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4F4"/>
    <a:srgbClr val="081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51DA-B28E-4C90-6C02-21A5E5EA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778D-420F-17F2-B7E4-097751A7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2F01-6B4F-D643-6AA4-11B5FD6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F5E3-1E3C-46C6-CAFB-DB0E923B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CE18-A6C9-8613-26BB-A1B4770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1CB8-0E94-1F5A-80DF-5D892E5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1735-94BD-907E-0FD6-7E44CD237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4BF8-FEEB-CB70-F55B-741B6147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BFCB-6E1B-3E4E-A41D-118D551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DDF5-9A67-64F6-C57B-9E05CAB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40CD8-7AED-F276-F055-676D72E83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6176-173D-3A2F-AC1B-07987444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6B35-25C3-092B-E4CE-F15B327D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9718-D73C-2C57-F30E-D2305438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B7DF-6256-616E-14F8-DA0A447D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9B8B-E3CD-80A9-DC42-8BCC7DE0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E854-B351-EFF9-CC3A-C39C589B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C21F-1FC9-9BB9-AFAA-B0529E32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F5D0-17F3-BB15-1C74-2CEE5A9A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AEAC-FBE3-140A-AD43-24020592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E98A-696D-6B17-06DF-E40F53F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60D0-CA46-F054-36B9-236B93D2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ABA-44DD-D05A-352E-0044145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7170-5C44-1198-87FE-3978C605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AE80-468E-7836-D4FE-0266914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1B9-3BD2-E5AE-2FB6-02E47043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9165-740E-08D7-65EE-D338630E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9AA1-55E4-E4F9-D549-CDB72808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CB93-37F0-4D4D-2A25-D23004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DF982-5E65-5812-6414-1E449965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FE74-7468-1BDC-E425-65B7E3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F91D-C551-1865-2AB7-E8FE2354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ED98-A45B-C980-4821-440F646E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2540-E87A-ECE1-7B1C-DBC3B91A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05E78-E7C7-D3E4-3677-77CB29955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2401-16EF-43D3-E9CC-1E218AEA1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31D77-6DD6-3DD3-B442-B1146262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8C6CB-636B-7C4C-5338-45671474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7BFFE-3B06-4583-5028-7646A50E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C59-2040-3B3A-B210-9482F7CD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146D1-33B5-E663-A108-7EF4524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8342-359D-4476-3096-50B85F44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29403-5DD0-022A-6DC6-38319AB2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33EF0-F2B3-25E6-7C51-588EEBC4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07F4E-EA41-1175-D7DA-BA295093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A7D3-E7E7-A57D-8779-0AA868D6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6BAD-3718-255C-3467-EAE76D4E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4B8E-1E86-6514-A2CD-C46A27C1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F50C-40FC-4CE3-49F6-1BE76888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1CF5-262C-982A-25CD-AE3AC263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1B24-A73B-D2DE-230F-F77DF8EA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604B-E9C5-0B62-CD1F-9869E395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D192-BCB7-9E5F-A6EA-57BA0F7C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708A5-811E-ED4F-5FCA-0AF62862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6DE9A-5B3C-A01B-8BA9-ABE5D67B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1C70-1F36-95EB-AD88-135A8102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9C00-F6DE-A4D6-5B88-431FEC43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06B38-1692-A709-A175-8A0EBE74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71180-DC66-14FB-7A7E-BDF1BDF0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3FF4-0DB2-303D-14B3-E8F262A8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DD3A-7A9E-B96C-B7C4-EA5FA2AE9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4993-0ED2-4D3C-B91C-E82FC7EF53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CDC6-09E8-5952-863C-687B13AA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244F-EEA8-83CF-FD27-90EA814D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C156-AD23-49F2-AB87-0576D366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AAC-20FC-2287-2E9E-8C3D3841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8A35B-9465-8E9C-CDE6-1AD048BB6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84233-BA03-6D5A-74BE-275D89E3072B}"/>
              </a:ext>
            </a:extLst>
          </p:cNvPr>
          <p:cNvSpPr/>
          <p:nvPr/>
        </p:nvSpPr>
        <p:spPr>
          <a:xfrm>
            <a:off x="3169920" y="2216681"/>
            <a:ext cx="5506720" cy="1483360"/>
          </a:xfrm>
          <a:prstGeom prst="rect">
            <a:avLst/>
          </a:prstGeom>
          <a:solidFill>
            <a:schemeClr val="bg1"/>
          </a:solidFill>
          <a:ln>
            <a:solidFill>
              <a:srgbClr val="081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loud outline">
            <a:extLst>
              <a:ext uri="{FF2B5EF4-FFF2-40B4-BE49-F238E27FC236}">
                <a16:creationId xmlns:a16="http://schemas.microsoft.com/office/drawing/2014/main" id="{22AAEBF3-EE12-E1A2-D8E4-D830AA59C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880" y="2342182"/>
            <a:ext cx="1137920" cy="1137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470F90-7800-2B75-7281-BB70B0C718A5}"/>
              </a:ext>
            </a:extLst>
          </p:cNvPr>
          <p:cNvSpPr txBox="1"/>
          <p:nvPr/>
        </p:nvSpPr>
        <p:spPr>
          <a:xfrm>
            <a:off x="4714240" y="2670013"/>
            <a:ext cx="344424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914F4"/>
                </a:solidFill>
                <a:latin typeface="Broadway" panose="04040905080002020502" pitchFamily="82" charset="0"/>
              </a:rPr>
              <a:t>Deep Blue Automation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B33A7-9FCF-AF00-1B22-81574DC46342}"/>
              </a:ext>
            </a:extLst>
          </p:cNvPr>
          <p:cNvCxnSpPr>
            <a:cxnSpLocks/>
          </p:cNvCxnSpPr>
          <p:nvPr/>
        </p:nvCxnSpPr>
        <p:spPr>
          <a:xfrm>
            <a:off x="4749800" y="3070121"/>
            <a:ext cx="3108960" cy="0"/>
          </a:xfrm>
          <a:prstGeom prst="line">
            <a:avLst/>
          </a:prstGeom>
          <a:ln w="6350">
            <a:solidFill>
              <a:srgbClr val="2914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E297E-118F-D67B-CF7A-425D59920F26}"/>
              </a:ext>
            </a:extLst>
          </p:cNvPr>
          <p:cNvSpPr txBox="1"/>
          <p:nvPr/>
        </p:nvSpPr>
        <p:spPr>
          <a:xfrm>
            <a:off x="4714240" y="3090177"/>
            <a:ext cx="3444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14F4"/>
                </a:solidFill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Automate the Automation</a:t>
            </a:r>
          </a:p>
        </p:txBody>
      </p:sp>
    </p:spTree>
    <p:extLst>
      <p:ext uri="{BB962C8B-B14F-4D97-AF65-F5344CB8AC3E}">
        <p14:creationId xmlns:p14="http://schemas.microsoft.com/office/powerpoint/2010/main" val="327916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CB5C16-46B7-766C-7143-128BC85372B5}"/>
              </a:ext>
            </a:extLst>
          </p:cNvPr>
          <p:cNvSpPr/>
          <p:nvPr/>
        </p:nvSpPr>
        <p:spPr>
          <a:xfrm>
            <a:off x="2306320" y="1869308"/>
            <a:ext cx="6888480" cy="2265812"/>
          </a:xfrm>
          <a:prstGeom prst="rect">
            <a:avLst/>
          </a:prstGeom>
          <a:solidFill>
            <a:srgbClr val="2914F4"/>
          </a:solidFill>
          <a:ln>
            <a:solidFill>
              <a:srgbClr val="081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loud outline">
            <a:extLst>
              <a:ext uri="{FF2B5EF4-FFF2-40B4-BE49-F238E27FC236}">
                <a16:creationId xmlns:a16="http://schemas.microsoft.com/office/drawing/2014/main" id="{15051849-BC9F-7046-DEA6-BA6AA9AF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200" y="1925188"/>
            <a:ext cx="1991360" cy="199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84CC3-59FA-72F3-5819-E4C74384E3D4}"/>
              </a:ext>
            </a:extLst>
          </p:cNvPr>
          <p:cNvSpPr txBox="1"/>
          <p:nvPr/>
        </p:nvSpPr>
        <p:spPr>
          <a:xfrm>
            <a:off x="4419600" y="2506478"/>
            <a:ext cx="4754880" cy="523220"/>
          </a:xfrm>
          <a:prstGeom prst="rect">
            <a:avLst/>
          </a:prstGeom>
          <a:solidFill>
            <a:srgbClr val="2914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oadway" panose="04040905080002020502" pitchFamily="82" charset="0"/>
              </a:rPr>
              <a:t>Deep Blue Automation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0F4C1-D34C-179C-7027-121F4450A962}"/>
              </a:ext>
            </a:extLst>
          </p:cNvPr>
          <p:cNvCxnSpPr>
            <a:cxnSpLocks/>
          </p:cNvCxnSpPr>
          <p:nvPr/>
        </p:nvCxnSpPr>
        <p:spPr>
          <a:xfrm flipV="1">
            <a:off x="4521200" y="3050018"/>
            <a:ext cx="4307840" cy="201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A67C75-A5EB-F392-C471-270002E88E76}"/>
              </a:ext>
            </a:extLst>
          </p:cNvPr>
          <p:cNvSpPr txBox="1"/>
          <p:nvPr/>
        </p:nvSpPr>
        <p:spPr>
          <a:xfrm>
            <a:off x="4439920" y="3126001"/>
            <a:ext cx="4561840" cy="523220"/>
          </a:xfrm>
          <a:prstGeom prst="rect">
            <a:avLst/>
          </a:prstGeom>
          <a:solidFill>
            <a:srgbClr val="2914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Automate the Automation</a:t>
            </a:r>
          </a:p>
        </p:txBody>
      </p:sp>
    </p:spTree>
    <p:extLst>
      <p:ext uri="{BB962C8B-B14F-4D97-AF65-F5344CB8AC3E}">
        <p14:creationId xmlns:p14="http://schemas.microsoft.com/office/powerpoint/2010/main" val="272611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Dreaming Outloud Script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Jameel Kusugal</dc:creator>
  <cp:lastModifiedBy>Jameel Kusugal</cp:lastModifiedBy>
  <cp:revision>5</cp:revision>
  <dcterms:created xsi:type="dcterms:W3CDTF">2023-04-10T17:02:31Z</dcterms:created>
  <dcterms:modified xsi:type="dcterms:W3CDTF">2023-04-10T18:10:33Z</dcterms:modified>
</cp:coreProperties>
</file>