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67" r:id="rId2"/>
    <p:sldId id="257" r:id="rId3"/>
    <p:sldId id="268" r:id="rId4"/>
    <p:sldId id="303" r:id="rId5"/>
    <p:sldId id="448" r:id="rId6"/>
    <p:sldId id="450" r:id="rId7"/>
    <p:sldId id="451" r:id="rId8"/>
    <p:sldId id="449" r:id="rId9"/>
    <p:sldId id="452" r:id="rId10"/>
    <p:sldId id="453" r:id="rId11"/>
    <p:sldId id="454" r:id="rId12"/>
    <p:sldId id="456" r:id="rId13"/>
    <p:sldId id="457" r:id="rId14"/>
    <p:sldId id="458" r:id="rId15"/>
    <p:sldId id="459" r:id="rId16"/>
    <p:sldId id="460" r:id="rId17"/>
    <p:sldId id="461" r:id="rId18"/>
    <p:sldId id="462" r:id="rId19"/>
    <p:sldId id="265" r:id="rId2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Calibri"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Calibri"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Calibri"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1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77" autoAdjust="0"/>
    <p:restoredTop sz="94671" autoAdjust="0"/>
  </p:normalViewPr>
  <p:slideViewPr>
    <p:cSldViewPr>
      <p:cViewPr varScale="1">
        <p:scale>
          <a:sx n="70" d="100"/>
          <a:sy n="70" d="100"/>
        </p:scale>
        <p:origin x="1290" y="72"/>
      </p:cViewPr>
      <p:guideLst>
        <p:guide orient="horz" pos="2160"/>
        <p:guide pos="2880"/>
      </p:guideLst>
    </p:cSldViewPr>
  </p:slideViewPr>
  <p:outlineViewPr>
    <p:cViewPr>
      <p:scale>
        <a:sx n="33" d="100"/>
        <a:sy n="33" d="100"/>
      </p:scale>
      <p:origin x="0" y="369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6" d="100"/>
          <a:sy n="56" d="100"/>
        </p:scale>
        <p:origin x="-2886" y="-8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eaLnBrk="1" hangingPunct="1">
              <a:defRPr sz="1300">
                <a:cs typeface="Arial" charset="0"/>
              </a:defRPr>
            </a:lvl1pPr>
          </a:lstStyle>
          <a:p>
            <a:pPr>
              <a:defRPr/>
            </a:pP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eaLnBrk="1" hangingPunct="1">
              <a:defRPr sz="1300">
                <a:cs typeface="Arial" charset="0"/>
              </a:defRPr>
            </a:lvl1pPr>
          </a:lstStyle>
          <a:p>
            <a:pPr>
              <a:defRPr/>
            </a:pPr>
            <a:fld id="{2146C205-134D-4C79-831F-93F40E018DBD}" type="datetimeFigureOut">
              <a:rPr lang="en-US"/>
              <a:pPr>
                <a:defRPr/>
              </a:pPr>
              <a:t>8/7/2023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eaLnBrk="1" hangingPunct="1">
              <a:defRPr sz="1300">
                <a:cs typeface="Arial" charset="0"/>
              </a:defRPr>
            </a:lvl1pPr>
          </a:lstStyle>
          <a:p>
            <a:pPr>
              <a:defRPr/>
            </a:pP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fld id="{37B183D0-414B-4345-977E-51F7E8C42D57}"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eaLnBrk="1" fontAlgn="auto" hangingPunct="1">
              <a:spcBef>
                <a:spcPts val="0"/>
              </a:spcBef>
              <a:spcAft>
                <a:spcPts val="0"/>
              </a:spcAft>
              <a:defRPr sz="1300">
                <a:latin typeface="+mn-lt"/>
                <a:cs typeface="+mn-cs"/>
              </a:defRPr>
            </a:lvl1pPr>
          </a:lstStyle>
          <a:p>
            <a:pPr>
              <a:defRPr/>
            </a:pPr>
            <a:endParaRPr lang="en-IN"/>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eaLnBrk="1" fontAlgn="auto" hangingPunct="1">
              <a:spcBef>
                <a:spcPts val="0"/>
              </a:spcBef>
              <a:spcAft>
                <a:spcPts val="0"/>
              </a:spcAft>
              <a:defRPr sz="1300">
                <a:latin typeface="+mn-lt"/>
                <a:cs typeface="+mn-cs"/>
              </a:defRPr>
            </a:lvl1pPr>
          </a:lstStyle>
          <a:p>
            <a:pPr>
              <a:defRPr/>
            </a:pPr>
            <a:fld id="{6479956A-DD9A-4C63-88AB-0C5E5940C354}" type="datetimeFigureOut">
              <a:rPr lang="en-IN"/>
              <a:pPr>
                <a:defRPr/>
              </a:pPr>
              <a:t>07/08/2023</a:t>
            </a:fld>
            <a:endParaRPr lang="en-IN"/>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IN"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eaLnBrk="1" fontAlgn="auto" hangingPunct="1">
              <a:spcBef>
                <a:spcPts val="0"/>
              </a:spcBef>
              <a:spcAft>
                <a:spcPts val="0"/>
              </a:spcAft>
              <a:defRPr sz="13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fld id="{05E4D38A-8A88-4A34-9BD3-7BD44E8A6A2E}" type="slidenum">
              <a:rPr lang="en-IN" altLang="en-US"/>
              <a:pPr/>
              <a:t>‹#›</a:t>
            </a:fld>
            <a:endParaRPr lang="en-IN" altLang="en-US"/>
          </a:p>
        </p:txBody>
      </p:sp>
    </p:spTree>
    <p:extLst>
      <p:ext uri="{BB962C8B-B14F-4D97-AF65-F5344CB8AC3E}">
        <p14:creationId xmlns:p14="http://schemas.microsoft.com/office/powerpoint/2010/main" val="4034757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3023468" y="2744787"/>
            <a:ext cx="3097064" cy="1368425"/>
          </a:xfrm>
        </p:spPr>
        <p:txBody>
          <a:bodyPr rtlCol="0">
            <a:normAutofit/>
          </a:bodyPr>
          <a:lstStyle>
            <a:lvl1pPr marL="0" indent="0">
              <a:buNone/>
              <a:defRPr sz="900"/>
            </a:lvl1pPr>
          </a:lstStyle>
          <a:p>
            <a:pPr lvl="0"/>
            <a:r>
              <a:rPr lang="en-US" noProof="0"/>
              <a:t>Click icon to add picture</a:t>
            </a:r>
            <a:endParaRPr lang="en-IN" noProof="0" dirty="0"/>
          </a:p>
        </p:txBody>
      </p:sp>
      <p:sp>
        <p:nvSpPr>
          <p:cNvPr id="11" name="Content Placeholder 10"/>
          <p:cNvSpPr>
            <a:spLocks noGrp="1"/>
          </p:cNvSpPr>
          <p:nvPr>
            <p:ph sz="quarter" idx="14"/>
          </p:nvPr>
        </p:nvSpPr>
        <p:spPr>
          <a:xfrm>
            <a:off x="1988764" y="4221087"/>
            <a:ext cx="5166472" cy="576823"/>
          </a:xfrm>
        </p:spPr>
        <p:txBody>
          <a:bodyPr anchor="ctr">
            <a:noAutofit/>
          </a:bodyPr>
          <a:lstStyle>
            <a:lvl1pPr marL="0" indent="0" algn="ctr">
              <a:lnSpc>
                <a:spcPct val="100000"/>
              </a:lnSpc>
              <a:buNone/>
              <a:defRPr sz="2400" b="1" i="0">
                <a:solidFill>
                  <a:schemeClr val="tx1">
                    <a:lumMod val="75000"/>
                    <a:lumOff val="25000"/>
                  </a:schemeClr>
                </a:solidFill>
                <a:latin typeface="Source Sans Pro" pitchFamily="34" charset="0"/>
              </a:defRPr>
            </a:lvl1pPr>
            <a:lvl2pPr marL="457200" indent="0" algn="ctr">
              <a:buNone/>
              <a:defRPr sz="2000"/>
            </a:lvl2pPr>
            <a:lvl3pPr marL="914400" indent="0" algn="ctr">
              <a:buNone/>
              <a:defRPr sz="2000"/>
            </a:lvl3pPr>
            <a:lvl4pPr marL="1371600" indent="0">
              <a:buNone/>
              <a:defRPr/>
            </a:lvl4pPr>
            <a:lvl5pPr marL="1828800" indent="0">
              <a:buNone/>
              <a:defRPr baseline="0"/>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5" name="Straight Connector 4"/>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
          </p:nvPr>
        </p:nvSpPr>
        <p:spPr>
          <a:xfrm>
            <a:off x="467544" y="1412776"/>
            <a:ext cx="8208912" cy="4824536"/>
          </a:xfrm>
        </p:spPr>
        <p:txBody>
          <a:bodyPr rtlCol="0">
            <a:normAutofit/>
          </a:bodyPr>
          <a:lstStyle>
            <a:lvl1pPr marL="0" indent="0">
              <a:buNone/>
              <a:defRPr sz="9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14"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9" name="Footer Placeholder 4"/>
          <p:cNvSpPr>
            <a:spLocks noGrp="1"/>
          </p:cNvSpPr>
          <p:nvPr>
            <p:ph type="ftr" sz="quarter" idx="14"/>
          </p:nvPr>
        </p:nvSpPr>
        <p:spPr>
          <a:xfrm>
            <a:off x="1028700" y="6356350"/>
            <a:ext cx="2895600" cy="365125"/>
          </a:xfrm>
        </p:spPr>
        <p:txBody>
          <a:bodyPr/>
          <a:lstStyle>
            <a:lvl1pPr algn="l">
              <a:defRPr/>
            </a:lvl1pPr>
          </a:lstStyle>
          <a:p>
            <a:pPr>
              <a:defRPr/>
            </a:pPr>
            <a:endParaRPr lang="en-IN"/>
          </a:p>
        </p:txBody>
      </p:sp>
      <p:sp>
        <p:nvSpPr>
          <p:cNvPr id="11" name="Slide Number Placeholder 5"/>
          <p:cNvSpPr>
            <a:spLocks noGrp="1"/>
          </p:cNvSpPr>
          <p:nvPr>
            <p:ph type="sldNum" sz="quarter" idx="15"/>
          </p:nvPr>
        </p:nvSpPr>
        <p:spPr>
          <a:xfrm>
            <a:off x="468313" y="6356350"/>
            <a:ext cx="476250" cy="365125"/>
          </a:xfrm>
        </p:spPr>
        <p:txBody>
          <a:bodyPr/>
          <a:lstStyle>
            <a:lvl1pPr algn="l">
              <a:defRPr/>
            </a:lvl1pPr>
          </a:lstStyle>
          <a:p>
            <a:fld id="{852B1CD2-5D40-40C1-9B81-02DBFE3241B2}" type="slidenum">
              <a:rPr lang="en-IN" altLang="en-US"/>
              <a:pPr/>
              <a:t>‹#›</a:t>
            </a:fld>
            <a:endParaRPr lang="en-IN" altLang="en-US"/>
          </a:p>
        </p:txBody>
      </p:sp>
      <p:pic>
        <p:nvPicPr>
          <p:cNvPr id="12" name="Picture 9">
            <a:extLst>
              <a:ext uri="{FF2B5EF4-FFF2-40B4-BE49-F238E27FC236}">
                <a16:creationId xmlns:a16="http://schemas.microsoft.com/office/drawing/2014/main" xmlns="" id="{C8723878-7A7C-09DD-DA28-FF9D7958A0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6948264" y="6093296"/>
            <a:ext cx="2151061" cy="779594"/>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cxnSp>
        <p:nvCxnSpPr>
          <p:cNvPr id="6" name="Straight Connector 5"/>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a:xfrm>
            <a:off x="539552" y="1268760"/>
            <a:ext cx="8147248" cy="3744416"/>
          </a:xfrm>
        </p:spPr>
        <p:txBody>
          <a:bodyPr rtlCol="0">
            <a:normAutofit/>
          </a:bodyPr>
          <a:lstStyle>
            <a:lvl1pPr marL="0" indent="0">
              <a:buNone/>
              <a:defRPr sz="9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498376" y="5085184"/>
            <a:ext cx="8147248" cy="804862"/>
          </a:xfrm>
        </p:spPr>
        <p:txBody>
          <a:bodyPr>
            <a:normAutofit/>
          </a:bodyPr>
          <a:lstStyle>
            <a:lvl1pPr marL="0" indent="0">
              <a:buNone/>
              <a:defRPr sz="1800">
                <a:latin typeface="Source Sans Pro"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0" name="Footer Placeholder 4"/>
          <p:cNvSpPr>
            <a:spLocks noGrp="1"/>
          </p:cNvSpPr>
          <p:nvPr>
            <p:ph type="ftr" sz="quarter" idx="14"/>
          </p:nvPr>
        </p:nvSpPr>
        <p:spPr>
          <a:xfrm>
            <a:off x="1028700" y="6356350"/>
            <a:ext cx="2895600" cy="365125"/>
          </a:xfrm>
        </p:spPr>
        <p:txBody>
          <a:bodyPr/>
          <a:lstStyle>
            <a:lvl1pPr algn="l">
              <a:defRPr/>
            </a:lvl1pPr>
          </a:lstStyle>
          <a:p>
            <a:pPr>
              <a:defRPr/>
            </a:pPr>
            <a:endParaRPr lang="en-IN"/>
          </a:p>
        </p:txBody>
      </p:sp>
      <p:sp>
        <p:nvSpPr>
          <p:cNvPr id="11" name="Slide Number Placeholder 5"/>
          <p:cNvSpPr>
            <a:spLocks noGrp="1"/>
          </p:cNvSpPr>
          <p:nvPr>
            <p:ph type="sldNum" sz="quarter" idx="15"/>
          </p:nvPr>
        </p:nvSpPr>
        <p:spPr>
          <a:xfrm>
            <a:off x="468313" y="6356350"/>
            <a:ext cx="476250" cy="365125"/>
          </a:xfrm>
        </p:spPr>
        <p:txBody>
          <a:bodyPr/>
          <a:lstStyle>
            <a:lvl1pPr algn="l">
              <a:defRPr/>
            </a:lvl1pPr>
          </a:lstStyle>
          <a:p>
            <a:fld id="{094D03EC-1F26-44C6-8EC3-2D414CD92536}" type="slidenum">
              <a:rPr lang="en-IN" altLang="en-US"/>
              <a:pPr/>
              <a:t>‹#›</a:t>
            </a:fld>
            <a:endParaRPr lang="en-IN" altLang="en-US"/>
          </a:p>
        </p:txBody>
      </p:sp>
      <p:pic>
        <p:nvPicPr>
          <p:cNvPr id="13" name="Picture 9">
            <a:extLst>
              <a:ext uri="{FF2B5EF4-FFF2-40B4-BE49-F238E27FC236}">
                <a16:creationId xmlns:a16="http://schemas.microsoft.com/office/drawing/2014/main" xmlns="" id="{66B2DD72-2F9A-8884-5164-B069C04499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6948264" y="6093296"/>
            <a:ext cx="2151061" cy="779594"/>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p:txBody>
          <a:bodyPr/>
          <a:lstStyle>
            <a:lvl1pPr>
              <a:defRPr/>
            </a:lvl1pPr>
          </a:lstStyle>
          <a:p>
            <a:pPr>
              <a:defRPr/>
            </a:pPr>
            <a:endParaRPr lang="en-US" altLang="zh-CN"/>
          </a:p>
        </p:txBody>
      </p:sp>
      <p:sp>
        <p:nvSpPr>
          <p:cNvPr id="5" name="Slide Number Placeholder 4"/>
          <p:cNvSpPr>
            <a:spLocks noGrp="1"/>
          </p:cNvSpPr>
          <p:nvPr>
            <p:ph type="sldNum" sz="quarter" idx="11"/>
          </p:nvPr>
        </p:nvSpPr>
        <p:spPr/>
        <p:txBody>
          <a:bodyPr/>
          <a:lstStyle>
            <a:lvl1pPr>
              <a:defRPr/>
            </a:lvl1pPr>
          </a:lstStyle>
          <a:p>
            <a:r>
              <a:rPr lang="en-US" altLang="zh-CN"/>
              <a:t>(</a:t>
            </a:r>
            <a:fld id="{1BDF25E6-2C1D-4D74-8BCF-0E89433F63C2}" type="slidenum">
              <a:rPr lang="en-US" altLang="zh-CN" b="1"/>
              <a:pPr/>
              <a:t>‹#›</a:t>
            </a:fld>
            <a:r>
              <a:rPr lang="en-US" altLang="zh-CN"/>
              <a:t>)</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458200" cy="685800"/>
          </a:xfrm>
        </p:spPr>
        <p:txBody>
          <a:bodyPr/>
          <a:lstStyle/>
          <a:p>
            <a:r>
              <a:rPr lang="en-US"/>
              <a:t>Click to edit Master title style</a:t>
            </a:r>
          </a:p>
        </p:txBody>
      </p:sp>
      <p:sp>
        <p:nvSpPr>
          <p:cNvPr id="3" name="Text Placeholder 2"/>
          <p:cNvSpPr>
            <a:spLocks noGrp="1"/>
          </p:cNvSpPr>
          <p:nvPr>
            <p:ph type="body" sz="half" idx="1"/>
          </p:nvPr>
        </p:nvSpPr>
        <p:spPr>
          <a:xfrm>
            <a:off x="457200" y="990600"/>
            <a:ext cx="41529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0600"/>
            <a:ext cx="41529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3657600"/>
            <a:ext cx="41529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6553200" y="6445250"/>
            <a:ext cx="2514600" cy="307975"/>
          </a:xfrm>
        </p:spPr>
        <p:txBody>
          <a:bodyPr/>
          <a:lstStyle>
            <a:lvl1pPr>
              <a:defRPr/>
            </a:lvl1pPr>
          </a:lstStyle>
          <a:p>
            <a:pPr>
              <a:defRPr/>
            </a:pPr>
            <a:endParaRPr lang="en-US" altLang="zh-CN"/>
          </a:p>
        </p:txBody>
      </p:sp>
      <p:sp>
        <p:nvSpPr>
          <p:cNvPr id="7" name="Slide Number Placeholder 6"/>
          <p:cNvSpPr>
            <a:spLocks noGrp="1"/>
          </p:cNvSpPr>
          <p:nvPr>
            <p:ph type="sldNum" sz="quarter" idx="11"/>
          </p:nvPr>
        </p:nvSpPr>
        <p:spPr>
          <a:xfrm>
            <a:off x="4038600" y="6477000"/>
            <a:ext cx="838200" cy="307975"/>
          </a:xfrm>
        </p:spPr>
        <p:txBody>
          <a:bodyPr/>
          <a:lstStyle>
            <a:lvl1pPr>
              <a:defRPr/>
            </a:lvl1pPr>
          </a:lstStyle>
          <a:p>
            <a:r>
              <a:rPr lang="en-US" altLang="zh-CN"/>
              <a:t>(</a:t>
            </a:r>
            <a:fld id="{93E42A3E-77E0-4653-9461-06D7B3E17A7C}" type="slidenum">
              <a:rPr lang="en-US" altLang="zh-CN" b="1"/>
              <a:pPr/>
              <a:t>‹#›</a:t>
            </a:fld>
            <a:r>
              <a:rPr lang="en-US" altLang="zh-CN"/>
              <a:t>)</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8660284E-258F-4915-9F8C-339234A1F142}" type="slidenum">
              <a:rPr lang="en-US" altLang="en-US"/>
              <a:pPr/>
              <a:t>‹#›</a:t>
            </a:fld>
            <a:endParaRPr lang="en-US"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xmlns="" id="{1E4C2FA4-4BBF-8CA1-64BF-72996FABF759}"/>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xmlns="" id="{F819ADBE-0B17-63A0-2486-FEB443E2DA9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xmlns="" id="{1E235C8A-6098-29B5-BE9F-AA0DF7B1ABA7}"/>
              </a:ext>
            </a:extLst>
          </p:cNvPr>
          <p:cNvSpPr>
            <a:spLocks noGrp="1"/>
          </p:cNvSpPr>
          <p:nvPr>
            <p:ph type="sldNum" sz="quarter" idx="12"/>
          </p:nvPr>
        </p:nvSpPr>
        <p:spPr/>
        <p:txBody>
          <a:bodyPr/>
          <a:lstStyle>
            <a:lvl1pPr>
              <a:defRPr/>
            </a:lvl1pPr>
          </a:lstStyle>
          <a:p>
            <a:fld id="{7CE42CDF-CFFA-405C-9DF1-43919BBC0BCF}" type="slidenum">
              <a:rPr lang="en-US" altLang="en-US"/>
              <a:pPr/>
              <a:t>‹#›</a:t>
            </a:fld>
            <a:endParaRPr lang="en-US" altLang="en-US"/>
          </a:p>
        </p:txBody>
      </p:sp>
    </p:spTree>
    <p:extLst>
      <p:ext uri="{BB962C8B-B14F-4D97-AF65-F5344CB8AC3E}">
        <p14:creationId xmlns:p14="http://schemas.microsoft.com/office/powerpoint/2010/main" val="370104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EEC61-579D-4A7D-9FA7-68C369C18D98}" type="datetimeFigureOut">
              <a:rPr lang="en-GB" smtClean="0"/>
              <a:t>07/08/2023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4BF7E01-E628-4DFC-A031-AE59BEEBC4BA}" type="slidenum">
              <a:rPr lang="en-GB" smtClean="0"/>
              <a:t>‹#›</a:t>
            </a:fld>
            <a:endParaRPr lang="en-GB"/>
          </a:p>
        </p:txBody>
      </p:sp>
    </p:spTree>
    <p:extLst>
      <p:ext uri="{BB962C8B-B14F-4D97-AF65-F5344CB8AC3E}">
        <p14:creationId xmlns:p14="http://schemas.microsoft.com/office/powerpoint/2010/main" val="2044230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2563" y="593727"/>
            <a:ext cx="8686800" cy="639763"/>
          </a:xfrm>
        </p:spPr>
        <p:txBody>
          <a:bodyPr/>
          <a:lstStyle/>
          <a:p>
            <a:r>
              <a:rPr lang="en-US"/>
              <a:t>Click to edit Master title style</a:t>
            </a:r>
            <a:endParaRPr lang="en-GB"/>
          </a:p>
        </p:txBody>
      </p:sp>
      <p:sp>
        <p:nvSpPr>
          <p:cNvPr id="3" name="Table Placeholder 2"/>
          <p:cNvSpPr>
            <a:spLocks noGrp="1"/>
          </p:cNvSpPr>
          <p:nvPr>
            <p:ph type="tbl" idx="1"/>
          </p:nvPr>
        </p:nvSpPr>
        <p:spPr>
          <a:xfrm>
            <a:off x="274639" y="1874839"/>
            <a:ext cx="8502650" cy="4479925"/>
          </a:xfrm>
        </p:spPr>
        <p:txBody>
          <a:bodyPr/>
          <a:lstStyle/>
          <a:p>
            <a:endParaRPr lang="en-GB"/>
          </a:p>
        </p:txBody>
      </p:sp>
      <p:sp>
        <p:nvSpPr>
          <p:cNvPr id="4" name="Slide Number Placeholder 3"/>
          <p:cNvSpPr>
            <a:spLocks noGrp="1"/>
          </p:cNvSpPr>
          <p:nvPr>
            <p:ph type="sldNum" sz="quarter" idx="10"/>
          </p:nvPr>
        </p:nvSpPr>
        <p:spPr>
          <a:xfrm>
            <a:off x="182564" y="6537325"/>
            <a:ext cx="366712" cy="184150"/>
          </a:xfrm>
        </p:spPr>
        <p:txBody>
          <a:bodyPr/>
          <a:lstStyle>
            <a:lvl1pPr>
              <a:defRPr/>
            </a:lvl1pPr>
          </a:lstStyle>
          <a:p>
            <a:fld id="{148B01DE-45A7-49D3-BF69-902150479125}" type="slidenum">
              <a:rPr lang="en-US" altLang="en-US"/>
              <a:pPr/>
              <a:t>‹#›</a:t>
            </a:fld>
            <a:endParaRPr lang="en-US" altLang="en-US"/>
          </a:p>
        </p:txBody>
      </p:sp>
      <p:sp>
        <p:nvSpPr>
          <p:cNvPr id="5" name="Footer Placeholder 4"/>
          <p:cNvSpPr>
            <a:spLocks noGrp="1"/>
          </p:cNvSpPr>
          <p:nvPr>
            <p:ph type="ftr" sz="quarter" idx="11"/>
          </p:nvPr>
        </p:nvSpPr>
        <p:spPr>
          <a:xfrm>
            <a:off x="1554163" y="6537325"/>
            <a:ext cx="5943600" cy="184150"/>
          </a:xfrm>
        </p:spPr>
        <p:txBody>
          <a:bodyPr/>
          <a:lstStyle>
            <a:lvl1pPr>
              <a:defRPr/>
            </a:lvl1pPr>
          </a:lstStyle>
          <a:p>
            <a:endParaRPr lang="de-DE" altLang="en-US"/>
          </a:p>
        </p:txBody>
      </p:sp>
      <p:sp>
        <p:nvSpPr>
          <p:cNvPr id="6" name="Date Placeholder 5"/>
          <p:cNvSpPr>
            <a:spLocks noGrp="1"/>
          </p:cNvSpPr>
          <p:nvPr>
            <p:ph type="dt" sz="half" idx="12"/>
          </p:nvPr>
        </p:nvSpPr>
        <p:spPr>
          <a:xfrm>
            <a:off x="549276" y="6537325"/>
            <a:ext cx="1004888" cy="184150"/>
          </a:xfrm>
        </p:spPr>
        <p:txBody>
          <a:bodyPr/>
          <a:lstStyle>
            <a:lvl1pPr>
              <a:defRPr/>
            </a:lvl1pPr>
          </a:lstStyle>
          <a:p>
            <a:endParaRPr lang="de-DE" altLang="en-US"/>
          </a:p>
        </p:txBody>
      </p:sp>
    </p:spTree>
    <p:extLst>
      <p:ext uri="{BB962C8B-B14F-4D97-AF65-F5344CB8AC3E}">
        <p14:creationId xmlns:p14="http://schemas.microsoft.com/office/powerpoint/2010/main" val="15321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6"/>
          <p:cNvPicPr>
            <a:picLocks noChangeAspect="1"/>
          </p:cNvPicPr>
          <p:nvPr userDrawn="1"/>
        </p:nvPicPr>
        <p:blipFill>
          <a:blip r:embed="rId2"/>
          <a:srcRect r="7088" b="8002"/>
          <a:stretch>
            <a:fillRect/>
          </a:stretch>
        </p:blipFill>
        <p:spPr bwMode="auto">
          <a:xfrm>
            <a:off x="-90488" y="0"/>
            <a:ext cx="9234488" cy="6858000"/>
          </a:xfrm>
          <a:prstGeom prst="rect">
            <a:avLst/>
          </a:prstGeom>
          <a:noFill/>
          <a:ln w="9525">
            <a:noFill/>
            <a:miter lim="800000"/>
            <a:headEnd/>
            <a:tailEnd/>
          </a:ln>
        </p:spPr>
      </p:pic>
      <p:cxnSp>
        <p:nvCxnSpPr>
          <p:cNvPr id="4" name="Straight Connector 3"/>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332655"/>
            <a:ext cx="8229600" cy="822583"/>
          </a:xfrm>
        </p:spPr>
        <p:txBody>
          <a:bodyPr>
            <a:normAutofit/>
          </a:bodyPr>
          <a:lstStyle>
            <a:lvl1pPr algn="l">
              <a:defRPr sz="2000" b="1">
                <a:solidFill>
                  <a:schemeClr val="bg1"/>
                </a:solidFill>
                <a:latin typeface="Minion Pro" pitchFamily="18" charset="0"/>
              </a:defRPr>
            </a:lvl1pPr>
          </a:lstStyle>
          <a:p>
            <a:r>
              <a:rPr lang="en-US"/>
              <a:t>Click to edit Master title style</a:t>
            </a:r>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4"/>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850106"/>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21" name="Content Placeholder 20"/>
          <p:cNvSpPr>
            <a:spLocks noGrp="1"/>
          </p:cNvSpPr>
          <p:nvPr>
            <p:ph sz="quarter" idx="14"/>
          </p:nvPr>
        </p:nvSpPr>
        <p:spPr>
          <a:xfrm>
            <a:off x="539750" y="1484313"/>
            <a:ext cx="8064500" cy="4032250"/>
          </a:xfrm>
        </p:spPr>
        <p:txBody>
          <a:bodyPr>
            <a:normAutofit/>
          </a:bodyPr>
          <a:lstStyle>
            <a:lvl1pPr>
              <a:defRPr sz="1600">
                <a:latin typeface="Source Sans Pro" pitchFamily="34" charset="0"/>
              </a:defRPr>
            </a:lvl1pPr>
          </a:lstStyle>
          <a:p>
            <a:pPr lvl="0"/>
            <a:r>
              <a:rPr lang="en-US"/>
              <a:t>Click to edit Master text styles</a:t>
            </a:r>
          </a:p>
        </p:txBody>
      </p:sp>
      <p:sp>
        <p:nvSpPr>
          <p:cNvPr id="9" name="Footer Placeholder 4"/>
          <p:cNvSpPr>
            <a:spLocks noGrp="1"/>
          </p:cNvSpPr>
          <p:nvPr>
            <p:ph type="ftr" sz="quarter" idx="15"/>
          </p:nvPr>
        </p:nvSpPr>
        <p:spPr>
          <a:xfrm>
            <a:off x="1028700" y="6356350"/>
            <a:ext cx="2895600" cy="365125"/>
          </a:xfrm>
        </p:spPr>
        <p:txBody>
          <a:bodyPr/>
          <a:lstStyle>
            <a:lvl1pPr algn="l">
              <a:defRPr/>
            </a:lvl1pPr>
          </a:lstStyle>
          <a:p>
            <a:pPr>
              <a:defRPr/>
            </a:pPr>
            <a:endParaRPr lang="en-IN"/>
          </a:p>
        </p:txBody>
      </p:sp>
      <p:sp>
        <p:nvSpPr>
          <p:cNvPr id="10" name="Slide Number Placeholder 5"/>
          <p:cNvSpPr>
            <a:spLocks noGrp="1"/>
          </p:cNvSpPr>
          <p:nvPr>
            <p:ph type="sldNum" sz="quarter" idx="16"/>
          </p:nvPr>
        </p:nvSpPr>
        <p:spPr>
          <a:xfrm>
            <a:off x="468313" y="6356350"/>
            <a:ext cx="476250" cy="365125"/>
          </a:xfrm>
        </p:spPr>
        <p:txBody>
          <a:bodyPr/>
          <a:lstStyle>
            <a:lvl1pPr algn="l">
              <a:defRPr/>
            </a:lvl1pPr>
          </a:lstStyle>
          <a:p>
            <a:fld id="{BCEA7E96-5696-415E-8CFF-636A2FEF9B30}" type="slidenum">
              <a:rPr lang="en-IN" altLang="en-US"/>
              <a:pPr/>
              <a:t>‹#›</a:t>
            </a:fld>
            <a:endParaRPr lang="en-IN" altLang="en-US"/>
          </a:p>
        </p:txBody>
      </p:sp>
      <p:pic>
        <p:nvPicPr>
          <p:cNvPr id="11" name="Picture 9">
            <a:extLst>
              <a:ext uri="{FF2B5EF4-FFF2-40B4-BE49-F238E27FC236}">
                <a16:creationId xmlns:a16="http://schemas.microsoft.com/office/drawing/2014/main" xmlns="" id="{5A3F4198-2DFB-3610-D7D6-BA8456F4E3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6948264" y="6093296"/>
            <a:ext cx="2151061" cy="779594"/>
          </a:xfrm>
          <a:prstGeom prst="rect">
            <a:avLst/>
          </a:prstGeom>
          <a:no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cxnSp>
        <p:nvCxnSpPr>
          <p:cNvPr id="5" name="Straight Connector 4"/>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9" name="Footer Placeholder 4"/>
          <p:cNvSpPr>
            <a:spLocks noGrp="1"/>
          </p:cNvSpPr>
          <p:nvPr>
            <p:ph type="ftr" sz="quarter" idx="14"/>
          </p:nvPr>
        </p:nvSpPr>
        <p:spPr>
          <a:xfrm>
            <a:off x="1028700" y="6356350"/>
            <a:ext cx="2895600" cy="365125"/>
          </a:xfrm>
        </p:spPr>
        <p:txBody>
          <a:bodyPr/>
          <a:lstStyle>
            <a:lvl1pPr algn="l">
              <a:defRPr/>
            </a:lvl1pPr>
          </a:lstStyle>
          <a:p>
            <a:pPr>
              <a:defRPr/>
            </a:pPr>
            <a:endParaRPr lang="en-IN"/>
          </a:p>
        </p:txBody>
      </p:sp>
      <p:sp>
        <p:nvSpPr>
          <p:cNvPr id="11" name="Slide Number Placeholder 5"/>
          <p:cNvSpPr>
            <a:spLocks noGrp="1"/>
          </p:cNvSpPr>
          <p:nvPr>
            <p:ph type="sldNum" sz="quarter" idx="15"/>
          </p:nvPr>
        </p:nvSpPr>
        <p:spPr>
          <a:xfrm>
            <a:off x="468313" y="6356350"/>
            <a:ext cx="476250" cy="365125"/>
          </a:xfrm>
        </p:spPr>
        <p:txBody>
          <a:bodyPr/>
          <a:lstStyle>
            <a:lvl1pPr algn="l">
              <a:defRPr/>
            </a:lvl1pPr>
          </a:lstStyle>
          <a:p>
            <a:fld id="{18EFF5B8-6C79-4518-94BA-729098ECA1BC}" type="slidenum">
              <a:rPr lang="en-IN" altLang="en-US"/>
              <a:pPr/>
              <a:t>‹#›</a:t>
            </a:fld>
            <a:endParaRPr lang="en-IN" altLang="en-US"/>
          </a:p>
        </p:txBody>
      </p:sp>
      <p:pic>
        <p:nvPicPr>
          <p:cNvPr id="12" name="Picture 9">
            <a:extLst>
              <a:ext uri="{FF2B5EF4-FFF2-40B4-BE49-F238E27FC236}">
                <a16:creationId xmlns:a16="http://schemas.microsoft.com/office/drawing/2014/main" xmlns="" id="{3BBE23EA-D8CB-D599-26D9-D8CAF0C68F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6948264" y="6093296"/>
            <a:ext cx="2151061" cy="779594"/>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4" name="Straight Connector 3"/>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6948264" y="6093296"/>
            <a:ext cx="2151061" cy="779594"/>
          </a:xfrm>
          <a:prstGeom prst="rect">
            <a:avLst/>
          </a:prstGeom>
          <a:noFill/>
          <a:ln w="9525">
            <a:noFill/>
            <a:miter lim="800000"/>
            <a:headEnd/>
            <a:tailEnd/>
          </a:ln>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p:cNvSpPr>
            <a:spLocks noGrp="1"/>
          </p:cNvSpPr>
          <p:nvPr>
            <p:ph type="ftr" sz="quarter" idx="10"/>
          </p:nvPr>
        </p:nvSpPr>
        <p:spPr>
          <a:xfrm>
            <a:off x="1028700" y="6356350"/>
            <a:ext cx="2895600" cy="365125"/>
          </a:xfrm>
        </p:spPr>
        <p:txBody>
          <a:bodyPr/>
          <a:lstStyle>
            <a:lvl1pPr algn="l">
              <a:defRPr/>
            </a:lvl1pPr>
          </a:lstStyle>
          <a:p>
            <a:pPr>
              <a:defRPr/>
            </a:pPr>
            <a:endParaRPr lang="en-IN"/>
          </a:p>
        </p:txBody>
      </p:sp>
      <p:sp>
        <p:nvSpPr>
          <p:cNvPr id="9" name="Slide Number Placeholder 5"/>
          <p:cNvSpPr>
            <a:spLocks noGrp="1"/>
          </p:cNvSpPr>
          <p:nvPr>
            <p:ph type="sldNum" sz="quarter" idx="11"/>
          </p:nvPr>
        </p:nvSpPr>
        <p:spPr>
          <a:xfrm>
            <a:off x="468313" y="6356350"/>
            <a:ext cx="476250" cy="365125"/>
          </a:xfrm>
        </p:spPr>
        <p:txBody>
          <a:bodyPr/>
          <a:lstStyle>
            <a:lvl1pPr algn="l">
              <a:defRPr/>
            </a:lvl1pPr>
          </a:lstStyle>
          <a:p>
            <a:fld id="{375BD4C5-19D4-4CC7-A58B-79C7FF357B7C}" type="slidenum">
              <a:rPr lang="en-IN" altLang="en-US"/>
              <a:pPr/>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6" name="Straight Connector 5"/>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57200" y="2852936"/>
            <a:ext cx="8229600" cy="3273227"/>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68313" y="1484313"/>
            <a:ext cx="8207375" cy="1152525"/>
          </a:xfrm>
        </p:spPr>
        <p:txBody>
          <a:bodyPr>
            <a:noAutofit/>
          </a:bodyPr>
          <a:lstStyle>
            <a:lvl1pPr marL="0" indent="0" algn="just">
              <a:buNone/>
              <a:defRPr sz="1800">
                <a:latin typeface="Source Sans Pro" pitchFamily="34" charset="0"/>
              </a:defRPr>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Click to edit Master text styles</a:t>
            </a:r>
          </a:p>
        </p:txBody>
      </p:sp>
      <p:sp>
        <p:nvSpPr>
          <p:cNvPr id="12"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1" name="Footer Placeholder 4"/>
          <p:cNvSpPr>
            <a:spLocks noGrp="1"/>
          </p:cNvSpPr>
          <p:nvPr>
            <p:ph type="ftr" sz="quarter" idx="15"/>
          </p:nvPr>
        </p:nvSpPr>
        <p:spPr>
          <a:xfrm>
            <a:off x="1028700" y="6356350"/>
            <a:ext cx="2895600" cy="365125"/>
          </a:xfrm>
        </p:spPr>
        <p:txBody>
          <a:bodyPr/>
          <a:lstStyle>
            <a:lvl1pPr algn="l">
              <a:defRPr/>
            </a:lvl1pPr>
          </a:lstStyle>
          <a:p>
            <a:pPr>
              <a:defRPr/>
            </a:pPr>
            <a:endParaRPr lang="en-IN"/>
          </a:p>
        </p:txBody>
      </p:sp>
      <p:sp>
        <p:nvSpPr>
          <p:cNvPr id="13" name="Slide Number Placeholder 5"/>
          <p:cNvSpPr>
            <a:spLocks noGrp="1"/>
          </p:cNvSpPr>
          <p:nvPr>
            <p:ph type="sldNum" sz="quarter" idx="16"/>
          </p:nvPr>
        </p:nvSpPr>
        <p:spPr>
          <a:xfrm>
            <a:off x="468313" y="6356350"/>
            <a:ext cx="476250" cy="365125"/>
          </a:xfrm>
        </p:spPr>
        <p:txBody>
          <a:bodyPr/>
          <a:lstStyle>
            <a:lvl1pPr algn="l">
              <a:defRPr/>
            </a:lvl1pPr>
          </a:lstStyle>
          <a:p>
            <a:fld id="{EFC470EE-BB31-4FAA-B3F0-FA2DAB76B790}" type="slidenum">
              <a:rPr lang="en-IN" altLang="en-US"/>
              <a:pPr/>
              <a:t>‹#›</a:t>
            </a:fld>
            <a:endParaRPr lang="en-IN" altLang="en-US"/>
          </a:p>
        </p:txBody>
      </p:sp>
      <p:pic>
        <p:nvPicPr>
          <p:cNvPr id="14" name="Picture 9">
            <a:extLst>
              <a:ext uri="{FF2B5EF4-FFF2-40B4-BE49-F238E27FC236}">
                <a16:creationId xmlns:a16="http://schemas.microsoft.com/office/drawing/2014/main" xmlns="" id="{545090FC-B1B1-7CF4-9952-258E8B7845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6948264" y="6093296"/>
            <a:ext cx="2151061" cy="779594"/>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6" name="Straight Connector 5"/>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457200" y="1600200"/>
            <a:ext cx="4038600" cy="4525963"/>
          </a:xfrm>
        </p:spPr>
        <p:txBody>
          <a:bodyPr>
            <a:normAutofit/>
          </a:bodyPr>
          <a:lstStyle>
            <a:lvl1pPr>
              <a:defRPr sz="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648200" y="1600200"/>
            <a:ext cx="4038600" cy="4525963"/>
          </a:xfrm>
        </p:spPr>
        <p:txBody>
          <a:bodyPr>
            <a:normAutofit/>
          </a:bodyPr>
          <a:lstStyle>
            <a:lvl1pPr>
              <a:defRPr sz="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0" name="Footer Placeholder 4"/>
          <p:cNvSpPr>
            <a:spLocks noGrp="1"/>
          </p:cNvSpPr>
          <p:nvPr>
            <p:ph type="ftr" sz="quarter" idx="14"/>
          </p:nvPr>
        </p:nvSpPr>
        <p:spPr>
          <a:xfrm>
            <a:off x="1028700" y="6356350"/>
            <a:ext cx="2895600" cy="365125"/>
          </a:xfrm>
        </p:spPr>
        <p:txBody>
          <a:bodyPr/>
          <a:lstStyle>
            <a:lvl1pPr algn="l">
              <a:defRPr/>
            </a:lvl1pPr>
          </a:lstStyle>
          <a:p>
            <a:pPr>
              <a:defRPr/>
            </a:pPr>
            <a:endParaRPr lang="en-IN"/>
          </a:p>
        </p:txBody>
      </p:sp>
      <p:sp>
        <p:nvSpPr>
          <p:cNvPr id="11" name="Slide Number Placeholder 5"/>
          <p:cNvSpPr>
            <a:spLocks noGrp="1"/>
          </p:cNvSpPr>
          <p:nvPr>
            <p:ph type="sldNum" sz="quarter" idx="15"/>
          </p:nvPr>
        </p:nvSpPr>
        <p:spPr>
          <a:xfrm>
            <a:off x="468313" y="6356350"/>
            <a:ext cx="476250" cy="365125"/>
          </a:xfrm>
        </p:spPr>
        <p:txBody>
          <a:bodyPr/>
          <a:lstStyle>
            <a:lvl1pPr algn="l">
              <a:defRPr/>
            </a:lvl1pPr>
          </a:lstStyle>
          <a:p>
            <a:fld id="{67E4CDC4-F54F-4152-8559-E93BA67755BF}" type="slidenum">
              <a:rPr lang="en-IN" altLang="en-US"/>
              <a:pPr/>
              <a:t>‹#›</a:t>
            </a:fld>
            <a:endParaRPr lang="en-IN" altLang="en-US"/>
          </a:p>
        </p:txBody>
      </p:sp>
      <p:pic>
        <p:nvPicPr>
          <p:cNvPr id="13" name="Picture 9">
            <a:extLst>
              <a:ext uri="{FF2B5EF4-FFF2-40B4-BE49-F238E27FC236}">
                <a16:creationId xmlns:a16="http://schemas.microsoft.com/office/drawing/2014/main" xmlns="" id="{89944A6B-3565-C91B-F7F3-C627604939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6948264" y="6093296"/>
            <a:ext cx="2151061" cy="779594"/>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8" name="Straight Connector 7"/>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1535113"/>
            <a:ext cx="4040188" cy="639762"/>
          </a:xfrm>
        </p:spPr>
        <p:txBody>
          <a:bodyPr anchor="ctr">
            <a:normAutofit/>
          </a:bodyPr>
          <a:lstStyle>
            <a:lvl1pPr marL="0" indent="0">
              <a:buNone/>
              <a:defRPr sz="1800" b="1">
                <a:latin typeface="Source Sans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535113"/>
            <a:ext cx="4041775" cy="639762"/>
          </a:xfrm>
        </p:spPr>
        <p:txBody>
          <a:bodyPr anchor="ctr">
            <a:normAutofit/>
          </a:bodyPr>
          <a:lstStyle>
            <a:lvl1pPr marL="0" indent="0">
              <a:buNone/>
              <a:defRPr sz="1800" b="1">
                <a:latin typeface="Source Sans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2" name="Footer Placeholder 4"/>
          <p:cNvSpPr>
            <a:spLocks noGrp="1"/>
          </p:cNvSpPr>
          <p:nvPr>
            <p:ph type="ftr" sz="quarter" idx="14"/>
          </p:nvPr>
        </p:nvSpPr>
        <p:spPr>
          <a:xfrm>
            <a:off x="1028700" y="6356350"/>
            <a:ext cx="2895600" cy="365125"/>
          </a:xfrm>
        </p:spPr>
        <p:txBody>
          <a:bodyPr/>
          <a:lstStyle>
            <a:lvl1pPr algn="l">
              <a:defRPr/>
            </a:lvl1pPr>
          </a:lstStyle>
          <a:p>
            <a:pPr>
              <a:defRPr/>
            </a:pPr>
            <a:endParaRPr lang="en-IN"/>
          </a:p>
        </p:txBody>
      </p:sp>
      <p:sp>
        <p:nvSpPr>
          <p:cNvPr id="13" name="Slide Number Placeholder 5"/>
          <p:cNvSpPr>
            <a:spLocks noGrp="1"/>
          </p:cNvSpPr>
          <p:nvPr>
            <p:ph type="sldNum" sz="quarter" idx="15"/>
          </p:nvPr>
        </p:nvSpPr>
        <p:spPr>
          <a:xfrm>
            <a:off x="468313" y="6356350"/>
            <a:ext cx="476250" cy="365125"/>
          </a:xfrm>
        </p:spPr>
        <p:txBody>
          <a:bodyPr/>
          <a:lstStyle>
            <a:lvl1pPr algn="l">
              <a:defRPr/>
            </a:lvl1pPr>
          </a:lstStyle>
          <a:p>
            <a:fld id="{119A4456-F756-45E1-84F3-B6085779854B}" type="slidenum">
              <a:rPr lang="en-IN" altLang="en-US"/>
              <a:pPr/>
              <a:t>‹#›</a:t>
            </a:fld>
            <a:endParaRPr lang="en-IN" altLang="en-US"/>
          </a:p>
        </p:txBody>
      </p:sp>
      <p:pic>
        <p:nvPicPr>
          <p:cNvPr id="15" name="Picture 9">
            <a:extLst>
              <a:ext uri="{FF2B5EF4-FFF2-40B4-BE49-F238E27FC236}">
                <a16:creationId xmlns:a16="http://schemas.microsoft.com/office/drawing/2014/main" xmlns="" id="{7F91E1C5-D413-4155-6EB8-00E5866A81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6948264" y="6093296"/>
            <a:ext cx="2151061" cy="779594"/>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cxnSp>
        <p:nvCxnSpPr>
          <p:cNvPr id="7" name="Straight Connector 6"/>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57200" y="1556792"/>
            <a:ext cx="4040188" cy="4569371"/>
          </a:xfrm>
        </p:spPr>
        <p:txBody>
          <a:bodyPr>
            <a:normAutofit/>
          </a:bodyPr>
          <a:lstStyle>
            <a:lvl1pPr marL="0" indent="0">
              <a:buFont typeface="Wingdings" pitchFamily="2" charset="2"/>
              <a:buNone/>
              <a:defRPr sz="1600">
                <a:latin typeface="Source Sans Pro" pitchFamily="34" charset="0"/>
              </a:defRPr>
            </a:lvl1pPr>
            <a:lvl2pPr marL="457200" indent="0">
              <a:buFont typeface="Wingdings" pitchFamily="2" charset="2"/>
              <a:buNone/>
              <a:defRPr sz="1600">
                <a:latin typeface="Source Sans Pro" pitchFamily="34" charset="0"/>
              </a:defRPr>
            </a:lvl2pPr>
            <a:lvl3pPr marL="914400" indent="0">
              <a:buFont typeface="Wingdings" pitchFamily="2" charset="2"/>
              <a:buNone/>
              <a:defRPr sz="1600">
                <a:latin typeface="Source Sans Pro" pitchFamily="34" charset="0"/>
              </a:defRPr>
            </a:lvl3pPr>
            <a:lvl4pPr marL="1371600" indent="0">
              <a:buFont typeface="Wingdings" pitchFamily="2" charset="2"/>
              <a:buNone/>
              <a:defRPr sz="1600">
                <a:latin typeface="Source Sans Pro" pitchFamily="34" charset="0"/>
              </a:defRPr>
            </a:lvl4pPr>
            <a:lvl5pPr marL="1828800" indent="0">
              <a:buFont typeface="Wingdings" pitchFamily="2" charset="2"/>
              <a:buNone/>
              <a:defRPr sz="16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4"/>
          </p:nvPr>
        </p:nvSpPr>
        <p:spPr>
          <a:xfrm>
            <a:off x="4645025" y="1556792"/>
            <a:ext cx="4041775" cy="4569371"/>
          </a:xfrm>
        </p:spPr>
        <p:txBody>
          <a:bodyPr>
            <a:normAutofit/>
          </a:bodyPr>
          <a:lstStyle>
            <a:lvl1pPr marL="0" indent="0">
              <a:buFont typeface="Wingdings" pitchFamily="2" charset="2"/>
              <a:buNone/>
              <a:defRPr sz="1600">
                <a:latin typeface="Source Sans Pro" pitchFamily="34" charset="0"/>
              </a:defRPr>
            </a:lvl1pPr>
            <a:lvl2pPr marL="742950" indent="-285750">
              <a:buFont typeface="Wingdings" pitchFamily="2" charset="2"/>
              <a:buChar char="§"/>
              <a:defRPr sz="1600">
                <a:latin typeface="Source Sans Pro" pitchFamily="34" charset="0"/>
              </a:defRPr>
            </a:lvl2pPr>
            <a:lvl3pPr marL="1143000" indent="-228600">
              <a:buFont typeface="Wingdings" pitchFamily="2" charset="2"/>
              <a:buChar char="§"/>
              <a:defRPr sz="1600">
                <a:latin typeface="Source Sans Pro" pitchFamily="34" charset="0"/>
              </a:defRPr>
            </a:lvl3pPr>
            <a:lvl4pPr marL="1600200" indent="-228600">
              <a:buFont typeface="Wingdings" pitchFamily="2" charset="2"/>
              <a:buChar char="§"/>
              <a:defRPr sz="1600">
                <a:latin typeface="Source Sans Pro" pitchFamily="34" charset="0"/>
              </a:defRPr>
            </a:lvl4pPr>
            <a:lvl5pPr marL="2057400" indent="-228600">
              <a:buFont typeface="Wingdings" pitchFamily="2" charset="2"/>
              <a:buChar char="§"/>
              <a:defRPr sz="1600">
                <a:latin typeface="Source Sans Pro" pitchFamily="34" charset="0"/>
              </a:defRPr>
            </a:lvl5pPr>
            <a:lvl6pPr>
              <a:defRPr sz="1600"/>
            </a:lvl6pPr>
            <a:lvl7pPr>
              <a:defRPr sz="1600"/>
            </a:lvl7pPr>
            <a:lvl8pPr>
              <a:defRPr sz="1600"/>
            </a:lvl8pPr>
            <a:lvl9pPr>
              <a:defRPr sz="1600"/>
            </a:lvl9pPr>
          </a:lstStyle>
          <a:p>
            <a:pPr lvl="0"/>
            <a:r>
              <a:rPr lang="en-US"/>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1" name="Footer Placeholder 4"/>
          <p:cNvSpPr>
            <a:spLocks noGrp="1"/>
          </p:cNvSpPr>
          <p:nvPr>
            <p:ph type="ftr" sz="quarter" idx="14"/>
          </p:nvPr>
        </p:nvSpPr>
        <p:spPr>
          <a:xfrm>
            <a:off x="1028700" y="6356350"/>
            <a:ext cx="2895600" cy="365125"/>
          </a:xfrm>
        </p:spPr>
        <p:txBody>
          <a:bodyPr/>
          <a:lstStyle>
            <a:lvl1pPr algn="l">
              <a:defRPr/>
            </a:lvl1pPr>
          </a:lstStyle>
          <a:p>
            <a:pPr>
              <a:defRPr/>
            </a:pPr>
            <a:endParaRPr lang="en-IN"/>
          </a:p>
        </p:txBody>
      </p:sp>
      <p:sp>
        <p:nvSpPr>
          <p:cNvPr id="12" name="Slide Number Placeholder 5"/>
          <p:cNvSpPr>
            <a:spLocks noGrp="1"/>
          </p:cNvSpPr>
          <p:nvPr>
            <p:ph type="sldNum" sz="quarter" idx="15"/>
          </p:nvPr>
        </p:nvSpPr>
        <p:spPr>
          <a:xfrm>
            <a:off x="468313" y="6356350"/>
            <a:ext cx="476250" cy="365125"/>
          </a:xfrm>
        </p:spPr>
        <p:txBody>
          <a:bodyPr/>
          <a:lstStyle>
            <a:lvl1pPr algn="l">
              <a:defRPr/>
            </a:lvl1pPr>
          </a:lstStyle>
          <a:p>
            <a:fld id="{98CABF55-2935-4385-A62F-27718AA189D5}" type="slidenum">
              <a:rPr lang="en-IN" altLang="en-US"/>
              <a:pPr/>
              <a:t>‹#›</a:t>
            </a:fld>
            <a:endParaRPr lang="en-IN" altLang="en-US"/>
          </a:p>
        </p:txBody>
      </p:sp>
      <p:pic>
        <p:nvPicPr>
          <p:cNvPr id="13" name="Picture 9">
            <a:extLst>
              <a:ext uri="{FF2B5EF4-FFF2-40B4-BE49-F238E27FC236}">
                <a16:creationId xmlns:a16="http://schemas.microsoft.com/office/drawing/2014/main" xmlns="" id="{C5FC7BC2-EC4E-F2BF-2D32-C9828E8C8E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6948264" y="6093296"/>
            <a:ext cx="2151061" cy="779594"/>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5" name="Footer Placeholder 4"/>
          <p:cNvSpPr>
            <a:spLocks noGrp="1"/>
          </p:cNvSpPr>
          <p:nvPr>
            <p:ph type="ftr" sz="quarter" idx="3"/>
          </p:nvPr>
        </p:nvSpPr>
        <p:spPr>
          <a:xfrm>
            <a:off x="1042988" y="6356350"/>
            <a:ext cx="5113337" cy="385763"/>
          </a:xfrm>
          <a:prstGeom prst="rect">
            <a:avLst/>
          </a:prstGeom>
        </p:spPr>
        <p:txBody>
          <a:bodyPr vert="horz" lIns="91440" tIns="45720" rIns="91440" bIns="45720" rtlCol="0" anchor="ctr"/>
          <a:lstStyle>
            <a:lvl1pPr algn="l" eaLnBrk="1" fontAlgn="auto" hangingPunct="1">
              <a:spcBef>
                <a:spcPts val="0"/>
              </a:spcBef>
              <a:spcAft>
                <a:spcPts val="0"/>
              </a:spcAft>
              <a:defRPr sz="1400">
                <a:solidFill>
                  <a:schemeClr val="tx1">
                    <a:lumMod val="75000"/>
                    <a:lumOff val="25000"/>
                  </a:schemeClr>
                </a:solidFill>
                <a:latin typeface="Minion Pro" pitchFamily="18" charset="0"/>
                <a:cs typeface="+mn-cs"/>
              </a:defRPr>
            </a:lvl1pPr>
          </a:lstStyle>
          <a:p>
            <a:pPr>
              <a:defRPr/>
            </a:pPr>
            <a:endParaRPr lang="en-IN"/>
          </a:p>
        </p:txBody>
      </p:sp>
      <p:sp>
        <p:nvSpPr>
          <p:cNvPr id="6" name="Slide Number Placeholder 5"/>
          <p:cNvSpPr>
            <a:spLocks noGrp="1"/>
          </p:cNvSpPr>
          <p:nvPr>
            <p:ph type="sldNum" sz="quarter" idx="4"/>
          </p:nvPr>
        </p:nvSpPr>
        <p:spPr>
          <a:xfrm>
            <a:off x="422275" y="6356350"/>
            <a:ext cx="47783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rgbClr val="404040"/>
                </a:solidFill>
                <a:latin typeface="Minion Pro" pitchFamily="18" charset="0"/>
              </a:defRPr>
            </a:lvl1pPr>
          </a:lstStyle>
          <a:p>
            <a:fld id="{8E044974-4E73-4DB7-8337-3DAACA1A3868}"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4849" r:id="rId1"/>
    <p:sldLayoutId id="2147484850" r:id="rId2"/>
    <p:sldLayoutId id="2147484851" r:id="rId3"/>
    <p:sldLayoutId id="2147484852" r:id="rId4"/>
    <p:sldLayoutId id="2147484853" r:id="rId5"/>
    <p:sldLayoutId id="2147484854" r:id="rId6"/>
    <p:sldLayoutId id="2147484855" r:id="rId7"/>
    <p:sldLayoutId id="2147484856" r:id="rId8"/>
    <p:sldLayoutId id="2147484857" r:id="rId9"/>
    <p:sldLayoutId id="2147484858" r:id="rId10"/>
    <p:sldLayoutId id="2147484859" r:id="rId11"/>
    <p:sldLayoutId id="2147484860" r:id="rId12"/>
    <p:sldLayoutId id="2147484861" r:id="rId13"/>
    <p:sldLayoutId id="2147484862" r:id="rId14"/>
    <p:sldLayoutId id="2147484863" r:id="rId15"/>
    <p:sldLayoutId id="2147484864" r:id="rId16"/>
    <p:sldLayoutId id="2147484865" r:id="rId17"/>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ylladb.com/resources/nosql-vs-sql/" TargetMode="External"/><Relationship Id="rId7" Type="http://schemas.openxmlformats.org/officeDocument/2006/relationships/hyperlink" Target="https://aws.amazon.com/tools/" TargetMode="External"/><Relationship Id="rId2" Type="http://schemas.openxmlformats.org/officeDocument/2006/relationships/hyperlink" Target="https://www.scylladb.com/resources/what-is-nosql/" TargetMode="External"/><Relationship Id="rId1" Type="http://schemas.openxmlformats.org/officeDocument/2006/relationships/slideLayout" Target="../slideLayouts/slideLayout4.xml"/><Relationship Id="rId6" Type="http://schemas.openxmlformats.org/officeDocument/2006/relationships/hyperlink" Target="https://docs.aws.amazon.com/amazondynamodb/latest/developerguide/Programming.SDKOverview.html" TargetMode="External"/><Relationship Id="rId5" Type="http://schemas.openxmlformats.org/officeDocument/2006/relationships/hyperlink" Target="https://www.json.org/json-en.html" TargetMode="External"/><Relationship Id="rId4" Type="http://schemas.openxmlformats.org/officeDocument/2006/relationships/hyperlink" Target="https://docs.aws.amazon.com/amazondynamodb/latest/APIReference/Welcome.html"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aws.amazon.com/nosql/key-value/"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Amazon_DynamoDB"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thenewstack.io/10-key-attributes-of-cloud-native-applications/"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1C33"/>
        </a:solidFill>
        <a:effectLst/>
      </p:bgPr>
    </p:bg>
    <p:spTree>
      <p:nvGrpSpPr>
        <p:cNvPr id="1" name=""/>
        <p:cNvGrpSpPr/>
        <p:nvPr/>
      </p:nvGrpSpPr>
      <p:grpSpPr>
        <a:xfrm>
          <a:off x="0" y="0"/>
          <a:ext cx="0" cy="0"/>
          <a:chOff x="0" y="0"/>
          <a:chExt cx="0" cy="0"/>
        </a:xfrm>
      </p:grpSpPr>
      <p:pic>
        <p:nvPicPr>
          <p:cNvPr id="18434" name="Picture Placeholder 5"/>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129726" y="1130389"/>
            <a:ext cx="3024187" cy="1158458"/>
          </a:xfrm>
        </p:spPr>
      </p:pic>
      <p:sp>
        <p:nvSpPr>
          <p:cNvPr id="18435" name="Content Placeholder 4"/>
          <p:cNvSpPr>
            <a:spLocks noGrp="1"/>
          </p:cNvSpPr>
          <p:nvPr>
            <p:ph sz="quarter" idx="14"/>
          </p:nvPr>
        </p:nvSpPr>
        <p:spPr>
          <a:xfrm>
            <a:off x="307975" y="2924944"/>
            <a:ext cx="8569325" cy="2592387"/>
          </a:xfrm>
        </p:spPr>
        <p:txBody>
          <a:bodyPr/>
          <a:lstStyle/>
          <a:p>
            <a:r>
              <a:rPr lang="en-US" altLang="en-US" sz="3200" u="sng" dirty="0">
                <a:solidFill>
                  <a:schemeClr val="bg1"/>
                </a:solidFill>
              </a:rPr>
              <a:t>Subject Name: </a:t>
            </a:r>
            <a:r>
              <a:rPr lang="en-US" sz="3200" dirty="0">
                <a:solidFill>
                  <a:schemeClr val="bg1"/>
                </a:solidFill>
              </a:rPr>
              <a:t>Cloud Computing</a:t>
            </a:r>
            <a:endParaRPr lang="en-US" altLang="en-US" sz="3200" u="sng" dirty="0">
              <a:solidFill>
                <a:schemeClr val="bg1"/>
              </a:solidFill>
            </a:endParaRPr>
          </a:p>
          <a:p>
            <a:r>
              <a:rPr lang="en-US" altLang="en-US" sz="3200" dirty="0">
                <a:solidFill>
                  <a:schemeClr val="bg1"/>
                </a:solidFill>
              </a:rPr>
              <a:t>Unit No:  </a:t>
            </a:r>
            <a:r>
              <a:rPr lang="en-US" altLang="en-US" sz="3200" dirty="0" smtClean="0">
                <a:solidFill>
                  <a:schemeClr val="bg1"/>
                </a:solidFill>
              </a:rPr>
              <a:t>3  </a:t>
            </a:r>
            <a:r>
              <a:rPr lang="en-US" altLang="en-US" sz="3200" dirty="0">
                <a:solidFill>
                  <a:schemeClr val="bg1"/>
                </a:solidFill>
              </a:rPr>
              <a:t>Unit Name: </a:t>
            </a:r>
            <a:r>
              <a:rPr lang="en-US" sz="3200" dirty="0">
                <a:solidFill>
                  <a:schemeClr val="bg1"/>
                </a:solidFill>
              </a:rPr>
              <a:t>Database as a Service</a:t>
            </a:r>
            <a:endParaRPr lang="en-IN" altLang="en-US" sz="3200" dirty="0">
              <a:solidFill>
                <a:schemeClr val="bg1"/>
              </a:solidFill>
            </a:endParaRPr>
          </a:p>
        </p:txBody>
      </p:sp>
      <p:sp>
        <p:nvSpPr>
          <p:cNvPr id="4" name="Content Placeholder 4"/>
          <p:cNvSpPr txBox="1">
            <a:spLocks/>
          </p:cNvSpPr>
          <p:nvPr/>
        </p:nvSpPr>
        <p:spPr bwMode="auto">
          <a:xfrm>
            <a:off x="357158" y="5287392"/>
            <a:ext cx="8569325" cy="1165944"/>
          </a:xfrm>
          <a:prstGeom prst="rect">
            <a:avLst/>
          </a:prstGeom>
          <a:noFill/>
          <a:ln w="9525">
            <a:noFill/>
            <a:miter lim="800000"/>
            <a:headEnd/>
            <a:tailEnd/>
          </a:ln>
        </p:spPr>
        <p:txBody>
          <a:bodyPr anchor="ctr"/>
          <a:lstStyle/>
          <a:p>
            <a:pPr marR="5715" lvl="8" algn="r">
              <a:spcBef>
                <a:spcPts val="575"/>
              </a:spcBef>
              <a:defRPr/>
            </a:pPr>
            <a:r>
              <a:rPr lang="en-US" sz="2000" spc="-65" dirty="0">
                <a:solidFill>
                  <a:srgbClr val="FFFFFF"/>
                </a:solidFill>
                <a:latin typeface="Source Sans Pro" panose="020B0503030403020204" pitchFamily="34" charset="0"/>
                <a:ea typeface="Source Sans Pro" panose="020B0503030403020204" pitchFamily="34" charset="0"/>
                <a:cs typeface="Trebuchet MS"/>
              </a:rPr>
              <a:t>Faculty </a:t>
            </a:r>
            <a:r>
              <a:rPr lang="en-US" sz="2000" spc="-35" dirty="0">
                <a:solidFill>
                  <a:srgbClr val="FFFFFF"/>
                </a:solidFill>
                <a:latin typeface="Source Sans Pro" panose="020B0503030403020204" pitchFamily="34" charset="0"/>
                <a:ea typeface="Source Sans Pro" panose="020B0503030403020204" pitchFamily="34" charset="0"/>
                <a:cs typeface="Trebuchet MS"/>
              </a:rPr>
              <a:t>Name</a:t>
            </a:r>
            <a:r>
              <a:rPr lang="en-US" sz="2000" spc="-395" dirty="0">
                <a:solidFill>
                  <a:srgbClr val="FFFFFF"/>
                </a:solidFill>
                <a:latin typeface="Source Sans Pro" panose="020B0503030403020204" pitchFamily="34" charset="0"/>
                <a:ea typeface="Source Sans Pro" panose="020B0503030403020204" pitchFamily="34" charset="0"/>
                <a:cs typeface="Trebuchet MS"/>
              </a:rPr>
              <a:t> </a:t>
            </a:r>
            <a:r>
              <a:rPr lang="en-US" sz="2000" spc="-240" dirty="0" smtClean="0">
                <a:solidFill>
                  <a:srgbClr val="FFFFFF"/>
                </a:solidFill>
                <a:latin typeface="Source Sans Pro" panose="020B0503030403020204" pitchFamily="34" charset="0"/>
                <a:ea typeface="Source Sans Pro" panose="020B0503030403020204" pitchFamily="34" charset="0"/>
                <a:cs typeface="Trebuchet MS"/>
              </a:rPr>
              <a:t>:</a:t>
            </a:r>
            <a:endParaRPr lang="en-US" sz="2000" spc="-35" dirty="0">
              <a:solidFill>
                <a:srgbClr val="FFFFFF"/>
              </a:solidFill>
              <a:latin typeface="Source Sans Pro" panose="020B0503030403020204" pitchFamily="34" charset="0"/>
              <a:ea typeface="Source Sans Pro" panose="020B0503030403020204" pitchFamily="34" charset="0"/>
              <a:cs typeface="Trebuchet M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Amazon </a:t>
            </a:r>
            <a:r>
              <a:rPr lang="en-IN" dirty="0" err="1"/>
              <a:t>DynamoDB</a:t>
            </a:r>
            <a:endParaRPr lang="en-IN" dirty="0"/>
          </a:p>
        </p:txBody>
      </p:sp>
      <p:sp>
        <p:nvSpPr>
          <p:cNvPr id="4" name="Slide Number Placeholder 3"/>
          <p:cNvSpPr>
            <a:spLocks noGrp="1"/>
          </p:cNvSpPr>
          <p:nvPr>
            <p:ph type="sldNum" sz="quarter" idx="15"/>
          </p:nvPr>
        </p:nvSpPr>
        <p:spPr/>
        <p:txBody>
          <a:bodyPr/>
          <a:lstStyle/>
          <a:p>
            <a:fld id="{18EFF5B8-6C79-4518-94BA-729098ECA1BC}" type="slidenum">
              <a:rPr lang="en-IN" altLang="en-US" smtClean="0"/>
              <a:pPr/>
              <a:t>10</a:t>
            </a:fld>
            <a:endParaRPr lang="en-IN" altLang="en-US"/>
          </a:p>
        </p:txBody>
      </p:sp>
      <p:sp>
        <p:nvSpPr>
          <p:cNvPr id="5" name="Rectangle 4"/>
          <p:cNvSpPr/>
          <p:nvPr/>
        </p:nvSpPr>
        <p:spPr>
          <a:xfrm>
            <a:off x="468313" y="1412776"/>
            <a:ext cx="8352159" cy="378565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buFont typeface="Arial" panose="020B0604020202020204" pitchFamily="34" charset="0"/>
              <a:buChar char="•"/>
            </a:pPr>
            <a:r>
              <a:rPr lang="en-IN" sz="2400" dirty="0" err="1">
                <a:solidFill>
                  <a:srgbClr val="4D4D4D"/>
                </a:solidFill>
                <a:latin typeface="+mn-lt"/>
              </a:rPr>
              <a:t>DynamoDB</a:t>
            </a:r>
            <a:r>
              <a:rPr lang="en-IN" sz="2400" dirty="0">
                <a:solidFill>
                  <a:srgbClr val="4D4D4D"/>
                </a:solidFill>
                <a:latin typeface="+mn-lt"/>
              </a:rPr>
              <a:t> is </a:t>
            </a:r>
            <a:r>
              <a:rPr lang="en-IN" sz="2400" b="1" dirty="0">
                <a:solidFill>
                  <a:srgbClr val="326DE6"/>
                </a:solidFill>
                <a:latin typeface="+mn-lt"/>
                <a:hlinkClick r:id="rId2"/>
              </a:rPr>
              <a:t>NoSQL</a:t>
            </a:r>
            <a:r>
              <a:rPr lang="en-IN" sz="2400" dirty="0">
                <a:solidFill>
                  <a:srgbClr val="4D4D4D"/>
                </a:solidFill>
                <a:latin typeface="+mn-lt"/>
              </a:rPr>
              <a:t> in that it does not support </a:t>
            </a:r>
            <a:r>
              <a:rPr lang="en-IN" sz="2400" dirty="0">
                <a:solidFill>
                  <a:srgbClr val="326DE6"/>
                </a:solidFill>
                <a:latin typeface="+mn-lt"/>
                <a:hlinkClick r:id="rId3"/>
              </a:rPr>
              <a:t>ANSI Structured Query Language (SQL)</a:t>
            </a:r>
            <a:r>
              <a:rPr lang="en-IN" sz="2400" dirty="0">
                <a:solidFill>
                  <a:srgbClr val="4D4D4D"/>
                </a:solidFill>
                <a:latin typeface="+mn-lt"/>
              </a:rPr>
              <a:t>. </a:t>
            </a:r>
            <a:endParaRPr lang="en-IN" sz="2400" dirty="0" smtClean="0">
              <a:solidFill>
                <a:srgbClr val="4D4D4D"/>
              </a:solidFill>
              <a:latin typeface="+mn-lt"/>
            </a:endParaRPr>
          </a:p>
          <a:p>
            <a:pPr>
              <a:buFont typeface="Arial" panose="020B0604020202020204" pitchFamily="34" charset="0"/>
              <a:buChar char="•"/>
            </a:pPr>
            <a:endParaRPr lang="en-IN" sz="2400" dirty="0">
              <a:solidFill>
                <a:srgbClr val="4D4D4D"/>
              </a:solidFill>
              <a:latin typeface="+mn-lt"/>
            </a:endParaRPr>
          </a:p>
          <a:p>
            <a:pPr>
              <a:buFont typeface="Arial" panose="020B0604020202020204" pitchFamily="34" charset="0"/>
              <a:buChar char="•"/>
            </a:pPr>
            <a:r>
              <a:rPr lang="en-IN" sz="2400" dirty="0" smtClean="0">
                <a:solidFill>
                  <a:srgbClr val="4D4D4D"/>
                </a:solidFill>
                <a:latin typeface="+mn-lt"/>
              </a:rPr>
              <a:t>Instead</a:t>
            </a:r>
            <a:r>
              <a:rPr lang="en-IN" sz="2400" dirty="0">
                <a:solidFill>
                  <a:srgbClr val="4D4D4D"/>
                </a:solidFill>
                <a:latin typeface="+mn-lt"/>
              </a:rPr>
              <a:t>, it uses a </a:t>
            </a:r>
            <a:r>
              <a:rPr lang="en-IN" sz="2400" dirty="0">
                <a:solidFill>
                  <a:srgbClr val="326DE6"/>
                </a:solidFill>
                <a:latin typeface="+mn-lt"/>
                <a:hlinkClick r:id="rId4"/>
              </a:rPr>
              <a:t>proprietary API</a:t>
            </a:r>
            <a:r>
              <a:rPr lang="en-IN" sz="2400" dirty="0">
                <a:solidFill>
                  <a:srgbClr val="4D4D4D"/>
                </a:solidFill>
                <a:latin typeface="+mn-lt"/>
              </a:rPr>
              <a:t> based on </a:t>
            </a:r>
            <a:r>
              <a:rPr lang="en-IN" sz="2400" dirty="0">
                <a:solidFill>
                  <a:srgbClr val="326DE6"/>
                </a:solidFill>
                <a:latin typeface="+mn-lt"/>
                <a:hlinkClick r:id="rId5"/>
              </a:rPr>
              <a:t>JavaScript Object Notation (JSON)</a:t>
            </a:r>
            <a:r>
              <a:rPr lang="en-IN" sz="2400" dirty="0">
                <a:solidFill>
                  <a:srgbClr val="4D4D4D"/>
                </a:solidFill>
                <a:latin typeface="+mn-lt"/>
              </a:rPr>
              <a:t>. </a:t>
            </a:r>
            <a:endParaRPr lang="en-IN" sz="2400" dirty="0" smtClean="0">
              <a:solidFill>
                <a:srgbClr val="4D4D4D"/>
              </a:solidFill>
              <a:latin typeface="+mn-lt"/>
            </a:endParaRPr>
          </a:p>
          <a:p>
            <a:pPr>
              <a:buFont typeface="Arial" panose="020B0604020202020204" pitchFamily="34" charset="0"/>
              <a:buChar char="•"/>
            </a:pPr>
            <a:endParaRPr lang="en-IN" sz="2400" dirty="0">
              <a:solidFill>
                <a:srgbClr val="4D4D4D"/>
              </a:solidFill>
              <a:latin typeface="+mn-lt"/>
            </a:endParaRPr>
          </a:p>
          <a:p>
            <a:pPr>
              <a:buFont typeface="Arial" panose="020B0604020202020204" pitchFamily="34" charset="0"/>
              <a:buChar char="•"/>
            </a:pPr>
            <a:r>
              <a:rPr lang="en-IN" sz="2400" dirty="0" smtClean="0">
                <a:solidFill>
                  <a:srgbClr val="4D4D4D"/>
                </a:solidFill>
                <a:latin typeface="+mn-lt"/>
              </a:rPr>
              <a:t>This </a:t>
            </a:r>
            <a:r>
              <a:rPr lang="en-IN" sz="2400" dirty="0">
                <a:solidFill>
                  <a:srgbClr val="4D4D4D"/>
                </a:solidFill>
                <a:latin typeface="+mn-lt"/>
              </a:rPr>
              <a:t>API is generally not called directly by user developers, but invoked through AWS </a:t>
            </a:r>
            <a:r>
              <a:rPr lang="en-IN" sz="2400" dirty="0">
                <a:solidFill>
                  <a:srgbClr val="326DE6"/>
                </a:solidFill>
                <a:latin typeface="+mn-lt"/>
                <a:hlinkClick r:id="rId6"/>
              </a:rPr>
              <a:t>Software Developer Kits (SDKs) </a:t>
            </a:r>
            <a:r>
              <a:rPr lang="en-IN" sz="2400" dirty="0" smtClean="0">
                <a:solidFill>
                  <a:srgbClr val="326DE6"/>
                </a:solidFill>
                <a:latin typeface="+mn-lt"/>
                <a:hlinkClick r:id="rId6"/>
              </a:rPr>
              <a:t>for </a:t>
            </a:r>
            <a:r>
              <a:rPr lang="en-IN" sz="2400" dirty="0" err="1" smtClean="0">
                <a:solidFill>
                  <a:srgbClr val="326DE6"/>
                </a:solidFill>
                <a:latin typeface="+mn-lt"/>
                <a:hlinkClick r:id="rId6"/>
              </a:rPr>
              <a:t>DynamoDB</a:t>
            </a:r>
            <a:r>
              <a:rPr lang="en-IN" sz="2400" dirty="0">
                <a:solidFill>
                  <a:srgbClr val="4D4D4D"/>
                </a:solidFill>
                <a:latin typeface="+mn-lt"/>
              </a:rPr>
              <a:t> </a:t>
            </a:r>
            <a:r>
              <a:rPr lang="en-IN" sz="2400" dirty="0" smtClean="0">
                <a:solidFill>
                  <a:srgbClr val="4D4D4D"/>
                </a:solidFill>
                <a:latin typeface="+mn-lt"/>
              </a:rPr>
              <a:t> written </a:t>
            </a:r>
            <a:r>
              <a:rPr lang="en-IN" sz="2400" dirty="0">
                <a:solidFill>
                  <a:srgbClr val="4D4D4D"/>
                </a:solidFill>
                <a:latin typeface="+mn-lt"/>
              </a:rPr>
              <a:t>in </a:t>
            </a:r>
            <a:r>
              <a:rPr lang="en-IN" sz="2400" dirty="0">
                <a:solidFill>
                  <a:srgbClr val="326DE6"/>
                </a:solidFill>
                <a:latin typeface="+mn-lt"/>
                <a:hlinkClick r:id="rId7"/>
              </a:rPr>
              <a:t>various programming languages</a:t>
            </a:r>
            <a:r>
              <a:rPr lang="en-IN" sz="2400" dirty="0">
                <a:solidFill>
                  <a:srgbClr val="4D4D4D"/>
                </a:solidFill>
                <a:latin typeface="+mn-lt"/>
              </a:rPr>
              <a:t> (C++, Go, Java, JavaScript, Microsoft .NET, Node.js, PHP, Python and Ruby).</a:t>
            </a:r>
            <a:endParaRPr lang="en-IN" sz="2400" b="0" i="0" dirty="0">
              <a:solidFill>
                <a:srgbClr val="4D4D4D"/>
              </a:solidFill>
              <a:effectLst/>
              <a:latin typeface="+mn-lt"/>
            </a:endParaRPr>
          </a:p>
        </p:txBody>
      </p:sp>
    </p:spTree>
    <p:extLst>
      <p:ext uri="{BB962C8B-B14F-4D97-AF65-F5344CB8AC3E}">
        <p14:creationId xmlns:p14="http://schemas.microsoft.com/office/powerpoint/2010/main" val="2085325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a:spcBef>
                <a:spcPct val="0"/>
              </a:spcBef>
              <a:buFont typeface="Arial" panose="020B0604020202020204" pitchFamily="34" charset="0"/>
              <a:buChar char="•"/>
            </a:pPr>
            <a:r>
              <a:rPr lang="en-US" sz="2400" dirty="0" err="1">
                <a:solidFill>
                  <a:srgbClr val="4D4D4D"/>
                </a:solidFill>
                <a:latin typeface="+mn-lt"/>
                <a:cs typeface="Arial" charset="0"/>
              </a:rPr>
              <a:t>DynamoDB</a:t>
            </a:r>
            <a:r>
              <a:rPr lang="en-US" sz="2400" dirty="0">
                <a:solidFill>
                  <a:srgbClr val="4D4D4D"/>
                </a:solidFill>
                <a:latin typeface="+mn-lt"/>
                <a:cs typeface="Arial" charset="0"/>
              </a:rPr>
              <a:t> is primarily a </a:t>
            </a:r>
            <a:r>
              <a:rPr lang="en-US" sz="2400" dirty="0">
                <a:solidFill>
                  <a:srgbClr val="4D4D4D"/>
                </a:solidFill>
                <a:latin typeface="+mn-lt"/>
                <a:cs typeface="Arial" charset="0"/>
                <a:hlinkClick r:id="rId2"/>
              </a:rPr>
              <a:t>key-value</a:t>
            </a:r>
            <a:r>
              <a:rPr lang="en-US" sz="2400" dirty="0">
                <a:solidFill>
                  <a:srgbClr val="4D4D4D"/>
                </a:solidFill>
                <a:latin typeface="+mn-lt"/>
                <a:cs typeface="Arial" charset="0"/>
              </a:rPr>
              <a:t> store in the sense that its data model consists of key-value pairs in a </a:t>
            </a:r>
            <a:r>
              <a:rPr lang="en-US" sz="2400" dirty="0" err="1">
                <a:solidFill>
                  <a:srgbClr val="4D4D4D"/>
                </a:solidFill>
                <a:latin typeface="+mn-lt"/>
                <a:cs typeface="Arial" charset="0"/>
              </a:rPr>
              <a:t>schemaless</a:t>
            </a:r>
            <a:r>
              <a:rPr lang="en-US" sz="2400" dirty="0">
                <a:solidFill>
                  <a:srgbClr val="4D4D4D"/>
                </a:solidFill>
                <a:latin typeface="+mn-lt"/>
                <a:cs typeface="Arial" charset="0"/>
              </a:rPr>
              <a:t>, very large, non-relational table of rows (records). </a:t>
            </a:r>
            <a:endParaRPr lang="en-US" sz="2400" dirty="0" smtClean="0">
              <a:solidFill>
                <a:srgbClr val="4D4D4D"/>
              </a:solidFill>
              <a:latin typeface="+mn-lt"/>
              <a:cs typeface="Arial" charset="0"/>
            </a:endParaRPr>
          </a:p>
          <a:p>
            <a:pPr>
              <a:spcBef>
                <a:spcPct val="0"/>
              </a:spcBef>
              <a:buFont typeface="Arial" panose="020B0604020202020204" pitchFamily="34" charset="0"/>
              <a:buChar char="•"/>
            </a:pPr>
            <a:endParaRPr lang="en-US" sz="2400" dirty="0">
              <a:solidFill>
                <a:srgbClr val="4D4D4D"/>
              </a:solidFill>
              <a:latin typeface="+mn-lt"/>
              <a:cs typeface="Arial" charset="0"/>
            </a:endParaRPr>
          </a:p>
          <a:p>
            <a:pPr>
              <a:spcBef>
                <a:spcPct val="0"/>
              </a:spcBef>
              <a:buFont typeface="Arial" panose="020B0604020202020204" pitchFamily="34" charset="0"/>
              <a:buChar char="•"/>
            </a:pPr>
            <a:r>
              <a:rPr lang="en-US" sz="2400" dirty="0" smtClean="0">
                <a:solidFill>
                  <a:srgbClr val="4D4D4D"/>
                </a:solidFill>
                <a:latin typeface="+mn-lt"/>
                <a:cs typeface="Arial" charset="0"/>
              </a:rPr>
              <a:t>It </a:t>
            </a:r>
            <a:r>
              <a:rPr lang="en-US" sz="2400" dirty="0">
                <a:solidFill>
                  <a:srgbClr val="4D4D4D"/>
                </a:solidFill>
                <a:latin typeface="+mn-lt"/>
                <a:cs typeface="Arial" charset="0"/>
              </a:rPr>
              <a:t>does not support relational database management systems (RDBMS) methods to join tables through foreign keys. It can also support a document store data model using JavaScript Object Notation (JSON).</a:t>
            </a:r>
          </a:p>
          <a:p>
            <a:r>
              <a:rPr lang="en-US" sz="2400" dirty="0" err="1">
                <a:solidFill>
                  <a:srgbClr val="FF0000"/>
                </a:solidFill>
                <a:latin typeface="+mn-lt"/>
                <a:cs typeface="Arial" charset="0"/>
              </a:rPr>
              <a:t>DynamoDB’s</a:t>
            </a:r>
            <a:r>
              <a:rPr lang="en-US" sz="2400" dirty="0">
                <a:solidFill>
                  <a:srgbClr val="FF0000"/>
                </a:solidFill>
                <a:latin typeface="+mn-lt"/>
                <a:cs typeface="Arial" charset="0"/>
              </a:rPr>
              <a:t> NoSQL design is oriented towards simplicity and scalability, which appeal to developers and </a:t>
            </a:r>
            <a:r>
              <a:rPr lang="en-US" sz="2400" dirty="0" err="1">
                <a:solidFill>
                  <a:srgbClr val="FF0000"/>
                </a:solidFill>
                <a:latin typeface="+mn-lt"/>
                <a:cs typeface="Arial" charset="0"/>
              </a:rPr>
              <a:t>devops</a:t>
            </a:r>
            <a:r>
              <a:rPr lang="en-US" sz="2400" dirty="0">
                <a:solidFill>
                  <a:srgbClr val="FF0000"/>
                </a:solidFill>
                <a:latin typeface="+mn-lt"/>
                <a:cs typeface="Arial" charset="0"/>
              </a:rPr>
              <a:t> teams respectively</a:t>
            </a:r>
            <a:endParaRPr lang="en-IN" sz="2400" dirty="0">
              <a:solidFill>
                <a:srgbClr val="FF0000"/>
              </a:solidFill>
              <a:latin typeface="+mn-lt"/>
              <a:cs typeface="Arial" charset="0"/>
            </a:endParaRPr>
          </a:p>
        </p:txBody>
      </p:sp>
      <p:sp>
        <p:nvSpPr>
          <p:cNvPr id="3" name="Title 2"/>
          <p:cNvSpPr>
            <a:spLocks noGrp="1"/>
          </p:cNvSpPr>
          <p:nvPr>
            <p:ph type="title"/>
          </p:nvPr>
        </p:nvSpPr>
        <p:spPr/>
        <p:txBody>
          <a:bodyPr/>
          <a:lstStyle/>
          <a:p>
            <a:r>
              <a:rPr lang="en-IN" dirty="0"/>
              <a:t>Amazon </a:t>
            </a:r>
            <a:r>
              <a:rPr lang="en-IN" dirty="0" err="1"/>
              <a:t>DynamoDB</a:t>
            </a:r>
            <a:endParaRPr lang="en-IN" dirty="0"/>
          </a:p>
        </p:txBody>
      </p:sp>
      <p:sp>
        <p:nvSpPr>
          <p:cNvPr id="4" name="Slide Number Placeholder 3"/>
          <p:cNvSpPr>
            <a:spLocks noGrp="1"/>
          </p:cNvSpPr>
          <p:nvPr>
            <p:ph type="sldNum" sz="quarter" idx="15"/>
          </p:nvPr>
        </p:nvSpPr>
        <p:spPr/>
        <p:txBody>
          <a:bodyPr/>
          <a:lstStyle/>
          <a:p>
            <a:fld id="{18EFF5B8-6C79-4518-94BA-729098ECA1BC}" type="slidenum">
              <a:rPr lang="en-IN" altLang="en-US" smtClean="0"/>
              <a:pPr/>
              <a:t>11</a:t>
            </a:fld>
            <a:endParaRPr lang="en-IN" altLang="en-US"/>
          </a:p>
        </p:txBody>
      </p:sp>
    </p:spTree>
    <p:extLst>
      <p:ext uri="{BB962C8B-B14F-4D97-AF65-F5344CB8AC3E}">
        <p14:creationId xmlns:p14="http://schemas.microsoft.com/office/powerpoint/2010/main" val="1104225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4896544"/>
          </a:xfrm>
        </p:spPr>
        <p:style>
          <a:lnRef idx="1">
            <a:schemeClr val="accent6"/>
          </a:lnRef>
          <a:fillRef idx="2">
            <a:schemeClr val="accent6"/>
          </a:fillRef>
          <a:effectRef idx="1">
            <a:schemeClr val="accent6"/>
          </a:effectRef>
          <a:fontRef idx="minor">
            <a:schemeClr val="dk1"/>
          </a:fontRef>
        </p:style>
        <p:txBody>
          <a:bodyPr>
            <a:normAutofit fontScale="77500" lnSpcReduction="20000"/>
          </a:bodyPr>
          <a:lstStyle/>
          <a:p>
            <a:r>
              <a:rPr lang="en-US" sz="2800" dirty="0" err="1">
                <a:solidFill>
                  <a:srgbClr val="4D4D4D"/>
                </a:solidFill>
                <a:latin typeface="+mn-lt"/>
                <a:cs typeface="Arial" charset="0"/>
              </a:rPr>
              <a:t>DynamoDB</a:t>
            </a:r>
            <a:r>
              <a:rPr lang="en-US" sz="2800" dirty="0">
                <a:solidFill>
                  <a:srgbClr val="4D4D4D"/>
                </a:solidFill>
                <a:latin typeface="+mn-lt"/>
                <a:cs typeface="Arial" charset="0"/>
              </a:rPr>
              <a:t> is designed to build on top of a </a:t>
            </a:r>
            <a:r>
              <a:rPr lang="en-US" sz="2800" dirty="0" smtClean="0">
                <a:solidFill>
                  <a:srgbClr val="4D4D4D"/>
                </a:solidFill>
                <a:latin typeface="+mn-lt"/>
                <a:cs typeface="Arial" charset="0"/>
              </a:rPr>
              <a:t>“core </a:t>
            </a:r>
            <a:r>
              <a:rPr lang="en-US" sz="2800" dirty="0">
                <a:solidFill>
                  <a:srgbClr val="4D4D4D"/>
                </a:solidFill>
                <a:latin typeface="+mn-lt"/>
                <a:cs typeface="Arial" charset="0"/>
              </a:rPr>
              <a:t>set of strong distributed systems principles resulting in an ultra-scalable and highly reliable database </a:t>
            </a:r>
            <a:r>
              <a:rPr lang="en-US" sz="2800" dirty="0" smtClean="0">
                <a:solidFill>
                  <a:srgbClr val="4D4D4D"/>
                </a:solidFill>
                <a:latin typeface="+mn-lt"/>
                <a:cs typeface="Arial" charset="0"/>
              </a:rPr>
              <a:t>system”</a:t>
            </a:r>
            <a:endParaRPr lang="en-US" sz="2800" dirty="0">
              <a:solidFill>
                <a:srgbClr val="4D4D4D"/>
              </a:solidFill>
              <a:latin typeface="+mn-lt"/>
              <a:cs typeface="Arial" charset="0"/>
            </a:endParaRPr>
          </a:p>
          <a:p>
            <a:endParaRPr lang="en-US" sz="2800" dirty="0">
              <a:solidFill>
                <a:srgbClr val="4D4D4D"/>
              </a:solidFill>
              <a:latin typeface="+mn-lt"/>
              <a:cs typeface="Arial" charset="0"/>
            </a:endParaRPr>
          </a:p>
          <a:p>
            <a:r>
              <a:rPr lang="en-US" sz="2800" dirty="0">
                <a:solidFill>
                  <a:srgbClr val="4D4D4D"/>
                </a:solidFill>
                <a:latin typeface="+mn-lt"/>
                <a:cs typeface="Arial" charset="0"/>
              </a:rPr>
              <a:t>Managed — provided ‘as-a-Service’ so users would not need to maintain the database</a:t>
            </a:r>
          </a:p>
          <a:p>
            <a:r>
              <a:rPr lang="en-US" sz="2800" dirty="0">
                <a:solidFill>
                  <a:srgbClr val="4D4D4D"/>
                </a:solidFill>
                <a:latin typeface="+mn-lt"/>
                <a:cs typeface="Arial" charset="0"/>
              </a:rPr>
              <a:t>Scalable — automatically provision hardware on the backend, invisible to the user</a:t>
            </a:r>
          </a:p>
          <a:p>
            <a:r>
              <a:rPr lang="en-US" sz="2800" dirty="0">
                <a:solidFill>
                  <a:srgbClr val="4D4D4D"/>
                </a:solidFill>
                <a:latin typeface="+mn-lt"/>
                <a:cs typeface="Arial" charset="0"/>
              </a:rPr>
              <a:t>Fast — support predictive levels of provisioned throughput at relatively low latencies</a:t>
            </a:r>
          </a:p>
          <a:p>
            <a:r>
              <a:rPr lang="en-US" sz="2800" dirty="0">
                <a:solidFill>
                  <a:srgbClr val="4D4D4D"/>
                </a:solidFill>
                <a:latin typeface="+mn-lt"/>
                <a:cs typeface="Arial" charset="0"/>
              </a:rPr>
              <a:t>Durable and highly available — multiple availability zones for failures/disaster recovery</a:t>
            </a:r>
          </a:p>
          <a:p>
            <a:r>
              <a:rPr lang="en-US" sz="2800" dirty="0">
                <a:solidFill>
                  <a:srgbClr val="4D4D4D"/>
                </a:solidFill>
                <a:latin typeface="+mn-lt"/>
                <a:cs typeface="Arial" charset="0"/>
              </a:rPr>
              <a:t>Flexible — make it easy for users to get started and continuously evolve their database</a:t>
            </a:r>
          </a:p>
          <a:p>
            <a:r>
              <a:rPr lang="en-US" sz="2800" dirty="0">
                <a:solidFill>
                  <a:srgbClr val="4D4D4D"/>
                </a:solidFill>
                <a:latin typeface="+mn-lt"/>
                <a:cs typeface="Arial" charset="0"/>
              </a:rPr>
              <a:t>Low cost — be affordable for users as they start and as they grow</a:t>
            </a:r>
          </a:p>
          <a:p>
            <a:endParaRPr lang="en-IN" dirty="0"/>
          </a:p>
        </p:txBody>
      </p:sp>
      <p:sp>
        <p:nvSpPr>
          <p:cNvPr id="3" name="Title 2"/>
          <p:cNvSpPr>
            <a:spLocks noGrp="1"/>
          </p:cNvSpPr>
          <p:nvPr>
            <p:ph type="title"/>
          </p:nvPr>
        </p:nvSpPr>
        <p:spPr/>
        <p:txBody>
          <a:bodyPr/>
          <a:lstStyle/>
          <a:p>
            <a:r>
              <a:rPr lang="en-IN" dirty="0" err="1"/>
              <a:t>DynamoDB</a:t>
            </a:r>
            <a:r>
              <a:rPr lang="en-IN" dirty="0"/>
              <a:t> Design </a:t>
            </a:r>
            <a:r>
              <a:rPr lang="en-IN" dirty="0" smtClean="0"/>
              <a:t>Principles</a:t>
            </a:r>
            <a:endParaRPr lang="en-IN" dirty="0"/>
          </a:p>
        </p:txBody>
      </p:sp>
      <p:sp>
        <p:nvSpPr>
          <p:cNvPr id="4" name="Slide Number Placeholder 3"/>
          <p:cNvSpPr>
            <a:spLocks noGrp="1"/>
          </p:cNvSpPr>
          <p:nvPr>
            <p:ph type="sldNum" sz="quarter" idx="15"/>
          </p:nvPr>
        </p:nvSpPr>
        <p:spPr/>
        <p:txBody>
          <a:bodyPr/>
          <a:lstStyle/>
          <a:p>
            <a:fld id="{18EFF5B8-6C79-4518-94BA-729098ECA1BC}" type="slidenum">
              <a:rPr lang="en-IN" altLang="en-US" smtClean="0"/>
              <a:pPr/>
              <a:t>12</a:t>
            </a:fld>
            <a:endParaRPr lang="en-IN" altLang="en-US"/>
          </a:p>
        </p:txBody>
      </p:sp>
    </p:spTree>
    <p:extLst>
      <p:ext uri="{BB962C8B-B14F-4D97-AF65-F5344CB8AC3E}">
        <p14:creationId xmlns:p14="http://schemas.microsoft.com/office/powerpoint/2010/main" val="1167817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AWS Management Console to create tables in Amazon </a:t>
            </a:r>
            <a:r>
              <a:rPr lang="en-US" dirty="0" err="1"/>
              <a:t>DynamoDB</a:t>
            </a:r>
            <a:r>
              <a:rPr lang="en-US" dirty="0"/>
              <a:t> for two simple use cases</a:t>
            </a:r>
            <a:r>
              <a:rPr lang="en-US" dirty="0" smtClean="0"/>
              <a:t>.</a:t>
            </a:r>
          </a:p>
          <a:p>
            <a:endParaRPr lang="en-US" dirty="0"/>
          </a:p>
          <a:p>
            <a:r>
              <a:rPr lang="en-US" dirty="0"/>
              <a:t>Use case 1: Product catalog</a:t>
            </a:r>
          </a:p>
          <a:p>
            <a:r>
              <a:rPr lang="en-US" dirty="0"/>
              <a:t>Suppose that you want to store product information in </a:t>
            </a:r>
            <a:r>
              <a:rPr lang="en-US" dirty="0" err="1"/>
              <a:t>DynamoDB</a:t>
            </a:r>
            <a:r>
              <a:rPr lang="en-US" dirty="0"/>
              <a:t>. Each product has its own distinct attributes, so you need to store different information about each of these products.</a:t>
            </a:r>
          </a:p>
          <a:p>
            <a:endParaRPr lang="en-US" dirty="0"/>
          </a:p>
          <a:p>
            <a:r>
              <a:rPr lang="en-US" dirty="0"/>
              <a:t>You can create a </a:t>
            </a:r>
            <a:r>
              <a:rPr lang="en-US" b="1" dirty="0" err="1">
                <a:solidFill>
                  <a:srgbClr val="FF0000"/>
                </a:solidFill>
              </a:rPr>
              <a:t>ProductCatalog</a:t>
            </a:r>
            <a:r>
              <a:rPr lang="en-US" dirty="0"/>
              <a:t> table, where each item is uniquely identified by a single, numeric attribute: Id</a:t>
            </a:r>
            <a:r>
              <a:rPr lang="en-US" dirty="0" smtClean="0"/>
              <a:t>.</a:t>
            </a:r>
          </a:p>
          <a:p>
            <a:endParaRPr lang="en-US" dirty="0"/>
          </a:p>
          <a:p>
            <a:endParaRPr lang="en-IN" dirty="0"/>
          </a:p>
        </p:txBody>
      </p:sp>
      <p:sp>
        <p:nvSpPr>
          <p:cNvPr id="3" name="Title 2"/>
          <p:cNvSpPr>
            <a:spLocks noGrp="1"/>
          </p:cNvSpPr>
          <p:nvPr>
            <p:ph type="title"/>
          </p:nvPr>
        </p:nvSpPr>
        <p:spPr/>
        <p:txBody>
          <a:bodyPr/>
          <a:lstStyle/>
          <a:p>
            <a:r>
              <a:rPr lang="en-IN" dirty="0" smtClean="0"/>
              <a:t>Create Table</a:t>
            </a:r>
            <a:endParaRPr lang="en-IN" dirty="0"/>
          </a:p>
        </p:txBody>
      </p:sp>
      <p:sp>
        <p:nvSpPr>
          <p:cNvPr id="4" name="Slide Number Placeholder 3"/>
          <p:cNvSpPr>
            <a:spLocks noGrp="1"/>
          </p:cNvSpPr>
          <p:nvPr>
            <p:ph type="sldNum" sz="quarter" idx="15"/>
          </p:nvPr>
        </p:nvSpPr>
        <p:spPr/>
        <p:txBody>
          <a:bodyPr/>
          <a:lstStyle/>
          <a:p>
            <a:fld id="{18EFF5B8-6C79-4518-94BA-729098ECA1BC}" type="slidenum">
              <a:rPr lang="en-IN" altLang="en-US" smtClean="0"/>
              <a:pPr/>
              <a:t>13</a:t>
            </a:fld>
            <a:endParaRPr lang="en-IN" altLang="en-US"/>
          </a:p>
        </p:txBody>
      </p:sp>
      <p:graphicFrame>
        <p:nvGraphicFramePr>
          <p:cNvPr id="8" name="Table 7"/>
          <p:cNvGraphicFramePr>
            <a:graphicFrameLocks noGrp="1"/>
          </p:cNvGraphicFramePr>
          <p:nvPr>
            <p:extLst>
              <p:ext uri="{D42A27DB-BD31-4B8C-83A1-F6EECF244321}">
                <p14:modId xmlns:p14="http://schemas.microsoft.com/office/powerpoint/2010/main" val="3844080381"/>
              </p:ext>
            </p:extLst>
          </p:nvPr>
        </p:nvGraphicFramePr>
        <p:xfrm>
          <a:off x="914400" y="5157192"/>
          <a:ext cx="7402016" cy="716280"/>
        </p:xfrm>
        <a:graphic>
          <a:graphicData uri="http://schemas.openxmlformats.org/drawingml/2006/table">
            <a:tbl>
              <a:tblPr>
                <a:tableStyleId>{3C2FFA5D-87B4-456A-9821-1D502468CF0F}</a:tableStyleId>
              </a:tblPr>
              <a:tblGrid>
                <a:gridCol w="3701008"/>
                <a:gridCol w="3701008"/>
              </a:tblGrid>
              <a:tr h="292220">
                <a:tc>
                  <a:txBody>
                    <a:bodyPr/>
                    <a:lstStyle/>
                    <a:p>
                      <a:pPr algn="l" fontAlgn="t" latinLnBrk="0"/>
                      <a:r>
                        <a:rPr lang="en-IN" dirty="0">
                          <a:effectLst/>
                        </a:rPr>
                        <a:t>Table name</a:t>
                      </a:r>
                      <a:endParaRPr lang="en-IN" b="1" dirty="0">
                        <a:effectLst/>
                      </a:endParaRPr>
                    </a:p>
                  </a:txBody>
                  <a:tcPr marL="190500" marR="190500"/>
                </a:tc>
                <a:tc>
                  <a:txBody>
                    <a:bodyPr/>
                    <a:lstStyle/>
                    <a:p>
                      <a:pPr algn="l" fontAlgn="t" latinLnBrk="0"/>
                      <a:r>
                        <a:rPr lang="en-IN" dirty="0">
                          <a:effectLst/>
                        </a:rPr>
                        <a:t>Primary key</a:t>
                      </a:r>
                      <a:endParaRPr lang="en-IN" b="1" dirty="0">
                        <a:effectLst/>
                      </a:endParaRPr>
                    </a:p>
                  </a:txBody>
                  <a:tcPr marL="190500" marR="190500"/>
                </a:tc>
              </a:tr>
              <a:tr h="280044">
                <a:tc>
                  <a:txBody>
                    <a:bodyPr/>
                    <a:lstStyle/>
                    <a:p>
                      <a:pPr fontAlgn="t" latinLnBrk="0"/>
                      <a:r>
                        <a:rPr lang="en-IN">
                          <a:effectLst/>
                        </a:rPr>
                        <a:t>ProductCatalog</a:t>
                      </a:r>
                      <a:endParaRPr lang="en-IN" b="0">
                        <a:effectLst/>
                      </a:endParaRPr>
                    </a:p>
                  </a:txBody>
                  <a:tcPr marL="190500" marR="190500" marT="38100" marB="38100"/>
                </a:tc>
                <a:tc>
                  <a:txBody>
                    <a:bodyPr/>
                    <a:lstStyle/>
                    <a:p>
                      <a:pPr fontAlgn="t" latinLnBrk="0"/>
                      <a:r>
                        <a:rPr lang="en-IN" dirty="0">
                          <a:effectLst/>
                        </a:rPr>
                        <a:t>Partition key: Id (Number)</a:t>
                      </a:r>
                      <a:endParaRPr lang="en-IN" b="0" dirty="0">
                        <a:effectLst/>
                      </a:endParaRPr>
                    </a:p>
                  </a:txBody>
                  <a:tcPr marL="190500" marR="190500" marT="38100" marB="38100"/>
                </a:tc>
              </a:tr>
            </a:tbl>
          </a:graphicData>
        </a:graphic>
      </p:graphicFrame>
    </p:spTree>
    <p:extLst>
      <p:ext uri="{BB962C8B-B14F-4D97-AF65-F5344CB8AC3E}">
        <p14:creationId xmlns:p14="http://schemas.microsoft.com/office/powerpoint/2010/main" val="292422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2776"/>
            <a:ext cx="8229600" cy="4713387"/>
          </a:xfrm>
        </p:spPr>
        <p:txBody>
          <a:bodyPr/>
          <a:lstStyle/>
          <a:p>
            <a:r>
              <a:rPr lang="en-US" b="1" dirty="0"/>
              <a:t>Use case 2: Forum application</a:t>
            </a:r>
          </a:p>
          <a:p>
            <a:pPr marL="0" indent="0">
              <a:buNone/>
            </a:pPr>
            <a:endParaRPr lang="en-US" dirty="0" smtClean="0"/>
          </a:p>
          <a:p>
            <a:r>
              <a:rPr lang="en-US" dirty="0" smtClean="0"/>
              <a:t>Suppose </a:t>
            </a:r>
            <a:r>
              <a:rPr lang="en-US" dirty="0"/>
              <a:t>that you want to build an application for message boards or discussion forums. AWS Discussion forums represent one example of such an application. Customers can engage with the developer community, ask questions, or reply to other customers' posts. Each AWS service has a dedicated forum. Anyone can start a new discussion thread by posting a message in a forum. Each thread might receive any number of replies.</a:t>
            </a:r>
          </a:p>
          <a:p>
            <a:endParaRPr lang="en-US" dirty="0"/>
          </a:p>
          <a:p>
            <a:r>
              <a:rPr lang="en-US" dirty="0"/>
              <a:t>You can model this application by creating three tables: </a:t>
            </a:r>
            <a:r>
              <a:rPr lang="en-US" b="1" dirty="0">
                <a:solidFill>
                  <a:srgbClr val="FF0000"/>
                </a:solidFill>
              </a:rPr>
              <a:t>Forum, Thread, and Reply.</a:t>
            </a:r>
            <a:endParaRPr lang="en-IN" b="1" dirty="0">
              <a:solidFill>
                <a:srgbClr val="FF0000"/>
              </a:solidFill>
            </a:endParaRPr>
          </a:p>
        </p:txBody>
      </p:sp>
      <p:sp>
        <p:nvSpPr>
          <p:cNvPr id="3" name="Title 2"/>
          <p:cNvSpPr>
            <a:spLocks noGrp="1"/>
          </p:cNvSpPr>
          <p:nvPr>
            <p:ph type="title"/>
          </p:nvPr>
        </p:nvSpPr>
        <p:spPr/>
        <p:txBody>
          <a:bodyPr/>
          <a:lstStyle/>
          <a:p>
            <a:r>
              <a:rPr lang="en-IN" dirty="0" smtClean="0"/>
              <a:t>Create Table   </a:t>
            </a:r>
            <a:endParaRPr lang="en-IN" dirty="0"/>
          </a:p>
        </p:txBody>
      </p:sp>
      <p:sp>
        <p:nvSpPr>
          <p:cNvPr id="4" name="Slide Number Placeholder 3"/>
          <p:cNvSpPr>
            <a:spLocks noGrp="1"/>
          </p:cNvSpPr>
          <p:nvPr>
            <p:ph type="sldNum" sz="quarter" idx="15"/>
          </p:nvPr>
        </p:nvSpPr>
        <p:spPr/>
        <p:txBody>
          <a:bodyPr/>
          <a:lstStyle/>
          <a:p>
            <a:fld id="{18EFF5B8-6C79-4518-94BA-729098ECA1BC}" type="slidenum">
              <a:rPr lang="en-IN" altLang="en-US" smtClean="0"/>
              <a:pPr/>
              <a:t>14</a:t>
            </a:fld>
            <a:endParaRPr lang="en-IN" altLang="en-US"/>
          </a:p>
        </p:txBody>
      </p:sp>
    </p:spTree>
    <p:extLst>
      <p:ext uri="{BB962C8B-B14F-4D97-AF65-F5344CB8AC3E}">
        <p14:creationId xmlns:p14="http://schemas.microsoft.com/office/powerpoint/2010/main" val="2350851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342303337"/>
              </p:ext>
            </p:extLst>
          </p:nvPr>
        </p:nvGraphicFramePr>
        <p:xfrm>
          <a:off x="457200" y="1412776"/>
          <a:ext cx="8229600" cy="1965960"/>
        </p:xfrm>
        <a:graphic>
          <a:graphicData uri="http://schemas.openxmlformats.org/drawingml/2006/table">
            <a:tbl>
              <a:tblPr>
                <a:tableStyleId>{284E427A-3D55-4303-BF80-6455036E1DE7}</a:tableStyleId>
              </a:tblPr>
              <a:tblGrid>
                <a:gridCol w="4114800"/>
                <a:gridCol w="4114800"/>
              </a:tblGrid>
              <a:tr h="0">
                <a:tc>
                  <a:txBody>
                    <a:bodyPr/>
                    <a:lstStyle/>
                    <a:p>
                      <a:pPr algn="l" fontAlgn="t" latinLnBrk="0"/>
                      <a:r>
                        <a:rPr lang="en-IN" dirty="0">
                          <a:effectLst/>
                        </a:rPr>
                        <a:t>Table name</a:t>
                      </a:r>
                      <a:endParaRPr lang="en-IN" b="1" dirty="0">
                        <a:effectLst/>
                      </a:endParaRPr>
                    </a:p>
                  </a:txBody>
                  <a:tcPr marL="190500" marR="190500"/>
                </a:tc>
                <a:tc>
                  <a:txBody>
                    <a:bodyPr/>
                    <a:lstStyle/>
                    <a:p>
                      <a:pPr algn="l" fontAlgn="t" latinLnBrk="0"/>
                      <a:r>
                        <a:rPr lang="en-IN">
                          <a:effectLst/>
                        </a:rPr>
                        <a:t>Primary key</a:t>
                      </a:r>
                      <a:endParaRPr lang="en-IN" b="1">
                        <a:effectLst/>
                      </a:endParaRPr>
                    </a:p>
                  </a:txBody>
                  <a:tcPr marL="190500" marR="190500"/>
                </a:tc>
              </a:tr>
              <a:tr h="0">
                <a:tc>
                  <a:txBody>
                    <a:bodyPr/>
                    <a:lstStyle/>
                    <a:p>
                      <a:pPr fontAlgn="t" latinLnBrk="0"/>
                      <a:r>
                        <a:rPr lang="en-IN" b="1" dirty="0">
                          <a:effectLst/>
                        </a:rPr>
                        <a:t>Forum</a:t>
                      </a:r>
                    </a:p>
                  </a:txBody>
                  <a:tcPr marL="190500" marR="190500" marT="38100" marB="38100"/>
                </a:tc>
                <a:tc>
                  <a:txBody>
                    <a:bodyPr/>
                    <a:lstStyle/>
                    <a:p>
                      <a:pPr fontAlgn="t" latinLnBrk="0"/>
                      <a:r>
                        <a:rPr lang="en-IN">
                          <a:effectLst/>
                        </a:rPr>
                        <a:t>Partition key: Name (String)</a:t>
                      </a:r>
                      <a:endParaRPr lang="en-IN" b="0">
                        <a:effectLst/>
                      </a:endParaRPr>
                    </a:p>
                  </a:txBody>
                  <a:tcPr marL="190500" marR="190500" marT="38100" marB="38100"/>
                </a:tc>
              </a:tr>
              <a:tr h="0">
                <a:tc>
                  <a:txBody>
                    <a:bodyPr/>
                    <a:lstStyle/>
                    <a:p>
                      <a:pPr fontAlgn="t" latinLnBrk="0"/>
                      <a:r>
                        <a:rPr lang="en-IN" b="1" dirty="0">
                          <a:effectLst/>
                        </a:rPr>
                        <a:t>Thread</a:t>
                      </a:r>
                    </a:p>
                  </a:txBody>
                  <a:tcPr marL="190500" marR="190500" marT="38100" marB="38100"/>
                </a:tc>
                <a:tc>
                  <a:txBody>
                    <a:bodyPr/>
                    <a:lstStyle/>
                    <a:p>
                      <a:pPr fontAlgn="t" latinLnBrk="0"/>
                      <a:r>
                        <a:rPr lang="en-US">
                          <a:effectLst/>
                        </a:rPr>
                        <a:t>Partition key: ForumName (String)</a:t>
                      </a:r>
                    </a:p>
                    <a:p>
                      <a:pPr fontAlgn="t" latinLnBrk="0"/>
                      <a:r>
                        <a:rPr lang="en-US">
                          <a:effectLst/>
                        </a:rPr>
                        <a:t>Sort key: Subject (String)</a:t>
                      </a:r>
                      <a:endParaRPr lang="en-US" b="0">
                        <a:effectLst/>
                      </a:endParaRPr>
                    </a:p>
                  </a:txBody>
                  <a:tcPr marL="190500" marR="190500" marT="38100" marB="38100"/>
                </a:tc>
              </a:tr>
              <a:tr h="0">
                <a:tc>
                  <a:txBody>
                    <a:bodyPr/>
                    <a:lstStyle/>
                    <a:p>
                      <a:pPr fontAlgn="t" latinLnBrk="0"/>
                      <a:r>
                        <a:rPr lang="en-IN" b="1" dirty="0">
                          <a:effectLst/>
                        </a:rPr>
                        <a:t>Reply</a:t>
                      </a:r>
                    </a:p>
                  </a:txBody>
                  <a:tcPr marL="190500" marR="190500" marT="38100" marB="38100"/>
                </a:tc>
                <a:tc>
                  <a:txBody>
                    <a:bodyPr/>
                    <a:lstStyle/>
                    <a:p>
                      <a:pPr fontAlgn="t" latinLnBrk="0"/>
                      <a:r>
                        <a:rPr lang="en-US" dirty="0">
                          <a:effectLst/>
                        </a:rPr>
                        <a:t>Partition key: Id (String)</a:t>
                      </a:r>
                    </a:p>
                    <a:p>
                      <a:pPr fontAlgn="t" latinLnBrk="0"/>
                      <a:r>
                        <a:rPr lang="en-US" dirty="0">
                          <a:effectLst/>
                        </a:rPr>
                        <a:t>Sort key: </a:t>
                      </a:r>
                      <a:r>
                        <a:rPr lang="en-US" dirty="0" err="1">
                          <a:effectLst/>
                        </a:rPr>
                        <a:t>ReplyDateTime</a:t>
                      </a:r>
                      <a:r>
                        <a:rPr lang="en-US" dirty="0">
                          <a:effectLst/>
                        </a:rPr>
                        <a:t> (String)</a:t>
                      </a:r>
                      <a:endParaRPr lang="en-US" b="0" dirty="0">
                        <a:effectLst/>
                      </a:endParaRPr>
                    </a:p>
                  </a:txBody>
                  <a:tcPr marL="190500" marR="190500" marT="38100" marB="38100"/>
                </a:tc>
              </a:tr>
            </a:tbl>
          </a:graphicData>
        </a:graphic>
      </p:graphicFrame>
      <p:sp>
        <p:nvSpPr>
          <p:cNvPr id="3" name="Title 2"/>
          <p:cNvSpPr>
            <a:spLocks noGrp="1"/>
          </p:cNvSpPr>
          <p:nvPr>
            <p:ph type="title"/>
          </p:nvPr>
        </p:nvSpPr>
        <p:spPr/>
        <p:txBody>
          <a:bodyPr/>
          <a:lstStyle/>
          <a:p>
            <a:endParaRPr lang="en-IN"/>
          </a:p>
        </p:txBody>
      </p:sp>
      <p:sp>
        <p:nvSpPr>
          <p:cNvPr id="4" name="Slide Number Placeholder 3"/>
          <p:cNvSpPr>
            <a:spLocks noGrp="1"/>
          </p:cNvSpPr>
          <p:nvPr>
            <p:ph type="sldNum" sz="quarter" idx="15"/>
          </p:nvPr>
        </p:nvSpPr>
        <p:spPr/>
        <p:txBody>
          <a:bodyPr/>
          <a:lstStyle/>
          <a:p>
            <a:fld id="{18EFF5B8-6C79-4518-94BA-729098ECA1BC}" type="slidenum">
              <a:rPr lang="en-IN" altLang="en-US" smtClean="0"/>
              <a:pPr/>
              <a:t>15</a:t>
            </a:fld>
            <a:endParaRPr lang="en-IN" altLang="en-US"/>
          </a:p>
        </p:txBody>
      </p:sp>
    </p:spTree>
    <p:extLst>
      <p:ext uri="{BB962C8B-B14F-4D97-AF65-F5344CB8AC3E}">
        <p14:creationId xmlns:p14="http://schemas.microsoft.com/office/powerpoint/2010/main" val="3988255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 Management Console and select </a:t>
            </a:r>
            <a:r>
              <a:rPr lang="en-US" dirty="0" err="1" smtClean="0"/>
              <a:t>DynamoDB</a:t>
            </a:r>
            <a:endParaRPr lang="en-US" dirty="0"/>
          </a:p>
          <a:p>
            <a:r>
              <a:rPr lang="en-US" dirty="0"/>
              <a:t>Choose Create Table</a:t>
            </a:r>
            <a:r>
              <a:rPr lang="en-US" dirty="0" smtClean="0"/>
              <a:t>.</a:t>
            </a:r>
            <a:endParaRPr lang="en-US" dirty="0"/>
          </a:p>
          <a:p>
            <a:r>
              <a:rPr lang="en-US" dirty="0"/>
              <a:t>In the Create </a:t>
            </a:r>
            <a:r>
              <a:rPr lang="en-US" dirty="0" err="1"/>
              <a:t>DynamoDB</a:t>
            </a:r>
            <a:r>
              <a:rPr lang="en-US" dirty="0"/>
              <a:t> table screen, do the following</a:t>
            </a:r>
            <a:r>
              <a:rPr lang="en-US" dirty="0" smtClean="0"/>
              <a:t>:</a:t>
            </a:r>
            <a:endParaRPr lang="en-US" dirty="0"/>
          </a:p>
          <a:p>
            <a:r>
              <a:rPr lang="en-US" dirty="0"/>
              <a:t>On the Table name box, enter </a:t>
            </a:r>
            <a:r>
              <a:rPr lang="en-US" dirty="0" err="1"/>
              <a:t>ProductCatalog</a:t>
            </a:r>
            <a:r>
              <a:rPr lang="en-US" dirty="0" smtClean="0"/>
              <a:t>.</a:t>
            </a:r>
            <a:endParaRPr lang="en-US" dirty="0"/>
          </a:p>
          <a:p>
            <a:r>
              <a:rPr lang="en-US" dirty="0"/>
              <a:t>For the Primary key, in the Partition key box, enter Id. Set the data type to Number</a:t>
            </a:r>
            <a:r>
              <a:rPr lang="en-US" dirty="0" smtClean="0"/>
              <a:t>.</a:t>
            </a:r>
            <a:endParaRPr lang="en-US" dirty="0"/>
          </a:p>
          <a:p>
            <a:r>
              <a:rPr lang="en-US" dirty="0"/>
              <a:t>When the settings are as you want them, choose Create.</a:t>
            </a:r>
          </a:p>
          <a:p>
            <a:endParaRPr lang="en-US" dirty="0"/>
          </a:p>
          <a:p>
            <a:endParaRPr lang="en-IN" dirty="0"/>
          </a:p>
        </p:txBody>
      </p:sp>
      <p:sp>
        <p:nvSpPr>
          <p:cNvPr id="3" name="Title 2"/>
          <p:cNvSpPr>
            <a:spLocks noGrp="1"/>
          </p:cNvSpPr>
          <p:nvPr>
            <p:ph type="title"/>
          </p:nvPr>
        </p:nvSpPr>
        <p:spPr/>
        <p:txBody>
          <a:bodyPr>
            <a:normAutofit/>
          </a:bodyPr>
          <a:lstStyle/>
          <a:p>
            <a:r>
              <a:rPr lang="en-IN" dirty="0"/>
              <a:t>Create the </a:t>
            </a:r>
            <a:r>
              <a:rPr lang="en-IN" dirty="0" err="1"/>
              <a:t>ProductCatalog</a:t>
            </a:r>
            <a:r>
              <a:rPr lang="en-IN" dirty="0"/>
              <a:t> </a:t>
            </a:r>
            <a:r>
              <a:rPr lang="en-IN" dirty="0" smtClean="0"/>
              <a:t>table</a:t>
            </a:r>
            <a:endParaRPr lang="en-IN" dirty="0"/>
          </a:p>
        </p:txBody>
      </p:sp>
      <p:sp>
        <p:nvSpPr>
          <p:cNvPr id="4" name="Slide Number Placeholder 3"/>
          <p:cNvSpPr>
            <a:spLocks noGrp="1"/>
          </p:cNvSpPr>
          <p:nvPr>
            <p:ph type="sldNum" sz="quarter" idx="15"/>
          </p:nvPr>
        </p:nvSpPr>
        <p:spPr/>
        <p:txBody>
          <a:bodyPr/>
          <a:lstStyle/>
          <a:p>
            <a:fld id="{18EFF5B8-6C79-4518-94BA-729098ECA1BC}" type="slidenum">
              <a:rPr lang="en-IN" altLang="en-US" smtClean="0"/>
              <a:pPr/>
              <a:t>16</a:t>
            </a:fld>
            <a:endParaRPr lang="en-IN" altLang="en-US"/>
          </a:p>
        </p:txBody>
      </p:sp>
    </p:spTree>
    <p:extLst>
      <p:ext uri="{BB962C8B-B14F-4D97-AF65-F5344CB8AC3E}">
        <p14:creationId xmlns:p14="http://schemas.microsoft.com/office/powerpoint/2010/main" val="4192794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Use Management Console and select </a:t>
            </a:r>
            <a:r>
              <a:rPr lang="en-US" dirty="0" err="1"/>
              <a:t>DynamoDB</a:t>
            </a:r>
            <a:endParaRPr lang="en-US" dirty="0"/>
          </a:p>
          <a:p>
            <a:endParaRPr lang="en-US" dirty="0"/>
          </a:p>
          <a:p>
            <a:r>
              <a:rPr lang="en-US" dirty="0"/>
              <a:t>Choose Create Table.</a:t>
            </a:r>
          </a:p>
          <a:p>
            <a:endParaRPr lang="en-US" dirty="0"/>
          </a:p>
          <a:p>
            <a:r>
              <a:rPr lang="en-US" dirty="0"/>
              <a:t>In the Create </a:t>
            </a:r>
            <a:r>
              <a:rPr lang="en-US" dirty="0" err="1"/>
              <a:t>DynamoDB</a:t>
            </a:r>
            <a:r>
              <a:rPr lang="en-US" dirty="0"/>
              <a:t> table screen, do the following:</a:t>
            </a:r>
          </a:p>
          <a:p>
            <a:endParaRPr lang="en-US" dirty="0"/>
          </a:p>
          <a:p>
            <a:r>
              <a:rPr lang="en-US" dirty="0"/>
              <a:t>In the Table name box, enter Forum.</a:t>
            </a:r>
          </a:p>
          <a:p>
            <a:endParaRPr lang="en-US" dirty="0"/>
          </a:p>
          <a:p>
            <a:r>
              <a:rPr lang="en-US" dirty="0"/>
              <a:t>For the Primary key, in the Partition key box, enter Name. Set the data type to String.</a:t>
            </a:r>
          </a:p>
          <a:p>
            <a:endParaRPr lang="en-US" dirty="0"/>
          </a:p>
          <a:p>
            <a:r>
              <a:rPr lang="en-US" dirty="0"/>
              <a:t>When the settings are as you want them, choose Create.</a:t>
            </a:r>
            <a:endParaRPr lang="en-IN" dirty="0"/>
          </a:p>
        </p:txBody>
      </p:sp>
      <p:sp>
        <p:nvSpPr>
          <p:cNvPr id="3" name="Title 2"/>
          <p:cNvSpPr>
            <a:spLocks noGrp="1"/>
          </p:cNvSpPr>
          <p:nvPr>
            <p:ph type="title"/>
          </p:nvPr>
        </p:nvSpPr>
        <p:spPr/>
        <p:txBody>
          <a:bodyPr/>
          <a:lstStyle/>
          <a:p>
            <a:r>
              <a:rPr lang="en-US" dirty="0"/>
              <a:t>Create the forum </a:t>
            </a:r>
            <a:r>
              <a:rPr lang="en-US" dirty="0" smtClean="0"/>
              <a:t>table</a:t>
            </a:r>
            <a:endParaRPr lang="en-IN" dirty="0"/>
          </a:p>
        </p:txBody>
      </p:sp>
      <p:sp>
        <p:nvSpPr>
          <p:cNvPr id="4" name="Slide Number Placeholder 3"/>
          <p:cNvSpPr>
            <a:spLocks noGrp="1"/>
          </p:cNvSpPr>
          <p:nvPr>
            <p:ph type="sldNum" sz="quarter" idx="15"/>
          </p:nvPr>
        </p:nvSpPr>
        <p:spPr/>
        <p:txBody>
          <a:bodyPr/>
          <a:lstStyle/>
          <a:p>
            <a:fld id="{18EFF5B8-6C79-4518-94BA-729098ECA1BC}" type="slidenum">
              <a:rPr lang="en-IN" altLang="en-US" smtClean="0"/>
              <a:pPr/>
              <a:t>17</a:t>
            </a:fld>
            <a:endParaRPr lang="en-IN" altLang="en-US"/>
          </a:p>
        </p:txBody>
      </p:sp>
    </p:spTree>
    <p:extLst>
      <p:ext uri="{BB962C8B-B14F-4D97-AF65-F5344CB8AC3E}">
        <p14:creationId xmlns:p14="http://schemas.microsoft.com/office/powerpoint/2010/main" val="1194729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4785395"/>
          </a:xfrm>
        </p:spPr>
        <p:txBody>
          <a:bodyPr>
            <a:normAutofit fontScale="92500" lnSpcReduction="20000"/>
          </a:bodyPr>
          <a:lstStyle/>
          <a:p>
            <a:endParaRPr lang="en-US" dirty="0" smtClean="0"/>
          </a:p>
          <a:p>
            <a:r>
              <a:rPr lang="en-US" dirty="0"/>
              <a:t>Use Management Console and select </a:t>
            </a:r>
            <a:r>
              <a:rPr lang="en-US" dirty="0" err="1"/>
              <a:t>DynamoDB</a:t>
            </a:r>
            <a:endParaRPr lang="en-US" dirty="0"/>
          </a:p>
          <a:p>
            <a:endParaRPr lang="en-US" dirty="0" smtClean="0"/>
          </a:p>
          <a:p>
            <a:r>
              <a:rPr lang="en-US" dirty="0" smtClean="0"/>
              <a:t>Choose </a:t>
            </a:r>
            <a:r>
              <a:rPr lang="en-US" dirty="0"/>
              <a:t>Create Table.</a:t>
            </a:r>
          </a:p>
          <a:p>
            <a:endParaRPr lang="en-US" dirty="0"/>
          </a:p>
          <a:p>
            <a:r>
              <a:rPr lang="en-US" dirty="0"/>
              <a:t>In the Create </a:t>
            </a:r>
            <a:r>
              <a:rPr lang="en-US" dirty="0" err="1"/>
              <a:t>DynamoDB</a:t>
            </a:r>
            <a:r>
              <a:rPr lang="en-US" dirty="0"/>
              <a:t> table screen, do the following:</a:t>
            </a:r>
          </a:p>
          <a:p>
            <a:endParaRPr lang="en-US" dirty="0"/>
          </a:p>
          <a:p>
            <a:r>
              <a:rPr lang="en-US" dirty="0"/>
              <a:t>In the Table name box, enter Thread.</a:t>
            </a:r>
          </a:p>
          <a:p>
            <a:endParaRPr lang="en-US" dirty="0"/>
          </a:p>
          <a:p>
            <a:r>
              <a:rPr lang="en-US" dirty="0"/>
              <a:t>For the Primary key, do the following:</a:t>
            </a:r>
          </a:p>
          <a:p>
            <a:endParaRPr lang="en-US" dirty="0"/>
          </a:p>
          <a:p>
            <a:r>
              <a:rPr lang="en-US" dirty="0"/>
              <a:t>In the Partition key box, enter </a:t>
            </a:r>
            <a:r>
              <a:rPr lang="en-US" dirty="0" err="1"/>
              <a:t>ForumName</a:t>
            </a:r>
            <a:r>
              <a:rPr lang="en-US" dirty="0"/>
              <a:t>. Set the data type to String.</a:t>
            </a:r>
          </a:p>
          <a:p>
            <a:endParaRPr lang="en-US" dirty="0"/>
          </a:p>
          <a:p>
            <a:r>
              <a:rPr lang="en-US" dirty="0"/>
              <a:t>Choose Add sort key.</a:t>
            </a:r>
          </a:p>
          <a:p>
            <a:endParaRPr lang="en-US" dirty="0"/>
          </a:p>
          <a:p>
            <a:r>
              <a:rPr lang="en-US" dirty="0"/>
              <a:t>In the Sort key box, enter Subject. Set the data type to String.</a:t>
            </a:r>
          </a:p>
          <a:p>
            <a:endParaRPr lang="en-US" dirty="0"/>
          </a:p>
          <a:p>
            <a:r>
              <a:rPr lang="en-US" dirty="0"/>
              <a:t>When the settings are as you want them, choose Create.</a:t>
            </a:r>
            <a:endParaRPr lang="en-IN" dirty="0"/>
          </a:p>
        </p:txBody>
      </p:sp>
      <p:sp>
        <p:nvSpPr>
          <p:cNvPr id="3" name="Title 2"/>
          <p:cNvSpPr>
            <a:spLocks noGrp="1"/>
          </p:cNvSpPr>
          <p:nvPr>
            <p:ph type="title"/>
          </p:nvPr>
        </p:nvSpPr>
        <p:spPr/>
        <p:txBody>
          <a:bodyPr/>
          <a:lstStyle/>
          <a:p>
            <a:r>
              <a:rPr lang="en-IN" dirty="0"/>
              <a:t>Create the thread </a:t>
            </a:r>
            <a:r>
              <a:rPr lang="en-IN" dirty="0" smtClean="0"/>
              <a:t>table</a:t>
            </a:r>
            <a:endParaRPr lang="en-IN" dirty="0"/>
          </a:p>
        </p:txBody>
      </p:sp>
      <p:sp>
        <p:nvSpPr>
          <p:cNvPr id="4" name="Slide Number Placeholder 3"/>
          <p:cNvSpPr>
            <a:spLocks noGrp="1"/>
          </p:cNvSpPr>
          <p:nvPr>
            <p:ph type="sldNum" sz="quarter" idx="15"/>
          </p:nvPr>
        </p:nvSpPr>
        <p:spPr/>
        <p:txBody>
          <a:bodyPr/>
          <a:lstStyle/>
          <a:p>
            <a:fld id="{18EFF5B8-6C79-4518-94BA-729098ECA1BC}" type="slidenum">
              <a:rPr lang="en-IN" altLang="en-US" smtClean="0"/>
              <a:pPr/>
              <a:t>18</a:t>
            </a:fld>
            <a:endParaRPr lang="en-IN" altLang="en-US"/>
          </a:p>
        </p:txBody>
      </p:sp>
    </p:spTree>
    <p:extLst>
      <p:ext uri="{BB962C8B-B14F-4D97-AF65-F5344CB8AC3E}">
        <p14:creationId xmlns:p14="http://schemas.microsoft.com/office/powerpoint/2010/main" val="653574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F1C33"/>
        </a:solidFill>
        <a:effectLst/>
      </p:bgPr>
    </p:bg>
    <p:spTree>
      <p:nvGrpSpPr>
        <p:cNvPr id="1" name=""/>
        <p:cNvGrpSpPr/>
        <p:nvPr/>
      </p:nvGrpSpPr>
      <p:grpSpPr>
        <a:xfrm>
          <a:off x="0" y="0"/>
          <a:ext cx="0" cy="0"/>
          <a:chOff x="0" y="0"/>
          <a:chExt cx="0" cy="0"/>
        </a:xfrm>
      </p:grpSpPr>
      <p:sp>
        <p:nvSpPr>
          <p:cNvPr id="141314" name="Content Placeholder 4"/>
          <p:cNvSpPr>
            <a:spLocks noGrp="1"/>
          </p:cNvSpPr>
          <p:nvPr>
            <p:ph sz="quarter" idx="14"/>
          </p:nvPr>
        </p:nvSpPr>
        <p:spPr>
          <a:xfrm>
            <a:off x="1989138" y="3068638"/>
            <a:ext cx="5165725" cy="576262"/>
          </a:xfrm>
        </p:spPr>
        <p:txBody>
          <a:bodyPr/>
          <a:lstStyle/>
          <a:p>
            <a:pPr eaLnBrk="1" hangingPunct="1"/>
            <a:r>
              <a:rPr lang="en-US" altLang="en-US" sz="3600">
                <a:solidFill>
                  <a:schemeClr val="bg1"/>
                </a:solidFill>
              </a:rPr>
              <a:t>Thank You</a:t>
            </a:r>
            <a:endParaRPr lang="en-IN" altLang="en-US" sz="3600">
              <a:solidFill>
                <a:schemeClr val="bg1"/>
              </a:solidFill>
            </a:endParaRPr>
          </a:p>
        </p:txBody>
      </p:sp>
      <p:pic>
        <p:nvPicPr>
          <p:cNvPr id="141315" name="Picture 9"/>
          <p:cNvPicPr>
            <a:picLocks noChangeAspect="1"/>
          </p:cNvPicPr>
          <p:nvPr/>
        </p:nvPicPr>
        <p:blipFill>
          <a:blip r:embed="rId2"/>
          <a:srcRect t="2357" b="2357"/>
          <a:stretch>
            <a:fillRect/>
          </a:stretch>
        </p:blipFill>
        <p:spPr bwMode="auto">
          <a:xfrm>
            <a:off x="6697663" y="5756275"/>
            <a:ext cx="2446337" cy="108108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8"/>
          <p:cNvSpPr>
            <a:spLocks noGrp="1"/>
          </p:cNvSpPr>
          <p:nvPr>
            <p:ph type="title"/>
          </p:nvPr>
        </p:nvSpPr>
        <p:spPr>
          <a:xfrm>
            <a:off x="457200" y="274638"/>
            <a:ext cx="8229600" cy="777875"/>
          </a:xfrm>
        </p:spPr>
        <p:txBody>
          <a:bodyPr/>
          <a:lstStyle/>
          <a:p>
            <a:pPr eaLnBrk="1" hangingPunct="1"/>
            <a:r>
              <a:rPr lang="en-US" altLang="en-US"/>
              <a:t>Index</a:t>
            </a:r>
            <a:endParaRPr lang="en-IN" altLang="en-US"/>
          </a:p>
        </p:txBody>
      </p:sp>
      <p:graphicFrame>
        <p:nvGraphicFramePr>
          <p:cNvPr id="8" name="Content Placeholder 30"/>
          <p:cNvGraphicFramePr>
            <a:graphicFrameLocks/>
          </p:cNvGraphicFramePr>
          <p:nvPr>
            <p:extLst>
              <p:ext uri="{D42A27DB-BD31-4B8C-83A1-F6EECF244321}">
                <p14:modId xmlns:p14="http://schemas.microsoft.com/office/powerpoint/2010/main" val="3863601469"/>
              </p:ext>
            </p:extLst>
          </p:nvPr>
        </p:nvGraphicFramePr>
        <p:xfrm>
          <a:off x="539750" y="1484313"/>
          <a:ext cx="8064500" cy="2930527"/>
        </p:xfrm>
        <a:graphic>
          <a:graphicData uri="http://schemas.openxmlformats.org/drawingml/2006/table">
            <a:tbl>
              <a:tblPr firstRow="1" bandRow="1">
                <a:tableStyleId>{0E3FDE45-AF77-4B5C-9715-49D594BDF05E}</a:tableStyleId>
              </a:tblPr>
              <a:tblGrid>
                <a:gridCol w="7032646">
                  <a:extLst>
                    <a:ext uri="{9D8B030D-6E8A-4147-A177-3AD203B41FA5}">
                      <a16:colId xmlns:a16="http://schemas.microsoft.com/office/drawing/2014/main" xmlns="" val="20000"/>
                    </a:ext>
                  </a:extLst>
                </a:gridCol>
                <a:gridCol w="1031854">
                  <a:extLst>
                    <a:ext uri="{9D8B030D-6E8A-4147-A177-3AD203B41FA5}">
                      <a16:colId xmlns:a16="http://schemas.microsoft.com/office/drawing/2014/main" xmlns="" val="20001"/>
                    </a:ext>
                  </a:extLst>
                </a:gridCol>
              </a:tblGrid>
              <a:tr h="51469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da-DK" sz="1400" b="0">
                          <a:latin typeface="Minion Pro"/>
                        </a:rPr>
                        <a:t>Lecture </a:t>
                      </a:r>
                      <a:r>
                        <a:rPr lang="da-DK" sz="1400" b="0" smtClean="0">
                          <a:latin typeface="Minion Pro"/>
                        </a:rPr>
                        <a:t>1</a:t>
                      </a:r>
                      <a:endParaRPr lang="en-IN" sz="1400" b="0" dirty="0">
                        <a:latin typeface="Minion Pro"/>
                      </a:endParaRPr>
                    </a:p>
                  </a:txBody>
                  <a:tcPr marT="44016" marB="44016" anchor="ctr"/>
                </a:tc>
                <a:tc>
                  <a:txBody>
                    <a:bodyPr/>
                    <a:lstStyle/>
                    <a:p>
                      <a:pPr algn="just"/>
                      <a:r>
                        <a:rPr lang="en-IN" sz="1400" b="0" dirty="0">
                          <a:latin typeface="Minion Pro"/>
                        </a:rPr>
                        <a:t>4</a:t>
                      </a:r>
                    </a:p>
                  </a:txBody>
                  <a:tcPr marT="44016" marB="44016" anchor="ctr"/>
                </a:tc>
                <a:extLst>
                  <a:ext uri="{0D108BD9-81ED-4DB2-BD59-A6C34878D82A}">
                    <a16:rowId xmlns:a16="http://schemas.microsoft.com/office/drawing/2014/main" xmlns="" val="10000"/>
                  </a:ext>
                </a:extLst>
              </a:tr>
              <a:tr h="357022">
                <a:tc>
                  <a:txBody>
                    <a:bodyPr/>
                    <a:lstStyle/>
                    <a:p>
                      <a:pPr algn="just"/>
                      <a:r>
                        <a:rPr lang="da-DK" sz="1400" b="0">
                          <a:latin typeface="Minion Pro"/>
                        </a:rPr>
                        <a:t>Lecture </a:t>
                      </a:r>
                      <a:r>
                        <a:rPr lang="da-DK" sz="1400" b="0" smtClean="0">
                          <a:latin typeface="Minion Pro"/>
                        </a:rPr>
                        <a:t>2</a:t>
                      </a:r>
                      <a:endParaRPr lang="en-IN" sz="1400" b="0" dirty="0">
                        <a:latin typeface="Minion Pro"/>
                      </a:endParaRPr>
                    </a:p>
                  </a:txBody>
                  <a:tcPr marT="44016" marB="44016" anchor="ctr"/>
                </a:tc>
                <a:tc>
                  <a:txBody>
                    <a:bodyPr/>
                    <a:lstStyle/>
                    <a:p>
                      <a:pPr algn="just"/>
                      <a:r>
                        <a:rPr lang="en-IN" sz="1400" b="0" dirty="0">
                          <a:latin typeface="Minion Pro"/>
                        </a:rPr>
                        <a:t>10</a:t>
                      </a:r>
                    </a:p>
                  </a:txBody>
                  <a:tcPr marT="44016" marB="44016" anchor="ctr"/>
                </a:tc>
                <a:extLst>
                  <a:ext uri="{0D108BD9-81ED-4DB2-BD59-A6C34878D82A}">
                    <a16:rowId xmlns:a16="http://schemas.microsoft.com/office/drawing/2014/main" xmlns="" val="10001"/>
                  </a:ext>
                </a:extLst>
              </a:tr>
              <a:tr h="514691">
                <a:tc>
                  <a:txBody>
                    <a:bodyPr/>
                    <a:lstStyle/>
                    <a:p>
                      <a:pPr algn="just"/>
                      <a:r>
                        <a:rPr lang="da-DK" sz="1400" b="0">
                          <a:latin typeface="Minion Pro"/>
                        </a:rPr>
                        <a:t>Lecture </a:t>
                      </a:r>
                      <a:r>
                        <a:rPr lang="da-DK" sz="1400" b="0" smtClean="0">
                          <a:latin typeface="Minion Pro"/>
                        </a:rPr>
                        <a:t>3</a:t>
                      </a:r>
                      <a:endParaRPr lang="en-IN" sz="1400" b="0" dirty="0">
                        <a:latin typeface="Minion Pro"/>
                      </a:endParaRPr>
                    </a:p>
                  </a:txBody>
                  <a:tcPr marT="44016" marB="44016" anchor="ctr"/>
                </a:tc>
                <a:tc>
                  <a:txBody>
                    <a:bodyPr/>
                    <a:lstStyle/>
                    <a:p>
                      <a:pPr algn="just"/>
                      <a:r>
                        <a:rPr lang="en-US" sz="1400" b="0" dirty="0">
                          <a:latin typeface="Minion Pro"/>
                        </a:rPr>
                        <a:t>16</a:t>
                      </a:r>
                      <a:endParaRPr lang="en-IN" sz="1400" b="0" dirty="0">
                        <a:latin typeface="Minion Pro"/>
                      </a:endParaRPr>
                    </a:p>
                  </a:txBody>
                  <a:tcPr marT="44016" marB="44016" anchor="ctr"/>
                </a:tc>
                <a:extLst>
                  <a:ext uri="{0D108BD9-81ED-4DB2-BD59-A6C34878D82A}">
                    <a16:rowId xmlns:a16="http://schemas.microsoft.com/office/drawing/2014/main" xmlns="" val="10002"/>
                  </a:ext>
                </a:extLst>
              </a:tr>
              <a:tr h="514691">
                <a:tc>
                  <a:txBody>
                    <a:bodyPr/>
                    <a:lstStyle/>
                    <a:p>
                      <a:pPr algn="just"/>
                      <a:r>
                        <a:rPr lang="da-DK" sz="1400" b="0" dirty="0">
                          <a:latin typeface="Minion Pro"/>
                        </a:rPr>
                        <a:t>Lecture 4 </a:t>
                      </a:r>
                      <a:r>
                        <a:rPr lang="da-DK" sz="1400" b="0">
                          <a:latin typeface="Minion Pro"/>
                        </a:rPr>
                        <a:t>– </a:t>
                      </a:r>
                      <a:endParaRPr lang="en-IN" sz="1400" b="0" dirty="0">
                        <a:latin typeface="Minion Pro"/>
                      </a:endParaRPr>
                    </a:p>
                  </a:txBody>
                  <a:tcPr marT="44016" marB="44016" anchor="ctr"/>
                </a:tc>
                <a:tc>
                  <a:txBody>
                    <a:bodyPr/>
                    <a:lstStyle/>
                    <a:p>
                      <a:pPr algn="just"/>
                      <a:r>
                        <a:rPr lang="en-IN" sz="1400" b="0" dirty="0">
                          <a:latin typeface="Minion Pro"/>
                        </a:rPr>
                        <a:t>22</a:t>
                      </a:r>
                    </a:p>
                  </a:txBody>
                  <a:tcPr marT="44016" marB="44016" anchor="ctr"/>
                </a:tc>
                <a:extLst>
                  <a:ext uri="{0D108BD9-81ED-4DB2-BD59-A6C34878D82A}">
                    <a16:rowId xmlns:a16="http://schemas.microsoft.com/office/drawing/2014/main" xmlns="" val="10003"/>
                  </a:ext>
                </a:extLst>
              </a:tr>
              <a:tr h="51475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1400" b="0" dirty="0">
                        <a:latin typeface="Minion Pro"/>
                      </a:endParaRPr>
                    </a:p>
                  </a:txBody>
                  <a:tcPr marT="44016" marB="44016" anchor="ctr"/>
                </a:tc>
                <a:tc>
                  <a:txBody>
                    <a:bodyPr/>
                    <a:lstStyle/>
                    <a:p>
                      <a:pPr algn="just"/>
                      <a:endParaRPr lang="en-IN" sz="1400" b="0" dirty="0">
                        <a:latin typeface="Minion Pro"/>
                      </a:endParaRPr>
                    </a:p>
                  </a:txBody>
                  <a:tcPr marT="44016" marB="44016" anchor="ctr"/>
                </a:tc>
                <a:extLst>
                  <a:ext uri="{0D108BD9-81ED-4DB2-BD59-A6C34878D82A}">
                    <a16:rowId xmlns:a16="http://schemas.microsoft.com/office/drawing/2014/main" xmlns="" val="10004"/>
                  </a:ext>
                </a:extLst>
              </a:tr>
              <a:tr h="51468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1400" b="0" dirty="0">
                        <a:latin typeface="Minion Pro"/>
                      </a:endParaRPr>
                    </a:p>
                  </a:txBody>
                  <a:tcPr marT="44016" marB="44016" anchor="ctr"/>
                </a:tc>
                <a:tc>
                  <a:txBody>
                    <a:bodyPr/>
                    <a:lstStyle/>
                    <a:p>
                      <a:pPr algn="just"/>
                      <a:endParaRPr lang="en-IN" sz="1400" b="0" dirty="0">
                        <a:latin typeface="Minion Pro"/>
                      </a:endParaRPr>
                    </a:p>
                  </a:txBody>
                  <a:tcPr marT="44016" marB="44016" anchor="ctr"/>
                </a:tc>
                <a:extLst>
                  <a:ext uri="{0D108BD9-81ED-4DB2-BD59-A6C34878D82A}">
                    <a16:rowId xmlns:a16="http://schemas.microsoft.com/office/drawing/2014/main" xmlns="" val="10005"/>
                  </a:ext>
                </a:extLst>
              </a:tr>
            </a:tbl>
          </a:graphicData>
        </a:graphic>
      </p:graphicFrame>
      <p:sp>
        <p:nvSpPr>
          <p:cNvPr id="19477" name="Slide Number Placeholder 3"/>
          <p:cNvSpPr>
            <a:spLocks noGrp="1" noChangeArrowheads="1"/>
          </p:cNvSpPr>
          <p:nvPr>
            <p:ph type="sldNum" sz="quarter" idx="16"/>
          </p:nvPr>
        </p:nvSpPr>
        <p:spPr bwMode="auto">
          <a:noFill/>
          <a:ln>
            <a:miter lim="800000"/>
            <a:headEnd/>
            <a:tailEnd/>
          </a:ln>
        </p:spPr>
        <p:txBody>
          <a:bodyPr/>
          <a:lstStyle/>
          <a:p>
            <a:fld id="{BF6960EE-7DD0-48A9-90D9-E1AE6D0C92CD}" type="slidenum">
              <a:rPr lang="en-IN" altLang="en-US"/>
              <a:pPr/>
              <a:t>2</a:t>
            </a:fld>
            <a:endParaRPr lang="en-I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8"/>
          <p:cNvSpPr>
            <a:spLocks noGrp="1"/>
          </p:cNvSpPr>
          <p:nvPr>
            <p:ph type="title"/>
          </p:nvPr>
        </p:nvSpPr>
        <p:spPr>
          <a:xfrm>
            <a:off x="457200" y="333375"/>
            <a:ext cx="8229600" cy="822325"/>
          </a:xfrm>
        </p:spPr>
        <p:txBody>
          <a:bodyPr>
            <a:normAutofit/>
          </a:bodyPr>
          <a:lstStyle/>
          <a:p>
            <a:pPr eaLnBrk="1" hangingPunct="1">
              <a:defRPr/>
            </a:pPr>
            <a:r>
              <a:rPr lang="da-DK" altLang="en-US"/>
              <a:t>Unit No: 1		  Unit name:Introduction to Cloud Computing</a:t>
            </a:r>
            <a:br>
              <a:rPr lang="da-DK" altLang="en-US"/>
            </a:br>
            <a:endParaRPr lang="en-IN" altLang="en-US" dirty="0"/>
          </a:p>
        </p:txBody>
      </p:sp>
      <p:sp>
        <p:nvSpPr>
          <p:cNvPr id="3" name="Title 8"/>
          <p:cNvSpPr txBox="1">
            <a:spLocks/>
          </p:cNvSpPr>
          <p:nvPr/>
        </p:nvSpPr>
        <p:spPr bwMode="auto">
          <a:xfrm>
            <a:off x="446088" y="2286000"/>
            <a:ext cx="8229600" cy="1785938"/>
          </a:xfrm>
          <a:prstGeom prst="rect">
            <a:avLst/>
          </a:prstGeom>
          <a:noFill/>
          <a:ln w="9525">
            <a:noFill/>
            <a:miter lim="800000"/>
            <a:headEnd/>
            <a:tailEnd/>
          </a:ln>
        </p:spPr>
        <p:txBody>
          <a:bodyPr anchor="ctr"/>
          <a:lstStyle/>
          <a:p>
            <a:pPr eaLnBrk="1" hangingPunct="1">
              <a:defRPr/>
            </a:pPr>
            <a:r>
              <a:rPr lang="da-DK" sz="4800" b="1" dirty="0">
                <a:solidFill>
                  <a:schemeClr val="bg1"/>
                </a:solidFill>
                <a:latin typeface="Minion Pro" pitchFamily="18" charset="0"/>
                <a:ea typeface="+mj-ea"/>
                <a:cs typeface="+mj-cs"/>
              </a:rPr>
              <a:t>LectureNo:1 </a:t>
            </a:r>
          </a:p>
          <a:p>
            <a:pPr eaLnBrk="1" hangingPunct="1">
              <a:defRPr/>
            </a:pPr>
            <a:r>
              <a:rPr lang="da-DK" sz="4800" b="1" dirty="0">
                <a:solidFill>
                  <a:schemeClr val="bg1"/>
                </a:solidFill>
                <a:latin typeface="Minion Pro" pitchFamily="18" charset="0"/>
                <a:ea typeface="+mj-ea"/>
                <a:cs typeface="+mj-cs"/>
              </a:rPr>
              <a:t>Database as a </a:t>
            </a:r>
            <a:r>
              <a:rPr lang="da-DK" sz="4800" b="1" dirty="0" smtClean="0">
                <a:solidFill>
                  <a:schemeClr val="bg1"/>
                </a:solidFill>
                <a:latin typeface="Minion Pro" pitchFamily="18" charset="0"/>
                <a:ea typeface="+mj-ea"/>
                <a:cs typeface="+mj-cs"/>
              </a:rPr>
              <a:t>Service : Introduction to DynamoDB</a:t>
            </a:r>
            <a:endParaRPr lang="da-DK" sz="4800" b="1" dirty="0">
              <a:solidFill>
                <a:schemeClr val="bg1"/>
              </a:solidFill>
              <a:latin typeface="Minion Pro" pitchFamily="18" charset="0"/>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rtlCol="0">
            <a:normAutofit/>
          </a:bodyPr>
          <a:lstStyle/>
          <a:p>
            <a:pPr>
              <a:defRPr/>
            </a:pPr>
            <a:r>
              <a:rPr lang="en-GB" b="1" dirty="0" smtClean="0"/>
              <a:t>Introduction </a:t>
            </a:r>
            <a:endParaRPr lang="en-GB" b="1"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1319" y="1268760"/>
            <a:ext cx="5164002" cy="864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rot="19045773">
            <a:off x="347569" y="3213896"/>
            <a:ext cx="2688221" cy="1331256"/>
            <a:chOff x="3616036" y="3453674"/>
            <a:chExt cx="3013364" cy="1118326"/>
          </a:xfrm>
          <a:scene3d>
            <a:camera prst="orthographicFront">
              <a:rot lat="0" lon="540000" rev="0"/>
            </a:camera>
            <a:lightRig rig="threePt" dir="t"/>
          </a:scene3d>
        </p:grpSpPr>
        <p:pic>
          <p:nvPicPr>
            <p:cNvPr id="10" name="Picture 10" descr="C:\Users\shadi\Desktop\hd-blogshapes\hd-blogshapes\circle-transp-red6.png"/>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16036" y="3453674"/>
              <a:ext cx="3013364" cy="111832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005772" y="3868640"/>
              <a:ext cx="2233891" cy="263720"/>
            </a:xfrm>
            <a:prstGeom prst="rect">
              <a:avLst/>
            </a:prstGeom>
            <a:noFill/>
          </p:spPr>
          <p:txBody>
            <a:bodyPr wrap="none" rtlCol="0">
              <a:spAutoFit/>
            </a:bodyPr>
            <a:lstStyle/>
            <a:p>
              <a:pPr>
                <a:lnSpc>
                  <a:spcPct val="90000"/>
                </a:lnSpc>
              </a:pPr>
              <a:r>
                <a:rPr lang="en-US" sz="1600" b="1" dirty="0" smtClean="0">
                  <a:ln w="22225">
                    <a:solidFill>
                      <a:schemeClr val="accent2"/>
                    </a:solidFill>
                    <a:prstDash val="solid"/>
                  </a:ln>
                  <a:solidFill>
                    <a:schemeClr val="accent2">
                      <a:lumMod val="40000"/>
                      <a:lumOff val="60000"/>
                    </a:schemeClr>
                  </a:solidFill>
                  <a:latin typeface="Indie Flower" panose="02000000000000000000" pitchFamily="2" charset="0"/>
                </a:rPr>
                <a:t>Platform Services</a:t>
              </a:r>
              <a:endParaRPr lang="en-US" sz="1600" b="1" dirty="0">
                <a:ln w="22225">
                  <a:solidFill>
                    <a:schemeClr val="accent2"/>
                  </a:solidFill>
                  <a:prstDash val="solid"/>
                </a:ln>
                <a:solidFill>
                  <a:schemeClr val="accent2">
                    <a:lumMod val="40000"/>
                    <a:lumOff val="60000"/>
                  </a:schemeClr>
                </a:solidFill>
                <a:latin typeface="Indie Flower" panose="02000000000000000000" pitchFamily="2" charset="0"/>
              </a:endParaRPr>
            </a:p>
          </p:txBody>
        </p:sp>
      </p:grpSp>
      <p:sp>
        <p:nvSpPr>
          <p:cNvPr id="3" name="Rectangle 2"/>
          <p:cNvSpPr/>
          <p:nvPr/>
        </p:nvSpPr>
        <p:spPr>
          <a:xfrm>
            <a:off x="3659320" y="2605367"/>
            <a:ext cx="5161151"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800" dirty="0" err="1"/>
              <a:t>DynamoDB</a:t>
            </a:r>
            <a:r>
              <a:rPr lang="en-US" sz="2800" dirty="0"/>
              <a:t> is a fast, fully managed NoSQL database service that makes it simple and cost-effective to store and retrieve any amount of data, and serve any level of request traffic. </a:t>
            </a:r>
          </a:p>
        </p:txBody>
      </p:sp>
    </p:spTree>
    <p:extLst>
      <p:ext uri="{BB962C8B-B14F-4D97-AF65-F5344CB8AC3E}">
        <p14:creationId xmlns:p14="http://schemas.microsoft.com/office/powerpoint/2010/main" val="4082273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539552" y="1700809"/>
            <a:ext cx="1766210" cy="1766210"/>
          </a:xfrm>
          <a:prstGeom prst="rect">
            <a:avLst/>
          </a:prstGeom>
        </p:spPr>
      </p:pic>
      <p:sp>
        <p:nvSpPr>
          <p:cNvPr id="3" name="Title 2"/>
          <p:cNvSpPr>
            <a:spLocks noGrp="1"/>
          </p:cNvSpPr>
          <p:nvPr>
            <p:ph type="title"/>
          </p:nvPr>
        </p:nvSpPr>
        <p:spPr/>
        <p:txBody>
          <a:bodyPr/>
          <a:lstStyle/>
          <a:p>
            <a:r>
              <a:rPr lang="en-IN" dirty="0" smtClean="0"/>
              <a:t>What is </a:t>
            </a:r>
            <a:r>
              <a:rPr lang="en-IN" dirty="0" err="1" smtClean="0"/>
              <a:t>DynamoDB</a:t>
            </a:r>
            <a:r>
              <a:rPr lang="en-IN" dirty="0" smtClean="0"/>
              <a:t>?</a:t>
            </a:r>
            <a:endParaRPr lang="en-IN" dirty="0"/>
          </a:p>
        </p:txBody>
      </p:sp>
      <p:sp>
        <p:nvSpPr>
          <p:cNvPr id="4" name="Slide Number Placeholder 3"/>
          <p:cNvSpPr>
            <a:spLocks noGrp="1"/>
          </p:cNvSpPr>
          <p:nvPr>
            <p:ph type="sldNum" sz="quarter" idx="15"/>
          </p:nvPr>
        </p:nvSpPr>
        <p:spPr/>
        <p:txBody>
          <a:bodyPr/>
          <a:lstStyle/>
          <a:p>
            <a:fld id="{18EFF5B8-6C79-4518-94BA-729098ECA1BC}" type="slidenum">
              <a:rPr lang="en-IN" altLang="en-US" smtClean="0"/>
              <a:pPr/>
              <a:t>5</a:t>
            </a:fld>
            <a:endParaRPr lang="en-IN" altLang="en-US"/>
          </a:p>
        </p:txBody>
      </p:sp>
      <p:sp>
        <p:nvSpPr>
          <p:cNvPr id="5" name="Rectangle 4"/>
          <p:cNvSpPr/>
          <p:nvPr/>
        </p:nvSpPr>
        <p:spPr>
          <a:xfrm>
            <a:off x="2915816" y="1454581"/>
            <a:ext cx="5544616" cy="406265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IN" sz="2400" dirty="0">
                <a:solidFill>
                  <a:srgbClr val="4D5156"/>
                </a:solidFill>
                <a:latin typeface="arial" panose="020B0604020202020204" pitchFamily="34" charset="0"/>
              </a:rPr>
              <a:t>Amazon </a:t>
            </a:r>
            <a:r>
              <a:rPr lang="en-IN" sz="2400" dirty="0" err="1">
                <a:solidFill>
                  <a:srgbClr val="4D5156"/>
                </a:solidFill>
                <a:latin typeface="arial" panose="020B0604020202020204" pitchFamily="34" charset="0"/>
              </a:rPr>
              <a:t>DynamoDB</a:t>
            </a:r>
            <a:r>
              <a:rPr lang="en-IN" sz="2400" dirty="0">
                <a:solidFill>
                  <a:srgbClr val="4D5156"/>
                </a:solidFill>
                <a:latin typeface="arial" panose="020B0604020202020204" pitchFamily="34" charset="0"/>
              </a:rPr>
              <a:t> is a fully managed proprietary NoSQL database service that supports key–value and document data structures and is offered by Amazon.com as part of the Amazon Web Services portfolio. </a:t>
            </a:r>
            <a:r>
              <a:rPr lang="en-IN" sz="2400" dirty="0" err="1">
                <a:solidFill>
                  <a:srgbClr val="4D5156"/>
                </a:solidFill>
                <a:latin typeface="arial" panose="020B0604020202020204" pitchFamily="34" charset="0"/>
              </a:rPr>
              <a:t>DynamoDB</a:t>
            </a:r>
            <a:r>
              <a:rPr lang="en-IN" sz="2400" dirty="0">
                <a:solidFill>
                  <a:srgbClr val="4D5156"/>
                </a:solidFill>
                <a:latin typeface="arial" panose="020B0604020202020204" pitchFamily="34" charset="0"/>
              </a:rPr>
              <a:t> exposes a similar data model to and derives its name from Dynamo, but has a different underlying implementation. </a:t>
            </a:r>
            <a:r>
              <a:rPr lang="en-IN" sz="2400" dirty="0" smtClean="0">
                <a:solidFill>
                  <a:srgbClr val="1A0DAB"/>
                </a:solidFill>
                <a:latin typeface="arial" panose="020B0604020202020204" pitchFamily="34" charset="0"/>
                <a:hlinkClick r:id="rId3"/>
              </a:rPr>
              <a:t>Wikipedia</a:t>
            </a:r>
            <a:r>
              <a:rPr lang="en-IN" sz="1600" dirty="0">
                <a:solidFill>
                  <a:srgbClr val="202124"/>
                </a:solidFill>
                <a:latin typeface="arial" panose="020B0604020202020204" pitchFamily="34" charset="0"/>
              </a:rPr>
              <a:t/>
            </a:r>
            <a:br>
              <a:rPr lang="en-IN" sz="1600" dirty="0">
                <a:solidFill>
                  <a:srgbClr val="202124"/>
                </a:solidFill>
                <a:latin typeface="arial" panose="020B0604020202020204" pitchFamily="34" charset="0"/>
              </a:rPr>
            </a:br>
            <a:endParaRPr lang="en-IN" sz="1600" dirty="0"/>
          </a:p>
        </p:txBody>
      </p:sp>
    </p:spTree>
    <p:extLst>
      <p:ext uri="{BB962C8B-B14F-4D97-AF65-F5344CB8AC3E}">
        <p14:creationId xmlns:p14="http://schemas.microsoft.com/office/powerpoint/2010/main" val="720869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NoSQL Database</a:t>
            </a:r>
            <a:endParaRPr lang="en-IN" dirty="0"/>
          </a:p>
        </p:txBody>
      </p:sp>
      <p:sp>
        <p:nvSpPr>
          <p:cNvPr id="4" name="Slide Number Placeholder 3"/>
          <p:cNvSpPr>
            <a:spLocks noGrp="1"/>
          </p:cNvSpPr>
          <p:nvPr>
            <p:ph type="sldNum" sz="quarter" idx="15"/>
          </p:nvPr>
        </p:nvSpPr>
        <p:spPr/>
        <p:txBody>
          <a:bodyPr/>
          <a:lstStyle/>
          <a:p>
            <a:fld id="{18EFF5B8-6C79-4518-94BA-729098ECA1BC}" type="slidenum">
              <a:rPr lang="en-IN" altLang="en-US" smtClean="0"/>
              <a:pPr/>
              <a:t>6</a:t>
            </a:fld>
            <a:endParaRPr lang="en-IN" altLang="en-US"/>
          </a:p>
        </p:txBody>
      </p:sp>
      <p:sp>
        <p:nvSpPr>
          <p:cNvPr id="7" name="Content Placeholder 2"/>
          <p:cNvSpPr>
            <a:spLocks noGrp="1"/>
          </p:cNvSpPr>
          <p:nvPr>
            <p:ph idx="1"/>
          </p:nvPr>
        </p:nvSpPr>
        <p:spPr>
          <a:xfrm>
            <a:off x="457200" y="1700808"/>
            <a:ext cx="8229600" cy="3888432"/>
          </a:xfrm>
        </p:spPr>
        <p:style>
          <a:lnRef idx="1">
            <a:schemeClr val="accent3"/>
          </a:lnRef>
          <a:fillRef idx="2">
            <a:schemeClr val="accent3"/>
          </a:fillRef>
          <a:effectRef idx="1">
            <a:schemeClr val="accent3"/>
          </a:effectRef>
          <a:fontRef idx="minor">
            <a:schemeClr val="dk1"/>
          </a:fontRef>
        </p:style>
        <p:txBody>
          <a:bodyPr>
            <a:noAutofit/>
          </a:bodyPr>
          <a:lstStyle/>
          <a:p>
            <a:pPr algn="just"/>
            <a:r>
              <a:rPr lang="en-US" sz="2600" dirty="0">
                <a:latin typeface="+mn-lt"/>
              </a:rPr>
              <a:t>A </a:t>
            </a:r>
            <a:r>
              <a:rPr lang="en-US" sz="2600" b="1" dirty="0">
                <a:solidFill>
                  <a:schemeClr val="accent2">
                    <a:lumMod val="75000"/>
                  </a:schemeClr>
                </a:solidFill>
                <a:latin typeface="+mn-lt"/>
              </a:rPr>
              <a:t>NoSQL database </a:t>
            </a:r>
            <a:r>
              <a:rPr lang="en-US" sz="2600" dirty="0">
                <a:latin typeface="+mn-lt"/>
              </a:rPr>
              <a:t>provides a mechanism for storage and retrieval of data that </a:t>
            </a:r>
            <a:r>
              <a:rPr lang="en-US" sz="2600" b="1" dirty="0">
                <a:solidFill>
                  <a:schemeClr val="accent2">
                    <a:lumMod val="75000"/>
                  </a:schemeClr>
                </a:solidFill>
                <a:latin typeface="+mn-lt"/>
              </a:rPr>
              <a:t>employs less constrained consistency models </a:t>
            </a:r>
            <a:r>
              <a:rPr lang="en-US" sz="2600" dirty="0">
                <a:latin typeface="+mn-lt"/>
              </a:rPr>
              <a:t>than traditional relational databases</a:t>
            </a:r>
            <a:r>
              <a:rPr lang="en-US" sz="2600" dirty="0" smtClean="0">
                <a:latin typeface="+mn-lt"/>
              </a:rPr>
              <a:t>.</a:t>
            </a:r>
          </a:p>
          <a:p>
            <a:pPr marL="0" indent="0" algn="just">
              <a:buNone/>
            </a:pPr>
            <a:r>
              <a:rPr lang="en-US" sz="2600" dirty="0" smtClean="0">
                <a:latin typeface="+mn-lt"/>
              </a:rPr>
              <a:t> </a:t>
            </a:r>
            <a:endParaRPr lang="en-US" sz="2600" dirty="0">
              <a:latin typeface="+mn-lt"/>
            </a:endParaRPr>
          </a:p>
          <a:p>
            <a:pPr algn="just"/>
            <a:r>
              <a:rPr lang="en-US" sz="2600" dirty="0" err="1" smtClean="0">
                <a:latin typeface="+mn-lt"/>
              </a:rPr>
              <a:t>NoSQL</a:t>
            </a:r>
            <a:r>
              <a:rPr lang="en-US" sz="2600" dirty="0" smtClean="0">
                <a:latin typeface="+mn-lt"/>
              </a:rPr>
              <a:t> databases only support </a:t>
            </a:r>
            <a:r>
              <a:rPr lang="en-US" sz="2600" b="1" dirty="0" smtClean="0">
                <a:solidFill>
                  <a:schemeClr val="accent2">
                    <a:lumMod val="75000"/>
                  </a:schemeClr>
                </a:solidFill>
                <a:latin typeface="+mn-lt"/>
              </a:rPr>
              <a:t>Eventual Consistency</a:t>
            </a:r>
            <a:r>
              <a:rPr lang="en-US" sz="2600" dirty="0" smtClean="0">
                <a:latin typeface="+mn-lt"/>
              </a:rPr>
              <a:t> which is </a:t>
            </a:r>
            <a:r>
              <a:rPr lang="en-US" sz="2600" dirty="0">
                <a:latin typeface="+mn-lt"/>
              </a:rPr>
              <a:t>a consistency model used in distributed computing that </a:t>
            </a:r>
            <a:r>
              <a:rPr lang="en-US" sz="2600" b="1" dirty="0">
                <a:solidFill>
                  <a:schemeClr val="accent1">
                    <a:lumMod val="75000"/>
                  </a:schemeClr>
                </a:solidFill>
                <a:latin typeface="+mn-lt"/>
              </a:rPr>
              <a:t>informally guarantees </a:t>
            </a:r>
            <a:r>
              <a:rPr lang="en-US" sz="2600" b="1" dirty="0">
                <a:solidFill>
                  <a:schemeClr val="accent2">
                    <a:lumMod val="75000"/>
                  </a:schemeClr>
                </a:solidFill>
                <a:latin typeface="+mn-lt"/>
              </a:rPr>
              <a:t>that, if no new updates are made to a given data item, </a:t>
            </a:r>
            <a:r>
              <a:rPr lang="en-US" sz="2600" b="1" dirty="0">
                <a:solidFill>
                  <a:schemeClr val="accent1">
                    <a:lumMod val="75000"/>
                  </a:schemeClr>
                </a:solidFill>
                <a:latin typeface="+mn-lt"/>
              </a:rPr>
              <a:t>eventually</a:t>
            </a:r>
            <a:r>
              <a:rPr lang="en-US" sz="2600" b="1" dirty="0">
                <a:solidFill>
                  <a:schemeClr val="accent2">
                    <a:lumMod val="75000"/>
                  </a:schemeClr>
                </a:solidFill>
                <a:latin typeface="+mn-lt"/>
              </a:rPr>
              <a:t> all accesses to that item will </a:t>
            </a:r>
            <a:r>
              <a:rPr lang="en-US" sz="2600" b="1" dirty="0">
                <a:solidFill>
                  <a:schemeClr val="accent1">
                    <a:lumMod val="75000"/>
                  </a:schemeClr>
                </a:solidFill>
                <a:latin typeface="+mn-lt"/>
              </a:rPr>
              <a:t>return the last updated value</a:t>
            </a:r>
            <a:r>
              <a:rPr lang="en-US" sz="2600" dirty="0" smtClean="0">
                <a:latin typeface="+mn-lt"/>
              </a:rPr>
              <a:t>.</a:t>
            </a:r>
          </a:p>
          <a:p>
            <a:pPr algn="just"/>
            <a:endParaRPr lang="en-US" sz="2000" dirty="0">
              <a:latin typeface="Indie Flower" panose="02000000000000000000" pitchFamily="2" charset="0"/>
            </a:endParaRPr>
          </a:p>
        </p:txBody>
      </p:sp>
    </p:spTree>
    <p:extLst>
      <p:ext uri="{BB962C8B-B14F-4D97-AF65-F5344CB8AC3E}">
        <p14:creationId xmlns:p14="http://schemas.microsoft.com/office/powerpoint/2010/main" val="93473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4525963"/>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algn="just"/>
            <a:r>
              <a:rPr lang="en-US" sz="2800" dirty="0">
                <a:latin typeface="+mn-lt"/>
              </a:rPr>
              <a:t>NoSQL databases are often </a:t>
            </a:r>
            <a:r>
              <a:rPr lang="en-US" sz="2800" b="1" dirty="0">
                <a:solidFill>
                  <a:schemeClr val="accent2">
                    <a:lumMod val="75000"/>
                  </a:schemeClr>
                </a:solidFill>
                <a:latin typeface="+mn-lt"/>
              </a:rPr>
              <a:t>highly optimized key–value stores </a:t>
            </a:r>
            <a:r>
              <a:rPr lang="en-US" sz="2800" dirty="0">
                <a:latin typeface="+mn-lt"/>
              </a:rPr>
              <a:t>intended for </a:t>
            </a:r>
            <a:r>
              <a:rPr lang="en-US" sz="2800" b="1" dirty="0">
                <a:solidFill>
                  <a:schemeClr val="accent2">
                    <a:lumMod val="75000"/>
                  </a:schemeClr>
                </a:solidFill>
                <a:latin typeface="+mn-lt"/>
              </a:rPr>
              <a:t>simple retrieval and appending operations</a:t>
            </a:r>
            <a:r>
              <a:rPr lang="en-US" sz="2800" dirty="0">
                <a:latin typeface="+mn-lt"/>
              </a:rPr>
              <a:t>, with the goal being significant </a:t>
            </a:r>
            <a:r>
              <a:rPr lang="en-US" sz="2800" b="1" dirty="0">
                <a:solidFill>
                  <a:schemeClr val="accent2">
                    <a:lumMod val="75000"/>
                  </a:schemeClr>
                </a:solidFill>
                <a:latin typeface="+mn-lt"/>
              </a:rPr>
              <a:t>performance benefits in terms of latency and throughput</a:t>
            </a:r>
            <a:r>
              <a:rPr lang="en-US" sz="2800" dirty="0" smtClean="0">
                <a:latin typeface="+mn-lt"/>
              </a:rPr>
              <a:t>.</a:t>
            </a:r>
          </a:p>
          <a:p>
            <a:pPr marL="0" indent="0" algn="just">
              <a:buNone/>
            </a:pPr>
            <a:endParaRPr lang="en-US" sz="2800" dirty="0">
              <a:latin typeface="+mn-lt"/>
            </a:endParaRPr>
          </a:p>
          <a:p>
            <a:pPr algn="just"/>
            <a:r>
              <a:rPr lang="en-US" sz="2800" b="1" dirty="0">
                <a:solidFill>
                  <a:schemeClr val="accent1">
                    <a:lumMod val="75000"/>
                  </a:schemeClr>
                </a:solidFill>
                <a:latin typeface="+mn-lt"/>
              </a:rPr>
              <a:t>Key–value stores </a:t>
            </a:r>
            <a:r>
              <a:rPr lang="en-US" sz="2800" dirty="0">
                <a:latin typeface="+mn-lt"/>
              </a:rPr>
              <a:t>allow the application to </a:t>
            </a:r>
            <a:r>
              <a:rPr lang="en-US" sz="2800" b="1" dirty="0">
                <a:solidFill>
                  <a:schemeClr val="accent2">
                    <a:lumMod val="75000"/>
                  </a:schemeClr>
                </a:solidFill>
                <a:latin typeface="+mn-lt"/>
              </a:rPr>
              <a:t>store its data in a schema-less way</a:t>
            </a:r>
            <a:r>
              <a:rPr lang="en-US" sz="2800" dirty="0">
                <a:latin typeface="+mn-lt"/>
              </a:rPr>
              <a:t>. </a:t>
            </a:r>
          </a:p>
          <a:p>
            <a:pPr lvl="1" algn="just"/>
            <a:r>
              <a:rPr lang="en-US" sz="2400" dirty="0">
                <a:latin typeface="+mn-lt"/>
              </a:rPr>
              <a:t>The data could be stored in a </a:t>
            </a:r>
            <a:r>
              <a:rPr lang="en-US" sz="2400" b="1" dirty="0">
                <a:solidFill>
                  <a:schemeClr val="accent2">
                    <a:lumMod val="75000"/>
                  </a:schemeClr>
                </a:solidFill>
                <a:latin typeface="+mn-lt"/>
              </a:rPr>
              <a:t>datatype of a programming language </a:t>
            </a:r>
            <a:r>
              <a:rPr lang="en-US" sz="2400" dirty="0">
                <a:latin typeface="+mn-lt"/>
              </a:rPr>
              <a:t>or an object. Because of this, there is </a:t>
            </a:r>
            <a:r>
              <a:rPr lang="en-US" sz="2400" b="1" dirty="0">
                <a:solidFill>
                  <a:schemeClr val="accent2">
                    <a:lumMod val="75000"/>
                  </a:schemeClr>
                </a:solidFill>
                <a:latin typeface="+mn-lt"/>
              </a:rPr>
              <a:t>no need for a fixed data mod</a:t>
            </a:r>
            <a:r>
              <a:rPr lang="en-US" sz="2400" dirty="0">
                <a:latin typeface="+mn-lt"/>
              </a:rPr>
              <a:t>el.</a:t>
            </a:r>
          </a:p>
          <a:p>
            <a:endParaRPr lang="en-IN" dirty="0"/>
          </a:p>
        </p:txBody>
      </p:sp>
      <p:sp>
        <p:nvSpPr>
          <p:cNvPr id="3" name="Title 2"/>
          <p:cNvSpPr>
            <a:spLocks noGrp="1"/>
          </p:cNvSpPr>
          <p:nvPr>
            <p:ph type="title"/>
          </p:nvPr>
        </p:nvSpPr>
        <p:spPr/>
        <p:txBody>
          <a:bodyPr/>
          <a:lstStyle/>
          <a:p>
            <a:r>
              <a:rPr lang="en-IN" dirty="0"/>
              <a:t>NoSQL Database</a:t>
            </a:r>
          </a:p>
        </p:txBody>
      </p:sp>
      <p:sp>
        <p:nvSpPr>
          <p:cNvPr id="4" name="Slide Number Placeholder 3"/>
          <p:cNvSpPr>
            <a:spLocks noGrp="1"/>
          </p:cNvSpPr>
          <p:nvPr>
            <p:ph type="sldNum" sz="quarter" idx="15"/>
          </p:nvPr>
        </p:nvSpPr>
        <p:spPr/>
        <p:txBody>
          <a:bodyPr/>
          <a:lstStyle/>
          <a:p>
            <a:fld id="{18EFF5B8-6C79-4518-94BA-729098ECA1BC}" type="slidenum">
              <a:rPr lang="en-IN" altLang="en-US" smtClean="0"/>
              <a:pPr/>
              <a:t>7</a:t>
            </a:fld>
            <a:endParaRPr lang="en-IN" altLang="en-US"/>
          </a:p>
        </p:txBody>
      </p:sp>
    </p:spTree>
    <p:extLst>
      <p:ext uri="{BB962C8B-B14F-4D97-AF65-F5344CB8AC3E}">
        <p14:creationId xmlns:p14="http://schemas.microsoft.com/office/powerpoint/2010/main" val="3077722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Amazon </a:t>
            </a:r>
            <a:r>
              <a:rPr lang="en-IN" dirty="0" err="1"/>
              <a:t>DynamoDB</a:t>
            </a:r>
            <a:endParaRPr lang="en-IN" dirty="0"/>
          </a:p>
        </p:txBody>
      </p:sp>
      <p:sp>
        <p:nvSpPr>
          <p:cNvPr id="4" name="Slide Number Placeholder 3"/>
          <p:cNvSpPr>
            <a:spLocks noGrp="1"/>
          </p:cNvSpPr>
          <p:nvPr>
            <p:ph type="sldNum" sz="quarter" idx="15"/>
          </p:nvPr>
        </p:nvSpPr>
        <p:spPr/>
        <p:txBody>
          <a:bodyPr/>
          <a:lstStyle/>
          <a:p>
            <a:fld id="{18EFF5B8-6C79-4518-94BA-729098ECA1BC}" type="slidenum">
              <a:rPr lang="en-IN" altLang="en-US" smtClean="0"/>
              <a:pPr/>
              <a:t>8</a:t>
            </a:fld>
            <a:endParaRPr lang="en-IN" altLang="en-US"/>
          </a:p>
        </p:txBody>
      </p:sp>
      <p:sp>
        <p:nvSpPr>
          <p:cNvPr id="5" name="Content Placeholder 2"/>
          <p:cNvSpPr>
            <a:spLocks noGrp="1"/>
          </p:cNvSpPr>
          <p:nvPr>
            <p:ph idx="1"/>
          </p:nvPr>
        </p:nvSpPr>
        <p:spPr>
          <a:xfrm>
            <a:off x="446584" y="1412776"/>
            <a:ext cx="8240216" cy="4392488"/>
          </a:xfrm>
        </p:spPr>
        <p:style>
          <a:lnRef idx="1">
            <a:schemeClr val="accent1"/>
          </a:lnRef>
          <a:fillRef idx="2">
            <a:schemeClr val="accent1"/>
          </a:fillRef>
          <a:effectRef idx="1">
            <a:schemeClr val="accent1"/>
          </a:effectRef>
          <a:fontRef idx="minor">
            <a:schemeClr val="dk1"/>
          </a:fontRef>
        </p:style>
        <p:txBody>
          <a:bodyPr>
            <a:noAutofit/>
          </a:bodyPr>
          <a:lstStyle/>
          <a:p>
            <a:pPr algn="just"/>
            <a:r>
              <a:rPr lang="en-US" sz="2400" b="1" dirty="0" err="1">
                <a:solidFill>
                  <a:schemeClr val="accent2">
                    <a:lumMod val="75000"/>
                  </a:schemeClr>
                </a:solidFill>
                <a:latin typeface="+mn-lt"/>
              </a:rPr>
              <a:t>DynamoDB</a:t>
            </a:r>
            <a:r>
              <a:rPr lang="en-US" sz="2400" dirty="0">
                <a:solidFill>
                  <a:schemeClr val="accent2">
                    <a:lumMod val="75000"/>
                  </a:schemeClr>
                </a:solidFill>
                <a:latin typeface="+mn-lt"/>
              </a:rPr>
              <a:t> </a:t>
            </a:r>
            <a:r>
              <a:rPr lang="en-US" sz="2400" dirty="0">
                <a:latin typeface="+mn-lt"/>
              </a:rPr>
              <a:t>is a fast, fully managed </a:t>
            </a:r>
            <a:r>
              <a:rPr lang="en-US" sz="2400" b="1" dirty="0" err="1">
                <a:solidFill>
                  <a:schemeClr val="accent2">
                    <a:lumMod val="75000"/>
                  </a:schemeClr>
                </a:solidFill>
                <a:latin typeface="+mn-lt"/>
              </a:rPr>
              <a:t>NoSQL</a:t>
            </a:r>
            <a:r>
              <a:rPr lang="en-US" sz="2400" b="1" dirty="0">
                <a:solidFill>
                  <a:schemeClr val="accent2">
                    <a:lumMod val="75000"/>
                  </a:schemeClr>
                </a:solidFill>
                <a:latin typeface="+mn-lt"/>
              </a:rPr>
              <a:t> database service </a:t>
            </a:r>
            <a:r>
              <a:rPr lang="en-US" sz="2400" dirty="0">
                <a:latin typeface="+mn-lt"/>
              </a:rPr>
              <a:t>that makes it simple and cost-effective to store and retrieve any amount of data, and serve any level of request traffic. </a:t>
            </a:r>
            <a:endParaRPr lang="en-US" sz="2400" dirty="0" smtClean="0">
              <a:latin typeface="+mn-lt"/>
            </a:endParaRPr>
          </a:p>
          <a:p>
            <a:pPr algn="just"/>
            <a:r>
              <a:rPr lang="en-US" sz="2400" dirty="0" smtClean="0">
                <a:latin typeface="+mn-lt"/>
              </a:rPr>
              <a:t>All </a:t>
            </a:r>
            <a:r>
              <a:rPr lang="en-US" sz="2400" dirty="0">
                <a:latin typeface="+mn-lt"/>
              </a:rPr>
              <a:t>data items are stored on </a:t>
            </a:r>
            <a:r>
              <a:rPr lang="en-US" sz="2400" b="1" dirty="0">
                <a:solidFill>
                  <a:schemeClr val="accent2">
                    <a:lumMod val="75000"/>
                  </a:schemeClr>
                </a:solidFill>
                <a:latin typeface="+mn-lt"/>
              </a:rPr>
              <a:t>Solid State Drives (SSDs)</a:t>
            </a:r>
            <a:r>
              <a:rPr lang="en-US" sz="2400" dirty="0">
                <a:latin typeface="+mn-lt"/>
              </a:rPr>
              <a:t>, and are </a:t>
            </a:r>
            <a:r>
              <a:rPr lang="en-US" sz="2400" b="1" dirty="0">
                <a:solidFill>
                  <a:schemeClr val="accent2">
                    <a:lumMod val="75000"/>
                  </a:schemeClr>
                </a:solidFill>
                <a:latin typeface="+mn-lt"/>
              </a:rPr>
              <a:t>replicated</a:t>
            </a:r>
            <a:r>
              <a:rPr lang="en-US" sz="2400" dirty="0">
                <a:latin typeface="+mn-lt"/>
              </a:rPr>
              <a:t> across </a:t>
            </a:r>
            <a:r>
              <a:rPr lang="en-US" sz="2400" b="1" dirty="0">
                <a:solidFill>
                  <a:schemeClr val="accent2">
                    <a:lumMod val="75000"/>
                  </a:schemeClr>
                </a:solidFill>
                <a:latin typeface="+mn-lt"/>
              </a:rPr>
              <a:t>3 Availability Zones </a:t>
            </a:r>
            <a:r>
              <a:rPr lang="en-US" sz="2400" dirty="0">
                <a:latin typeface="+mn-lt"/>
              </a:rPr>
              <a:t>for high availability and durability.</a:t>
            </a:r>
          </a:p>
          <a:p>
            <a:pPr algn="just"/>
            <a:r>
              <a:rPr lang="en-US" sz="2400" dirty="0" err="1">
                <a:latin typeface="+mn-lt"/>
              </a:rPr>
              <a:t>DynamoDB</a:t>
            </a:r>
            <a:r>
              <a:rPr lang="en-US" sz="2400" dirty="0">
                <a:latin typeface="+mn-lt"/>
              </a:rPr>
              <a:t> </a:t>
            </a:r>
            <a:r>
              <a:rPr lang="en-US" sz="2400" b="1" dirty="0">
                <a:solidFill>
                  <a:schemeClr val="accent2">
                    <a:lumMod val="75000"/>
                  </a:schemeClr>
                </a:solidFill>
                <a:latin typeface="+mn-lt"/>
              </a:rPr>
              <a:t>tables do not have fixed schemas</a:t>
            </a:r>
            <a:r>
              <a:rPr lang="en-US" sz="2400" dirty="0">
                <a:latin typeface="+mn-lt"/>
              </a:rPr>
              <a:t>, and each item may have a </a:t>
            </a:r>
            <a:r>
              <a:rPr lang="en-US" sz="2400" b="1" dirty="0">
                <a:solidFill>
                  <a:schemeClr val="accent2">
                    <a:lumMod val="75000"/>
                  </a:schemeClr>
                </a:solidFill>
                <a:latin typeface="+mn-lt"/>
              </a:rPr>
              <a:t>different number of attributes</a:t>
            </a:r>
            <a:r>
              <a:rPr lang="en-US" sz="2400" dirty="0">
                <a:latin typeface="+mn-lt"/>
              </a:rPr>
              <a:t>. </a:t>
            </a:r>
            <a:endParaRPr lang="en-US" sz="2400" dirty="0" smtClean="0">
              <a:latin typeface="+mn-lt"/>
            </a:endParaRPr>
          </a:p>
          <a:p>
            <a:pPr algn="just"/>
            <a:r>
              <a:rPr lang="en-US" sz="2400" dirty="0" err="1">
                <a:latin typeface="+mn-lt"/>
              </a:rPr>
              <a:t>DynamoDB</a:t>
            </a:r>
            <a:r>
              <a:rPr lang="en-US" sz="2400" dirty="0">
                <a:latin typeface="+mn-lt"/>
              </a:rPr>
              <a:t> has </a:t>
            </a:r>
            <a:r>
              <a:rPr lang="en-US" sz="2400" b="1" dirty="0">
                <a:solidFill>
                  <a:schemeClr val="accent2">
                    <a:lumMod val="75000"/>
                  </a:schemeClr>
                </a:solidFill>
                <a:latin typeface="+mn-lt"/>
              </a:rPr>
              <a:t>no upfront costs </a:t>
            </a:r>
            <a:r>
              <a:rPr lang="en-US" sz="2400" dirty="0">
                <a:latin typeface="+mn-lt"/>
              </a:rPr>
              <a:t>and </a:t>
            </a:r>
            <a:r>
              <a:rPr lang="en-US" sz="2400" dirty="0" smtClean="0">
                <a:latin typeface="+mn-lt"/>
              </a:rPr>
              <a:t>implements a </a:t>
            </a:r>
            <a:r>
              <a:rPr lang="en-US" sz="2400" b="1" dirty="0">
                <a:solidFill>
                  <a:schemeClr val="accent2">
                    <a:lumMod val="75000"/>
                  </a:schemeClr>
                </a:solidFill>
                <a:latin typeface="+mn-lt"/>
              </a:rPr>
              <a:t>pay as you </a:t>
            </a:r>
            <a:r>
              <a:rPr lang="en-US" sz="2400" b="1" dirty="0" smtClean="0">
                <a:solidFill>
                  <a:schemeClr val="accent2">
                    <a:lumMod val="75000"/>
                  </a:schemeClr>
                </a:solidFill>
                <a:latin typeface="+mn-lt"/>
              </a:rPr>
              <a:t>go </a:t>
            </a:r>
            <a:r>
              <a:rPr lang="en-US" sz="2400" dirty="0" smtClean="0">
                <a:latin typeface="+mn-lt"/>
              </a:rPr>
              <a:t>plan as a. </a:t>
            </a:r>
            <a:r>
              <a:rPr lang="en-US" sz="2400" b="1" dirty="0" smtClean="0">
                <a:solidFill>
                  <a:schemeClr val="accent2">
                    <a:lumMod val="75000"/>
                  </a:schemeClr>
                </a:solidFill>
                <a:latin typeface="+mn-lt"/>
              </a:rPr>
              <a:t>a flat hourly </a:t>
            </a:r>
            <a:r>
              <a:rPr lang="en-US" sz="2400" b="1" dirty="0">
                <a:solidFill>
                  <a:schemeClr val="accent2">
                    <a:lumMod val="75000"/>
                  </a:schemeClr>
                </a:solidFill>
                <a:latin typeface="+mn-lt"/>
              </a:rPr>
              <a:t>rate </a:t>
            </a:r>
            <a:r>
              <a:rPr lang="en-US" sz="2400" dirty="0">
                <a:latin typeface="+mn-lt"/>
              </a:rPr>
              <a:t>based on the </a:t>
            </a:r>
            <a:r>
              <a:rPr lang="en-US" sz="2400" b="1" dirty="0">
                <a:solidFill>
                  <a:schemeClr val="accent2">
                    <a:lumMod val="75000"/>
                  </a:schemeClr>
                </a:solidFill>
                <a:latin typeface="+mn-lt"/>
              </a:rPr>
              <a:t>capacity </a:t>
            </a:r>
            <a:r>
              <a:rPr lang="en-US" sz="2400" b="1" dirty="0" smtClean="0">
                <a:solidFill>
                  <a:schemeClr val="accent2">
                    <a:lumMod val="75000"/>
                  </a:schemeClr>
                </a:solidFill>
                <a:latin typeface="+mn-lt"/>
              </a:rPr>
              <a:t>reserved</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83703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Amazon </a:t>
            </a:r>
            <a:r>
              <a:rPr lang="en-IN" dirty="0" err="1"/>
              <a:t>DynamoDB</a:t>
            </a:r>
            <a:endParaRPr lang="en-IN" dirty="0"/>
          </a:p>
        </p:txBody>
      </p:sp>
      <p:sp>
        <p:nvSpPr>
          <p:cNvPr id="4" name="Slide Number Placeholder 3"/>
          <p:cNvSpPr>
            <a:spLocks noGrp="1"/>
          </p:cNvSpPr>
          <p:nvPr>
            <p:ph type="sldNum" sz="quarter" idx="15"/>
          </p:nvPr>
        </p:nvSpPr>
        <p:spPr/>
        <p:txBody>
          <a:bodyPr/>
          <a:lstStyle/>
          <a:p>
            <a:fld id="{18EFF5B8-6C79-4518-94BA-729098ECA1BC}" type="slidenum">
              <a:rPr lang="en-IN" altLang="en-US" smtClean="0"/>
              <a:pPr/>
              <a:t>9</a:t>
            </a:fld>
            <a:endParaRPr lang="en-IN" altLang="en-US"/>
          </a:p>
        </p:txBody>
      </p:sp>
      <p:sp>
        <p:nvSpPr>
          <p:cNvPr id="5" name="Rectangle 4"/>
          <p:cNvSpPr/>
          <p:nvPr/>
        </p:nvSpPr>
        <p:spPr>
          <a:xfrm>
            <a:off x="457200" y="1412776"/>
            <a:ext cx="8229600" cy="415498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buFont typeface="Arial" panose="020B0604020202020204" pitchFamily="34" charset="0"/>
              <a:buChar char="•"/>
            </a:pPr>
            <a:r>
              <a:rPr lang="en-US" sz="2400" dirty="0" err="1">
                <a:solidFill>
                  <a:srgbClr val="4D4D4D"/>
                </a:solidFill>
                <a:latin typeface="+mn-lt"/>
              </a:rPr>
              <a:t>DynamoDB</a:t>
            </a:r>
            <a:r>
              <a:rPr lang="en-US" sz="2400" dirty="0">
                <a:solidFill>
                  <a:srgbClr val="4D4D4D"/>
                </a:solidFill>
                <a:latin typeface="+mn-lt"/>
              </a:rPr>
              <a:t> is </a:t>
            </a:r>
            <a:r>
              <a:rPr lang="en-US" sz="2400" b="1" dirty="0">
                <a:solidFill>
                  <a:srgbClr val="326DE6"/>
                </a:solidFill>
                <a:latin typeface="+mn-lt"/>
                <a:hlinkClick r:id="rId2"/>
              </a:rPr>
              <a:t>cloud-native</a:t>
            </a:r>
            <a:r>
              <a:rPr lang="en-US" sz="2400" dirty="0">
                <a:solidFill>
                  <a:srgbClr val="4D4D4D"/>
                </a:solidFill>
                <a:latin typeface="+mn-lt"/>
              </a:rPr>
              <a:t> in that it does not run on-premises or even in a hybrid cloud; it only runs on Amazon Web Services (AWS). </a:t>
            </a:r>
            <a:endParaRPr lang="en-US" sz="2400" dirty="0" smtClean="0">
              <a:solidFill>
                <a:srgbClr val="4D4D4D"/>
              </a:solidFill>
              <a:latin typeface="+mn-lt"/>
            </a:endParaRPr>
          </a:p>
          <a:p>
            <a:pPr>
              <a:buFont typeface="Arial" panose="020B0604020202020204" pitchFamily="34" charset="0"/>
              <a:buChar char="•"/>
            </a:pPr>
            <a:endParaRPr lang="en-US" sz="2400" dirty="0">
              <a:solidFill>
                <a:srgbClr val="4D4D4D"/>
              </a:solidFill>
              <a:latin typeface="+mn-lt"/>
            </a:endParaRPr>
          </a:p>
          <a:p>
            <a:pPr>
              <a:buFont typeface="Arial" panose="020B0604020202020204" pitchFamily="34" charset="0"/>
              <a:buChar char="•"/>
            </a:pPr>
            <a:r>
              <a:rPr lang="en-US" sz="2400" dirty="0" smtClean="0">
                <a:solidFill>
                  <a:srgbClr val="4D4D4D"/>
                </a:solidFill>
                <a:latin typeface="+mn-lt"/>
              </a:rPr>
              <a:t>This </a:t>
            </a:r>
            <a:r>
              <a:rPr lang="en-US" sz="2400" dirty="0">
                <a:solidFill>
                  <a:srgbClr val="4D4D4D"/>
                </a:solidFill>
                <a:latin typeface="+mn-lt"/>
              </a:rPr>
              <a:t>enables it to scale as needed without requiring a customer’s capital investment in hardware. </a:t>
            </a:r>
            <a:endParaRPr lang="en-US" sz="2400" dirty="0" smtClean="0">
              <a:solidFill>
                <a:srgbClr val="4D4D4D"/>
              </a:solidFill>
              <a:latin typeface="+mn-lt"/>
            </a:endParaRPr>
          </a:p>
          <a:p>
            <a:pPr>
              <a:buFont typeface="Arial" panose="020B0604020202020204" pitchFamily="34" charset="0"/>
              <a:buChar char="•"/>
            </a:pPr>
            <a:endParaRPr lang="en-US" sz="2400" dirty="0">
              <a:solidFill>
                <a:srgbClr val="4D4D4D"/>
              </a:solidFill>
              <a:latin typeface="+mn-lt"/>
            </a:endParaRPr>
          </a:p>
          <a:p>
            <a:pPr>
              <a:buFont typeface="Arial" panose="020B0604020202020204" pitchFamily="34" charset="0"/>
              <a:buChar char="•"/>
            </a:pPr>
            <a:r>
              <a:rPr lang="en-US" sz="2400" dirty="0" smtClean="0">
                <a:solidFill>
                  <a:srgbClr val="4D4D4D"/>
                </a:solidFill>
                <a:latin typeface="+mn-lt"/>
              </a:rPr>
              <a:t>It </a:t>
            </a:r>
            <a:r>
              <a:rPr lang="en-US" sz="2400" dirty="0">
                <a:solidFill>
                  <a:srgbClr val="4D4D4D"/>
                </a:solidFill>
                <a:latin typeface="+mn-lt"/>
              </a:rPr>
              <a:t>also has attributes common to other cloud-native applications, such as elastic infrastructure deployment (meaning that AWS will provision more servers in the background as you request additional capacity).</a:t>
            </a:r>
            <a:endParaRPr lang="en-US" sz="2400" b="0" i="0" dirty="0">
              <a:solidFill>
                <a:srgbClr val="4D4D4D"/>
              </a:solidFill>
              <a:effectLst/>
              <a:latin typeface="+mn-lt"/>
            </a:endParaRPr>
          </a:p>
        </p:txBody>
      </p:sp>
    </p:spTree>
    <p:extLst>
      <p:ext uri="{BB962C8B-B14F-4D97-AF65-F5344CB8AC3E}">
        <p14:creationId xmlns:p14="http://schemas.microsoft.com/office/powerpoint/2010/main" val="4066629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solidFill>
            <a:schemeClr val="tx1"/>
          </a:solidFill>
          <a:miter lim="800000"/>
          <a:headEnd/>
          <a:tailEnd/>
        </a:ln>
      </a:spPr>
      <a:bodyPr wrap="none" anchor="ctr"/>
      <a:lstStyle>
        <a:defPPr>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15671</TotalTime>
  <Words>881</Words>
  <Application>Microsoft Office PowerPoint</Application>
  <PresentationFormat>On-screen Show (4:3)</PresentationFormat>
  <Paragraphs>141</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SimSun</vt:lpstr>
      <vt:lpstr>Arial</vt:lpstr>
      <vt:lpstr>Arial</vt:lpstr>
      <vt:lpstr>Calibri</vt:lpstr>
      <vt:lpstr>Indie Flower</vt:lpstr>
      <vt:lpstr>Minion Pro</vt:lpstr>
      <vt:lpstr>Source Sans Pro</vt:lpstr>
      <vt:lpstr>Trebuchet MS</vt:lpstr>
      <vt:lpstr>Wingdings</vt:lpstr>
      <vt:lpstr>Office Theme</vt:lpstr>
      <vt:lpstr>PowerPoint Presentation</vt:lpstr>
      <vt:lpstr>Index</vt:lpstr>
      <vt:lpstr>Unit No: 1    Unit name:Introduction to Cloud Computing </vt:lpstr>
      <vt:lpstr>Introduction </vt:lpstr>
      <vt:lpstr>What is DynamoDB?</vt:lpstr>
      <vt:lpstr>NoSQL Database</vt:lpstr>
      <vt:lpstr>NoSQL Database</vt:lpstr>
      <vt:lpstr>Amazon DynamoDB</vt:lpstr>
      <vt:lpstr>Amazon DynamoDB</vt:lpstr>
      <vt:lpstr>Amazon DynamoDB</vt:lpstr>
      <vt:lpstr>Amazon DynamoDB</vt:lpstr>
      <vt:lpstr>DynamoDB Design Principles</vt:lpstr>
      <vt:lpstr>Create Table</vt:lpstr>
      <vt:lpstr>Create Table   </vt:lpstr>
      <vt:lpstr>PowerPoint Presentation</vt:lpstr>
      <vt:lpstr>Create the ProductCatalog table</vt:lpstr>
      <vt:lpstr>Create the forum table</vt:lpstr>
      <vt:lpstr>Create the thread table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TAG1</dc:creator>
  <cp:lastModifiedBy>HP</cp:lastModifiedBy>
  <cp:revision>418</cp:revision>
  <dcterms:created xsi:type="dcterms:W3CDTF">2014-09-01T09:33:59Z</dcterms:created>
  <dcterms:modified xsi:type="dcterms:W3CDTF">2023-08-07T09:08:08Z</dcterms:modified>
</cp:coreProperties>
</file>