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B291-28EC-4918-B578-8184EAA0D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Path/ Directory Traversal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9A077-25C0-4DE6-A716-5D47AD843E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Jebel Macias</a:t>
            </a:r>
          </a:p>
        </p:txBody>
      </p:sp>
    </p:spTree>
    <p:extLst>
      <p:ext uri="{BB962C8B-B14F-4D97-AF65-F5344CB8AC3E}">
        <p14:creationId xmlns:p14="http://schemas.microsoft.com/office/powerpoint/2010/main" val="428682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8CC6-8E85-4910-B105-87D64EED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path Traversal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3B35B-FB17-4372-8018-53802E5C1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621550"/>
          </a:xfrm>
        </p:spPr>
        <p:txBody>
          <a:bodyPr/>
          <a:lstStyle/>
          <a:p>
            <a:r>
              <a:rPr lang="en-US" dirty="0"/>
              <a:t>They are attacks that attempt to access files that are not located within the web root directory.</a:t>
            </a:r>
          </a:p>
          <a:p>
            <a:r>
              <a:rPr lang="en-US" dirty="0"/>
              <a:t>The attacks are performed by using a sequence of the string “../” as a variable to access directories.</a:t>
            </a:r>
          </a:p>
          <a:p>
            <a:r>
              <a:rPr lang="en-US" dirty="0"/>
              <a:t>The attacks can also be performed if attackers simply provide the absolute paths to directories.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004E8-F2E9-4D79-B905-85AB1C508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791" y="3763618"/>
            <a:ext cx="4819443" cy="271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6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3CC8-482E-416E-9BA6-E787646E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it possible to perform the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71114-1A0E-4903-872E-98CC4780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793829"/>
          </a:xfrm>
        </p:spPr>
        <p:txBody>
          <a:bodyPr/>
          <a:lstStyle/>
          <a:p>
            <a:r>
              <a:rPr lang="en-US" dirty="0"/>
              <a:t>The vulnerability can be exploited when a web server lacks security validation. </a:t>
            </a:r>
          </a:p>
          <a:p>
            <a:r>
              <a:rPr lang="en-US" dirty="0"/>
              <a:t>The attack can also be performed using percent encoded path to circumvent improper validation and sanitization techniques.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96E884-A8FA-475B-8C8E-57774B77C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552" y="3829215"/>
            <a:ext cx="5078896" cy="266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9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75B5-4E53-458F-870C-1B71EC44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AE4F-9ED3-4BDF-8174-D55AE8287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846837"/>
          </a:xfrm>
        </p:spPr>
        <p:txBody>
          <a:bodyPr/>
          <a:lstStyle/>
          <a:p>
            <a:r>
              <a:rPr lang="en-US" dirty="0"/>
              <a:t>You should attempt to identify if your web server is vulnerable to path traversal attacks by using automated tools like a </a:t>
            </a:r>
            <a:r>
              <a:rPr lang="en-US" dirty="0" err="1"/>
              <a:t>fuzzer</a:t>
            </a:r>
            <a:r>
              <a:rPr lang="en-US" dirty="0"/>
              <a:t> (These will be explained during the exercise).</a:t>
            </a:r>
          </a:p>
          <a:p>
            <a:r>
              <a:rPr lang="en-US" dirty="0"/>
              <a:t>You should also attempt to avoid user input, when performing file system calls.</a:t>
            </a:r>
          </a:p>
          <a:p>
            <a:r>
              <a:rPr lang="en-US" dirty="0"/>
              <a:t>You should setup secure validation and sanitization algorithms.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E49A502-5256-49B6-BEC8-5AC99C35E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4" y="4065104"/>
            <a:ext cx="3642070" cy="242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9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F62E-B47B-4947-BC2E-40632620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D0FB-4DAB-43F2-BFCB-6BC54235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456268"/>
          </a:xfrm>
        </p:spPr>
        <p:txBody>
          <a:bodyPr/>
          <a:lstStyle/>
          <a:p>
            <a:r>
              <a:rPr lang="en-US" dirty="0"/>
              <a:t>Although, Path traversal attacks are not as common as other types of vulnerabilities, they are still capable of causing significant problems in a web server. </a:t>
            </a:r>
          </a:p>
          <a:p>
            <a:r>
              <a:rPr lang="en-US" dirty="0"/>
              <a:t>According to an article posted on </a:t>
            </a:r>
            <a:r>
              <a:rPr lang="en-US" dirty="0" err="1"/>
              <a:t>ptsecurity</a:t>
            </a:r>
            <a:r>
              <a:rPr lang="en-US" dirty="0"/>
              <a:t> in 2019, path traversal was among one of the most common web server attacks in 2018 at 17%.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A1225-6547-4799-909A-0D8721DAB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04" y="3429000"/>
            <a:ext cx="2041522" cy="324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0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8F2D-C95D-4990-A920-C25B7221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02EF-D1DF-436C-A3B5-C44189328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will learn to perform a path traversal attack and setup a sequence “../”.</a:t>
            </a:r>
          </a:p>
          <a:p>
            <a:r>
              <a:rPr lang="en-US" dirty="0"/>
              <a:t>Student will also learn how to use a </a:t>
            </a:r>
            <a:r>
              <a:rPr lang="en-US" dirty="0" err="1"/>
              <a:t>fuzzer</a:t>
            </a:r>
            <a:r>
              <a:rPr lang="en-US" dirty="0"/>
              <a:t> called </a:t>
            </a:r>
            <a:r>
              <a:rPr lang="en-US" dirty="0" err="1"/>
              <a:t>dotdotpwn</a:t>
            </a:r>
            <a:r>
              <a:rPr lang="en-US" dirty="0"/>
              <a:t> to test for vulnerable paths in a web server.</a:t>
            </a:r>
          </a:p>
          <a:p>
            <a:r>
              <a:rPr lang="en-US" dirty="0"/>
              <a:t>Student will also learn how circumvent path traversal defenses by creating a curl command to spoof a cookie.</a:t>
            </a:r>
          </a:p>
          <a:p>
            <a:r>
              <a:rPr lang="en-US" dirty="0"/>
              <a:t>Finally, they will learn how to setup defenses on their web server for future path traversal attacks. </a:t>
            </a:r>
          </a:p>
        </p:txBody>
      </p:sp>
    </p:spTree>
    <p:extLst>
      <p:ext uri="{BB962C8B-B14F-4D97-AF65-F5344CB8AC3E}">
        <p14:creationId xmlns:p14="http://schemas.microsoft.com/office/powerpoint/2010/main" val="2028661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{3BEF88A0-9B27-4939-877D-9516438D6E5E}tf03457452</Template>
  <TotalTime>22</TotalTime>
  <Words>291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Path/ Directory Traversal Attacks</vt:lpstr>
      <vt:lpstr>What are path Traversal Attacks</vt:lpstr>
      <vt:lpstr>When is it possible to perform the attack?</vt:lpstr>
      <vt:lpstr>Countermeasures</vt:lpstr>
      <vt:lpstr>Statistics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Path/ Directory Traversal Attacks</dc:title>
  <dc:creator>Jerb Mcgee</dc:creator>
  <cp:lastModifiedBy>Jerb Mcgee</cp:lastModifiedBy>
  <cp:revision>3</cp:revision>
  <dcterms:created xsi:type="dcterms:W3CDTF">2020-12-10T09:10:19Z</dcterms:created>
  <dcterms:modified xsi:type="dcterms:W3CDTF">2020-12-10T09:32:25Z</dcterms:modified>
</cp:coreProperties>
</file>