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3F3"/>
    <a:srgbClr val="004C22"/>
    <a:srgbClr val="00D661"/>
    <a:srgbClr val="C2F1B1"/>
    <a:srgbClr val="89E569"/>
    <a:srgbClr val="87E466"/>
    <a:srgbClr val="51CE24"/>
    <a:srgbClr val="C40000"/>
    <a:srgbClr val="FFE07D"/>
    <a:srgbClr val="E3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4BD9-67A0-47DA-9187-F0D95F445618}" type="datetimeFigureOut">
              <a:rPr lang="en-IN" smtClean="0"/>
              <a:t>07-05-2015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192-A4DB-4887-87E7-C5DED8151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15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4BD9-67A0-47DA-9187-F0D95F445618}" type="datetimeFigureOut">
              <a:rPr lang="en-IN" smtClean="0"/>
              <a:t>07-05-2015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192-A4DB-4887-87E7-C5DED8151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9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4BD9-67A0-47DA-9187-F0D95F445618}" type="datetimeFigureOut">
              <a:rPr lang="en-IN" smtClean="0"/>
              <a:t>07-05-2015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192-A4DB-4887-87E7-C5DED8151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6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4BD9-67A0-47DA-9187-F0D95F445618}" type="datetimeFigureOut">
              <a:rPr lang="en-IN" smtClean="0"/>
              <a:t>07-05-2015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192-A4DB-4887-87E7-C5DED8151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4BD9-67A0-47DA-9187-F0D95F445618}" type="datetimeFigureOut">
              <a:rPr lang="en-IN" smtClean="0"/>
              <a:t>07-05-2015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192-A4DB-4887-87E7-C5DED8151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4BD9-67A0-47DA-9187-F0D95F445618}" type="datetimeFigureOut">
              <a:rPr lang="en-IN" smtClean="0"/>
              <a:t>07-05-2015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192-A4DB-4887-87E7-C5DED8151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4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4BD9-67A0-47DA-9187-F0D95F445618}" type="datetimeFigureOut">
              <a:rPr lang="en-IN" smtClean="0"/>
              <a:t>07-05-2015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192-A4DB-4887-87E7-C5DED8151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2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4BD9-67A0-47DA-9187-F0D95F445618}" type="datetimeFigureOut">
              <a:rPr lang="en-IN" smtClean="0"/>
              <a:t>07-05-2015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192-A4DB-4887-87E7-C5DED8151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52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4BD9-67A0-47DA-9187-F0D95F445618}" type="datetimeFigureOut">
              <a:rPr lang="en-IN" smtClean="0"/>
              <a:t>07-05-2015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192-A4DB-4887-87E7-C5DED8151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18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4BD9-67A0-47DA-9187-F0D95F445618}" type="datetimeFigureOut">
              <a:rPr lang="en-IN" smtClean="0"/>
              <a:t>07-05-2015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192-A4DB-4887-87E7-C5DED8151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2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4BD9-67A0-47DA-9187-F0D95F445618}" type="datetimeFigureOut">
              <a:rPr lang="en-IN" smtClean="0"/>
              <a:t>07-05-2015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192-A4DB-4887-87E7-C5DED8151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7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44BD9-67A0-47DA-9187-F0D95F445618}" type="datetimeFigureOut">
              <a:rPr lang="en-IN" smtClean="0"/>
              <a:t>07-05-2015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8192-A4DB-4887-87E7-C5DED8151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68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-18000" y="1"/>
            <a:ext cx="223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2195736" y="1741"/>
            <a:ext cx="6948263" cy="762963"/>
          </a:xfrm>
          <a:prstGeom prst="rect">
            <a:avLst/>
          </a:prstGeom>
          <a:solidFill>
            <a:srgbClr val="E32B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203848" y="1661256"/>
            <a:ext cx="3426394" cy="47160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843808" y="2803284"/>
            <a:ext cx="5616624" cy="2281900"/>
          </a:xfrm>
          <a:prstGeom prst="roundRect">
            <a:avLst/>
          </a:prstGeom>
          <a:solidFill>
            <a:srgbClr val="FBF3F3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Connector 42"/>
          <p:cNvSpPr/>
          <p:nvPr/>
        </p:nvSpPr>
        <p:spPr>
          <a:xfrm>
            <a:off x="6786294" y="1602219"/>
            <a:ext cx="450002" cy="450000"/>
          </a:xfrm>
          <a:prstGeom prst="flowChartConnector">
            <a:avLst/>
          </a:prstGeom>
          <a:solidFill>
            <a:srgbClr val="E32B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8000" y="1376772"/>
            <a:ext cx="2213736" cy="6120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IN" b="1" dirty="0" smtClean="0"/>
              <a:t>Table Entry</a:t>
            </a:r>
            <a:endParaRPr lang="en-IN" b="1" dirty="0"/>
          </a:p>
        </p:txBody>
      </p:sp>
      <p:sp>
        <p:nvSpPr>
          <p:cNvPr id="47" name="Rectangle 46"/>
          <p:cNvSpPr/>
          <p:nvPr/>
        </p:nvSpPr>
        <p:spPr>
          <a:xfrm>
            <a:off x="-18000" y="764704"/>
            <a:ext cx="2213736" cy="61206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IN" b="1" dirty="0" smtClean="0"/>
              <a:t>Field </a:t>
            </a:r>
            <a:r>
              <a:rPr lang="en-IN" b="1" dirty="0"/>
              <a:t>Entry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0" y="0"/>
            <a:ext cx="2195736" cy="762963"/>
          </a:xfrm>
          <a:prstGeom prst="rect">
            <a:avLst/>
          </a:prstGeom>
          <a:solidFill>
            <a:srgbClr val="E32B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" y="188640"/>
            <a:ext cx="2195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&lt;/&gt;XML ENTRY APP&lt;/&gt;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15724" y="64078"/>
            <a:ext cx="3444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&lt;/&gt;Field Entry&lt;/&gt;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16074" y="1262793"/>
            <a:ext cx="1512168" cy="425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ExFORM_Field1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86294" y="1642553"/>
            <a:ext cx="45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+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23318" y="3144015"/>
            <a:ext cx="52930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&lt;</a:t>
            </a:r>
            <a:r>
              <a:rPr lang="en-IN" sz="1400" b="0" i="0" dirty="0" err="1" smtClean="0">
                <a:solidFill>
                  <a:srgbClr val="C7254E"/>
                </a:solidFill>
                <a:effectLst/>
                <a:latin typeface="Menlo"/>
              </a:rPr>
              <a:t>ExFORM_Data</a:t>
            </a:r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&gt;</a:t>
            </a:r>
          </a:p>
          <a:p>
            <a:pPr lvl="1"/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&lt;ExFORM_Filed1</a:t>
            </a:r>
            <a:r>
              <a:rPr lang="en-IN" sz="1400" b="0" i="0" dirty="0" smtClean="0">
                <a:effectLst/>
                <a:latin typeface="Menlo"/>
              </a:rPr>
              <a:t>&gt;</a:t>
            </a:r>
            <a:r>
              <a:rPr lang="en-IN" sz="1400" b="0" i="0" dirty="0" err="1" smtClean="0">
                <a:effectLst/>
                <a:latin typeface="Menlo"/>
              </a:rPr>
              <a:t>sample_data</a:t>
            </a:r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&lt;/ExFORM_Filed1&gt;</a:t>
            </a:r>
          </a:p>
          <a:p>
            <a:pPr lvl="1"/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&lt;ExFORM_Filed2</a:t>
            </a:r>
            <a:r>
              <a:rPr lang="en-IN" sz="1400" b="0" i="0" dirty="0" smtClean="0">
                <a:effectLst/>
                <a:latin typeface="Menlo"/>
              </a:rPr>
              <a:t>&gt;</a:t>
            </a:r>
            <a:r>
              <a:rPr lang="en-IN" sz="1400" b="0" i="0" dirty="0" err="1" smtClean="0">
                <a:effectLst/>
                <a:latin typeface="Menlo"/>
              </a:rPr>
              <a:t>sample_data</a:t>
            </a:r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&lt;/ExFORM_Filed2&gt;</a:t>
            </a:r>
          </a:p>
          <a:p>
            <a:pPr lvl="1"/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&lt;ExFORM_Filed3</a:t>
            </a:r>
            <a:r>
              <a:rPr lang="en-IN" sz="1400" b="0" i="0" dirty="0" smtClean="0">
                <a:effectLst/>
                <a:latin typeface="Menlo"/>
              </a:rPr>
              <a:t>&gt;</a:t>
            </a:r>
            <a:r>
              <a:rPr lang="en-IN" sz="1400" b="0" i="0" dirty="0" err="1" smtClean="0">
                <a:effectLst/>
                <a:latin typeface="Menlo"/>
              </a:rPr>
              <a:t>sample_data</a:t>
            </a:r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&lt;/ExFORM_Filed3&gt;</a:t>
            </a:r>
          </a:p>
          <a:p>
            <a:pPr lvl="1"/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&lt;ExFORM_Filed4</a:t>
            </a:r>
            <a:r>
              <a:rPr lang="en-IN" sz="1400" b="0" i="0" dirty="0" smtClean="0">
                <a:effectLst/>
                <a:latin typeface="Menlo"/>
              </a:rPr>
              <a:t>&gt;</a:t>
            </a:r>
            <a:r>
              <a:rPr lang="en-IN" sz="1400" b="0" i="0" dirty="0" err="1" smtClean="0">
                <a:effectLst/>
                <a:latin typeface="Menlo"/>
              </a:rPr>
              <a:t>sample_data</a:t>
            </a:r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&lt;/ExFORM_Filed4&gt;</a:t>
            </a:r>
          </a:p>
          <a:p>
            <a:pPr lvl="1"/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&lt;ExFORM_Filed5</a:t>
            </a:r>
            <a:r>
              <a:rPr lang="en-IN" sz="1400" b="0" i="0" dirty="0" smtClean="0">
                <a:effectLst/>
                <a:latin typeface="Menlo"/>
              </a:rPr>
              <a:t>&gt;</a:t>
            </a:r>
            <a:r>
              <a:rPr lang="en-IN" sz="1400" b="0" i="0" dirty="0" err="1" smtClean="0">
                <a:effectLst/>
                <a:latin typeface="Menlo"/>
              </a:rPr>
              <a:t>sample_data</a:t>
            </a:r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&lt;/ExFORM_Filed5&gt;</a:t>
            </a:r>
          </a:p>
          <a:p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&lt;/</a:t>
            </a:r>
            <a:r>
              <a:rPr lang="en-IN" sz="1400" b="0" i="0" dirty="0" err="1" smtClean="0">
                <a:solidFill>
                  <a:srgbClr val="C7254E"/>
                </a:solidFill>
                <a:effectLst/>
                <a:latin typeface="Menlo"/>
              </a:rPr>
              <a:t>ExFORM_Data</a:t>
            </a:r>
            <a:r>
              <a:rPr lang="en-IN" sz="1400" b="0" i="0" dirty="0" smtClean="0">
                <a:solidFill>
                  <a:srgbClr val="C7254E"/>
                </a:solidFill>
                <a:effectLst/>
                <a:latin typeface="Menlo"/>
              </a:rPr>
              <a:t>&gt;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3100708" y="2117090"/>
            <a:ext cx="36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699792" y="5805264"/>
            <a:ext cx="6265478" cy="576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n-IN" b="1">
              <a:solidFill>
                <a:schemeClr val="lt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915816" y="5913244"/>
            <a:ext cx="1800200" cy="36004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IN" b="1" dirty="0"/>
              <a:t>XML ENTRY</a:t>
            </a:r>
          </a:p>
        </p:txBody>
      </p:sp>
      <p:pic>
        <p:nvPicPr>
          <p:cNvPr id="2050" name="Picture 2" descr="C:\Users\VIJAY RAMESH\Desktop\ic_visibility_24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971027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7696013" y="5892690"/>
            <a:ext cx="12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XML Detail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-18000" y="762963"/>
            <a:ext cx="2232000" cy="6095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-11802" y="1361006"/>
            <a:ext cx="2213736" cy="61206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IN" b="1" dirty="0"/>
              <a:t>Table Entry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802" y="748938"/>
            <a:ext cx="2213736" cy="6120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IN" b="1" dirty="0" smtClean="0"/>
              <a:t>Field Entry</a:t>
            </a:r>
            <a:endParaRPr lang="en-IN" b="1" dirty="0"/>
          </a:p>
        </p:txBody>
      </p:sp>
      <p:sp>
        <p:nvSpPr>
          <p:cNvPr id="21" name="Rectangle 20"/>
          <p:cNvSpPr/>
          <p:nvPr/>
        </p:nvSpPr>
        <p:spPr>
          <a:xfrm>
            <a:off x="2195736" y="1741"/>
            <a:ext cx="6948263" cy="762963"/>
          </a:xfrm>
          <a:prstGeom prst="rect">
            <a:avLst/>
          </a:prstGeom>
          <a:solidFill>
            <a:srgbClr val="E32B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2195736" cy="762963"/>
          </a:xfrm>
          <a:prstGeom prst="rect">
            <a:avLst/>
          </a:prstGeom>
          <a:solidFill>
            <a:srgbClr val="E32B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" y="188640"/>
            <a:ext cx="2195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&lt;/&gt;XML ENTRY APP&lt;/&gt;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15724" y="64078"/>
            <a:ext cx="3641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&lt;/&gt;Table Entry&lt;/&gt;</a:t>
            </a:r>
            <a:endParaRPr lang="en-IN" sz="3600" dirty="0">
              <a:solidFill>
                <a:schemeClr val="bg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99430"/>
              </p:ext>
            </p:extLst>
          </p:nvPr>
        </p:nvGraphicFramePr>
        <p:xfrm>
          <a:off x="2483768" y="1845184"/>
          <a:ext cx="6480007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53"/>
                <a:gridCol w="341053"/>
                <a:gridCol w="341053"/>
                <a:gridCol w="341053"/>
                <a:gridCol w="341053"/>
                <a:gridCol w="341053"/>
                <a:gridCol w="341053"/>
                <a:gridCol w="341053"/>
                <a:gridCol w="341053"/>
                <a:gridCol w="341053"/>
                <a:gridCol w="341053"/>
                <a:gridCol w="341053"/>
                <a:gridCol w="341053"/>
                <a:gridCol w="341053"/>
                <a:gridCol w="341053"/>
                <a:gridCol w="341053"/>
                <a:gridCol w="341053"/>
                <a:gridCol w="341053"/>
                <a:gridCol w="341053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IN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Rounded Rectangle 38"/>
          <p:cNvSpPr/>
          <p:nvPr/>
        </p:nvSpPr>
        <p:spPr>
          <a:xfrm>
            <a:off x="4565482" y="1136852"/>
            <a:ext cx="1311910" cy="47160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Pick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Table</a:t>
            </a:r>
          </a:p>
        </p:txBody>
      </p:sp>
      <p:sp>
        <p:nvSpPr>
          <p:cNvPr id="3" name="Isosceles Triangle 2"/>
          <p:cNvSpPr/>
          <p:nvPr/>
        </p:nvSpPr>
        <p:spPr>
          <a:xfrm flipV="1">
            <a:off x="5688144" y="1341128"/>
            <a:ext cx="144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99992" y="1557152"/>
            <a:ext cx="14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699792" y="5805264"/>
            <a:ext cx="6265478" cy="576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n-IN" b="1">
              <a:solidFill>
                <a:schemeClr val="lt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915816" y="5913244"/>
            <a:ext cx="1800200" cy="36004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IN" b="1" dirty="0"/>
              <a:t>XML ENTRY</a:t>
            </a:r>
          </a:p>
        </p:txBody>
      </p:sp>
      <p:pic>
        <p:nvPicPr>
          <p:cNvPr id="46" name="Picture 2" descr="C:\Users\VIJAY RAMESH\Desktop\ic_visibility_24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971027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696013" y="5892690"/>
            <a:ext cx="12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XML Detail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9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96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RAMESH</dc:creator>
  <cp:lastModifiedBy>VIJAY RAMESH</cp:lastModifiedBy>
  <cp:revision>113</cp:revision>
  <dcterms:created xsi:type="dcterms:W3CDTF">2015-05-02T07:05:21Z</dcterms:created>
  <dcterms:modified xsi:type="dcterms:W3CDTF">2015-05-08T00:27:30Z</dcterms:modified>
</cp:coreProperties>
</file>