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3" r:id="rId2"/>
  </p:sldMasterIdLst>
  <p:notesMasterIdLst>
    <p:notesMasterId r:id="rId12"/>
  </p:notesMasterIdLst>
  <p:handoutMasterIdLst>
    <p:handoutMasterId r:id="rId13"/>
  </p:handoutMasterIdLst>
  <p:sldIdLst>
    <p:sldId id="26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1" r:id="rId11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E48"/>
    <a:srgbClr val="5B5F57"/>
    <a:srgbClr val="3D3F41"/>
    <a:srgbClr val="303234"/>
    <a:srgbClr val="B84950"/>
    <a:srgbClr val="ACAEAA"/>
    <a:srgbClr val="F0B0B6"/>
    <a:srgbClr val="C31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94639" autoAdjust="0"/>
  </p:normalViewPr>
  <p:slideViewPr>
    <p:cSldViewPr>
      <p:cViewPr varScale="1">
        <p:scale>
          <a:sx n="77" d="100"/>
          <a:sy n="77" d="100"/>
        </p:scale>
        <p:origin x="352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D6E56-0DBF-46C2-A85E-AEAC4FFCBE16}" type="datetimeFigureOut">
              <a:rPr lang="de-DE" smtClean="0"/>
              <a:pPr/>
              <a:t>15.12.2022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00EB9-61AE-4107-A1E4-B4103CCE37E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82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7E8C253B-3D09-42D8-BAF4-B5DB6BBFFB4A}" type="datetimeFigureOut">
              <a:rPr lang="de-DE" smtClean="0"/>
              <a:pPr/>
              <a:t>15.12.2022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4" y="4715406"/>
            <a:ext cx="5438748" cy="4467471"/>
          </a:xfrm>
          <a:prstGeom prst="rect">
            <a:avLst/>
          </a:prstGeom>
        </p:spPr>
        <p:txBody>
          <a:bodyPr vert="horz" lIns="88230" tIns="44115" rIns="88230" bIns="44115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3CA7E87C-7A74-4F2A-BA76-1918C015286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17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E4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7408" y="6118448"/>
            <a:ext cx="10657184" cy="334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03B54B0-3D4C-438B-80B7-8D0E9099D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4005263"/>
            <a:ext cx="9504363" cy="576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5268-EB0C-4330-AAAF-F4FF17162BF7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  <a:endParaRPr lang="de-DE" dirty="0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624417" y="1268413"/>
            <a:ext cx="4510616" cy="46085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096001" y="1268414"/>
            <a:ext cx="5281084" cy="4681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E4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16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1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12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89BF-8901-4CDB-8B38-832202374CAB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ufzählung gegenü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268760"/>
            <a:ext cx="5384800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268760"/>
            <a:ext cx="5384800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1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Aufzählung gegenüber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B4E4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268761"/>
            <a:ext cx="5386917" cy="72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268761"/>
            <a:ext cx="5389033" cy="72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CDC9-4318-4772-B60F-C4C2527FB258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it Titel u.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82D8-BA6A-4319-A9E5-B8EE0582660C}" type="datetime1">
              <a:rPr lang="de-DE" smtClean="0"/>
              <a:pPr/>
              <a:t>15.12.2022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Aufzählung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1268760"/>
            <a:ext cx="6815667" cy="4857403"/>
          </a:xfrm>
          <a:prstGeom prst="rect">
            <a:avLst/>
          </a:prstGeom>
        </p:spPr>
        <p:txBody>
          <a:bodyPr/>
          <a:lstStyle>
            <a:lvl1pPr>
              <a:buClr>
                <a:srgbClr val="C31924"/>
              </a:buClr>
              <a:defRPr sz="32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C31924"/>
              </a:buClr>
              <a:defRPr sz="28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C31924"/>
              </a:buClr>
              <a:defRPr sz="2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C31924"/>
              </a:buClr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268760"/>
            <a:ext cx="4011084" cy="4857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9E87-FE16-4A6D-9132-8FDB20A8DA0D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-90264"/>
            <a:ext cx="7502624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29205" y="2492897"/>
            <a:ext cx="7315200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7595" y="1268760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AD80-8FC4-4B82-BDB2-BEA06A224ED2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-90264"/>
            <a:ext cx="7502624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40D6-950B-4AB0-9D02-B46EDD02B89F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911424" y="1412776"/>
            <a:ext cx="3716227" cy="40324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712885" y="1268413"/>
            <a:ext cx="5471583" cy="4824412"/>
          </a:xfrm>
          <a:prstGeom prst="rect">
            <a:avLst/>
          </a:prstGeom>
        </p:spPr>
        <p:txBody>
          <a:bodyPr/>
          <a:lstStyle>
            <a:lvl1pPr marL="1588" indent="0">
              <a:lnSpc>
                <a:spcPct val="100000"/>
              </a:lnSpc>
              <a:spcBef>
                <a:spcPts val="200"/>
              </a:spcBef>
              <a:buFontTx/>
              <a:buNone/>
              <a:tabLst>
                <a:tab pos="900000" algn="l"/>
              </a:tabLst>
              <a:defRPr sz="20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spcBef>
                <a:spcPts val="0"/>
              </a:spcBef>
              <a:buFontTx/>
              <a:buNone/>
              <a:defRPr/>
            </a:lvl2pPr>
            <a:lvl3pPr indent="0">
              <a:spcBef>
                <a:spcPts val="0"/>
              </a:spcBef>
              <a:buFontTx/>
              <a:buNone/>
              <a:defRPr/>
            </a:lvl3pPr>
            <a:lvl4pPr indent="0">
              <a:spcBef>
                <a:spcPts val="0"/>
              </a:spcBef>
              <a:buFontTx/>
              <a:buNone/>
              <a:defRPr/>
            </a:lvl4pPr>
            <a:lvl5pPr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5847-9CF9-44A6-9157-59DB685385C3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624418" y="1268413"/>
            <a:ext cx="10847916" cy="47529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3392" y="271804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0" y="4752000"/>
            <a:ext cx="12192000" cy="0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10"/>
          <p:cNvCxnSpPr/>
          <p:nvPr userDrawn="1"/>
        </p:nvCxnSpPr>
        <p:spPr>
          <a:xfrm>
            <a:off x="0" y="4717448"/>
            <a:ext cx="12192000" cy="0"/>
          </a:xfrm>
          <a:prstGeom prst="line">
            <a:avLst/>
          </a:prstGeom>
          <a:ln w="6350" cmpd="sng">
            <a:solidFill>
              <a:srgbClr val="3032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395816"/>
            <a:ext cx="2624858" cy="1232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B5F5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DSFrutiger 45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99337" y="-27383"/>
            <a:ext cx="7502624" cy="94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31416" y="651318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oder Kapitel des Vortrags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75416" y="651318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2BBC6D-92AF-4505-8904-A4FC390E0922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10" name="Text Box 29"/>
          <p:cNvSpPr txBox="1">
            <a:spLocks noChangeArrowheads="1"/>
          </p:cNvSpPr>
          <p:nvPr userDrawn="1"/>
        </p:nvSpPr>
        <p:spPr bwMode="auto">
          <a:xfrm>
            <a:off x="8688288" y="6532696"/>
            <a:ext cx="2880320" cy="346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206197" tIns="103099" rIns="206197" bIns="103099">
            <a:prstTxWarp prst="textNoShape">
              <a:avLst/>
            </a:prstTxWarp>
            <a:spAutoFit/>
          </a:bodyPr>
          <a:lstStyle/>
          <a:p>
            <a:pPr algn="r"/>
            <a:fld id="{61221779-8891-234B-818B-591DB7D9EDD5}" type="slidenum">
              <a:rPr lang="de-DE" sz="900">
                <a:solidFill>
                  <a:srgbClr val="4B4E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‹Nr.›</a:t>
            </a:fld>
            <a:endParaRPr lang="de-DE" sz="900" dirty="0">
              <a:solidFill>
                <a:srgbClr val="4B4E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-30788" y="6556132"/>
            <a:ext cx="12192000" cy="0"/>
          </a:xfrm>
          <a:prstGeom prst="line">
            <a:avLst/>
          </a:prstGeom>
          <a:ln w="12700">
            <a:solidFill>
              <a:srgbClr val="ACAEA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6"/>
          <p:cNvCxnSpPr/>
          <p:nvPr userDrawn="1"/>
        </p:nvCxnSpPr>
        <p:spPr>
          <a:xfrm>
            <a:off x="0" y="943272"/>
            <a:ext cx="12192000" cy="0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r Verbinder 10"/>
          <p:cNvCxnSpPr/>
          <p:nvPr userDrawn="1"/>
        </p:nvCxnSpPr>
        <p:spPr>
          <a:xfrm>
            <a:off x="0" y="908720"/>
            <a:ext cx="12192000" cy="0"/>
          </a:xfrm>
          <a:prstGeom prst="line">
            <a:avLst/>
          </a:prstGeom>
          <a:ln w="6350" cmpd="sng">
            <a:solidFill>
              <a:srgbClr val="3032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897" y="30301"/>
            <a:ext cx="1716743" cy="8064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cap="all" baseline="0">
          <a:solidFill>
            <a:srgbClr val="4B4E4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4B4E48"/>
                </a:solidFill>
              </a:rPr>
              <a:t>Kugellabyrinth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Wilhelmshaven, </a:t>
            </a:r>
            <a:fld id="{C8206118-EB7C-46B6-95BC-9BCEFB79170B}" type="datetime4">
              <a:rPr lang="de-DE" smtClean="0"/>
              <a:t>15. Dezember 2022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4EDBD-67B2-4C8E-9907-FE2A728D3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480" y="3861048"/>
            <a:ext cx="9504363" cy="576262"/>
          </a:xfrm>
        </p:spPr>
        <p:txBody>
          <a:bodyPr/>
          <a:lstStyle/>
          <a:p>
            <a:r>
              <a:rPr lang="de-DE" dirty="0"/>
              <a:t>Komplexlabor Mechatronik</a:t>
            </a:r>
          </a:p>
          <a:p>
            <a:r>
              <a:rPr lang="de-DE" dirty="0"/>
              <a:t>Jannes Dirks, Jakob Kramer, Felix Merbt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53662-B4B4-4C1C-B32B-22823D73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7CDD7B4-766A-4A76-92B7-9A0AD46D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Analyse der Aufgabenstellung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Konzeptionierung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Mechanische Teillösungen</a:t>
            </a:r>
          </a:p>
          <a:p>
            <a:pPr marL="857250" lvl="1" indent="-457200">
              <a:buFont typeface="+mj-lt"/>
              <a:buAutoNum type="arabicPeriod"/>
            </a:pPr>
            <a:r>
              <a:rPr lang="de-DE" dirty="0"/>
              <a:t>Auswahl des Antriebskonzepts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Konstruktionsphase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Fertigung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Programmierung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Inbetriebnahme / Testphase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15.12.2022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4463B43-A4AC-643D-7830-40474A2F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Aufgabenstellung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6C4A13-E82A-8C13-0BAB-CAB36EF7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888AA9-6F66-F843-A4B3-C399C56C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59D0B0-9782-9848-FC26-99E56D63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71821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DF26E-2472-799F-5BED-3B562701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B96BBF-4977-8AE6-4F49-C66221BE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6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00E0B36-AD51-E14D-EC69-7B3F3F34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Konstruktionsphase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1F5E1E8-B6F6-FFC5-D832-A33C47D6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C77603-C7E5-BDF4-8632-DA9BD653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A962B-B4A9-43A8-AB1C-A8B63385615D}" type="datetime1">
              <a:rPr lang="de-DE" smtClean="0"/>
              <a:pPr/>
              <a:t>15.12.2022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DBCF76-AD19-EFA3-2A1A-6C7FC935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35909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3D7E-7CB1-9826-F9EB-58DEC38F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Fertigung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1DA3C1-A798-CB58-A4D4-371F07E2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53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92DB1-5155-A474-0851-6DA62B41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67325-74D2-4952-75C7-DE969453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36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1C654-CB37-EA99-E731-117A3126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Inbetriebnahme </a:t>
            </a:r>
            <a:r>
              <a:rPr lang="de-DE"/>
              <a:t>/ Testphase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402ED-DDF2-7648-2549-4C505887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26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 für Ihre Aufmerksamkeit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de Hochschule_1">
  <a:themeElements>
    <a:clrScheme name="Jade Hochschule">
      <a:dk1>
        <a:srgbClr val="5B5F61"/>
      </a:dk1>
      <a:lt1>
        <a:sysClr val="window" lastClr="FFFFFF"/>
      </a:lt1>
      <a:dk2>
        <a:srgbClr val="C319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ade Hochschule">
      <a:majorFont>
        <a:latin typeface="Armada Regular"/>
        <a:ea typeface=""/>
        <a:cs typeface=""/>
      </a:majorFont>
      <a:minorFont>
        <a:latin typeface="NDS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de Hochschule _2">
  <a:themeElements>
    <a:clrScheme name="Jade Hochschule">
      <a:dk1>
        <a:srgbClr val="5B5F61"/>
      </a:dk1>
      <a:lt1>
        <a:sysClr val="window" lastClr="FFFFFF"/>
      </a:lt1>
      <a:dk2>
        <a:srgbClr val="C31924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ade Hochschule">
      <a:majorFont>
        <a:latin typeface="Armada Regular"/>
        <a:ea typeface=""/>
        <a:cs typeface=""/>
      </a:majorFont>
      <a:minorFont>
        <a:latin typeface="NDS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Breitbild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NDSFrutiger 45 Light</vt:lpstr>
      <vt:lpstr>Jade Hochschule_1</vt:lpstr>
      <vt:lpstr>Jade Hochschule _2</vt:lpstr>
      <vt:lpstr>Kugellabyrinth</vt:lpstr>
      <vt:lpstr>Inhalt</vt:lpstr>
      <vt:lpstr>Analyse der Aufgabenstellung</vt:lpstr>
      <vt:lpstr>Konzeptionierung</vt:lpstr>
      <vt:lpstr>Konstruktionsphase</vt:lpstr>
      <vt:lpstr>Fertigung</vt:lpstr>
      <vt:lpstr>Programmierung</vt:lpstr>
      <vt:lpstr>Inbetriebnahme / Testphase</vt:lpstr>
      <vt:lpstr>Vielen Dank für Ihre Aufmerksamkeit</vt:lpstr>
    </vt:vector>
  </TitlesOfParts>
  <Company>Jade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felix.merbt@smp-automotive.com</dc:creator>
  <cp:lastModifiedBy>Felix Merbt</cp:lastModifiedBy>
  <cp:revision>287</cp:revision>
  <dcterms:created xsi:type="dcterms:W3CDTF">2011-03-23T09:15:51Z</dcterms:created>
  <dcterms:modified xsi:type="dcterms:W3CDTF">2022-12-15T10:36:50Z</dcterms:modified>
</cp:coreProperties>
</file>