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67" r:id="rId3"/>
    <p:sldId id="272" r:id="rId4"/>
    <p:sldId id="273" r:id="rId5"/>
    <p:sldId id="274" r:id="rId6"/>
    <p:sldId id="279" r:id="rId7"/>
    <p:sldId id="275" r:id="rId8"/>
    <p:sldId id="276" r:id="rId9"/>
    <p:sldId id="277" r:id="rId10"/>
    <p:sldId id="278" r:id="rId11"/>
    <p:sldId id="271" r:id="rId12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E48"/>
    <a:srgbClr val="5B5F57"/>
    <a:srgbClr val="3D3F41"/>
    <a:srgbClr val="303234"/>
    <a:srgbClr val="B84950"/>
    <a:srgbClr val="ACAEAA"/>
    <a:srgbClr val="F0B0B6"/>
    <a:srgbClr val="C3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4639" autoAdjust="0"/>
  </p:normalViewPr>
  <p:slideViewPr>
    <p:cSldViewPr>
      <p:cViewPr varScale="1">
        <p:scale>
          <a:sx n="49" d="100"/>
          <a:sy n="49" d="100"/>
        </p:scale>
        <p:origin x="72" y="6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6E56-0DBF-46C2-A85E-AEAC4FFCBE16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00EB9-61AE-4107-A1E4-B4103CCE37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2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7E8C253B-3D09-42D8-BAF4-B5DB6BBFFB4A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7471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3CA7E87C-7A74-4F2A-BA76-1918C01528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7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408" y="6118448"/>
            <a:ext cx="10657184" cy="334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03B54B0-3D4C-438B-80B7-8D0E9099D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4005263"/>
            <a:ext cx="9504363" cy="576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5268-EB0C-4330-AAAF-F4FF17162BF7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4417" y="1268413"/>
            <a:ext cx="4510616" cy="4608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096001" y="1268414"/>
            <a:ext cx="5281084" cy="4681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16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89BF-8901-4CDB-8B38-832202374CAB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gegenü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Aufzählung gegenüber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5386917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268761"/>
            <a:ext cx="5389033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DC9-4318-4772-B60F-C4C2527FB258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it Titel u.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2D8-BA6A-4319-A9E5-B8EE0582660C}" type="datetime1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Aufzählung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268760"/>
            <a:ext cx="4011084" cy="4857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E87-FE16-4A6D-9132-8FDB20A8DA0D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29205" y="2492897"/>
            <a:ext cx="7315200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7595" y="1268760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AD80-8FC4-4B82-BDB2-BEA06A224ED2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0D6-950B-4AB0-9D02-B46EDD02B89F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911424" y="1412776"/>
            <a:ext cx="3716227" cy="40324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712885" y="1268413"/>
            <a:ext cx="5471583" cy="4824412"/>
          </a:xfrm>
          <a:prstGeom prst="rect">
            <a:avLst/>
          </a:prstGeom>
        </p:spPr>
        <p:txBody>
          <a:bodyPr/>
          <a:lstStyle>
            <a:lvl1pPr marL="1588" indent="0">
              <a:lnSpc>
                <a:spcPct val="100000"/>
              </a:lnSpc>
              <a:spcBef>
                <a:spcPts val="200"/>
              </a:spcBef>
              <a:buFontTx/>
              <a:buNone/>
              <a:tabLst>
                <a:tab pos="900000" algn="l"/>
              </a:tabLst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spcBef>
                <a:spcPts val="0"/>
              </a:spcBef>
              <a:buFontTx/>
              <a:buNone/>
              <a:defRPr/>
            </a:lvl2pPr>
            <a:lvl3pPr indent="0">
              <a:spcBef>
                <a:spcPts val="0"/>
              </a:spcBef>
              <a:buFontTx/>
              <a:buNone/>
              <a:defRPr/>
            </a:lvl3pPr>
            <a:lvl4pPr indent="0">
              <a:spcBef>
                <a:spcPts val="0"/>
              </a:spcBef>
              <a:buFontTx/>
              <a:buNone/>
              <a:defRPr/>
            </a:lvl4pPr>
            <a:lvl5pPr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5847-9CF9-44A6-9157-59DB685385C3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624418" y="1268413"/>
            <a:ext cx="10847916" cy="4752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3392" y="271804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0" y="4752000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10"/>
          <p:cNvCxnSpPr/>
          <p:nvPr userDrawn="1"/>
        </p:nvCxnSpPr>
        <p:spPr>
          <a:xfrm>
            <a:off x="0" y="4717448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95816"/>
            <a:ext cx="2624858" cy="1232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B5F5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99337" y="-27383"/>
            <a:ext cx="7502624" cy="94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31416" y="65131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oder Kapitel des Vortrags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416" y="651318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2BBC6D-92AF-4505-8904-A4FC390E0922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10" name="Text Box 29"/>
          <p:cNvSpPr txBox="1">
            <a:spLocks noChangeArrowheads="1"/>
          </p:cNvSpPr>
          <p:nvPr userDrawn="1"/>
        </p:nvSpPr>
        <p:spPr bwMode="auto">
          <a:xfrm>
            <a:off x="8688288" y="6532696"/>
            <a:ext cx="2880320" cy="3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6197" tIns="103099" rIns="206197" bIns="103099">
            <a:prstTxWarp prst="textNoShape">
              <a:avLst/>
            </a:prstTxWarp>
            <a:spAutoFit/>
          </a:bodyPr>
          <a:lstStyle/>
          <a:p>
            <a:pPr algn="r"/>
            <a:fld id="{61221779-8891-234B-818B-591DB7D9EDD5}" type="slidenum">
              <a:rPr lang="de-DE"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‹Nr.›</a:t>
            </a:fld>
            <a:endParaRPr lang="de-DE" sz="900" dirty="0">
              <a:solidFill>
                <a:srgbClr val="4B4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-30788" y="6556132"/>
            <a:ext cx="12192000" cy="0"/>
          </a:xfrm>
          <a:prstGeom prst="line">
            <a:avLst/>
          </a:prstGeom>
          <a:ln w="12700">
            <a:solidFill>
              <a:srgbClr val="ACAEA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6"/>
          <p:cNvCxnSpPr/>
          <p:nvPr userDrawn="1"/>
        </p:nvCxnSpPr>
        <p:spPr>
          <a:xfrm>
            <a:off x="0" y="943272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0"/>
          <p:cNvCxnSpPr/>
          <p:nvPr userDrawn="1"/>
        </p:nvCxnSpPr>
        <p:spPr>
          <a:xfrm>
            <a:off x="0" y="908720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97" y="30301"/>
            <a:ext cx="1716743" cy="8064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rgbClr val="4B4E4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B4E48"/>
                </a:solidFill>
              </a:rPr>
              <a:t>Kugellabyrinth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Wilhelmshaven, </a:t>
            </a:r>
            <a:fld id="{C8206118-EB7C-46B6-95BC-9BCEFB79170B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4EDBD-67B2-4C8E-9907-FE2A728D3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480" y="3861048"/>
            <a:ext cx="9504363" cy="576262"/>
          </a:xfrm>
        </p:spPr>
        <p:txBody>
          <a:bodyPr/>
          <a:lstStyle/>
          <a:p>
            <a:r>
              <a:rPr lang="de-DE" dirty="0"/>
              <a:t>Komplexlabor Mechatronik</a:t>
            </a:r>
          </a:p>
          <a:p>
            <a:r>
              <a:rPr lang="de-DE" dirty="0"/>
              <a:t>Jannes Dirks, Jakob Kramer, Felix Merbt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53662-B4B4-4C1C-B32B-22823D7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7CDD7B4-766A-4A76-92B7-9A0AD46D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Analyse der 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Konzeptionierung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Mechanische Teillösungen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Auswahl des Antriebskonzepts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Konstruktionsphase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Fertigung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Inbetriebnahme / Testphase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4463B43-A4AC-643D-7830-40474A2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Aufgabenstellung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6C4A13-E82A-8C13-0BAB-CAB36EF7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Kugellabyrinth-Spiel für Zwecke der Öffentlichkeitsarbeit</a:t>
            </a:r>
          </a:p>
          <a:p>
            <a:r>
              <a:rPr lang="de-DE" dirty="0"/>
              <a:t>Fernbedienung steuert Gerät mittels Lage- und Drehratensensor</a:t>
            </a:r>
          </a:p>
          <a:p>
            <a:r>
              <a:rPr lang="de-DE" dirty="0"/>
              <a:t>Betriebsspannung 12 V DC</a:t>
            </a:r>
          </a:p>
          <a:p>
            <a:r>
              <a:rPr lang="de-DE" dirty="0"/>
              <a:t>Material: Acrylglas-Laserzuschnitte</a:t>
            </a:r>
          </a:p>
          <a:p>
            <a:r>
              <a:rPr lang="de-DE" dirty="0"/>
              <a:t>Fertigung nur durch „Bordmittel“</a:t>
            </a:r>
          </a:p>
          <a:p>
            <a:r>
              <a:rPr lang="de-DE" dirty="0"/>
              <a:t>Baugröße: 200 x 200 x 100 mm</a:t>
            </a:r>
          </a:p>
          <a:p>
            <a:r>
              <a:rPr lang="de-DE" dirty="0"/>
              <a:t>Spielfläche des Labyrinths: 100 x 100 mm</a:t>
            </a:r>
          </a:p>
          <a:p>
            <a:r>
              <a:rPr lang="de-DE" dirty="0"/>
              <a:t>Abgabe: 20.12.2022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88AA9-6F66-F843-A4B3-C399C56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59D0B0-9782-9848-FC26-99E56D63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7182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DF26E-2472-799F-5BED-3B562701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2D13EA-91EF-BA68-1D0A-B1ED0221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0317" y="1268413"/>
            <a:ext cx="6871366" cy="4857749"/>
          </a:xfrm>
        </p:spPr>
      </p:pic>
    </p:spTree>
    <p:extLst>
      <p:ext uri="{BB962C8B-B14F-4D97-AF65-F5344CB8AC3E}">
        <p14:creationId xmlns:p14="http://schemas.microsoft.com/office/powerpoint/2010/main" val="22006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54CF43C-F19F-7162-6088-415AB248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DFC83DF-CE94-51BE-EDE6-E9B1EA33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Simples Design der Fernbedienung</a:t>
            </a:r>
          </a:p>
          <a:p>
            <a:r>
              <a:rPr lang="de-DE" dirty="0"/>
              <a:t>Servomotoren treiben Labyrinth direkt über Hebelarm an</a:t>
            </a:r>
          </a:p>
          <a:p>
            <a:r>
              <a:rPr lang="de-DE" dirty="0"/>
              <a:t>Steuerung mittels Arduino </a:t>
            </a:r>
            <a:r>
              <a:rPr lang="de-DE" dirty="0" err="1"/>
              <a:t>nano</a:t>
            </a:r>
            <a:endParaRPr lang="de-DE" dirty="0"/>
          </a:p>
          <a:p>
            <a:r>
              <a:rPr lang="de-DE" dirty="0"/>
              <a:t>Achsen direkt in Material gelagert</a:t>
            </a:r>
          </a:p>
          <a:p>
            <a:r>
              <a:rPr lang="de-DE" dirty="0"/>
              <a:t>Verbindung zwischen </a:t>
            </a:r>
            <a:r>
              <a:rPr lang="de-DE"/>
              <a:t>Fernbedienung und Gerät mit USB-C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91CB0-93AF-D9C0-FA0A-72424B6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44CC8-AAAB-7FB2-3F3B-EF130B0F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73114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00E0B36-AD51-E14D-EC69-7B3F3F34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Konstruktionsphase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1F5E1E8-B6F6-FFC5-D832-A33C47D6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C77603-C7E5-BDF4-8632-DA9BD653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19.12.2022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BCF76-AD19-EFA3-2A1A-6C7FC93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590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3D7E-7CB1-9826-F9EB-58DEC38F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DA3C1-A798-CB58-A4D4-371F07E2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3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2DB1-5155-A474-0851-6DA62B41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67325-74D2-4952-75C7-DE969453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C654-CB37-EA99-E731-117A312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Inbetriebnahme </a:t>
            </a:r>
            <a:r>
              <a:rPr lang="de-DE"/>
              <a:t>/ Testphase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402ED-DDF2-7648-2549-4C505887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268971"/>
      </p:ext>
    </p:extLst>
  </p:cSld>
  <p:clrMapOvr>
    <a:masterClrMapping/>
  </p:clrMapOvr>
</p:sld>
</file>

<file path=ppt/theme/theme1.xml><?xml version="1.0" encoding="utf-8"?>
<a:theme xmlns:a="http://schemas.openxmlformats.org/drawingml/2006/main" name="Jade Hochschule_1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de Hochschule _2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NDSFrutiger 45 Light</vt:lpstr>
      <vt:lpstr>Jade Hochschule_1</vt:lpstr>
      <vt:lpstr>Jade Hochschule _2</vt:lpstr>
      <vt:lpstr>Kugellabyrinth</vt:lpstr>
      <vt:lpstr>Inhalt</vt:lpstr>
      <vt:lpstr>Analyse der Aufgabenstellung</vt:lpstr>
      <vt:lpstr>Konzeptionierung</vt:lpstr>
      <vt:lpstr>Konzeptionierung</vt:lpstr>
      <vt:lpstr>Konstruktionsphase</vt:lpstr>
      <vt:lpstr>Fertigung</vt:lpstr>
      <vt:lpstr>Programmierung</vt:lpstr>
      <vt:lpstr>Inbetriebnahme / Testphase</vt:lpstr>
      <vt:lpstr>Vielen Dank für Ihre Aufmerksamkeit</vt:lpstr>
    </vt:vector>
  </TitlesOfParts>
  <Company>Jade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felix.merbt@smp-automotive.com</dc:creator>
  <cp:lastModifiedBy>Felix Merbt</cp:lastModifiedBy>
  <cp:revision>289</cp:revision>
  <dcterms:created xsi:type="dcterms:W3CDTF">2011-03-23T09:15:51Z</dcterms:created>
  <dcterms:modified xsi:type="dcterms:W3CDTF">2022-12-19T13:08:53Z</dcterms:modified>
</cp:coreProperties>
</file>