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56" r:id="rId5"/>
    <p:sldId id="257" r:id="rId6"/>
    <p:sldId id="260" r:id="rId7"/>
    <p:sldId id="261" r:id="rId8"/>
    <p:sldId id="262" r:id="rId9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74218" autoAdjust="0"/>
  </p:normalViewPr>
  <p:slideViewPr>
    <p:cSldViewPr snapToGrid="0" snapToObjects="1" showGuides="1">
      <p:cViewPr varScale="1">
        <p:scale>
          <a:sx n="93" d="100"/>
          <a:sy n="93" d="100"/>
        </p:scale>
        <p:origin x="168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ine.pt/xportal/xmain?xpid=INE&amp;xpgid=ine_publicacoes&amp;PUBLICACOESpub_boui=377750&amp;PUBLICACOEStema=00&amp;PUBLICACOESmodo=2&amp;xlang=pt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816" y="2103932"/>
            <a:ext cx="5977609" cy="194835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  <a:latin typeface="IBM Plex Mono SemiBold"/>
              </a:rPr>
              <a:t>Open a new restaurant</a:t>
            </a:r>
            <a:br>
              <a:rPr lang="en-US" dirty="0">
                <a:latin typeface="IBM Plex Mono SemiBold"/>
              </a:rPr>
            </a:br>
            <a:br>
              <a:rPr lang="en-US" dirty="0">
                <a:latin typeface="IBM Plex Mono SemiBold"/>
              </a:rPr>
            </a:br>
            <a:r>
              <a:rPr lang="en-US" dirty="0">
                <a:solidFill>
                  <a:srgbClr val="0E659B"/>
                </a:solidFill>
                <a:latin typeface="IBM Plex Mono SemiBold"/>
              </a:rPr>
              <a:t>Where to open a new restaurant in Lisbon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3490669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09893" y="4915488"/>
            <a:ext cx="5181600" cy="261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João Amador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2/2/2021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</a:rPr>
              <a:t>In this report we will identify the best place to open a new restaurant</a:t>
            </a:r>
          </a:p>
          <a:p>
            <a:pPr lvl="1"/>
            <a:endParaRPr lang="en-US" sz="2200" dirty="0">
              <a:latin typeface="IBM Plex Mono Text"/>
            </a:endParaRPr>
          </a:p>
          <a:p>
            <a:pPr marL="0" indent="0">
              <a:buNone/>
            </a:pPr>
            <a:r>
              <a:rPr lang="en-US" sz="2200" dirty="0">
                <a:latin typeface="IBM Plex Mono Text"/>
              </a:rPr>
              <a:t>We will use public data and data science techniques to analyze and give results that will help a future restaurant owner take a decision</a:t>
            </a:r>
          </a:p>
          <a:p>
            <a:pPr lvl="1"/>
            <a:endParaRPr lang="en-US" sz="2000" dirty="0">
              <a:latin typeface="IBM Plex Mono Tex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IBM Plex Mono Text"/>
              </a:rPr>
              <a:t>This report will be replying to the following </a:t>
            </a:r>
            <a:r>
              <a:rPr lang="en-US" sz="2200">
                <a:latin typeface="IBM Plex Mono Text"/>
              </a:rPr>
              <a:t>questions :</a:t>
            </a:r>
          </a:p>
          <a:p>
            <a:pPr marL="0" indent="0">
              <a:buNone/>
            </a:pPr>
            <a:endParaRPr lang="en-US" sz="2200" dirty="0">
              <a:latin typeface="IBM Plex Mono Text"/>
            </a:endParaRPr>
          </a:p>
          <a:p>
            <a:pPr lvl="1"/>
            <a:r>
              <a:rPr lang="en-US" sz="2200" dirty="0">
                <a:latin typeface="IBM Plex Mono Text"/>
              </a:rPr>
              <a:t>What is the concentration of restaurants in Lisbon districts</a:t>
            </a:r>
          </a:p>
          <a:p>
            <a:pPr lvl="1"/>
            <a:r>
              <a:rPr lang="en-US" sz="2200" dirty="0">
                <a:latin typeface="IBM Plex Mono Text"/>
              </a:rPr>
              <a:t>What is the concentration of resident population in Lisbon districts</a:t>
            </a:r>
          </a:p>
          <a:p>
            <a:pPr lvl="1"/>
            <a:r>
              <a:rPr lang="en-US" sz="2200" dirty="0">
                <a:latin typeface="IBM Plex Mono Text"/>
              </a:rPr>
              <a:t>Classify each district by income revenue</a:t>
            </a:r>
          </a:p>
          <a:p>
            <a:pPr lvl="1"/>
            <a:r>
              <a:rPr lang="en-US" sz="2200" dirty="0">
                <a:latin typeface="IBM Plex Mono Text"/>
              </a:rPr>
              <a:t>Classify each district as residential or work</a:t>
            </a:r>
          </a:p>
          <a:p>
            <a:pPr marL="0" indent="0">
              <a:buNone/>
            </a:pPr>
            <a:endParaRPr lang="en-US" sz="2200" dirty="0">
              <a:latin typeface="IBM Plex Mono Text"/>
            </a:endParaRPr>
          </a:p>
          <a:p>
            <a:pPr marL="0" indent="0">
              <a:buNone/>
            </a:pPr>
            <a:r>
              <a:rPr lang="en-US" sz="2200" dirty="0">
                <a:latin typeface="IBM Plex Mono Text"/>
              </a:rPr>
              <a:t>With this indicators we will give a score for each district that will allow a future restaurant owner decide where he/she should open is new restaurant</a:t>
            </a:r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6987" y="1444625"/>
            <a:ext cx="7068725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 sz="2200" dirty="0">
              <a:latin typeface="IBM Plex Mono Text"/>
            </a:endParaRPr>
          </a:p>
          <a:p>
            <a:pPr marL="0" indent="0">
              <a:buNone/>
            </a:pPr>
            <a:r>
              <a:rPr lang="en-US" sz="2200" dirty="0">
                <a:latin typeface="IBM Plex Mono Text"/>
              </a:rPr>
              <a:t>The origin of our data</a:t>
            </a:r>
            <a:endParaRPr lang="en-US" sz="2200" dirty="0"/>
          </a:p>
          <a:p>
            <a:pPr>
              <a:buFontTx/>
              <a:buChar char="-"/>
            </a:pPr>
            <a:r>
              <a:rPr lang="en-US" sz="2200" dirty="0" err="1">
                <a:latin typeface="IBM Plex Mono Text"/>
              </a:rPr>
              <a:t>FourSquare</a:t>
            </a:r>
            <a:r>
              <a:rPr lang="en-US" sz="2200" dirty="0">
                <a:latin typeface="IBM Plex Mono Text"/>
              </a:rPr>
              <a:t> data to collect restaurants per district</a:t>
            </a:r>
          </a:p>
          <a:p>
            <a:pPr>
              <a:buFontTx/>
              <a:buChar char="-"/>
            </a:pPr>
            <a:r>
              <a:rPr lang="en-US" sz="2200" dirty="0">
                <a:latin typeface="IBM Plex Mono Text"/>
              </a:rPr>
              <a:t>The data from annual census population in Lisbon </a:t>
            </a:r>
            <a:r>
              <a:rPr lang="en-US" sz="2200" dirty="0">
                <a:latin typeface="IBM Plex Mono Text"/>
                <a:hlinkClick r:id="rId2"/>
              </a:rPr>
              <a:t>INE DATA</a:t>
            </a:r>
            <a:r>
              <a:rPr lang="en-US" sz="2200" dirty="0">
                <a:latin typeface="IBM Plex Mono Text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IBM Plex Mono Text"/>
              </a:rPr>
              <a:t>will provide the population concentration, their academic level and with their academic level we will deduct income level</a:t>
            </a:r>
          </a:p>
          <a:p>
            <a:pPr marL="0" indent="0">
              <a:buNone/>
            </a:pPr>
            <a:endParaRPr lang="en-US" sz="2200" dirty="0">
              <a:latin typeface="IBM Plex Mono Text"/>
            </a:endParaRPr>
          </a:p>
          <a:p>
            <a:pPr marL="0" indent="0">
              <a:buNone/>
            </a:pPr>
            <a:r>
              <a:rPr lang="en-US" sz="2200" dirty="0">
                <a:latin typeface="IBM Plex Mono Text"/>
              </a:rPr>
              <a:t>Our methodology</a:t>
            </a:r>
          </a:p>
          <a:p>
            <a:pPr marL="342900" indent="-342900"/>
            <a:r>
              <a:rPr lang="en-US" sz="2200" dirty="0">
                <a:latin typeface="IBM Plex Mono Text"/>
              </a:rPr>
              <a:t>Analyze foursquare data to gather restaurants concentration</a:t>
            </a:r>
          </a:p>
          <a:p>
            <a:pPr marL="342900" indent="-342900"/>
            <a:r>
              <a:rPr lang="en-US" sz="2200" dirty="0">
                <a:latin typeface="IBM Plex Mono Text"/>
              </a:rPr>
              <a:t>Analyze the population concentration</a:t>
            </a:r>
          </a:p>
          <a:p>
            <a:pPr marL="342900" indent="-342900"/>
            <a:r>
              <a:rPr lang="en-US" sz="2200" dirty="0"/>
              <a:t>Analyze the population is resident or work related</a:t>
            </a:r>
          </a:p>
          <a:p>
            <a:pPr marL="342900" indent="-342900"/>
            <a:r>
              <a:rPr lang="en-US" sz="2200" dirty="0">
                <a:latin typeface="IBM Plex Mono Text"/>
              </a:rPr>
              <a:t>Analyze the population income</a:t>
            </a:r>
            <a:endParaRPr lang="en-US" sz="2200" dirty="0"/>
          </a:p>
          <a:p>
            <a:pPr marL="342900" indent="-342900"/>
            <a:r>
              <a:rPr lang="en-US" sz="2200" dirty="0"/>
              <a:t>Give a rating for each </a:t>
            </a:r>
            <a:r>
              <a:rPr lang="en-US" sz="2200" dirty="0" err="1"/>
              <a:t>districit</a:t>
            </a:r>
            <a:endParaRPr lang="en-US" sz="22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219</Words>
  <Application>Microsoft Macintosh PowerPoint</Application>
  <PresentationFormat>Grand écran</PresentationFormat>
  <Paragraphs>42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Open a new restaurant  Where to open a new restaurant in Lisbon</vt:lpstr>
      <vt:lpstr>OUTLINE</vt:lpstr>
      <vt:lpstr>EXECUTIVE SUMMARY</vt:lpstr>
      <vt:lpstr>INTRODUCTION</vt:lpstr>
      <vt:lpstr>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João Amador</cp:lastModifiedBy>
  <cp:revision>519</cp:revision>
  <dcterms:created xsi:type="dcterms:W3CDTF">2020-10-28T18:29:43Z</dcterms:created>
  <dcterms:modified xsi:type="dcterms:W3CDTF">2021-02-11T19:10:26Z</dcterms:modified>
</cp:coreProperties>
</file>