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3E50"/>
    <a:srgbClr val="ED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DAA62-0038-4287-BB12-040C0484E537}" v="76" dt="2023-06-24T02:43:31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afar Omar" userId="9fbc3c7e-7785-4eae-8fd3-6335ad884674" providerId="ADAL" clId="{E69DAA62-0038-4287-BB12-040C0484E537}"/>
    <pc:docChg chg="undo custSel addSld delSld modSld">
      <pc:chgData name="Jaafar Omar" userId="9fbc3c7e-7785-4eae-8fd3-6335ad884674" providerId="ADAL" clId="{E69DAA62-0038-4287-BB12-040C0484E537}" dt="2023-06-24T02:43:41.762" v="891" actId="1582"/>
      <pc:docMkLst>
        <pc:docMk/>
      </pc:docMkLst>
      <pc:sldChg chg="addSp delSp modSp new mod">
        <pc:chgData name="Jaafar Omar" userId="9fbc3c7e-7785-4eae-8fd3-6335ad884674" providerId="ADAL" clId="{E69DAA62-0038-4287-BB12-040C0484E537}" dt="2023-06-16T05:48:59.272" v="560" actId="20577"/>
        <pc:sldMkLst>
          <pc:docMk/>
          <pc:sldMk cId="3795871648" sldId="256"/>
        </pc:sldMkLst>
        <pc:spChg chg="del">
          <ac:chgData name="Jaafar Omar" userId="9fbc3c7e-7785-4eae-8fd3-6335ad884674" providerId="ADAL" clId="{E69DAA62-0038-4287-BB12-040C0484E537}" dt="2023-06-15T09:30:45.905" v="1" actId="478"/>
          <ac:spMkLst>
            <pc:docMk/>
            <pc:sldMk cId="3795871648" sldId="256"/>
            <ac:spMk id="2" creationId="{1870233B-BBDF-311B-783C-58C55B9074A6}"/>
          </ac:spMkLst>
        </pc:spChg>
        <pc:spChg chg="del">
          <ac:chgData name="Jaafar Omar" userId="9fbc3c7e-7785-4eae-8fd3-6335ad884674" providerId="ADAL" clId="{E69DAA62-0038-4287-BB12-040C0484E537}" dt="2023-06-15T09:30:45.905" v="1" actId="478"/>
          <ac:spMkLst>
            <pc:docMk/>
            <pc:sldMk cId="3795871648" sldId="256"/>
            <ac:spMk id="3" creationId="{8D7FD0D5-0F30-ED29-FCFB-7EF590247BA7}"/>
          </ac:spMkLst>
        </pc:spChg>
        <pc:spChg chg="add mod">
          <ac:chgData name="Jaafar Omar" userId="9fbc3c7e-7785-4eae-8fd3-6335ad884674" providerId="ADAL" clId="{E69DAA62-0038-4287-BB12-040C0484E537}" dt="2023-06-15T13:22:22.933" v="358" actId="404"/>
          <ac:spMkLst>
            <pc:docMk/>
            <pc:sldMk cId="3795871648" sldId="256"/>
            <ac:spMk id="11" creationId="{1C855996-6135-9DC3-26B3-357F486C558F}"/>
          </ac:spMkLst>
        </pc:spChg>
        <pc:spChg chg="add mod">
          <ac:chgData name="Jaafar Omar" userId="9fbc3c7e-7785-4eae-8fd3-6335ad884674" providerId="ADAL" clId="{E69DAA62-0038-4287-BB12-040C0484E537}" dt="2023-06-15T13:22:25.291" v="359" actId="404"/>
          <ac:spMkLst>
            <pc:docMk/>
            <pc:sldMk cId="3795871648" sldId="256"/>
            <ac:spMk id="15" creationId="{2F1A345B-CBD7-DEE3-F8F5-772DE96AB7F9}"/>
          </ac:spMkLst>
        </pc:spChg>
        <pc:spChg chg="add mod">
          <ac:chgData name="Jaafar Omar" userId="9fbc3c7e-7785-4eae-8fd3-6335ad884674" providerId="ADAL" clId="{E69DAA62-0038-4287-BB12-040C0484E537}" dt="2023-06-15T13:22:20.993" v="357" actId="113"/>
          <ac:spMkLst>
            <pc:docMk/>
            <pc:sldMk cId="3795871648" sldId="256"/>
            <ac:spMk id="56" creationId="{65989EEA-31D8-9376-0D1C-DDDE1A1AFC64}"/>
          </ac:spMkLst>
        </pc:spChg>
        <pc:spChg chg="add mod">
          <ac:chgData name="Jaafar Omar" userId="9fbc3c7e-7785-4eae-8fd3-6335ad884674" providerId="ADAL" clId="{E69DAA62-0038-4287-BB12-040C0484E537}" dt="2023-06-16T05:48:59.272" v="560" actId="20577"/>
          <ac:spMkLst>
            <pc:docMk/>
            <pc:sldMk cId="3795871648" sldId="256"/>
            <ac:spMk id="137" creationId="{4CDA3927-4007-77F0-17D4-A7CAB702AC1E}"/>
          </ac:spMkLst>
        </pc:spChg>
        <pc:spChg chg="add mod">
          <ac:chgData name="Jaafar Omar" userId="9fbc3c7e-7785-4eae-8fd3-6335ad884674" providerId="ADAL" clId="{E69DAA62-0038-4287-BB12-040C0484E537}" dt="2023-06-15T13:37:00.459" v="510" actId="1076"/>
          <ac:spMkLst>
            <pc:docMk/>
            <pc:sldMk cId="3795871648" sldId="256"/>
            <ac:spMk id="216" creationId="{B5E5428F-0CE9-4957-DE62-0F0A91E1F0D5}"/>
          </ac:spMkLst>
        </pc:spChg>
        <pc:grpChg chg="add mod">
          <ac:chgData name="Jaafar Omar" userId="9fbc3c7e-7785-4eae-8fd3-6335ad884674" providerId="ADAL" clId="{E69DAA62-0038-4287-BB12-040C0484E537}" dt="2023-06-15T13:12:39.320" v="223" actId="1076"/>
          <ac:grpSpMkLst>
            <pc:docMk/>
            <pc:sldMk cId="3795871648" sldId="256"/>
            <ac:grpSpMk id="8" creationId="{037F4542-3006-DFAA-C5E8-6A65C24E3821}"/>
          </ac:grpSpMkLst>
        </pc:grpChg>
        <pc:picChg chg="add mod">
          <ac:chgData name="Jaafar Omar" userId="9fbc3c7e-7785-4eae-8fd3-6335ad884674" providerId="ADAL" clId="{E69DAA62-0038-4287-BB12-040C0484E537}" dt="2023-06-16T05:46:44.494" v="516" actId="14100"/>
          <ac:picMkLst>
            <pc:docMk/>
            <pc:sldMk cId="3795871648" sldId="256"/>
            <ac:picMk id="2" creationId="{AEAA3C3D-697B-8D85-D137-3D0C9A74A31E}"/>
          </ac:picMkLst>
        </pc:picChg>
        <pc:picChg chg="add mod">
          <ac:chgData name="Jaafar Omar" userId="9fbc3c7e-7785-4eae-8fd3-6335ad884674" providerId="ADAL" clId="{E69DAA62-0038-4287-BB12-040C0484E537}" dt="2023-06-16T05:47:53.013" v="537" actId="1076"/>
          <ac:picMkLst>
            <pc:docMk/>
            <pc:sldMk cId="3795871648" sldId="256"/>
            <ac:picMk id="3" creationId="{C9F347F7-B6A4-9EFD-6F8A-015F75F191E7}"/>
          </ac:picMkLst>
        </pc:picChg>
        <pc:picChg chg="add mod">
          <ac:chgData name="Jaafar Omar" userId="9fbc3c7e-7785-4eae-8fd3-6335ad884674" providerId="ADAL" clId="{E69DAA62-0038-4287-BB12-040C0484E537}" dt="2023-06-15T11:57:42.221" v="99" actId="1076"/>
          <ac:picMkLst>
            <pc:docMk/>
            <pc:sldMk cId="3795871648" sldId="256"/>
            <ac:picMk id="5" creationId="{9063B789-0B76-DF01-ABB4-0361D9DD3891}"/>
          </ac:picMkLst>
        </pc:picChg>
        <pc:picChg chg="add mod modCrop">
          <ac:chgData name="Jaafar Omar" userId="9fbc3c7e-7785-4eae-8fd3-6335ad884674" providerId="ADAL" clId="{E69DAA62-0038-4287-BB12-040C0484E537}" dt="2023-06-15T11:57:52.942" v="102" actId="1076"/>
          <ac:picMkLst>
            <pc:docMk/>
            <pc:sldMk cId="3795871648" sldId="256"/>
            <ac:picMk id="7" creationId="{3D36AAD6-1709-6818-E864-DCF09B0B20AE}"/>
          </ac:picMkLst>
        </pc:picChg>
        <pc:picChg chg="add mod">
          <ac:chgData name="Jaafar Omar" userId="9fbc3c7e-7785-4eae-8fd3-6335ad884674" providerId="ADAL" clId="{E69DAA62-0038-4287-BB12-040C0484E537}" dt="2023-06-15T11:58:30.006" v="113" actId="1076"/>
          <ac:picMkLst>
            <pc:docMk/>
            <pc:sldMk cId="3795871648" sldId="256"/>
            <ac:picMk id="10" creationId="{937EC907-82BF-CB46-325F-AC279B25298A}"/>
          </ac:picMkLst>
        </pc:picChg>
        <pc:picChg chg="add del mod">
          <ac:chgData name="Jaafar Omar" userId="9fbc3c7e-7785-4eae-8fd3-6335ad884674" providerId="ADAL" clId="{E69DAA62-0038-4287-BB12-040C0484E537}" dt="2023-06-15T11:56:57.310" v="75" actId="478"/>
          <ac:picMkLst>
            <pc:docMk/>
            <pc:sldMk cId="3795871648" sldId="256"/>
            <ac:picMk id="13" creationId="{6F978E38-E409-1589-5D85-CDD36F47F4A6}"/>
          </ac:picMkLst>
        </pc:picChg>
        <pc:picChg chg="add mod">
          <ac:chgData name="Jaafar Omar" userId="9fbc3c7e-7785-4eae-8fd3-6335ad884674" providerId="ADAL" clId="{E69DAA62-0038-4287-BB12-040C0484E537}" dt="2023-06-15T11:57:32.213" v="94" actId="1076"/>
          <ac:picMkLst>
            <pc:docMk/>
            <pc:sldMk cId="3795871648" sldId="256"/>
            <ac:picMk id="14" creationId="{2731C269-2725-2058-5DC6-F22F243C80E0}"/>
          </ac:picMkLst>
        </pc:picChg>
        <pc:picChg chg="add mod ord">
          <ac:chgData name="Jaafar Omar" userId="9fbc3c7e-7785-4eae-8fd3-6335ad884674" providerId="ADAL" clId="{E69DAA62-0038-4287-BB12-040C0484E537}" dt="2023-06-15T11:58:41.876" v="115" actId="1076"/>
          <ac:picMkLst>
            <pc:docMk/>
            <pc:sldMk cId="3795871648" sldId="256"/>
            <ac:picMk id="16" creationId="{1AF7F2AF-789C-D8EA-ADA0-DCBF52CE76D3}"/>
          </ac:picMkLst>
        </pc:picChg>
        <pc:picChg chg="add del mod">
          <ac:chgData name="Jaafar Omar" userId="9fbc3c7e-7785-4eae-8fd3-6335ad884674" providerId="ADAL" clId="{E69DAA62-0038-4287-BB12-040C0484E537}" dt="2023-06-15T12:01:22.596" v="122" actId="478"/>
          <ac:picMkLst>
            <pc:docMk/>
            <pc:sldMk cId="3795871648" sldId="256"/>
            <ac:picMk id="18" creationId="{AEDF6A5B-B973-A30F-88F1-2F3750C638F9}"/>
          </ac:picMkLst>
        </pc:picChg>
        <pc:picChg chg="add mod">
          <ac:chgData name="Jaafar Omar" userId="9fbc3c7e-7785-4eae-8fd3-6335ad884674" providerId="ADAL" clId="{E69DAA62-0038-4287-BB12-040C0484E537}" dt="2023-06-15T12:01:49.116" v="130" actId="14100"/>
          <ac:picMkLst>
            <pc:docMk/>
            <pc:sldMk cId="3795871648" sldId="256"/>
            <ac:picMk id="20" creationId="{F541AA4F-A9EC-3DD4-9CA4-DEAE6D64EA32}"/>
          </ac:picMkLst>
        </pc:picChg>
        <pc:picChg chg="add mod">
          <ac:chgData name="Jaafar Omar" userId="9fbc3c7e-7785-4eae-8fd3-6335ad884674" providerId="ADAL" clId="{E69DAA62-0038-4287-BB12-040C0484E537}" dt="2023-06-15T13:10:11.582" v="191" actId="1076"/>
          <ac:picMkLst>
            <pc:docMk/>
            <pc:sldMk cId="3795871648" sldId="256"/>
            <ac:picMk id="53" creationId="{D3A3DC99-95D0-75B5-C38A-3D1A46421B3F}"/>
          </ac:picMkLst>
        </pc:picChg>
        <pc:picChg chg="add mod">
          <ac:chgData name="Jaafar Omar" userId="9fbc3c7e-7785-4eae-8fd3-6335ad884674" providerId="ADAL" clId="{E69DAA62-0038-4287-BB12-040C0484E537}" dt="2023-06-15T13:10:05.278" v="188" actId="1076"/>
          <ac:picMkLst>
            <pc:docMk/>
            <pc:sldMk cId="3795871648" sldId="256"/>
            <ac:picMk id="55" creationId="{07FB0254-41F1-E721-3454-FB7E0BD12ADA}"/>
          </ac:picMkLst>
        </pc:picChg>
        <pc:picChg chg="add del mod">
          <ac:chgData name="Jaafar Omar" userId="9fbc3c7e-7785-4eae-8fd3-6335ad884674" providerId="ADAL" clId="{E69DAA62-0038-4287-BB12-040C0484E537}" dt="2023-06-15T13:26:50.235" v="362" actId="478"/>
          <ac:picMkLst>
            <pc:docMk/>
            <pc:sldMk cId="3795871648" sldId="256"/>
            <ac:picMk id="139" creationId="{573A4F11-B4F2-8F01-A744-31C0C006E1AE}"/>
          </ac:picMkLst>
        </pc:picChg>
        <pc:picChg chg="add del mod">
          <ac:chgData name="Jaafar Omar" userId="9fbc3c7e-7785-4eae-8fd3-6335ad884674" providerId="ADAL" clId="{E69DAA62-0038-4287-BB12-040C0484E537}" dt="2023-06-15T13:35:24.431" v="468" actId="1076"/>
          <ac:picMkLst>
            <pc:docMk/>
            <pc:sldMk cId="3795871648" sldId="256"/>
            <ac:picMk id="141" creationId="{2E91AECF-E634-95BE-AA72-5102445C49C6}"/>
          </ac:picMkLst>
        </pc:picChg>
        <pc:cxnChg chg="add mod">
          <ac:chgData name="Jaafar Omar" userId="9fbc3c7e-7785-4eae-8fd3-6335ad884674" providerId="ADAL" clId="{E69DAA62-0038-4287-BB12-040C0484E537}" dt="2023-06-16T05:48:44.045" v="553" actId="14100"/>
          <ac:cxnSpMkLst>
            <pc:docMk/>
            <pc:sldMk cId="3795871648" sldId="256"/>
            <ac:cxnSpMk id="4" creationId="{4C975497-D106-CB36-24E6-ED1FD9D1F6B7}"/>
          </ac:cxnSpMkLst>
        </pc:cxnChg>
        <pc:cxnChg chg="add mod">
          <ac:chgData name="Jaafar Omar" userId="9fbc3c7e-7785-4eae-8fd3-6335ad884674" providerId="ADAL" clId="{E69DAA62-0038-4287-BB12-040C0484E537}" dt="2023-06-16T05:47:10.190" v="523" actId="1076"/>
          <ac:cxnSpMkLst>
            <pc:docMk/>
            <pc:sldMk cId="3795871648" sldId="256"/>
            <ac:cxnSpMk id="18" creationId="{4875AFB1-5C29-740C-0E1B-A592EA8DBF6C}"/>
          </ac:cxnSpMkLst>
        </pc:cxnChg>
        <pc:cxnChg chg="add mod">
          <ac:chgData name="Jaafar Omar" userId="9fbc3c7e-7785-4eae-8fd3-6335ad884674" providerId="ADAL" clId="{E69DAA62-0038-4287-BB12-040C0484E537}" dt="2023-06-15T13:17:21.694" v="284" actId="208"/>
          <ac:cxnSpMkLst>
            <pc:docMk/>
            <pc:sldMk cId="3795871648" sldId="256"/>
            <ac:cxnSpMk id="22" creationId="{7584A0EC-8DE5-1535-8C09-22175F716A94}"/>
          </ac:cxnSpMkLst>
        </pc:cxnChg>
        <pc:cxnChg chg="add mod">
          <ac:chgData name="Jaafar Omar" userId="9fbc3c7e-7785-4eae-8fd3-6335ad884674" providerId="ADAL" clId="{E69DAA62-0038-4287-BB12-040C0484E537}" dt="2023-06-16T05:47:37.589" v="533" actId="14100"/>
          <ac:cxnSpMkLst>
            <pc:docMk/>
            <pc:sldMk cId="3795871648" sldId="256"/>
            <ac:cxnSpMk id="23" creationId="{5D6C64F8-97DD-1708-2EF3-DF5F458CEC21}"/>
          </ac:cxnSpMkLst>
        </pc:cxnChg>
        <pc:cxnChg chg="add mod">
          <ac:chgData name="Jaafar Omar" userId="9fbc3c7e-7785-4eae-8fd3-6335ad884674" providerId="ADAL" clId="{E69DAA62-0038-4287-BB12-040C0484E537}" dt="2023-06-15T13:17:21.694" v="284" actId="208"/>
          <ac:cxnSpMkLst>
            <pc:docMk/>
            <pc:sldMk cId="3795871648" sldId="256"/>
            <ac:cxnSpMk id="24" creationId="{9386A163-444F-4435-51E4-719249DB72B0}"/>
          </ac:cxnSpMkLst>
        </pc:cxnChg>
        <pc:cxnChg chg="add mod">
          <ac:chgData name="Jaafar Omar" userId="9fbc3c7e-7785-4eae-8fd3-6335ad884674" providerId="ADAL" clId="{E69DAA62-0038-4287-BB12-040C0484E537}" dt="2023-06-16T05:47:45.846" v="536" actId="14100"/>
          <ac:cxnSpMkLst>
            <pc:docMk/>
            <pc:sldMk cId="3795871648" sldId="256"/>
            <ac:cxnSpMk id="29" creationId="{D2CCC8FD-72F2-227B-9E60-415D79564117}"/>
          </ac:cxnSpMkLst>
        </pc:cxnChg>
        <pc:cxnChg chg="add mod">
          <ac:chgData name="Jaafar Omar" userId="9fbc3c7e-7785-4eae-8fd3-6335ad884674" providerId="ADAL" clId="{E69DAA62-0038-4287-BB12-040C0484E537}" dt="2023-06-15T13:03:21.534" v="144" actId="1035"/>
          <ac:cxnSpMkLst>
            <pc:docMk/>
            <pc:sldMk cId="3795871648" sldId="256"/>
            <ac:cxnSpMk id="30" creationId="{DDE94308-AE83-9951-8934-724D7DFBB90A}"/>
          </ac:cxnSpMkLst>
        </pc:cxnChg>
        <pc:cxnChg chg="add mod">
          <ac:chgData name="Jaafar Omar" userId="9fbc3c7e-7785-4eae-8fd3-6335ad884674" providerId="ADAL" clId="{E69DAA62-0038-4287-BB12-040C0484E537}" dt="2023-06-15T13:05:56.646" v="172" actId="208"/>
          <ac:cxnSpMkLst>
            <pc:docMk/>
            <pc:sldMk cId="3795871648" sldId="256"/>
            <ac:cxnSpMk id="32" creationId="{D2689C5F-4AB2-C276-B555-E4A205C6636E}"/>
          </ac:cxnSpMkLst>
        </pc:cxnChg>
        <pc:cxnChg chg="add mod">
          <ac:chgData name="Jaafar Omar" userId="9fbc3c7e-7785-4eae-8fd3-6335ad884674" providerId="ADAL" clId="{E69DAA62-0038-4287-BB12-040C0484E537}" dt="2023-06-16T05:48:09.261" v="542" actId="1076"/>
          <ac:cxnSpMkLst>
            <pc:docMk/>
            <pc:sldMk cId="3795871648" sldId="256"/>
            <ac:cxnSpMk id="33" creationId="{361603BB-ED93-7BFF-1E46-816BD9DB9D38}"/>
          </ac:cxnSpMkLst>
        </pc:cxnChg>
        <pc:cxnChg chg="add mod">
          <ac:chgData name="Jaafar Omar" userId="9fbc3c7e-7785-4eae-8fd3-6335ad884674" providerId="ADAL" clId="{E69DAA62-0038-4287-BB12-040C0484E537}" dt="2023-06-15T13:05:56.646" v="172" actId="208"/>
          <ac:cxnSpMkLst>
            <pc:docMk/>
            <pc:sldMk cId="3795871648" sldId="256"/>
            <ac:cxnSpMk id="34" creationId="{01F0553B-8F52-45C7-63A0-4F5CD7CEAF95}"/>
          </ac:cxnSpMkLst>
        </pc:cxnChg>
        <pc:cxnChg chg="add mod">
          <ac:chgData name="Jaafar Omar" userId="9fbc3c7e-7785-4eae-8fd3-6335ad884674" providerId="ADAL" clId="{E69DAA62-0038-4287-BB12-040C0484E537}" dt="2023-06-15T13:17:43.273" v="287" actId="1076"/>
          <ac:cxnSpMkLst>
            <pc:docMk/>
            <pc:sldMk cId="3795871648" sldId="256"/>
            <ac:cxnSpMk id="36" creationId="{3DFF0B6D-9A71-C263-BB81-904BBC419354}"/>
          </ac:cxnSpMkLst>
        </pc:cxnChg>
        <pc:cxnChg chg="add mod">
          <ac:chgData name="Jaafar Omar" userId="9fbc3c7e-7785-4eae-8fd3-6335ad884674" providerId="ADAL" clId="{E69DAA62-0038-4287-BB12-040C0484E537}" dt="2023-06-16T05:48:35.205" v="550" actId="14100"/>
          <ac:cxnSpMkLst>
            <pc:docMk/>
            <pc:sldMk cId="3795871648" sldId="256"/>
            <ac:cxnSpMk id="39" creationId="{74929D79-2F12-141A-7F38-A82A04AB2A8E}"/>
          </ac:cxnSpMkLst>
        </pc:cxnChg>
        <pc:cxnChg chg="add mod">
          <ac:chgData name="Jaafar Omar" userId="9fbc3c7e-7785-4eae-8fd3-6335ad884674" providerId="ADAL" clId="{E69DAA62-0038-4287-BB12-040C0484E537}" dt="2023-06-16T05:48:53.342" v="554" actId="14100"/>
          <ac:cxnSpMkLst>
            <pc:docMk/>
            <pc:sldMk cId="3795871648" sldId="256"/>
            <ac:cxnSpMk id="43" creationId="{1079CB97-C043-5073-6482-521BB3E0D892}"/>
          </ac:cxnSpMkLst>
        </pc:cxnChg>
        <pc:cxnChg chg="add mod">
          <ac:chgData name="Jaafar Omar" userId="9fbc3c7e-7785-4eae-8fd3-6335ad884674" providerId="ADAL" clId="{E69DAA62-0038-4287-BB12-040C0484E537}" dt="2023-06-15T13:05:38.085" v="170" actId="14100"/>
          <ac:cxnSpMkLst>
            <pc:docMk/>
            <pc:sldMk cId="3795871648" sldId="256"/>
            <ac:cxnSpMk id="45" creationId="{E9E21D4A-5B55-C4F1-22F7-4F02EA8A1C37}"/>
          </ac:cxnSpMkLst>
        </pc:cxnChg>
        <pc:cxnChg chg="add mod">
          <ac:chgData name="Jaafar Omar" userId="9fbc3c7e-7785-4eae-8fd3-6335ad884674" providerId="ADAL" clId="{E69DAA62-0038-4287-BB12-040C0484E537}" dt="2023-06-15T13:18:33.372" v="299" actId="14100"/>
          <ac:cxnSpMkLst>
            <pc:docMk/>
            <pc:sldMk cId="3795871648" sldId="256"/>
            <ac:cxnSpMk id="47" creationId="{59BD04F2-F614-93BD-B43D-4070086CB2B8}"/>
          </ac:cxnSpMkLst>
        </pc:cxnChg>
        <pc:cxnChg chg="add mod">
          <ac:chgData name="Jaafar Omar" userId="9fbc3c7e-7785-4eae-8fd3-6335ad884674" providerId="ADAL" clId="{E69DAA62-0038-4287-BB12-040C0484E537}" dt="2023-06-15T13:31:55.147" v="390" actId="1076"/>
          <ac:cxnSpMkLst>
            <pc:docMk/>
            <pc:sldMk cId="3795871648" sldId="256"/>
            <ac:cxnSpMk id="51" creationId="{A1C43CDB-AA67-67BF-244D-A238D0BB90E3}"/>
          </ac:cxnSpMkLst>
        </pc:cxnChg>
        <pc:cxnChg chg="add mod">
          <ac:chgData name="Jaafar Omar" userId="9fbc3c7e-7785-4eae-8fd3-6335ad884674" providerId="ADAL" clId="{E69DAA62-0038-4287-BB12-040C0484E537}" dt="2023-06-15T13:12:42.341" v="224" actId="14100"/>
          <ac:cxnSpMkLst>
            <pc:docMk/>
            <pc:sldMk cId="3795871648" sldId="256"/>
            <ac:cxnSpMk id="57" creationId="{CB5900F9-D99F-36B1-8C2A-2FFCF9F187A6}"/>
          </ac:cxnSpMkLst>
        </pc:cxnChg>
        <pc:cxnChg chg="add del">
          <ac:chgData name="Jaafar Omar" userId="9fbc3c7e-7785-4eae-8fd3-6335ad884674" providerId="ADAL" clId="{E69DAA62-0038-4287-BB12-040C0484E537}" dt="2023-06-15T13:12:56.786" v="226" actId="11529"/>
          <ac:cxnSpMkLst>
            <pc:docMk/>
            <pc:sldMk cId="3795871648" sldId="256"/>
            <ac:cxnSpMk id="62" creationId="{4153B632-5073-F50A-D20D-E6CAA881BC3B}"/>
          </ac:cxnSpMkLst>
        </pc:cxnChg>
        <pc:cxnChg chg="add mod">
          <ac:chgData name="Jaafar Omar" userId="9fbc3c7e-7785-4eae-8fd3-6335ad884674" providerId="ADAL" clId="{E69DAA62-0038-4287-BB12-040C0484E537}" dt="2023-06-15T13:14:20.046" v="244" actId="14100"/>
          <ac:cxnSpMkLst>
            <pc:docMk/>
            <pc:sldMk cId="3795871648" sldId="256"/>
            <ac:cxnSpMk id="63" creationId="{BB5A0C1F-8884-5F17-06E9-73DFD69BCC1C}"/>
          </ac:cxnSpMkLst>
        </pc:cxnChg>
        <pc:cxnChg chg="add mod">
          <ac:chgData name="Jaafar Omar" userId="9fbc3c7e-7785-4eae-8fd3-6335ad884674" providerId="ADAL" clId="{E69DAA62-0038-4287-BB12-040C0484E537}" dt="2023-06-15T13:13:49.357" v="234" actId="14100"/>
          <ac:cxnSpMkLst>
            <pc:docMk/>
            <pc:sldMk cId="3795871648" sldId="256"/>
            <ac:cxnSpMk id="67" creationId="{C3F48AEA-5AE3-C2C2-668C-69C5B374F989}"/>
          </ac:cxnSpMkLst>
        </pc:cxnChg>
        <pc:cxnChg chg="add mod">
          <ac:chgData name="Jaafar Omar" userId="9fbc3c7e-7785-4eae-8fd3-6335ad884674" providerId="ADAL" clId="{E69DAA62-0038-4287-BB12-040C0484E537}" dt="2023-06-15T13:14:16.624" v="243" actId="14100"/>
          <ac:cxnSpMkLst>
            <pc:docMk/>
            <pc:sldMk cId="3795871648" sldId="256"/>
            <ac:cxnSpMk id="69" creationId="{8288D01A-DAA7-FD1B-CAFB-C9D30166E914}"/>
          </ac:cxnSpMkLst>
        </pc:cxnChg>
        <pc:cxnChg chg="add mod">
          <ac:chgData name="Jaafar Omar" userId="9fbc3c7e-7785-4eae-8fd3-6335ad884674" providerId="ADAL" clId="{E69DAA62-0038-4287-BB12-040C0484E537}" dt="2023-06-15T13:14:51.270" v="252" actId="14100"/>
          <ac:cxnSpMkLst>
            <pc:docMk/>
            <pc:sldMk cId="3795871648" sldId="256"/>
            <ac:cxnSpMk id="76" creationId="{0EA030F9-E9E3-EA5A-7C8D-99B351B4786B}"/>
          </ac:cxnSpMkLst>
        </pc:cxnChg>
        <pc:cxnChg chg="add mod">
          <ac:chgData name="Jaafar Omar" userId="9fbc3c7e-7785-4eae-8fd3-6335ad884674" providerId="ADAL" clId="{E69DAA62-0038-4287-BB12-040C0484E537}" dt="2023-06-15T13:15:41.413" v="267" actId="14100"/>
          <ac:cxnSpMkLst>
            <pc:docMk/>
            <pc:sldMk cId="3795871648" sldId="256"/>
            <ac:cxnSpMk id="82" creationId="{3C834C14-30BC-D944-1C0C-9215098B0C55}"/>
          </ac:cxnSpMkLst>
        </pc:cxnChg>
        <pc:cxnChg chg="add del mod">
          <ac:chgData name="Jaafar Omar" userId="9fbc3c7e-7785-4eae-8fd3-6335ad884674" providerId="ADAL" clId="{E69DAA62-0038-4287-BB12-040C0484E537}" dt="2023-06-15T13:15:30.612" v="263" actId="478"/>
          <ac:cxnSpMkLst>
            <pc:docMk/>
            <pc:sldMk cId="3795871648" sldId="256"/>
            <ac:cxnSpMk id="88" creationId="{72DFDC52-CAB0-38C8-F941-7100AC3B0521}"/>
          </ac:cxnSpMkLst>
        </pc:cxnChg>
        <pc:cxnChg chg="add mod">
          <ac:chgData name="Jaafar Omar" userId="9fbc3c7e-7785-4eae-8fd3-6335ad884674" providerId="ADAL" clId="{E69DAA62-0038-4287-BB12-040C0484E537}" dt="2023-06-15T13:15:54.469" v="269" actId="14100"/>
          <ac:cxnSpMkLst>
            <pc:docMk/>
            <pc:sldMk cId="3795871648" sldId="256"/>
            <ac:cxnSpMk id="89" creationId="{ED115691-62A0-924C-AD44-62453C49F0BC}"/>
          </ac:cxnSpMkLst>
        </pc:cxnChg>
        <pc:cxnChg chg="add mod">
          <ac:chgData name="Jaafar Omar" userId="9fbc3c7e-7785-4eae-8fd3-6335ad884674" providerId="ADAL" clId="{E69DAA62-0038-4287-BB12-040C0484E537}" dt="2023-06-15T13:16:29.940" v="277" actId="1076"/>
          <ac:cxnSpMkLst>
            <pc:docMk/>
            <pc:sldMk cId="3795871648" sldId="256"/>
            <ac:cxnSpMk id="95" creationId="{949FDF29-8027-D334-B138-DA862AEC30FD}"/>
          </ac:cxnSpMkLst>
        </pc:cxnChg>
        <pc:cxnChg chg="add mod">
          <ac:chgData name="Jaafar Omar" userId="9fbc3c7e-7785-4eae-8fd3-6335ad884674" providerId="ADAL" clId="{E69DAA62-0038-4287-BB12-040C0484E537}" dt="2023-06-15T13:21:48.546" v="337" actId="1076"/>
          <ac:cxnSpMkLst>
            <pc:docMk/>
            <pc:sldMk cId="3795871648" sldId="256"/>
            <ac:cxnSpMk id="98" creationId="{11B46CDE-1224-A857-6F24-0081DA57257D}"/>
          </ac:cxnSpMkLst>
        </pc:cxnChg>
        <pc:cxnChg chg="add mod">
          <ac:chgData name="Jaafar Omar" userId="9fbc3c7e-7785-4eae-8fd3-6335ad884674" providerId="ADAL" clId="{E69DAA62-0038-4287-BB12-040C0484E537}" dt="2023-06-16T05:48:23.638" v="546" actId="14100"/>
          <ac:cxnSpMkLst>
            <pc:docMk/>
            <pc:sldMk cId="3795871648" sldId="256"/>
            <ac:cxnSpMk id="101" creationId="{1BFA5EA2-46B0-933D-2259-729778ECAB6C}"/>
          </ac:cxnSpMkLst>
        </pc:cxnChg>
        <pc:cxnChg chg="add mod">
          <ac:chgData name="Jaafar Omar" userId="9fbc3c7e-7785-4eae-8fd3-6335ad884674" providerId="ADAL" clId="{E69DAA62-0038-4287-BB12-040C0484E537}" dt="2023-06-16T05:48:42.238" v="552" actId="14100"/>
          <ac:cxnSpMkLst>
            <pc:docMk/>
            <pc:sldMk cId="3795871648" sldId="256"/>
            <ac:cxnSpMk id="103" creationId="{085B06B6-AFFE-8D6D-6285-9187A9A44DDE}"/>
          </ac:cxnSpMkLst>
        </pc:cxnChg>
        <pc:cxnChg chg="add mod">
          <ac:chgData name="Jaafar Omar" userId="9fbc3c7e-7785-4eae-8fd3-6335ad884674" providerId="ADAL" clId="{E69DAA62-0038-4287-BB12-040C0484E537}" dt="2023-06-15T13:17:54.509" v="292" actId="14100"/>
          <ac:cxnSpMkLst>
            <pc:docMk/>
            <pc:sldMk cId="3795871648" sldId="256"/>
            <ac:cxnSpMk id="104" creationId="{6FBF165B-1289-6283-E31B-D075257A6D4B}"/>
          </ac:cxnSpMkLst>
        </pc:cxnChg>
        <pc:cxnChg chg="add mod">
          <ac:chgData name="Jaafar Omar" userId="9fbc3c7e-7785-4eae-8fd3-6335ad884674" providerId="ADAL" clId="{E69DAA62-0038-4287-BB12-040C0484E537}" dt="2023-06-16T05:46:57.165" v="519" actId="14100"/>
          <ac:cxnSpMkLst>
            <pc:docMk/>
            <pc:sldMk cId="3795871648" sldId="256"/>
            <ac:cxnSpMk id="113" creationId="{E832AB60-D51C-CEBE-CCCE-A89671AAD7D6}"/>
          </ac:cxnSpMkLst>
        </pc:cxnChg>
        <pc:cxnChg chg="add mod">
          <ac:chgData name="Jaafar Omar" userId="9fbc3c7e-7785-4eae-8fd3-6335ad884674" providerId="ADAL" clId="{E69DAA62-0038-4287-BB12-040C0484E537}" dt="2023-06-16T05:47:32.438" v="531" actId="14100"/>
          <ac:cxnSpMkLst>
            <pc:docMk/>
            <pc:sldMk cId="3795871648" sldId="256"/>
            <ac:cxnSpMk id="115" creationId="{98E7287C-23F4-C1CA-954A-0E0464AFCB69}"/>
          </ac:cxnSpMkLst>
        </pc:cxnChg>
        <pc:cxnChg chg="add mod">
          <ac:chgData name="Jaafar Omar" userId="9fbc3c7e-7785-4eae-8fd3-6335ad884674" providerId="ADAL" clId="{E69DAA62-0038-4287-BB12-040C0484E537}" dt="2023-06-15T13:19:26.549" v="313" actId="14100"/>
          <ac:cxnSpMkLst>
            <pc:docMk/>
            <pc:sldMk cId="3795871648" sldId="256"/>
            <ac:cxnSpMk id="118" creationId="{A8DA1E81-8DAE-076C-1DB0-06C7DEE139A5}"/>
          </ac:cxnSpMkLst>
        </pc:cxnChg>
        <pc:cxnChg chg="add mod">
          <ac:chgData name="Jaafar Omar" userId="9fbc3c7e-7785-4eae-8fd3-6335ad884674" providerId="ADAL" clId="{E69DAA62-0038-4287-BB12-040C0484E537}" dt="2023-06-15T13:19:34.556" v="316" actId="14100"/>
          <ac:cxnSpMkLst>
            <pc:docMk/>
            <pc:sldMk cId="3795871648" sldId="256"/>
            <ac:cxnSpMk id="120" creationId="{D4995AD2-EF15-C877-4F98-0B7FBD9FA7B3}"/>
          </ac:cxnSpMkLst>
        </pc:cxnChg>
        <pc:cxnChg chg="add mod">
          <ac:chgData name="Jaafar Omar" userId="9fbc3c7e-7785-4eae-8fd3-6335ad884674" providerId="ADAL" clId="{E69DAA62-0038-4287-BB12-040C0484E537}" dt="2023-06-15T13:20:22.069" v="330" actId="14100"/>
          <ac:cxnSpMkLst>
            <pc:docMk/>
            <pc:sldMk cId="3795871648" sldId="256"/>
            <ac:cxnSpMk id="124" creationId="{E4E4DCA1-AAFA-5373-2AE6-A1606698A92D}"/>
          </ac:cxnSpMkLst>
        </pc:cxnChg>
        <pc:cxnChg chg="add mod">
          <ac:chgData name="Jaafar Omar" userId="9fbc3c7e-7785-4eae-8fd3-6335ad884674" providerId="ADAL" clId="{E69DAA62-0038-4287-BB12-040C0484E537}" dt="2023-06-15T13:20:15.762" v="329" actId="14100"/>
          <ac:cxnSpMkLst>
            <pc:docMk/>
            <pc:sldMk cId="3795871648" sldId="256"/>
            <ac:cxnSpMk id="128" creationId="{58246372-E518-C450-AD5F-003AA9FDD81D}"/>
          </ac:cxnSpMkLst>
        </pc:cxnChg>
        <pc:cxnChg chg="add mod">
          <ac:chgData name="Jaafar Omar" userId="9fbc3c7e-7785-4eae-8fd3-6335ad884674" providerId="ADAL" clId="{E69DAA62-0038-4287-BB12-040C0484E537}" dt="2023-06-15T13:21:38.062" v="333" actId="14100"/>
          <ac:cxnSpMkLst>
            <pc:docMk/>
            <pc:sldMk cId="3795871648" sldId="256"/>
            <ac:cxnSpMk id="133" creationId="{1F307F2E-71AD-073A-BFEC-12E042249134}"/>
          </ac:cxnSpMkLst>
        </pc:cxnChg>
        <pc:cxnChg chg="add mod">
          <ac:chgData name="Jaafar Omar" userId="9fbc3c7e-7785-4eae-8fd3-6335ad884674" providerId="ADAL" clId="{E69DAA62-0038-4287-BB12-040C0484E537}" dt="2023-06-15T13:21:47.212" v="336" actId="14100"/>
          <ac:cxnSpMkLst>
            <pc:docMk/>
            <pc:sldMk cId="3795871648" sldId="256"/>
            <ac:cxnSpMk id="135" creationId="{41DFF65D-9A72-4AF1-076C-7CBCD5129B51}"/>
          </ac:cxnSpMkLst>
        </pc:cxnChg>
        <pc:cxnChg chg="add del">
          <ac:chgData name="Jaafar Omar" userId="9fbc3c7e-7785-4eae-8fd3-6335ad884674" providerId="ADAL" clId="{E69DAA62-0038-4287-BB12-040C0484E537}" dt="2023-06-15T13:30:25.924" v="376" actId="11529"/>
          <ac:cxnSpMkLst>
            <pc:docMk/>
            <pc:sldMk cId="3795871648" sldId="256"/>
            <ac:cxnSpMk id="143" creationId="{AB7DF738-54F0-AF8B-F65E-50682A715EEC}"/>
          </ac:cxnSpMkLst>
        </pc:cxnChg>
        <pc:cxnChg chg="add mod">
          <ac:chgData name="Jaafar Omar" userId="9fbc3c7e-7785-4eae-8fd3-6335ad884674" providerId="ADAL" clId="{E69DAA62-0038-4287-BB12-040C0484E537}" dt="2023-06-15T13:31:47.515" v="389" actId="14100"/>
          <ac:cxnSpMkLst>
            <pc:docMk/>
            <pc:sldMk cId="3795871648" sldId="256"/>
            <ac:cxnSpMk id="144" creationId="{C52075D3-1EA8-FE4D-72BF-38B8F035480C}"/>
          </ac:cxnSpMkLst>
        </pc:cxnChg>
        <pc:cxnChg chg="add mod">
          <ac:chgData name="Jaafar Omar" userId="9fbc3c7e-7785-4eae-8fd3-6335ad884674" providerId="ADAL" clId="{E69DAA62-0038-4287-BB12-040C0484E537}" dt="2023-06-15T13:36:39.827" v="496" actId="14100"/>
          <ac:cxnSpMkLst>
            <pc:docMk/>
            <pc:sldMk cId="3795871648" sldId="256"/>
            <ac:cxnSpMk id="151" creationId="{F994E54D-3552-2218-4D41-648466774455}"/>
          </ac:cxnSpMkLst>
        </pc:cxnChg>
        <pc:cxnChg chg="add del mod">
          <ac:chgData name="Jaafar Omar" userId="9fbc3c7e-7785-4eae-8fd3-6335ad884674" providerId="ADAL" clId="{E69DAA62-0038-4287-BB12-040C0484E537}" dt="2023-06-15T13:31:59.759" v="392"/>
          <ac:cxnSpMkLst>
            <pc:docMk/>
            <pc:sldMk cId="3795871648" sldId="256"/>
            <ac:cxnSpMk id="154" creationId="{86C72B3E-5718-3687-27E7-D7D8AB91F37E}"/>
          </ac:cxnSpMkLst>
        </pc:cxnChg>
        <pc:cxnChg chg="add mod">
          <ac:chgData name="Jaafar Omar" userId="9fbc3c7e-7785-4eae-8fd3-6335ad884674" providerId="ADAL" clId="{E69DAA62-0038-4287-BB12-040C0484E537}" dt="2023-06-15T13:32:14.868" v="397" actId="1076"/>
          <ac:cxnSpMkLst>
            <pc:docMk/>
            <pc:sldMk cId="3795871648" sldId="256"/>
            <ac:cxnSpMk id="155" creationId="{B94B049F-474C-8979-DB09-F51B5293E1B2}"/>
          </ac:cxnSpMkLst>
        </pc:cxnChg>
        <pc:cxnChg chg="add mod">
          <ac:chgData name="Jaafar Omar" userId="9fbc3c7e-7785-4eae-8fd3-6335ad884674" providerId="ADAL" clId="{E69DAA62-0038-4287-BB12-040C0484E537}" dt="2023-06-15T13:34:20.588" v="435" actId="14100"/>
          <ac:cxnSpMkLst>
            <pc:docMk/>
            <pc:sldMk cId="3795871648" sldId="256"/>
            <ac:cxnSpMk id="158" creationId="{D1C3170A-F312-AA0F-934A-D2708EE267E8}"/>
          </ac:cxnSpMkLst>
        </pc:cxnChg>
        <pc:cxnChg chg="add mod">
          <ac:chgData name="Jaafar Omar" userId="9fbc3c7e-7785-4eae-8fd3-6335ad884674" providerId="ADAL" clId="{E69DAA62-0038-4287-BB12-040C0484E537}" dt="2023-06-15T13:33:11.596" v="409" actId="14100"/>
          <ac:cxnSpMkLst>
            <pc:docMk/>
            <pc:sldMk cId="3795871648" sldId="256"/>
            <ac:cxnSpMk id="162" creationId="{7E326DF5-3D6C-971B-D394-0ACFA6A28174}"/>
          </ac:cxnSpMkLst>
        </pc:cxnChg>
        <pc:cxnChg chg="add del mod">
          <ac:chgData name="Jaafar Omar" userId="9fbc3c7e-7785-4eae-8fd3-6335ad884674" providerId="ADAL" clId="{E69DAA62-0038-4287-BB12-040C0484E537}" dt="2023-06-15T13:33:28.548" v="411"/>
          <ac:cxnSpMkLst>
            <pc:docMk/>
            <pc:sldMk cId="3795871648" sldId="256"/>
            <ac:cxnSpMk id="164" creationId="{60BD3A26-E0D6-7691-F328-6EDB6B87D06D}"/>
          </ac:cxnSpMkLst>
        </pc:cxnChg>
        <pc:cxnChg chg="add mod">
          <ac:chgData name="Jaafar Omar" userId="9fbc3c7e-7785-4eae-8fd3-6335ad884674" providerId="ADAL" clId="{E69DAA62-0038-4287-BB12-040C0484E537}" dt="2023-06-15T13:33:40.740" v="415" actId="14100"/>
          <ac:cxnSpMkLst>
            <pc:docMk/>
            <pc:sldMk cId="3795871648" sldId="256"/>
            <ac:cxnSpMk id="165" creationId="{59421F7F-C7CD-1A71-4C24-DD37338EBE24}"/>
          </ac:cxnSpMkLst>
        </pc:cxnChg>
        <pc:cxnChg chg="add del mod">
          <ac:chgData name="Jaafar Omar" userId="9fbc3c7e-7785-4eae-8fd3-6335ad884674" providerId="ADAL" clId="{E69DAA62-0038-4287-BB12-040C0484E537}" dt="2023-06-15T13:33:44.748" v="417"/>
          <ac:cxnSpMkLst>
            <pc:docMk/>
            <pc:sldMk cId="3795871648" sldId="256"/>
            <ac:cxnSpMk id="169" creationId="{E5501A6E-A2B5-A007-866B-DEAD2A0B3757}"/>
          </ac:cxnSpMkLst>
        </pc:cxnChg>
        <pc:cxnChg chg="add mod">
          <ac:chgData name="Jaafar Omar" userId="9fbc3c7e-7785-4eae-8fd3-6335ad884674" providerId="ADAL" clId="{E69DAA62-0038-4287-BB12-040C0484E537}" dt="2023-06-15T13:33:55.523" v="420" actId="14100"/>
          <ac:cxnSpMkLst>
            <pc:docMk/>
            <pc:sldMk cId="3795871648" sldId="256"/>
            <ac:cxnSpMk id="170" creationId="{3C9C0560-470A-F169-9BF9-44C228251E07}"/>
          </ac:cxnSpMkLst>
        </pc:cxnChg>
        <pc:cxnChg chg="add mod">
          <ac:chgData name="Jaafar Omar" userId="9fbc3c7e-7785-4eae-8fd3-6335ad884674" providerId="ADAL" clId="{E69DAA62-0038-4287-BB12-040C0484E537}" dt="2023-06-15T13:34:08.773" v="430" actId="1035"/>
          <ac:cxnSpMkLst>
            <pc:docMk/>
            <pc:sldMk cId="3795871648" sldId="256"/>
            <ac:cxnSpMk id="172" creationId="{933BD5E8-3F2B-3C81-478E-95FA87B17F88}"/>
          </ac:cxnSpMkLst>
        </pc:cxnChg>
        <pc:cxnChg chg="add mod">
          <ac:chgData name="Jaafar Omar" userId="9fbc3c7e-7785-4eae-8fd3-6335ad884674" providerId="ADAL" clId="{E69DAA62-0038-4287-BB12-040C0484E537}" dt="2023-06-15T13:34:59.532" v="457" actId="14100"/>
          <ac:cxnSpMkLst>
            <pc:docMk/>
            <pc:sldMk cId="3795871648" sldId="256"/>
            <ac:cxnSpMk id="175" creationId="{DCC7FB0D-A016-A123-F17B-FDA7CEBAD289}"/>
          </ac:cxnSpMkLst>
        </pc:cxnChg>
        <pc:cxnChg chg="add mod">
          <ac:chgData name="Jaafar Omar" userId="9fbc3c7e-7785-4eae-8fd3-6335ad884674" providerId="ADAL" clId="{E69DAA62-0038-4287-BB12-040C0484E537}" dt="2023-06-15T13:34:44.652" v="443" actId="14100"/>
          <ac:cxnSpMkLst>
            <pc:docMk/>
            <pc:sldMk cId="3795871648" sldId="256"/>
            <ac:cxnSpMk id="181" creationId="{96E57C96-15B5-AFA2-AFA4-C358EBF56F86}"/>
          </ac:cxnSpMkLst>
        </pc:cxnChg>
        <pc:cxnChg chg="add mod">
          <ac:chgData name="Jaafar Omar" userId="9fbc3c7e-7785-4eae-8fd3-6335ad884674" providerId="ADAL" clId="{E69DAA62-0038-4287-BB12-040C0484E537}" dt="2023-06-15T13:34:55.692" v="456" actId="1038"/>
          <ac:cxnSpMkLst>
            <pc:docMk/>
            <pc:sldMk cId="3795871648" sldId="256"/>
            <ac:cxnSpMk id="186" creationId="{5797523B-6C54-EB2A-B4D8-2C4D506559CE}"/>
          </ac:cxnSpMkLst>
        </pc:cxnChg>
        <pc:cxnChg chg="add mod">
          <ac:chgData name="Jaafar Omar" userId="9fbc3c7e-7785-4eae-8fd3-6335ad884674" providerId="ADAL" clId="{E69DAA62-0038-4287-BB12-040C0484E537}" dt="2023-06-15T13:35:15.707" v="461" actId="14100"/>
          <ac:cxnSpMkLst>
            <pc:docMk/>
            <pc:sldMk cId="3795871648" sldId="256"/>
            <ac:cxnSpMk id="190" creationId="{A33D3B8B-EC70-0E50-25EA-35B93BFFE2AD}"/>
          </ac:cxnSpMkLst>
        </pc:cxnChg>
        <pc:cxnChg chg="add mod">
          <ac:chgData name="Jaafar Omar" userId="9fbc3c7e-7785-4eae-8fd3-6335ad884674" providerId="ADAL" clId="{E69DAA62-0038-4287-BB12-040C0484E537}" dt="2023-06-15T13:35:35.963" v="472" actId="14100"/>
          <ac:cxnSpMkLst>
            <pc:docMk/>
            <pc:sldMk cId="3795871648" sldId="256"/>
            <ac:cxnSpMk id="194" creationId="{DAC03E98-D4DB-AA82-299C-4A5ED8161967}"/>
          </ac:cxnSpMkLst>
        </pc:cxnChg>
        <pc:cxnChg chg="add mod">
          <ac:chgData name="Jaafar Omar" userId="9fbc3c7e-7785-4eae-8fd3-6335ad884674" providerId="ADAL" clId="{E69DAA62-0038-4287-BB12-040C0484E537}" dt="2023-06-15T13:35:48.034" v="477" actId="1076"/>
          <ac:cxnSpMkLst>
            <pc:docMk/>
            <pc:sldMk cId="3795871648" sldId="256"/>
            <ac:cxnSpMk id="199" creationId="{8FEAA1CF-1EFD-D90D-CAD9-FFAA24D6CBDA}"/>
          </ac:cxnSpMkLst>
        </pc:cxnChg>
        <pc:cxnChg chg="add mod">
          <ac:chgData name="Jaafar Omar" userId="9fbc3c7e-7785-4eae-8fd3-6335ad884674" providerId="ADAL" clId="{E69DAA62-0038-4287-BB12-040C0484E537}" dt="2023-06-15T13:36:31.835" v="495" actId="14100"/>
          <ac:cxnSpMkLst>
            <pc:docMk/>
            <pc:sldMk cId="3795871648" sldId="256"/>
            <ac:cxnSpMk id="203" creationId="{1BE96622-8EE3-EF67-00D2-17973C391AE2}"/>
          </ac:cxnSpMkLst>
        </pc:cxnChg>
        <pc:cxnChg chg="add mod">
          <ac:chgData name="Jaafar Omar" userId="9fbc3c7e-7785-4eae-8fd3-6335ad884674" providerId="ADAL" clId="{E69DAA62-0038-4287-BB12-040C0484E537}" dt="2023-06-15T13:36:19.500" v="489" actId="14100"/>
          <ac:cxnSpMkLst>
            <pc:docMk/>
            <pc:sldMk cId="3795871648" sldId="256"/>
            <ac:cxnSpMk id="207" creationId="{A7B1252D-B7C2-3496-50B5-70C1F46F5360}"/>
          </ac:cxnSpMkLst>
        </pc:cxnChg>
        <pc:cxnChg chg="add mod">
          <ac:chgData name="Jaafar Omar" userId="9fbc3c7e-7785-4eae-8fd3-6335ad884674" providerId="ADAL" clId="{E69DAA62-0038-4287-BB12-040C0484E537}" dt="2023-06-15T13:36:29.404" v="494" actId="14100"/>
          <ac:cxnSpMkLst>
            <pc:docMk/>
            <pc:sldMk cId="3795871648" sldId="256"/>
            <ac:cxnSpMk id="211" creationId="{BE1B2541-CD80-2120-777F-2CA35A057D89}"/>
          </ac:cxnSpMkLst>
        </pc:cxnChg>
      </pc:sldChg>
      <pc:sldChg chg="addSp delSp modSp new mod">
        <pc:chgData name="Jaafar Omar" userId="9fbc3c7e-7785-4eae-8fd3-6335ad884674" providerId="ADAL" clId="{E69DAA62-0038-4287-BB12-040C0484E537}" dt="2023-06-24T02:43:41.762" v="891" actId="1582"/>
        <pc:sldMkLst>
          <pc:docMk/>
          <pc:sldMk cId="2502389358" sldId="257"/>
        </pc:sldMkLst>
        <pc:spChg chg="del">
          <ac:chgData name="Jaafar Omar" userId="9fbc3c7e-7785-4eae-8fd3-6335ad884674" providerId="ADAL" clId="{E69DAA62-0038-4287-BB12-040C0484E537}" dt="2023-06-24T00:32:51.115" v="563" actId="478"/>
          <ac:spMkLst>
            <pc:docMk/>
            <pc:sldMk cId="2502389358" sldId="257"/>
            <ac:spMk id="2" creationId="{96AD282E-4178-581B-FB15-9E859720863B}"/>
          </ac:spMkLst>
        </pc:spChg>
        <pc:spChg chg="del">
          <ac:chgData name="Jaafar Omar" userId="9fbc3c7e-7785-4eae-8fd3-6335ad884674" providerId="ADAL" clId="{E69DAA62-0038-4287-BB12-040C0484E537}" dt="2023-06-24T00:32:47.125" v="562" actId="931"/>
          <ac:spMkLst>
            <pc:docMk/>
            <pc:sldMk cId="2502389358" sldId="257"/>
            <ac:spMk id="3" creationId="{ECA13E0A-3D29-3FC7-170D-6E173A9B8F92}"/>
          </ac:spMkLst>
        </pc:spChg>
        <pc:spChg chg="add mod">
          <ac:chgData name="Jaafar Omar" userId="9fbc3c7e-7785-4eae-8fd3-6335ad884674" providerId="ADAL" clId="{E69DAA62-0038-4287-BB12-040C0484E537}" dt="2023-06-24T00:42:55.445" v="771" actId="1076"/>
          <ac:spMkLst>
            <pc:docMk/>
            <pc:sldMk cId="2502389358" sldId="257"/>
            <ac:spMk id="10" creationId="{49C6A179-6B50-0D2C-0346-E9DE4BC0313C}"/>
          </ac:spMkLst>
        </pc:spChg>
        <pc:spChg chg="add mod topLvl">
          <ac:chgData name="Jaafar Omar" userId="9fbc3c7e-7785-4eae-8fd3-6335ad884674" providerId="ADAL" clId="{E69DAA62-0038-4287-BB12-040C0484E537}" dt="2023-06-24T00:41:37.193" v="713" actId="1076"/>
          <ac:spMkLst>
            <pc:docMk/>
            <pc:sldMk cId="2502389358" sldId="257"/>
            <ac:spMk id="11" creationId="{6D85A0E5-5E2E-CA6D-9907-6C1F72867B12}"/>
          </ac:spMkLst>
        </pc:spChg>
        <pc:spChg chg="add mod topLvl">
          <ac:chgData name="Jaafar Omar" userId="9fbc3c7e-7785-4eae-8fd3-6335ad884674" providerId="ADAL" clId="{E69DAA62-0038-4287-BB12-040C0484E537}" dt="2023-06-24T00:41:04.799" v="706" actId="165"/>
          <ac:spMkLst>
            <pc:docMk/>
            <pc:sldMk cId="2502389358" sldId="257"/>
            <ac:spMk id="12" creationId="{69197C8E-19C7-C2DA-F3D3-D3623EDC66B9}"/>
          </ac:spMkLst>
        </pc:spChg>
        <pc:spChg chg="add mod topLvl">
          <ac:chgData name="Jaafar Omar" userId="9fbc3c7e-7785-4eae-8fd3-6335ad884674" providerId="ADAL" clId="{E69DAA62-0038-4287-BB12-040C0484E537}" dt="2023-06-24T02:43:41.762" v="891" actId="1582"/>
          <ac:spMkLst>
            <pc:docMk/>
            <pc:sldMk cId="2502389358" sldId="257"/>
            <ac:spMk id="13" creationId="{7C30678B-88BB-1EE8-2F64-99631C7F202A}"/>
          </ac:spMkLst>
        </pc:spChg>
        <pc:spChg chg="add mod topLvl">
          <ac:chgData name="Jaafar Omar" userId="9fbc3c7e-7785-4eae-8fd3-6335ad884674" providerId="ADAL" clId="{E69DAA62-0038-4287-BB12-040C0484E537}" dt="2023-06-24T02:43:31.591" v="888" actId="165"/>
          <ac:spMkLst>
            <pc:docMk/>
            <pc:sldMk cId="2502389358" sldId="257"/>
            <ac:spMk id="14" creationId="{4FD942D5-44C1-331A-3CBA-8CA72D7D2531}"/>
          </ac:spMkLst>
        </pc:spChg>
        <pc:spChg chg="add mod">
          <ac:chgData name="Jaafar Omar" userId="9fbc3c7e-7785-4eae-8fd3-6335ad884674" providerId="ADAL" clId="{E69DAA62-0038-4287-BB12-040C0484E537}" dt="2023-06-24T00:42:19.501" v="764" actId="1076"/>
          <ac:spMkLst>
            <pc:docMk/>
            <pc:sldMk cId="2502389358" sldId="257"/>
            <ac:spMk id="17" creationId="{FF7AB751-955B-2D02-9406-4BDF07113F0B}"/>
          </ac:spMkLst>
        </pc:spChg>
        <pc:spChg chg="add mod">
          <ac:chgData name="Jaafar Omar" userId="9fbc3c7e-7785-4eae-8fd3-6335ad884674" providerId="ADAL" clId="{E69DAA62-0038-4287-BB12-040C0484E537}" dt="2023-06-24T00:43:14.581" v="790" actId="1076"/>
          <ac:spMkLst>
            <pc:docMk/>
            <pc:sldMk cId="2502389358" sldId="257"/>
            <ac:spMk id="18" creationId="{C4EDD203-3299-88BB-1325-594B4281FCCB}"/>
          </ac:spMkLst>
        </pc:spChg>
        <pc:grpChg chg="add del mod">
          <ac:chgData name="Jaafar Omar" userId="9fbc3c7e-7785-4eae-8fd3-6335ad884674" providerId="ADAL" clId="{E69DAA62-0038-4287-BB12-040C0484E537}" dt="2023-06-24T00:41:04.799" v="706" actId="165"/>
          <ac:grpSpMkLst>
            <pc:docMk/>
            <pc:sldMk cId="2502389358" sldId="257"/>
            <ac:grpSpMk id="15" creationId="{751AC6B3-E967-0E80-7A54-61848C1CDFAC}"/>
          </ac:grpSpMkLst>
        </pc:grpChg>
        <pc:grpChg chg="add del mod">
          <ac:chgData name="Jaafar Omar" userId="9fbc3c7e-7785-4eae-8fd3-6335ad884674" providerId="ADAL" clId="{E69DAA62-0038-4287-BB12-040C0484E537}" dt="2023-06-24T02:43:31.591" v="888" actId="165"/>
          <ac:grpSpMkLst>
            <pc:docMk/>
            <pc:sldMk cId="2502389358" sldId="257"/>
            <ac:grpSpMk id="16" creationId="{6CE40299-86D8-3EEE-0DCE-6BEACA82A5FC}"/>
          </ac:grpSpMkLst>
        </pc:grpChg>
        <pc:picChg chg="add mod modCrop">
          <ac:chgData name="Jaafar Omar" userId="9fbc3c7e-7785-4eae-8fd3-6335ad884674" providerId="ADAL" clId="{E69DAA62-0038-4287-BB12-040C0484E537}" dt="2023-06-24T00:38:45.077" v="661" actId="1076"/>
          <ac:picMkLst>
            <pc:docMk/>
            <pc:sldMk cId="2502389358" sldId="257"/>
            <ac:picMk id="5" creationId="{A3D07FA6-5B11-B090-E2BD-E4CA1C2B4425}"/>
          </ac:picMkLst>
        </pc:picChg>
        <pc:picChg chg="add del mod">
          <ac:chgData name="Jaafar Omar" userId="9fbc3c7e-7785-4eae-8fd3-6335ad884674" providerId="ADAL" clId="{E69DAA62-0038-4287-BB12-040C0484E537}" dt="2023-06-24T00:34:57.085" v="581" actId="478"/>
          <ac:picMkLst>
            <pc:docMk/>
            <pc:sldMk cId="2502389358" sldId="257"/>
            <ac:picMk id="7" creationId="{73C65B71-3928-149A-0669-98798816D813}"/>
          </ac:picMkLst>
        </pc:picChg>
        <pc:picChg chg="add mod">
          <ac:chgData name="Jaafar Omar" userId="9fbc3c7e-7785-4eae-8fd3-6335ad884674" providerId="ADAL" clId="{E69DAA62-0038-4287-BB12-040C0484E537}" dt="2023-06-24T00:41:44.205" v="715" actId="1076"/>
          <ac:picMkLst>
            <pc:docMk/>
            <pc:sldMk cId="2502389358" sldId="257"/>
            <ac:picMk id="9" creationId="{46936BD5-BEC7-0C2F-568A-D16B98540DDF}"/>
          </ac:picMkLst>
        </pc:picChg>
      </pc:sldChg>
      <pc:sldChg chg="new del">
        <pc:chgData name="Jaafar Omar" userId="9fbc3c7e-7785-4eae-8fd3-6335ad884674" providerId="ADAL" clId="{E69DAA62-0038-4287-BB12-040C0484E537}" dt="2023-06-24T00:42:12.884" v="759" actId="680"/>
        <pc:sldMkLst>
          <pc:docMk/>
          <pc:sldMk cId="1530469013" sldId="258"/>
        </pc:sldMkLst>
      </pc:sldChg>
      <pc:sldChg chg="addSp delSp modSp add mod">
        <pc:chgData name="Jaafar Omar" userId="9fbc3c7e-7785-4eae-8fd3-6335ad884674" providerId="ADAL" clId="{E69DAA62-0038-4287-BB12-040C0484E537}" dt="2023-06-24T00:47:23.923" v="884" actId="11529"/>
        <pc:sldMkLst>
          <pc:docMk/>
          <pc:sldMk cId="3123558952" sldId="258"/>
        </pc:sldMkLst>
        <pc:spChg chg="add mod">
          <ac:chgData name="Jaafar Omar" userId="9fbc3c7e-7785-4eae-8fd3-6335ad884674" providerId="ADAL" clId="{E69DAA62-0038-4287-BB12-040C0484E537}" dt="2023-06-24T00:44:53.110" v="849" actId="207"/>
          <ac:spMkLst>
            <pc:docMk/>
            <pc:sldMk cId="3123558952" sldId="258"/>
            <ac:spMk id="2" creationId="{12F1EEF6-8DE7-A06C-FBC0-5BD2A2B2F363}"/>
          </ac:spMkLst>
        </pc:spChg>
        <pc:spChg chg="add del mod">
          <ac:chgData name="Jaafar Omar" userId="9fbc3c7e-7785-4eae-8fd3-6335ad884674" providerId="ADAL" clId="{E69DAA62-0038-4287-BB12-040C0484E537}" dt="2023-06-24T00:47:23.923" v="884" actId="11529"/>
          <ac:spMkLst>
            <pc:docMk/>
            <pc:sldMk cId="3123558952" sldId="258"/>
            <ac:spMk id="3" creationId="{9E897C84-8A87-E53E-879C-38128975D66B}"/>
          </ac:spMkLst>
        </pc:spChg>
      </pc:sldChg>
      <pc:sldChg chg="new del">
        <pc:chgData name="Jaafar Omar" userId="9fbc3c7e-7785-4eae-8fd3-6335ad884674" providerId="ADAL" clId="{E69DAA62-0038-4287-BB12-040C0484E537}" dt="2023-06-24T00:42:12.543" v="758" actId="680"/>
        <pc:sldMkLst>
          <pc:docMk/>
          <pc:sldMk cId="367347448" sldId="259"/>
        </pc:sldMkLst>
      </pc:sldChg>
      <pc:sldChg chg="delSp modSp add mod">
        <pc:chgData name="Jaafar Omar" userId="9fbc3c7e-7785-4eae-8fd3-6335ad884674" providerId="ADAL" clId="{E69DAA62-0038-4287-BB12-040C0484E537}" dt="2023-06-24T02:37:26.582" v="885" actId="20577"/>
        <pc:sldMkLst>
          <pc:docMk/>
          <pc:sldMk cId="2934437294" sldId="259"/>
        </pc:sldMkLst>
        <pc:spChg chg="mod">
          <ac:chgData name="Jaafar Omar" userId="9fbc3c7e-7785-4eae-8fd3-6335ad884674" providerId="ADAL" clId="{E69DAA62-0038-4287-BB12-040C0484E537}" dt="2023-06-24T02:37:26.582" v="885" actId="20577"/>
          <ac:spMkLst>
            <pc:docMk/>
            <pc:sldMk cId="2934437294" sldId="259"/>
            <ac:spMk id="2" creationId="{12F1EEF6-8DE7-A06C-FBC0-5BD2A2B2F363}"/>
          </ac:spMkLst>
        </pc:spChg>
        <pc:spChg chg="mod">
          <ac:chgData name="Jaafar Omar" userId="9fbc3c7e-7785-4eae-8fd3-6335ad884674" providerId="ADAL" clId="{E69DAA62-0038-4287-BB12-040C0484E537}" dt="2023-06-24T00:46:22.257" v="870" actId="1582"/>
          <ac:spMkLst>
            <pc:docMk/>
            <pc:sldMk cId="2934437294" sldId="259"/>
            <ac:spMk id="11" creationId="{6D85A0E5-5E2E-CA6D-9907-6C1F72867B12}"/>
          </ac:spMkLst>
        </pc:spChg>
        <pc:spChg chg="mod topLvl">
          <ac:chgData name="Jaafar Omar" userId="9fbc3c7e-7785-4eae-8fd3-6335ad884674" providerId="ADAL" clId="{E69DAA62-0038-4287-BB12-040C0484E537}" dt="2023-06-24T00:45:55.867" v="868" actId="1582"/>
          <ac:spMkLst>
            <pc:docMk/>
            <pc:sldMk cId="2934437294" sldId="259"/>
            <ac:spMk id="13" creationId="{7C30678B-88BB-1EE8-2F64-99631C7F202A}"/>
          </ac:spMkLst>
        </pc:spChg>
        <pc:spChg chg="mod topLvl">
          <ac:chgData name="Jaafar Omar" userId="9fbc3c7e-7785-4eae-8fd3-6335ad884674" providerId="ADAL" clId="{E69DAA62-0038-4287-BB12-040C0484E537}" dt="2023-06-24T00:45:44.871" v="866" actId="165"/>
          <ac:spMkLst>
            <pc:docMk/>
            <pc:sldMk cId="2934437294" sldId="259"/>
            <ac:spMk id="14" creationId="{4FD942D5-44C1-331A-3CBA-8CA72D7D2531}"/>
          </ac:spMkLst>
        </pc:spChg>
        <pc:grpChg chg="del">
          <ac:chgData name="Jaafar Omar" userId="9fbc3c7e-7785-4eae-8fd3-6335ad884674" providerId="ADAL" clId="{E69DAA62-0038-4287-BB12-040C0484E537}" dt="2023-06-24T00:45:44.871" v="866" actId="165"/>
          <ac:grpSpMkLst>
            <pc:docMk/>
            <pc:sldMk cId="2934437294" sldId="259"/>
            <ac:grpSpMk id="16" creationId="{6CE40299-86D8-3EEE-0DCE-6BEACA82A5F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0FE6-36E8-E7A7-2C2F-612EDE458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86BFA-2F61-E762-63FC-6CD9A2A57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ADB0-E56D-7584-BBCA-D44F06B1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3150-13DC-4F9D-ACB8-E6EBA27BF8A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EB47F-039D-02E8-F771-5B1E35A5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3DB8-0BC2-68C0-90BB-9034D445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DEC7-4600-40AE-B1CF-C9102EAC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3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5933-1E1A-001B-A4EE-349861FA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78A66-1E75-91A8-18A5-F86833583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7F87F-56B5-9236-7CB7-57EA5FA8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3150-13DC-4F9D-ACB8-E6EBA27BF8A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4CFA8-B8F5-91CE-823B-1618437B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C3361-E212-AE45-8772-85856E64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DEC7-4600-40AE-B1CF-C9102EAC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2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CA6A4-7FD7-F11C-0BFE-703F492AE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563B1-00AF-C2A2-432B-4F8E26F88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31760-7E91-A172-932E-488AC614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3150-13DC-4F9D-ACB8-E6EBA27BF8A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D289E-FEBA-038C-AE92-29E9E360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42EC7-8B6A-26EC-F0C9-FA804B41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DEC7-4600-40AE-B1CF-C9102EAC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8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71A8-B6EF-BB88-ABBA-699A7369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37EA-6796-4D0F-BC8D-A686B0B0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90CA2-DFF1-D1AA-B17E-077C4B3D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3150-13DC-4F9D-ACB8-E6EBA27BF8A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DF250-1ED7-92CF-D938-6BF0B9B9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98852-8297-83A6-B040-FF53B509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DEC7-4600-40AE-B1CF-C9102EAC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3B9F-2245-9434-3D8C-AEA47AE2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8B0BC-8E33-1DF3-D3D1-0ACAF39F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5B5E-BFF3-291F-CFDB-4E210550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3150-13DC-4F9D-ACB8-E6EBA27BF8A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166D3-A59B-9555-F564-4D06BF3A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DCE0-58AE-6A93-896C-FF23A005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DEC7-4600-40AE-B1CF-C9102EAC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1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3B14-D4EF-0F34-C687-0C70B156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E2FF4-59F7-AA44-70CA-FD22E6868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4B358-22D6-2C4D-EDD5-1C33D9115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9E54D-DE27-D4DE-E91F-AC68E9ED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3150-13DC-4F9D-ACB8-E6EBA27BF8A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F55DF-2912-860A-EC06-F35C3388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E0764-788E-D0BB-2825-DE18A4CD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DEC7-4600-40AE-B1CF-C9102EAC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3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A610-4C6E-4113-DF72-60BAEBBD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8218D-38CA-FBA6-D775-A06148227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8BA7E-BFF2-7B23-4B3B-EC66B5FE5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CCA7D-2CF2-F8CA-C970-9BF15FC18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93AB6-A766-4F45-A5B8-1AEA18087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EBE5E-71C3-261D-010C-EF87AC6B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3150-13DC-4F9D-ACB8-E6EBA27BF8A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2930F-0830-351B-888C-4AD88F6A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E8130-86FF-B4F3-2E91-BFBB03AD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DEC7-4600-40AE-B1CF-C9102EAC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2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61EB-EBD4-8C48-BDED-E36CA799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CA8CC-A306-FEEF-9CD6-BE1B0B29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3150-13DC-4F9D-ACB8-E6EBA27BF8A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18573-6026-EA6A-E17C-7EEAF829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51EC6-EC1A-67FC-52A9-2AE35E65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DEC7-4600-40AE-B1CF-C9102EAC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4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67051-5F85-B79D-0A45-061C67F3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3150-13DC-4F9D-ACB8-E6EBA27BF8A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1DA3A-9B9B-32A3-7381-647894CD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1806B-0C00-176D-9CBE-1214DF14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DEC7-4600-40AE-B1CF-C9102EAC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0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FFB6-A80A-9F41-A75A-FA394DEC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F35D-76DF-1C32-15A4-D505A01FB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C4F77-6F31-99F5-E77A-D658366FD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5A1FF-3782-AFF0-F088-AA0624AD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3150-13DC-4F9D-ACB8-E6EBA27BF8A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82A09-54A8-29A0-5A2D-43314740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ACF67-14A6-A64C-5C74-C169022D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DEC7-4600-40AE-B1CF-C9102EAC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8F3F-D23C-C3EC-8A47-F3CC8F95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860F6-3A06-7AA4-5278-73C436FDD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A09FE-0B43-1F48-9A0E-2D923DC53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D3474-9AA1-0F3E-23C1-344FC7B6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3150-13DC-4F9D-ACB8-E6EBA27BF8A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1CB18-AFFB-C6B3-D524-EB2AA94D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25FBE-3F7E-924B-CF88-1F866195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DEC7-4600-40AE-B1CF-C9102EAC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EF246-A6D2-253F-5178-09D24EF1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C7788-C78C-45AB-F760-AABE5E80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68407-D460-DD55-421E-4A11EC4A9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3150-13DC-4F9D-ACB8-E6EBA27BF8A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20DA6-67B8-A3A4-BA94-6FC38777D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6168-AF68-3C3D-CF3A-14D1F1E55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0DEC7-4600-40AE-B1CF-C9102EAC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3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37F4542-3006-DFAA-C5E8-6A65C24E3821}"/>
              </a:ext>
            </a:extLst>
          </p:cNvPr>
          <p:cNvGrpSpPr/>
          <p:nvPr/>
        </p:nvGrpSpPr>
        <p:grpSpPr>
          <a:xfrm>
            <a:off x="176282" y="0"/>
            <a:ext cx="9306964" cy="6858000"/>
            <a:chOff x="500962" y="0"/>
            <a:chExt cx="9306964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63B789-0B76-DF01-ABB4-0361D9DD3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962" y="0"/>
              <a:ext cx="8226001" cy="6858000"/>
            </a:xfrm>
            <a:prstGeom prst="rect">
              <a:avLst/>
            </a:prstGeom>
          </p:spPr>
        </p:pic>
        <p:pic>
          <p:nvPicPr>
            <p:cNvPr id="7" name="Picture 6" descr="A picture containing cable, text&#10;&#10;Description automatically generated">
              <a:extLst>
                <a:ext uri="{FF2B5EF4-FFF2-40B4-BE49-F238E27FC236}">
                  <a16:creationId xmlns:a16="http://schemas.microsoft.com/office/drawing/2014/main" id="{3D36AAD6-1709-6818-E864-DCF09B0B2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54" b="20543"/>
            <a:stretch/>
          </p:blipFill>
          <p:spPr>
            <a:xfrm>
              <a:off x="7764831" y="524259"/>
              <a:ext cx="2043095" cy="125042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37EC907-82BF-CB46-325F-AC279B252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45" y="2052322"/>
            <a:ext cx="861305" cy="2499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855996-6135-9DC3-26B3-357F486C558F}"/>
              </a:ext>
            </a:extLst>
          </p:cNvPr>
          <p:cNvSpPr txBox="1"/>
          <p:nvPr/>
        </p:nvSpPr>
        <p:spPr>
          <a:xfrm>
            <a:off x="6846865" y="226142"/>
            <a:ext cx="143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D3E50"/>
                </a:solidFill>
              </a:rPr>
              <a:t>Capacitive Proximity Sensor</a:t>
            </a:r>
          </a:p>
        </p:txBody>
      </p:sp>
      <p:pic>
        <p:nvPicPr>
          <p:cNvPr id="14" name="Picture 13" descr="A picture containing cable, text&#10;&#10;Description automatically generated">
            <a:extLst>
              <a:ext uri="{FF2B5EF4-FFF2-40B4-BE49-F238E27FC236}">
                <a16:creationId xmlns:a16="http://schemas.microsoft.com/office/drawing/2014/main" id="{2731C269-2725-2058-5DC6-F22F243C80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4" b="20543"/>
          <a:stretch/>
        </p:blipFill>
        <p:spPr>
          <a:xfrm>
            <a:off x="9949578" y="524259"/>
            <a:ext cx="2043096" cy="12504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1A345B-CBD7-DEE3-F8F5-772DE96AB7F9}"/>
              </a:ext>
            </a:extLst>
          </p:cNvPr>
          <p:cNvSpPr txBox="1"/>
          <p:nvPr/>
        </p:nvSpPr>
        <p:spPr>
          <a:xfrm>
            <a:off x="9404708" y="226143"/>
            <a:ext cx="127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D3E50"/>
                </a:solidFill>
              </a:rPr>
              <a:t>Inductive Proximity Sensor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F7F2AF-789C-D8EA-ADA0-DCBF52CE7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97" y="2052322"/>
            <a:ext cx="861305" cy="249932"/>
          </a:xfrm>
          <a:prstGeom prst="rect">
            <a:avLst/>
          </a:prstGeom>
        </p:spPr>
      </p:pic>
      <p:pic>
        <p:nvPicPr>
          <p:cNvPr id="20" name="Picture 19" descr="A blue battery with red and black wires&#10;&#10;Description automatically generated with medium confidence">
            <a:extLst>
              <a:ext uri="{FF2B5EF4-FFF2-40B4-BE49-F238E27FC236}">
                <a16:creationId xmlns:a16="http://schemas.microsoft.com/office/drawing/2014/main" id="{F541AA4F-A9EC-3DD4-9CA4-DEAE6D64E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6033">
            <a:off x="9036295" y="4807281"/>
            <a:ext cx="2166030" cy="216603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84A0EC-8DE5-1535-8C09-22175F716A94}"/>
              </a:ext>
            </a:extLst>
          </p:cNvPr>
          <p:cNvCxnSpPr>
            <a:cxnSpLocks/>
          </p:cNvCxnSpPr>
          <p:nvPr/>
        </p:nvCxnSpPr>
        <p:spPr>
          <a:xfrm>
            <a:off x="8152350" y="1620520"/>
            <a:ext cx="712250" cy="254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86A163-444F-4435-51E4-719249DB72B0}"/>
              </a:ext>
            </a:extLst>
          </p:cNvPr>
          <p:cNvCxnSpPr>
            <a:cxnSpLocks/>
          </p:cNvCxnSpPr>
          <p:nvPr/>
        </p:nvCxnSpPr>
        <p:spPr>
          <a:xfrm>
            <a:off x="8864600" y="1623060"/>
            <a:ext cx="0" cy="5689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E94308-AE83-9951-8934-724D7DFBB90A}"/>
              </a:ext>
            </a:extLst>
          </p:cNvPr>
          <p:cNvCxnSpPr>
            <a:cxnSpLocks/>
          </p:cNvCxnSpPr>
          <p:nvPr/>
        </p:nvCxnSpPr>
        <p:spPr>
          <a:xfrm flipH="1">
            <a:off x="8072120" y="2188083"/>
            <a:ext cx="108805" cy="1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689C5F-4AB2-C276-B555-E4A205C6636E}"/>
              </a:ext>
            </a:extLst>
          </p:cNvPr>
          <p:cNvCxnSpPr>
            <a:cxnSpLocks/>
          </p:cNvCxnSpPr>
          <p:nvPr/>
        </p:nvCxnSpPr>
        <p:spPr>
          <a:xfrm>
            <a:off x="8120981" y="2177288"/>
            <a:ext cx="50317" cy="187655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F0553B-8F52-45C7-63A0-4F5CD7CEAF95}"/>
              </a:ext>
            </a:extLst>
          </p:cNvPr>
          <p:cNvCxnSpPr/>
          <p:nvPr/>
        </p:nvCxnSpPr>
        <p:spPr>
          <a:xfrm>
            <a:off x="4973320" y="3947160"/>
            <a:ext cx="0" cy="10668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FF0B6D-9A71-C263-BB81-904BBC419354}"/>
              </a:ext>
            </a:extLst>
          </p:cNvPr>
          <p:cNvCxnSpPr>
            <a:cxnSpLocks/>
          </p:cNvCxnSpPr>
          <p:nvPr/>
        </p:nvCxnSpPr>
        <p:spPr>
          <a:xfrm>
            <a:off x="4963693" y="4053840"/>
            <a:ext cx="320760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79CB97-C043-5073-6482-521BB3E0D892}"/>
              </a:ext>
            </a:extLst>
          </p:cNvPr>
          <p:cNvCxnSpPr>
            <a:cxnSpLocks/>
          </p:cNvCxnSpPr>
          <p:nvPr/>
        </p:nvCxnSpPr>
        <p:spPr>
          <a:xfrm flipV="1">
            <a:off x="9940700" y="2723170"/>
            <a:ext cx="8878" cy="259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9E21D4A-5B55-C4F1-22F7-4F02EA8A1C37}"/>
              </a:ext>
            </a:extLst>
          </p:cNvPr>
          <p:cNvCxnSpPr>
            <a:cxnSpLocks/>
          </p:cNvCxnSpPr>
          <p:nvPr/>
        </p:nvCxnSpPr>
        <p:spPr>
          <a:xfrm flipH="1">
            <a:off x="9625584" y="5413248"/>
            <a:ext cx="32399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BD04F2-F614-93BD-B43D-4070086CB2B8}"/>
              </a:ext>
            </a:extLst>
          </p:cNvPr>
          <p:cNvCxnSpPr>
            <a:cxnSpLocks/>
          </p:cNvCxnSpPr>
          <p:nvPr/>
        </p:nvCxnSpPr>
        <p:spPr>
          <a:xfrm flipV="1">
            <a:off x="9625584" y="3566160"/>
            <a:ext cx="9627" cy="18470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1C43CDB-AA67-67BF-244D-A238D0BB90E3}"/>
              </a:ext>
            </a:extLst>
          </p:cNvPr>
          <p:cNvCxnSpPr/>
          <p:nvPr/>
        </p:nvCxnSpPr>
        <p:spPr>
          <a:xfrm>
            <a:off x="5282450" y="3897836"/>
            <a:ext cx="4658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D3A3DC99-95D0-75B5-C38A-3D1A46421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8972" y="5118565"/>
            <a:ext cx="1830067" cy="17270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FB0254-41F1-E721-3454-FB7E0BD12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466" y="5413248"/>
            <a:ext cx="579170" cy="12955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5989EEA-31D8-9376-0D1C-DDDE1A1AFC64}"/>
              </a:ext>
            </a:extLst>
          </p:cNvPr>
          <p:cNvSpPr txBox="1"/>
          <p:nvPr/>
        </p:nvSpPr>
        <p:spPr>
          <a:xfrm>
            <a:off x="309639" y="5388910"/>
            <a:ext cx="149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D3E50"/>
                </a:solidFill>
              </a:rPr>
              <a:t>DC-DC Converter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B5900F9-D99F-36B1-8C2A-2FFCF9F187A6}"/>
              </a:ext>
            </a:extLst>
          </p:cNvPr>
          <p:cNvCxnSpPr>
            <a:cxnSpLocks/>
          </p:cNvCxnSpPr>
          <p:nvPr/>
        </p:nvCxnSpPr>
        <p:spPr>
          <a:xfrm flipH="1">
            <a:off x="2783840" y="5413248"/>
            <a:ext cx="684174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B5A0C1F-8884-5F17-06E9-73DFD69BCC1C}"/>
              </a:ext>
            </a:extLst>
          </p:cNvPr>
          <p:cNvCxnSpPr>
            <a:cxnSpLocks/>
          </p:cNvCxnSpPr>
          <p:nvPr/>
        </p:nvCxnSpPr>
        <p:spPr>
          <a:xfrm>
            <a:off x="2788920" y="5405664"/>
            <a:ext cx="0" cy="13875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3F48AEA-5AE3-C2C2-668C-69C5B374F989}"/>
              </a:ext>
            </a:extLst>
          </p:cNvPr>
          <p:cNvCxnSpPr>
            <a:cxnSpLocks/>
          </p:cNvCxnSpPr>
          <p:nvPr/>
        </p:nvCxnSpPr>
        <p:spPr>
          <a:xfrm>
            <a:off x="1783955" y="6518443"/>
            <a:ext cx="0" cy="29795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88D01A-DAA7-FD1B-CAFB-C9D30166E914}"/>
              </a:ext>
            </a:extLst>
          </p:cNvPr>
          <p:cNvCxnSpPr>
            <a:cxnSpLocks/>
          </p:cNvCxnSpPr>
          <p:nvPr/>
        </p:nvCxnSpPr>
        <p:spPr>
          <a:xfrm flipV="1">
            <a:off x="1783955" y="6778202"/>
            <a:ext cx="999885" cy="150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EA030F9-E9E3-EA5A-7C8D-99B351B4786B}"/>
              </a:ext>
            </a:extLst>
          </p:cNvPr>
          <p:cNvCxnSpPr>
            <a:cxnSpLocks/>
          </p:cNvCxnSpPr>
          <p:nvPr/>
        </p:nvCxnSpPr>
        <p:spPr>
          <a:xfrm flipH="1">
            <a:off x="2552700" y="5316088"/>
            <a:ext cx="73968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C834C14-30BC-D944-1C0C-9215098B0C55}"/>
              </a:ext>
            </a:extLst>
          </p:cNvPr>
          <p:cNvCxnSpPr>
            <a:cxnSpLocks/>
          </p:cNvCxnSpPr>
          <p:nvPr/>
        </p:nvCxnSpPr>
        <p:spPr>
          <a:xfrm>
            <a:off x="2552700" y="5297775"/>
            <a:ext cx="0" cy="1220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D115691-62A0-924C-AD44-62453C49F0BC}"/>
              </a:ext>
            </a:extLst>
          </p:cNvPr>
          <p:cNvCxnSpPr>
            <a:cxnSpLocks/>
          </p:cNvCxnSpPr>
          <p:nvPr/>
        </p:nvCxnSpPr>
        <p:spPr>
          <a:xfrm flipH="1">
            <a:off x="2233301" y="6500130"/>
            <a:ext cx="319399" cy="21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49FDF29-8027-D334-B138-DA862AEC30FD}"/>
              </a:ext>
            </a:extLst>
          </p:cNvPr>
          <p:cNvCxnSpPr>
            <a:cxnSpLocks/>
          </p:cNvCxnSpPr>
          <p:nvPr/>
        </p:nvCxnSpPr>
        <p:spPr>
          <a:xfrm flipV="1">
            <a:off x="7386341" y="2177288"/>
            <a:ext cx="0" cy="5458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1B46CDE-1224-A857-6F24-0081DA57257D}"/>
              </a:ext>
            </a:extLst>
          </p:cNvPr>
          <p:cNvCxnSpPr>
            <a:cxnSpLocks/>
          </p:cNvCxnSpPr>
          <p:nvPr/>
        </p:nvCxnSpPr>
        <p:spPr>
          <a:xfrm flipH="1">
            <a:off x="7397927" y="2723170"/>
            <a:ext cx="2563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BFA5EA2-46B0-933D-2259-729778ECAB6C}"/>
              </a:ext>
            </a:extLst>
          </p:cNvPr>
          <p:cNvCxnSpPr>
            <a:cxnSpLocks/>
          </p:cNvCxnSpPr>
          <p:nvPr/>
        </p:nvCxnSpPr>
        <p:spPr>
          <a:xfrm>
            <a:off x="10670763" y="1620520"/>
            <a:ext cx="116024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85B06B6-AFFE-8D6D-6285-9187A9A44DDE}"/>
              </a:ext>
            </a:extLst>
          </p:cNvPr>
          <p:cNvCxnSpPr>
            <a:cxnSpLocks/>
          </p:cNvCxnSpPr>
          <p:nvPr/>
        </p:nvCxnSpPr>
        <p:spPr>
          <a:xfrm>
            <a:off x="4963693" y="4236720"/>
            <a:ext cx="612543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FBF165B-1289-6283-E31B-D075257A6D4B}"/>
              </a:ext>
            </a:extLst>
          </p:cNvPr>
          <p:cNvCxnSpPr>
            <a:cxnSpLocks/>
          </p:cNvCxnSpPr>
          <p:nvPr/>
        </p:nvCxnSpPr>
        <p:spPr>
          <a:xfrm>
            <a:off x="4973320" y="4099560"/>
            <a:ext cx="0" cy="13716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832AB60-D51C-CEBE-CCCE-A89671AAD7D6}"/>
              </a:ext>
            </a:extLst>
          </p:cNvPr>
          <p:cNvCxnSpPr>
            <a:cxnSpLocks/>
          </p:cNvCxnSpPr>
          <p:nvPr/>
        </p:nvCxnSpPr>
        <p:spPr>
          <a:xfrm flipV="1">
            <a:off x="10590773" y="1697736"/>
            <a:ext cx="0" cy="32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8E7287C-23F4-C1CA-954A-0E0464AFCB69}"/>
              </a:ext>
            </a:extLst>
          </p:cNvPr>
          <p:cNvCxnSpPr>
            <a:cxnSpLocks/>
          </p:cNvCxnSpPr>
          <p:nvPr/>
        </p:nvCxnSpPr>
        <p:spPr>
          <a:xfrm>
            <a:off x="9625584" y="3581446"/>
            <a:ext cx="51452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8DA1E81-8DAE-076C-1DB0-06C7DEE139A5}"/>
              </a:ext>
            </a:extLst>
          </p:cNvPr>
          <p:cNvCxnSpPr>
            <a:cxnSpLocks/>
          </p:cNvCxnSpPr>
          <p:nvPr/>
        </p:nvCxnSpPr>
        <p:spPr>
          <a:xfrm flipV="1">
            <a:off x="9945774" y="1697736"/>
            <a:ext cx="3804" cy="1084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4995AD2-EF15-C877-4F98-0B7FBD9FA7B3}"/>
              </a:ext>
            </a:extLst>
          </p:cNvPr>
          <p:cNvCxnSpPr>
            <a:cxnSpLocks/>
          </p:cNvCxnSpPr>
          <p:nvPr/>
        </p:nvCxnSpPr>
        <p:spPr>
          <a:xfrm>
            <a:off x="9945563" y="1697736"/>
            <a:ext cx="58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4E4DCA1-AAFA-5373-2AE6-A1606698A92D}"/>
              </a:ext>
            </a:extLst>
          </p:cNvPr>
          <p:cNvCxnSpPr>
            <a:cxnSpLocks/>
          </p:cNvCxnSpPr>
          <p:nvPr/>
        </p:nvCxnSpPr>
        <p:spPr>
          <a:xfrm flipH="1">
            <a:off x="8096597" y="1719529"/>
            <a:ext cx="154354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8246372-E518-C450-AD5F-003AA9FDD81D}"/>
              </a:ext>
            </a:extLst>
          </p:cNvPr>
          <p:cNvCxnSpPr>
            <a:cxnSpLocks/>
          </p:cNvCxnSpPr>
          <p:nvPr/>
        </p:nvCxnSpPr>
        <p:spPr>
          <a:xfrm flipV="1">
            <a:off x="9635211" y="1719529"/>
            <a:ext cx="9861" cy="189197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F307F2E-71AD-073A-BFEC-12E042249134}"/>
              </a:ext>
            </a:extLst>
          </p:cNvPr>
          <p:cNvCxnSpPr>
            <a:cxnSpLocks/>
          </p:cNvCxnSpPr>
          <p:nvPr/>
        </p:nvCxnSpPr>
        <p:spPr>
          <a:xfrm flipH="1" flipV="1">
            <a:off x="7970765" y="1879890"/>
            <a:ext cx="1974798" cy="27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1DFF65D-9A72-4AF1-076C-7CBCD5129B51}"/>
              </a:ext>
            </a:extLst>
          </p:cNvPr>
          <p:cNvCxnSpPr>
            <a:cxnSpLocks/>
          </p:cNvCxnSpPr>
          <p:nvPr/>
        </p:nvCxnSpPr>
        <p:spPr>
          <a:xfrm flipV="1">
            <a:off x="8000904" y="1674818"/>
            <a:ext cx="3804" cy="232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CDA3927-4007-77F0-17D4-A7CAB702AC1E}"/>
              </a:ext>
            </a:extLst>
          </p:cNvPr>
          <p:cNvSpPr txBox="1"/>
          <p:nvPr/>
        </p:nvSpPr>
        <p:spPr>
          <a:xfrm>
            <a:off x="10399123" y="4697737"/>
            <a:ext cx="1436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9D3E50"/>
                </a:solidFill>
              </a:rPr>
              <a:t>12v </a:t>
            </a:r>
            <a:r>
              <a:rPr lang="en-US" sz="1600" b="1" dirty="0">
                <a:solidFill>
                  <a:srgbClr val="9D3E50"/>
                </a:solidFill>
              </a:rPr>
              <a:t>Battery</a:t>
            </a:r>
          </a:p>
        </p:txBody>
      </p:sp>
      <p:pic>
        <p:nvPicPr>
          <p:cNvPr id="141" name="Picture 140" descr="A black circuit board with white text&#10;&#10;Description automatically generated with low confidence">
            <a:extLst>
              <a:ext uri="{FF2B5EF4-FFF2-40B4-BE49-F238E27FC236}">
                <a16:creationId xmlns:a16="http://schemas.microsoft.com/office/drawing/2014/main" id="{2E91AECF-E634-95BE-AA72-5102445C49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16488" y="5067069"/>
            <a:ext cx="1531924" cy="1531924"/>
          </a:xfrm>
          <a:prstGeom prst="rect">
            <a:avLst/>
          </a:prstGeom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52075D3-1EA8-FE4D-72BF-38B8F035480C}"/>
              </a:ext>
            </a:extLst>
          </p:cNvPr>
          <p:cNvCxnSpPr>
            <a:cxnSpLocks/>
          </p:cNvCxnSpPr>
          <p:nvPr/>
        </p:nvCxnSpPr>
        <p:spPr>
          <a:xfrm flipV="1">
            <a:off x="5512121" y="3636268"/>
            <a:ext cx="692591" cy="15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994E54D-3552-2218-4D41-648466774455}"/>
              </a:ext>
            </a:extLst>
          </p:cNvPr>
          <p:cNvCxnSpPr>
            <a:cxnSpLocks/>
          </p:cNvCxnSpPr>
          <p:nvPr/>
        </p:nvCxnSpPr>
        <p:spPr>
          <a:xfrm>
            <a:off x="5508192" y="3801217"/>
            <a:ext cx="75735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94B049F-474C-8979-DB09-F51B5293E1B2}"/>
              </a:ext>
            </a:extLst>
          </p:cNvPr>
          <p:cNvCxnSpPr>
            <a:cxnSpLocks/>
          </p:cNvCxnSpPr>
          <p:nvPr/>
        </p:nvCxnSpPr>
        <p:spPr>
          <a:xfrm>
            <a:off x="5284129" y="3881235"/>
            <a:ext cx="0" cy="926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1C3170A-F312-AA0F-934A-D2708EE267E8}"/>
              </a:ext>
            </a:extLst>
          </p:cNvPr>
          <p:cNvCxnSpPr>
            <a:cxnSpLocks/>
          </p:cNvCxnSpPr>
          <p:nvPr/>
        </p:nvCxnSpPr>
        <p:spPr>
          <a:xfrm>
            <a:off x="5516853" y="3958590"/>
            <a:ext cx="6015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326DF5-3D6C-971B-D394-0ACFA6A28174}"/>
              </a:ext>
            </a:extLst>
          </p:cNvPr>
          <p:cNvCxnSpPr>
            <a:cxnSpLocks/>
          </p:cNvCxnSpPr>
          <p:nvPr/>
        </p:nvCxnSpPr>
        <p:spPr>
          <a:xfrm>
            <a:off x="5512121" y="4126230"/>
            <a:ext cx="53629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9421F7F-C7CD-1A71-4C24-DD37338EBE24}"/>
              </a:ext>
            </a:extLst>
          </p:cNvPr>
          <p:cNvCxnSpPr>
            <a:cxnSpLocks/>
          </p:cNvCxnSpPr>
          <p:nvPr/>
        </p:nvCxnSpPr>
        <p:spPr>
          <a:xfrm>
            <a:off x="6048412" y="4126230"/>
            <a:ext cx="0" cy="205359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C9C0560-470A-F169-9BF9-44C228251E07}"/>
              </a:ext>
            </a:extLst>
          </p:cNvPr>
          <p:cNvCxnSpPr>
            <a:cxnSpLocks/>
          </p:cNvCxnSpPr>
          <p:nvPr/>
        </p:nvCxnSpPr>
        <p:spPr>
          <a:xfrm>
            <a:off x="5282450" y="6179820"/>
            <a:ext cx="79212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33BD5E8-3F2B-3C81-478E-95FA87B17F88}"/>
              </a:ext>
            </a:extLst>
          </p:cNvPr>
          <p:cNvCxnSpPr>
            <a:cxnSpLocks/>
          </p:cNvCxnSpPr>
          <p:nvPr/>
        </p:nvCxnSpPr>
        <p:spPr>
          <a:xfrm>
            <a:off x="5299480" y="6046470"/>
            <a:ext cx="0" cy="15506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CC7FB0D-A016-A123-F17B-FDA7CEBAD289}"/>
              </a:ext>
            </a:extLst>
          </p:cNvPr>
          <p:cNvCxnSpPr>
            <a:cxnSpLocks/>
          </p:cNvCxnSpPr>
          <p:nvPr/>
        </p:nvCxnSpPr>
        <p:spPr>
          <a:xfrm flipH="1">
            <a:off x="6115106" y="3947160"/>
            <a:ext cx="3321" cy="231127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6E57C96-15B5-AFA2-AFA4-C358EBF56F86}"/>
              </a:ext>
            </a:extLst>
          </p:cNvPr>
          <p:cNvCxnSpPr>
            <a:cxnSpLocks/>
          </p:cNvCxnSpPr>
          <p:nvPr/>
        </p:nvCxnSpPr>
        <p:spPr>
          <a:xfrm>
            <a:off x="5158740" y="6244383"/>
            <a:ext cx="95525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797523B-6C54-EB2A-B4D8-2C4D506559CE}"/>
              </a:ext>
            </a:extLst>
          </p:cNvPr>
          <p:cNvCxnSpPr>
            <a:cxnSpLocks/>
          </p:cNvCxnSpPr>
          <p:nvPr/>
        </p:nvCxnSpPr>
        <p:spPr>
          <a:xfrm>
            <a:off x="5173980" y="6052942"/>
            <a:ext cx="0" cy="20549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33D3B8B-EC70-0E50-25EA-35B93BFFE2AD}"/>
              </a:ext>
            </a:extLst>
          </p:cNvPr>
          <p:cNvCxnSpPr>
            <a:cxnSpLocks/>
          </p:cNvCxnSpPr>
          <p:nvPr/>
        </p:nvCxnSpPr>
        <p:spPr>
          <a:xfrm>
            <a:off x="6191465" y="3626765"/>
            <a:ext cx="0" cy="2690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AC03E98-D4DB-AA82-299C-4A5ED8161967}"/>
              </a:ext>
            </a:extLst>
          </p:cNvPr>
          <p:cNvCxnSpPr>
            <a:cxnSpLocks/>
          </p:cNvCxnSpPr>
          <p:nvPr/>
        </p:nvCxnSpPr>
        <p:spPr>
          <a:xfrm flipH="1" flipV="1">
            <a:off x="5052945" y="6293322"/>
            <a:ext cx="1153420" cy="7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FEAA1CF-1EFD-D90D-CAD9-FFAA24D6CBDA}"/>
              </a:ext>
            </a:extLst>
          </p:cNvPr>
          <p:cNvCxnSpPr>
            <a:cxnSpLocks/>
          </p:cNvCxnSpPr>
          <p:nvPr/>
        </p:nvCxnSpPr>
        <p:spPr>
          <a:xfrm flipV="1">
            <a:off x="5052945" y="6059456"/>
            <a:ext cx="0" cy="248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BE96622-8EE3-EF67-00D2-17973C391AE2}"/>
              </a:ext>
            </a:extLst>
          </p:cNvPr>
          <p:cNvCxnSpPr>
            <a:cxnSpLocks/>
          </p:cNvCxnSpPr>
          <p:nvPr/>
        </p:nvCxnSpPr>
        <p:spPr>
          <a:xfrm flipH="1">
            <a:off x="6246863" y="3801217"/>
            <a:ext cx="4276" cy="25523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7B1252D-B7C2-3496-50B5-70C1F46F5360}"/>
              </a:ext>
            </a:extLst>
          </p:cNvPr>
          <p:cNvCxnSpPr>
            <a:cxnSpLocks/>
          </p:cNvCxnSpPr>
          <p:nvPr/>
        </p:nvCxnSpPr>
        <p:spPr>
          <a:xfrm>
            <a:off x="4919790" y="6342687"/>
            <a:ext cx="1331349" cy="108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E1B2541-CD80-2120-777F-2CA35A057D89}"/>
              </a:ext>
            </a:extLst>
          </p:cNvPr>
          <p:cNvCxnSpPr>
            <a:cxnSpLocks/>
          </p:cNvCxnSpPr>
          <p:nvPr/>
        </p:nvCxnSpPr>
        <p:spPr>
          <a:xfrm>
            <a:off x="4938950" y="6049284"/>
            <a:ext cx="1863" cy="3042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B5E5428F-0CE9-4957-DE62-0F0A91E1F0D5}"/>
              </a:ext>
            </a:extLst>
          </p:cNvPr>
          <p:cNvSpPr txBox="1"/>
          <p:nvPr/>
        </p:nvSpPr>
        <p:spPr>
          <a:xfrm>
            <a:off x="3940334" y="5488420"/>
            <a:ext cx="100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D3E50"/>
                </a:solidFill>
              </a:rPr>
              <a:t>TOF Sensor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AA3C3D-697B-8D85-D137-3D0C9A74A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820" y="2052020"/>
            <a:ext cx="861305" cy="2499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F347F7-B6A4-9EFD-6F8A-015F75F19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756" y="2052020"/>
            <a:ext cx="861305" cy="24993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975497-D106-CB36-24E6-ED1FD9D1F6B7}"/>
              </a:ext>
            </a:extLst>
          </p:cNvPr>
          <p:cNvCxnSpPr>
            <a:cxnSpLocks/>
          </p:cNvCxnSpPr>
          <p:nvPr/>
        </p:nvCxnSpPr>
        <p:spPr>
          <a:xfrm flipH="1">
            <a:off x="11073304" y="2177137"/>
            <a:ext cx="5527" cy="205958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75AFB1-5C29-740C-0E1B-A592EA8DBF6C}"/>
              </a:ext>
            </a:extLst>
          </p:cNvPr>
          <p:cNvCxnSpPr>
            <a:cxnSpLocks/>
          </p:cNvCxnSpPr>
          <p:nvPr/>
        </p:nvCxnSpPr>
        <p:spPr>
          <a:xfrm>
            <a:off x="10140108" y="2020810"/>
            <a:ext cx="46753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6C64F8-97DD-1708-2EF3-DF5F458CEC21}"/>
              </a:ext>
            </a:extLst>
          </p:cNvPr>
          <p:cNvCxnSpPr>
            <a:cxnSpLocks/>
          </p:cNvCxnSpPr>
          <p:nvPr/>
        </p:nvCxnSpPr>
        <p:spPr>
          <a:xfrm flipV="1">
            <a:off x="10134394" y="2007254"/>
            <a:ext cx="13334" cy="160425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CCC8FD-72F2-227B-9E60-415D79564117}"/>
              </a:ext>
            </a:extLst>
          </p:cNvPr>
          <p:cNvCxnSpPr>
            <a:cxnSpLocks/>
          </p:cNvCxnSpPr>
          <p:nvPr/>
        </p:nvCxnSpPr>
        <p:spPr>
          <a:xfrm>
            <a:off x="9940700" y="2188083"/>
            <a:ext cx="4066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1603BB-ED93-7BFF-1E46-816BD9DB9D38}"/>
              </a:ext>
            </a:extLst>
          </p:cNvPr>
          <p:cNvCxnSpPr>
            <a:cxnSpLocks/>
          </p:cNvCxnSpPr>
          <p:nvPr/>
        </p:nvCxnSpPr>
        <p:spPr>
          <a:xfrm>
            <a:off x="10937091" y="2188083"/>
            <a:ext cx="2834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29D79-2F12-141A-7F38-A82A04AB2A8E}"/>
              </a:ext>
            </a:extLst>
          </p:cNvPr>
          <p:cNvCxnSpPr>
            <a:cxnSpLocks/>
          </p:cNvCxnSpPr>
          <p:nvPr/>
        </p:nvCxnSpPr>
        <p:spPr>
          <a:xfrm>
            <a:off x="11815117" y="1620520"/>
            <a:ext cx="0" cy="56756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87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esign&#10;&#10;Description automatically generated with medium confidence">
            <a:extLst>
              <a:ext uri="{FF2B5EF4-FFF2-40B4-BE49-F238E27FC236}">
                <a16:creationId xmlns:a16="http://schemas.microsoft.com/office/drawing/2014/main" id="{A3D07FA6-5B11-B090-E2BD-E4CA1C2B4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3" r="20387"/>
          <a:stretch/>
        </p:blipFill>
        <p:spPr>
          <a:xfrm rot="16200000">
            <a:off x="3934865" y="-901775"/>
            <a:ext cx="4322269" cy="8661550"/>
          </a:xfrm>
        </p:spPr>
      </p:pic>
      <p:pic>
        <p:nvPicPr>
          <p:cNvPr id="9" name="Picture 8" descr="A picture containing diagram, design&#10;&#10;Description automatically generated">
            <a:extLst>
              <a:ext uri="{FF2B5EF4-FFF2-40B4-BE49-F238E27FC236}">
                <a16:creationId xmlns:a16="http://schemas.microsoft.com/office/drawing/2014/main" id="{46936BD5-BEC7-0C2F-568A-D16B98540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65" y="2646229"/>
            <a:ext cx="1924842" cy="192484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9C6A179-6B50-0D2C-0346-E9DE4BC0313C}"/>
              </a:ext>
            </a:extLst>
          </p:cNvPr>
          <p:cNvSpPr/>
          <p:nvPr/>
        </p:nvSpPr>
        <p:spPr>
          <a:xfrm>
            <a:off x="7798659" y="3000574"/>
            <a:ext cx="1277214" cy="1216152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85A0E5-5E2E-CA6D-9907-6C1F72867B12}"/>
              </a:ext>
            </a:extLst>
          </p:cNvPr>
          <p:cNvSpPr/>
          <p:nvPr/>
        </p:nvSpPr>
        <p:spPr>
          <a:xfrm>
            <a:off x="6448293" y="4233672"/>
            <a:ext cx="1277214" cy="64940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97C8E-19C7-C2DA-F3D3-D3623EDC66B9}"/>
              </a:ext>
            </a:extLst>
          </p:cNvPr>
          <p:cNvSpPr txBox="1"/>
          <p:nvPr/>
        </p:nvSpPr>
        <p:spPr>
          <a:xfrm>
            <a:off x="6498094" y="4325111"/>
            <a:ext cx="1177612" cy="466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LINE TRACKING </a:t>
            </a:r>
          </a:p>
          <a:p>
            <a:pPr algn="ctr"/>
            <a:r>
              <a:rPr lang="en-US" sz="1200" b="1" dirty="0"/>
              <a:t>MODE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30678B-88BB-1EE8-2F64-99631C7F202A}"/>
              </a:ext>
            </a:extLst>
          </p:cNvPr>
          <p:cNvSpPr/>
          <p:nvPr/>
        </p:nvSpPr>
        <p:spPr>
          <a:xfrm>
            <a:off x="5047163" y="4233672"/>
            <a:ext cx="1277214" cy="64940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942D5-44C1-331A-3CBA-8CA72D7D2531}"/>
              </a:ext>
            </a:extLst>
          </p:cNvPr>
          <p:cNvSpPr txBox="1"/>
          <p:nvPr/>
        </p:nvSpPr>
        <p:spPr>
          <a:xfrm>
            <a:off x="5096964" y="4325111"/>
            <a:ext cx="1177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USER-GUIDED MODE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7AB751-955B-2D02-9406-4BDF07113F0B}"/>
              </a:ext>
            </a:extLst>
          </p:cNvPr>
          <p:cNvSpPr txBox="1"/>
          <p:nvPr/>
        </p:nvSpPr>
        <p:spPr>
          <a:xfrm>
            <a:off x="4469811" y="1939175"/>
            <a:ext cx="325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RoboSort</a:t>
            </a:r>
            <a:r>
              <a:rPr lang="en-US" sz="2800" b="1" dirty="0"/>
              <a:t> Controller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EDD203-3299-88BB-1325-594B4281FCCB}"/>
              </a:ext>
            </a:extLst>
          </p:cNvPr>
          <p:cNvSpPr txBox="1"/>
          <p:nvPr/>
        </p:nvSpPr>
        <p:spPr>
          <a:xfrm>
            <a:off x="7910204" y="3429000"/>
            <a:ext cx="1227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AUTO PICK</a:t>
            </a:r>
          </a:p>
        </p:txBody>
      </p:sp>
    </p:spTree>
    <p:extLst>
      <p:ext uri="{BB962C8B-B14F-4D97-AF65-F5344CB8AC3E}">
        <p14:creationId xmlns:p14="http://schemas.microsoft.com/office/powerpoint/2010/main" val="250238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esign&#10;&#10;Description automatically generated with medium confidence">
            <a:extLst>
              <a:ext uri="{FF2B5EF4-FFF2-40B4-BE49-F238E27FC236}">
                <a16:creationId xmlns:a16="http://schemas.microsoft.com/office/drawing/2014/main" id="{A3D07FA6-5B11-B090-E2BD-E4CA1C2B4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3" r="20387"/>
          <a:stretch/>
        </p:blipFill>
        <p:spPr>
          <a:xfrm rot="16200000">
            <a:off x="3934865" y="-901775"/>
            <a:ext cx="4322269" cy="8661550"/>
          </a:xfrm>
        </p:spPr>
      </p:pic>
      <p:pic>
        <p:nvPicPr>
          <p:cNvPr id="9" name="Picture 8" descr="A picture containing diagram, design&#10;&#10;Description automatically generated">
            <a:extLst>
              <a:ext uri="{FF2B5EF4-FFF2-40B4-BE49-F238E27FC236}">
                <a16:creationId xmlns:a16="http://schemas.microsoft.com/office/drawing/2014/main" id="{46936BD5-BEC7-0C2F-568A-D16B98540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65" y="2646229"/>
            <a:ext cx="1924842" cy="192484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9C6A179-6B50-0D2C-0346-E9DE4BC0313C}"/>
              </a:ext>
            </a:extLst>
          </p:cNvPr>
          <p:cNvSpPr/>
          <p:nvPr/>
        </p:nvSpPr>
        <p:spPr>
          <a:xfrm>
            <a:off x="7798659" y="3000574"/>
            <a:ext cx="1277214" cy="1216152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85A0E5-5E2E-CA6D-9907-6C1F72867B12}"/>
              </a:ext>
            </a:extLst>
          </p:cNvPr>
          <p:cNvSpPr/>
          <p:nvPr/>
        </p:nvSpPr>
        <p:spPr>
          <a:xfrm>
            <a:off x="6448293" y="4233672"/>
            <a:ext cx="1277214" cy="64940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97C8E-19C7-C2DA-F3D3-D3623EDC66B9}"/>
              </a:ext>
            </a:extLst>
          </p:cNvPr>
          <p:cNvSpPr txBox="1"/>
          <p:nvPr/>
        </p:nvSpPr>
        <p:spPr>
          <a:xfrm>
            <a:off x="6498094" y="4325111"/>
            <a:ext cx="1177612" cy="466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LINE TRACKING </a:t>
            </a:r>
          </a:p>
          <a:p>
            <a:pPr algn="ctr"/>
            <a:r>
              <a:rPr lang="en-US" sz="1200" b="1" dirty="0"/>
              <a:t>MODE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E40299-86D8-3EEE-0DCE-6BEACA82A5FC}"/>
              </a:ext>
            </a:extLst>
          </p:cNvPr>
          <p:cNvGrpSpPr/>
          <p:nvPr/>
        </p:nvGrpSpPr>
        <p:grpSpPr>
          <a:xfrm>
            <a:off x="5047163" y="4233672"/>
            <a:ext cx="1277214" cy="649409"/>
            <a:chOff x="4896677" y="4233672"/>
            <a:chExt cx="1277214" cy="64940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30678B-88BB-1EE8-2F64-99631C7F202A}"/>
                </a:ext>
              </a:extLst>
            </p:cNvPr>
            <p:cNvSpPr/>
            <p:nvPr/>
          </p:nvSpPr>
          <p:spPr>
            <a:xfrm>
              <a:off x="4896677" y="4233672"/>
              <a:ext cx="1277214" cy="64940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D942D5-44C1-331A-3CBA-8CA72D7D2531}"/>
                </a:ext>
              </a:extLst>
            </p:cNvPr>
            <p:cNvSpPr txBox="1"/>
            <p:nvPr/>
          </p:nvSpPr>
          <p:spPr>
            <a:xfrm>
              <a:off x="4946478" y="4325111"/>
              <a:ext cx="1177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USER-GUIDED MODE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F7AB751-955B-2D02-9406-4BDF07113F0B}"/>
              </a:ext>
            </a:extLst>
          </p:cNvPr>
          <p:cNvSpPr txBox="1"/>
          <p:nvPr/>
        </p:nvSpPr>
        <p:spPr>
          <a:xfrm>
            <a:off x="4469811" y="1939175"/>
            <a:ext cx="325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RoboSort</a:t>
            </a:r>
            <a:r>
              <a:rPr lang="en-US" sz="2800" b="1" dirty="0"/>
              <a:t> Controller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EDD203-3299-88BB-1325-594B4281FCCB}"/>
              </a:ext>
            </a:extLst>
          </p:cNvPr>
          <p:cNvSpPr txBox="1"/>
          <p:nvPr/>
        </p:nvSpPr>
        <p:spPr>
          <a:xfrm>
            <a:off x="7910204" y="3429000"/>
            <a:ext cx="1227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AUTO PICK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1EEF6-8DE7-A06C-FBC0-5BD2A2B2F363}"/>
              </a:ext>
            </a:extLst>
          </p:cNvPr>
          <p:cNvSpPr txBox="1"/>
          <p:nvPr/>
        </p:nvSpPr>
        <p:spPr>
          <a:xfrm>
            <a:off x="3256787" y="841988"/>
            <a:ext cx="567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USING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“USER-GUIDED MODE” </a:t>
            </a:r>
            <a:r>
              <a:rPr lang="en-US" sz="2400" b="1" dirty="0"/>
              <a:t>(DEFAULT)</a:t>
            </a:r>
          </a:p>
        </p:txBody>
      </p:sp>
    </p:spTree>
    <p:extLst>
      <p:ext uri="{BB962C8B-B14F-4D97-AF65-F5344CB8AC3E}">
        <p14:creationId xmlns:p14="http://schemas.microsoft.com/office/powerpoint/2010/main" val="312355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esign&#10;&#10;Description automatically generated with medium confidence">
            <a:extLst>
              <a:ext uri="{FF2B5EF4-FFF2-40B4-BE49-F238E27FC236}">
                <a16:creationId xmlns:a16="http://schemas.microsoft.com/office/drawing/2014/main" id="{A3D07FA6-5B11-B090-E2BD-E4CA1C2B4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3" r="20387"/>
          <a:stretch/>
        </p:blipFill>
        <p:spPr>
          <a:xfrm rot="16200000">
            <a:off x="3934865" y="-901775"/>
            <a:ext cx="4322269" cy="8661550"/>
          </a:xfrm>
        </p:spPr>
      </p:pic>
      <p:pic>
        <p:nvPicPr>
          <p:cNvPr id="9" name="Picture 8" descr="A picture containing diagram, design&#10;&#10;Description automatically generated">
            <a:extLst>
              <a:ext uri="{FF2B5EF4-FFF2-40B4-BE49-F238E27FC236}">
                <a16:creationId xmlns:a16="http://schemas.microsoft.com/office/drawing/2014/main" id="{46936BD5-BEC7-0C2F-568A-D16B98540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65" y="2646229"/>
            <a:ext cx="1924842" cy="192484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9C6A179-6B50-0D2C-0346-E9DE4BC0313C}"/>
              </a:ext>
            </a:extLst>
          </p:cNvPr>
          <p:cNvSpPr/>
          <p:nvPr/>
        </p:nvSpPr>
        <p:spPr>
          <a:xfrm>
            <a:off x="7798659" y="3000574"/>
            <a:ext cx="1277214" cy="1216152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85A0E5-5E2E-CA6D-9907-6C1F72867B12}"/>
              </a:ext>
            </a:extLst>
          </p:cNvPr>
          <p:cNvSpPr/>
          <p:nvPr/>
        </p:nvSpPr>
        <p:spPr>
          <a:xfrm>
            <a:off x="6448293" y="4233672"/>
            <a:ext cx="1277214" cy="649409"/>
          </a:xfrm>
          <a:prstGeom prst="rect">
            <a:avLst/>
          </a:prstGeom>
          <a:solidFill>
            <a:schemeClr val="accent6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97C8E-19C7-C2DA-F3D3-D3623EDC66B9}"/>
              </a:ext>
            </a:extLst>
          </p:cNvPr>
          <p:cNvSpPr txBox="1"/>
          <p:nvPr/>
        </p:nvSpPr>
        <p:spPr>
          <a:xfrm>
            <a:off x="6498094" y="4325111"/>
            <a:ext cx="1177612" cy="466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LINE TRACKING </a:t>
            </a:r>
          </a:p>
          <a:p>
            <a:pPr algn="ctr"/>
            <a:r>
              <a:rPr lang="en-US" sz="1200" b="1" dirty="0"/>
              <a:t>MODE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30678B-88BB-1EE8-2F64-99631C7F202A}"/>
              </a:ext>
            </a:extLst>
          </p:cNvPr>
          <p:cNvSpPr/>
          <p:nvPr/>
        </p:nvSpPr>
        <p:spPr>
          <a:xfrm>
            <a:off x="5047163" y="4233672"/>
            <a:ext cx="1277214" cy="64940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942D5-44C1-331A-3CBA-8CA72D7D2531}"/>
              </a:ext>
            </a:extLst>
          </p:cNvPr>
          <p:cNvSpPr txBox="1"/>
          <p:nvPr/>
        </p:nvSpPr>
        <p:spPr>
          <a:xfrm>
            <a:off x="5096964" y="4325111"/>
            <a:ext cx="1177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USER-GUIDED MODE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7AB751-955B-2D02-9406-4BDF07113F0B}"/>
              </a:ext>
            </a:extLst>
          </p:cNvPr>
          <p:cNvSpPr txBox="1"/>
          <p:nvPr/>
        </p:nvSpPr>
        <p:spPr>
          <a:xfrm>
            <a:off x="4469811" y="1939175"/>
            <a:ext cx="325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RoboSort</a:t>
            </a:r>
            <a:r>
              <a:rPr lang="en-US" sz="2800" b="1" dirty="0"/>
              <a:t> Controller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EDD203-3299-88BB-1325-594B4281FCCB}"/>
              </a:ext>
            </a:extLst>
          </p:cNvPr>
          <p:cNvSpPr txBox="1"/>
          <p:nvPr/>
        </p:nvSpPr>
        <p:spPr>
          <a:xfrm>
            <a:off x="7910204" y="3429000"/>
            <a:ext cx="1227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AUTO PICK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1EEF6-8DE7-A06C-FBC0-5BD2A2B2F363}"/>
              </a:ext>
            </a:extLst>
          </p:cNvPr>
          <p:cNvSpPr txBox="1"/>
          <p:nvPr/>
        </p:nvSpPr>
        <p:spPr>
          <a:xfrm>
            <a:off x="3256787" y="841988"/>
            <a:ext cx="567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USING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“LINE TRACKING MODE”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443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Jaafar Omar</dc:creator>
  <cp:lastModifiedBy>Jaafar Omar</cp:lastModifiedBy>
  <cp:revision>1</cp:revision>
  <dcterms:created xsi:type="dcterms:W3CDTF">2023-06-15T09:29:48Z</dcterms:created>
  <dcterms:modified xsi:type="dcterms:W3CDTF">2023-06-24T02:43:49Z</dcterms:modified>
</cp:coreProperties>
</file>