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58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Python for Data </a:t>
            </a:r>
            <a:r>
              <a:rPr lang="fr-FR" dirty="0" err="1" smtClean="0"/>
              <a:t>Analysis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Devoir maison : prédiction du temps avant résolution de tickets d’incidents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6655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API Django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398589"/>
            <a:ext cx="8596668" cy="3880773"/>
          </a:xfrm>
        </p:spPr>
        <p:txBody>
          <a:bodyPr/>
          <a:lstStyle/>
          <a:p>
            <a:r>
              <a:rPr lang="fr-FR" dirty="0" smtClean="0"/>
              <a:t>Afin de simplifier l’utilisation de l’API, on a généré un modèle basé sur les </a:t>
            </a:r>
            <a:r>
              <a:rPr lang="fr-FR" dirty="0" err="1" smtClean="0"/>
              <a:t>features</a:t>
            </a:r>
            <a:r>
              <a:rPr lang="fr-FR" dirty="0" smtClean="0"/>
              <a:t> les plus importantes d’un précédent modèle.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268" y="2195796"/>
            <a:ext cx="7490800" cy="345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59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Description du problème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cherche à prédire la durée entre la création d’un ticket et sa résolution.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7203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Description du jeu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jeu de données provient du UC Irvine Machine Learning </a:t>
            </a:r>
            <a:r>
              <a:rPr lang="fr-FR" dirty="0" err="1" smtClean="0"/>
              <a:t>Repository</a:t>
            </a:r>
            <a:endParaRPr lang="fr-FR" dirty="0" smtClean="0"/>
          </a:p>
          <a:p>
            <a:r>
              <a:rPr lang="fr-FR" dirty="0" smtClean="0"/>
              <a:t>Il contient les logs d’un système de gestion de tickets</a:t>
            </a:r>
          </a:p>
          <a:p>
            <a:r>
              <a:rPr lang="fr-FR" dirty="0" smtClean="0"/>
              <a:t>Il contient 141 712 lignes et 36 colonnes</a:t>
            </a:r>
          </a:p>
          <a:p>
            <a:r>
              <a:rPr lang="fr-FR" dirty="0" smtClean="0"/>
              <a:t>Une description est fournie pour chaque colonne</a:t>
            </a:r>
          </a:p>
        </p:txBody>
      </p:sp>
    </p:spTree>
    <p:extLst>
      <p:ext uri="{BB962C8B-B14F-4D97-AF65-F5344CB8AC3E}">
        <p14:creationId xmlns:p14="http://schemas.microsoft.com/office/powerpoint/2010/main" val="2044653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Description des colonnes</a:t>
            </a:r>
            <a:br>
              <a:rPr lang="fr-FR" dirty="0" smtClean="0"/>
            </a:b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7" y="1376485"/>
            <a:ext cx="7714286" cy="197142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7" y="3347914"/>
            <a:ext cx="6247619" cy="2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07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Description des colonnes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77" y="1455828"/>
            <a:ext cx="7476190" cy="145714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34" y="2912971"/>
            <a:ext cx="7590476" cy="3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68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et transformation du jeu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Le jeu de données contient des logs : une ligne correspond donc à une mise à jour d’un ticket. Il existe donc plusieurs lignes pour un même ticket.</a:t>
            </a:r>
          </a:p>
          <a:p>
            <a:r>
              <a:rPr lang="fr-FR" dirty="0" smtClean="0"/>
              <a:t>La description des colonnes nous indique que la colonne « </a:t>
            </a:r>
            <a:r>
              <a:rPr lang="fr-FR" dirty="0" err="1" smtClean="0"/>
              <a:t>priority</a:t>
            </a:r>
            <a:r>
              <a:rPr lang="fr-FR" dirty="0" smtClean="0"/>
              <a:t> » est calculée à partir des colonnes « impact » et « </a:t>
            </a:r>
            <a:r>
              <a:rPr lang="fr-FR" dirty="0" err="1" smtClean="0"/>
              <a:t>urgency</a:t>
            </a:r>
            <a:r>
              <a:rPr lang="fr-FR" dirty="0" smtClean="0"/>
              <a:t> ». On décide donc de ne garder que « </a:t>
            </a:r>
            <a:r>
              <a:rPr lang="fr-FR" dirty="0" err="1" smtClean="0"/>
              <a:t>priority</a:t>
            </a:r>
            <a:r>
              <a:rPr lang="fr-FR" dirty="0" smtClean="0"/>
              <a:t> » et de supprimer les deux autres.</a:t>
            </a:r>
          </a:p>
          <a:p>
            <a:r>
              <a:rPr lang="fr-FR" dirty="0" smtClean="0"/>
              <a:t>On transforme la colonne « </a:t>
            </a:r>
            <a:r>
              <a:rPr lang="fr-FR" dirty="0" err="1" smtClean="0"/>
              <a:t>priority</a:t>
            </a:r>
            <a:r>
              <a:rPr lang="fr-FR" dirty="0" smtClean="0"/>
              <a:t> » de type </a:t>
            </a:r>
            <a:r>
              <a:rPr lang="fr-FR" i="1" dirty="0" err="1" smtClean="0"/>
              <a:t>object</a:t>
            </a:r>
            <a:r>
              <a:rPr lang="fr-FR" dirty="0" smtClean="0"/>
              <a:t> en colonne de type </a:t>
            </a:r>
            <a:r>
              <a:rPr lang="fr-FR" i="1" dirty="0" err="1" smtClean="0"/>
              <a:t>int</a:t>
            </a:r>
            <a:r>
              <a:rPr lang="fr-FR" dirty="0"/>
              <a:t> </a:t>
            </a:r>
            <a:r>
              <a:rPr lang="fr-FR" dirty="0" smtClean="0"/>
              <a:t>en conservant bien l’ordre des différentes valeurs.</a:t>
            </a:r>
          </a:p>
          <a:p>
            <a:r>
              <a:rPr lang="fr-FR" dirty="0" smtClean="0"/>
              <a:t>Pour la colonne « </a:t>
            </a:r>
            <a:r>
              <a:rPr lang="fr-FR" dirty="0" err="1" smtClean="0"/>
              <a:t>notify</a:t>
            </a:r>
            <a:r>
              <a:rPr lang="fr-FR" dirty="0" smtClean="0"/>
              <a:t> », il existe deux valeurs possibles qui peuvent correspondre à des valeurs booléennes. On les transforme donc dans ce sens.</a:t>
            </a:r>
          </a:p>
          <a:p>
            <a:r>
              <a:rPr lang="fr-FR" dirty="0" smtClean="0"/>
              <a:t>Cinq colonnes contient plus de 98% de </a:t>
            </a:r>
            <a:r>
              <a:rPr lang="fr-FR" dirty="0"/>
              <a:t>valeurs </a:t>
            </a:r>
            <a:r>
              <a:rPr lang="fr-FR" dirty="0" smtClean="0"/>
              <a:t>inconnus (« </a:t>
            </a:r>
            <a:r>
              <a:rPr lang="fr-FR" dirty="0" err="1" smtClean="0"/>
              <a:t>vendor</a:t>
            </a:r>
            <a:r>
              <a:rPr lang="fr-FR" dirty="0" smtClean="0"/>
              <a:t> », « </a:t>
            </a:r>
            <a:r>
              <a:rPr lang="fr-FR" dirty="0" err="1" smtClean="0"/>
              <a:t>cmdb_ci</a:t>
            </a:r>
            <a:r>
              <a:rPr lang="fr-FR" dirty="0" smtClean="0"/>
              <a:t> », « </a:t>
            </a:r>
            <a:r>
              <a:rPr lang="fr-FR" dirty="0" err="1" smtClean="0"/>
              <a:t>problem_id</a:t>
            </a:r>
            <a:r>
              <a:rPr lang="fr-FR" dirty="0" smtClean="0"/>
              <a:t> », « </a:t>
            </a:r>
            <a:r>
              <a:rPr lang="fr-FR" dirty="0" err="1" smtClean="0"/>
              <a:t>rfc</a:t>
            </a:r>
            <a:r>
              <a:rPr lang="fr-FR" dirty="0" smtClean="0"/>
              <a:t> », « </a:t>
            </a:r>
            <a:r>
              <a:rPr lang="fr-FR" dirty="0" err="1" smtClean="0"/>
              <a:t>caused_by</a:t>
            </a:r>
            <a:r>
              <a:rPr lang="fr-FR" dirty="0" smtClean="0"/>
              <a:t> »), on décide de les supprimer.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7094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et transformation du jeu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valeur que l’on cherche à prédire correspond à la différence entre « </a:t>
            </a:r>
            <a:r>
              <a:rPr lang="fr-FR" dirty="0" err="1" smtClean="0"/>
              <a:t>resolved_at</a:t>
            </a:r>
            <a:r>
              <a:rPr lang="fr-FR" dirty="0" smtClean="0"/>
              <a:t> » et « </a:t>
            </a:r>
            <a:r>
              <a:rPr lang="fr-FR" dirty="0" err="1" smtClean="0"/>
              <a:t>opened_at</a:t>
            </a:r>
            <a:r>
              <a:rPr lang="fr-FR" dirty="0" smtClean="0"/>
              <a:t> », qui représentent des dates. On crée donc une nouvelle colonne, « delta », correspondant à cette différence (en secondes).</a:t>
            </a:r>
          </a:p>
          <a:p>
            <a:r>
              <a:rPr lang="fr-FR" dirty="0" smtClean="0"/>
              <a:t>La colonne « </a:t>
            </a:r>
            <a:r>
              <a:rPr lang="fr-FR" dirty="0" err="1" smtClean="0"/>
              <a:t>contact_type</a:t>
            </a:r>
            <a:r>
              <a:rPr lang="fr-FR" dirty="0" smtClean="0"/>
              <a:t> »</a:t>
            </a:r>
          </a:p>
          <a:p>
            <a:pPr lvl="1"/>
            <a:r>
              <a:rPr lang="fr-FR" dirty="0" smtClean="0"/>
              <a:t>5 valeurs possibles mais 98 % des entrées sont égales à « Phone »</a:t>
            </a:r>
          </a:p>
          <a:p>
            <a:pPr lvl="1"/>
            <a:r>
              <a:rPr lang="fr-FR" dirty="0" smtClean="0"/>
              <a:t>En calculant la moyenne de delta pour chaque type de contact, on remarque que pour « Self-Service » par exemple, la durée moyenne avant résolution est supérieure à celle de « Phone ». </a:t>
            </a:r>
          </a:p>
          <a:p>
            <a:pPr lvl="1"/>
            <a:r>
              <a:rPr lang="fr-FR" dirty="0" smtClean="0"/>
              <a:t>On décide de garder tout de même la colonne bien qu’elle soit déséquilibrée puisque ce déséquilibre représente peut-être une réalité à prendre ne compte ?</a:t>
            </a:r>
          </a:p>
        </p:txBody>
      </p:sp>
    </p:spTree>
    <p:extLst>
      <p:ext uri="{BB962C8B-B14F-4D97-AF65-F5344CB8AC3E}">
        <p14:creationId xmlns:p14="http://schemas.microsoft.com/office/powerpoint/2010/main" val="3428467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et transformation du jeu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La plupart des colonnes sont de type </a:t>
            </a:r>
            <a:r>
              <a:rPr lang="fr-FR" i="1" dirty="0" err="1" smtClean="0"/>
              <a:t>object</a:t>
            </a:r>
            <a:r>
              <a:rPr lang="fr-FR" dirty="0"/>
              <a:t> </a:t>
            </a:r>
            <a:r>
              <a:rPr lang="fr-FR" dirty="0" smtClean="0"/>
              <a:t>(ce sont des chaînes de caractères).</a:t>
            </a:r>
          </a:p>
          <a:p>
            <a:r>
              <a:rPr lang="fr-FR" dirty="0" smtClean="0"/>
              <a:t>Afin de pouvoir être traitées par nos modèles, il faut préalablement les encoder (comme pour « </a:t>
            </a:r>
            <a:r>
              <a:rPr lang="fr-FR" dirty="0" err="1" smtClean="0"/>
              <a:t>priority</a:t>
            </a:r>
            <a:r>
              <a:rPr lang="fr-FR" dirty="0" smtClean="0"/>
              <a:t> » et « </a:t>
            </a:r>
            <a:r>
              <a:rPr lang="fr-FR" dirty="0" err="1" smtClean="0"/>
              <a:t>notify</a:t>
            </a:r>
            <a:r>
              <a:rPr lang="fr-FR" dirty="0" smtClean="0"/>
              <a:t> »).</a:t>
            </a:r>
          </a:p>
          <a:p>
            <a:r>
              <a:rPr lang="fr-FR" dirty="0" smtClean="0"/>
              <a:t>Dans un premier temps, on a tenté de réaliser un one-hot </a:t>
            </a:r>
            <a:r>
              <a:rPr lang="fr-FR" dirty="0" err="1" smtClean="0"/>
              <a:t>encoding</a:t>
            </a:r>
            <a:r>
              <a:rPr lang="fr-FR" dirty="0" smtClean="0"/>
              <a:t> sur l’ensemble de ces colonnes </a:t>
            </a:r>
            <a:r>
              <a:rPr lang="fr-FR" i="1" dirty="0" err="1" smtClean="0"/>
              <a:t>object</a:t>
            </a:r>
            <a:r>
              <a:rPr lang="fr-FR" dirty="0" smtClean="0"/>
              <a:t> puisque, contrairement à la colonne « </a:t>
            </a:r>
            <a:r>
              <a:rPr lang="fr-FR" dirty="0" err="1" smtClean="0"/>
              <a:t>priority</a:t>
            </a:r>
            <a:r>
              <a:rPr lang="fr-FR" dirty="0" smtClean="0"/>
              <a:t> », il n’existe pas de relation d’ordre entre les différentes valeurs possibles.</a:t>
            </a:r>
          </a:p>
          <a:p>
            <a:r>
              <a:rPr lang="fr-FR" dirty="0" smtClean="0"/>
              <a:t>Le jeu de données passe alors de 36 colonnes à plus de 6 000 colonnes. Une fois passé dans un modèle de régression linéaire, on ressort avec un score nul. N’arrivant pas à expliquer ce résultat et le </a:t>
            </a:r>
            <a:r>
              <a:rPr lang="fr-FR" dirty="0" err="1" smtClean="0"/>
              <a:t>dataset</a:t>
            </a:r>
            <a:r>
              <a:rPr lang="fr-FR" dirty="0" smtClean="0"/>
              <a:t> étant devenu très lourd (temps de traitement très long), on décide de ne </a:t>
            </a:r>
            <a:r>
              <a:rPr lang="fr-FR" dirty="0" err="1" smtClean="0"/>
              <a:t>dummifier</a:t>
            </a:r>
            <a:r>
              <a:rPr lang="fr-FR" dirty="0" smtClean="0"/>
              <a:t> que la colonne « </a:t>
            </a:r>
            <a:r>
              <a:rPr lang="fr-FR" dirty="0" err="1" smtClean="0"/>
              <a:t>contact_type</a:t>
            </a:r>
            <a:r>
              <a:rPr lang="fr-FR" dirty="0" smtClean="0"/>
              <a:t> » et d’encoder les autres en utilisant un </a:t>
            </a:r>
            <a:r>
              <a:rPr lang="fr-FR" dirty="0" err="1" smtClean="0"/>
              <a:t>LabelEncoder</a:t>
            </a:r>
            <a:r>
              <a:rPr lang="fr-FR" dirty="0" smtClean="0"/>
              <a:t>.</a:t>
            </a:r>
          </a:p>
          <a:p>
            <a:r>
              <a:rPr lang="fr-FR" dirty="0" smtClean="0"/>
              <a:t>L’inconvénient du </a:t>
            </a:r>
            <a:r>
              <a:rPr lang="fr-FR" dirty="0" err="1" smtClean="0"/>
              <a:t>LabelEncoder</a:t>
            </a:r>
            <a:r>
              <a:rPr lang="fr-FR" dirty="0" smtClean="0"/>
              <a:t> est qu’il va transformer les différentes chaînes en valeurs numériques et qu’il peut induire une relation d’ordre entre celles-ci, relation d’ordre qui n’existe pas en réalité. On décide de tout de même prendre ce risque.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5957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et transformation du jeu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aurait pu être intéressant de calculer la durée pendant laquelle un ticket est en mode « </a:t>
            </a:r>
            <a:r>
              <a:rPr lang="fr-FR" dirty="0" err="1" smtClean="0"/>
              <a:t>Awaiting</a:t>
            </a:r>
            <a:r>
              <a:rPr lang="fr-FR" dirty="0" smtClean="0"/>
              <a:t> XXX ».</a:t>
            </a:r>
            <a:endParaRPr lang="fr-FR" dirty="0"/>
          </a:p>
          <a:p>
            <a:r>
              <a:rPr lang="fr-FR" dirty="0" smtClean="0"/>
              <a:t>Une fonction a commencé à être développée dans ce sens mais elle a été abandonnée puisque trop gourmandes en ressources et surtout compliquée à développer. Il faut réussir à repérer les changements de </a:t>
            </a:r>
            <a:r>
              <a:rPr lang="fr-FR" dirty="0" err="1" smtClean="0"/>
              <a:t>status</a:t>
            </a:r>
            <a:r>
              <a:rPr lang="fr-FR" dirty="0" smtClean="0"/>
              <a:t>, en sachant qu’il peut y avoir plusieurs entrées de log pour un même statut si d’autres infos ont été </a:t>
            </a:r>
            <a:r>
              <a:rPr lang="fr-FR" dirty="0" err="1" smtClean="0"/>
              <a:t>modifées</a:t>
            </a:r>
            <a:r>
              <a:rPr lang="fr-F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13553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311</TotalTime>
  <Words>237</Words>
  <Application>Microsoft Office PowerPoint</Application>
  <PresentationFormat>Grand écran</PresentationFormat>
  <Paragraphs>34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Facette</vt:lpstr>
      <vt:lpstr>Python for Data Analysis</vt:lpstr>
      <vt:lpstr>Description du problème</vt:lpstr>
      <vt:lpstr>Description du jeu de données</vt:lpstr>
      <vt:lpstr>Description des colonnes </vt:lpstr>
      <vt:lpstr>Description des colonnes</vt:lpstr>
      <vt:lpstr>Analyse et transformation du jeu de données</vt:lpstr>
      <vt:lpstr>Analyse et transformation du jeu de données</vt:lpstr>
      <vt:lpstr>Analyse et transformation du jeu de données</vt:lpstr>
      <vt:lpstr>Analyse et transformation du jeu de données</vt:lpstr>
      <vt:lpstr>API Django</vt:lpstr>
    </vt:vector>
  </TitlesOfParts>
  <Company>Ecole des ponts Paristech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Analysis</dc:title>
  <dc:creator>Jamaïca SERVIER</dc:creator>
  <cp:lastModifiedBy>Jamaïca SERVIER</cp:lastModifiedBy>
  <cp:revision>11</cp:revision>
  <dcterms:created xsi:type="dcterms:W3CDTF">2020-01-31T15:41:20Z</dcterms:created>
  <dcterms:modified xsi:type="dcterms:W3CDTF">2020-01-31T21:56:29Z</dcterms:modified>
</cp:coreProperties>
</file>