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BFDA1-49F3-421E-B873-63E9CFB285E8}" v="3" dt="2020-12-15T02:51:33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60"/>
  </p:normalViewPr>
  <p:slideViewPr>
    <p:cSldViewPr>
      <p:cViewPr>
        <p:scale>
          <a:sx n="60" d="100"/>
          <a:sy n="60" d="100"/>
        </p:scale>
        <p:origin x="96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tchen A" userId="4382f5d14c652603" providerId="LiveId" clId="{231BFDA1-49F3-421E-B873-63E9CFB285E8}"/>
    <pc:docChg chg="undo custSel mod addSld modSld">
      <pc:chgData name="Gretchen A" userId="4382f5d14c652603" providerId="LiveId" clId="{231BFDA1-49F3-421E-B873-63E9CFB285E8}" dt="2020-12-16T01:20:51.012" v="1124" actId="20577"/>
      <pc:docMkLst>
        <pc:docMk/>
      </pc:docMkLst>
      <pc:sldChg chg="addSp delSp modSp mod chgLayout">
        <pc:chgData name="Gretchen A" userId="4382f5d14c652603" providerId="LiveId" clId="{231BFDA1-49F3-421E-B873-63E9CFB285E8}" dt="2020-12-16T01:00:49.904" v="784" actId="6264"/>
        <pc:sldMkLst>
          <pc:docMk/>
          <pc:sldMk cId="0" sldId="256"/>
        </pc:sldMkLst>
        <pc:spChg chg="add del mod">
          <ac:chgData name="Gretchen A" userId="4382f5d14c652603" providerId="LiveId" clId="{231BFDA1-49F3-421E-B873-63E9CFB285E8}" dt="2020-12-16T00:59:13.512" v="772" actId="6264"/>
          <ac:spMkLst>
            <pc:docMk/>
            <pc:sldMk cId="0" sldId="256"/>
            <ac:spMk id="2" creationId="{6F56411D-03DE-4BF5-B72A-22D6B69FCE83}"/>
          </ac:spMkLst>
        </pc:spChg>
        <pc:spChg chg="add del mod">
          <ac:chgData name="Gretchen A" userId="4382f5d14c652603" providerId="LiveId" clId="{231BFDA1-49F3-421E-B873-63E9CFB285E8}" dt="2020-12-16T00:59:13.512" v="772" actId="6264"/>
          <ac:spMkLst>
            <pc:docMk/>
            <pc:sldMk cId="0" sldId="256"/>
            <ac:spMk id="3" creationId="{D233F640-3BC2-4D7B-9ABF-0A7DB8D9910B}"/>
          </ac:spMkLst>
        </pc:spChg>
        <pc:spChg chg="add del mod">
          <ac:chgData name="Gretchen A" userId="4382f5d14c652603" providerId="LiveId" clId="{231BFDA1-49F3-421E-B873-63E9CFB285E8}" dt="2020-12-16T01:00:23.236" v="778" actId="478"/>
          <ac:spMkLst>
            <pc:docMk/>
            <pc:sldMk cId="0" sldId="256"/>
            <ac:spMk id="4" creationId="{EDEED1F3-5EF2-4EF7-ABE1-9A96709D6461}"/>
          </ac:spMkLst>
        </pc:spChg>
        <pc:spChg chg="add del mod">
          <ac:chgData name="Gretchen A" userId="4382f5d14c652603" providerId="LiveId" clId="{231BFDA1-49F3-421E-B873-63E9CFB285E8}" dt="2020-12-16T01:00:25.440" v="779" actId="6264"/>
          <ac:spMkLst>
            <pc:docMk/>
            <pc:sldMk cId="0" sldId="256"/>
            <ac:spMk id="5" creationId="{20409055-D03F-40BA-9596-3DE2F51854EB}"/>
          </ac:spMkLst>
        </pc:spChg>
        <pc:spChg chg="add del mod">
          <ac:chgData name="Gretchen A" userId="4382f5d14c652603" providerId="LiveId" clId="{231BFDA1-49F3-421E-B873-63E9CFB285E8}" dt="2020-12-16T01:00:25.440" v="779" actId="6264"/>
          <ac:spMkLst>
            <pc:docMk/>
            <pc:sldMk cId="0" sldId="256"/>
            <ac:spMk id="6" creationId="{1619F12B-8063-4323-8FD6-3ADAE24334EE}"/>
          </ac:spMkLst>
        </pc:spChg>
        <pc:spChg chg="add del mo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7" creationId="{BDFB6B76-70EE-4A01-9093-A8EC3DE53C8F}"/>
          </ac:spMkLst>
        </pc:spChg>
        <pc:spChg chg="add del mo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8" creationId="{9457FE39-A252-4EBB-BF6E-59C6C042A597}"/>
          </ac:spMkLst>
        </pc:spChg>
        <pc:spChg chg="mod or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3074" creationId="{00000000-0000-0000-0000-000000000000}"/>
          </ac:spMkLst>
        </pc:spChg>
        <pc:spChg chg="mod or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 chgLayout">
        <pc:chgData name="Gretchen A" userId="4382f5d14c652603" providerId="LiveId" clId="{231BFDA1-49F3-421E-B873-63E9CFB285E8}" dt="2020-12-16T01:11:26.075" v="867" actId="20577"/>
        <pc:sldMkLst>
          <pc:docMk/>
          <pc:sldMk cId="0" sldId="257"/>
        </pc:sldMkLst>
        <pc:spChg chg="add del mod">
          <ac:chgData name="Gretchen A" userId="4382f5d14c652603" providerId="LiveId" clId="{231BFDA1-49F3-421E-B873-63E9CFB285E8}" dt="2020-12-16T00:50:16.337" v="333" actId="6264"/>
          <ac:spMkLst>
            <pc:docMk/>
            <pc:sldMk cId="0" sldId="257"/>
            <ac:spMk id="2" creationId="{7FFDC436-2DA1-4ACF-B6DC-FADE6B9EDB3E}"/>
          </ac:spMkLst>
        </pc:spChg>
        <pc:spChg chg="add del mod ord">
          <ac:chgData name="Gretchen A" userId="4382f5d14c652603" providerId="LiveId" clId="{231BFDA1-49F3-421E-B873-63E9CFB285E8}" dt="2020-12-16T00:59:22.345" v="773" actId="6264"/>
          <ac:spMkLst>
            <pc:docMk/>
            <pc:sldMk cId="0" sldId="257"/>
            <ac:spMk id="3" creationId="{CE4F1528-F966-44DE-B79B-CFA539D12AC4}"/>
          </ac:spMkLst>
        </pc:spChg>
        <pc:spChg chg="add del mod">
          <ac:chgData name="Gretchen A" userId="4382f5d14c652603" providerId="LiveId" clId="{231BFDA1-49F3-421E-B873-63E9CFB285E8}" dt="2020-12-16T00:59:22.345" v="773" actId="6264"/>
          <ac:spMkLst>
            <pc:docMk/>
            <pc:sldMk cId="0" sldId="257"/>
            <ac:spMk id="4" creationId="{656EFDED-221D-40E3-9B78-BF9D4662C62F}"/>
          </ac:spMkLst>
        </pc:spChg>
        <pc:spChg chg="add mod ord">
          <ac:chgData name="Gretchen A" userId="4382f5d14c652603" providerId="LiveId" clId="{231BFDA1-49F3-421E-B873-63E9CFB285E8}" dt="2020-12-16T00:59:54.580" v="777"/>
          <ac:spMkLst>
            <pc:docMk/>
            <pc:sldMk cId="0" sldId="257"/>
            <ac:spMk id="5" creationId="{5EFDC5D9-FFBE-4B30-BE30-89209FCAE5FC}"/>
          </ac:spMkLst>
        </pc:spChg>
        <pc:spChg chg="mod ord">
          <ac:chgData name="Gretchen A" userId="4382f5d14c652603" providerId="LiveId" clId="{231BFDA1-49F3-421E-B873-63E9CFB285E8}" dt="2020-12-16T01:11:26.075" v="867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Gretchen A" userId="4382f5d14c652603" providerId="LiveId" clId="{231BFDA1-49F3-421E-B873-63E9CFB285E8}" dt="2020-12-16T00:50:16.337" v="333" actId="6264"/>
          <ac:spMkLst>
            <pc:docMk/>
            <pc:sldMk cId="0" sldId="257"/>
            <ac:spMk id="4099" creationId="{00000000-0000-0000-0000-000000000000}"/>
          </ac:spMkLst>
        </pc:spChg>
      </pc:sldChg>
      <pc:sldChg chg="addSp delSp modSp mod setBg modClrScheme chgLayout">
        <pc:chgData name="Gretchen A" userId="4382f5d14c652603" providerId="LiveId" clId="{231BFDA1-49F3-421E-B873-63E9CFB285E8}" dt="2020-12-16T01:02:42.888" v="789" actId="1076"/>
        <pc:sldMkLst>
          <pc:docMk/>
          <pc:sldMk cId="0" sldId="258"/>
        </pc:sldMkLst>
        <pc:spChg chg="add del mod">
          <ac:chgData name="Gretchen A" userId="4382f5d14c652603" providerId="LiveId" clId="{231BFDA1-49F3-421E-B873-63E9CFB285E8}" dt="2020-12-15T02:40:49.638" v="184" actId="700"/>
          <ac:spMkLst>
            <pc:docMk/>
            <pc:sldMk cId="0" sldId="258"/>
            <ac:spMk id="3" creationId="{E72F91C8-D0EB-41A1-AF60-EC6D76078323}"/>
          </ac:spMkLst>
        </pc:spChg>
        <pc:spChg chg="add del mod ord">
          <ac:chgData name="Gretchen A" userId="4382f5d14c652603" providerId="LiveId" clId="{231BFDA1-49F3-421E-B873-63E9CFB285E8}" dt="2020-12-15T02:41:00.578" v="195" actId="26606"/>
          <ac:spMkLst>
            <pc:docMk/>
            <pc:sldMk cId="0" sldId="258"/>
            <ac:spMk id="4" creationId="{76489A83-026B-4FC1-BCE2-46419213F5FE}"/>
          </ac:spMkLst>
        </pc:spChg>
        <pc:spChg chg="add del mod ord">
          <ac:chgData name="Gretchen A" userId="4382f5d14c652603" providerId="LiveId" clId="{231BFDA1-49F3-421E-B873-63E9CFB285E8}" dt="2020-12-15T02:41:25.359" v="213" actId="478"/>
          <ac:spMkLst>
            <pc:docMk/>
            <pc:sldMk cId="0" sldId="258"/>
            <ac:spMk id="5" creationId="{850138E6-12CA-41FB-B371-547016C4E7F2}"/>
          </ac:spMkLst>
        </pc:spChg>
        <pc:spChg chg="add del mod">
          <ac:chgData name="Gretchen A" userId="4382f5d14c652603" providerId="LiveId" clId="{231BFDA1-49F3-421E-B873-63E9CFB285E8}" dt="2020-12-16T00:59:26.464" v="774" actId="6264"/>
          <ac:spMkLst>
            <pc:docMk/>
            <pc:sldMk cId="0" sldId="258"/>
            <ac:spMk id="10" creationId="{782BCAF0-C2A9-4930-979A-4A0DCBD6030F}"/>
          </ac:spMkLst>
        </pc:spChg>
        <pc:spChg chg="add del mod ord">
          <ac:chgData name="Gretchen A" userId="4382f5d14c652603" providerId="LiveId" clId="{231BFDA1-49F3-421E-B873-63E9CFB285E8}" dt="2020-12-16T00:59:30.192" v="775" actId="478"/>
          <ac:spMkLst>
            <pc:docMk/>
            <pc:sldMk cId="0" sldId="258"/>
            <ac:spMk id="11" creationId="{36FB9309-3586-489D-91DD-FCB928EBA91A}"/>
          </ac:spMkLst>
        </pc:spChg>
        <pc:spChg chg="add del mod">
          <ac:chgData name="Gretchen A" userId="4382f5d14c652603" providerId="LiveId" clId="{231BFDA1-49F3-421E-B873-63E9CFB285E8}" dt="2020-12-15T02:40:55.044" v="186" actId="26606"/>
          <ac:spMkLst>
            <pc:docMk/>
            <pc:sldMk cId="0" sldId="258"/>
            <ac:spMk id="71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0:55.044" v="186" actId="26606"/>
          <ac:spMkLst>
            <pc:docMk/>
            <pc:sldMk cId="0" sldId="258"/>
            <ac:spMk id="73" creationId="{14A36595-E813-4E40-9C15-1571F8FB72AC}"/>
          </ac:spMkLst>
        </pc:spChg>
        <pc:spChg chg="mod ord">
          <ac:chgData name="Gretchen A" userId="4382f5d14c652603" providerId="LiveId" clId="{231BFDA1-49F3-421E-B873-63E9CFB285E8}" dt="2020-12-16T00:59:54.580" v="777"/>
          <ac:spMkLst>
            <pc:docMk/>
            <pc:sldMk cId="0" sldId="258"/>
            <ac:spMk id="5122" creationId="{00000000-0000-0000-0000-000000000000}"/>
          </ac:spMkLst>
        </pc:spChg>
        <pc:spChg chg="del mod">
          <ac:chgData name="Gretchen A" userId="4382f5d14c652603" providerId="LiveId" clId="{231BFDA1-49F3-421E-B873-63E9CFB285E8}" dt="2020-12-15T02:34:15.576" v="156" actId="21"/>
          <ac:spMkLst>
            <pc:docMk/>
            <pc:sldMk cId="0" sldId="258"/>
            <ac:spMk id="5123" creationId="{00000000-0000-0000-0000-000000000000}"/>
          </ac:spMkLst>
        </pc:spChg>
        <pc:spChg chg="add del mod">
          <ac:chgData name="Gretchen A" userId="4382f5d14c652603" providerId="LiveId" clId="{231BFDA1-49F3-421E-B873-63E9CFB285E8}" dt="2020-12-15T02:40:58.688" v="190" actId="26606"/>
          <ac:spMkLst>
            <pc:docMk/>
            <pc:sldMk cId="0" sldId="258"/>
            <ac:spMk id="5124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0:58.688" v="190" actId="26606"/>
          <ac:spMkLst>
            <pc:docMk/>
            <pc:sldMk cId="0" sldId="258"/>
            <ac:spMk id="5125" creationId="{14A36595-E813-4E40-9C15-1571F8FB72AC}"/>
          </ac:spMkLst>
        </pc:spChg>
        <pc:spChg chg="add del mod">
          <ac:chgData name="Gretchen A" userId="4382f5d14c652603" providerId="LiveId" clId="{231BFDA1-49F3-421E-B873-63E9CFB285E8}" dt="2020-12-15T02:41:00.569" v="194" actId="26606"/>
          <ac:spMkLst>
            <pc:docMk/>
            <pc:sldMk cId="0" sldId="258"/>
            <ac:spMk id="5126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1:00.569" v="194" actId="26606"/>
          <ac:spMkLst>
            <pc:docMk/>
            <pc:sldMk cId="0" sldId="258"/>
            <ac:spMk id="5127" creationId="{14A36595-E813-4E40-9C15-1571F8FB72AC}"/>
          </ac:spMkLst>
        </pc:spChg>
        <pc:picChg chg="add del mod">
          <ac:chgData name="Gretchen A" userId="4382f5d14c652603" providerId="LiveId" clId="{231BFDA1-49F3-421E-B873-63E9CFB285E8}" dt="2020-12-15T02:51:36.165" v="269" actId="478"/>
          <ac:picMkLst>
            <pc:docMk/>
            <pc:sldMk cId="0" sldId="258"/>
            <ac:picMk id="7" creationId="{5F1FB405-3709-41C8-8C76-0777B4400989}"/>
          </ac:picMkLst>
        </pc:picChg>
        <pc:picChg chg="add mod">
          <ac:chgData name="Gretchen A" userId="4382f5d14c652603" providerId="LiveId" clId="{231BFDA1-49F3-421E-B873-63E9CFB285E8}" dt="2020-12-16T01:02:42.888" v="789" actId="1076"/>
          <ac:picMkLst>
            <pc:docMk/>
            <pc:sldMk cId="0" sldId="258"/>
            <ac:picMk id="9" creationId="{B9682A9F-B911-4B0D-A68C-BA5C2F5B0B10}"/>
          </ac:picMkLst>
        </pc:picChg>
      </pc:sldChg>
      <pc:sldChg chg="modSp new mod">
        <pc:chgData name="Gretchen A" userId="4382f5d14c652603" providerId="LiveId" clId="{231BFDA1-49F3-421E-B873-63E9CFB285E8}" dt="2020-12-16T01:20:51.012" v="1124" actId="20577"/>
        <pc:sldMkLst>
          <pc:docMk/>
          <pc:sldMk cId="3912895893" sldId="259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3912895893" sldId="259"/>
            <ac:spMk id="2" creationId="{02CA8DBE-4796-4D10-87EB-44B5902BFBDE}"/>
          </ac:spMkLst>
        </pc:spChg>
        <pc:spChg chg="mod">
          <ac:chgData name="Gretchen A" userId="4382f5d14c652603" providerId="LiveId" clId="{231BFDA1-49F3-421E-B873-63E9CFB285E8}" dt="2020-12-16T01:20:51.012" v="1124" actId="20577"/>
          <ac:spMkLst>
            <pc:docMk/>
            <pc:sldMk cId="3912895893" sldId="259"/>
            <ac:spMk id="3" creationId="{09BD8360-A7AA-4D4A-A57B-3F2C52D0AC9B}"/>
          </ac:spMkLst>
        </pc:spChg>
      </pc:sldChg>
      <pc:sldChg chg="modSp new mod">
        <pc:chgData name="Gretchen A" userId="4382f5d14c652603" providerId="LiveId" clId="{231BFDA1-49F3-421E-B873-63E9CFB285E8}" dt="2020-12-16T00:59:54.580" v="777"/>
        <pc:sldMkLst>
          <pc:docMk/>
          <pc:sldMk cId="967770461" sldId="260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967770461" sldId="260"/>
            <ac:spMk id="2" creationId="{C4FA9982-4DA7-461D-916E-924D91FE2EAB}"/>
          </ac:spMkLst>
        </pc:spChg>
        <pc:spChg chg="mod">
          <ac:chgData name="Gretchen A" userId="4382f5d14c652603" providerId="LiveId" clId="{231BFDA1-49F3-421E-B873-63E9CFB285E8}" dt="2020-12-16T00:59:54.580" v="777"/>
          <ac:spMkLst>
            <pc:docMk/>
            <pc:sldMk cId="967770461" sldId="260"/>
            <ac:spMk id="3" creationId="{80F2A584-40C4-4C9C-A3D9-C733FC68A24E}"/>
          </ac:spMkLst>
        </pc:spChg>
      </pc:sldChg>
      <pc:sldChg chg="modSp new mod">
        <pc:chgData name="Gretchen A" userId="4382f5d14c652603" providerId="LiveId" clId="{231BFDA1-49F3-421E-B873-63E9CFB285E8}" dt="2020-12-16T00:59:54.580" v="777"/>
        <pc:sldMkLst>
          <pc:docMk/>
          <pc:sldMk cId="3818547044" sldId="261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3818547044" sldId="261"/>
            <ac:spMk id="2" creationId="{5416FF5C-9FE6-473A-B059-81B0D7A94953}"/>
          </ac:spMkLst>
        </pc:spChg>
        <pc:spChg chg="mod">
          <ac:chgData name="Gretchen A" userId="4382f5d14c652603" providerId="LiveId" clId="{231BFDA1-49F3-421E-B873-63E9CFB285E8}" dt="2020-12-16T00:59:54.580" v="777"/>
          <ac:spMkLst>
            <pc:docMk/>
            <pc:sldMk cId="3818547044" sldId="261"/>
            <ac:spMk id="3" creationId="{A5D35D04-C497-41E2-95B7-9B0B71D20A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3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4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9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0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23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ETL Project: FIFA 2018 Team Analysis</a:t>
            </a:r>
            <a:endParaRPr lang="uk-UA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/>
          <a:p>
            <a:r>
              <a:rPr lang="en-US" dirty="0"/>
              <a:t>Jamal Abd, Gretchen Anderson, Ludmilla Garcia, Richard Lee, Ashish Kumar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DC5D9-FFBE-4B30-BE30-89209FCA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Database Mapping</a:t>
            </a:r>
            <a:endParaRPr lang="ru-RU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9682A9F-B911-4B0D-A68C-BA5C2F5B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2590800"/>
            <a:ext cx="7378700" cy="2887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DBE-4796-4D10-87EB-44B5902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8360-A7AA-4D4A-A57B-3F2C52D0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player names to match for joining</a:t>
            </a:r>
          </a:p>
          <a:p>
            <a:pPr lvl="1"/>
            <a:r>
              <a:rPr lang="en-US" dirty="0"/>
              <a:t>Splitting the ‘</a:t>
            </a:r>
            <a:r>
              <a:rPr lang="en-US" dirty="0" err="1"/>
              <a:t>name_of_player</a:t>
            </a:r>
            <a:r>
              <a:rPr lang="en-US" dirty="0"/>
              <a:t>’ column in the 2018_Fifa_players table into first, middle, and last name</a:t>
            </a:r>
          </a:p>
          <a:p>
            <a:pPr lvl="1"/>
            <a:r>
              <a:rPr lang="en-US" dirty="0"/>
              <a:t>Splitting name in ‘player</a:t>
            </a:r>
          </a:p>
          <a:p>
            <a:pPr lvl="1"/>
            <a:r>
              <a:rPr lang="en-US" dirty="0"/>
              <a:t>Changing the case to title case using pandas</a:t>
            </a:r>
          </a:p>
          <a:p>
            <a:pPr lvl="1"/>
            <a:r>
              <a:rPr lang="en-US" dirty="0"/>
              <a:t>Realized this was too difficult, moved on to joining based on </a:t>
            </a:r>
            <a:r>
              <a:rPr lang="en-US"/>
              <a:t>birthdate.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9982-4DA7-461D-916E-924D91FE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A584-40C4-4C9C-A3D9-C733FC68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FF5C-9FE6-473A-B059-81B0D7A9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5D04-C497-41E2-95B7-9B0B71D2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7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1359</TotalTime>
  <Words>92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ETL Project: FIFA 2018 Team Analysis</vt:lpstr>
      <vt:lpstr>Project Proposal</vt:lpstr>
      <vt:lpstr>Database Mapping</vt:lpstr>
      <vt:lpstr>Data Cleaning</vt:lpstr>
      <vt:lpstr>Joining and Filtering</vt:lpstr>
      <vt:lpstr>Final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FIFA 2018 Team Analysis</dc:title>
  <dc:creator>Gretchen A</dc:creator>
  <cp:lastModifiedBy>Gretchen A</cp:lastModifiedBy>
  <cp:revision>1</cp:revision>
  <dcterms:created xsi:type="dcterms:W3CDTF">2020-12-15T02:41:00Z</dcterms:created>
  <dcterms:modified xsi:type="dcterms:W3CDTF">2020-12-16T01:20:53Z</dcterms:modified>
</cp:coreProperties>
</file>