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1" r:id="rId1"/>
  </p:sldMasterIdLst>
  <p:notesMasterIdLst>
    <p:notesMasterId r:id="rId3"/>
  </p:notesMasterIdLst>
  <p:handoutMasterIdLst>
    <p:handoutMasterId r:id="rId4"/>
  </p:handoutMasterIdLst>
  <p:sldIdLst>
    <p:sldId id="258" r:id="rId2"/>
  </p:sldIdLst>
  <p:sldSz cx="30275213" cy="42803763"/>
  <p:notesSz cx="6858000" cy="9947275"/>
  <p:defaultTextStyle>
    <a:defPPr>
      <a:defRPr lang="en-US"/>
    </a:defPPr>
    <a:lvl1pPr algn="l" rtl="0" eaLnBrk="0" fontAlgn="base" hangingPunct="0">
      <a:spcBef>
        <a:spcPct val="0"/>
      </a:spcBef>
      <a:spcAft>
        <a:spcPct val="0"/>
      </a:spcAft>
      <a:defRPr sz="2300" kern="1200">
        <a:solidFill>
          <a:schemeClr val="tx1"/>
        </a:solidFill>
        <a:latin typeface="Times New Roman" panose="02020603050405020304" pitchFamily="18" charset="0"/>
        <a:ea typeface="+mn-ea"/>
        <a:cs typeface="+mn-cs"/>
      </a:defRPr>
    </a:lvl1pPr>
    <a:lvl2pPr marL="447675" indent="9525" algn="l" rtl="0" eaLnBrk="0" fontAlgn="base" hangingPunct="0">
      <a:spcBef>
        <a:spcPct val="0"/>
      </a:spcBef>
      <a:spcAft>
        <a:spcPct val="0"/>
      </a:spcAft>
      <a:defRPr sz="2300" kern="1200">
        <a:solidFill>
          <a:schemeClr val="tx1"/>
        </a:solidFill>
        <a:latin typeface="Times New Roman" panose="02020603050405020304" pitchFamily="18" charset="0"/>
        <a:ea typeface="+mn-ea"/>
        <a:cs typeface="+mn-cs"/>
      </a:defRPr>
    </a:lvl2pPr>
    <a:lvl3pPr marL="895350" indent="19050" algn="l" rtl="0" eaLnBrk="0" fontAlgn="base" hangingPunct="0">
      <a:spcBef>
        <a:spcPct val="0"/>
      </a:spcBef>
      <a:spcAft>
        <a:spcPct val="0"/>
      </a:spcAft>
      <a:defRPr sz="2300" kern="1200">
        <a:solidFill>
          <a:schemeClr val="tx1"/>
        </a:solidFill>
        <a:latin typeface="Times New Roman" panose="02020603050405020304" pitchFamily="18" charset="0"/>
        <a:ea typeface="+mn-ea"/>
        <a:cs typeface="+mn-cs"/>
      </a:defRPr>
    </a:lvl3pPr>
    <a:lvl4pPr marL="1343025" indent="28575" algn="l" rtl="0" eaLnBrk="0" fontAlgn="base" hangingPunct="0">
      <a:spcBef>
        <a:spcPct val="0"/>
      </a:spcBef>
      <a:spcAft>
        <a:spcPct val="0"/>
      </a:spcAft>
      <a:defRPr sz="2300" kern="1200">
        <a:solidFill>
          <a:schemeClr val="tx1"/>
        </a:solidFill>
        <a:latin typeface="Times New Roman" panose="02020603050405020304" pitchFamily="18" charset="0"/>
        <a:ea typeface="+mn-ea"/>
        <a:cs typeface="+mn-cs"/>
      </a:defRPr>
    </a:lvl4pPr>
    <a:lvl5pPr marL="1790700" indent="38100" algn="l" rtl="0" eaLnBrk="0" fontAlgn="base" hangingPunct="0">
      <a:spcBef>
        <a:spcPct val="0"/>
      </a:spcBef>
      <a:spcAft>
        <a:spcPct val="0"/>
      </a:spcAft>
      <a:defRPr sz="2300" kern="1200">
        <a:solidFill>
          <a:schemeClr val="tx1"/>
        </a:solidFill>
        <a:latin typeface="Times New Roman" panose="02020603050405020304" pitchFamily="18" charset="0"/>
        <a:ea typeface="+mn-ea"/>
        <a:cs typeface="+mn-cs"/>
      </a:defRPr>
    </a:lvl5pPr>
    <a:lvl6pPr marL="2286000" algn="l" defTabSz="914400" rtl="0" eaLnBrk="1" latinLnBrk="0" hangingPunct="1">
      <a:defRPr sz="2300" kern="1200">
        <a:solidFill>
          <a:schemeClr val="tx1"/>
        </a:solidFill>
        <a:latin typeface="Times New Roman" panose="02020603050405020304" pitchFamily="18" charset="0"/>
        <a:ea typeface="+mn-ea"/>
        <a:cs typeface="+mn-cs"/>
      </a:defRPr>
    </a:lvl6pPr>
    <a:lvl7pPr marL="2743200" algn="l" defTabSz="914400" rtl="0" eaLnBrk="1" latinLnBrk="0" hangingPunct="1">
      <a:defRPr sz="2300" kern="1200">
        <a:solidFill>
          <a:schemeClr val="tx1"/>
        </a:solidFill>
        <a:latin typeface="Times New Roman" panose="02020603050405020304" pitchFamily="18" charset="0"/>
        <a:ea typeface="+mn-ea"/>
        <a:cs typeface="+mn-cs"/>
      </a:defRPr>
    </a:lvl7pPr>
    <a:lvl8pPr marL="3200400" algn="l" defTabSz="914400" rtl="0" eaLnBrk="1" latinLnBrk="0" hangingPunct="1">
      <a:defRPr sz="2300" kern="1200">
        <a:solidFill>
          <a:schemeClr val="tx1"/>
        </a:solidFill>
        <a:latin typeface="Times New Roman" panose="02020603050405020304" pitchFamily="18" charset="0"/>
        <a:ea typeface="+mn-ea"/>
        <a:cs typeface="+mn-cs"/>
      </a:defRPr>
    </a:lvl8pPr>
    <a:lvl9pPr marL="3657600" algn="l" defTabSz="914400" rtl="0" eaLnBrk="1" latinLnBrk="0" hangingPunct="1">
      <a:defRPr sz="23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6260">
          <p15:clr>
            <a:srgbClr val="A4A3A4"/>
          </p15:clr>
        </p15:guide>
        <p15:guide id="2" orient="horz" pos="5158">
          <p15:clr>
            <a:srgbClr val="A4A3A4"/>
          </p15:clr>
        </p15:guide>
        <p15:guide id="3" orient="horz" pos="5439">
          <p15:clr>
            <a:srgbClr val="A4A3A4"/>
          </p15:clr>
        </p15:guide>
        <p15:guide id="4" orient="horz" pos="2954">
          <p15:clr>
            <a:srgbClr val="A4A3A4"/>
          </p15:clr>
        </p15:guide>
        <p15:guide id="5" orient="horz" pos="703">
          <p15:clr>
            <a:srgbClr val="A4A3A4"/>
          </p15:clr>
        </p15:guide>
        <p15:guide id="6" pos="708">
          <p15:clr>
            <a:srgbClr val="A4A3A4"/>
          </p15:clr>
        </p15:guide>
        <p15:guide id="7" pos="6278">
          <p15:clr>
            <a:srgbClr val="A4A3A4"/>
          </p15:clr>
        </p15:guide>
        <p15:guide id="8" pos="6750">
          <p15:clr>
            <a:srgbClr val="A4A3A4"/>
          </p15:clr>
        </p15:guide>
        <p15:guide id="9" pos="12321">
          <p15:clr>
            <a:srgbClr val="A4A3A4"/>
          </p15:clr>
        </p15:guide>
        <p15:guide id="10" pos="12793">
          <p15:clr>
            <a:srgbClr val="A4A3A4"/>
          </p15:clr>
        </p15:guide>
        <p15:guide id="11" pos="18363">
          <p15:clr>
            <a:srgbClr val="A4A3A4"/>
          </p15:clr>
        </p15:guide>
        <p15:guide id="12" pos="69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787"/>
    <p:restoredTop sz="90929"/>
  </p:normalViewPr>
  <p:slideViewPr>
    <p:cSldViewPr>
      <p:cViewPr>
        <p:scale>
          <a:sx n="45" d="100"/>
          <a:sy n="45" d="100"/>
        </p:scale>
        <p:origin x="1496" y="144"/>
      </p:cViewPr>
      <p:guideLst>
        <p:guide orient="horz" pos="26260"/>
        <p:guide orient="horz" pos="5158"/>
        <p:guide orient="horz" pos="5439"/>
        <p:guide orient="horz" pos="2954"/>
        <p:guide orient="horz" pos="703"/>
        <p:guide pos="708"/>
        <p:guide pos="6278"/>
        <p:guide pos="6750"/>
        <p:guide pos="12321"/>
        <p:guide pos="12793"/>
        <p:guide pos="18363"/>
        <p:guide pos="69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2BD4A9B-1C16-69B0-BEEC-2DC305BF955E}"/>
              </a:ext>
            </a:extLst>
          </p:cNvPr>
          <p:cNvSpPr>
            <a:spLocks noGrp="1" noChangeArrowheads="1"/>
          </p:cNvSpPr>
          <p:nvPr>
            <p:ph type="hdr" sz="quarter"/>
          </p:nvPr>
        </p:nvSpPr>
        <p:spPr bwMode="auto">
          <a:xfrm>
            <a:off x="0" y="0"/>
            <a:ext cx="2962275" cy="522288"/>
          </a:xfrm>
          <a:prstGeom prst="rect">
            <a:avLst/>
          </a:prstGeom>
          <a:noFill/>
          <a:ln>
            <a:noFill/>
          </a:ln>
          <a:effectLst/>
        </p:spPr>
        <p:txBody>
          <a:bodyPr vert="horz" wrap="square" lIns="89014" tIns="44507" rIns="89014" bIns="44507" numCol="1" anchor="t" anchorCtr="0" compatLnSpc="1">
            <a:prstTxWarp prst="textNoShape">
              <a:avLst/>
            </a:prstTxWarp>
          </a:bodyPr>
          <a:lstStyle>
            <a:lvl1pPr defTabSz="890588">
              <a:defRPr sz="1200"/>
            </a:lvl1pPr>
          </a:lstStyle>
          <a:p>
            <a:pPr>
              <a:defRPr/>
            </a:pPr>
            <a:endParaRPr lang="en-AU" altLang="zh-CN"/>
          </a:p>
        </p:txBody>
      </p:sp>
      <p:sp>
        <p:nvSpPr>
          <p:cNvPr id="4099" name="Rectangle 3">
            <a:extLst>
              <a:ext uri="{FF2B5EF4-FFF2-40B4-BE49-F238E27FC236}">
                <a16:creationId xmlns:a16="http://schemas.microsoft.com/office/drawing/2014/main" id="{03D145C3-93F2-F404-342E-C598CF1E9CA7}"/>
              </a:ext>
            </a:extLst>
          </p:cNvPr>
          <p:cNvSpPr>
            <a:spLocks noGrp="1" noChangeArrowheads="1"/>
          </p:cNvSpPr>
          <p:nvPr>
            <p:ph type="dt" sz="quarter" idx="1"/>
          </p:nvPr>
        </p:nvSpPr>
        <p:spPr bwMode="auto">
          <a:xfrm>
            <a:off x="3849688" y="0"/>
            <a:ext cx="3035300" cy="522288"/>
          </a:xfrm>
          <a:prstGeom prst="rect">
            <a:avLst/>
          </a:prstGeom>
          <a:noFill/>
          <a:ln>
            <a:noFill/>
          </a:ln>
          <a:effectLst/>
        </p:spPr>
        <p:txBody>
          <a:bodyPr vert="horz" wrap="square" lIns="89014" tIns="44507" rIns="89014" bIns="44507" numCol="1" anchor="t" anchorCtr="0" compatLnSpc="1">
            <a:prstTxWarp prst="textNoShape">
              <a:avLst/>
            </a:prstTxWarp>
          </a:bodyPr>
          <a:lstStyle>
            <a:lvl1pPr algn="r" defTabSz="890588">
              <a:defRPr sz="1200"/>
            </a:lvl1pPr>
          </a:lstStyle>
          <a:p>
            <a:pPr>
              <a:defRPr/>
            </a:pPr>
            <a:endParaRPr lang="en-AU" altLang="zh-CN"/>
          </a:p>
        </p:txBody>
      </p:sp>
      <p:sp>
        <p:nvSpPr>
          <p:cNvPr id="4100" name="Rectangle 4">
            <a:extLst>
              <a:ext uri="{FF2B5EF4-FFF2-40B4-BE49-F238E27FC236}">
                <a16:creationId xmlns:a16="http://schemas.microsoft.com/office/drawing/2014/main" id="{CBB1E8FB-4F48-F46F-CFEF-9BEEDB720511}"/>
              </a:ext>
            </a:extLst>
          </p:cNvPr>
          <p:cNvSpPr>
            <a:spLocks noGrp="1" noChangeArrowheads="1"/>
          </p:cNvSpPr>
          <p:nvPr>
            <p:ph type="ftr" sz="quarter" idx="2"/>
          </p:nvPr>
        </p:nvSpPr>
        <p:spPr bwMode="auto">
          <a:xfrm>
            <a:off x="0" y="9450388"/>
            <a:ext cx="2962275" cy="520700"/>
          </a:xfrm>
          <a:prstGeom prst="rect">
            <a:avLst/>
          </a:prstGeom>
          <a:noFill/>
          <a:ln>
            <a:noFill/>
          </a:ln>
          <a:effectLst/>
        </p:spPr>
        <p:txBody>
          <a:bodyPr vert="horz" wrap="square" lIns="89014" tIns="44507" rIns="89014" bIns="44507" numCol="1" anchor="b" anchorCtr="0" compatLnSpc="1">
            <a:prstTxWarp prst="textNoShape">
              <a:avLst/>
            </a:prstTxWarp>
          </a:bodyPr>
          <a:lstStyle>
            <a:lvl1pPr defTabSz="890588">
              <a:defRPr sz="1200"/>
            </a:lvl1pPr>
          </a:lstStyle>
          <a:p>
            <a:pPr>
              <a:defRPr/>
            </a:pPr>
            <a:endParaRPr lang="en-AU" altLang="zh-CN"/>
          </a:p>
        </p:txBody>
      </p:sp>
      <p:sp>
        <p:nvSpPr>
          <p:cNvPr id="4101" name="Rectangle 5">
            <a:extLst>
              <a:ext uri="{FF2B5EF4-FFF2-40B4-BE49-F238E27FC236}">
                <a16:creationId xmlns:a16="http://schemas.microsoft.com/office/drawing/2014/main" id="{5BF28FA6-8C2C-2B50-C74D-1CD0D3D39F82}"/>
              </a:ext>
            </a:extLst>
          </p:cNvPr>
          <p:cNvSpPr>
            <a:spLocks noGrp="1" noChangeArrowheads="1"/>
          </p:cNvSpPr>
          <p:nvPr>
            <p:ph type="sldNum" sz="quarter" idx="3"/>
          </p:nvPr>
        </p:nvSpPr>
        <p:spPr bwMode="auto">
          <a:xfrm>
            <a:off x="3849688" y="9450388"/>
            <a:ext cx="3035300" cy="520700"/>
          </a:xfrm>
          <a:prstGeom prst="rect">
            <a:avLst/>
          </a:prstGeom>
          <a:noFill/>
          <a:ln>
            <a:noFill/>
          </a:ln>
          <a:effectLst/>
        </p:spPr>
        <p:txBody>
          <a:bodyPr vert="horz" wrap="square" lIns="89014" tIns="44507" rIns="89014" bIns="44507" numCol="1" anchor="b" anchorCtr="0" compatLnSpc="1">
            <a:prstTxWarp prst="textNoShape">
              <a:avLst/>
            </a:prstTxWarp>
          </a:bodyPr>
          <a:lstStyle>
            <a:lvl1pPr algn="r" defTabSz="890588">
              <a:defRPr sz="1200"/>
            </a:lvl1pPr>
          </a:lstStyle>
          <a:p>
            <a:pPr>
              <a:defRPr/>
            </a:pPr>
            <a:fld id="{89DF4B45-4F17-DE49-B7CB-7E449EC23D1D}" type="slidenum">
              <a:rPr lang="en-AU" altLang="zh-CN"/>
              <a:pPr>
                <a:defRPr/>
              </a:pPr>
              <a:t>‹#›</a:t>
            </a:fld>
            <a:endParaRPr lang="en-AU"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AD2AE9F-2643-93D1-B87F-3CA907FCED8C}"/>
              </a:ext>
            </a:extLst>
          </p:cNvPr>
          <p:cNvSpPr>
            <a:spLocks noGrp="1" noChangeArrowheads="1"/>
          </p:cNvSpPr>
          <p:nvPr>
            <p:ph type="hdr" sz="quarter"/>
          </p:nvPr>
        </p:nvSpPr>
        <p:spPr bwMode="auto">
          <a:xfrm>
            <a:off x="0" y="0"/>
            <a:ext cx="2962275" cy="522288"/>
          </a:xfrm>
          <a:prstGeom prst="rect">
            <a:avLst/>
          </a:prstGeom>
          <a:noFill/>
          <a:ln>
            <a:noFill/>
          </a:ln>
          <a:effectLst/>
        </p:spPr>
        <p:txBody>
          <a:bodyPr vert="horz" wrap="square" lIns="89014" tIns="44507" rIns="89014" bIns="44507" numCol="1" anchor="t" anchorCtr="0" compatLnSpc="1">
            <a:prstTxWarp prst="textNoShape">
              <a:avLst/>
            </a:prstTxWarp>
          </a:bodyPr>
          <a:lstStyle>
            <a:lvl1pPr defTabSz="890588">
              <a:defRPr sz="1200"/>
            </a:lvl1pPr>
          </a:lstStyle>
          <a:p>
            <a:pPr>
              <a:defRPr/>
            </a:pPr>
            <a:endParaRPr lang="en-AU" altLang="zh-CN"/>
          </a:p>
        </p:txBody>
      </p:sp>
      <p:sp>
        <p:nvSpPr>
          <p:cNvPr id="3075" name="Rectangle 3">
            <a:extLst>
              <a:ext uri="{FF2B5EF4-FFF2-40B4-BE49-F238E27FC236}">
                <a16:creationId xmlns:a16="http://schemas.microsoft.com/office/drawing/2014/main" id="{EAAA8315-5902-E23E-FDED-2C1BC2CA8323}"/>
              </a:ext>
            </a:extLst>
          </p:cNvPr>
          <p:cNvSpPr>
            <a:spLocks noGrp="1" noChangeArrowheads="1"/>
          </p:cNvSpPr>
          <p:nvPr>
            <p:ph type="dt" idx="1"/>
          </p:nvPr>
        </p:nvSpPr>
        <p:spPr bwMode="auto">
          <a:xfrm>
            <a:off x="3849688" y="0"/>
            <a:ext cx="3035300" cy="522288"/>
          </a:xfrm>
          <a:prstGeom prst="rect">
            <a:avLst/>
          </a:prstGeom>
          <a:noFill/>
          <a:ln>
            <a:noFill/>
          </a:ln>
          <a:effectLst/>
        </p:spPr>
        <p:txBody>
          <a:bodyPr vert="horz" wrap="square" lIns="89014" tIns="44507" rIns="89014" bIns="44507" numCol="1" anchor="t" anchorCtr="0" compatLnSpc="1">
            <a:prstTxWarp prst="textNoShape">
              <a:avLst/>
            </a:prstTxWarp>
          </a:bodyPr>
          <a:lstStyle>
            <a:lvl1pPr algn="r" defTabSz="890588">
              <a:defRPr sz="1200"/>
            </a:lvl1pPr>
          </a:lstStyle>
          <a:p>
            <a:pPr>
              <a:defRPr/>
            </a:pPr>
            <a:endParaRPr lang="en-AU" altLang="zh-CN"/>
          </a:p>
        </p:txBody>
      </p:sp>
      <p:sp>
        <p:nvSpPr>
          <p:cNvPr id="2052" name="Rectangle 4">
            <a:extLst>
              <a:ext uri="{FF2B5EF4-FFF2-40B4-BE49-F238E27FC236}">
                <a16:creationId xmlns:a16="http://schemas.microsoft.com/office/drawing/2014/main" id="{E92B858B-D8D9-E960-86D8-0CB6BA41B68E}"/>
              </a:ext>
            </a:extLst>
          </p:cNvPr>
          <p:cNvSpPr>
            <a:spLocks noGrp="1" noRot="1" noChangeAspect="1" noChangeArrowheads="1" noTextEdit="1"/>
          </p:cNvSpPr>
          <p:nvPr>
            <p:ph type="sldImg" idx="2"/>
          </p:nvPr>
        </p:nvSpPr>
        <p:spPr bwMode="auto">
          <a:xfrm>
            <a:off x="2092325" y="744538"/>
            <a:ext cx="2628900" cy="371951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C658FF6B-F7A6-E0F2-F755-FBE7FC1B3BDB}"/>
              </a:ext>
            </a:extLst>
          </p:cNvPr>
          <p:cNvSpPr>
            <a:spLocks noGrp="1" noChangeArrowheads="1"/>
          </p:cNvSpPr>
          <p:nvPr>
            <p:ph type="body" sz="quarter" idx="3"/>
          </p:nvPr>
        </p:nvSpPr>
        <p:spPr bwMode="auto">
          <a:xfrm>
            <a:off x="889000" y="4762500"/>
            <a:ext cx="5033963" cy="4464050"/>
          </a:xfrm>
          <a:prstGeom prst="rect">
            <a:avLst/>
          </a:prstGeom>
          <a:noFill/>
          <a:ln>
            <a:noFill/>
          </a:ln>
          <a:effectLst/>
        </p:spPr>
        <p:txBody>
          <a:bodyPr vert="horz" wrap="square" lIns="89014" tIns="44507" rIns="89014" bIns="44507"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a:extLst>
              <a:ext uri="{FF2B5EF4-FFF2-40B4-BE49-F238E27FC236}">
                <a16:creationId xmlns:a16="http://schemas.microsoft.com/office/drawing/2014/main" id="{C863382E-B570-B7EA-01FA-E0F27901C80A}"/>
              </a:ext>
            </a:extLst>
          </p:cNvPr>
          <p:cNvSpPr>
            <a:spLocks noGrp="1" noChangeArrowheads="1"/>
          </p:cNvSpPr>
          <p:nvPr>
            <p:ph type="ftr" sz="quarter" idx="4"/>
          </p:nvPr>
        </p:nvSpPr>
        <p:spPr bwMode="auto">
          <a:xfrm>
            <a:off x="0" y="9450388"/>
            <a:ext cx="2962275" cy="520700"/>
          </a:xfrm>
          <a:prstGeom prst="rect">
            <a:avLst/>
          </a:prstGeom>
          <a:noFill/>
          <a:ln>
            <a:noFill/>
          </a:ln>
          <a:effectLst/>
        </p:spPr>
        <p:txBody>
          <a:bodyPr vert="horz" wrap="square" lIns="89014" tIns="44507" rIns="89014" bIns="44507" numCol="1" anchor="b" anchorCtr="0" compatLnSpc="1">
            <a:prstTxWarp prst="textNoShape">
              <a:avLst/>
            </a:prstTxWarp>
          </a:bodyPr>
          <a:lstStyle>
            <a:lvl1pPr defTabSz="890588">
              <a:defRPr sz="1200"/>
            </a:lvl1pPr>
          </a:lstStyle>
          <a:p>
            <a:pPr>
              <a:defRPr/>
            </a:pPr>
            <a:endParaRPr lang="en-AU" altLang="zh-CN"/>
          </a:p>
        </p:txBody>
      </p:sp>
      <p:sp>
        <p:nvSpPr>
          <p:cNvPr id="3079" name="Rectangle 7">
            <a:extLst>
              <a:ext uri="{FF2B5EF4-FFF2-40B4-BE49-F238E27FC236}">
                <a16:creationId xmlns:a16="http://schemas.microsoft.com/office/drawing/2014/main" id="{AAFAF7BB-5CBF-00FB-64E0-74642577DBBA}"/>
              </a:ext>
            </a:extLst>
          </p:cNvPr>
          <p:cNvSpPr>
            <a:spLocks noGrp="1" noChangeArrowheads="1"/>
          </p:cNvSpPr>
          <p:nvPr>
            <p:ph type="sldNum" sz="quarter" idx="5"/>
          </p:nvPr>
        </p:nvSpPr>
        <p:spPr bwMode="auto">
          <a:xfrm>
            <a:off x="3849688" y="9450388"/>
            <a:ext cx="3035300" cy="520700"/>
          </a:xfrm>
          <a:prstGeom prst="rect">
            <a:avLst/>
          </a:prstGeom>
          <a:noFill/>
          <a:ln>
            <a:noFill/>
          </a:ln>
          <a:effectLst/>
        </p:spPr>
        <p:txBody>
          <a:bodyPr vert="horz" wrap="square" lIns="89014" tIns="44507" rIns="89014" bIns="44507" numCol="1" anchor="b" anchorCtr="0" compatLnSpc="1">
            <a:prstTxWarp prst="textNoShape">
              <a:avLst/>
            </a:prstTxWarp>
          </a:bodyPr>
          <a:lstStyle>
            <a:lvl1pPr algn="r" defTabSz="890588">
              <a:defRPr sz="1200"/>
            </a:lvl1pPr>
          </a:lstStyle>
          <a:p>
            <a:pPr>
              <a:defRPr/>
            </a:pPr>
            <a:fld id="{6B44F780-39D6-544F-95C8-F3736B33A0CD}" type="slidenum">
              <a:rPr lang="en-AU" altLang="zh-CN"/>
              <a:pPr>
                <a:defRPr/>
              </a:pPr>
              <a:t>‹#›</a:t>
            </a:fld>
            <a:endParaRPr lang="en-AU"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imes New Roman" pitchFamily="18" charset="0"/>
        <a:ea typeface="+mn-ea"/>
        <a:cs typeface="+mn-cs"/>
      </a:defRPr>
    </a:lvl1pPr>
    <a:lvl2pPr marL="447675" algn="l" rtl="0" eaLnBrk="0" fontAlgn="base" hangingPunct="0">
      <a:spcBef>
        <a:spcPct val="30000"/>
      </a:spcBef>
      <a:spcAft>
        <a:spcPct val="0"/>
      </a:spcAft>
      <a:defRPr sz="1100" kern="1200">
        <a:solidFill>
          <a:schemeClr val="tx1"/>
        </a:solidFill>
        <a:latin typeface="Times New Roman" pitchFamily="18" charset="0"/>
        <a:ea typeface="+mn-ea"/>
        <a:cs typeface="+mn-cs"/>
      </a:defRPr>
    </a:lvl2pPr>
    <a:lvl3pPr marL="895350" algn="l" rtl="0" eaLnBrk="0" fontAlgn="base" hangingPunct="0">
      <a:spcBef>
        <a:spcPct val="30000"/>
      </a:spcBef>
      <a:spcAft>
        <a:spcPct val="0"/>
      </a:spcAft>
      <a:defRPr sz="1100" kern="1200">
        <a:solidFill>
          <a:schemeClr val="tx1"/>
        </a:solidFill>
        <a:latin typeface="Times New Roman" pitchFamily="18" charset="0"/>
        <a:ea typeface="+mn-ea"/>
        <a:cs typeface="+mn-cs"/>
      </a:defRPr>
    </a:lvl3pPr>
    <a:lvl4pPr marL="1343025" algn="l" rtl="0" eaLnBrk="0" fontAlgn="base" hangingPunct="0">
      <a:spcBef>
        <a:spcPct val="30000"/>
      </a:spcBef>
      <a:spcAft>
        <a:spcPct val="0"/>
      </a:spcAft>
      <a:defRPr sz="1100" kern="1200">
        <a:solidFill>
          <a:schemeClr val="tx1"/>
        </a:solidFill>
        <a:latin typeface="Times New Roman" pitchFamily="18" charset="0"/>
        <a:ea typeface="+mn-ea"/>
        <a:cs typeface="+mn-cs"/>
      </a:defRPr>
    </a:lvl4pPr>
    <a:lvl5pPr marL="1790700" algn="l" rtl="0" eaLnBrk="0" fontAlgn="base" hangingPunct="0">
      <a:spcBef>
        <a:spcPct val="30000"/>
      </a:spcBef>
      <a:spcAft>
        <a:spcPct val="0"/>
      </a:spcAft>
      <a:defRPr sz="1100" kern="1200">
        <a:solidFill>
          <a:schemeClr val="tx1"/>
        </a:solidFill>
        <a:latin typeface="Times New Roman" pitchFamily="18" charset="0"/>
        <a:ea typeface="+mn-ea"/>
        <a:cs typeface="+mn-cs"/>
      </a:defRPr>
    </a:lvl5pPr>
    <a:lvl6pPr marL="2239366" algn="l" defTabSz="895746" rtl="0" eaLnBrk="1" latinLnBrk="0" hangingPunct="1">
      <a:defRPr sz="1176" kern="1200">
        <a:solidFill>
          <a:schemeClr val="tx1"/>
        </a:solidFill>
        <a:latin typeface="+mn-lt"/>
        <a:ea typeface="+mn-ea"/>
        <a:cs typeface="+mn-cs"/>
      </a:defRPr>
    </a:lvl6pPr>
    <a:lvl7pPr marL="2687239" algn="l" defTabSz="895746" rtl="0" eaLnBrk="1" latinLnBrk="0" hangingPunct="1">
      <a:defRPr sz="1176" kern="1200">
        <a:solidFill>
          <a:schemeClr val="tx1"/>
        </a:solidFill>
        <a:latin typeface="+mn-lt"/>
        <a:ea typeface="+mn-ea"/>
        <a:cs typeface="+mn-cs"/>
      </a:defRPr>
    </a:lvl7pPr>
    <a:lvl8pPr marL="3135112" algn="l" defTabSz="895746" rtl="0" eaLnBrk="1" latinLnBrk="0" hangingPunct="1">
      <a:defRPr sz="1176" kern="1200">
        <a:solidFill>
          <a:schemeClr val="tx1"/>
        </a:solidFill>
        <a:latin typeface="+mn-lt"/>
        <a:ea typeface="+mn-ea"/>
        <a:cs typeface="+mn-cs"/>
      </a:defRPr>
    </a:lvl8pPr>
    <a:lvl9pPr marL="3582985" algn="l" defTabSz="895746"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ltLang="ko-KR"/>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ltLang="ko-KR"/>
              <a:t>Click to edit Master subtitle style</a:t>
            </a:r>
            <a:endParaRPr lang="en-US" dirty="0"/>
          </a:p>
        </p:txBody>
      </p:sp>
      <p:sp>
        <p:nvSpPr>
          <p:cNvPr id="4" name="Date Placeholder 3">
            <a:extLst>
              <a:ext uri="{FF2B5EF4-FFF2-40B4-BE49-F238E27FC236}">
                <a16:creationId xmlns:a16="http://schemas.microsoft.com/office/drawing/2014/main" id="{B405B634-3332-DEEC-868F-33E77A190E97}"/>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9AAE99D5-A232-D1D8-D956-23A4C9394600}"/>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D49FCA82-6DCE-F7D5-9C7B-CB7BB7FE7E17}"/>
              </a:ext>
            </a:extLst>
          </p:cNvPr>
          <p:cNvSpPr>
            <a:spLocks noGrp="1"/>
          </p:cNvSpPr>
          <p:nvPr>
            <p:ph type="sldNum" sz="quarter" idx="12"/>
          </p:nvPr>
        </p:nvSpPr>
        <p:spPr/>
        <p:txBody>
          <a:bodyPr/>
          <a:lstStyle>
            <a:lvl1pPr>
              <a:defRPr/>
            </a:lvl1pPr>
          </a:lstStyle>
          <a:p>
            <a:pPr>
              <a:defRPr/>
            </a:pPr>
            <a:fld id="{60267538-7A7F-454D-B6BF-14B19D4DB039}" type="slidenum">
              <a:rPr lang="en-US" altLang="zh-CN"/>
              <a:pPr>
                <a:defRPr/>
              </a:pPr>
              <a:t>‹#›</a:t>
            </a:fld>
            <a:endParaRPr lang="en-US" altLang="zh-CN"/>
          </a:p>
        </p:txBody>
      </p:sp>
    </p:spTree>
    <p:extLst>
      <p:ext uri="{BB962C8B-B14F-4D97-AF65-F5344CB8AC3E}">
        <p14:creationId xmlns:p14="http://schemas.microsoft.com/office/powerpoint/2010/main" val="939618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a:extLst>
              <a:ext uri="{FF2B5EF4-FFF2-40B4-BE49-F238E27FC236}">
                <a16:creationId xmlns:a16="http://schemas.microsoft.com/office/drawing/2014/main" id="{9917BF2A-222D-7EC1-0DD5-30A6F431A551}"/>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2FBF0C6F-CAA9-93AE-05A4-5FCF5EC925C5}"/>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87363DDA-D71F-5423-8716-98F61FA3E179}"/>
              </a:ext>
            </a:extLst>
          </p:cNvPr>
          <p:cNvSpPr>
            <a:spLocks noGrp="1"/>
          </p:cNvSpPr>
          <p:nvPr>
            <p:ph type="sldNum" sz="quarter" idx="12"/>
          </p:nvPr>
        </p:nvSpPr>
        <p:spPr/>
        <p:txBody>
          <a:bodyPr/>
          <a:lstStyle>
            <a:lvl1pPr>
              <a:defRPr/>
            </a:lvl1pPr>
          </a:lstStyle>
          <a:p>
            <a:pPr>
              <a:defRPr/>
            </a:pPr>
            <a:fld id="{156D381B-4D1D-9048-ABDB-E2B7C622868B}" type="slidenum">
              <a:rPr lang="en-US" altLang="zh-CN"/>
              <a:pPr>
                <a:defRPr/>
              </a:pPr>
              <a:t>‹#›</a:t>
            </a:fld>
            <a:endParaRPr lang="en-US" altLang="zh-CN"/>
          </a:p>
        </p:txBody>
      </p:sp>
    </p:spTree>
    <p:extLst>
      <p:ext uri="{BB962C8B-B14F-4D97-AF65-F5344CB8AC3E}">
        <p14:creationId xmlns:p14="http://schemas.microsoft.com/office/powerpoint/2010/main" val="3615988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a:extLst>
              <a:ext uri="{FF2B5EF4-FFF2-40B4-BE49-F238E27FC236}">
                <a16:creationId xmlns:a16="http://schemas.microsoft.com/office/drawing/2014/main" id="{3F4D7B46-6173-8507-520D-8A0F81CBC3EA}"/>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F36C64A8-75D1-B441-709F-7E7923A28B0B}"/>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9E4296F3-3C65-ED52-4EE8-9B29B38217E6}"/>
              </a:ext>
            </a:extLst>
          </p:cNvPr>
          <p:cNvSpPr>
            <a:spLocks noGrp="1"/>
          </p:cNvSpPr>
          <p:nvPr>
            <p:ph type="sldNum" sz="quarter" idx="12"/>
          </p:nvPr>
        </p:nvSpPr>
        <p:spPr/>
        <p:txBody>
          <a:bodyPr/>
          <a:lstStyle>
            <a:lvl1pPr>
              <a:defRPr/>
            </a:lvl1pPr>
          </a:lstStyle>
          <a:p>
            <a:pPr>
              <a:defRPr/>
            </a:pPr>
            <a:fld id="{706C61E3-634A-A14B-95E7-70255CADE358}" type="slidenum">
              <a:rPr lang="en-US" altLang="zh-CN"/>
              <a:pPr>
                <a:defRPr/>
              </a:pPr>
              <a:t>‹#›</a:t>
            </a:fld>
            <a:endParaRPr lang="en-US" altLang="zh-CN"/>
          </a:p>
        </p:txBody>
      </p:sp>
    </p:spTree>
    <p:extLst>
      <p:ext uri="{BB962C8B-B14F-4D97-AF65-F5344CB8AC3E}">
        <p14:creationId xmlns:p14="http://schemas.microsoft.com/office/powerpoint/2010/main" val="2493831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idx="1"/>
          </p:nvPr>
        </p:nvSpPr>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a:extLst>
              <a:ext uri="{FF2B5EF4-FFF2-40B4-BE49-F238E27FC236}">
                <a16:creationId xmlns:a16="http://schemas.microsoft.com/office/drawing/2014/main" id="{7C80060B-B291-F8A6-6E9C-C6944BFEE3DD}"/>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EA6E206-88B2-A4D9-8E8E-E9E60353A154}"/>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5E6BB3E0-A5D0-519C-E09C-B8D2129D7AA9}"/>
              </a:ext>
            </a:extLst>
          </p:cNvPr>
          <p:cNvSpPr>
            <a:spLocks noGrp="1"/>
          </p:cNvSpPr>
          <p:nvPr>
            <p:ph type="sldNum" sz="quarter" idx="12"/>
          </p:nvPr>
        </p:nvSpPr>
        <p:spPr/>
        <p:txBody>
          <a:bodyPr/>
          <a:lstStyle>
            <a:lvl1pPr>
              <a:defRPr/>
            </a:lvl1pPr>
          </a:lstStyle>
          <a:p>
            <a:pPr>
              <a:defRPr/>
            </a:pPr>
            <a:fld id="{50D4AFA2-F68E-B645-8142-8DC03ECC4C34}" type="slidenum">
              <a:rPr lang="en-US" altLang="zh-CN"/>
              <a:pPr>
                <a:defRPr/>
              </a:pPr>
              <a:t>‹#›</a:t>
            </a:fld>
            <a:endParaRPr lang="en-US" altLang="zh-CN"/>
          </a:p>
        </p:txBody>
      </p:sp>
    </p:spTree>
    <p:extLst>
      <p:ext uri="{BB962C8B-B14F-4D97-AF65-F5344CB8AC3E}">
        <p14:creationId xmlns:p14="http://schemas.microsoft.com/office/powerpoint/2010/main" val="96249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ltLang="ko-KR"/>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ltLang="ko-KR"/>
              <a:t>Edit Master text styles</a:t>
            </a:r>
          </a:p>
        </p:txBody>
      </p:sp>
      <p:sp>
        <p:nvSpPr>
          <p:cNvPr id="4" name="Date Placeholder 3">
            <a:extLst>
              <a:ext uri="{FF2B5EF4-FFF2-40B4-BE49-F238E27FC236}">
                <a16:creationId xmlns:a16="http://schemas.microsoft.com/office/drawing/2014/main" id="{D3D0C612-8C80-EE43-D8F8-1635C0344705}"/>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ECFD19A8-98AA-92D4-C010-541B6FFAEC2E}"/>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D780E144-7DCF-2EF2-829F-9A179D2835DD}"/>
              </a:ext>
            </a:extLst>
          </p:cNvPr>
          <p:cNvSpPr>
            <a:spLocks noGrp="1"/>
          </p:cNvSpPr>
          <p:nvPr>
            <p:ph type="sldNum" sz="quarter" idx="12"/>
          </p:nvPr>
        </p:nvSpPr>
        <p:spPr/>
        <p:txBody>
          <a:bodyPr/>
          <a:lstStyle>
            <a:lvl1pPr>
              <a:defRPr/>
            </a:lvl1pPr>
          </a:lstStyle>
          <a:p>
            <a:pPr>
              <a:defRPr/>
            </a:pPr>
            <a:fld id="{BF9D9F28-6920-2240-9337-1D63F8F7D145}" type="slidenum">
              <a:rPr lang="en-US" altLang="zh-CN"/>
              <a:pPr>
                <a:defRPr/>
              </a:pPr>
              <a:t>‹#›</a:t>
            </a:fld>
            <a:endParaRPr lang="en-US" altLang="zh-CN"/>
          </a:p>
        </p:txBody>
      </p:sp>
    </p:spTree>
    <p:extLst>
      <p:ext uri="{BB962C8B-B14F-4D97-AF65-F5344CB8AC3E}">
        <p14:creationId xmlns:p14="http://schemas.microsoft.com/office/powerpoint/2010/main" val="302519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Date Placeholder 3">
            <a:extLst>
              <a:ext uri="{FF2B5EF4-FFF2-40B4-BE49-F238E27FC236}">
                <a16:creationId xmlns:a16="http://schemas.microsoft.com/office/drawing/2014/main" id="{CDEC6BDD-A563-D9F4-22CB-CA213F158D9D}"/>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CCCAEA25-9C61-B7B4-CC21-5735060ADFA9}"/>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C979298A-AB47-18BE-609D-8E42D800027F}"/>
              </a:ext>
            </a:extLst>
          </p:cNvPr>
          <p:cNvSpPr>
            <a:spLocks noGrp="1"/>
          </p:cNvSpPr>
          <p:nvPr>
            <p:ph type="sldNum" sz="quarter" idx="12"/>
          </p:nvPr>
        </p:nvSpPr>
        <p:spPr/>
        <p:txBody>
          <a:bodyPr/>
          <a:lstStyle>
            <a:lvl1pPr>
              <a:defRPr/>
            </a:lvl1pPr>
          </a:lstStyle>
          <a:p>
            <a:pPr>
              <a:defRPr/>
            </a:pPr>
            <a:fld id="{39AA9932-580E-B44D-AE4C-7F244D9C7953}" type="slidenum">
              <a:rPr lang="en-US" altLang="zh-CN"/>
              <a:pPr>
                <a:defRPr/>
              </a:pPr>
              <a:t>‹#›</a:t>
            </a:fld>
            <a:endParaRPr lang="en-US" altLang="zh-CN"/>
          </a:p>
        </p:txBody>
      </p:sp>
    </p:spTree>
    <p:extLst>
      <p:ext uri="{BB962C8B-B14F-4D97-AF65-F5344CB8AC3E}">
        <p14:creationId xmlns:p14="http://schemas.microsoft.com/office/powerpoint/2010/main" val="312717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ltLang="ko-KR"/>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ltLang="ko-KR"/>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ltLang="ko-KR"/>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3">
            <a:extLst>
              <a:ext uri="{FF2B5EF4-FFF2-40B4-BE49-F238E27FC236}">
                <a16:creationId xmlns:a16="http://schemas.microsoft.com/office/drawing/2014/main" id="{CAE0231E-E38E-6B0A-C94C-C13FC6604321}"/>
              </a:ext>
            </a:extLst>
          </p:cNvPr>
          <p:cNvSpPr>
            <a:spLocks noGrp="1"/>
          </p:cNvSpPr>
          <p:nvPr>
            <p:ph type="dt" sz="half" idx="10"/>
          </p:nvPr>
        </p:nvSpPr>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C4989032-1643-D3F4-38A1-3C9B33C8DF20}"/>
              </a:ext>
            </a:extLst>
          </p:cNvPr>
          <p:cNvSpPr>
            <a:spLocks noGrp="1"/>
          </p:cNvSpPr>
          <p:nvPr>
            <p:ph type="ftr" sz="quarter" idx="11"/>
          </p:nvPr>
        </p:nvSpPr>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B32AFC57-4FDD-3E0A-78C1-B7517DF583AC}"/>
              </a:ext>
            </a:extLst>
          </p:cNvPr>
          <p:cNvSpPr>
            <a:spLocks noGrp="1"/>
          </p:cNvSpPr>
          <p:nvPr>
            <p:ph type="sldNum" sz="quarter" idx="12"/>
          </p:nvPr>
        </p:nvSpPr>
        <p:spPr/>
        <p:txBody>
          <a:bodyPr/>
          <a:lstStyle>
            <a:lvl1pPr>
              <a:defRPr/>
            </a:lvl1pPr>
          </a:lstStyle>
          <a:p>
            <a:pPr>
              <a:defRPr/>
            </a:pPr>
            <a:fld id="{08726807-4D38-9542-8D47-1E27E2A4B12C}" type="slidenum">
              <a:rPr lang="en-US" altLang="zh-CN"/>
              <a:pPr>
                <a:defRPr/>
              </a:pPr>
              <a:t>‹#›</a:t>
            </a:fld>
            <a:endParaRPr lang="en-US" altLang="zh-CN"/>
          </a:p>
        </p:txBody>
      </p:sp>
    </p:spTree>
    <p:extLst>
      <p:ext uri="{BB962C8B-B14F-4D97-AF65-F5344CB8AC3E}">
        <p14:creationId xmlns:p14="http://schemas.microsoft.com/office/powerpoint/2010/main" val="148407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Date Placeholder 3">
            <a:extLst>
              <a:ext uri="{FF2B5EF4-FFF2-40B4-BE49-F238E27FC236}">
                <a16:creationId xmlns:a16="http://schemas.microsoft.com/office/drawing/2014/main" id="{0AC70F31-E065-ABC7-88A2-C35BC6D45A07}"/>
              </a:ext>
            </a:extLst>
          </p:cNvPr>
          <p:cNvSpPr>
            <a:spLocks noGrp="1"/>
          </p:cNvSpPr>
          <p:nvPr>
            <p:ph type="dt" sz="half" idx="10"/>
          </p:nvPr>
        </p:nvSpPr>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id="{51217803-4BEA-4977-FB07-4616E72C95CA}"/>
              </a:ext>
            </a:extLst>
          </p:cNvPr>
          <p:cNvSpPr>
            <a:spLocks noGrp="1"/>
          </p:cNvSpPr>
          <p:nvPr>
            <p:ph type="ftr" sz="quarter" idx="11"/>
          </p:nvPr>
        </p:nvSpPr>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13F20D1C-3E51-87D7-EA93-4AE19F8625B7}"/>
              </a:ext>
            </a:extLst>
          </p:cNvPr>
          <p:cNvSpPr>
            <a:spLocks noGrp="1"/>
          </p:cNvSpPr>
          <p:nvPr>
            <p:ph type="sldNum" sz="quarter" idx="12"/>
          </p:nvPr>
        </p:nvSpPr>
        <p:spPr/>
        <p:txBody>
          <a:bodyPr/>
          <a:lstStyle>
            <a:lvl1pPr>
              <a:defRPr/>
            </a:lvl1pPr>
          </a:lstStyle>
          <a:p>
            <a:pPr>
              <a:defRPr/>
            </a:pPr>
            <a:fld id="{524864C0-5B57-1549-9970-399ADB492FD1}" type="slidenum">
              <a:rPr lang="en-US" altLang="zh-CN"/>
              <a:pPr>
                <a:defRPr/>
              </a:pPr>
              <a:t>‹#›</a:t>
            </a:fld>
            <a:endParaRPr lang="en-US" altLang="zh-CN"/>
          </a:p>
        </p:txBody>
      </p:sp>
    </p:spTree>
    <p:extLst>
      <p:ext uri="{BB962C8B-B14F-4D97-AF65-F5344CB8AC3E}">
        <p14:creationId xmlns:p14="http://schemas.microsoft.com/office/powerpoint/2010/main" val="3460455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2B6CEB2-50A9-F55A-FDAF-59D264C51922}"/>
              </a:ext>
            </a:extLst>
          </p:cNvPr>
          <p:cNvSpPr>
            <a:spLocks noGrp="1"/>
          </p:cNvSpPr>
          <p:nvPr>
            <p:ph type="dt" sz="half" idx="10"/>
          </p:nvPr>
        </p:nvSpPr>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id="{55493071-3690-40A8-DC54-217F949A6A4E}"/>
              </a:ext>
            </a:extLst>
          </p:cNvPr>
          <p:cNvSpPr>
            <a:spLocks noGrp="1"/>
          </p:cNvSpPr>
          <p:nvPr>
            <p:ph type="ftr" sz="quarter" idx="11"/>
          </p:nvPr>
        </p:nvSpPr>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48DE42E5-0095-D6F5-6061-66DD25E0E2FC}"/>
              </a:ext>
            </a:extLst>
          </p:cNvPr>
          <p:cNvSpPr>
            <a:spLocks noGrp="1"/>
          </p:cNvSpPr>
          <p:nvPr>
            <p:ph type="sldNum" sz="quarter" idx="12"/>
          </p:nvPr>
        </p:nvSpPr>
        <p:spPr/>
        <p:txBody>
          <a:bodyPr/>
          <a:lstStyle>
            <a:lvl1pPr>
              <a:defRPr/>
            </a:lvl1pPr>
          </a:lstStyle>
          <a:p>
            <a:pPr>
              <a:defRPr/>
            </a:pPr>
            <a:fld id="{FE4E9896-E60F-D844-BFF9-9AEB0DF38DF1}" type="slidenum">
              <a:rPr lang="en-US" altLang="zh-CN"/>
              <a:pPr>
                <a:defRPr/>
              </a:pPr>
              <a:t>‹#›</a:t>
            </a:fld>
            <a:endParaRPr lang="en-US" altLang="zh-CN"/>
          </a:p>
        </p:txBody>
      </p:sp>
    </p:spTree>
    <p:extLst>
      <p:ext uri="{BB962C8B-B14F-4D97-AF65-F5344CB8AC3E}">
        <p14:creationId xmlns:p14="http://schemas.microsoft.com/office/powerpoint/2010/main" val="460637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ltLang="ko-KR"/>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ltLang="ko-KR"/>
              <a:t>Edit Master text styles</a:t>
            </a:r>
          </a:p>
        </p:txBody>
      </p:sp>
      <p:sp>
        <p:nvSpPr>
          <p:cNvPr id="5" name="Date Placeholder 3">
            <a:extLst>
              <a:ext uri="{FF2B5EF4-FFF2-40B4-BE49-F238E27FC236}">
                <a16:creationId xmlns:a16="http://schemas.microsoft.com/office/drawing/2014/main" id="{C1B1E89A-D11A-64C7-C92F-C98553519EBE}"/>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FC5B64FC-14D7-0689-D71B-EE451AA470CC}"/>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83FCBD68-8F16-5B01-7065-F3D91B6C7CEC}"/>
              </a:ext>
            </a:extLst>
          </p:cNvPr>
          <p:cNvSpPr>
            <a:spLocks noGrp="1"/>
          </p:cNvSpPr>
          <p:nvPr>
            <p:ph type="sldNum" sz="quarter" idx="12"/>
          </p:nvPr>
        </p:nvSpPr>
        <p:spPr/>
        <p:txBody>
          <a:bodyPr/>
          <a:lstStyle>
            <a:lvl1pPr>
              <a:defRPr/>
            </a:lvl1pPr>
          </a:lstStyle>
          <a:p>
            <a:pPr>
              <a:defRPr/>
            </a:pPr>
            <a:fld id="{B85C1557-4356-F141-B346-39B33F9453B0}" type="slidenum">
              <a:rPr lang="en-US" altLang="zh-CN"/>
              <a:pPr>
                <a:defRPr/>
              </a:pPr>
              <a:t>‹#›</a:t>
            </a:fld>
            <a:endParaRPr lang="en-US" altLang="zh-CN"/>
          </a:p>
        </p:txBody>
      </p:sp>
    </p:spTree>
    <p:extLst>
      <p:ext uri="{BB962C8B-B14F-4D97-AF65-F5344CB8AC3E}">
        <p14:creationId xmlns:p14="http://schemas.microsoft.com/office/powerpoint/2010/main" val="1026751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rtlCol="0">
            <a:normAutofit/>
          </a:bodyPr>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pPr lvl="0"/>
            <a:r>
              <a:rPr lang="en-US" altLang="ko-KR" noProof="0"/>
              <a:t>Click icon to add picture</a:t>
            </a:r>
            <a:endParaRPr lang="en-US" noProof="0"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ltLang="ko-KR"/>
              <a:t>Edit Master text styles</a:t>
            </a:r>
          </a:p>
        </p:txBody>
      </p:sp>
      <p:sp>
        <p:nvSpPr>
          <p:cNvPr id="5" name="Date Placeholder 3">
            <a:extLst>
              <a:ext uri="{FF2B5EF4-FFF2-40B4-BE49-F238E27FC236}">
                <a16:creationId xmlns:a16="http://schemas.microsoft.com/office/drawing/2014/main" id="{ADB63358-94C9-F77F-75F8-DBB8969D7884}"/>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40BB1653-F8F2-F0DA-2005-0C040E219EC7}"/>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9DB4C145-AA99-1D18-6C5C-B2F9600FF3A6}"/>
              </a:ext>
            </a:extLst>
          </p:cNvPr>
          <p:cNvSpPr>
            <a:spLocks noGrp="1"/>
          </p:cNvSpPr>
          <p:nvPr>
            <p:ph type="sldNum" sz="quarter" idx="12"/>
          </p:nvPr>
        </p:nvSpPr>
        <p:spPr/>
        <p:txBody>
          <a:bodyPr/>
          <a:lstStyle>
            <a:lvl1pPr>
              <a:defRPr/>
            </a:lvl1pPr>
          </a:lstStyle>
          <a:p>
            <a:pPr>
              <a:defRPr/>
            </a:pPr>
            <a:fld id="{41864E9F-C396-B84A-8C09-35640FC60EE5}" type="slidenum">
              <a:rPr lang="en-US" altLang="zh-CN"/>
              <a:pPr>
                <a:defRPr/>
              </a:pPr>
              <a:t>‹#›</a:t>
            </a:fld>
            <a:endParaRPr lang="en-US" altLang="zh-CN"/>
          </a:p>
        </p:txBody>
      </p:sp>
    </p:spTree>
    <p:extLst>
      <p:ext uri="{BB962C8B-B14F-4D97-AF65-F5344CB8AC3E}">
        <p14:creationId xmlns:p14="http://schemas.microsoft.com/office/powerpoint/2010/main" val="26220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1B84733-14F7-3FD9-EA70-CF07B126230B}"/>
              </a:ext>
            </a:extLst>
          </p:cNvPr>
          <p:cNvSpPr>
            <a:spLocks noGrp="1"/>
          </p:cNvSpPr>
          <p:nvPr>
            <p:ph type="title"/>
          </p:nvPr>
        </p:nvSpPr>
        <p:spPr bwMode="auto">
          <a:xfrm>
            <a:off x="2081213" y="2279650"/>
            <a:ext cx="26112787" cy="827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endParaRPr lang="en-US" altLang="en-US"/>
          </a:p>
        </p:txBody>
      </p:sp>
      <p:sp>
        <p:nvSpPr>
          <p:cNvPr id="1027" name="Text Placeholder 2">
            <a:extLst>
              <a:ext uri="{FF2B5EF4-FFF2-40B4-BE49-F238E27FC236}">
                <a16:creationId xmlns:a16="http://schemas.microsoft.com/office/drawing/2014/main" id="{66BCD3BD-311F-849C-0778-78F38F67C83F}"/>
              </a:ext>
            </a:extLst>
          </p:cNvPr>
          <p:cNvSpPr>
            <a:spLocks noGrp="1"/>
          </p:cNvSpPr>
          <p:nvPr>
            <p:ph type="body" idx="1"/>
          </p:nvPr>
        </p:nvSpPr>
        <p:spPr bwMode="auto">
          <a:xfrm>
            <a:off x="2081213" y="11395075"/>
            <a:ext cx="26112787" cy="271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altLang="en-US"/>
          </a:p>
        </p:txBody>
      </p:sp>
      <p:sp>
        <p:nvSpPr>
          <p:cNvPr id="4" name="Date Placeholder 3">
            <a:extLst>
              <a:ext uri="{FF2B5EF4-FFF2-40B4-BE49-F238E27FC236}">
                <a16:creationId xmlns:a16="http://schemas.microsoft.com/office/drawing/2014/main" id="{F0344A07-9267-5F17-2742-8E08AC06C78C}"/>
              </a:ext>
            </a:extLst>
          </p:cNvPr>
          <p:cNvSpPr>
            <a:spLocks noGrp="1"/>
          </p:cNvSpPr>
          <p:nvPr>
            <p:ph type="dt" sz="half" idx="2"/>
          </p:nvPr>
        </p:nvSpPr>
        <p:spPr>
          <a:xfrm>
            <a:off x="2081213" y="39673213"/>
            <a:ext cx="6811962" cy="2278062"/>
          </a:xfrm>
          <a:prstGeom prst="rect">
            <a:avLst/>
          </a:prstGeom>
        </p:spPr>
        <p:txBody>
          <a:bodyPr vert="horz" lIns="91440" tIns="45720" rIns="91440" bIns="45720" rtlCol="0" anchor="ctr"/>
          <a:lstStyle>
            <a:lvl1pPr algn="l">
              <a:defRPr sz="3973">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1EABF912-CEF9-C83F-EB66-AD99F3D43E81}"/>
              </a:ext>
            </a:extLst>
          </p:cNvPr>
          <p:cNvSpPr>
            <a:spLocks noGrp="1"/>
          </p:cNvSpPr>
          <p:nvPr>
            <p:ph type="ftr" sz="quarter" idx="3"/>
          </p:nvPr>
        </p:nvSpPr>
        <p:spPr>
          <a:xfrm>
            <a:off x="10028238" y="39673213"/>
            <a:ext cx="10218737" cy="2278062"/>
          </a:xfrm>
          <a:prstGeom prst="rect">
            <a:avLst/>
          </a:prstGeom>
        </p:spPr>
        <p:txBody>
          <a:bodyPr vert="horz" lIns="91440" tIns="45720" rIns="91440" bIns="45720" rtlCol="0" anchor="ctr"/>
          <a:lstStyle>
            <a:lvl1pPr algn="ctr">
              <a:defRPr sz="3973">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D49491B-73D1-918F-8C86-9A725A7F791A}"/>
              </a:ext>
            </a:extLst>
          </p:cNvPr>
          <p:cNvSpPr>
            <a:spLocks noGrp="1"/>
          </p:cNvSpPr>
          <p:nvPr>
            <p:ph type="sldNum" sz="quarter" idx="4"/>
          </p:nvPr>
        </p:nvSpPr>
        <p:spPr>
          <a:xfrm>
            <a:off x="21382038" y="39673213"/>
            <a:ext cx="6811962" cy="2278062"/>
          </a:xfrm>
          <a:prstGeom prst="rect">
            <a:avLst/>
          </a:prstGeom>
        </p:spPr>
        <p:txBody>
          <a:bodyPr vert="horz" wrap="square" lIns="91440" tIns="45720" rIns="91440" bIns="45720" numCol="1" anchor="ctr" anchorCtr="0" compatLnSpc="1">
            <a:prstTxWarp prst="textNoShape">
              <a:avLst/>
            </a:prstTxWarp>
          </a:bodyPr>
          <a:lstStyle>
            <a:lvl1pPr algn="r">
              <a:defRPr sz="3900">
                <a:solidFill>
                  <a:srgbClr val="898989"/>
                </a:solidFill>
                <a:cs typeface="等线"/>
              </a:defRPr>
            </a:lvl1pPr>
          </a:lstStyle>
          <a:p>
            <a:pPr>
              <a:defRPr/>
            </a:pPr>
            <a:fld id="{B53F00B2-6D0E-754A-9157-47670ACC95C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3027363" rtl="0" eaLnBrk="0" fontAlgn="base" latinLnBrk="1" hangingPunct="0">
        <a:lnSpc>
          <a:spcPct val="90000"/>
        </a:lnSpc>
        <a:spcBef>
          <a:spcPct val="0"/>
        </a:spcBef>
        <a:spcAft>
          <a:spcPct val="0"/>
        </a:spcAft>
        <a:defRPr sz="14500" kern="1200">
          <a:solidFill>
            <a:schemeClr val="tx1"/>
          </a:solidFill>
          <a:latin typeface="+mj-lt"/>
          <a:ea typeface="+mj-ea"/>
          <a:cs typeface="+mj-cs"/>
        </a:defRPr>
      </a:lvl1pPr>
      <a:lvl2pPr algn="l" defTabSz="3027363" rtl="0" eaLnBrk="0" fontAlgn="base" latinLnBrk="1" hangingPunct="0">
        <a:lnSpc>
          <a:spcPct val="90000"/>
        </a:lnSpc>
        <a:spcBef>
          <a:spcPct val="0"/>
        </a:spcBef>
        <a:spcAft>
          <a:spcPct val="0"/>
        </a:spcAft>
        <a:defRPr sz="14500">
          <a:solidFill>
            <a:schemeClr val="tx1"/>
          </a:solidFill>
          <a:latin typeface="Calibri Light" panose="020F0302020204030204" pitchFamily="34" charset="0"/>
        </a:defRPr>
      </a:lvl2pPr>
      <a:lvl3pPr algn="l" defTabSz="3027363" rtl="0" eaLnBrk="0" fontAlgn="base" latinLnBrk="1" hangingPunct="0">
        <a:lnSpc>
          <a:spcPct val="90000"/>
        </a:lnSpc>
        <a:spcBef>
          <a:spcPct val="0"/>
        </a:spcBef>
        <a:spcAft>
          <a:spcPct val="0"/>
        </a:spcAft>
        <a:defRPr sz="14500">
          <a:solidFill>
            <a:schemeClr val="tx1"/>
          </a:solidFill>
          <a:latin typeface="Calibri Light" panose="020F0302020204030204" pitchFamily="34" charset="0"/>
        </a:defRPr>
      </a:lvl3pPr>
      <a:lvl4pPr algn="l" defTabSz="3027363" rtl="0" eaLnBrk="0" fontAlgn="base" latinLnBrk="1" hangingPunct="0">
        <a:lnSpc>
          <a:spcPct val="90000"/>
        </a:lnSpc>
        <a:spcBef>
          <a:spcPct val="0"/>
        </a:spcBef>
        <a:spcAft>
          <a:spcPct val="0"/>
        </a:spcAft>
        <a:defRPr sz="14500">
          <a:solidFill>
            <a:schemeClr val="tx1"/>
          </a:solidFill>
          <a:latin typeface="Calibri Light" panose="020F0302020204030204" pitchFamily="34" charset="0"/>
        </a:defRPr>
      </a:lvl4pPr>
      <a:lvl5pPr algn="l" defTabSz="3027363" rtl="0" eaLnBrk="0" fontAlgn="base" latinLnBrk="1" hangingPunct="0">
        <a:lnSpc>
          <a:spcPct val="90000"/>
        </a:lnSpc>
        <a:spcBef>
          <a:spcPct val="0"/>
        </a:spcBef>
        <a:spcAft>
          <a:spcPct val="0"/>
        </a:spcAft>
        <a:defRPr sz="14500">
          <a:solidFill>
            <a:schemeClr val="tx1"/>
          </a:solidFill>
          <a:latin typeface="Calibri Light" panose="020F0302020204030204" pitchFamily="34" charset="0"/>
        </a:defRPr>
      </a:lvl5pPr>
      <a:lvl6pPr marL="457200" algn="l" defTabSz="3027363" rtl="0" fontAlgn="base" latinLnBrk="1">
        <a:lnSpc>
          <a:spcPct val="90000"/>
        </a:lnSpc>
        <a:spcBef>
          <a:spcPct val="0"/>
        </a:spcBef>
        <a:spcAft>
          <a:spcPct val="0"/>
        </a:spcAft>
        <a:defRPr sz="14500">
          <a:solidFill>
            <a:schemeClr val="tx1"/>
          </a:solidFill>
          <a:latin typeface="Calibri Light" panose="020F0302020204030204" pitchFamily="34" charset="0"/>
        </a:defRPr>
      </a:lvl6pPr>
      <a:lvl7pPr marL="914400" algn="l" defTabSz="3027363" rtl="0" fontAlgn="base" latinLnBrk="1">
        <a:lnSpc>
          <a:spcPct val="90000"/>
        </a:lnSpc>
        <a:spcBef>
          <a:spcPct val="0"/>
        </a:spcBef>
        <a:spcAft>
          <a:spcPct val="0"/>
        </a:spcAft>
        <a:defRPr sz="14500">
          <a:solidFill>
            <a:schemeClr val="tx1"/>
          </a:solidFill>
          <a:latin typeface="Calibri Light" panose="020F0302020204030204" pitchFamily="34" charset="0"/>
        </a:defRPr>
      </a:lvl7pPr>
      <a:lvl8pPr marL="1371600" algn="l" defTabSz="3027363" rtl="0" fontAlgn="base" latinLnBrk="1">
        <a:lnSpc>
          <a:spcPct val="90000"/>
        </a:lnSpc>
        <a:spcBef>
          <a:spcPct val="0"/>
        </a:spcBef>
        <a:spcAft>
          <a:spcPct val="0"/>
        </a:spcAft>
        <a:defRPr sz="14500">
          <a:solidFill>
            <a:schemeClr val="tx1"/>
          </a:solidFill>
          <a:latin typeface="Calibri Light" panose="020F0302020204030204" pitchFamily="34" charset="0"/>
        </a:defRPr>
      </a:lvl8pPr>
      <a:lvl9pPr marL="1828800" algn="l" defTabSz="3027363" rtl="0" fontAlgn="base" latinLnBrk="1">
        <a:lnSpc>
          <a:spcPct val="90000"/>
        </a:lnSpc>
        <a:spcBef>
          <a:spcPct val="0"/>
        </a:spcBef>
        <a:spcAft>
          <a:spcPct val="0"/>
        </a:spcAft>
        <a:defRPr sz="14500">
          <a:solidFill>
            <a:schemeClr val="tx1"/>
          </a:solidFill>
          <a:latin typeface="Calibri Light" panose="020F0302020204030204" pitchFamily="34" charset="0"/>
        </a:defRPr>
      </a:lvl9pPr>
    </p:titleStyle>
    <p:bodyStyle>
      <a:lvl1pPr marL="755650" indent="-755650" algn="l" defTabSz="3027363" rtl="0" eaLnBrk="0" fontAlgn="base" latinLnBrk="1" hangingPunct="0">
        <a:lnSpc>
          <a:spcPct val="90000"/>
        </a:lnSpc>
        <a:spcBef>
          <a:spcPts val="3313"/>
        </a:spcBef>
        <a:spcAft>
          <a:spcPct val="0"/>
        </a:spcAft>
        <a:buFont typeface="Arial" panose="020B0604020202020204" pitchFamily="34" charset="0"/>
        <a:buChar char="•"/>
        <a:defRPr sz="9200" kern="1200">
          <a:solidFill>
            <a:schemeClr val="tx1"/>
          </a:solidFill>
          <a:latin typeface="+mn-lt"/>
          <a:ea typeface="+mn-ea"/>
          <a:cs typeface="+mn-cs"/>
        </a:defRPr>
      </a:lvl1pPr>
      <a:lvl2pPr marL="2270125" indent="-755650" algn="l" defTabSz="3027363" rtl="0" eaLnBrk="0" fontAlgn="base" latinLnBrk="1" hangingPunct="0">
        <a:lnSpc>
          <a:spcPct val="90000"/>
        </a:lnSpc>
        <a:spcBef>
          <a:spcPts val="1650"/>
        </a:spcBef>
        <a:spcAft>
          <a:spcPct val="0"/>
        </a:spcAft>
        <a:buFont typeface="Arial" panose="020B0604020202020204" pitchFamily="34" charset="0"/>
        <a:buChar char="•"/>
        <a:defRPr sz="7900" kern="1200">
          <a:solidFill>
            <a:schemeClr val="tx1"/>
          </a:solidFill>
          <a:latin typeface="+mn-lt"/>
          <a:ea typeface="+mn-ea"/>
          <a:cs typeface="+mn-cs"/>
        </a:defRPr>
      </a:lvl2pPr>
      <a:lvl3pPr marL="3783013" indent="-755650" algn="l" defTabSz="3027363" rtl="0" eaLnBrk="0" fontAlgn="base" latinLnBrk="1" hangingPunct="0">
        <a:lnSpc>
          <a:spcPct val="90000"/>
        </a:lnSpc>
        <a:spcBef>
          <a:spcPts val="1650"/>
        </a:spcBef>
        <a:spcAft>
          <a:spcPct val="0"/>
        </a:spcAft>
        <a:buFont typeface="Arial" panose="020B0604020202020204" pitchFamily="34" charset="0"/>
        <a:buChar char="•"/>
        <a:defRPr sz="6600" kern="1200">
          <a:solidFill>
            <a:schemeClr val="tx1"/>
          </a:solidFill>
          <a:latin typeface="+mn-lt"/>
          <a:ea typeface="+mn-ea"/>
          <a:cs typeface="+mn-cs"/>
        </a:defRPr>
      </a:lvl3pPr>
      <a:lvl4pPr marL="5297488" indent="-755650" algn="l" defTabSz="3027363" rtl="0" eaLnBrk="0" fontAlgn="base" latinLnBrk="1" hangingPunct="0">
        <a:lnSpc>
          <a:spcPct val="90000"/>
        </a:lnSpc>
        <a:spcBef>
          <a:spcPts val="1650"/>
        </a:spcBef>
        <a:spcAft>
          <a:spcPct val="0"/>
        </a:spcAft>
        <a:buFont typeface="Arial" panose="020B0604020202020204" pitchFamily="34" charset="0"/>
        <a:buChar char="•"/>
        <a:defRPr sz="5900" kern="1200">
          <a:solidFill>
            <a:schemeClr val="tx1"/>
          </a:solidFill>
          <a:latin typeface="+mn-lt"/>
          <a:ea typeface="+mn-ea"/>
          <a:cs typeface="+mn-cs"/>
        </a:defRPr>
      </a:lvl4pPr>
      <a:lvl5pPr marL="6810375" indent="-755650" algn="l" defTabSz="3027363" rtl="0" eaLnBrk="0" fontAlgn="base" latinLnBrk="1" hangingPunct="0">
        <a:lnSpc>
          <a:spcPct val="90000"/>
        </a:lnSpc>
        <a:spcBef>
          <a:spcPts val="1650"/>
        </a:spcBef>
        <a:spcAft>
          <a:spcPct val="0"/>
        </a:spcAft>
        <a:buFont typeface="Arial" panose="020B0604020202020204" pitchFamily="34" charset="0"/>
        <a:buChar char="•"/>
        <a:defRPr sz="59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1" hangingPunct="1">
        <a:defRPr sz="5960" kern="1200">
          <a:solidFill>
            <a:schemeClr val="tx1"/>
          </a:solidFill>
          <a:latin typeface="+mn-lt"/>
          <a:ea typeface="+mn-ea"/>
          <a:cs typeface="+mn-cs"/>
        </a:defRPr>
      </a:lvl1pPr>
      <a:lvl2pPr marL="1513743" algn="l" defTabSz="3027487" rtl="0" eaLnBrk="1" latinLnBrk="1" hangingPunct="1">
        <a:defRPr sz="5960" kern="1200">
          <a:solidFill>
            <a:schemeClr val="tx1"/>
          </a:solidFill>
          <a:latin typeface="+mn-lt"/>
          <a:ea typeface="+mn-ea"/>
          <a:cs typeface="+mn-cs"/>
        </a:defRPr>
      </a:lvl2pPr>
      <a:lvl3pPr marL="3027487" algn="l" defTabSz="3027487" rtl="0" eaLnBrk="1" latinLnBrk="1" hangingPunct="1">
        <a:defRPr sz="5960" kern="1200">
          <a:solidFill>
            <a:schemeClr val="tx1"/>
          </a:solidFill>
          <a:latin typeface="+mn-lt"/>
          <a:ea typeface="+mn-ea"/>
          <a:cs typeface="+mn-cs"/>
        </a:defRPr>
      </a:lvl3pPr>
      <a:lvl4pPr marL="4541230" algn="l" defTabSz="3027487" rtl="0" eaLnBrk="1" latinLnBrk="1" hangingPunct="1">
        <a:defRPr sz="5960" kern="1200">
          <a:solidFill>
            <a:schemeClr val="tx1"/>
          </a:solidFill>
          <a:latin typeface="+mn-lt"/>
          <a:ea typeface="+mn-ea"/>
          <a:cs typeface="+mn-cs"/>
        </a:defRPr>
      </a:lvl4pPr>
      <a:lvl5pPr marL="6054974" algn="l" defTabSz="3027487" rtl="0" eaLnBrk="1" latinLnBrk="1" hangingPunct="1">
        <a:defRPr sz="5960" kern="1200">
          <a:solidFill>
            <a:schemeClr val="tx1"/>
          </a:solidFill>
          <a:latin typeface="+mn-lt"/>
          <a:ea typeface="+mn-ea"/>
          <a:cs typeface="+mn-cs"/>
        </a:defRPr>
      </a:lvl5pPr>
      <a:lvl6pPr marL="7568717" algn="l" defTabSz="3027487" rtl="0" eaLnBrk="1" latinLnBrk="1" hangingPunct="1">
        <a:defRPr sz="5960" kern="1200">
          <a:solidFill>
            <a:schemeClr val="tx1"/>
          </a:solidFill>
          <a:latin typeface="+mn-lt"/>
          <a:ea typeface="+mn-ea"/>
          <a:cs typeface="+mn-cs"/>
        </a:defRPr>
      </a:lvl6pPr>
      <a:lvl7pPr marL="9082461" algn="l" defTabSz="3027487" rtl="0" eaLnBrk="1" latinLnBrk="1" hangingPunct="1">
        <a:defRPr sz="5960" kern="1200">
          <a:solidFill>
            <a:schemeClr val="tx1"/>
          </a:solidFill>
          <a:latin typeface="+mn-lt"/>
          <a:ea typeface="+mn-ea"/>
          <a:cs typeface="+mn-cs"/>
        </a:defRPr>
      </a:lvl7pPr>
      <a:lvl8pPr marL="10596204" algn="l" defTabSz="3027487" rtl="0" eaLnBrk="1" latinLnBrk="1" hangingPunct="1">
        <a:defRPr sz="5960" kern="1200">
          <a:solidFill>
            <a:schemeClr val="tx1"/>
          </a:solidFill>
          <a:latin typeface="+mn-lt"/>
          <a:ea typeface="+mn-ea"/>
          <a:cs typeface="+mn-cs"/>
        </a:defRPr>
      </a:lvl8pPr>
      <a:lvl9pPr marL="12109948" algn="l" defTabSz="3027487" rtl="0" eaLnBrk="1" latinLnBrk="1"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050" name="Text Box 129">
            <a:extLst>
              <a:ext uri="{FF2B5EF4-FFF2-40B4-BE49-F238E27FC236}">
                <a16:creationId xmlns:a16="http://schemas.microsoft.com/office/drawing/2014/main" id="{713CA4CF-BAEF-8B8E-1651-5BA244FAAE0A}"/>
              </a:ext>
            </a:extLst>
          </p:cNvPr>
          <p:cNvSpPr txBox="1">
            <a:spLocks noChangeArrowheads="1"/>
          </p:cNvSpPr>
          <p:nvPr/>
        </p:nvSpPr>
        <p:spPr bwMode="auto">
          <a:xfrm>
            <a:off x="649175" y="638175"/>
            <a:ext cx="28706875" cy="2444764"/>
          </a:xfrm>
          <a:prstGeom prst="rect">
            <a:avLst/>
          </a:prstGeom>
          <a:solidFill>
            <a:srgbClr val="E1F6FF"/>
          </a:solidFill>
          <a:ln w="9525">
            <a:solidFill>
              <a:schemeClr val="tx1"/>
            </a:solidFill>
            <a:miter lim="800000"/>
            <a:headEnd/>
            <a:tailEnd/>
          </a:ln>
          <a:effectLst/>
        </p:spPr>
        <p:txBody>
          <a:bodyPr lIns="540000" tIns="540000" rIns="540000" bIns="540000">
            <a:spAutoFit/>
          </a:bodyPr>
          <a:lstStyle>
            <a:lvl1pPr>
              <a:defRPr sz="2300">
                <a:solidFill>
                  <a:schemeClr val="tx1"/>
                </a:solidFill>
                <a:latin typeface="Times New Roman" pitchFamily="18" charset="0"/>
              </a:defRPr>
            </a:lvl1pPr>
            <a:lvl2pPr marL="742950" indent="-285750">
              <a:defRPr sz="2300">
                <a:solidFill>
                  <a:schemeClr val="tx1"/>
                </a:solidFill>
                <a:latin typeface="Times New Roman" pitchFamily="18" charset="0"/>
              </a:defRPr>
            </a:lvl2pPr>
            <a:lvl3pPr marL="1143000" indent="-228600">
              <a:defRPr sz="2300">
                <a:solidFill>
                  <a:schemeClr val="tx1"/>
                </a:solidFill>
                <a:latin typeface="Times New Roman" pitchFamily="18" charset="0"/>
              </a:defRPr>
            </a:lvl3pPr>
            <a:lvl4pPr marL="1600200" indent="-228600">
              <a:defRPr sz="2300">
                <a:solidFill>
                  <a:schemeClr val="tx1"/>
                </a:solidFill>
                <a:latin typeface="Times New Roman" pitchFamily="18" charset="0"/>
              </a:defRPr>
            </a:lvl4pPr>
            <a:lvl5pPr marL="2057400" indent="-228600">
              <a:defRPr sz="2300">
                <a:solidFill>
                  <a:schemeClr val="tx1"/>
                </a:solidFill>
                <a:latin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defRPr>
            </a:lvl9pPr>
          </a:lstStyle>
          <a:p>
            <a:pPr algn="ctr">
              <a:defRPr/>
            </a:pPr>
            <a:r>
              <a:rPr lang="en-US" altLang="ko-KR" sz="8800" dirty="0"/>
              <a:t>IoT-Based Smart Weather Monitoring System</a:t>
            </a:r>
            <a:endParaRPr lang="en-GB" altLang="zh-CN" sz="8500" b="1" u="sng" strike="sngStrike" dirty="0">
              <a:latin typeface="Arial" charset="0"/>
              <a:ea typeface="宋体" pitchFamily="2" charset="-122"/>
            </a:endParaRPr>
          </a:p>
        </p:txBody>
      </p:sp>
      <p:sp>
        <p:nvSpPr>
          <p:cNvPr id="4099" name="Text Box 132">
            <a:extLst>
              <a:ext uri="{FF2B5EF4-FFF2-40B4-BE49-F238E27FC236}">
                <a16:creationId xmlns:a16="http://schemas.microsoft.com/office/drawing/2014/main" id="{72748257-A794-845B-4CD2-41368C0C510F}"/>
              </a:ext>
            </a:extLst>
          </p:cNvPr>
          <p:cNvSpPr txBox="1">
            <a:spLocks noChangeArrowheads="1"/>
          </p:cNvSpPr>
          <p:nvPr/>
        </p:nvSpPr>
        <p:spPr bwMode="auto">
          <a:xfrm>
            <a:off x="5307013" y="3257550"/>
            <a:ext cx="18575337" cy="251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a:defRPr sz="2300">
                <a:solidFill>
                  <a:schemeClr val="tx1"/>
                </a:solidFill>
                <a:latin typeface="Times New Roman" panose="02020603050405020304" pitchFamily="18" charset="0"/>
              </a:defRPr>
            </a:lvl1pPr>
            <a:lvl2pPr marL="742950" indent="-285750">
              <a:defRPr sz="2300">
                <a:solidFill>
                  <a:schemeClr val="tx1"/>
                </a:solidFill>
                <a:latin typeface="Times New Roman" panose="02020603050405020304" pitchFamily="18" charset="0"/>
              </a:defRPr>
            </a:lvl2pPr>
            <a:lvl3pPr marL="1143000" indent="-228600">
              <a:defRPr sz="2300">
                <a:solidFill>
                  <a:schemeClr val="tx1"/>
                </a:solidFill>
                <a:latin typeface="Times New Roman" panose="02020603050405020304" pitchFamily="18" charset="0"/>
              </a:defRPr>
            </a:lvl3pPr>
            <a:lvl4pPr marL="1600200" indent="-228600">
              <a:defRPr sz="2300">
                <a:solidFill>
                  <a:schemeClr val="tx1"/>
                </a:solidFill>
                <a:latin typeface="Times New Roman" panose="02020603050405020304" pitchFamily="18" charset="0"/>
              </a:defRPr>
            </a:lvl4pPr>
            <a:lvl5pPr marL="2057400" indent="-228600">
              <a:defRPr sz="23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3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3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3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300">
                <a:solidFill>
                  <a:schemeClr val="tx1"/>
                </a:solidFill>
                <a:latin typeface="Times New Roman" panose="02020603050405020304" pitchFamily="18" charset="0"/>
              </a:defRPr>
            </a:lvl9pPr>
          </a:lstStyle>
          <a:p>
            <a:pPr algn="ctr"/>
            <a:endParaRPr lang="en-GB" altLang="zh-CN" sz="4000" b="1" dirty="0">
              <a:latin typeface="Arial" panose="020B0604020202020204" pitchFamily="34" charset="0"/>
              <a:ea typeface="SimSun" panose="02010600030101010101" pitchFamily="2" charset="-122"/>
              <a:cs typeface="Arial" panose="020B0604020202020204" pitchFamily="34" charset="0"/>
            </a:endParaRPr>
          </a:p>
          <a:p>
            <a:pPr algn="ctr"/>
            <a:r>
              <a:rPr lang="en-GB" altLang="zh-CN" sz="4000" b="1" dirty="0">
                <a:latin typeface="Arial" panose="020B0604020202020204" pitchFamily="34" charset="0"/>
                <a:ea typeface="SimSun" panose="02010600030101010101" pitchFamily="2" charset="-122"/>
                <a:cs typeface="Arial" panose="020B0604020202020204" pitchFamily="34" charset="0"/>
              </a:rPr>
              <a:t>JUMALE ABDI JILLO, USAMA ADHAN SULEIMAN, ADAH LUBWAMA</a:t>
            </a:r>
          </a:p>
          <a:p>
            <a:pPr algn="ctr"/>
            <a:r>
              <a:rPr lang="en-US" altLang="ko-KR" sz="4800" b="1" dirty="0">
                <a:solidFill>
                  <a:srgbClr val="FF0000"/>
                </a:solidFill>
                <a:latin typeface="Arial" panose="020B0604020202020204" pitchFamily="34" charset="0"/>
                <a:ea typeface="SimSun" panose="02010600030101010101" pitchFamily="2" charset="-122"/>
                <a:cs typeface="Arial" panose="020B0604020202020204" pitchFamily="34" charset="0"/>
              </a:rPr>
              <a:t>Supervised by: Baseem Al-athwari, Ph.D</a:t>
            </a:r>
            <a:r>
              <a:rPr lang="en-US" altLang="ko-KR" sz="4800" b="1" dirty="0">
                <a:latin typeface="Arial" panose="020B0604020202020204" pitchFamily="34" charset="0"/>
                <a:ea typeface="SimSun" panose="02010600030101010101" pitchFamily="2" charset="-122"/>
                <a:cs typeface="Arial" panose="020B0604020202020204" pitchFamily="34" charset="0"/>
              </a:rPr>
              <a:t>.,</a:t>
            </a:r>
          </a:p>
          <a:p>
            <a:pPr algn="ctr"/>
            <a:r>
              <a:rPr lang="it-IT" altLang="ko-KR" sz="4800" b="1" dirty="0">
                <a:latin typeface="Arial" panose="020B0604020202020204" pitchFamily="34" charset="0"/>
                <a:ea typeface="SimSun" panose="02010600030101010101" pitchFamily="2" charset="-122"/>
                <a:cs typeface="Arial" panose="020B0604020202020204" pitchFamily="34" charset="0"/>
              </a:rPr>
              <a:t> </a:t>
            </a:r>
            <a:r>
              <a:rPr lang="en-GB" altLang="zh-CN" sz="4800" b="1" dirty="0">
                <a:latin typeface="Arial" panose="020B0604020202020204" pitchFamily="34" charset="0"/>
                <a:ea typeface="SimSun" panose="02010600030101010101" pitchFamily="2" charset="-122"/>
                <a:cs typeface="Arial" panose="020B0604020202020204" pitchFamily="34" charset="0"/>
              </a:rPr>
              <a:t>Department of Smart  Computing,</a:t>
            </a:r>
          </a:p>
          <a:p>
            <a:pPr algn="ctr"/>
            <a:r>
              <a:rPr lang="en-GB" altLang="zh-CN" sz="4800" b="1" dirty="0">
                <a:latin typeface="Arial" panose="020B0604020202020204" pitchFamily="34" charset="0"/>
                <a:ea typeface="SimSun" panose="02010600030101010101" pitchFamily="2" charset="-122"/>
                <a:cs typeface="Arial" panose="020B0604020202020204" pitchFamily="34" charset="0"/>
              </a:rPr>
              <a:t> Kyungdong University, Republic of Korea</a:t>
            </a:r>
          </a:p>
        </p:txBody>
      </p:sp>
      <p:sp>
        <p:nvSpPr>
          <p:cNvPr id="4100" name="Text Box 154">
            <a:extLst>
              <a:ext uri="{FF2B5EF4-FFF2-40B4-BE49-F238E27FC236}">
                <a16:creationId xmlns:a16="http://schemas.microsoft.com/office/drawing/2014/main" id="{04A8B806-3582-99C6-F0A9-B890D9EDBC22}"/>
              </a:ext>
            </a:extLst>
          </p:cNvPr>
          <p:cNvSpPr txBox="1">
            <a:spLocks noChangeArrowheads="1"/>
          </p:cNvSpPr>
          <p:nvPr/>
        </p:nvSpPr>
        <p:spPr bwMode="auto">
          <a:xfrm>
            <a:off x="469407" y="7446724"/>
            <a:ext cx="9163543" cy="10258664"/>
          </a:xfrm>
          <a:prstGeom prst="rect">
            <a:avLst/>
          </a:prstGeom>
          <a:solidFill>
            <a:schemeClr val="bg1"/>
          </a:solidFill>
          <a:ln>
            <a:noFill/>
          </a:ln>
          <a:effectLst/>
        </p:spPr>
        <p:txBody>
          <a:bodyPr lIns="360000" tIns="360000" rIns="360000" bIns="360000"/>
          <a:lstStyle>
            <a:lvl1pPr>
              <a:defRPr sz="2300">
                <a:solidFill>
                  <a:schemeClr val="tx1"/>
                </a:solidFill>
                <a:latin typeface="Times New Roman" panose="02020603050405020304" pitchFamily="18" charset="0"/>
              </a:defRPr>
            </a:lvl1pPr>
            <a:lvl2pPr marL="742950" indent="-285750">
              <a:defRPr sz="2300">
                <a:solidFill>
                  <a:schemeClr val="tx1"/>
                </a:solidFill>
                <a:latin typeface="Times New Roman" panose="02020603050405020304" pitchFamily="18" charset="0"/>
              </a:defRPr>
            </a:lvl2pPr>
            <a:lvl3pPr marL="1143000" indent="-228600">
              <a:defRPr sz="2300">
                <a:solidFill>
                  <a:schemeClr val="tx1"/>
                </a:solidFill>
                <a:latin typeface="Times New Roman" panose="02020603050405020304" pitchFamily="18" charset="0"/>
              </a:defRPr>
            </a:lvl3pPr>
            <a:lvl4pPr marL="1600200" indent="-228600">
              <a:defRPr sz="2300">
                <a:solidFill>
                  <a:schemeClr val="tx1"/>
                </a:solidFill>
                <a:latin typeface="Times New Roman" panose="02020603050405020304" pitchFamily="18" charset="0"/>
              </a:defRPr>
            </a:lvl4pPr>
            <a:lvl5pPr marL="2057400" indent="-228600">
              <a:defRPr sz="23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3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3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3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300">
                <a:solidFill>
                  <a:schemeClr val="tx1"/>
                </a:solidFill>
                <a:latin typeface="Times New Roman" panose="02020603050405020304" pitchFamily="18" charset="0"/>
              </a:defRPr>
            </a:lvl9pPr>
          </a:lstStyle>
          <a:p>
            <a:pPr>
              <a:spcBef>
                <a:spcPct val="20000"/>
              </a:spcBef>
              <a:defRPr/>
            </a:pPr>
            <a:r>
              <a:rPr lang="en-GB" altLang="zh-CN" sz="3000" b="1" dirty="0">
                <a:solidFill>
                  <a:schemeClr val="accent6"/>
                </a:solidFill>
                <a:latin typeface="Arial" panose="020B0604020202020204" pitchFamily="34" charset="0"/>
                <a:ea typeface="宋体" panose="02010600030101010101" pitchFamily="2" charset="-122"/>
              </a:rPr>
              <a:t>INTRODUCTION</a:t>
            </a:r>
          </a:p>
          <a:p>
            <a:pPr algn="just">
              <a:spcBef>
                <a:spcPct val="20000"/>
              </a:spcBef>
              <a:defRPr/>
            </a:pPr>
            <a:r>
              <a:rPr lang="en-US" altLang="en-US" sz="3000" dirty="0">
                <a:latin typeface="Arial" panose="020B0604020202020204" pitchFamily="34" charset="0"/>
                <a:cs typeface="Arial" panose="020B0604020202020204" pitchFamily="34" charset="0"/>
              </a:rPr>
              <a:t>	</a:t>
            </a:r>
            <a:r>
              <a:rPr lang="en-US" altLang="ko-KR" sz="3000" dirty="0">
                <a:latin typeface="Arial" panose="020B0604020202020204" pitchFamily="34" charset="0"/>
                <a:cs typeface="Arial" panose="020B0604020202020204" pitchFamily="34" charset="0"/>
              </a:rPr>
              <a:t>The Internet of things (IoT) describes the network of physical objects—a.k.a. "things"—that are embedded with sensors, software, and other technologies for the purpose of connecting and exchanging data with other devices and systems over  local network and/or the Internet.</a:t>
            </a:r>
          </a:p>
          <a:p>
            <a:pPr algn="just">
              <a:spcBef>
                <a:spcPct val="20000"/>
              </a:spcBef>
              <a:defRPr/>
            </a:pPr>
            <a:endParaRPr lang="en-US" altLang="ko-KR" sz="3000" dirty="0">
              <a:latin typeface="Arial" panose="020B0604020202020204" pitchFamily="34" charset="0"/>
              <a:cs typeface="Arial" panose="020B0604020202020204" pitchFamily="34" charset="0"/>
            </a:endParaRPr>
          </a:p>
          <a:p>
            <a:pPr algn="just">
              <a:spcBef>
                <a:spcPct val="20000"/>
              </a:spcBef>
              <a:defRPr/>
            </a:pPr>
            <a:r>
              <a:rPr lang="en-US" altLang="zh-CN" sz="3000" dirty="0">
                <a:latin typeface="Arial" panose="020B0604020202020204" pitchFamily="34" charset="0"/>
                <a:ea typeface="宋体" panose="02010600030101010101" pitchFamily="2" charset="-122"/>
                <a:cs typeface="Arial" panose="020B0604020202020204" pitchFamily="34" charset="0"/>
              </a:rPr>
              <a:t>         The project aims to develop an IoT-based real-time sensor data monitoring system that captures temperature and humidity data using a DHT11 sensor connected to an Arduino. The data is transmitted via a serial port to a backend server, which processes and broadcasts it to a frontend application. This system allows for continuous monitoring and visualization of environmental conditions, providing valuable insights for various applications.</a:t>
            </a:r>
            <a:endParaRPr lang="en-GB" altLang="zh-CN" sz="2400" b="1" u="sng" strike="sngStrike" dirty="0">
              <a:latin typeface="Arial" panose="020B0604020202020204" pitchFamily="34" charset="0"/>
              <a:ea typeface="宋体" pitchFamily="2" charset="-122"/>
              <a:cs typeface="Arial" panose="020B0604020202020204" pitchFamily="34" charset="0"/>
            </a:endParaRPr>
          </a:p>
        </p:txBody>
      </p:sp>
      <p:sp>
        <p:nvSpPr>
          <p:cNvPr id="4101" name="Text Box 157">
            <a:extLst>
              <a:ext uri="{FF2B5EF4-FFF2-40B4-BE49-F238E27FC236}">
                <a16:creationId xmlns:a16="http://schemas.microsoft.com/office/drawing/2014/main" id="{4811C99D-4FEA-DFF7-A231-E806115C0159}"/>
              </a:ext>
            </a:extLst>
          </p:cNvPr>
          <p:cNvSpPr txBox="1">
            <a:spLocks noChangeArrowheads="1"/>
          </p:cNvSpPr>
          <p:nvPr/>
        </p:nvSpPr>
        <p:spPr bwMode="auto">
          <a:xfrm>
            <a:off x="10187487" y="7444892"/>
            <a:ext cx="9101137" cy="10166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a:defRPr sz="2300">
                <a:solidFill>
                  <a:schemeClr val="tx1"/>
                </a:solidFill>
                <a:latin typeface="Times New Roman" panose="02020603050405020304" pitchFamily="18" charset="0"/>
              </a:defRPr>
            </a:lvl1pPr>
            <a:lvl2pPr marL="742950" indent="-285750">
              <a:defRPr sz="2300">
                <a:solidFill>
                  <a:schemeClr val="tx1"/>
                </a:solidFill>
                <a:latin typeface="Times New Roman" panose="02020603050405020304" pitchFamily="18" charset="0"/>
              </a:defRPr>
            </a:lvl2pPr>
            <a:lvl3pPr marL="1143000" indent="-228600">
              <a:defRPr sz="2300">
                <a:solidFill>
                  <a:schemeClr val="tx1"/>
                </a:solidFill>
                <a:latin typeface="Times New Roman" panose="02020603050405020304" pitchFamily="18" charset="0"/>
              </a:defRPr>
            </a:lvl3pPr>
            <a:lvl4pPr marL="1600200" indent="-228600">
              <a:defRPr sz="2300">
                <a:solidFill>
                  <a:schemeClr val="tx1"/>
                </a:solidFill>
                <a:latin typeface="Times New Roman" panose="02020603050405020304" pitchFamily="18" charset="0"/>
              </a:defRPr>
            </a:lvl4pPr>
            <a:lvl5pPr marL="2057400" indent="-228600">
              <a:defRPr sz="23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3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3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3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300">
                <a:solidFill>
                  <a:schemeClr val="tx1"/>
                </a:solidFill>
                <a:latin typeface="Times New Roman" panose="02020603050405020304" pitchFamily="18" charset="0"/>
              </a:defRPr>
            </a:lvl9pPr>
          </a:lstStyle>
          <a:p>
            <a:pPr>
              <a:spcBef>
                <a:spcPct val="20000"/>
              </a:spcBef>
            </a:pPr>
            <a:r>
              <a:rPr lang="en-US" altLang="ko-KR" sz="3000" dirty="0">
                <a:solidFill>
                  <a:srgbClr val="70AD47"/>
                </a:solidFill>
                <a:latin typeface="Arial" panose="020B0604020202020204" pitchFamily="34" charset="0"/>
                <a:cs typeface="Arial" panose="020B0604020202020204" pitchFamily="34" charset="0"/>
              </a:rPr>
              <a:t>     </a:t>
            </a:r>
            <a:r>
              <a:rPr lang="en-US" altLang="ko-KR" sz="3000" b="1" dirty="0">
                <a:solidFill>
                  <a:srgbClr val="70AD47"/>
                </a:solidFill>
                <a:latin typeface="Arial" panose="020B0604020202020204" pitchFamily="34" charset="0"/>
                <a:cs typeface="Arial" panose="020B0604020202020204" pitchFamily="34" charset="0"/>
              </a:rPr>
              <a:t>IMPLEMENTATION</a:t>
            </a:r>
          </a:p>
          <a:p>
            <a:pPr>
              <a:spcBef>
                <a:spcPct val="20000"/>
              </a:spcBef>
            </a:pPr>
            <a:endParaRPr lang="en-US" altLang="ko-KR" sz="3000" b="1" dirty="0">
              <a:solidFill>
                <a:srgbClr val="70AD47"/>
              </a:solidFill>
              <a:latin typeface="Arial" panose="020B0604020202020204" pitchFamily="34" charset="0"/>
              <a:cs typeface="Arial" panose="020B0604020202020204" pitchFamily="34" charset="0"/>
            </a:endParaRPr>
          </a:p>
          <a:p>
            <a:pPr algn="l"/>
            <a:r>
              <a:rPr lang="en-US" altLang="ko-KR" sz="3000" b="1" dirty="0">
                <a:solidFill>
                  <a:srgbClr val="92D050"/>
                </a:solidFill>
                <a:latin typeface="Arial" panose="020B0604020202020204" pitchFamily="34" charset="0"/>
                <a:cs typeface="Arial" panose="020B0604020202020204" pitchFamily="34" charset="0"/>
              </a:rPr>
              <a:t>1. Frontend: </a:t>
            </a:r>
            <a:r>
              <a:rPr lang="en-US" altLang="ko-KR" sz="3000" dirty="0">
                <a:latin typeface="Arial" panose="020B0604020202020204" pitchFamily="34" charset="0"/>
                <a:cs typeface="Arial" panose="020B0604020202020204" pitchFamily="34" charset="0"/>
              </a:rPr>
              <a:t>Built with React.js, it includes:</a:t>
            </a:r>
          </a:p>
          <a:p>
            <a:pPr algn="l"/>
            <a:r>
              <a:rPr lang="en-US" altLang="ko-KR" sz="3000" dirty="0">
                <a:latin typeface="Arial" panose="020B0604020202020204" pitchFamily="34" charset="0"/>
                <a:cs typeface="Arial" panose="020B0604020202020204" pitchFamily="34" charset="0"/>
              </a:rPr>
              <a:t>LineCharts: Shows historical temperature and humidity data using time interval of 1 sec.</a:t>
            </a:r>
          </a:p>
          <a:p>
            <a:pPr algn="l"/>
            <a:endParaRPr lang="en-US" altLang="ko-KR" sz="3000" dirty="0">
              <a:latin typeface="Arial" panose="020B0604020202020204" pitchFamily="34" charset="0"/>
              <a:cs typeface="Arial" panose="020B0604020202020204" pitchFamily="34" charset="0"/>
            </a:endParaRPr>
          </a:p>
          <a:p>
            <a:pPr algn="l"/>
            <a:r>
              <a:rPr lang="en-US" altLang="ko-KR" sz="3000" b="1" dirty="0">
                <a:solidFill>
                  <a:srgbClr val="92D050"/>
                </a:solidFill>
                <a:latin typeface="Arial" panose="020B0604020202020204" pitchFamily="34" charset="0"/>
                <a:cs typeface="Arial" panose="020B0604020202020204" pitchFamily="34" charset="0"/>
              </a:rPr>
              <a:t>2. WebSocket Connection: </a:t>
            </a:r>
            <a:r>
              <a:rPr lang="en-US" altLang="ko-KR" sz="3000" dirty="0">
                <a:latin typeface="Arial" panose="020B0604020202020204" pitchFamily="34" charset="0"/>
                <a:cs typeface="Arial" panose="020B0604020202020204" pitchFamily="34" charset="0"/>
              </a:rPr>
              <a:t>Ensures real-time data updates from the backend server.</a:t>
            </a:r>
          </a:p>
          <a:p>
            <a:pPr algn="l"/>
            <a:endParaRPr lang="en-US" altLang="ko-KR" sz="3000" dirty="0">
              <a:latin typeface="Arial" panose="020B0604020202020204" pitchFamily="34" charset="0"/>
              <a:cs typeface="Arial" panose="020B0604020202020204" pitchFamily="34" charset="0"/>
            </a:endParaRPr>
          </a:p>
          <a:p>
            <a:pPr algn="just"/>
            <a:r>
              <a:rPr lang="en-US" altLang="ko-KR" sz="3000" b="1" dirty="0">
                <a:solidFill>
                  <a:srgbClr val="92D050"/>
                </a:solidFill>
                <a:latin typeface="Arial" panose="020B0604020202020204" pitchFamily="34" charset="0"/>
                <a:cs typeface="Arial" panose="020B0604020202020204" pitchFamily="34" charset="0"/>
              </a:rPr>
              <a:t>3. Backend: </a:t>
            </a:r>
            <a:r>
              <a:rPr lang="en-US" altLang="ko-KR" sz="3000" dirty="0">
                <a:latin typeface="Arial" panose="020B0604020202020204" pitchFamily="34" charset="0"/>
                <a:cs typeface="Arial" panose="020B0604020202020204" pitchFamily="34" charset="0"/>
              </a:rPr>
              <a:t>Uses Node.js, Express.js, WebSocket, and SerialPort for:</a:t>
            </a:r>
          </a:p>
          <a:p>
            <a:pPr algn="just"/>
            <a:r>
              <a:rPr lang="en-US" altLang="ko-KR" sz="3000" dirty="0">
                <a:latin typeface="Arial" panose="020B0604020202020204" pitchFamily="34" charset="0"/>
                <a:cs typeface="Arial" panose="020B0604020202020204" pitchFamily="34" charset="0"/>
              </a:rPr>
              <a:t>Data Reception: From Arduino via serial port.</a:t>
            </a:r>
          </a:p>
          <a:p>
            <a:pPr algn="just"/>
            <a:r>
              <a:rPr lang="en-US" altLang="ko-KR" sz="3000" dirty="0">
                <a:latin typeface="Arial" panose="020B0604020202020204" pitchFamily="34" charset="0"/>
                <a:cs typeface="Arial" panose="020B0604020202020204" pitchFamily="34" charset="0"/>
              </a:rPr>
              <a:t>Data Processing: Parses data and adds timestamps.</a:t>
            </a:r>
          </a:p>
          <a:p>
            <a:pPr algn="just"/>
            <a:r>
              <a:rPr lang="en-US" altLang="ko-KR" sz="3000" dirty="0">
                <a:latin typeface="Arial" panose="020B0604020202020204" pitchFamily="34" charset="0"/>
                <a:cs typeface="Arial" panose="020B0604020202020204" pitchFamily="34" charset="0"/>
              </a:rPr>
              <a:t>WebSocket Broadcasting: Sends updates to clients.</a:t>
            </a:r>
          </a:p>
          <a:p>
            <a:pPr algn="l"/>
            <a:endParaRPr lang="en-US" altLang="ko-KR" sz="3000" dirty="0">
              <a:latin typeface="Arial" panose="020B0604020202020204" pitchFamily="34" charset="0"/>
              <a:cs typeface="Arial" panose="020B0604020202020204" pitchFamily="34" charset="0"/>
            </a:endParaRPr>
          </a:p>
          <a:p>
            <a:pPr algn="l"/>
            <a:r>
              <a:rPr lang="en-US" altLang="ko-KR" sz="3000" b="1" dirty="0">
                <a:solidFill>
                  <a:srgbClr val="92D050"/>
                </a:solidFill>
                <a:latin typeface="Arial" panose="020B0604020202020204" pitchFamily="34" charset="0"/>
                <a:cs typeface="Arial" panose="020B0604020202020204" pitchFamily="34" charset="0"/>
              </a:rPr>
              <a:t>4. Arduino: </a:t>
            </a:r>
            <a:r>
              <a:rPr lang="en-US" altLang="ko-KR" sz="3000" dirty="0">
                <a:latin typeface="Arial" panose="020B0604020202020204" pitchFamily="34" charset="0"/>
                <a:cs typeface="Arial" panose="020B0604020202020204" pitchFamily="34" charset="0"/>
              </a:rPr>
              <a:t>Equipped with a DHT11 sensor to measure temperature and humidity, sending data to the backend for timely and accurate updates.</a:t>
            </a:r>
          </a:p>
          <a:p>
            <a:pPr algn="l"/>
            <a:r>
              <a:rPr lang="en-US" altLang="ko-KR" sz="3000" dirty="0">
                <a:latin typeface="Arial" panose="020B0604020202020204" pitchFamily="34" charset="0"/>
                <a:cs typeface="Arial" panose="020B0604020202020204" pitchFamily="34" charset="0"/>
              </a:rPr>
              <a:t>     </a:t>
            </a:r>
            <a:endParaRPr lang="en-GB" altLang="zh-CN" sz="2800" b="1" dirty="0">
              <a:solidFill>
                <a:srgbClr val="9900FF"/>
              </a:solidFill>
              <a:latin typeface="Arial" panose="020B0604020202020204" pitchFamily="34" charset="0"/>
              <a:ea typeface="SimSun" panose="02010600030101010101" pitchFamily="2" charset="-122"/>
              <a:cs typeface="Arial" panose="020B0604020202020204" pitchFamily="34" charset="0"/>
            </a:endParaRPr>
          </a:p>
        </p:txBody>
      </p:sp>
      <p:sp>
        <p:nvSpPr>
          <p:cNvPr id="4102" name="Text Box 158">
            <a:extLst>
              <a:ext uri="{FF2B5EF4-FFF2-40B4-BE49-F238E27FC236}">
                <a16:creationId xmlns:a16="http://schemas.microsoft.com/office/drawing/2014/main" id="{A668971D-590A-8272-E104-44C32E4C2873}"/>
              </a:ext>
            </a:extLst>
          </p:cNvPr>
          <p:cNvSpPr txBox="1">
            <a:spLocks noChangeArrowheads="1"/>
          </p:cNvSpPr>
          <p:nvPr/>
        </p:nvSpPr>
        <p:spPr bwMode="auto">
          <a:xfrm>
            <a:off x="20166013" y="7444892"/>
            <a:ext cx="9639300" cy="30753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a:defRPr sz="2300">
                <a:solidFill>
                  <a:schemeClr val="tx1"/>
                </a:solidFill>
                <a:latin typeface="Times New Roman" panose="02020603050405020304" pitchFamily="18" charset="0"/>
              </a:defRPr>
            </a:lvl1pPr>
            <a:lvl2pPr marL="742950" indent="-285750">
              <a:defRPr sz="2300">
                <a:solidFill>
                  <a:schemeClr val="tx1"/>
                </a:solidFill>
                <a:latin typeface="Times New Roman" panose="02020603050405020304" pitchFamily="18" charset="0"/>
              </a:defRPr>
            </a:lvl2pPr>
            <a:lvl3pPr marL="1143000" indent="-228600">
              <a:defRPr sz="2300">
                <a:solidFill>
                  <a:schemeClr val="tx1"/>
                </a:solidFill>
                <a:latin typeface="Times New Roman" panose="02020603050405020304" pitchFamily="18" charset="0"/>
              </a:defRPr>
            </a:lvl3pPr>
            <a:lvl4pPr marL="1600200" indent="-228600">
              <a:defRPr sz="2300">
                <a:solidFill>
                  <a:schemeClr val="tx1"/>
                </a:solidFill>
                <a:latin typeface="Times New Roman" panose="02020603050405020304" pitchFamily="18" charset="0"/>
              </a:defRPr>
            </a:lvl4pPr>
            <a:lvl5pPr marL="2057400" indent="-228600">
              <a:defRPr sz="23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3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3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3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300">
                <a:solidFill>
                  <a:schemeClr val="tx1"/>
                </a:solidFill>
                <a:latin typeface="Times New Roman" panose="02020603050405020304" pitchFamily="18" charset="0"/>
              </a:defRPr>
            </a:lvl9pPr>
          </a:lstStyle>
          <a:p>
            <a:pPr>
              <a:spcBef>
                <a:spcPct val="20000"/>
              </a:spcBef>
            </a:pPr>
            <a:r>
              <a:rPr lang="en-GB" altLang="zh-CN" sz="3200" b="1" dirty="0">
                <a:solidFill>
                  <a:srgbClr val="70AD47"/>
                </a:solidFill>
                <a:latin typeface="Arial" panose="020B0604020202020204" pitchFamily="34" charset="0"/>
                <a:ea typeface="SimSun" panose="02010600030101010101" pitchFamily="2" charset="-122"/>
                <a:cs typeface="Arial" panose="020B0604020202020204" pitchFamily="34" charset="0"/>
              </a:rPr>
              <a:t>		IoT COMPONENTS</a:t>
            </a:r>
          </a:p>
          <a:p>
            <a:pPr>
              <a:spcBef>
                <a:spcPct val="20000"/>
              </a:spcBef>
            </a:pPr>
            <a:endParaRPr lang="en-GB" altLang="zh-CN" sz="3200" b="1" dirty="0">
              <a:solidFill>
                <a:srgbClr val="70AD47"/>
              </a:solidFill>
              <a:latin typeface="Arial" panose="020B0604020202020204" pitchFamily="34" charset="0"/>
              <a:ea typeface="SimSun" panose="02010600030101010101" pitchFamily="2" charset="-122"/>
              <a:cs typeface="Arial" panose="020B0604020202020204" pitchFamily="34" charset="0"/>
            </a:endParaRPr>
          </a:p>
          <a:p>
            <a:pPr>
              <a:spcBef>
                <a:spcPct val="20000"/>
              </a:spcBef>
            </a:pPr>
            <a:r>
              <a:rPr lang="en-GB" altLang="zh-CN" sz="3200" b="1" dirty="0">
                <a:solidFill>
                  <a:srgbClr val="70AD47"/>
                </a:solidFill>
                <a:latin typeface="Arial" panose="020B0604020202020204" pitchFamily="34" charset="0"/>
                <a:ea typeface="SimSun" panose="02010600030101010101" pitchFamily="2" charset="-122"/>
                <a:cs typeface="Arial" panose="020B0604020202020204" pitchFamily="34" charset="0"/>
              </a:rPr>
              <a:t>A.DHT11 SENSOR</a:t>
            </a:r>
          </a:p>
          <a:p>
            <a:pPr algn="just">
              <a:spcBef>
                <a:spcPct val="20000"/>
              </a:spcBef>
            </a:pPr>
            <a:r>
              <a:rPr lang="en-US" altLang="ko-KR" sz="3200" dirty="0">
                <a:latin typeface="Arial" panose="020B0604020202020204" pitchFamily="34" charset="0"/>
                <a:cs typeface="Arial" panose="020B0604020202020204" pitchFamily="34" charset="0"/>
              </a:rPr>
              <a:t>      The DHT11 sensor is a crucial </a:t>
            </a:r>
            <a:r>
              <a:rPr lang="en-US" altLang="ko-KR" sz="3200" dirty="0" err="1">
                <a:latin typeface="Arial" panose="020B0604020202020204" pitchFamily="34" charset="0"/>
                <a:cs typeface="Arial" panose="020B0604020202020204" pitchFamily="34" charset="0"/>
              </a:rPr>
              <a:t>compone</a:t>
            </a:r>
            <a:endParaRPr lang="en-US" altLang="ko-KR" sz="3200">
              <a:latin typeface="Arial" panose="020B0604020202020204" pitchFamily="34" charset="0"/>
              <a:cs typeface="Arial" panose="020B0604020202020204" pitchFamily="34" charset="0"/>
            </a:endParaRPr>
          </a:p>
          <a:p>
            <a:pPr algn="just">
              <a:spcBef>
                <a:spcPct val="20000"/>
              </a:spcBef>
            </a:pPr>
            <a:r>
              <a:rPr lang="en-US" altLang="ko-KR" sz="3200">
                <a:latin typeface="Arial" panose="020B0604020202020204" pitchFamily="34" charset="0"/>
                <a:cs typeface="Arial" panose="020B0604020202020204" pitchFamily="34" charset="0"/>
              </a:rPr>
              <a:t>nt</a:t>
            </a:r>
            <a:r>
              <a:rPr lang="en-US" altLang="ko-KR" sz="3200" dirty="0">
                <a:latin typeface="Arial" panose="020B0604020202020204" pitchFamily="34" charset="0"/>
                <a:cs typeface="Arial" panose="020B0604020202020204" pitchFamily="34" charset="0"/>
              </a:rPr>
              <a:t> of IoT setups, measuring temperature and humidity levels. Interfacing with microcontrollers like Arduino, it provides essential environmental data for processing and transmission.</a:t>
            </a:r>
          </a:p>
          <a:p>
            <a:pPr algn="just">
              <a:spcBef>
                <a:spcPct val="20000"/>
              </a:spcBef>
            </a:pPr>
            <a:endParaRPr lang="en-US" altLang="zh-CN" sz="3200" b="1" dirty="0">
              <a:solidFill>
                <a:srgbClr val="9900FF"/>
              </a:solidFill>
              <a:latin typeface="Arial" panose="020B0604020202020204" pitchFamily="34" charset="0"/>
              <a:ea typeface="SimSun" panose="02010600030101010101" pitchFamily="2" charset="-122"/>
              <a:cs typeface="Arial" panose="020B0604020202020204" pitchFamily="34" charset="0"/>
            </a:endParaRPr>
          </a:p>
          <a:p>
            <a:pPr>
              <a:spcBef>
                <a:spcPct val="20000"/>
              </a:spcBef>
            </a:pPr>
            <a:r>
              <a:rPr lang="en-US" altLang="ko-KR" sz="3200" b="1" dirty="0">
                <a:solidFill>
                  <a:srgbClr val="70AD47"/>
                </a:solidFill>
                <a:latin typeface="Arial" panose="020B0604020202020204" pitchFamily="34" charset="0"/>
                <a:cs typeface="Arial" panose="020B0604020202020204" pitchFamily="34" charset="0"/>
              </a:rPr>
              <a:t>B. ARDUINO</a:t>
            </a:r>
          </a:p>
          <a:p>
            <a:pPr algn="just">
              <a:spcBef>
                <a:spcPct val="20000"/>
              </a:spcBef>
            </a:pPr>
            <a:r>
              <a:rPr lang="en-US" altLang="ko-KR" sz="3200" dirty="0">
                <a:latin typeface="Arial" panose="020B0604020202020204" pitchFamily="34" charset="0"/>
                <a:cs typeface="Arial" panose="020B0604020202020204" pitchFamily="34" charset="0"/>
              </a:rPr>
              <a:t>	Acting as the central processing unit, the Arduino microcontroller reads data from sensors like the DHT11. It interprets this data and sends it to the backend server for further analysis, while also potentially executing additional tasks based on the sensor readings.</a:t>
            </a:r>
          </a:p>
          <a:p>
            <a:pPr>
              <a:spcBef>
                <a:spcPct val="20000"/>
              </a:spcBef>
            </a:pPr>
            <a:endParaRPr lang="en-US" altLang="zh-CN" sz="3200" b="1" dirty="0">
              <a:solidFill>
                <a:srgbClr val="9900FF"/>
              </a:solidFill>
              <a:latin typeface="Arial" panose="020B0604020202020204" pitchFamily="34" charset="0"/>
              <a:ea typeface="SimSun" panose="02010600030101010101" pitchFamily="2" charset="-122"/>
              <a:cs typeface="Arial" panose="020B0604020202020204" pitchFamily="34" charset="0"/>
            </a:endParaRPr>
          </a:p>
          <a:p>
            <a:pPr>
              <a:spcBef>
                <a:spcPct val="20000"/>
              </a:spcBef>
            </a:pPr>
            <a:r>
              <a:rPr lang="en-US" altLang="ko-KR" sz="3200" b="1" dirty="0">
                <a:solidFill>
                  <a:srgbClr val="70AD47"/>
                </a:solidFill>
                <a:latin typeface="Arial" panose="020B0604020202020204" pitchFamily="34" charset="0"/>
                <a:cs typeface="Arial" panose="020B0604020202020204" pitchFamily="34" charset="0"/>
              </a:rPr>
              <a:t>C. SERIAL PORT</a:t>
            </a:r>
          </a:p>
          <a:p>
            <a:pPr algn="just">
              <a:spcBef>
                <a:spcPct val="20000"/>
              </a:spcBef>
            </a:pPr>
            <a:r>
              <a:rPr lang="en-US" altLang="ko-KR" sz="3200" dirty="0">
                <a:latin typeface="Arial" panose="020B0604020202020204" pitchFamily="34" charset="0"/>
                <a:cs typeface="Arial" panose="020B0604020202020204" pitchFamily="34" charset="0"/>
              </a:rPr>
              <a:t>	The serial port serves as a communication interface between the Arduino and the backend server. It enables the transfer of sensor data in a serial format, ensuring seamless communication and continuous flow of information for real-time or periodic updates.</a:t>
            </a:r>
          </a:p>
          <a:p>
            <a:pPr>
              <a:spcBef>
                <a:spcPct val="20000"/>
              </a:spcBef>
            </a:pPr>
            <a:endParaRPr lang="en-US" altLang="ko-KR" sz="3200" dirty="0">
              <a:latin typeface="Arial" panose="020B0604020202020204" pitchFamily="34" charset="0"/>
              <a:cs typeface="Arial" panose="020B0604020202020204" pitchFamily="34" charset="0"/>
            </a:endParaRPr>
          </a:p>
          <a:p>
            <a:pPr>
              <a:spcBef>
                <a:spcPct val="20000"/>
              </a:spcBef>
            </a:pPr>
            <a:r>
              <a:rPr lang="en-US" altLang="ko-KR" sz="3200" b="1" dirty="0">
                <a:solidFill>
                  <a:srgbClr val="70AD47"/>
                </a:solidFill>
                <a:latin typeface="Arial" panose="020B0604020202020204" pitchFamily="34" charset="0"/>
                <a:cs typeface="Arial" panose="020B0604020202020204" pitchFamily="34" charset="0"/>
              </a:rPr>
              <a:t>D. WEBSOCKET</a:t>
            </a:r>
            <a:endParaRPr lang="en-US" altLang="ko-KR" sz="3200" dirty="0">
              <a:solidFill>
                <a:srgbClr val="70AD47"/>
              </a:solidFill>
              <a:latin typeface="Arial" panose="020B0604020202020204" pitchFamily="34" charset="0"/>
              <a:cs typeface="Arial" panose="020B0604020202020204" pitchFamily="34" charset="0"/>
            </a:endParaRPr>
          </a:p>
          <a:p>
            <a:pPr algn="just">
              <a:spcBef>
                <a:spcPct val="20000"/>
              </a:spcBef>
            </a:pPr>
            <a:r>
              <a:rPr lang="en-US" altLang="ko-KR" sz="3200" dirty="0">
                <a:latin typeface="Arial" panose="020B0604020202020204" pitchFamily="34" charset="0"/>
                <a:cs typeface="Arial" panose="020B0604020202020204" pitchFamily="34" charset="0"/>
              </a:rPr>
              <a:t>	WebSocket technology facilitates real-time data transmission between the backend server and the frontend application. By establishing full-duplex communication channels, WebSocket enables instantaneous updates of sensor data without the need for manual refreshing, enhancing user experience and data accessibility.</a:t>
            </a:r>
          </a:p>
          <a:p>
            <a:pPr>
              <a:spcBef>
                <a:spcPct val="20000"/>
              </a:spcBef>
            </a:pPr>
            <a:endParaRPr lang="en-US" altLang="ko-KR" sz="3200" dirty="0">
              <a:latin typeface="Arial" panose="020B0604020202020204" pitchFamily="34" charset="0"/>
              <a:cs typeface="Arial" panose="020B0604020202020204" pitchFamily="34" charset="0"/>
            </a:endParaRPr>
          </a:p>
          <a:p>
            <a:pPr>
              <a:spcBef>
                <a:spcPct val="20000"/>
              </a:spcBef>
            </a:pPr>
            <a:r>
              <a:rPr lang="en-US" altLang="ko-KR" sz="3200" dirty="0">
                <a:latin typeface="Arial" panose="020B0604020202020204" pitchFamily="34" charset="0"/>
                <a:cs typeface="Arial" panose="020B0604020202020204" pitchFamily="34" charset="0"/>
              </a:rPr>
              <a:t> </a:t>
            </a:r>
            <a:r>
              <a:rPr lang="en-US" altLang="ko-KR" sz="3200" b="1" dirty="0">
                <a:solidFill>
                  <a:srgbClr val="70AD47"/>
                </a:solidFill>
                <a:latin typeface="Arial" panose="020B0604020202020204" pitchFamily="34" charset="0"/>
                <a:cs typeface="Arial" panose="020B0604020202020204" pitchFamily="34" charset="0"/>
              </a:rPr>
              <a:t>E</a:t>
            </a:r>
            <a:r>
              <a:rPr lang="en-US" altLang="ko-KR" sz="3200" dirty="0">
                <a:solidFill>
                  <a:srgbClr val="70AD47"/>
                </a:solidFill>
                <a:latin typeface="Arial" panose="020B0604020202020204" pitchFamily="34" charset="0"/>
                <a:cs typeface="Arial" panose="020B0604020202020204" pitchFamily="34" charset="0"/>
              </a:rPr>
              <a:t>. </a:t>
            </a:r>
            <a:r>
              <a:rPr lang="en-US" altLang="ko-KR" sz="3200" b="1" dirty="0">
                <a:solidFill>
                  <a:srgbClr val="70AD47"/>
                </a:solidFill>
                <a:latin typeface="Arial" panose="020B0604020202020204" pitchFamily="34" charset="0"/>
                <a:cs typeface="Arial" panose="020B0604020202020204" pitchFamily="34" charset="0"/>
              </a:rPr>
              <a:t>REACT FRONTEND</a:t>
            </a:r>
          </a:p>
          <a:p>
            <a:pPr algn="just">
              <a:spcBef>
                <a:spcPct val="20000"/>
              </a:spcBef>
            </a:pPr>
            <a:r>
              <a:rPr lang="en-US" altLang="ko-KR" sz="3200" dirty="0">
                <a:latin typeface="Arial" panose="020B0604020202020204" pitchFamily="34" charset="0"/>
                <a:cs typeface="Arial" panose="020B0604020202020204" pitchFamily="34" charset="0"/>
              </a:rPr>
              <a:t>	The React frontend application visualizes sensor data received from the backend server in real time. Utilizing Chart.js, it dynamically renders charts and graphs to represent environmental conditions such as temperature and humidity. This interactive presentation empowers users to make informed decisions based on the data insights provided.</a:t>
            </a:r>
          </a:p>
          <a:p>
            <a:pPr>
              <a:spcBef>
                <a:spcPct val="20000"/>
              </a:spcBef>
            </a:pPr>
            <a:endParaRPr lang="en-US" altLang="ko-KR" sz="3200" dirty="0">
              <a:latin typeface="Arial" panose="020B0604020202020204" pitchFamily="34" charset="0"/>
              <a:cs typeface="Arial" panose="020B0604020202020204" pitchFamily="34" charset="0"/>
            </a:endParaRPr>
          </a:p>
          <a:p>
            <a:pPr>
              <a:spcBef>
                <a:spcPct val="20000"/>
              </a:spcBef>
            </a:pPr>
            <a:r>
              <a:rPr lang="en-US" altLang="ko-KR" sz="3200" b="1" dirty="0">
                <a:solidFill>
                  <a:srgbClr val="70AD47"/>
                </a:solidFill>
                <a:latin typeface="Arial" panose="020B0604020202020204" pitchFamily="34" charset="0"/>
                <a:cs typeface="Arial" panose="020B0604020202020204" pitchFamily="34" charset="0"/>
              </a:rPr>
              <a:t>F</a:t>
            </a:r>
            <a:r>
              <a:rPr lang="en-US" altLang="ko-KR" sz="3200" dirty="0">
                <a:solidFill>
                  <a:srgbClr val="70AD47"/>
                </a:solidFill>
                <a:latin typeface="Arial" panose="020B0604020202020204" pitchFamily="34" charset="0"/>
                <a:cs typeface="Arial" panose="020B0604020202020204" pitchFamily="34" charset="0"/>
              </a:rPr>
              <a:t>. </a:t>
            </a:r>
            <a:r>
              <a:rPr lang="en-US" altLang="ko-KR" sz="3200" b="1" dirty="0">
                <a:solidFill>
                  <a:srgbClr val="70AD47"/>
                </a:solidFill>
                <a:latin typeface="Arial" panose="020B0604020202020204" pitchFamily="34" charset="0"/>
                <a:cs typeface="Arial" panose="020B0604020202020204" pitchFamily="34" charset="0"/>
              </a:rPr>
              <a:t>NODEJS BACKEND</a:t>
            </a:r>
            <a:r>
              <a:rPr lang="en-US" altLang="ko-KR" sz="3200" dirty="0">
                <a:latin typeface="Arial" panose="020B0604020202020204" pitchFamily="34" charset="0"/>
                <a:cs typeface="Arial" panose="020B0604020202020204" pitchFamily="34" charset="0"/>
              </a:rPr>
              <a:t>	</a:t>
            </a:r>
          </a:p>
          <a:p>
            <a:pPr algn="just">
              <a:spcBef>
                <a:spcPct val="20000"/>
              </a:spcBef>
            </a:pPr>
            <a:r>
              <a:rPr lang="en-US" altLang="en-US" sz="3200" dirty="0">
                <a:latin typeface="Arial" panose="020B0604020202020204" pitchFamily="34" charset="0"/>
                <a:ea typeface="Malgun Gothic" panose="020B0503020000020004" pitchFamily="34" charset="-127"/>
                <a:cs typeface="Arial" panose="020B0604020202020204" pitchFamily="34" charset="0"/>
              </a:rPr>
              <a:t>	Serving as the intermediary between the Arduino and the frontend, the React backend processes incoming sensor data and prepares it for transmission to the frontend application. It manages data flow, performs necessary computations, and ensures data integrity before relaying it to the frontend for visualization.</a:t>
            </a:r>
          </a:p>
        </p:txBody>
      </p:sp>
      <p:sp>
        <p:nvSpPr>
          <p:cNvPr id="4103" name="Text Box 159">
            <a:extLst>
              <a:ext uri="{FF2B5EF4-FFF2-40B4-BE49-F238E27FC236}">
                <a16:creationId xmlns:a16="http://schemas.microsoft.com/office/drawing/2014/main" id="{B1A99B56-ADF3-F830-E056-63DAB75E8E3A}"/>
              </a:ext>
            </a:extLst>
          </p:cNvPr>
          <p:cNvSpPr txBox="1">
            <a:spLocks noChangeArrowheads="1"/>
          </p:cNvSpPr>
          <p:nvPr/>
        </p:nvSpPr>
        <p:spPr bwMode="auto">
          <a:xfrm>
            <a:off x="469900" y="33934400"/>
            <a:ext cx="18965863" cy="7418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a:defRPr sz="2300">
                <a:solidFill>
                  <a:schemeClr val="tx1"/>
                </a:solidFill>
                <a:latin typeface="Times New Roman" panose="02020603050405020304" pitchFamily="18" charset="0"/>
              </a:defRPr>
            </a:lvl1pPr>
            <a:lvl2pPr marL="742950" indent="-285750">
              <a:defRPr sz="2300">
                <a:solidFill>
                  <a:schemeClr val="tx1"/>
                </a:solidFill>
                <a:latin typeface="Times New Roman" panose="02020603050405020304" pitchFamily="18" charset="0"/>
              </a:defRPr>
            </a:lvl2pPr>
            <a:lvl3pPr marL="1143000" indent="-228600">
              <a:defRPr sz="2300">
                <a:solidFill>
                  <a:schemeClr val="tx1"/>
                </a:solidFill>
                <a:latin typeface="Times New Roman" panose="02020603050405020304" pitchFamily="18" charset="0"/>
              </a:defRPr>
            </a:lvl3pPr>
            <a:lvl4pPr marL="1600200" indent="-228600">
              <a:defRPr sz="2300">
                <a:solidFill>
                  <a:schemeClr val="tx1"/>
                </a:solidFill>
                <a:latin typeface="Times New Roman" panose="02020603050405020304" pitchFamily="18" charset="0"/>
              </a:defRPr>
            </a:lvl4pPr>
            <a:lvl5pPr marL="2057400" indent="-228600">
              <a:defRPr sz="23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3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3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3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300">
                <a:solidFill>
                  <a:schemeClr val="tx1"/>
                </a:solidFill>
                <a:latin typeface="Times New Roman" panose="02020603050405020304" pitchFamily="18" charset="0"/>
              </a:defRPr>
            </a:lvl9pPr>
          </a:lstStyle>
          <a:p>
            <a:pPr algn="ctr">
              <a:spcBef>
                <a:spcPct val="20000"/>
              </a:spcBef>
            </a:pPr>
            <a:r>
              <a:rPr lang="en-US" altLang="ko-KR" sz="4400" b="1" dirty="0">
                <a:solidFill>
                  <a:srgbClr val="70AD47"/>
                </a:solidFill>
                <a:latin typeface="Arial" panose="020B0604020202020204" pitchFamily="34" charset="0"/>
                <a:ea typeface="Gulim" panose="020B0600000101010101" pitchFamily="34" charset="-127"/>
                <a:cs typeface="Arial" panose="020B0604020202020204" pitchFamily="34" charset="0"/>
              </a:rPr>
              <a:t>CONCLUSION</a:t>
            </a:r>
          </a:p>
          <a:p>
            <a:pPr algn="just">
              <a:spcBef>
                <a:spcPct val="20000"/>
              </a:spcBef>
            </a:pPr>
            <a:r>
              <a:rPr lang="en-AU" altLang="zh-CN" sz="4000" dirty="0">
                <a:latin typeface="Arial" panose="020B0604020202020204" pitchFamily="34" charset="0"/>
                <a:ea typeface="SimSun" panose="02010600030101010101" pitchFamily="2" charset="-122"/>
                <a:cs typeface="Arial" panose="020B0604020202020204" pitchFamily="34" charset="0"/>
              </a:rPr>
              <a:t>In summary, the integration of IoT components such as the DHT11 sensor, Arduino microcontroller, serial port communication, WebSocket technology, React frontend, and React backend forms a robust system for monitoring and analysing environmental data in real time. Each component plays a crucial role in gathering, processing, transmitting, and visualizing sensor data, thereby enabling users to make informed decisions based on the insights provided.</a:t>
            </a:r>
          </a:p>
        </p:txBody>
      </p:sp>
      <p:sp>
        <p:nvSpPr>
          <p:cNvPr id="4104" name="Text Box 161">
            <a:extLst>
              <a:ext uri="{FF2B5EF4-FFF2-40B4-BE49-F238E27FC236}">
                <a16:creationId xmlns:a16="http://schemas.microsoft.com/office/drawing/2014/main" id="{1ED2CC3A-CC18-84C5-6162-1DFF9CDE0AB1}"/>
              </a:ext>
            </a:extLst>
          </p:cNvPr>
          <p:cNvSpPr txBox="1">
            <a:spLocks noChangeArrowheads="1"/>
          </p:cNvSpPr>
          <p:nvPr/>
        </p:nvSpPr>
        <p:spPr bwMode="auto">
          <a:xfrm>
            <a:off x="469900" y="17965738"/>
            <a:ext cx="18919825" cy="14236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a:defRPr sz="2300">
                <a:solidFill>
                  <a:schemeClr val="tx1"/>
                </a:solidFill>
                <a:latin typeface="Times New Roman" panose="02020603050405020304" pitchFamily="18" charset="0"/>
              </a:defRPr>
            </a:lvl1pPr>
            <a:lvl2pPr>
              <a:defRPr sz="2300">
                <a:solidFill>
                  <a:schemeClr val="tx1"/>
                </a:solidFill>
                <a:latin typeface="Times New Roman" panose="02020603050405020304" pitchFamily="18" charset="0"/>
              </a:defRPr>
            </a:lvl2pPr>
            <a:lvl3pPr marL="1143000" indent="-228600">
              <a:defRPr sz="2300">
                <a:solidFill>
                  <a:schemeClr val="tx1"/>
                </a:solidFill>
                <a:latin typeface="Times New Roman" panose="02020603050405020304" pitchFamily="18" charset="0"/>
              </a:defRPr>
            </a:lvl3pPr>
            <a:lvl4pPr marL="1600200" indent="-228600">
              <a:defRPr sz="2300">
                <a:solidFill>
                  <a:schemeClr val="tx1"/>
                </a:solidFill>
                <a:latin typeface="Times New Roman" panose="02020603050405020304" pitchFamily="18" charset="0"/>
              </a:defRPr>
            </a:lvl4pPr>
            <a:lvl5pPr marL="2057400" indent="-228600">
              <a:defRPr sz="23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3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3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3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300">
                <a:solidFill>
                  <a:schemeClr val="tx1"/>
                </a:solidFill>
                <a:latin typeface="Times New Roman" panose="02020603050405020304" pitchFamily="18" charset="0"/>
              </a:defRPr>
            </a:lvl9pPr>
          </a:lstStyle>
          <a:p>
            <a:pPr>
              <a:spcBef>
                <a:spcPct val="20000"/>
              </a:spcBef>
            </a:pPr>
            <a:r>
              <a:rPr lang="en-GB" altLang="zh-CN" sz="3200" b="1" dirty="0">
                <a:solidFill>
                  <a:srgbClr val="70AD47"/>
                </a:solidFill>
                <a:latin typeface="Arial" panose="020B0604020202020204" pitchFamily="34" charset="0"/>
                <a:ea typeface="SimSun" panose="02010600030101010101" pitchFamily="2" charset="-122"/>
              </a:rPr>
              <a:t>Physical  View</a:t>
            </a:r>
          </a:p>
          <a:p>
            <a:pPr>
              <a:spcBef>
                <a:spcPct val="20000"/>
              </a:spcBef>
            </a:pPr>
            <a:endParaRPr lang="en-GB" altLang="zh-CN" sz="3200" dirty="0">
              <a:solidFill>
                <a:srgbClr val="70AD47"/>
              </a:solidFill>
              <a:latin typeface="Arial" panose="020B0604020202020204" pitchFamily="34" charset="0"/>
              <a:ea typeface="SimSun" panose="02010600030101010101" pitchFamily="2" charset="-122"/>
            </a:endParaRPr>
          </a:p>
          <a:p>
            <a:pPr marL="0" lvl="1" indent="0">
              <a:spcBef>
                <a:spcPct val="20000"/>
              </a:spcBef>
            </a:pPr>
            <a:endParaRPr lang="en-US" altLang="en-US" sz="2400" b="1" i="1" dirty="0"/>
          </a:p>
          <a:p>
            <a:pPr marL="0" lvl="1" indent="0">
              <a:spcBef>
                <a:spcPct val="20000"/>
              </a:spcBef>
            </a:pPr>
            <a:endParaRPr lang="en-US" altLang="en-US" sz="2400" b="1" i="1" dirty="0"/>
          </a:p>
          <a:p>
            <a:pPr marL="0" lvl="1" indent="0">
              <a:spcBef>
                <a:spcPct val="20000"/>
              </a:spcBef>
              <a:buFontTx/>
              <a:buAutoNum type="alphaUcPeriod"/>
            </a:pPr>
            <a:endParaRPr lang="en-US" altLang="en-US" sz="2400" b="1" i="1" dirty="0"/>
          </a:p>
          <a:p>
            <a:pPr>
              <a:spcBef>
                <a:spcPct val="20000"/>
              </a:spcBef>
            </a:pPr>
            <a:endParaRPr lang="en-GB" altLang="zh-CN" sz="2800" b="1" dirty="0">
              <a:solidFill>
                <a:srgbClr val="9900FF"/>
              </a:solidFill>
              <a:latin typeface="Arial" panose="020B0604020202020204" pitchFamily="34" charset="0"/>
              <a:ea typeface="SimSun" panose="02010600030101010101" pitchFamily="2" charset="-122"/>
            </a:endParaRPr>
          </a:p>
        </p:txBody>
      </p:sp>
      <p:pic>
        <p:nvPicPr>
          <p:cNvPr id="4105" name="Picture 4">
            <a:extLst>
              <a:ext uri="{FF2B5EF4-FFF2-40B4-BE49-F238E27FC236}">
                <a16:creationId xmlns:a16="http://schemas.microsoft.com/office/drawing/2014/main" id="{DBBD253E-28AC-76FD-7B43-FF10AFFFD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5900" y="3841750"/>
            <a:ext cx="4786313"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
            <a:extLst>
              <a:ext uri="{FF2B5EF4-FFF2-40B4-BE49-F238E27FC236}">
                <a16:creationId xmlns:a16="http://schemas.microsoft.com/office/drawing/2014/main" id="{80A90169-CFA3-D05C-F7E4-25E289DA1D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900" y="3429000"/>
            <a:ext cx="5307013" cy="375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Text Box 160">
            <a:extLst>
              <a:ext uri="{FF2B5EF4-FFF2-40B4-BE49-F238E27FC236}">
                <a16:creationId xmlns:a16="http://schemas.microsoft.com/office/drawing/2014/main" id="{4566D436-4B55-1FC4-CEF4-1BB8328DBBF7}"/>
              </a:ext>
            </a:extLst>
          </p:cNvPr>
          <p:cNvSpPr txBox="1">
            <a:spLocks noChangeArrowheads="1"/>
          </p:cNvSpPr>
          <p:nvPr/>
        </p:nvSpPr>
        <p:spPr bwMode="auto">
          <a:xfrm>
            <a:off x="20189032" y="38414326"/>
            <a:ext cx="9593262" cy="3751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a:defRPr sz="2300">
                <a:solidFill>
                  <a:schemeClr val="tx1"/>
                </a:solidFill>
                <a:latin typeface="Times New Roman" panose="02020603050405020304" pitchFamily="18" charset="0"/>
              </a:defRPr>
            </a:lvl1pPr>
            <a:lvl2pPr marL="742950" indent="-285750">
              <a:defRPr sz="2300">
                <a:solidFill>
                  <a:schemeClr val="tx1"/>
                </a:solidFill>
                <a:latin typeface="Times New Roman" panose="02020603050405020304" pitchFamily="18" charset="0"/>
              </a:defRPr>
            </a:lvl2pPr>
            <a:lvl3pPr marL="1143000" indent="-228600">
              <a:defRPr sz="2300">
                <a:solidFill>
                  <a:schemeClr val="tx1"/>
                </a:solidFill>
                <a:latin typeface="Times New Roman" panose="02020603050405020304" pitchFamily="18" charset="0"/>
              </a:defRPr>
            </a:lvl3pPr>
            <a:lvl4pPr marL="1600200" indent="-228600">
              <a:defRPr sz="2300">
                <a:solidFill>
                  <a:schemeClr val="tx1"/>
                </a:solidFill>
                <a:latin typeface="Times New Roman" panose="02020603050405020304" pitchFamily="18" charset="0"/>
              </a:defRPr>
            </a:lvl4pPr>
            <a:lvl5pPr marL="2057400" indent="-228600">
              <a:defRPr sz="23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3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3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3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300">
                <a:solidFill>
                  <a:schemeClr val="tx1"/>
                </a:solidFill>
                <a:latin typeface="Times New Roman" panose="02020603050405020304" pitchFamily="18" charset="0"/>
              </a:defRPr>
            </a:lvl9pPr>
          </a:lstStyle>
          <a:p>
            <a:pPr algn="ctr">
              <a:spcBef>
                <a:spcPct val="20000"/>
              </a:spcBef>
            </a:pPr>
            <a:r>
              <a:rPr lang="en-US" altLang="ko-KR" sz="3200" b="1" dirty="0">
                <a:solidFill>
                  <a:srgbClr val="70AD47"/>
                </a:solidFill>
                <a:latin typeface="Arial" panose="020B0604020202020204" pitchFamily="34" charset="0"/>
                <a:ea typeface="Gulim" panose="020B0600000101010101" pitchFamily="34" charset="-127"/>
                <a:cs typeface="Arial" panose="020B0604020202020204" pitchFamily="34" charset="0"/>
              </a:rPr>
              <a:t>ACKNOWLEDGMENT</a:t>
            </a:r>
          </a:p>
          <a:p>
            <a:pPr algn="just">
              <a:spcBef>
                <a:spcPct val="20000"/>
              </a:spcBef>
            </a:pPr>
            <a:r>
              <a:rPr lang="en-US" altLang="ko-KR" sz="3200" dirty="0">
                <a:latin typeface="Arial" panose="020B0604020202020204" pitchFamily="34" charset="0"/>
                <a:ea typeface="Gulim" panose="020B0600000101010101" pitchFamily="34" charset="-127"/>
                <a:cs typeface="Arial" panose="020B0604020202020204" pitchFamily="34" charset="0"/>
              </a:rPr>
              <a:t>We would like  to give our deep sense of gratitude and heartful thanks to our project mentor Baseem Al-athwari, Ph.D.  for being the constant source of encouragement from selection of topic to implementation and further.</a:t>
            </a:r>
            <a:endParaRPr lang="en-US" altLang="en-US" sz="3200" dirty="0">
              <a:latin typeface="Arial" panose="020B0604020202020204" pitchFamily="34" charset="0"/>
              <a:ea typeface="Gulim" panose="020B0600000101010101" pitchFamily="34" charset="-127"/>
              <a:cs typeface="Arial" panose="020B0604020202020204" pitchFamily="34" charset="0"/>
            </a:endParaRPr>
          </a:p>
        </p:txBody>
      </p:sp>
      <p:pic>
        <p:nvPicPr>
          <p:cNvPr id="3" name="Picture 2" descr="A circuit board with wires connected to it&#10;&#10;Description automatically generated">
            <a:extLst>
              <a:ext uri="{FF2B5EF4-FFF2-40B4-BE49-F238E27FC236}">
                <a16:creationId xmlns:a16="http://schemas.microsoft.com/office/drawing/2014/main" id="{9293EE29-20DC-9BA8-6CEE-5889D21C9C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4978" y="19961881"/>
            <a:ext cx="7772400" cy="9160328"/>
          </a:xfrm>
          <a:prstGeom prst="rect">
            <a:avLst/>
          </a:prstGeom>
        </p:spPr>
      </p:pic>
      <p:pic>
        <p:nvPicPr>
          <p:cNvPr id="13" name="Picture 12" descr="A screenshot of a device&#10;&#10;Description automatically generated">
            <a:extLst>
              <a:ext uri="{FF2B5EF4-FFF2-40B4-BE49-F238E27FC236}">
                <a16:creationId xmlns:a16="http://schemas.microsoft.com/office/drawing/2014/main" id="{78174DA8-9B58-38E0-DD3D-E796411E17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8157" y="19601881"/>
            <a:ext cx="7772400" cy="4455446"/>
          </a:xfrm>
          <a:prstGeom prst="rect">
            <a:avLst/>
          </a:prstGeom>
        </p:spPr>
      </p:pic>
      <p:pic>
        <p:nvPicPr>
          <p:cNvPr id="17" name="Picture 16" descr="A diagram of a temperature and humidity chart&#10;&#10;Description automatically generated">
            <a:extLst>
              <a:ext uri="{FF2B5EF4-FFF2-40B4-BE49-F238E27FC236}">
                <a16:creationId xmlns:a16="http://schemas.microsoft.com/office/drawing/2014/main" id="{40F0FC6E-86EA-9C3F-2D32-688B251DBC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32456" y="24542045"/>
            <a:ext cx="7772400" cy="377886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6836</TotalTime>
  <Words>701</Words>
  <Application>Microsoft Macintosh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UNSW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sanjay</dc:creator>
  <cp:lastModifiedBy>Jillo Jumale Abdi</cp:lastModifiedBy>
  <cp:revision>308</cp:revision>
  <cp:lastPrinted>2017-09-13T08:19:10Z</cp:lastPrinted>
  <dcterms:created xsi:type="dcterms:W3CDTF">1997-10-24T05:44:18Z</dcterms:created>
  <dcterms:modified xsi:type="dcterms:W3CDTF">2024-06-03T10:30:22Z</dcterms:modified>
</cp:coreProperties>
</file>