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3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90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273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68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18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49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22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32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164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11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4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8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80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12F5-E45B-4405-893D-0B3C2E3DEA52}" type="datetimeFigureOut">
              <a:rPr lang="es-CO" smtClean="0"/>
              <a:t>30/12/2020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90EE0-3D3B-4853-9076-3E42A5CFA5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7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3654"/>
                </a:solidFill>
                <a:latin typeface="Arial" panose="020B0604020202020204" pitchFamily="34" charset="0"/>
              </a:rPr>
              <a:t>Diabetes 130-US hospitals for years 1999-2008 Data Set</a:t>
            </a:r>
            <a:r>
              <a:rPr lang="en-US" dirty="0"/>
              <a:t/>
            </a:r>
            <a:br>
              <a:rPr lang="en-US" dirty="0"/>
            </a:br>
            <a:endParaRPr lang="es-CO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JULIÁN ALEXANDER MALAVER MORENO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785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demográficos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 smtClean="0"/>
          </a:p>
          <a:p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clínica</a:t>
            </a:r>
            <a:r>
              <a:rPr lang="en-US" dirty="0" smtClean="0"/>
              <a:t> (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visitas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Tratamientos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r>
              <a:rPr lang="en-US" dirty="0" smtClean="0"/>
              <a:t> / </a:t>
            </a:r>
            <a:r>
              <a:rPr lang="en-US" dirty="0" err="1" smtClean="0"/>
              <a:t>suministrados</a:t>
            </a:r>
            <a:endParaRPr lang="en-US" dirty="0"/>
          </a:p>
          <a:p>
            <a:r>
              <a:rPr lang="en-US" dirty="0" err="1" smtClean="0"/>
              <a:t>Diagnóstico</a:t>
            </a:r>
            <a:r>
              <a:rPr lang="en-US" dirty="0" smtClean="0"/>
              <a:t> </a:t>
            </a:r>
            <a:r>
              <a:rPr lang="en-US" dirty="0" err="1" smtClean="0"/>
              <a:t>clínico</a:t>
            </a:r>
            <a:endParaRPr lang="en-US" dirty="0" smtClean="0"/>
          </a:p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diabetes</a:t>
            </a:r>
          </a:p>
          <a:p>
            <a:r>
              <a:rPr lang="en-US" dirty="0" err="1" smtClean="0"/>
              <a:t>Historial</a:t>
            </a:r>
            <a:r>
              <a:rPr lang="en-US" dirty="0" smtClean="0"/>
              <a:t> de </a:t>
            </a:r>
            <a:r>
              <a:rPr lang="en-US" dirty="0" err="1" smtClean="0"/>
              <a:t>medicamentos</a:t>
            </a:r>
            <a:r>
              <a:rPr lang="en-US" dirty="0" smtClean="0"/>
              <a:t> </a:t>
            </a:r>
            <a:r>
              <a:rPr lang="en-US" dirty="0" err="1" smtClean="0"/>
              <a:t>suministrados</a:t>
            </a:r>
            <a:r>
              <a:rPr lang="en-US" dirty="0" smtClean="0"/>
              <a:t> (24 </a:t>
            </a:r>
            <a:r>
              <a:rPr lang="en-US" dirty="0" err="1" smtClean="0"/>
              <a:t>principales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err="1" smtClean="0">
                <a:solidFill>
                  <a:srgbClr val="C00000"/>
                </a:solidFill>
              </a:rPr>
              <a:t>Readmisión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18861" y="2616200"/>
            <a:ext cx="2855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101766 Registros</a:t>
            </a:r>
          </a:p>
          <a:p>
            <a:r>
              <a:rPr lang="es-ES" sz="2800" dirty="0" smtClean="0"/>
              <a:t>50 Variables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344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Correlaciones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00" y="1270000"/>
            <a:ext cx="6362700" cy="54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3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Readmisión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29" y="1456094"/>
            <a:ext cx="5792871" cy="47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Edad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34" y="778891"/>
            <a:ext cx="5952066" cy="54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Diagnósticos principales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780" y="2553494"/>
            <a:ext cx="6037422" cy="2536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53494"/>
            <a:ext cx="2004232" cy="25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Número de visitas y tratamientos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31" y="2172495"/>
            <a:ext cx="4296569" cy="38832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51" y="2172495"/>
            <a:ext cx="4515889" cy="38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6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Preparación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Unir códigos con la descripción de las variables</a:t>
            </a:r>
          </a:p>
          <a:p>
            <a:pPr lvl="1"/>
            <a:r>
              <a:rPr lang="es-CO" dirty="0" err="1" smtClean="0"/>
              <a:t>admission_type_id</a:t>
            </a:r>
            <a:r>
              <a:rPr lang="es-CO" dirty="0"/>
              <a:t>, </a:t>
            </a:r>
            <a:r>
              <a:rPr lang="es-CO" dirty="0" err="1"/>
              <a:t>discharge_disposition_id</a:t>
            </a:r>
            <a:r>
              <a:rPr lang="es-CO" dirty="0"/>
              <a:t> y </a:t>
            </a:r>
            <a:r>
              <a:rPr lang="es-CO" dirty="0" err="1" smtClean="0"/>
              <a:t>admission_source_id</a:t>
            </a:r>
            <a:endParaRPr lang="es-CO" dirty="0" smtClean="0"/>
          </a:p>
          <a:p>
            <a:r>
              <a:rPr lang="es-ES" dirty="0" smtClean="0"/>
              <a:t>Eliminar identificadores, variables con baja varianza, variables con muchos datos faltantes.</a:t>
            </a:r>
          </a:p>
          <a:p>
            <a:r>
              <a:rPr lang="es-ES" dirty="0" smtClean="0"/>
              <a:t>Creación de variables </a:t>
            </a:r>
            <a:r>
              <a:rPr lang="es-ES" dirty="0" err="1" smtClean="0"/>
              <a:t>dummies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Reducción de variables.</a:t>
            </a:r>
          </a:p>
          <a:p>
            <a:pPr lvl="1"/>
            <a:r>
              <a:rPr lang="es-ES" dirty="0" smtClean="0"/>
              <a:t>Diagnósticos</a:t>
            </a:r>
            <a:r>
              <a:rPr lang="es-CO" dirty="0" smtClean="0"/>
              <a:t>, especialidades medicas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2085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Modelamiento – Regresión Logística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031" y="1715293"/>
            <a:ext cx="2747169" cy="39189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1" y="1715293"/>
            <a:ext cx="4999587" cy="39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21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17</TotalTime>
  <Words>102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Diabetes 130-US hospitals for years 1999-2008 Data Set </vt:lpstr>
      <vt:lpstr>Variable</vt:lpstr>
      <vt:lpstr>Correlaciones</vt:lpstr>
      <vt:lpstr>Readmisión</vt:lpstr>
      <vt:lpstr>Edad</vt:lpstr>
      <vt:lpstr>Diagnósticos principales</vt:lpstr>
      <vt:lpstr>Número de visitas y tratamientos</vt:lpstr>
      <vt:lpstr>Preparación de datos</vt:lpstr>
      <vt:lpstr>Modelamiento – Regresión Logística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130-US hospitals for years 1999-2008 Data Set</dc:title>
  <dc:creator>Julian Malaver Moreno</dc:creator>
  <cp:lastModifiedBy>Julian Malaver Moreno</cp:lastModifiedBy>
  <cp:revision>3</cp:revision>
  <dcterms:created xsi:type="dcterms:W3CDTF">2020-12-30T22:04:05Z</dcterms:created>
  <dcterms:modified xsi:type="dcterms:W3CDTF">2020-12-30T22:22:01Z</dcterms:modified>
</cp:coreProperties>
</file>