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" y="2599338"/>
            <a:ext cx="10683615" cy="32481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3" y="1865574"/>
            <a:ext cx="10683615" cy="11740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3" y="1317696"/>
            <a:ext cx="10683615" cy="4304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83" y="867655"/>
            <a:ext cx="10683615" cy="3913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783" y="867655"/>
            <a:ext cx="10674350" cy="29845"/>
          </a:xfrm>
          <a:custGeom>
            <a:avLst/>
            <a:gdLst/>
            <a:ahLst/>
            <a:cxnLst/>
            <a:rect l="l" t="t" r="r" b="b"/>
            <a:pathLst>
              <a:path w="10674350" h="29844">
                <a:moveTo>
                  <a:pt x="10673832" y="29350"/>
                </a:moveTo>
                <a:lnTo>
                  <a:pt x="0" y="29350"/>
                </a:lnTo>
                <a:lnTo>
                  <a:pt x="0" y="0"/>
                </a:lnTo>
                <a:lnTo>
                  <a:pt x="10673832" y="0"/>
                </a:lnTo>
                <a:lnTo>
                  <a:pt x="10673832" y="29350"/>
                </a:lnTo>
                <a:close/>
              </a:path>
            </a:pathLst>
          </a:custGeom>
          <a:solidFill>
            <a:srgbClr val="426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83" y="2139511"/>
            <a:ext cx="10674350" cy="313690"/>
          </a:xfrm>
          <a:custGeom>
            <a:avLst/>
            <a:gdLst/>
            <a:ahLst/>
            <a:cxnLst/>
            <a:rect l="l" t="t" r="r" b="b"/>
            <a:pathLst>
              <a:path w="10674350" h="313689">
                <a:moveTo>
                  <a:pt x="10673832" y="313072"/>
                </a:moveTo>
                <a:lnTo>
                  <a:pt x="0" y="313072"/>
                </a:lnTo>
                <a:lnTo>
                  <a:pt x="0" y="0"/>
                </a:lnTo>
                <a:lnTo>
                  <a:pt x="10673832" y="0"/>
                </a:lnTo>
                <a:lnTo>
                  <a:pt x="10673832" y="313072"/>
                </a:lnTo>
                <a:close/>
              </a:path>
            </a:pathLst>
          </a:custGeom>
          <a:solidFill>
            <a:srgbClr val="3B5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058" y="2060977"/>
            <a:ext cx="4008754" cy="38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530842"/>
            <a:ext cx="10693400" cy="6494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8439"/>
            <a:ext cx="10693400" cy="5179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3597"/>
            <a:ext cx="10693400" cy="5849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16050" algn="l"/>
                <a:tab pos="3078480" algn="l"/>
                <a:tab pos="3647440" algn="l"/>
              </a:tabLst>
            </a:pPr>
            <a:r>
              <a:rPr dirty="0"/>
              <a:t>Con</a:t>
            </a:r>
            <a:r>
              <a:rPr spc="-25" dirty="0"/>
              <a:t> </a:t>
            </a:r>
            <a:r>
              <a:rPr dirty="0">
                <a:solidFill>
                  <a:srgbClr val="F9F9F9"/>
                </a:solidFill>
              </a:rPr>
              <a:t>H</a:t>
            </a:r>
            <a:r>
              <a:rPr spc="229" dirty="0">
                <a:solidFill>
                  <a:srgbClr val="F9F9F9"/>
                </a:solidFill>
              </a:rPr>
              <a:t> </a:t>
            </a:r>
            <a:r>
              <a:rPr spc="-25" dirty="0"/>
              <a:t>ml</a:t>
            </a:r>
            <a:r>
              <a:rPr dirty="0"/>
              <a:t>	podemos</a:t>
            </a:r>
            <a:r>
              <a:rPr spc="520" dirty="0"/>
              <a:t> </a:t>
            </a:r>
            <a:r>
              <a:rPr spc="-50" dirty="0">
                <a:solidFill>
                  <a:srgbClr val="496456"/>
                </a:solidFill>
              </a:rPr>
              <a:t>c</a:t>
            </a:r>
            <a:r>
              <a:rPr dirty="0">
                <a:solidFill>
                  <a:srgbClr val="496456"/>
                </a:solidFill>
              </a:rPr>
              <a:t>	</a:t>
            </a:r>
            <a:r>
              <a:rPr spc="-25" dirty="0">
                <a:solidFill>
                  <a:srgbClr val="69897B"/>
                </a:solidFill>
              </a:rPr>
              <a:t>ea</a:t>
            </a:r>
            <a:r>
              <a:rPr dirty="0">
                <a:solidFill>
                  <a:srgbClr val="69897B"/>
                </a:solidFill>
              </a:rPr>
              <a:t>	</a:t>
            </a:r>
            <a:r>
              <a:rPr spc="-25" dirty="0"/>
              <a:t>un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FD26D9-6134-A42D-784F-22F32971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" y="852785"/>
            <a:ext cx="10640709" cy="5850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9897"/>
            <a:ext cx="10693400" cy="5796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47" y="2448726"/>
            <a:ext cx="5146555" cy="33357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4784" y="5241207"/>
            <a:ext cx="3840855" cy="5432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30" y="1352702"/>
            <a:ext cx="10683869" cy="505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530" y="885700"/>
            <a:ext cx="10683875" cy="95885"/>
            <a:chOff x="9530" y="885700"/>
            <a:chExt cx="10683875" cy="958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0" y="885700"/>
              <a:ext cx="10683869" cy="953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30" y="885700"/>
              <a:ext cx="10674350" cy="86360"/>
            </a:xfrm>
            <a:custGeom>
              <a:avLst/>
              <a:gdLst/>
              <a:ahLst/>
              <a:cxnLst/>
              <a:rect l="l" t="t" r="r" b="b"/>
              <a:pathLst>
                <a:path w="10674350" h="86359">
                  <a:moveTo>
                    <a:pt x="10674336" y="85775"/>
                  </a:moveTo>
                  <a:lnTo>
                    <a:pt x="0" y="85775"/>
                  </a:lnTo>
                  <a:lnTo>
                    <a:pt x="0" y="0"/>
                  </a:lnTo>
                  <a:lnTo>
                    <a:pt x="10674336" y="0"/>
                  </a:lnTo>
                  <a:lnTo>
                    <a:pt x="10674336" y="85775"/>
                  </a:lnTo>
                  <a:close/>
                </a:path>
              </a:pathLst>
            </a:custGeom>
            <a:solidFill>
              <a:srgbClr val="446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530" y="1276456"/>
            <a:ext cx="10683875" cy="29209"/>
            <a:chOff x="9530" y="1276456"/>
            <a:chExt cx="10683875" cy="2920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0" y="1276456"/>
              <a:ext cx="10683869" cy="28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30" y="1276456"/>
              <a:ext cx="10674350" cy="19685"/>
            </a:xfrm>
            <a:custGeom>
              <a:avLst/>
              <a:gdLst/>
              <a:ahLst/>
              <a:cxnLst/>
              <a:rect l="l" t="t" r="r" b="b"/>
              <a:pathLst>
                <a:path w="10674350" h="19684">
                  <a:moveTo>
                    <a:pt x="10674336" y="19061"/>
                  </a:moveTo>
                  <a:lnTo>
                    <a:pt x="0" y="19061"/>
                  </a:lnTo>
                  <a:lnTo>
                    <a:pt x="0" y="0"/>
                  </a:lnTo>
                  <a:lnTo>
                    <a:pt x="10674336" y="0"/>
                  </a:lnTo>
                  <a:lnTo>
                    <a:pt x="10674336" y="19061"/>
                  </a:lnTo>
                  <a:close/>
                </a:path>
              </a:pathLst>
            </a:custGeom>
            <a:solidFill>
              <a:srgbClr val="385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530" y="1886418"/>
            <a:ext cx="10683875" cy="124460"/>
            <a:chOff x="9530" y="1886418"/>
            <a:chExt cx="10683875" cy="1244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0" y="1886418"/>
              <a:ext cx="10683869" cy="1238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530" y="1886418"/>
              <a:ext cx="10674350" cy="114935"/>
            </a:xfrm>
            <a:custGeom>
              <a:avLst/>
              <a:gdLst/>
              <a:ahLst/>
              <a:cxnLst/>
              <a:rect l="l" t="t" r="r" b="b"/>
              <a:pathLst>
                <a:path w="10674350" h="114935">
                  <a:moveTo>
                    <a:pt x="10674336" y="114367"/>
                  </a:moveTo>
                  <a:lnTo>
                    <a:pt x="0" y="114367"/>
                  </a:lnTo>
                  <a:lnTo>
                    <a:pt x="0" y="0"/>
                  </a:lnTo>
                  <a:lnTo>
                    <a:pt x="10674336" y="0"/>
                  </a:lnTo>
                  <a:lnTo>
                    <a:pt x="10674336" y="114367"/>
                  </a:lnTo>
                  <a:close/>
                </a:path>
              </a:pathLst>
            </a:custGeom>
            <a:solidFill>
              <a:srgbClr val="C6C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994784" y="2458257"/>
            <a:ext cx="3841115" cy="2783205"/>
          </a:xfrm>
          <a:custGeom>
            <a:avLst/>
            <a:gdLst/>
            <a:ahLst/>
            <a:cxnLst/>
            <a:rect l="l" t="t" r="r" b="b"/>
            <a:pathLst>
              <a:path w="3841115" h="2783204">
                <a:moveTo>
                  <a:pt x="3840854" y="2782948"/>
                </a:moveTo>
                <a:lnTo>
                  <a:pt x="0" y="2782948"/>
                </a:lnTo>
                <a:lnTo>
                  <a:pt x="0" y="0"/>
                </a:lnTo>
                <a:lnTo>
                  <a:pt x="3840854" y="0"/>
                </a:lnTo>
                <a:lnTo>
                  <a:pt x="3840854" y="2782948"/>
                </a:lnTo>
                <a:close/>
              </a:path>
            </a:pathLst>
          </a:custGeom>
          <a:solidFill>
            <a:srgbClr val="385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8429" y="2579780"/>
            <a:ext cx="3875404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">
              <a:lnSpc>
                <a:spcPct val="110900"/>
              </a:lnSpc>
              <a:spcBef>
                <a:spcPts val="95"/>
              </a:spcBef>
            </a:pPr>
            <a:r>
              <a:rPr sz="2650" spc="-80" dirty="0">
                <a:solidFill>
                  <a:srgbClr val="FFFFFF"/>
                </a:solidFill>
                <a:latin typeface="Trebuchet MS"/>
                <a:cs typeface="Trebuchet MS"/>
              </a:rPr>
              <a:t>Creamos</a:t>
            </a:r>
            <a:r>
              <a:rPr sz="26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6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Trebuchet MS"/>
                <a:cs typeface="Trebuchet MS"/>
              </a:rPr>
              <a:t>espacio</a:t>
            </a:r>
            <a:r>
              <a:rPr sz="2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donde </a:t>
            </a:r>
            <a:r>
              <a:rPr sz="2650" spc="-130" dirty="0">
                <a:solidFill>
                  <a:srgbClr val="FFFFFF"/>
                </a:solidFill>
                <a:latin typeface="Arial MT"/>
                <a:cs typeface="Arial MT"/>
              </a:rPr>
              <a:t>podemos</a:t>
            </a:r>
            <a:r>
              <a:rPr sz="26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rgbClr val="FFFFFF"/>
                </a:solidFill>
                <a:latin typeface="Arial MT"/>
                <a:cs typeface="Arial MT"/>
              </a:rPr>
              <a:t>dar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14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265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MT"/>
                <a:cs typeface="Arial MT"/>
              </a:rPr>
              <a:t>cliente</a:t>
            </a:r>
            <a:r>
              <a:rPr sz="265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 MT"/>
                <a:cs typeface="Arial MT"/>
              </a:rPr>
              <a:t>el </a:t>
            </a:r>
            <a:r>
              <a:rPr sz="2650" spc="-180" dirty="0">
                <a:solidFill>
                  <a:srgbClr val="FFFFFF"/>
                </a:solidFill>
                <a:latin typeface="Arial MT"/>
                <a:cs typeface="Arial MT"/>
              </a:rPr>
              <a:t>acceso</a:t>
            </a:r>
            <a:r>
              <a:rPr sz="2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8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65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65" dirty="0">
                <a:solidFill>
                  <a:srgbClr val="FFFFFF"/>
                </a:solidFill>
                <a:latin typeface="Arial MT"/>
                <a:cs typeface="Arial MT"/>
              </a:rPr>
              <a:t>contactarnos</a:t>
            </a:r>
            <a:r>
              <a:rPr sz="26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245" dirty="0">
                <a:solidFill>
                  <a:srgbClr val="64776D"/>
                </a:solidFill>
                <a:latin typeface="Arial MT"/>
                <a:cs typeface="Arial MT"/>
              </a:rPr>
              <a:t>g</a:t>
            </a:r>
            <a:r>
              <a:rPr sz="2650" spc="-114" dirty="0">
                <a:solidFill>
                  <a:srgbClr val="64776D"/>
                </a:solidFill>
                <a:latin typeface="Arial MT"/>
                <a:cs typeface="Arial MT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2650" spc="-60" dirty="0">
                <a:solidFill>
                  <a:srgbClr val="FFFFFF"/>
                </a:solidFill>
                <a:latin typeface="Arial MT"/>
                <a:cs typeface="Arial MT"/>
              </a:rPr>
              <a:t>caja</a:t>
            </a:r>
            <a:r>
              <a:rPr sz="265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18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6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85" dirty="0">
                <a:solidFill>
                  <a:srgbClr val="FFFFFF"/>
                </a:solidFill>
                <a:latin typeface="Arial MT"/>
                <a:cs typeface="Arial MT"/>
              </a:rPr>
              <a:t>comentario</a:t>
            </a:r>
            <a:r>
              <a:rPr sz="2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2650" spc="-55" dirty="0">
                <a:solidFill>
                  <a:srgbClr val="FFFFFF"/>
                </a:solidFill>
                <a:latin typeface="Arial MT"/>
                <a:cs typeface="Arial MT"/>
              </a:rPr>
              <a:t>recibir</a:t>
            </a:r>
            <a:r>
              <a:rPr sz="26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Arial MT"/>
                <a:cs typeface="Arial MT"/>
              </a:rPr>
              <a:t>recomendaciones</a:t>
            </a:r>
            <a:endParaRPr sz="26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299109"/>
            <a:ext cx="10693400" cy="162560"/>
            <a:chOff x="0" y="6299109"/>
            <a:chExt cx="10693400" cy="16256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299109"/>
              <a:ext cx="10693400" cy="1620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6299109"/>
              <a:ext cx="10683875" cy="153035"/>
            </a:xfrm>
            <a:custGeom>
              <a:avLst/>
              <a:gdLst/>
              <a:ahLst/>
              <a:cxnLst/>
              <a:rect l="l" t="t" r="r" b="b"/>
              <a:pathLst>
                <a:path w="10683875" h="153035">
                  <a:moveTo>
                    <a:pt x="10683866" y="152490"/>
                  </a:moveTo>
                  <a:lnTo>
                    <a:pt x="0" y="152490"/>
                  </a:lnTo>
                  <a:lnTo>
                    <a:pt x="0" y="0"/>
                  </a:lnTo>
                  <a:lnTo>
                    <a:pt x="10683866" y="0"/>
                  </a:lnTo>
                  <a:lnTo>
                    <a:pt x="10683866" y="152490"/>
                  </a:lnTo>
                  <a:close/>
                </a:path>
              </a:pathLst>
            </a:custGeom>
            <a:solidFill>
              <a:srgbClr val="B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977E0FE0-7CEE-E5BF-0067-F288EB6BA5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" y="887009"/>
            <a:ext cx="10688542" cy="5782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260" y="1532545"/>
            <a:ext cx="5838845" cy="47494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01835"/>
            <a:ext cx="10693400" cy="258445"/>
            <a:chOff x="0" y="901835"/>
            <a:chExt cx="10693400" cy="2584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1835"/>
              <a:ext cx="10693400" cy="191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901835"/>
              <a:ext cx="10683875" cy="181610"/>
            </a:xfrm>
            <a:custGeom>
              <a:avLst/>
              <a:gdLst/>
              <a:ahLst/>
              <a:cxnLst/>
              <a:rect l="l" t="t" r="r" b="b"/>
              <a:pathLst>
                <a:path w="10683875" h="181609">
                  <a:moveTo>
                    <a:pt x="10648950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0648950" y="0"/>
                  </a:lnTo>
                  <a:lnTo>
                    <a:pt x="10648950" y="180975"/>
                  </a:lnTo>
                  <a:close/>
                </a:path>
              </a:pathLst>
            </a:custGeom>
            <a:solidFill>
              <a:srgbClr val="3D5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02516"/>
              <a:ext cx="10693400" cy="573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102516"/>
              <a:ext cx="10683875" cy="48260"/>
            </a:xfrm>
            <a:custGeom>
              <a:avLst/>
              <a:gdLst/>
              <a:ahLst/>
              <a:cxnLst/>
              <a:rect l="l" t="t" r="r" b="b"/>
              <a:pathLst>
                <a:path w="10683875" h="48259">
                  <a:moveTo>
                    <a:pt x="10648950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0648950" y="0"/>
                  </a:lnTo>
                  <a:lnTo>
                    <a:pt x="10648950" y="47625"/>
                  </a:lnTo>
                  <a:close/>
                </a:path>
              </a:pathLst>
            </a:custGeom>
            <a:solidFill>
              <a:srgbClr val="3B5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226746"/>
            <a:ext cx="10693400" cy="5323205"/>
            <a:chOff x="0" y="1226746"/>
            <a:chExt cx="10693400" cy="53232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26746"/>
              <a:ext cx="10693400" cy="382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226746"/>
              <a:ext cx="10683875" cy="29209"/>
            </a:xfrm>
            <a:custGeom>
              <a:avLst/>
              <a:gdLst/>
              <a:ahLst/>
              <a:cxnLst/>
              <a:rect l="l" t="t" r="r" b="b"/>
              <a:pathLst>
                <a:path w="10683875" h="29209">
                  <a:moveTo>
                    <a:pt x="1064895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10648950" y="0"/>
                  </a:lnTo>
                  <a:lnTo>
                    <a:pt x="10648950" y="28575"/>
                  </a:lnTo>
                  <a:close/>
                </a:path>
              </a:pathLst>
            </a:custGeom>
            <a:solidFill>
              <a:srgbClr val="3A5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03196"/>
              <a:ext cx="10693400" cy="2197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1303196"/>
              <a:ext cx="10683875" cy="210820"/>
            </a:xfrm>
            <a:custGeom>
              <a:avLst/>
              <a:gdLst/>
              <a:ahLst/>
              <a:cxnLst/>
              <a:rect l="l" t="t" r="r" b="b"/>
              <a:pathLst>
                <a:path w="10683875" h="210819">
                  <a:moveTo>
                    <a:pt x="10648950" y="209550"/>
                  </a:moveTo>
                  <a:lnTo>
                    <a:pt x="0" y="209550"/>
                  </a:lnTo>
                  <a:lnTo>
                    <a:pt x="0" y="0"/>
                  </a:lnTo>
                  <a:lnTo>
                    <a:pt x="10648950" y="0"/>
                  </a:lnTo>
                  <a:lnTo>
                    <a:pt x="10648950" y="209550"/>
                  </a:lnTo>
                  <a:close/>
                </a:path>
              </a:pathLst>
            </a:custGeom>
            <a:solidFill>
              <a:srgbClr val="416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532545"/>
              <a:ext cx="152899" cy="50170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532545"/>
              <a:ext cx="143510" cy="5007610"/>
            </a:xfrm>
            <a:custGeom>
              <a:avLst/>
              <a:gdLst/>
              <a:ahLst/>
              <a:cxnLst/>
              <a:rect l="l" t="t" r="r" b="b"/>
              <a:pathLst>
                <a:path w="143510" h="5007609">
                  <a:moveTo>
                    <a:pt x="142875" y="4991100"/>
                  </a:moveTo>
                  <a:lnTo>
                    <a:pt x="0" y="4991100"/>
                  </a:lnTo>
                  <a:lnTo>
                    <a:pt x="0" y="0"/>
                  </a:lnTo>
                  <a:lnTo>
                    <a:pt x="142875" y="0"/>
                  </a:lnTo>
                  <a:lnTo>
                    <a:pt x="142875" y="4991100"/>
                  </a:lnTo>
                  <a:close/>
                </a:path>
              </a:pathLst>
            </a:custGeom>
            <a:solidFill>
              <a:srgbClr val="2F4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33371" y="1532545"/>
              <a:ext cx="2245995" cy="5007610"/>
            </a:xfrm>
            <a:custGeom>
              <a:avLst/>
              <a:gdLst/>
              <a:ahLst/>
              <a:cxnLst/>
              <a:rect l="l" t="t" r="r" b="b"/>
              <a:pathLst>
                <a:path w="2245995" h="5007609">
                  <a:moveTo>
                    <a:pt x="2238375" y="4991100"/>
                  </a:moveTo>
                  <a:lnTo>
                    <a:pt x="0" y="4991100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4991100"/>
                  </a:lnTo>
                  <a:close/>
                </a:path>
              </a:pathLst>
            </a:custGeom>
            <a:solidFill>
              <a:srgbClr val="344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23796" y="1927576"/>
            <a:ext cx="2256790" cy="25622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7620" algn="ctr">
              <a:lnSpc>
                <a:spcPct val="87900"/>
              </a:lnSpc>
              <a:spcBef>
                <a:spcPts val="490"/>
              </a:spcBef>
              <a:tabLst>
                <a:tab pos="1035050" algn="l"/>
              </a:tabLst>
            </a:pP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r>
              <a:rPr sz="265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espacîo</a:t>
            </a:r>
            <a:r>
              <a:rPr sz="2650" i="1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para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poder</a:t>
            </a: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	er</a:t>
            </a:r>
            <a:r>
              <a:rPr sz="265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los </a:t>
            </a: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detalles</a:t>
            </a:r>
            <a:r>
              <a:rPr sz="26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265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cada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producto, </a:t>
            </a: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r>
              <a:rPr sz="265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e </a:t>
            </a:r>
            <a:r>
              <a:rPr sz="2650" i="1" dirty="0">
                <a:solidFill>
                  <a:srgbClr val="FFFFFF"/>
                </a:solidFill>
                <a:latin typeface="Times New Roman"/>
                <a:cs typeface="Times New Roman"/>
              </a:rPr>
              <a:t>incluşendo</a:t>
            </a:r>
            <a:r>
              <a:rPr sz="2650" i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los </a:t>
            </a:r>
            <a:r>
              <a:rPr sz="26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contactos</a:t>
            </a:r>
            <a:endParaRPr sz="265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345974" y="1532545"/>
            <a:ext cx="860425" cy="5007610"/>
            <a:chOff x="9345974" y="1532545"/>
            <a:chExt cx="860425" cy="500761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5529" y="6176859"/>
              <a:ext cx="831390" cy="2006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345974" y="1532545"/>
              <a:ext cx="860425" cy="5007610"/>
            </a:xfrm>
            <a:custGeom>
              <a:avLst/>
              <a:gdLst/>
              <a:ahLst/>
              <a:cxnLst/>
              <a:rect l="l" t="t" r="r" b="b"/>
              <a:pathLst>
                <a:path w="860425" h="5007609">
                  <a:moveTo>
                    <a:pt x="857250" y="4991100"/>
                  </a:moveTo>
                  <a:lnTo>
                    <a:pt x="0" y="4991100"/>
                  </a:lnTo>
                  <a:lnTo>
                    <a:pt x="0" y="0"/>
                  </a:lnTo>
                  <a:lnTo>
                    <a:pt x="857250" y="0"/>
                  </a:lnTo>
                  <a:lnTo>
                    <a:pt x="857250" y="4991100"/>
                  </a:lnTo>
                  <a:close/>
                </a:path>
              </a:pathLst>
            </a:custGeom>
            <a:solidFill>
              <a:srgbClr val="334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5ED80DDE-BA86-0A1F-B80B-9838AB1B06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" y="910825"/>
            <a:ext cx="10659963" cy="5734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3032"/>
            <a:ext cx="10693400" cy="5770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47</Words>
  <Application>Microsoft Office PowerPoint</Application>
  <PresentationFormat>Personalizado</PresentationFormat>
  <Paragraphs>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 MT</vt:lpstr>
      <vt:lpstr>Calibri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Con H ml podemos c ea un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</dc:creator>
  <cp:lastModifiedBy>Jam Alex</cp:lastModifiedBy>
  <cp:revision>1</cp:revision>
  <dcterms:created xsi:type="dcterms:W3CDTF">2023-12-11T23:37:48Z</dcterms:created>
  <dcterms:modified xsi:type="dcterms:W3CDTF">2023-12-11T23:41:44Z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  <property fmtid="{D5CDD505-2E9C-101B-9397-08002B2CF9AE}" pid="3" name="Producer">
    <vt:lpwstr>iLovePDF</vt:lpwstr>
  </property>
</Properties>
</file>