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99da14d32_4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99da14d32_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99da14d32_4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99da14d32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99da14d32_4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99da14d32_4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99da14d32_5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99da14d32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99da14d32_4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99da14d32_4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99da14d3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99da14d3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99da14d32_4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99da14d3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9da14d32_4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9da14d32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99da14d32_4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99da14d32_4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99da14d32_4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99da14d32_4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99da14d32_4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99da14d32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Video Streaming 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7800" y="1228775"/>
            <a:ext cx="7688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r>
              <a:rPr lang="en"/>
              <a:t> diagram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835150" y="2346400"/>
            <a:ext cx="7516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695198" y="2308625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Watch Videos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9" name="Google Shape;149;p23"/>
          <p:cNvGrpSpPr/>
          <p:nvPr/>
        </p:nvGrpSpPr>
        <p:grpSpPr>
          <a:xfrm>
            <a:off x="1323545" y="1568428"/>
            <a:ext cx="198900" cy="625560"/>
            <a:chOff x="777447" y="1610215"/>
            <a:chExt cx="198900" cy="625560"/>
          </a:xfrm>
        </p:grpSpPr>
        <p:cxnSp>
          <p:nvCxnSpPr>
            <p:cNvPr id="150" name="Google Shape;150;p23"/>
            <p:cNvCxnSpPr/>
            <p:nvPr/>
          </p:nvCxnSpPr>
          <p:spPr>
            <a:xfrm flipH="1">
              <a:off x="875690" y="1649275"/>
              <a:ext cx="1200" cy="58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1" name="Google Shape;151;p23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descr="Background pointer shape in timeline graphic" id="152" name="Google Shape;152;p23"/>
          <p:cNvSpPr/>
          <p:nvPr/>
        </p:nvSpPr>
        <p:spPr>
          <a:xfrm>
            <a:off x="2764354" y="218955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4294967295" type="body"/>
          </p:nvPr>
        </p:nvSpPr>
        <p:spPr>
          <a:xfrm>
            <a:off x="3132142" y="2327088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Interact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-3200" y="112100"/>
            <a:ext cx="5691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highlight>
                  <a:srgbClr val="F3F3F3"/>
                </a:highlight>
              </a:rPr>
              <a:t>    Workflow Diagram</a:t>
            </a:r>
            <a:endParaRPr b="1" sz="1800">
              <a:solidFill>
                <a:srgbClr val="FF9900"/>
              </a:solidFill>
              <a:highlight>
                <a:srgbClr val="F3F3F3"/>
              </a:highlight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962575" y="1209575"/>
            <a:ext cx="834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Viewer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156" name="Google Shape;156;p23"/>
          <p:cNvSpPr/>
          <p:nvPr/>
        </p:nvSpPr>
        <p:spPr>
          <a:xfrm>
            <a:off x="2532100" y="709650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Create Account</a:t>
            </a:r>
            <a:endParaRPr sz="1800">
              <a:solidFill>
                <a:srgbClr val="F3F3F3"/>
              </a:solidFill>
            </a:endParaRPr>
          </a:p>
        </p:txBody>
      </p:sp>
      <p:cxnSp>
        <p:nvCxnSpPr>
          <p:cNvPr id="157" name="Google Shape;157;p23"/>
          <p:cNvCxnSpPr>
            <a:stCxn id="158" idx="6"/>
          </p:cNvCxnSpPr>
          <p:nvPr/>
        </p:nvCxnSpPr>
        <p:spPr>
          <a:xfrm>
            <a:off x="1522445" y="1082390"/>
            <a:ext cx="12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ackground pointer shape in timeline graphic" id="159" name="Google Shape;159;p23"/>
          <p:cNvSpPr/>
          <p:nvPr/>
        </p:nvSpPr>
        <p:spPr>
          <a:xfrm>
            <a:off x="4497038" y="709650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Login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60" name="Google Shape;160;p23"/>
          <p:cNvSpPr/>
          <p:nvPr/>
        </p:nvSpPr>
        <p:spPr>
          <a:xfrm>
            <a:off x="6461975" y="709650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Upload Videos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61" name="Google Shape;161;p23"/>
          <p:cNvSpPr/>
          <p:nvPr/>
        </p:nvSpPr>
        <p:spPr>
          <a:xfrm>
            <a:off x="5243623" y="2129163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Download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62" name="Google Shape;162;p23"/>
          <p:cNvSpPr/>
          <p:nvPr/>
        </p:nvSpPr>
        <p:spPr>
          <a:xfrm>
            <a:off x="1879873" y="41073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   Report</a:t>
            </a:r>
            <a:endParaRPr sz="1800">
              <a:solidFill>
                <a:srgbClr val="F3F3F3"/>
              </a:solidFill>
            </a:endParaRPr>
          </a:p>
        </p:txBody>
      </p:sp>
      <p:cxnSp>
        <p:nvCxnSpPr>
          <p:cNvPr id="163" name="Google Shape;163;p23"/>
          <p:cNvCxnSpPr/>
          <p:nvPr/>
        </p:nvCxnSpPr>
        <p:spPr>
          <a:xfrm rot="10800000">
            <a:off x="1706997" y="2916566"/>
            <a:ext cx="0" cy="69659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ackground pointer shape in timeline graphic" id="164" name="Google Shape;164;p23"/>
          <p:cNvSpPr/>
          <p:nvPr/>
        </p:nvSpPr>
        <p:spPr>
          <a:xfrm>
            <a:off x="5243625" y="3945125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Verify Report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descr="Background pointer shape in timeline graphic" id="165" name="Google Shape;165;p23"/>
          <p:cNvSpPr/>
          <p:nvPr/>
        </p:nvSpPr>
        <p:spPr>
          <a:xfrm>
            <a:off x="7035225" y="3945125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Take</a:t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Actions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3981138" y="3738150"/>
            <a:ext cx="834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Admin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167" name="Google Shape;167;p23"/>
          <p:cNvSpPr/>
          <p:nvPr/>
        </p:nvSpPr>
        <p:spPr>
          <a:xfrm>
            <a:off x="695188" y="2207850"/>
            <a:ext cx="1791600" cy="676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</a:rPr>
              <a:t> Watch   Video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1323545" y="982940"/>
            <a:ext cx="198900" cy="19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607545" y="3412490"/>
            <a:ext cx="198900" cy="19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298845" y="4184078"/>
            <a:ext cx="198900" cy="198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3"/>
          <p:cNvCxnSpPr>
            <a:endCxn id="162" idx="1"/>
          </p:cNvCxnSpPr>
          <p:nvPr/>
        </p:nvCxnSpPr>
        <p:spPr>
          <a:xfrm flipH="1" rot="-5400000">
            <a:off x="1550173" y="3777600"/>
            <a:ext cx="876000" cy="52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>
            <a:endCxn id="161" idx="2"/>
          </p:cNvCxnSpPr>
          <p:nvPr/>
        </p:nvCxnSpPr>
        <p:spPr>
          <a:xfrm flipH="1" rot="10800000">
            <a:off x="1789198" y="2874663"/>
            <a:ext cx="4293600" cy="626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3"/>
          <p:cNvCxnSpPr>
            <a:endCxn id="164" idx="1"/>
          </p:cNvCxnSpPr>
          <p:nvPr/>
        </p:nvCxnSpPr>
        <p:spPr>
          <a:xfrm flipH="1" rot="10800000">
            <a:off x="4500525" y="4283525"/>
            <a:ext cx="10815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727800" y="1228775"/>
            <a:ext cx="7688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</a:t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835150" y="2346400"/>
            <a:ext cx="7516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1047925" y="1986850"/>
            <a:ext cx="7688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User Functionalities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Report Handling Use case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835150" y="2346400"/>
            <a:ext cx="7516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150" y="0"/>
            <a:ext cx="7342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700" y="248888"/>
            <a:ext cx="7928575" cy="464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729450" y="1318650"/>
            <a:ext cx="7688400" cy="1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YOU!</a:t>
            </a:r>
            <a:endParaRPr sz="3000"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725" y="23776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632050" y="1454450"/>
            <a:ext cx="34896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by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1505091	Rituparna Datta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1505092	Jamalia Sultana Jisha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1505118	Afsara Benazir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1183125" y="4072450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917925" y="4147175"/>
            <a:ext cx="71736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CSE 326 : Information System Design Sessional</a:t>
            </a:r>
            <a:endParaRPr b="1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Department Of Computer Science And Engineering, BUET</a:t>
            </a:r>
            <a:endParaRPr b="1">
              <a:solidFill>
                <a:srgbClr val="FF9900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2600" y="3878975"/>
            <a:ext cx="836979" cy="8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4791175" y="1454450"/>
            <a:ext cx="3489600" cy="1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Submitted to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Tanzima Hashem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Mahjabin Nahar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Nafis Irtiza Tripto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800" y="1228775"/>
            <a:ext cx="7688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35150" y="2346400"/>
            <a:ext cx="7516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957150" y="1228925"/>
            <a:ext cx="36060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2400">
                <a:latin typeface="Lato"/>
                <a:ea typeface="Lato"/>
                <a:cs typeface="Lato"/>
                <a:sym typeface="Lato"/>
              </a:rPr>
              <a:t>reating a unique and engaging video sharing platform to let users connect with people on an emotional level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4919875" y="848400"/>
            <a:ext cx="36060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Revolutionize entertainment and education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Help People Get Discovered</a:t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Gain real time feedback on your content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800" y="1228775"/>
            <a:ext cx="76884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Analysis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35150" y="2346400"/>
            <a:ext cx="7516500" cy="26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Users can do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729450" y="1853850"/>
            <a:ext cx="76884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Search video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Upload video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Watch video (can perform action without signing in)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Download video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Interact with uploaders content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like, share, comment, subscribe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○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 to be signed in to perform this action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Users can do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764075" y="2020950"/>
            <a:ext cx="76884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See video analytics	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See notifications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Individual and group messaging options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customised playlist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 to watch later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Scopes for development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764075" y="2020950"/>
            <a:ext cx="76884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Get recommended videos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Detect spam and take appropriate actions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Include live streaming options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 generate report on site statistics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Sync account with facebook,google,twitter etc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Advanced search options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