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59" r:id="rId12"/>
    <p:sldId id="261" r:id="rId13"/>
    <p:sldId id="270" r:id="rId14"/>
    <p:sldId id="267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151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Encapsulation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990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LIBRARY 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776435"/>
              </p:ext>
            </p:extLst>
          </p:nvPr>
        </p:nvGraphicFramePr>
        <p:xfrm>
          <a:off x="1374755" y="2179176"/>
          <a:ext cx="10058400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3" imgW="1327320" imgH="440280" progId="Package">
                  <p:embed/>
                </p:oleObj>
              </mc:Choice>
              <mc:Fallback>
                <p:oleObj name="Packager Shell Object" showAsIcon="1" r:id="rId3" imgW="1327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55" y="2179176"/>
                        <a:ext cx="10058400" cy="333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2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Blob.class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3" y="1905000"/>
            <a:ext cx="7391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BLOB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05" y="1845734"/>
            <a:ext cx="6123008" cy="4023360"/>
          </a:xfrm>
        </p:spPr>
        <p:txBody>
          <a:bodyPr>
            <a:normAutofit/>
          </a:bodyPr>
          <a:lstStyle/>
          <a:p>
            <a:pPr algn="just"/>
            <a:endParaRPr lang="id-ID" sz="24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algn="just"/>
            <a:r>
              <a:rPr lang="id-ID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BLOB (binary large object) adalah koneksi dari data biner yang disimpan dalam sebuah entitas pada database management systems (DBMS). Tipe data Blob biasanya digunakan untuk mengatasi objek-objek multimedia seperti gambar, video dan suara.</a:t>
            </a:r>
            <a:endParaRPr lang="id-ID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5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Buffer.class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3" y="1905000"/>
            <a:ext cx="7391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AssertionFailedException.class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388" y="2638425"/>
            <a:ext cx="7067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Convention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3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Basis adalah markas atau tempat berkumpul.</a:t>
            </a:r>
          </a:p>
          <a:p>
            <a:r>
              <a:rPr lang="id-ID" dirty="0" smtClean="0"/>
              <a:t>Data adalah representasi fakta dunia nyata yang mewakili suatu objek.</a:t>
            </a:r>
          </a:p>
          <a:p>
            <a:r>
              <a:rPr lang="id-ID" dirty="0" smtClean="0"/>
              <a:t>Basis data adalah kumpulan informasi yang disimpan di dalam komputer secara sistematik sehingga dapat diperiksa menggunakan suatu program komputer untk memperoleh informasi dari basis data tersebut.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 DATA</a:t>
            </a:r>
            <a:endParaRPr lang="id-ID" dirty="0"/>
          </a:p>
        </p:txBody>
      </p:sp>
      <p:pic>
        <p:nvPicPr>
          <p:cNvPr id="1026" name="Picture 2" descr="Hasil gambar untuk basis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61" y="1846264"/>
            <a:ext cx="6160404" cy="32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CRUD.class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63" y="2462213"/>
            <a:ext cx="5410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CRUD.class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Import java.sql.*</a:t>
            </a:r>
          </a:p>
          <a:p>
            <a:pPr marL="0" indent="0">
              <a:buNone/>
            </a:pPr>
            <a:r>
              <a:rPr lang="id-ID" dirty="0" smtClean="0"/>
              <a:t> 	untuk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Import java.awt.*</a:t>
            </a:r>
          </a:p>
          <a:p>
            <a:pPr marL="384048" lvl="2" indent="0">
              <a:buNone/>
            </a:pPr>
            <a:r>
              <a:rPr lang="id-ID" dirty="0" smtClean="0"/>
              <a:t>Input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Import javax.awt.event.*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/>
              <a:t> fungsi yang digunakan untuk proses inputan dalam sebuah program java yang di jalankan tersebut,</a:t>
            </a:r>
            <a:endParaRPr lang="id-ID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Import javax.swing.border.Border;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dirty="0" smtClean="0"/>
          </a:p>
          <a:p>
            <a:pPr>
              <a:buFont typeface="Wingdings" panose="05000000000000000000" pitchFamily="2" charset="2"/>
              <a:buChar char="Ø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8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Koneksidatabase</a:t>
            </a:r>
            <a:r>
              <a:rPr lang="id-ID" dirty="0" smtClean="0"/>
              <a:t>.class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42" y="1846263"/>
            <a:ext cx="62028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Koneksidatabase</a:t>
            </a:r>
            <a:r>
              <a:rPr lang="id-ID" dirty="0" smtClean="0"/>
              <a:t>.class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b="1" dirty="0" smtClean="0">
                <a:solidFill>
                  <a:schemeClr val="tx1"/>
                </a:solidFill>
              </a:rPr>
              <a:t>Import java.sql.Connection;</a:t>
            </a:r>
          </a:p>
          <a:p>
            <a:pPr marL="201168" lvl="1" indent="0">
              <a:buNone/>
            </a:pPr>
            <a:r>
              <a:rPr lang="id-ID" dirty="0">
                <a:solidFill>
                  <a:schemeClr val="tx1"/>
                </a:solidFill>
              </a:rPr>
              <a:t>I</a:t>
            </a:r>
            <a:r>
              <a:rPr lang="id-ID" dirty="0" smtClean="0">
                <a:solidFill>
                  <a:schemeClr val="tx1"/>
                </a:solidFill>
              </a:rPr>
              <a:t>nterface</a:t>
            </a:r>
            <a:r>
              <a:rPr lang="id-ID" dirty="0">
                <a:solidFill>
                  <a:schemeClr val="tx1"/>
                </a:solidFill>
              </a:rPr>
              <a:t> yang menyediakan method untuk menghubungi </a:t>
            </a:r>
            <a:r>
              <a:rPr lang="id-ID" dirty="0" smtClean="0">
                <a:solidFill>
                  <a:schemeClr val="tx1"/>
                </a:solidFill>
              </a:rPr>
              <a:t>database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id-ID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b="1" dirty="0" smtClean="0">
                <a:solidFill>
                  <a:schemeClr val="tx1"/>
                </a:solidFill>
              </a:rPr>
              <a:t>Import java.sql.DriverManager;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    Sebuah</a:t>
            </a:r>
            <a:r>
              <a:rPr lang="id-ID" dirty="0">
                <a:solidFill>
                  <a:schemeClr val="tx1"/>
                </a:solidFill>
              </a:rPr>
              <a:t> class yang mengelola </a:t>
            </a:r>
            <a:r>
              <a:rPr lang="id-ID" dirty="0" smtClean="0">
                <a:solidFill>
                  <a:schemeClr val="tx1"/>
                </a:solidFill>
              </a:rPr>
              <a:t>dirver.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b="1" dirty="0" smtClean="0">
                <a:solidFill>
                  <a:schemeClr val="tx1"/>
                </a:solidFill>
              </a:rPr>
              <a:t>Import java.sql.ResultSet;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   Interface</a:t>
            </a:r>
            <a:r>
              <a:rPr lang="id-ID" dirty="0">
                <a:solidFill>
                  <a:schemeClr val="tx1"/>
                </a:solidFill>
              </a:rPr>
              <a:t> untuk menampung data hasil </a:t>
            </a:r>
            <a:r>
              <a:rPr lang="id-ID" dirty="0" smtClean="0">
                <a:solidFill>
                  <a:schemeClr val="tx1"/>
                </a:solidFill>
              </a:rPr>
              <a:t>query.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b="1" dirty="0" smtClean="0">
                <a:solidFill>
                  <a:schemeClr val="tx1"/>
                </a:solidFill>
              </a:rPr>
              <a:t>Import java.sql.SQLException;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b="1" dirty="0" smtClean="0">
                <a:solidFill>
                  <a:schemeClr val="tx1"/>
                </a:solidFill>
              </a:rPr>
              <a:t>Import java.sql.Statement;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  Inteface</a:t>
            </a:r>
            <a:r>
              <a:rPr lang="id-ID" dirty="0">
                <a:solidFill>
                  <a:schemeClr val="tx1"/>
                </a:solidFill>
              </a:rPr>
              <a:t> untuk mengeksekusi </a:t>
            </a:r>
            <a:r>
              <a:rPr lang="id-ID" dirty="0" smtClean="0">
                <a:solidFill>
                  <a:schemeClr val="tx1"/>
                </a:solidFill>
              </a:rPr>
              <a:t>query.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6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Inheritance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Class Jframe mewariskan ke class  CRUD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40" y="2348333"/>
            <a:ext cx="5967253" cy="25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Polymorphism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506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217</TotalTime>
  <Words>116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Gurmukhi</vt:lpstr>
      <vt:lpstr>Calibri</vt:lpstr>
      <vt:lpstr>Calibri Light</vt:lpstr>
      <vt:lpstr>Wingdings</vt:lpstr>
      <vt:lpstr>Retrospect</vt:lpstr>
      <vt:lpstr>Packager Shell Object</vt:lpstr>
      <vt:lpstr>BASISDATA</vt:lpstr>
      <vt:lpstr>BASIS DATA</vt:lpstr>
      <vt:lpstr>BASIS DATA</vt:lpstr>
      <vt:lpstr>CRUD.class</vt:lpstr>
      <vt:lpstr>CRUD.class </vt:lpstr>
      <vt:lpstr>Koneksidatabase.class </vt:lpstr>
      <vt:lpstr>Koneksidatabase.class </vt:lpstr>
      <vt:lpstr>Inheritance</vt:lpstr>
      <vt:lpstr>Polymorphism</vt:lpstr>
      <vt:lpstr>Encapsulation</vt:lpstr>
      <vt:lpstr>LIBRARY </vt:lpstr>
      <vt:lpstr>Blob.class</vt:lpstr>
      <vt:lpstr>BLOB</vt:lpstr>
      <vt:lpstr>Buffer.class</vt:lpstr>
      <vt:lpstr>AssertionFailedException.class</vt:lpstr>
      <vt:lpstr>Convention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BASISDATA</dc:title>
  <dc:creator>Jamalludin</dc:creator>
  <cp:lastModifiedBy>Jamalludin</cp:lastModifiedBy>
  <cp:revision>16</cp:revision>
  <dcterms:created xsi:type="dcterms:W3CDTF">2020-03-08T02:02:17Z</dcterms:created>
  <dcterms:modified xsi:type="dcterms:W3CDTF">2020-03-09T08:34:06Z</dcterms:modified>
</cp:coreProperties>
</file>