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65" r:id="rId4"/>
    <p:sldId id="266" r:id="rId5"/>
    <p:sldId id="257" r:id="rId6"/>
    <p:sldId id="264" r:id="rId7"/>
    <p:sldId id="259" r:id="rId8"/>
    <p:sldId id="262" r:id="rId9"/>
    <p:sldId id="263"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288485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234436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DDFF6F-75C6-487E-832E-AE392C375A2A}" type="slidenum">
              <a:rPr lang="id-ID" smtClean="0"/>
              <a:t>‹#›</a:t>
            </a:fld>
            <a:endParaRPr lang="id-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3350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2312776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DDFF6F-75C6-487E-832E-AE392C375A2A}" type="slidenum">
              <a:rPr lang="id-ID" smtClean="0"/>
              <a:t>‹#›</a:t>
            </a:fld>
            <a:endParaRPr lang="id-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4667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96087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3541465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173025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135136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359846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52669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CC6BDF-EA5B-44A1-A449-76928B6D4FE5}" type="datetimeFigureOut">
              <a:rPr lang="id-ID" smtClean="0"/>
              <a:t>04/03/2020</a:t>
            </a:fld>
            <a:endParaRPr lang="id-ID"/>
          </a:p>
        </p:txBody>
      </p:sp>
      <p:sp>
        <p:nvSpPr>
          <p:cNvPr id="8" name="Footer Placeholder 7"/>
          <p:cNvSpPr>
            <a:spLocks noGrp="1"/>
          </p:cNvSpPr>
          <p:nvPr>
            <p:ph type="ftr" sz="quarter" idx="11"/>
          </p:nvPr>
        </p:nvSpPr>
        <p:spPr/>
        <p:txBody>
          <a:bodyPr/>
          <a:lstStyle/>
          <a:p>
            <a:endParaRPr lang="id-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367710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CC6BDF-EA5B-44A1-A449-76928B6D4FE5}" type="datetimeFigureOut">
              <a:rPr lang="id-ID" smtClean="0"/>
              <a:t>04/03/2020</a:t>
            </a:fld>
            <a:endParaRPr lang="id-ID"/>
          </a:p>
        </p:txBody>
      </p:sp>
      <p:sp>
        <p:nvSpPr>
          <p:cNvPr id="4" name="Footer Placeholder 3"/>
          <p:cNvSpPr>
            <a:spLocks noGrp="1"/>
          </p:cNvSpPr>
          <p:nvPr>
            <p:ph type="ftr" sz="quarter" idx="11"/>
          </p:nvPr>
        </p:nvSpPr>
        <p:spPr/>
        <p:txBody>
          <a:bodyPr/>
          <a:lstStyle/>
          <a:p>
            <a:endParaRPr lang="id-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185913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C6BDF-EA5B-44A1-A449-76928B6D4FE5}" type="datetimeFigureOut">
              <a:rPr lang="id-ID" smtClean="0"/>
              <a:t>04/03/2020</a:t>
            </a:fld>
            <a:endParaRPr lang="id-ID"/>
          </a:p>
        </p:txBody>
      </p:sp>
      <p:sp>
        <p:nvSpPr>
          <p:cNvPr id="3" name="Footer Placeholder 2"/>
          <p:cNvSpPr>
            <a:spLocks noGrp="1"/>
          </p:cNvSpPr>
          <p:nvPr>
            <p:ph type="ftr" sz="quarter" idx="11"/>
          </p:nvPr>
        </p:nvSpPr>
        <p:spPr/>
        <p:txBody>
          <a:bodyPr/>
          <a:lstStyle/>
          <a:p>
            <a:endParaRPr lang="id-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55621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241137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385842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CC6BDF-EA5B-44A1-A449-76928B6D4FE5}" type="datetimeFigureOut">
              <a:rPr lang="id-ID" smtClean="0"/>
              <a:t>04/03/2020</a:t>
            </a:fld>
            <a:endParaRPr lang="id-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DDFF6F-75C6-487E-832E-AE392C375A2A}" type="slidenum">
              <a:rPr lang="id-ID" smtClean="0"/>
              <a:t>‹#›</a:t>
            </a:fld>
            <a:endParaRPr lang="id-ID"/>
          </a:p>
        </p:txBody>
      </p:sp>
    </p:spTree>
    <p:extLst>
      <p:ext uri="{BB962C8B-B14F-4D97-AF65-F5344CB8AC3E}">
        <p14:creationId xmlns:p14="http://schemas.microsoft.com/office/powerpoint/2010/main" val="26315613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id-ID" dirty="0" smtClean="0">
                <a:latin typeface="Adobe Gothic Std B" panose="020B0800000000000000" pitchFamily="34" charset="-128"/>
                <a:ea typeface="Adobe Gothic Std B" panose="020B0800000000000000" pitchFamily="34" charset="-128"/>
              </a:rPr>
              <a:t>JAMALUDIN</a:t>
            </a:r>
            <a:r>
              <a:rPr lang="id-ID" dirty="0" smtClean="0"/>
              <a:t/>
            </a:r>
            <a:br>
              <a:rPr lang="id-ID" dirty="0" smtClean="0"/>
            </a:br>
            <a:r>
              <a:rPr lang="id-ID" dirty="0" smtClean="0"/>
              <a:t/>
            </a:r>
            <a:br>
              <a:rPr lang="id-ID" dirty="0" smtClean="0"/>
            </a:br>
            <a:r>
              <a:rPr lang="id-ID" dirty="0" smtClean="0">
                <a:solidFill>
                  <a:srgbClr val="FF0000"/>
                </a:solidFill>
                <a:latin typeface="Adobe Caslon Pro Bold" panose="0205070206050A020403" pitchFamily="18" charset="0"/>
              </a:rPr>
              <a:t>EXTENDS </a:t>
            </a:r>
            <a:br>
              <a:rPr lang="id-ID" dirty="0" smtClean="0">
                <a:solidFill>
                  <a:srgbClr val="FF0000"/>
                </a:solidFill>
                <a:latin typeface="Adobe Caslon Pro Bold" panose="0205070206050A020403" pitchFamily="18" charset="0"/>
              </a:rPr>
            </a:br>
            <a:r>
              <a:rPr lang="id-ID" dirty="0" smtClean="0">
                <a:solidFill>
                  <a:srgbClr val="FF0000"/>
                </a:solidFill>
                <a:latin typeface="Adobe Caslon Pro Bold" panose="0205070206050A020403" pitchFamily="18" charset="0"/>
              </a:rPr>
              <a:t>INHERITANCE</a:t>
            </a:r>
            <a:endParaRPr lang="id-ID" dirty="0">
              <a:solidFill>
                <a:srgbClr val="FF0000"/>
              </a:solidFill>
              <a:latin typeface="Adobe Caslon Pro Bold" panose="0205070206050A020403" pitchFamily="18" charset="0"/>
            </a:endParaRPr>
          </a:p>
        </p:txBody>
      </p:sp>
      <p:sp>
        <p:nvSpPr>
          <p:cNvPr id="3" name="Subtitle 2"/>
          <p:cNvSpPr>
            <a:spLocks noGrp="1"/>
          </p:cNvSpPr>
          <p:nvPr>
            <p:ph type="subTitle" idx="1"/>
          </p:nvPr>
        </p:nvSpPr>
        <p:spPr/>
        <p:txBody>
          <a:bodyPr/>
          <a:lstStyle/>
          <a:p>
            <a:endParaRPr lang="id-ID" dirty="0"/>
          </a:p>
        </p:txBody>
      </p:sp>
    </p:spTree>
    <p:extLst>
      <p:ext uri="{BB962C8B-B14F-4D97-AF65-F5344CB8AC3E}">
        <p14:creationId xmlns:p14="http://schemas.microsoft.com/office/powerpoint/2010/main" val="2067820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417825"/>
          </a:xfrm>
        </p:spPr>
        <p:txBody>
          <a:bodyPr>
            <a:noAutofit/>
          </a:bodyPr>
          <a:lstStyle/>
          <a:p>
            <a:pPr algn="l"/>
            <a:r>
              <a:rPr lang="id-ID" sz="2000" dirty="0" smtClean="0"/>
              <a:t>Soal </a:t>
            </a:r>
            <a:br>
              <a:rPr lang="id-ID" sz="2000" dirty="0" smtClean="0"/>
            </a:br>
            <a:r>
              <a:rPr lang="id-ID" sz="2000" dirty="0" smtClean="0"/>
              <a:t>Mengapa  </a:t>
            </a:r>
            <a:r>
              <a:rPr lang="id-ID" sz="2000" dirty="0" smtClean="0"/>
              <a:t>PURE OO Language?</a:t>
            </a:r>
            <a:br>
              <a:rPr lang="id-ID" sz="2000" dirty="0" smtClean="0"/>
            </a:br>
            <a:r>
              <a:rPr lang="id-ID" sz="2000" dirty="0" smtClean="0"/>
              <a:t>Mengapa </a:t>
            </a:r>
            <a:r>
              <a:rPr lang="id-ID" sz="2000" dirty="0" smtClean="0"/>
              <a:t>Hybrid OO language?</a:t>
            </a:r>
            <a:br>
              <a:rPr lang="id-ID" sz="2000" dirty="0" smtClean="0"/>
            </a:br>
            <a:r>
              <a:rPr lang="id-ID" sz="2000" dirty="0" smtClean="0"/>
              <a:t/>
            </a:r>
            <a:br>
              <a:rPr lang="id-ID" sz="2000" dirty="0" smtClean="0"/>
            </a:br>
            <a:r>
              <a:rPr lang="id-ID" sz="2000" dirty="0" smtClean="0"/>
              <a:t>Jawab :</a:t>
            </a:r>
            <a:br>
              <a:rPr lang="id-ID" sz="2000" dirty="0" smtClean="0"/>
            </a:br>
            <a:r>
              <a:rPr lang="id-ID" sz="2000" dirty="0"/>
              <a:t>S</a:t>
            </a:r>
            <a:r>
              <a:rPr lang="id-ID" sz="2000" dirty="0" smtClean="0"/>
              <a:t>alah </a:t>
            </a:r>
            <a:r>
              <a:rPr lang="id-ID" sz="2000" dirty="0" smtClean="0"/>
              <a:t>satu bahasa pemrograman yang penulisannya object dan     memiliki inheritance. </a:t>
            </a:r>
            <a:r>
              <a:rPr lang="id-ID" sz="2000" dirty="0" smtClean="0"/>
              <a:t>bahasa </a:t>
            </a:r>
            <a:r>
              <a:rPr lang="id-ID" sz="2000" dirty="0" smtClean="0"/>
              <a:t>PURE </a:t>
            </a:r>
            <a:r>
              <a:rPr lang="id-ID" sz="2000" dirty="0" smtClean="0"/>
              <a:t>OO </a:t>
            </a:r>
            <a:r>
              <a:rPr lang="id-ID" sz="2000" dirty="0" smtClean="0"/>
              <a:t>yang mendukung</a:t>
            </a:r>
            <a:r>
              <a:rPr lang="id-ID" sz="2000" dirty="0"/>
              <a:t> </a:t>
            </a:r>
            <a:r>
              <a:rPr lang="id-ID" sz="2000" dirty="0" smtClean="0"/>
              <a:t>atau memiliki fitur yang memperlakukan segala sesuatu di dalam program sebagai objek.</a:t>
            </a:r>
            <a:br>
              <a:rPr lang="id-ID" sz="2000" dirty="0" smtClean="0"/>
            </a:br>
            <a:r>
              <a:rPr lang="id-ID" sz="2000" dirty="0" smtClean="0"/>
              <a:t/>
            </a:r>
            <a:br>
              <a:rPr lang="id-ID" sz="2000" dirty="0" smtClean="0"/>
            </a:br>
            <a:r>
              <a:rPr lang="id-ID" sz="2000" dirty="0" smtClean="0"/>
              <a:t>Bahasa yang dirancang untuk pemrograman object dengan beberapa elemen procedural.</a:t>
            </a:r>
            <a:br>
              <a:rPr lang="id-ID" sz="2000" dirty="0" smtClean="0"/>
            </a:br>
            <a:r>
              <a:rPr lang="id-ID" sz="2000" dirty="0" smtClean="0"/>
              <a:t> </a:t>
            </a:r>
            <a:br>
              <a:rPr lang="id-ID" sz="2000" dirty="0" smtClean="0"/>
            </a:br>
            <a:endParaRPr lang="id-ID" sz="2000" dirty="0"/>
          </a:p>
        </p:txBody>
      </p:sp>
    </p:spTree>
    <p:extLst>
      <p:ext uri="{BB962C8B-B14F-4D97-AF65-F5344CB8AC3E}">
        <p14:creationId xmlns:p14="http://schemas.microsoft.com/office/powerpoint/2010/main" val="122540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39989" y="1734671"/>
            <a:ext cx="4714875" cy="3838575"/>
          </a:xfrm>
          <a:prstGeom prst="rect">
            <a:avLst/>
          </a:prstGeom>
        </p:spPr>
      </p:pic>
    </p:spTree>
    <p:extLst>
      <p:ext uri="{BB962C8B-B14F-4D97-AF65-F5344CB8AC3E}">
        <p14:creationId xmlns:p14="http://schemas.microsoft.com/office/powerpoint/2010/main" val="314022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33718"/>
            <a:ext cx="8915399" cy="1035423"/>
          </a:xfrm>
        </p:spPr>
        <p:txBody>
          <a:bodyPr/>
          <a:lstStyle/>
          <a:p>
            <a:r>
              <a:rPr lang="id-ID" dirty="0" smtClean="0"/>
              <a:t>Output php</a:t>
            </a:r>
            <a:endParaRPr lang="id-ID" dirty="0"/>
          </a:p>
        </p:txBody>
      </p:sp>
      <p:pic>
        <p:nvPicPr>
          <p:cNvPr id="4" name="Picture 3"/>
          <p:cNvPicPr>
            <a:picLocks noChangeAspect="1"/>
          </p:cNvPicPr>
          <p:nvPr/>
        </p:nvPicPr>
        <p:blipFill>
          <a:blip r:embed="rId2"/>
          <a:stretch>
            <a:fillRect/>
          </a:stretch>
        </p:blipFill>
        <p:spPr>
          <a:xfrm>
            <a:off x="3899647" y="2138082"/>
            <a:ext cx="4714875" cy="3838575"/>
          </a:xfrm>
          <a:prstGeom prst="rect">
            <a:avLst/>
          </a:prstGeom>
        </p:spPr>
      </p:pic>
    </p:spTree>
    <p:extLst>
      <p:ext uri="{BB962C8B-B14F-4D97-AF65-F5344CB8AC3E}">
        <p14:creationId xmlns:p14="http://schemas.microsoft.com/office/powerpoint/2010/main" val="137650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20272"/>
            <a:ext cx="8915399" cy="3957110"/>
          </a:xfrm>
        </p:spPr>
        <p:txBody>
          <a:bodyPr anchor="t">
            <a:normAutofit/>
          </a:bodyPr>
          <a:lstStyle/>
          <a:p>
            <a:r>
              <a:rPr lang="id-ID" sz="4000" dirty="0" smtClean="0"/>
              <a:t/>
            </a:r>
            <a:br>
              <a:rPr lang="id-ID" sz="4000" dirty="0" smtClean="0"/>
            </a:br>
            <a:r>
              <a:rPr lang="id-ID" sz="4000" dirty="0" smtClean="0">
                <a:solidFill>
                  <a:srgbClr val="FF0000"/>
                </a:solidFill>
              </a:rPr>
              <a:t>APA ITU EXTENDS?</a:t>
            </a:r>
            <a:r>
              <a:rPr lang="id-ID" sz="4000" dirty="0" smtClean="0"/>
              <a:t/>
            </a:r>
            <a:br>
              <a:rPr lang="id-ID" sz="4000" dirty="0" smtClean="0"/>
            </a:br>
            <a:r>
              <a:rPr lang="id-ID" sz="4000" dirty="0" smtClean="0"/>
              <a:t>digunakan </a:t>
            </a:r>
            <a:r>
              <a:rPr lang="id-ID" sz="4000" dirty="0"/>
              <a:t>untuk mendapatkan sifat-sifat/atribut dari class induk ke dalam kelas dasar.</a:t>
            </a:r>
          </a:p>
        </p:txBody>
      </p:sp>
      <p:sp>
        <p:nvSpPr>
          <p:cNvPr id="3" name="Subtitle 2"/>
          <p:cNvSpPr>
            <a:spLocks noGrp="1"/>
          </p:cNvSpPr>
          <p:nvPr>
            <p:ph type="subTitle" idx="1"/>
          </p:nvPr>
        </p:nvSpPr>
        <p:spPr/>
        <p:txBody>
          <a:bodyPr/>
          <a:lstStyle/>
          <a:p>
            <a:endParaRPr lang="id-ID" dirty="0"/>
          </a:p>
        </p:txBody>
      </p:sp>
    </p:spTree>
    <p:extLst>
      <p:ext uri="{BB962C8B-B14F-4D97-AF65-F5344CB8AC3E}">
        <p14:creationId xmlns:p14="http://schemas.microsoft.com/office/powerpoint/2010/main" val="70759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924" y="1371600"/>
            <a:ext cx="5972851" cy="4539622"/>
          </a:xfrm>
        </p:spPr>
        <p:txBody>
          <a:bodyPr>
            <a:normAutofit/>
          </a:bodyPr>
          <a:lstStyle/>
          <a:p>
            <a:r>
              <a:rPr lang="id-ID" sz="2400" dirty="0" smtClean="0">
                <a:solidFill>
                  <a:schemeClr val="tx1"/>
                </a:solidFill>
              </a:rPr>
              <a:t>Inheritance </a:t>
            </a:r>
            <a:r>
              <a:rPr lang="id-ID" sz="2400" dirty="0">
                <a:solidFill>
                  <a:schemeClr val="tx1"/>
                </a:solidFill>
              </a:rPr>
              <a:t>(Pewarisan) Inheritance atau Pewarisan/Penurunan adalah konsep pemrograman dimana sebuah class dapat ‘menurunkan’ property dan method yang dimilikinya kepada class lain. Konsep inheritance digunakan untuk memanfaatkan fitur ‘code reuse’ untuk menghindari duplikasi kode program. </a:t>
            </a:r>
            <a:endParaRPr lang="id-ID" sz="2400" dirty="0">
              <a:solidFill>
                <a:schemeClr val="tx1"/>
              </a:solidFill>
            </a:endParaRPr>
          </a:p>
        </p:txBody>
      </p:sp>
    </p:spTree>
    <p:extLst>
      <p:ext uri="{BB962C8B-B14F-4D97-AF65-F5344CB8AC3E}">
        <p14:creationId xmlns:p14="http://schemas.microsoft.com/office/powerpoint/2010/main" val="189621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CLASS PERSON</a:t>
            </a:r>
            <a:endParaRPr lang="id-ID" dirty="0"/>
          </a:p>
        </p:txBody>
      </p:sp>
      <p:sp>
        <p:nvSpPr>
          <p:cNvPr id="3" name="Content Placeholder 2"/>
          <p:cNvSpPr>
            <a:spLocks noGrp="1"/>
          </p:cNvSpPr>
          <p:nvPr>
            <p:ph idx="1"/>
          </p:nvPr>
        </p:nvSpPr>
        <p:spPr>
          <a:xfrm>
            <a:off x="1210235" y="2133600"/>
            <a:ext cx="10294377" cy="3777622"/>
          </a:xfrm>
        </p:spPr>
        <p:txBody>
          <a:bodyPr/>
          <a:lstStyle/>
          <a:p>
            <a:r>
              <a:rPr lang="id-ID" dirty="0" smtClean="0"/>
              <a:t>NAME</a:t>
            </a:r>
          </a:p>
          <a:p>
            <a:r>
              <a:rPr lang="id-ID" dirty="0" smtClean="0"/>
              <a:t>HANDPHONE</a:t>
            </a:r>
          </a:p>
          <a:p>
            <a:r>
              <a:rPr lang="id-ID" dirty="0" smtClean="0"/>
              <a:t>GENDER</a:t>
            </a:r>
          </a:p>
          <a:p>
            <a:r>
              <a:rPr lang="id-ID" dirty="0" smtClean="0"/>
              <a:t>DOB</a:t>
            </a:r>
          </a:p>
          <a:p>
            <a:r>
              <a:rPr lang="id-ID" dirty="0" smtClean="0"/>
              <a:t>ADDRES</a:t>
            </a:r>
            <a:endParaRPr lang="id-ID" dirty="0"/>
          </a:p>
        </p:txBody>
      </p:sp>
      <p:pic>
        <p:nvPicPr>
          <p:cNvPr id="4" name="Picture 3"/>
          <p:cNvPicPr>
            <a:picLocks noChangeAspect="1"/>
          </p:cNvPicPr>
          <p:nvPr/>
        </p:nvPicPr>
        <p:blipFill>
          <a:blip r:embed="rId2"/>
          <a:stretch>
            <a:fillRect/>
          </a:stretch>
        </p:blipFill>
        <p:spPr>
          <a:xfrm>
            <a:off x="4615143" y="1702233"/>
            <a:ext cx="4867250" cy="4640356"/>
          </a:xfrm>
          <a:prstGeom prst="rect">
            <a:avLst/>
          </a:prstGeom>
        </p:spPr>
      </p:pic>
    </p:spTree>
    <p:extLst>
      <p:ext uri="{BB962C8B-B14F-4D97-AF65-F5344CB8AC3E}">
        <p14:creationId xmlns:p14="http://schemas.microsoft.com/office/powerpoint/2010/main" val="297139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CLASS PEKERJA</a:t>
            </a:r>
            <a:endParaRPr lang="id-ID" dirty="0"/>
          </a:p>
        </p:txBody>
      </p:sp>
      <p:sp>
        <p:nvSpPr>
          <p:cNvPr id="3" name="Content Placeholder 2"/>
          <p:cNvSpPr>
            <a:spLocks noGrp="1"/>
          </p:cNvSpPr>
          <p:nvPr>
            <p:ph idx="1"/>
          </p:nvPr>
        </p:nvSpPr>
        <p:spPr>
          <a:xfrm>
            <a:off x="1210235" y="2133600"/>
            <a:ext cx="10294377" cy="3777622"/>
          </a:xfrm>
        </p:spPr>
        <p:txBody>
          <a:bodyPr/>
          <a:lstStyle/>
          <a:p>
            <a:r>
              <a:rPr lang="id-ID" dirty="0" smtClean="0"/>
              <a:t>COMAPNY</a:t>
            </a:r>
          </a:p>
          <a:p>
            <a:r>
              <a:rPr lang="id-ID" dirty="0" smtClean="0"/>
              <a:t>COMPANYPHONE</a:t>
            </a:r>
          </a:p>
          <a:p>
            <a:r>
              <a:rPr lang="id-ID" dirty="0" smtClean="0"/>
              <a:t>ADDRES COMPANY</a:t>
            </a:r>
          </a:p>
          <a:p>
            <a:r>
              <a:rPr lang="id-ID" dirty="0" smtClean="0"/>
              <a:t>NPWP</a:t>
            </a:r>
          </a:p>
          <a:p>
            <a:pPr marL="0" indent="0">
              <a:buNone/>
            </a:pPr>
            <a:endParaRPr lang="id-ID" dirty="0"/>
          </a:p>
        </p:txBody>
      </p:sp>
      <p:pic>
        <p:nvPicPr>
          <p:cNvPr id="5" name="Picture 4"/>
          <p:cNvPicPr>
            <a:picLocks noChangeAspect="1"/>
          </p:cNvPicPr>
          <p:nvPr/>
        </p:nvPicPr>
        <p:blipFill>
          <a:blip r:embed="rId2"/>
          <a:stretch>
            <a:fillRect/>
          </a:stretch>
        </p:blipFill>
        <p:spPr>
          <a:xfrm>
            <a:off x="4831444" y="1707776"/>
            <a:ext cx="4434648" cy="3832412"/>
          </a:xfrm>
          <a:prstGeom prst="rect">
            <a:avLst/>
          </a:prstGeom>
        </p:spPr>
      </p:pic>
    </p:spTree>
    <p:extLst>
      <p:ext uri="{BB962C8B-B14F-4D97-AF65-F5344CB8AC3E}">
        <p14:creationId xmlns:p14="http://schemas.microsoft.com/office/powerpoint/2010/main" val="402393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CLASS CALEG</a:t>
            </a:r>
            <a:endParaRPr lang="id-ID" dirty="0"/>
          </a:p>
        </p:txBody>
      </p:sp>
      <p:sp>
        <p:nvSpPr>
          <p:cNvPr id="3" name="Content Placeholder 2"/>
          <p:cNvSpPr>
            <a:spLocks noGrp="1"/>
          </p:cNvSpPr>
          <p:nvPr>
            <p:ph idx="1"/>
          </p:nvPr>
        </p:nvSpPr>
        <p:spPr>
          <a:xfrm>
            <a:off x="1210235" y="2133600"/>
            <a:ext cx="10294377" cy="3777622"/>
          </a:xfrm>
        </p:spPr>
        <p:txBody>
          <a:bodyPr/>
          <a:lstStyle/>
          <a:p>
            <a:r>
              <a:rPr lang="id-ID" dirty="0" smtClean="0"/>
              <a:t>PARTAI</a:t>
            </a:r>
          </a:p>
          <a:p>
            <a:r>
              <a:rPr lang="id-ID" dirty="0" smtClean="0"/>
              <a:t>NOMOR URUT</a:t>
            </a:r>
          </a:p>
          <a:p>
            <a:r>
              <a:rPr lang="id-ID" dirty="0" smtClean="0"/>
              <a:t>DAPIL</a:t>
            </a:r>
          </a:p>
          <a:p>
            <a:r>
              <a:rPr lang="id-ID" dirty="0" smtClean="0"/>
              <a:t>ISTRI</a:t>
            </a:r>
          </a:p>
        </p:txBody>
      </p:sp>
      <p:pic>
        <p:nvPicPr>
          <p:cNvPr id="5" name="Picture 4"/>
          <p:cNvPicPr>
            <a:picLocks noChangeAspect="1"/>
          </p:cNvPicPr>
          <p:nvPr/>
        </p:nvPicPr>
        <p:blipFill>
          <a:blip r:embed="rId2"/>
          <a:stretch>
            <a:fillRect/>
          </a:stretch>
        </p:blipFill>
        <p:spPr>
          <a:xfrm>
            <a:off x="5036204" y="1765719"/>
            <a:ext cx="4780150" cy="4513384"/>
          </a:xfrm>
          <a:prstGeom prst="rect">
            <a:avLst/>
          </a:prstGeom>
        </p:spPr>
      </p:pic>
    </p:spTree>
    <p:extLst>
      <p:ext uri="{BB962C8B-B14F-4D97-AF65-F5344CB8AC3E}">
        <p14:creationId xmlns:p14="http://schemas.microsoft.com/office/powerpoint/2010/main" val="19198821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307</TotalTime>
  <Words>67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Adobe Gothic Std B</vt:lpstr>
      <vt:lpstr>Adobe Caslon Pro Bold</vt:lpstr>
      <vt:lpstr>Arial</vt:lpstr>
      <vt:lpstr>Century Gothic</vt:lpstr>
      <vt:lpstr>Wingdings 3</vt:lpstr>
      <vt:lpstr>Wisp</vt:lpstr>
      <vt:lpstr>JAMALUDIN  EXTENDS  INHERITANCE</vt:lpstr>
      <vt:lpstr>Soal  Mengapa  PURE OO Language? Mengapa Hybrid OO language?  Jawab : Salah satu bahasa pemrograman yang penulisannya object dan     memiliki inheritance. bahasa PURE OO yang mendukung atau memiliki fitur yang memperlakukan segala sesuatu di dalam program sebagai objek.  Bahasa yang dirancang untuk pemrograman object dengan beberapa elemen procedural.   </vt:lpstr>
      <vt:lpstr>PowerPoint Presentation</vt:lpstr>
      <vt:lpstr>Output php</vt:lpstr>
      <vt:lpstr> APA ITU EXTENDS? digunakan untuk mendapatkan sifat-sifat/atribut dari class induk ke dalam kelas dasar.</vt:lpstr>
      <vt:lpstr>PowerPoint Presentation</vt:lpstr>
      <vt:lpstr>CLASS PERSON</vt:lpstr>
      <vt:lpstr>CLASS PEKERJA</vt:lpstr>
      <vt:lpstr>CLASS CALEG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EXTENDS </dc:title>
  <dc:creator>Jamalludin</dc:creator>
  <cp:lastModifiedBy>Jamalludin</cp:lastModifiedBy>
  <cp:revision>12</cp:revision>
  <dcterms:created xsi:type="dcterms:W3CDTF">2020-03-04T01:38:45Z</dcterms:created>
  <dcterms:modified xsi:type="dcterms:W3CDTF">2020-03-04T06:47:25Z</dcterms:modified>
</cp:coreProperties>
</file>