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 id="2147483976" r:id="rId2"/>
    <p:sldMasterId id="2147483988" r:id="rId3"/>
  </p:sldMasterIdLst>
  <p:notesMasterIdLst>
    <p:notesMasterId r:id="rId24"/>
  </p:notesMasterIdLst>
  <p:handoutMasterIdLst>
    <p:handoutMasterId r:id="rId25"/>
  </p:handoutMasterIdLst>
  <p:sldIdLst>
    <p:sldId id="356" r:id="rId4"/>
    <p:sldId id="350" r:id="rId5"/>
    <p:sldId id="318" r:id="rId6"/>
    <p:sldId id="288" r:id="rId7"/>
    <p:sldId id="320" r:id="rId8"/>
    <p:sldId id="339" r:id="rId9"/>
    <p:sldId id="323" r:id="rId10"/>
    <p:sldId id="330" r:id="rId11"/>
    <p:sldId id="331" r:id="rId12"/>
    <p:sldId id="333" r:id="rId13"/>
    <p:sldId id="334" r:id="rId14"/>
    <p:sldId id="324" r:id="rId15"/>
    <p:sldId id="352" r:id="rId16"/>
    <p:sldId id="341" r:id="rId17"/>
    <p:sldId id="343" r:id="rId18"/>
    <p:sldId id="340" r:id="rId19"/>
    <p:sldId id="346" r:id="rId20"/>
    <p:sldId id="351" r:id="rId21"/>
    <p:sldId id="348" r:id="rId22"/>
    <p:sldId id="35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BCEC5"/>
    <a:srgbClr val="1D4F91"/>
    <a:srgbClr val="173B7E"/>
    <a:srgbClr val="4F5154"/>
    <a:srgbClr val="270F75"/>
    <a:srgbClr val="F3AA2B"/>
    <a:srgbClr val="3CA73A"/>
    <a:srgbClr val="6F1381"/>
    <a:srgbClr val="E03E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43" autoAdjust="0"/>
    <p:restoredTop sz="94208" autoAdjust="0"/>
  </p:normalViewPr>
  <p:slideViewPr>
    <p:cSldViewPr snapToGrid="0" snapToObjects="1">
      <p:cViewPr>
        <p:scale>
          <a:sx n="150" d="100"/>
          <a:sy n="150" d="100"/>
        </p:scale>
        <p:origin x="72" y="-712"/>
      </p:cViewPr>
      <p:guideLst>
        <p:guide orient="horz" pos="2160"/>
        <p:guide pos="2880"/>
      </p:guideLst>
    </p:cSldViewPr>
  </p:slideViewPr>
  <p:outlineViewPr>
    <p:cViewPr>
      <p:scale>
        <a:sx n="33" d="100"/>
        <a:sy n="33" d="100"/>
      </p:scale>
      <p:origin x="0" y="-18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ea typeface="MS PGothic" pitchFamily="34" charset="-128"/>
              </a:defRPr>
            </a:lvl1pPr>
          </a:lstStyle>
          <a:p>
            <a:pPr>
              <a:defRPr/>
            </a:pPr>
            <a:fld id="{0B65FD60-C64B-8A41-9E8A-7B0CB44C1812}" type="datetimeFigureOut">
              <a:rPr lang="en-US" altLang="en-US"/>
              <a:pPr>
                <a:defRPr/>
              </a:pPr>
              <a:t>3/21/18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F6D0F9E8-9C44-2942-A1FD-12AE15AFC529}" type="slidenum">
              <a:rPr lang="en-US" altLang="en-US"/>
              <a:pPr/>
              <a:t>‹#›</a:t>
            </a:fld>
            <a:endParaRPr lang="en-US" altLang="en-US"/>
          </a:p>
        </p:txBody>
      </p:sp>
    </p:spTree>
    <p:extLst>
      <p:ext uri="{BB962C8B-B14F-4D97-AF65-F5344CB8AC3E}">
        <p14:creationId xmlns:p14="http://schemas.microsoft.com/office/powerpoint/2010/main" val="2080024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ea typeface="MS PGothic" pitchFamily="34" charset="-128"/>
              </a:defRPr>
            </a:lvl1pPr>
          </a:lstStyle>
          <a:p>
            <a:pPr>
              <a:defRPr/>
            </a:pPr>
            <a:fld id="{3A8AD45E-0A15-4C4E-BBCF-FF1F650C3E90}" type="datetimeFigureOut">
              <a:rPr lang="en-US" altLang="en-US"/>
              <a:pPr>
                <a:defRPr/>
              </a:pPr>
              <a:t>3/21/18</a:t>
            </a:fld>
            <a:endParaRPr lang="en-US"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49F630F1-5F15-6F4E-8F0F-05F0970BF710}" type="slidenum">
              <a:rPr lang="en-US" altLang="en-US"/>
              <a:pPr/>
              <a:t>‹#›</a:t>
            </a:fld>
            <a:endParaRPr lang="en-US" altLang="en-US"/>
          </a:p>
        </p:txBody>
      </p:sp>
    </p:spTree>
    <p:extLst>
      <p:ext uri="{BB962C8B-B14F-4D97-AF65-F5344CB8AC3E}">
        <p14:creationId xmlns:p14="http://schemas.microsoft.com/office/powerpoint/2010/main" val="245855569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peatworks.org/glossary#Information_and_communication_technologies" TargetMode="External"/><Relationship Id="rId4" Type="http://schemas.openxmlformats.org/officeDocument/2006/relationships/hyperlink" Target="http://www.dol.gov/odep/"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S PGothic" panose="020B0600070205080204" pitchFamily="34" charset="-128"/>
                <a:cs typeface="+mn-cs"/>
              </a:rPr>
              <a:t>a multi-faceted initiative to foster collaboration and action around accessible technology in the workplace. Guided by a consortium of policy and technology leaders, PEAT works to help employers, </a:t>
            </a:r>
            <a:r>
              <a:rPr lang="en-US" sz="1200" b="0" i="0" u="none" strike="noStrike" kern="1200" dirty="0">
                <a:solidFill>
                  <a:schemeClr val="tx1"/>
                </a:solidFill>
                <a:effectLst/>
                <a:latin typeface="+mn-lt"/>
                <a:ea typeface="MS PGothic" panose="020B0600070205080204" pitchFamily="34" charset="-128"/>
                <a:cs typeface="+mn-cs"/>
                <a:hlinkClick r:id="rId3" tooltip="Information and communication technologies. ICT includes all technologies used for information or communication purposes, such as computers, phones, websites, and word processing documents. Also referred to as 'IT' or 'EIT' (electronic and information technology). &#10;&#10;Formal definition: Information and communications technology (ICT) is defined as any equipment or interconnected system or subsystem of equipment that is used in the (1) creation, conversion, or duplication of data or information and (2) the automatic acquisition, storage, analysis, evaluation, manipulation, management, movement, control, display, switching, interchange, transmission, reception, or broadcast of data or information. The term includes, but is not limited to, computers and ancillary equipment, including external hard drives; software, including operating systems and applications; electronic content, including e-mail, electronic documents and Internet and Intranet websites; telecommunications products, including video communication terminals; information kiosks and transaction machines; videos; IT services; and multifunction office machines that copy, scan, and fax documents.&#10;"/>
              </a:rPr>
              <a:t>IT</a:t>
            </a:r>
            <a:r>
              <a:rPr lang="en-US" sz="1200" b="0" i="0" kern="1200" dirty="0">
                <a:solidFill>
                  <a:schemeClr val="tx1"/>
                </a:solidFill>
                <a:effectLst/>
                <a:latin typeface="+mn-lt"/>
                <a:ea typeface="MS PGothic" panose="020B0600070205080204" pitchFamily="34" charset="-128"/>
                <a:cs typeface="+mn-cs"/>
              </a:rPr>
              <a:t> companies, and others to understand why it pays to build and buy accessible technology, and how to do so. PEAT is funded by the </a:t>
            </a:r>
            <a:r>
              <a:rPr lang="en-US" sz="1200" b="0" i="0" u="sng" kern="1200" dirty="0">
                <a:solidFill>
                  <a:schemeClr val="tx1"/>
                </a:solidFill>
                <a:effectLst/>
                <a:latin typeface="+mn-lt"/>
                <a:ea typeface="MS PGothic" panose="020B0600070205080204" pitchFamily="34" charset="-128"/>
                <a:cs typeface="+mn-cs"/>
                <a:hlinkClick r:id="rId4"/>
              </a:rPr>
              <a:t>U.S. Department of Labor's Office of Disability Employment Policy (ODEP)</a:t>
            </a:r>
            <a:r>
              <a:rPr lang="en-US" sz="1200" b="0" i="0" u="none" strike="noStrike" kern="1200" dirty="0">
                <a:solidFill>
                  <a:schemeClr val="tx1"/>
                </a:solidFill>
                <a:effectLst/>
                <a:latin typeface="+mn-lt"/>
                <a:ea typeface="MS PGothic" panose="020B0600070205080204" pitchFamily="34" charset="-128"/>
                <a:cs typeface="+mn-cs"/>
                <a:hlinkClick r:id="rId4"/>
              </a:rPr>
              <a:t>(link is external)</a:t>
            </a: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49F630F1-5F15-6F4E-8F0F-05F0970BF710}" type="slidenum">
              <a:rPr lang="en-US" altLang="en-US" smtClean="0"/>
              <a:pPr/>
              <a:t>3</a:t>
            </a:fld>
            <a:endParaRPr lang="en-US" altLang="en-US"/>
          </a:p>
        </p:txBody>
      </p:sp>
    </p:spTree>
    <p:extLst>
      <p:ext uri="{BB962C8B-B14F-4D97-AF65-F5344CB8AC3E}">
        <p14:creationId xmlns:p14="http://schemas.microsoft.com/office/powerpoint/2010/main" val="55851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630F1-5F15-6F4E-8F0F-05F0970BF710}" type="slidenum">
              <a:rPr lang="en-US" altLang="en-US" smtClean="0"/>
              <a:pPr/>
              <a:t>12</a:t>
            </a:fld>
            <a:endParaRPr lang="en-US" altLang="en-US"/>
          </a:p>
        </p:txBody>
      </p:sp>
    </p:spTree>
    <p:extLst>
      <p:ext uri="{BB962C8B-B14F-4D97-AF65-F5344CB8AC3E}">
        <p14:creationId xmlns:p14="http://schemas.microsoft.com/office/powerpoint/2010/main" val="488078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630F1-5F15-6F4E-8F0F-05F0970BF710}" type="slidenum">
              <a:rPr lang="en-US" altLang="en-US" smtClean="0"/>
              <a:pPr/>
              <a:t>13</a:t>
            </a:fld>
            <a:endParaRPr lang="en-US" altLang="en-US"/>
          </a:p>
        </p:txBody>
      </p:sp>
    </p:spTree>
    <p:extLst>
      <p:ext uri="{BB962C8B-B14F-4D97-AF65-F5344CB8AC3E}">
        <p14:creationId xmlns:p14="http://schemas.microsoft.com/office/powerpoint/2010/main" val="1069296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7ADBFD-1070-49F4-A3B9-9DEF555ACC24}" type="slidenum">
              <a:rPr lang="en-US" smtClean="0"/>
              <a:t>14</a:t>
            </a:fld>
            <a:endParaRPr lang="en-US" dirty="0"/>
          </a:p>
        </p:txBody>
      </p:sp>
    </p:spTree>
    <p:extLst>
      <p:ext uri="{BB962C8B-B14F-4D97-AF65-F5344CB8AC3E}">
        <p14:creationId xmlns:p14="http://schemas.microsoft.com/office/powerpoint/2010/main" val="890326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7ADBFD-1070-49F4-A3B9-9DEF555ACC24}" type="slidenum">
              <a:rPr lang="en-US" smtClean="0"/>
              <a:t>15</a:t>
            </a:fld>
            <a:endParaRPr lang="en-US" dirty="0"/>
          </a:p>
        </p:txBody>
      </p:sp>
    </p:spTree>
    <p:extLst>
      <p:ext uri="{BB962C8B-B14F-4D97-AF65-F5344CB8AC3E}">
        <p14:creationId xmlns:p14="http://schemas.microsoft.com/office/powerpoint/2010/main" val="12678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630F1-5F15-6F4E-8F0F-05F0970BF710}" type="slidenum">
              <a:rPr lang="en-US" altLang="en-US" smtClean="0"/>
              <a:pPr/>
              <a:t>16</a:t>
            </a:fld>
            <a:endParaRPr lang="en-US" altLang="en-US"/>
          </a:p>
        </p:txBody>
      </p:sp>
    </p:spTree>
    <p:extLst>
      <p:ext uri="{BB962C8B-B14F-4D97-AF65-F5344CB8AC3E}">
        <p14:creationId xmlns:p14="http://schemas.microsoft.com/office/powerpoint/2010/main" val="2724184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630F1-5F15-6F4E-8F0F-05F0970BF710}" type="slidenum">
              <a:rPr lang="en-US" altLang="en-US" smtClean="0"/>
              <a:pPr/>
              <a:t>17</a:t>
            </a:fld>
            <a:endParaRPr lang="en-US" altLang="en-US"/>
          </a:p>
        </p:txBody>
      </p:sp>
    </p:spTree>
    <p:extLst>
      <p:ext uri="{BB962C8B-B14F-4D97-AF65-F5344CB8AC3E}">
        <p14:creationId xmlns:p14="http://schemas.microsoft.com/office/powerpoint/2010/main" val="718931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7ADBFD-1070-49F4-A3B9-9DEF555ACC24}" type="slidenum">
              <a:rPr lang="en-US" smtClean="0"/>
              <a:t>19</a:t>
            </a:fld>
            <a:endParaRPr lang="en-US" dirty="0"/>
          </a:p>
        </p:txBody>
      </p:sp>
    </p:spTree>
    <p:extLst>
      <p:ext uri="{BB962C8B-B14F-4D97-AF65-F5344CB8AC3E}">
        <p14:creationId xmlns:p14="http://schemas.microsoft.com/office/powerpoint/2010/main" val="421117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630F1-5F15-6F4E-8F0F-05F0970BF710}" type="slidenum">
              <a:rPr lang="en-US" altLang="en-US" smtClean="0"/>
              <a:pPr/>
              <a:t>4</a:t>
            </a:fld>
            <a:endParaRPr lang="en-US" altLang="en-US"/>
          </a:p>
        </p:txBody>
      </p:sp>
    </p:spTree>
    <p:extLst>
      <p:ext uri="{BB962C8B-B14F-4D97-AF65-F5344CB8AC3E}">
        <p14:creationId xmlns:p14="http://schemas.microsoft.com/office/powerpoint/2010/main" val="1922601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630F1-5F15-6F4E-8F0F-05F0970BF710}" type="slidenum">
              <a:rPr lang="en-US" altLang="en-US" smtClean="0"/>
              <a:pPr/>
              <a:t>5</a:t>
            </a:fld>
            <a:endParaRPr lang="en-US" altLang="en-US"/>
          </a:p>
        </p:txBody>
      </p:sp>
    </p:spTree>
    <p:extLst>
      <p:ext uri="{BB962C8B-B14F-4D97-AF65-F5344CB8AC3E}">
        <p14:creationId xmlns:p14="http://schemas.microsoft.com/office/powerpoint/2010/main" val="3635816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630F1-5F15-6F4E-8F0F-05F0970BF710}" type="slidenum">
              <a:rPr lang="en-US" altLang="en-US" smtClean="0"/>
              <a:pPr/>
              <a:t>6</a:t>
            </a:fld>
            <a:endParaRPr lang="en-US" altLang="en-US"/>
          </a:p>
        </p:txBody>
      </p:sp>
    </p:spTree>
    <p:extLst>
      <p:ext uri="{BB962C8B-B14F-4D97-AF65-F5344CB8AC3E}">
        <p14:creationId xmlns:p14="http://schemas.microsoft.com/office/powerpoint/2010/main" val="3397279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630F1-5F15-6F4E-8F0F-05F0970BF710}" type="slidenum">
              <a:rPr lang="en-US" altLang="en-US" smtClean="0"/>
              <a:pPr/>
              <a:t>7</a:t>
            </a:fld>
            <a:endParaRPr lang="en-US" altLang="en-US"/>
          </a:p>
        </p:txBody>
      </p:sp>
    </p:spTree>
    <p:extLst>
      <p:ext uri="{BB962C8B-B14F-4D97-AF65-F5344CB8AC3E}">
        <p14:creationId xmlns:p14="http://schemas.microsoft.com/office/powerpoint/2010/main" val="1126534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630F1-5F15-6F4E-8F0F-05F0970BF710}" type="slidenum">
              <a:rPr lang="en-US" altLang="en-US" smtClean="0"/>
              <a:pPr/>
              <a:t>8</a:t>
            </a:fld>
            <a:endParaRPr lang="en-US" altLang="en-US"/>
          </a:p>
        </p:txBody>
      </p:sp>
    </p:spTree>
    <p:extLst>
      <p:ext uri="{BB962C8B-B14F-4D97-AF65-F5344CB8AC3E}">
        <p14:creationId xmlns:p14="http://schemas.microsoft.com/office/powerpoint/2010/main" val="296678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630F1-5F15-6F4E-8F0F-05F0970BF710}" type="slidenum">
              <a:rPr lang="en-US" altLang="en-US" smtClean="0"/>
              <a:pPr/>
              <a:t>9</a:t>
            </a:fld>
            <a:endParaRPr lang="en-US" altLang="en-US"/>
          </a:p>
        </p:txBody>
      </p:sp>
    </p:spTree>
    <p:extLst>
      <p:ext uri="{BB962C8B-B14F-4D97-AF65-F5344CB8AC3E}">
        <p14:creationId xmlns:p14="http://schemas.microsoft.com/office/powerpoint/2010/main" val="66883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630F1-5F15-6F4E-8F0F-05F0970BF710}" type="slidenum">
              <a:rPr lang="en-US" altLang="en-US" smtClean="0"/>
              <a:pPr/>
              <a:t>10</a:t>
            </a:fld>
            <a:endParaRPr lang="en-US" altLang="en-US"/>
          </a:p>
        </p:txBody>
      </p:sp>
    </p:spTree>
    <p:extLst>
      <p:ext uri="{BB962C8B-B14F-4D97-AF65-F5344CB8AC3E}">
        <p14:creationId xmlns:p14="http://schemas.microsoft.com/office/powerpoint/2010/main" val="22190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630F1-5F15-6F4E-8F0F-05F0970BF710}" type="slidenum">
              <a:rPr lang="en-US" altLang="en-US" smtClean="0"/>
              <a:pPr/>
              <a:t>11</a:t>
            </a:fld>
            <a:endParaRPr lang="en-US" altLang="en-US"/>
          </a:p>
        </p:txBody>
      </p:sp>
    </p:spTree>
    <p:extLst>
      <p:ext uri="{BB962C8B-B14F-4D97-AF65-F5344CB8AC3E}">
        <p14:creationId xmlns:p14="http://schemas.microsoft.com/office/powerpoint/2010/main" val="27841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2F3CD84D-489A-4143-BA3E-4E5AE285773D}"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22E4D-0E02-4027-AA17-7CFF19D2F8F6}" type="slidenum">
              <a:rPr lang="en-US" smtClean="0"/>
              <a:t>‹#›</a:t>
            </a:fld>
            <a:endParaRPr lang="en-US"/>
          </a:p>
        </p:txBody>
      </p:sp>
    </p:spTree>
    <p:extLst>
      <p:ext uri="{BB962C8B-B14F-4D97-AF65-F5344CB8AC3E}">
        <p14:creationId xmlns:p14="http://schemas.microsoft.com/office/powerpoint/2010/main" val="375826358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CD84D-489A-4143-BA3E-4E5AE285773D}"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22E4D-0E02-4027-AA17-7CFF19D2F8F6}" type="slidenum">
              <a:rPr lang="en-US" smtClean="0"/>
              <a:t>‹#›</a:t>
            </a:fld>
            <a:endParaRPr lang="en-US"/>
          </a:p>
        </p:txBody>
      </p:sp>
    </p:spTree>
    <p:extLst>
      <p:ext uri="{BB962C8B-B14F-4D97-AF65-F5344CB8AC3E}">
        <p14:creationId xmlns:p14="http://schemas.microsoft.com/office/powerpoint/2010/main" val="28046585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CD84D-489A-4143-BA3E-4E5AE285773D}"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22E4D-0E02-4027-AA17-7CFF19D2F8F6}" type="slidenum">
              <a:rPr lang="en-US" smtClean="0"/>
              <a:t>‹#›</a:t>
            </a:fld>
            <a:endParaRPr lang="en-US"/>
          </a:p>
        </p:txBody>
      </p:sp>
    </p:spTree>
    <p:extLst>
      <p:ext uri="{BB962C8B-B14F-4D97-AF65-F5344CB8AC3E}">
        <p14:creationId xmlns:p14="http://schemas.microsoft.com/office/powerpoint/2010/main" val="176246478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no picture">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528050" y="92075"/>
            <a:ext cx="533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charset="0"/>
                <a:ea typeface="MS PGothic" charset="-128"/>
              </a:defRPr>
            </a:lvl1pPr>
            <a:lvl2pPr marL="742950" indent="-285750">
              <a:defRPr>
                <a:solidFill>
                  <a:schemeClr val="tx1"/>
                </a:solidFill>
                <a:latin typeface="Rockwell" charset="0"/>
                <a:ea typeface="MS PGothic" charset="-128"/>
              </a:defRPr>
            </a:lvl2pPr>
            <a:lvl3pPr marL="1143000" indent="-228600">
              <a:defRPr>
                <a:solidFill>
                  <a:schemeClr val="tx1"/>
                </a:solidFill>
                <a:latin typeface="Rockwell" charset="0"/>
                <a:ea typeface="MS PGothic" charset="-128"/>
              </a:defRPr>
            </a:lvl3pPr>
            <a:lvl4pPr marL="1600200" indent="-228600">
              <a:defRPr>
                <a:solidFill>
                  <a:schemeClr val="tx1"/>
                </a:solidFill>
                <a:latin typeface="Rockwell" charset="0"/>
                <a:ea typeface="MS PGothic" charset="-128"/>
              </a:defRPr>
            </a:lvl4pPr>
            <a:lvl5pPr marL="2057400" indent="-228600">
              <a:defRPr>
                <a:solidFill>
                  <a:schemeClr val="tx1"/>
                </a:solidFill>
                <a:latin typeface="Rockwell" charset="0"/>
                <a:ea typeface="MS PGothic" charset="-128"/>
              </a:defRPr>
            </a:lvl5pPr>
            <a:lvl6pPr marL="2514600" indent="-228600" eaLnBrk="0" fontAlgn="base" hangingPunct="0">
              <a:spcBef>
                <a:spcPct val="0"/>
              </a:spcBef>
              <a:spcAft>
                <a:spcPct val="0"/>
              </a:spcAft>
              <a:defRPr>
                <a:solidFill>
                  <a:schemeClr val="tx1"/>
                </a:solidFill>
                <a:latin typeface="Rockwell" charset="0"/>
                <a:ea typeface="MS PGothic" charset="-128"/>
              </a:defRPr>
            </a:lvl6pPr>
            <a:lvl7pPr marL="2971800" indent="-228600" eaLnBrk="0" fontAlgn="base" hangingPunct="0">
              <a:spcBef>
                <a:spcPct val="0"/>
              </a:spcBef>
              <a:spcAft>
                <a:spcPct val="0"/>
              </a:spcAft>
              <a:defRPr>
                <a:solidFill>
                  <a:schemeClr val="tx1"/>
                </a:solidFill>
                <a:latin typeface="Rockwell" charset="0"/>
                <a:ea typeface="MS PGothic" charset="-128"/>
              </a:defRPr>
            </a:lvl7pPr>
            <a:lvl8pPr marL="3429000" indent="-228600" eaLnBrk="0" fontAlgn="base" hangingPunct="0">
              <a:spcBef>
                <a:spcPct val="0"/>
              </a:spcBef>
              <a:spcAft>
                <a:spcPct val="0"/>
              </a:spcAft>
              <a:defRPr>
                <a:solidFill>
                  <a:schemeClr val="tx1"/>
                </a:solidFill>
                <a:latin typeface="Rockwell" charset="0"/>
                <a:ea typeface="MS PGothic" charset="-128"/>
              </a:defRPr>
            </a:lvl8pPr>
            <a:lvl9pPr marL="3886200" indent="-228600" eaLnBrk="0" fontAlgn="base" hangingPunct="0">
              <a:spcBef>
                <a:spcPct val="0"/>
              </a:spcBef>
              <a:spcAft>
                <a:spcPct val="0"/>
              </a:spcAft>
              <a:defRPr>
                <a:solidFill>
                  <a:schemeClr val="tx1"/>
                </a:solidFill>
                <a:latin typeface="Rockwell" charset="0"/>
                <a:ea typeface="MS PGothic" charset="-128"/>
              </a:defRPr>
            </a:lvl9pPr>
          </a:lstStyle>
          <a:p>
            <a:pPr eaLnBrk="1" hangingPunct="1"/>
            <a:fld id="{ACA95424-049F-D644-8A48-6AD488FC7877}" type="slidenum">
              <a:rPr lang="en-US" altLang="en-US">
                <a:solidFill>
                  <a:srgbClr val="FFFFFF"/>
                </a:solidFill>
                <a:latin typeface="Calibri" charset="0"/>
              </a:rPr>
              <a:pPr eaLnBrk="1" hangingPunct="1"/>
              <a:t>‹#›</a:t>
            </a:fld>
            <a:endParaRPr lang="en-US" altLang="en-US">
              <a:solidFill>
                <a:srgbClr val="FFFFFF"/>
              </a:solidFill>
              <a:latin typeface="Calibri" charset="0"/>
            </a:endParaRPr>
          </a:p>
        </p:txBody>
      </p:sp>
      <p:sp>
        <p:nvSpPr>
          <p:cNvPr id="2" name="Title 1"/>
          <p:cNvSpPr>
            <a:spLocks noGrp="1"/>
          </p:cNvSpPr>
          <p:nvPr>
            <p:ph type="ctrTitle"/>
          </p:nvPr>
        </p:nvSpPr>
        <p:spPr>
          <a:xfrm>
            <a:off x="282576" y="4624668"/>
            <a:ext cx="8778642" cy="933450"/>
          </a:xfrm>
        </p:spPr>
        <p:txBody>
          <a:bodyPr>
            <a:normAutofit/>
          </a:bodyPr>
          <a:lstStyle>
            <a:lvl1pPr>
              <a:defRPr sz="2800" b="0" i="0">
                <a:solidFill>
                  <a:srgbClr val="1D4F91"/>
                </a:solidFill>
                <a:latin typeface="Optima LT Std Medium"/>
                <a:cs typeface="Optima LT Std Medium"/>
              </a:defRPr>
            </a:lvl1pPr>
          </a:lstStyle>
          <a:p>
            <a:r>
              <a:rPr lang="en-US"/>
              <a:t>Click to edit Master title style</a:t>
            </a:r>
            <a:endParaRPr dirty="0"/>
          </a:p>
        </p:txBody>
      </p:sp>
      <p:sp>
        <p:nvSpPr>
          <p:cNvPr id="3" name="Subtitle 2"/>
          <p:cNvSpPr>
            <a:spLocks noGrp="1"/>
          </p:cNvSpPr>
          <p:nvPr>
            <p:ph type="subTitle" idx="1"/>
          </p:nvPr>
        </p:nvSpPr>
        <p:spPr>
          <a:xfrm>
            <a:off x="282576" y="5562599"/>
            <a:ext cx="8778642" cy="748553"/>
          </a:xfrm>
        </p:spPr>
        <p:txBody>
          <a:bodyPr>
            <a:normAutofit/>
          </a:bodyPr>
          <a:lstStyle>
            <a:lvl1pPr marL="0" indent="0" algn="l">
              <a:spcBef>
                <a:spcPts val="300"/>
              </a:spcBef>
              <a:buNone/>
              <a:defRPr sz="1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Picture Placeholder 12"/>
          <p:cNvSpPr>
            <a:spLocks noGrp="1"/>
          </p:cNvSpPr>
          <p:nvPr>
            <p:ph type="pic" sz="quarter" idx="13"/>
          </p:nvPr>
        </p:nvSpPr>
        <p:spPr>
          <a:xfrm>
            <a:off x="80291" y="91402"/>
            <a:ext cx="8980927" cy="4477557"/>
          </a:xfrm>
        </p:spPr>
        <p:txBody>
          <a:bodyPr rtlCol="0">
            <a:normAutofit/>
          </a:bodyPr>
          <a:lstStyle>
            <a:lvl1pPr>
              <a:buNone/>
              <a:defRPr/>
            </a:lvl1pPr>
          </a:lstStyle>
          <a:p>
            <a:pPr lvl="0"/>
            <a:r>
              <a:rPr lang="en-US" noProof="0"/>
              <a:t>Drag picture to placeholder or click icon to add</a:t>
            </a:r>
            <a:endParaRPr noProof="0" dirty="0"/>
          </a:p>
        </p:txBody>
      </p:sp>
    </p:spTree>
    <p:extLst>
      <p:ext uri="{BB962C8B-B14F-4D97-AF65-F5344CB8AC3E}">
        <p14:creationId xmlns:p14="http://schemas.microsoft.com/office/powerpoint/2010/main" val="109206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8210550" y="282575"/>
            <a:ext cx="641350" cy="1600200"/>
          </a:xfrm>
          <a:prstGeom prst="rect">
            <a:avLst/>
          </a:prstGeom>
          <a:solidFill>
            <a:srgbClr val="1D4F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6" name="Rectangle 5"/>
          <p:cNvSpPr/>
          <p:nvPr/>
        </p:nvSpPr>
        <p:spPr>
          <a:xfrm>
            <a:off x="8067675" y="282575"/>
            <a:ext cx="92075" cy="1600200"/>
          </a:xfrm>
          <a:prstGeom prst="rect">
            <a:avLst/>
          </a:prstGeom>
          <a:solidFill>
            <a:srgbClr val="E03E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pic>
        <p:nvPicPr>
          <p:cNvPr id="7"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6270625"/>
            <a:ext cx="14430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8"/>
          <p:cNvSpPr txBox="1">
            <a:spLocks noChangeArrowheads="1"/>
          </p:cNvSpPr>
          <p:nvPr userDrawn="1"/>
        </p:nvSpPr>
        <p:spPr bwMode="auto">
          <a:xfrm>
            <a:off x="8261350" y="300038"/>
            <a:ext cx="533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charset="0"/>
                <a:ea typeface="MS PGothic" charset="-128"/>
              </a:defRPr>
            </a:lvl1pPr>
            <a:lvl2pPr marL="742950" indent="-285750">
              <a:defRPr>
                <a:solidFill>
                  <a:schemeClr val="tx1"/>
                </a:solidFill>
                <a:latin typeface="Rockwell" charset="0"/>
                <a:ea typeface="MS PGothic" charset="-128"/>
              </a:defRPr>
            </a:lvl2pPr>
            <a:lvl3pPr marL="1143000" indent="-228600">
              <a:defRPr>
                <a:solidFill>
                  <a:schemeClr val="tx1"/>
                </a:solidFill>
                <a:latin typeface="Rockwell" charset="0"/>
                <a:ea typeface="MS PGothic" charset="-128"/>
              </a:defRPr>
            </a:lvl3pPr>
            <a:lvl4pPr marL="1600200" indent="-228600">
              <a:defRPr>
                <a:solidFill>
                  <a:schemeClr val="tx1"/>
                </a:solidFill>
                <a:latin typeface="Rockwell" charset="0"/>
                <a:ea typeface="MS PGothic" charset="-128"/>
              </a:defRPr>
            </a:lvl4pPr>
            <a:lvl5pPr marL="2057400" indent="-228600">
              <a:defRPr>
                <a:solidFill>
                  <a:schemeClr val="tx1"/>
                </a:solidFill>
                <a:latin typeface="Rockwell" charset="0"/>
                <a:ea typeface="MS PGothic" charset="-128"/>
              </a:defRPr>
            </a:lvl5pPr>
            <a:lvl6pPr marL="2514600" indent="-228600" eaLnBrk="0" fontAlgn="base" hangingPunct="0">
              <a:spcBef>
                <a:spcPct val="0"/>
              </a:spcBef>
              <a:spcAft>
                <a:spcPct val="0"/>
              </a:spcAft>
              <a:defRPr>
                <a:solidFill>
                  <a:schemeClr val="tx1"/>
                </a:solidFill>
                <a:latin typeface="Rockwell" charset="0"/>
                <a:ea typeface="MS PGothic" charset="-128"/>
              </a:defRPr>
            </a:lvl6pPr>
            <a:lvl7pPr marL="2971800" indent="-228600" eaLnBrk="0" fontAlgn="base" hangingPunct="0">
              <a:spcBef>
                <a:spcPct val="0"/>
              </a:spcBef>
              <a:spcAft>
                <a:spcPct val="0"/>
              </a:spcAft>
              <a:defRPr>
                <a:solidFill>
                  <a:schemeClr val="tx1"/>
                </a:solidFill>
                <a:latin typeface="Rockwell" charset="0"/>
                <a:ea typeface="MS PGothic" charset="-128"/>
              </a:defRPr>
            </a:lvl7pPr>
            <a:lvl8pPr marL="3429000" indent="-228600" eaLnBrk="0" fontAlgn="base" hangingPunct="0">
              <a:spcBef>
                <a:spcPct val="0"/>
              </a:spcBef>
              <a:spcAft>
                <a:spcPct val="0"/>
              </a:spcAft>
              <a:defRPr>
                <a:solidFill>
                  <a:schemeClr val="tx1"/>
                </a:solidFill>
                <a:latin typeface="Rockwell" charset="0"/>
                <a:ea typeface="MS PGothic" charset="-128"/>
              </a:defRPr>
            </a:lvl8pPr>
            <a:lvl9pPr marL="3886200" indent="-228600" eaLnBrk="0" fontAlgn="base" hangingPunct="0">
              <a:spcBef>
                <a:spcPct val="0"/>
              </a:spcBef>
              <a:spcAft>
                <a:spcPct val="0"/>
              </a:spcAft>
              <a:defRPr>
                <a:solidFill>
                  <a:schemeClr val="tx1"/>
                </a:solidFill>
                <a:latin typeface="Rockwell" charset="0"/>
                <a:ea typeface="MS PGothic" charset="-128"/>
              </a:defRPr>
            </a:lvl9pPr>
          </a:lstStyle>
          <a:p>
            <a:pPr algn="r" eaLnBrk="1" hangingPunct="1"/>
            <a:fld id="{965F7EEE-0AAD-4243-B1BD-326DCEE4F35A}" type="slidenum">
              <a:rPr lang="en-US" altLang="en-US">
                <a:solidFill>
                  <a:srgbClr val="FFFFFF"/>
                </a:solidFill>
                <a:latin typeface="Calibri" charset="0"/>
              </a:rPr>
              <a:pPr algn="r" eaLnBrk="1" hangingPunct="1"/>
              <a:t>‹#›</a:t>
            </a:fld>
            <a:endParaRPr lang="en-US" altLang="en-US">
              <a:solidFill>
                <a:srgbClr val="FFFFFF"/>
              </a:solidFill>
              <a:latin typeface="Calibri" charset="0"/>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itle 4"/>
          <p:cNvSpPr>
            <a:spLocks noGrp="1"/>
          </p:cNvSpPr>
          <p:nvPr>
            <p:ph type="title"/>
          </p:nvPr>
        </p:nvSpPr>
        <p:spPr/>
        <p:txBody>
          <a:bodyPr/>
          <a:lstStyle>
            <a:lvl1pPr>
              <a:defRPr b="0" i="0">
                <a:solidFill>
                  <a:srgbClr val="1D4F91"/>
                </a:solidFill>
                <a:latin typeface="Optima LT Std Medium"/>
                <a:cs typeface="Optima LT Std Medium"/>
              </a:defRPr>
            </a:lvl1pPr>
          </a:lstStyle>
          <a:p>
            <a:r>
              <a:rPr lang="en-US"/>
              <a:t>Click to edit Master title style</a:t>
            </a:r>
            <a:endParaRPr lang="en-US" dirty="0"/>
          </a:p>
        </p:txBody>
      </p:sp>
    </p:spTree>
    <p:extLst>
      <p:ext uri="{BB962C8B-B14F-4D97-AF65-F5344CB8AC3E}">
        <p14:creationId xmlns:p14="http://schemas.microsoft.com/office/powerpoint/2010/main" val="1028443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_custom">
    <p:spTree>
      <p:nvGrpSpPr>
        <p:cNvPr id="1" name=""/>
        <p:cNvGrpSpPr/>
        <p:nvPr/>
      </p:nvGrpSpPr>
      <p:grpSpPr>
        <a:xfrm>
          <a:off x="0" y="0"/>
          <a:ext cx="0" cy="0"/>
          <a:chOff x="0" y="0"/>
          <a:chExt cx="0" cy="0"/>
        </a:xfrm>
      </p:grpSpPr>
      <p:sp>
        <p:nvSpPr>
          <p:cNvPr id="5" name="Rectangle 4"/>
          <p:cNvSpPr/>
          <p:nvPr userDrawn="1"/>
        </p:nvSpPr>
        <p:spPr>
          <a:xfrm>
            <a:off x="449263" y="101600"/>
            <a:ext cx="8628062" cy="1050925"/>
          </a:xfrm>
          <a:prstGeom prst="rect">
            <a:avLst/>
          </a:prstGeom>
          <a:solidFill>
            <a:srgbClr val="1D4F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pic>
        <p:nvPicPr>
          <p:cNvPr id="6" name="Picture 5" descr="PSB Enterprise Logo Stacked Revers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04075" y="239713"/>
            <a:ext cx="17367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58738" y="101600"/>
            <a:ext cx="225425" cy="6650038"/>
          </a:xfrm>
          <a:prstGeom prst="rect">
            <a:avLst/>
          </a:prstGeom>
          <a:solidFill>
            <a:srgbClr val="E03E35"/>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48543" y="101305"/>
            <a:ext cx="8628258" cy="670001"/>
          </a:xfrm>
        </p:spPr>
        <p:txBody>
          <a:bodyPr anchor="b">
            <a:normAutofit/>
          </a:bodyPr>
          <a:lstStyle>
            <a:lvl1pPr algn="l">
              <a:defRPr sz="3200" b="0" cap="none" baseline="0">
                <a:solidFill>
                  <a:schemeClr val="bg1"/>
                </a:solidFill>
              </a:defRPr>
            </a:lvl1pPr>
          </a:lstStyle>
          <a:p>
            <a:r>
              <a:rPr lang="en-US"/>
              <a:t>Click to edit Master title style</a:t>
            </a:r>
            <a:endParaRPr dirty="0"/>
          </a:p>
        </p:txBody>
      </p:sp>
      <p:sp>
        <p:nvSpPr>
          <p:cNvPr id="3" name="Text Placeholder 2"/>
          <p:cNvSpPr>
            <a:spLocks noGrp="1"/>
          </p:cNvSpPr>
          <p:nvPr>
            <p:ph type="body" idx="1"/>
          </p:nvPr>
        </p:nvSpPr>
        <p:spPr>
          <a:xfrm>
            <a:off x="448543" y="779510"/>
            <a:ext cx="8628258" cy="373554"/>
          </a:xfrm>
        </p:spPr>
        <p:txBody>
          <a:bodyPr>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Picture Placeholder 12"/>
          <p:cNvSpPr>
            <a:spLocks noGrp="1"/>
          </p:cNvSpPr>
          <p:nvPr>
            <p:ph type="pic" sz="quarter" idx="13"/>
          </p:nvPr>
        </p:nvSpPr>
        <p:spPr>
          <a:xfrm>
            <a:off x="448543" y="1153063"/>
            <a:ext cx="8628258" cy="5598194"/>
          </a:xfrm>
        </p:spPr>
        <p:txBody>
          <a:bodyPr rtlCol="0">
            <a:normAutofit/>
          </a:bodyPr>
          <a:lstStyle>
            <a:lvl1pPr>
              <a:buNone/>
              <a:defRPr/>
            </a:lvl1pPr>
          </a:lstStyle>
          <a:p>
            <a:pPr lvl="0"/>
            <a:r>
              <a:rPr lang="en-US" noProof="0"/>
              <a:t>Drag picture to placeholder or click icon to add</a:t>
            </a:r>
            <a:endParaRPr noProof="0" dirty="0"/>
          </a:p>
        </p:txBody>
      </p:sp>
    </p:spTree>
    <p:extLst>
      <p:ext uri="{BB962C8B-B14F-4D97-AF65-F5344CB8AC3E}">
        <p14:creationId xmlns:p14="http://schemas.microsoft.com/office/powerpoint/2010/main" val="1492164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D109611-A988-4312-9C8D-599DFDF74DB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036FD-E388-45A1-81A9-C078AABD682D}" type="slidenum">
              <a:rPr lang="en-US" smtClean="0"/>
              <a:t>‹#›</a:t>
            </a:fld>
            <a:endParaRPr lang="en-US"/>
          </a:p>
        </p:txBody>
      </p:sp>
    </p:spTree>
    <p:extLst>
      <p:ext uri="{BB962C8B-B14F-4D97-AF65-F5344CB8AC3E}">
        <p14:creationId xmlns:p14="http://schemas.microsoft.com/office/powerpoint/2010/main" val="2792417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109611-A988-4312-9C8D-599DFDF74DB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036FD-E388-45A1-81A9-C078AABD682D}" type="slidenum">
              <a:rPr lang="en-US" smtClean="0"/>
              <a:t>‹#›</a:t>
            </a:fld>
            <a:endParaRPr lang="en-US"/>
          </a:p>
        </p:txBody>
      </p:sp>
    </p:spTree>
    <p:extLst>
      <p:ext uri="{BB962C8B-B14F-4D97-AF65-F5344CB8AC3E}">
        <p14:creationId xmlns:p14="http://schemas.microsoft.com/office/powerpoint/2010/main" val="4227132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109611-A988-4312-9C8D-599DFDF74DB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036FD-E388-45A1-81A9-C078AABD682D}" type="slidenum">
              <a:rPr lang="en-US" smtClean="0"/>
              <a:t>‹#›</a:t>
            </a:fld>
            <a:endParaRPr lang="en-US"/>
          </a:p>
        </p:txBody>
      </p:sp>
    </p:spTree>
    <p:extLst>
      <p:ext uri="{BB962C8B-B14F-4D97-AF65-F5344CB8AC3E}">
        <p14:creationId xmlns:p14="http://schemas.microsoft.com/office/powerpoint/2010/main" val="3735676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109611-A988-4312-9C8D-599DFDF74DB1}"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036FD-E388-45A1-81A9-C078AABD682D}" type="slidenum">
              <a:rPr lang="en-US" smtClean="0"/>
              <a:t>‹#›</a:t>
            </a:fld>
            <a:endParaRPr lang="en-US"/>
          </a:p>
        </p:txBody>
      </p:sp>
    </p:spTree>
    <p:extLst>
      <p:ext uri="{BB962C8B-B14F-4D97-AF65-F5344CB8AC3E}">
        <p14:creationId xmlns:p14="http://schemas.microsoft.com/office/powerpoint/2010/main" val="18676340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109611-A988-4312-9C8D-599DFDF74DB1}" type="datetimeFigureOut">
              <a:rPr lang="en-US" smtClean="0"/>
              <a:t>3/21/18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B036FD-E388-45A1-81A9-C078AABD682D}" type="slidenum">
              <a:rPr lang="en-US" smtClean="0"/>
              <a:t>‹#›</a:t>
            </a:fld>
            <a:endParaRPr lang="en-US"/>
          </a:p>
        </p:txBody>
      </p:sp>
    </p:spTree>
    <p:extLst>
      <p:ext uri="{BB962C8B-B14F-4D97-AF65-F5344CB8AC3E}">
        <p14:creationId xmlns:p14="http://schemas.microsoft.com/office/powerpoint/2010/main" val="201354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CD84D-489A-4143-BA3E-4E5AE285773D}"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22E4D-0E02-4027-AA17-7CFF19D2F8F6}" type="slidenum">
              <a:rPr lang="en-US" smtClean="0"/>
              <a:t>‹#›</a:t>
            </a:fld>
            <a:endParaRPr lang="en-US"/>
          </a:p>
        </p:txBody>
      </p:sp>
      <p:sp>
        <p:nvSpPr>
          <p:cNvPr id="8" name="TextBox 8"/>
          <p:cNvSpPr txBox="1">
            <a:spLocks noChangeArrowheads="1"/>
          </p:cNvSpPr>
          <p:nvPr userDrawn="1"/>
        </p:nvSpPr>
        <p:spPr bwMode="auto">
          <a:xfrm>
            <a:off x="8261350" y="300038"/>
            <a:ext cx="533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charset="0"/>
                <a:ea typeface="MS PGothic" charset="-128"/>
              </a:defRPr>
            </a:lvl1pPr>
            <a:lvl2pPr marL="742950" indent="-285750">
              <a:defRPr>
                <a:solidFill>
                  <a:schemeClr val="tx1"/>
                </a:solidFill>
                <a:latin typeface="Rockwell" charset="0"/>
                <a:ea typeface="MS PGothic" charset="-128"/>
              </a:defRPr>
            </a:lvl2pPr>
            <a:lvl3pPr marL="1143000" indent="-228600">
              <a:defRPr>
                <a:solidFill>
                  <a:schemeClr val="tx1"/>
                </a:solidFill>
                <a:latin typeface="Rockwell" charset="0"/>
                <a:ea typeface="MS PGothic" charset="-128"/>
              </a:defRPr>
            </a:lvl3pPr>
            <a:lvl4pPr marL="1600200" indent="-228600">
              <a:defRPr>
                <a:solidFill>
                  <a:schemeClr val="tx1"/>
                </a:solidFill>
                <a:latin typeface="Rockwell" charset="0"/>
                <a:ea typeface="MS PGothic" charset="-128"/>
              </a:defRPr>
            </a:lvl4pPr>
            <a:lvl5pPr marL="2057400" indent="-228600">
              <a:defRPr>
                <a:solidFill>
                  <a:schemeClr val="tx1"/>
                </a:solidFill>
                <a:latin typeface="Rockwell" charset="0"/>
                <a:ea typeface="MS PGothic" charset="-128"/>
              </a:defRPr>
            </a:lvl5pPr>
            <a:lvl6pPr marL="2514600" indent="-228600" eaLnBrk="0" fontAlgn="base" hangingPunct="0">
              <a:spcBef>
                <a:spcPct val="0"/>
              </a:spcBef>
              <a:spcAft>
                <a:spcPct val="0"/>
              </a:spcAft>
              <a:defRPr>
                <a:solidFill>
                  <a:schemeClr val="tx1"/>
                </a:solidFill>
                <a:latin typeface="Rockwell" charset="0"/>
                <a:ea typeface="MS PGothic" charset="-128"/>
              </a:defRPr>
            </a:lvl6pPr>
            <a:lvl7pPr marL="2971800" indent="-228600" eaLnBrk="0" fontAlgn="base" hangingPunct="0">
              <a:spcBef>
                <a:spcPct val="0"/>
              </a:spcBef>
              <a:spcAft>
                <a:spcPct val="0"/>
              </a:spcAft>
              <a:defRPr>
                <a:solidFill>
                  <a:schemeClr val="tx1"/>
                </a:solidFill>
                <a:latin typeface="Rockwell" charset="0"/>
                <a:ea typeface="MS PGothic" charset="-128"/>
              </a:defRPr>
            </a:lvl7pPr>
            <a:lvl8pPr marL="3429000" indent="-228600" eaLnBrk="0" fontAlgn="base" hangingPunct="0">
              <a:spcBef>
                <a:spcPct val="0"/>
              </a:spcBef>
              <a:spcAft>
                <a:spcPct val="0"/>
              </a:spcAft>
              <a:defRPr>
                <a:solidFill>
                  <a:schemeClr val="tx1"/>
                </a:solidFill>
                <a:latin typeface="Rockwell" charset="0"/>
                <a:ea typeface="MS PGothic" charset="-128"/>
              </a:defRPr>
            </a:lvl8pPr>
            <a:lvl9pPr marL="3886200" indent="-228600" eaLnBrk="0" fontAlgn="base" hangingPunct="0">
              <a:spcBef>
                <a:spcPct val="0"/>
              </a:spcBef>
              <a:spcAft>
                <a:spcPct val="0"/>
              </a:spcAft>
              <a:defRPr>
                <a:solidFill>
                  <a:schemeClr val="tx1"/>
                </a:solidFill>
                <a:latin typeface="Rockwell" charset="0"/>
                <a:ea typeface="MS PGothic" charset="-128"/>
              </a:defRPr>
            </a:lvl9pPr>
          </a:lstStyle>
          <a:p>
            <a:pPr algn="r" eaLnBrk="1" hangingPunct="1"/>
            <a:fld id="{965F7EEE-0AAD-4243-B1BD-326DCEE4F35A}" type="slidenum">
              <a:rPr lang="en-US" altLang="en-US">
                <a:solidFill>
                  <a:srgbClr val="FFFFFF"/>
                </a:solidFill>
                <a:latin typeface="Calibri" charset="0"/>
              </a:rPr>
              <a:pPr algn="r" eaLnBrk="1" hangingPunct="1"/>
              <a:t>‹#›</a:t>
            </a:fld>
            <a:endParaRPr lang="en-US" altLang="en-US">
              <a:solidFill>
                <a:srgbClr val="FFFFFF"/>
              </a:solidFill>
              <a:latin typeface="Calibri" charset="0"/>
            </a:endParaRPr>
          </a:p>
        </p:txBody>
      </p:sp>
    </p:spTree>
    <p:extLst>
      <p:ext uri="{BB962C8B-B14F-4D97-AF65-F5344CB8AC3E}">
        <p14:creationId xmlns:p14="http://schemas.microsoft.com/office/powerpoint/2010/main" val="1970581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109611-A988-4312-9C8D-599DFDF74DB1}" type="datetimeFigureOut">
              <a:rPr lang="en-US" smtClean="0"/>
              <a:t>3/21/18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B036FD-E388-45A1-81A9-C078AABD682D}" type="slidenum">
              <a:rPr lang="en-US" smtClean="0"/>
              <a:t>‹#›</a:t>
            </a:fld>
            <a:endParaRPr lang="en-US"/>
          </a:p>
        </p:txBody>
      </p:sp>
    </p:spTree>
    <p:extLst>
      <p:ext uri="{BB962C8B-B14F-4D97-AF65-F5344CB8AC3E}">
        <p14:creationId xmlns:p14="http://schemas.microsoft.com/office/powerpoint/2010/main" val="536528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09611-A988-4312-9C8D-599DFDF74DB1}" type="datetimeFigureOut">
              <a:rPr lang="en-US" smtClean="0"/>
              <a:t>3/21/18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B036FD-E388-45A1-81A9-C078AABD682D}" type="slidenum">
              <a:rPr lang="en-US" smtClean="0"/>
              <a:t>‹#›</a:t>
            </a:fld>
            <a:endParaRPr lang="en-US"/>
          </a:p>
        </p:txBody>
      </p:sp>
    </p:spTree>
    <p:extLst>
      <p:ext uri="{BB962C8B-B14F-4D97-AF65-F5344CB8AC3E}">
        <p14:creationId xmlns:p14="http://schemas.microsoft.com/office/powerpoint/2010/main" val="26609341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109611-A988-4312-9C8D-599DFDF74DB1}"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036FD-E388-45A1-81A9-C078AABD682D}" type="slidenum">
              <a:rPr lang="en-US" smtClean="0"/>
              <a:t>‹#›</a:t>
            </a:fld>
            <a:endParaRPr lang="en-US"/>
          </a:p>
        </p:txBody>
      </p:sp>
    </p:spTree>
    <p:extLst>
      <p:ext uri="{BB962C8B-B14F-4D97-AF65-F5344CB8AC3E}">
        <p14:creationId xmlns:p14="http://schemas.microsoft.com/office/powerpoint/2010/main" val="2063651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109611-A988-4312-9C8D-599DFDF74DB1}"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036FD-E388-45A1-81A9-C078AABD682D}" type="slidenum">
              <a:rPr lang="en-US" smtClean="0"/>
              <a:t>‹#›</a:t>
            </a:fld>
            <a:endParaRPr lang="en-US"/>
          </a:p>
        </p:txBody>
      </p:sp>
    </p:spTree>
    <p:extLst>
      <p:ext uri="{BB962C8B-B14F-4D97-AF65-F5344CB8AC3E}">
        <p14:creationId xmlns:p14="http://schemas.microsoft.com/office/powerpoint/2010/main" val="1675604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109611-A988-4312-9C8D-599DFDF74DB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036FD-E388-45A1-81A9-C078AABD682D}" type="slidenum">
              <a:rPr lang="en-US" smtClean="0"/>
              <a:t>‹#›</a:t>
            </a:fld>
            <a:endParaRPr lang="en-US"/>
          </a:p>
        </p:txBody>
      </p:sp>
    </p:spTree>
    <p:extLst>
      <p:ext uri="{BB962C8B-B14F-4D97-AF65-F5344CB8AC3E}">
        <p14:creationId xmlns:p14="http://schemas.microsoft.com/office/powerpoint/2010/main" val="32211937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109611-A988-4312-9C8D-599DFDF74DB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036FD-E388-45A1-81A9-C078AABD682D}" type="slidenum">
              <a:rPr lang="en-US" smtClean="0"/>
              <a:t>‹#›</a:t>
            </a:fld>
            <a:endParaRPr lang="en-US"/>
          </a:p>
        </p:txBody>
      </p:sp>
    </p:spTree>
    <p:extLst>
      <p:ext uri="{BB962C8B-B14F-4D97-AF65-F5344CB8AC3E}">
        <p14:creationId xmlns:p14="http://schemas.microsoft.com/office/powerpoint/2010/main" val="28408744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Logo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4188565"/>
            <a:ext cx="9144000" cy="1199223"/>
          </a:xfrm>
          <a:solidFill>
            <a:schemeClr val="accent2"/>
          </a:solidFill>
        </p:spPr>
        <p:txBody>
          <a:bodyPr wrap="square" lIns="182880" tIns="91440" rIns="182880" bIns="91440" spcCol="0" anchor="ctr">
            <a:normAutofit/>
          </a:bodyPr>
          <a:lstStyle>
            <a:lvl1pPr algn="ctr">
              <a:lnSpc>
                <a:spcPct val="90000"/>
              </a:lnSpc>
              <a:defRPr sz="2700" baseline="0">
                <a:solidFill>
                  <a:schemeClr val="tx1"/>
                </a:solidFill>
              </a:defRPr>
            </a:lvl1pPr>
          </a:lstStyle>
          <a:p>
            <a:r>
              <a:rPr lang="en-US" dirty="0"/>
              <a:t>Click to enter the slideshow title</a:t>
            </a:r>
          </a:p>
        </p:txBody>
      </p:sp>
      <p:sp>
        <p:nvSpPr>
          <p:cNvPr id="3" name="Rectangle 2"/>
          <p:cNvSpPr/>
          <p:nvPr userDrawn="1"/>
        </p:nvSpPr>
        <p:spPr bwMode="auto">
          <a:xfrm>
            <a:off x="0" y="5387787"/>
            <a:ext cx="9144000" cy="1470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noFill/>
              </a:ln>
            </a:endParaRPr>
          </a:p>
        </p:txBody>
      </p:sp>
      <p:sp>
        <p:nvSpPr>
          <p:cNvPr id="12" name="Text Placeholder 10"/>
          <p:cNvSpPr>
            <a:spLocks noGrp="1"/>
          </p:cNvSpPr>
          <p:nvPr>
            <p:ph type="body" sz="quarter" idx="14" hasCustomPrompt="1"/>
          </p:nvPr>
        </p:nvSpPr>
        <p:spPr bwMode="black">
          <a:xfrm>
            <a:off x="2101851" y="5644884"/>
            <a:ext cx="4940300" cy="903062"/>
          </a:xfrm>
        </p:spPr>
        <p:txBody>
          <a:bodyPr>
            <a:normAutofit/>
          </a:bodyPr>
          <a:lstStyle>
            <a:lvl1pPr marL="0" indent="0" algn="ctr">
              <a:spcBef>
                <a:spcPts val="0"/>
              </a:spcBef>
              <a:spcAft>
                <a:spcPts val="750"/>
              </a:spcAft>
              <a:buNone/>
              <a:defRPr sz="1350" baseline="0"/>
            </a:lvl1pPr>
          </a:lstStyle>
          <a:p>
            <a:r>
              <a:rPr lang="en-US" sz="1350" dirty="0" err="1"/>
              <a:t>Firstname</a:t>
            </a:r>
            <a:r>
              <a:rPr lang="en-US" sz="1350" dirty="0"/>
              <a:t> </a:t>
            </a:r>
            <a:r>
              <a:rPr lang="en-US" sz="1350" dirty="0" err="1"/>
              <a:t>Lastname</a:t>
            </a:r>
            <a:r>
              <a:rPr lang="en-US" sz="1350" dirty="0"/>
              <a:t> | Job Title</a:t>
            </a:r>
          </a:p>
          <a:p>
            <a:r>
              <a:rPr lang="en-US" sz="1350" dirty="0"/>
              <a:t>Date</a:t>
            </a:r>
            <a:endParaRPr lang="en-US" dirty="0"/>
          </a:p>
        </p:txBody>
      </p:sp>
      <p:sp>
        <p:nvSpPr>
          <p:cNvPr id="18" name="Date Placeholder 17"/>
          <p:cNvSpPr>
            <a:spLocks noGrp="1"/>
          </p:cNvSpPr>
          <p:nvPr>
            <p:ph type="dt" sz="half" idx="15"/>
          </p:nvPr>
        </p:nvSpPr>
        <p:spPr bwMode="black"/>
        <p:txBody>
          <a:bodyPr/>
          <a:lstStyle/>
          <a:p>
            <a:fld id="{D7ED242C-24FB-43A0-BCB6-43756FC812F6}" type="datetime1">
              <a:rPr lang="en-US" smtClean="0"/>
              <a:t>3/21/18</a:t>
            </a:fld>
            <a:endParaRPr lang="en-US" dirty="0"/>
          </a:p>
        </p:txBody>
      </p:sp>
      <p:sp>
        <p:nvSpPr>
          <p:cNvPr id="9"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19" name="Slide Number Placeholder 18"/>
          <p:cNvSpPr>
            <a:spLocks noGrp="1"/>
          </p:cNvSpPr>
          <p:nvPr>
            <p:ph type="sldNum" sz="quarter" idx="16"/>
          </p:nvPr>
        </p:nvSpPr>
        <p:spPr bwMode="black"/>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26730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Logo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4188565"/>
            <a:ext cx="9144000" cy="1199223"/>
          </a:xfrm>
          <a:solidFill>
            <a:schemeClr val="accent1"/>
          </a:solidFill>
        </p:spPr>
        <p:txBody>
          <a:bodyPr wrap="square" lIns="182880" tIns="91440" rIns="182880" bIns="91440" spcCol="0" anchor="ctr">
            <a:normAutofit/>
          </a:bodyPr>
          <a:lstStyle>
            <a:lvl1pPr algn="ctr">
              <a:lnSpc>
                <a:spcPct val="90000"/>
              </a:lnSpc>
              <a:defRPr sz="2700" baseline="0">
                <a:solidFill>
                  <a:schemeClr val="bg1"/>
                </a:solidFill>
              </a:defRPr>
            </a:lvl1pPr>
          </a:lstStyle>
          <a:p>
            <a:r>
              <a:rPr lang="en-US" dirty="0"/>
              <a:t>Click to enter the slideshow title</a:t>
            </a:r>
          </a:p>
        </p:txBody>
      </p:sp>
      <p:sp>
        <p:nvSpPr>
          <p:cNvPr id="3" name="Rectangle 2"/>
          <p:cNvSpPr/>
          <p:nvPr userDrawn="1"/>
        </p:nvSpPr>
        <p:spPr bwMode="auto">
          <a:xfrm>
            <a:off x="0" y="5387787"/>
            <a:ext cx="9144000" cy="1470213"/>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noFill/>
              </a:ln>
            </a:endParaRPr>
          </a:p>
        </p:txBody>
      </p:sp>
      <p:sp>
        <p:nvSpPr>
          <p:cNvPr id="12" name="Text Placeholder 10"/>
          <p:cNvSpPr>
            <a:spLocks noGrp="1"/>
          </p:cNvSpPr>
          <p:nvPr>
            <p:ph type="body" sz="quarter" idx="14" hasCustomPrompt="1"/>
          </p:nvPr>
        </p:nvSpPr>
        <p:spPr bwMode="black">
          <a:xfrm>
            <a:off x="2101851" y="5644884"/>
            <a:ext cx="4940300" cy="903062"/>
          </a:xfrm>
        </p:spPr>
        <p:txBody>
          <a:bodyPr>
            <a:normAutofit/>
          </a:bodyPr>
          <a:lstStyle>
            <a:lvl1pPr marL="0" indent="0" algn="ctr">
              <a:spcBef>
                <a:spcPts val="0"/>
              </a:spcBef>
              <a:spcAft>
                <a:spcPts val="750"/>
              </a:spcAft>
              <a:buNone/>
              <a:defRPr sz="1350" baseline="0"/>
            </a:lvl1pPr>
          </a:lstStyle>
          <a:p>
            <a:r>
              <a:rPr lang="en-US" sz="1350" dirty="0" err="1"/>
              <a:t>Firstname</a:t>
            </a:r>
            <a:r>
              <a:rPr lang="en-US" sz="1350" dirty="0"/>
              <a:t> </a:t>
            </a:r>
            <a:r>
              <a:rPr lang="en-US" sz="1350" dirty="0" err="1"/>
              <a:t>Lastname</a:t>
            </a:r>
            <a:r>
              <a:rPr lang="en-US" sz="1350" dirty="0"/>
              <a:t> | Job Title</a:t>
            </a:r>
          </a:p>
          <a:p>
            <a:r>
              <a:rPr lang="en-US" sz="1350" dirty="0"/>
              <a:t>Date</a:t>
            </a:r>
            <a:endParaRPr lang="en-US" dirty="0"/>
          </a:p>
        </p:txBody>
      </p:sp>
      <p:pic>
        <p:nvPicPr>
          <p:cNvPr id="13" name="Picture 12" descr="Minnesota IT Services logo"/>
          <p:cNvPicPr>
            <a:picLocks noChangeAspect="1"/>
          </p:cNvPicPr>
          <p:nvPr userDrawn="1"/>
        </p:nvPicPr>
        <p:blipFill rotWithShape="1">
          <a:blip r:embed="rId2" cstate="print">
            <a:extLst>
              <a:ext uri="{28A0092B-C50C-407E-A947-70E740481C1C}">
                <a14:useLocalDpi xmlns:a14="http://schemas.microsoft.com/office/drawing/2010/main" val="0"/>
              </a:ext>
            </a:extLst>
          </a:blip>
          <a:srcRect r="5921"/>
          <a:stretch/>
        </p:blipFill>
        <p:spPr>
          <a:xfrm>
            <a:off x="2435545" y="1115500"/>
            <a:ext cx="4272911" cy="2543437"/>
          </a:xfrm>
          <a:prstGeom prst="rect">
            <a:avLst/>
          </a:prstGeom>
        </p:spPr>
      </p:pic>
      <p:sp>
        <p:nvSpPr>
          <p:cNvPr id="18" name="Date Placeholder 17"/>
          <p:cNvSpPr>
            <a:spLocks noGrp="1"/>
          </p:cNvSpPr>
          <p:nvPr>
            <p:ph type="dt" sz="half" idx="15"/>
          </p:nvPr>
        </p:nvSpPr>
        <p:spPr bwMode="black"/>
        <p:txBody>
          <a:bodyPr/>
          <a:lstStyle/>
          <a:p>
            <a:fld id="{D7ED242C-24FB-43A0-BCB6-43756FC812F6}" type="datetime1">
              <a:rPr lang="en-US" smtClean="0"/>
              <a:t>3/21/18</a:t>
            </a:fld>
            <a:endParaRPr lang="en-US" dirty="0"/>
          </a:p>
        </p:txBody>
      </p:sp>
      <p:sp>
        <p:nvSpPr>
          <p:cNvPr id="9"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19" name="Slide Number Placeholder 18"/>
          <p:cNvSpPr>
            <a:spLocks noGrp="1"/>
          </p:cNvSpPr>
          <p:nvPr>
            <p:ph type="sldNum" sz="quarter" idx="16"/>
          </p:nvPr>
        </p:nvSpPr>
        <p:spPr bwMode="black"/>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646715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Slide (Logo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4188565"/>
            <a:ext cx="9144000" cy="1199223"/>
          </a:xfrm>
          <a:solidFill>
            <a:schemeClr val="accent1"/>
          </a:solidFill>
        </p:spPr>
        <p:txBody>
          <a:bodyPr wrap="square" lIns="182880" tIns="91440" rIns="182880" bIns="91440" spcCol="0" anchor="ctr">
            <a:normAutofit/>
          </a:bodyPr>
          <a:lstStyle>
            <a:lvl1pPr algn="ctr">
              <a:lnSpc>
                <a:spcPct val="90000"/>
              </a:lnSpc>
              <a:defRPr sz="2700" baseline="0">
                <a:solidFill>
                  <a:schemeClr val="bg1"/>
                </a:solidFill>
              </a:defRPr>
            </a:lvl1pPr>
          </a:lstStyle>
          <a:p>
            <a:r>
              <a:rPr lang="en-US" dirty="0"/>
              <a:t>Click to enter the slideshow title</a:t>
            </a:r>
          </a:p>
        </p:txBody>
      </p:sp>
      <p:sp>
        <p:nvSpPr>
          <p:cNvPr id="3" name="Rectangle 2"/>
          <p:cNvSpPr/>
          <p:nvPr userDrawn="1"/>
        </p:nvSpPr>
        <p:spPr bwMode="auto">
          <a:xfrm>
            <a:off x="0" y="5387787"/>
            <a:ext cx="9144000" cy="1470213"/>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noFill/>
              </a:ln>
            </a:endParaRPr>
          </a:p>
        </p:txBody>
      </p:sp>
      <p:sp>
        <p:nvSpPr>
          <p:cNvPr id="12" name="Text Placeholder 10"/>
          <p:cNvSpPr>
            <a:spLocks noGrp="1"/>
          </p:cNvSpPr>
          <p:nvPr>
            <p:ph type="body" sz="quarter" idx="14" hasCustomPrompt="1"/>
          </p:nvPr>
        </p:nvSpPr>
        <p:spPr bwMode="black">
          <a:xfrm>
            <a:off x="2101851" y="5644884"/>
            <a:ext cx="4940300" cy="903062"/>
          </a:xfrm>
        </p:spPr>
        <p:txBody>
          <a:bodyPr>
            <a:normAutofit/>
          </a:bodyPr>
          <a:lstStyle>
            <a:lvl1pPr marL="0" indent="0" algn="ctr">
              <a:spcBef>
                <a:spcPts val="0"/>
              </a:spcBef>
              <a:spcAft>
                <a:spcPts val="750"/>
              </a:spcAft>
              <a:buNone/>
              <a:defRPr sz="1350" baseline="0"/>
            </a:lvl1pPr>
          </a:lstStyle>
          <a:p>
            <a:r>
              <a:rPr lang="en-US" sz="1350" dirty="0" err="1"/>
              <a:t>Firstname</a:t>
            </a:r>
            <a:r>
              <a:rPr lang="en-US" sz="1350" dirty="0"/>
              <a:t> </a:t>
            </a:r>
            <a:r>
              <a:rPr lang="en-US" sz="1350" dirty="0" err="1"/>
              <a:t>Lastname</a:t>
            </a:r>
            <a:r>
              <a:rPr lang="en-US" sz="1350" dirty="0"/>
              <a:t> | Job Title</a:t>
            </a:r>
          </a:p>
          <a:p>
            <a:r>
              <a:rPr lang="en-US" sz="1350" dirty="0"/>
              <a:t>Date</a:t>
            </a:r>
            <a:endParaRPr lang="en-US" dirty="0"/>
          </a:p>
        </p:txBody>
      </p:sp>
      <p:sp>
        <p:nvSpPr>
          <p:cNvPr id="18" name="Date Placeholder 17"/>
          <p:cNvSpPr>
            <a:spLocks noGrp="1"/>
          </p:cNvSpPr>
          <p:nvPr>
            <p:ph type="dt" sz="half" idx="15"/>
          </p:nvPr>
        </p:nvSpPr>
        <p:spPr bwMode="black"/>
        <p:txBody>
          <a:bodyPr/>
          <a:lstStyle/>
          <a:p>
            <a:fld id="{D7ED242C-24FB-43A0-BCB6-43756FC812F6}" type="datetime1">
              <a:rPr lang="en-US" smtClean="0"/>
              <a:t>3/21/18</a:t>
            </a:fld>
            <a:endParaRPr lang="en-US" dirty="0"/>
          </a:p>
        </p:txBody>
      </p:sp>
      <p:sp>
        <p:nvSpPr>
          <p:cNvPr id="9"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19" name="Slide Number Placeholder 18"/>
          <p:cNvSpPr>
            <a:spLocks noGrp="1"/>
          </p:cNvSpPr>
          <p:nvPr>
            <p:ph type="sldNum" sz="quarter" idx="16"/>
          </p:nvPr>
        </p:nvSpPr>
        <p:spPr bwMode="black"/>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813706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3477837"/>
            <a:ext cx="9144000" cy="1295182"/>
          </a:xfrm>
          <a:solidFill>
            <a:schemeClr val="accent1"/>
          </a:solidFill>
        </p:spPr>
        <p:txBody>
          <a:bodyPr wrap="square" lIns="182880" tIns="91440" rIns="182880" bIns="91440" anchor="ctr">
            <a:normAutofit/>
          </a:bodyPr>
          <a:lstStyle>
            <a:lvl1pPr algn="ctr">
              <a:defRPr sz="2700">
                <a:solidFill>
                  <a:schemeClr val="bg1"/>
                </a:solidFill>
              </a:defRPr>
            </a:lvl1pPr>
          </a:lstStyle>
          <a:p>
            <a:r>
              <a:rPr lang="en-US" dirty="0"/>
              <a:t>Click to enter the slideshow title</a:t>
            </a:r>
          </a:p>
        </p:txBody>
      </p:sp>
      <p:sp>
        <p:nvSpPr>
          <p:cNvPr id="3" name="Rectangle 2"/>
          <p:cNvSpPr/>
          <p:nvPr userDrawn="1"/>
        </p:nvSpPr>
        <p:spPr bwMode="auto">
          <a:xfrm>
            <a:off x="0" y="4773020"/>
            <a:ext cx="9144000" cy="2084981"/>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noFill/>
              </a:ln>
            </a:endParaRPr>
          </a:p>
        </p:txBody>
      </p:sp>
      <p:sp>
        <p:nvSpPr>
          <p:cNvPr id="12" name="Text Placeholder 10"/>
          <p:cNvSpPr>
            <a:spLocks noGrp="1"/>
          </p:cNvSpPr>
          <p:nvPr>
            <p:ph type="body" sz="quarter" idx="14" hasCustomPrompt="1"/>
          </p:nvPr>
        </p:nvSpPr>
        <p:spPr bwMode="black">
          <a:xfrm>
            <a:off x="2101851" y="5041204"/>
            <a:ext cx="4940300" cy="1097128"/>
          </a:xfrm>
        </p:spPr>
        <p:txBody>
          <a:bodyPr>
            <a:normAutofit/>
          </a:bodyPr>
          <a:lstStyle>
            <a:lvl1pPr marL="0" indent="0" algn="ctr">
              <a:spcBef>
                <a:spcPts val="0"/>
              </a:spcBef>
              <a:buNone/>
              <a:defRPr sz="1350" baseline="0"/>
            </a:lvl1pPr>
          </a:lstStyle>
          <a:p>
            <a:r>
              <a:rPr lang="en-US" sz="1350" dirty="0" err="1"/>
              <a:t>Firstname</a:t>
            </a:r>
            <a:r>
              <a:rPr lang="en-US" sz="1350" dirty="0"/>
              <a:t> </a:t>
            </a:r>
            <a:r>
              <a:rPr lang="en-US" sz="1350" dirty="0" err="1"/>
              <a:t>Lastname</a:t>
            </a:r>
            <a:r>
              <a:rPr lang="en-US" sz="1350" dirty="0"/>
              <a:t> | Job Title</a:t>
            </a:r>
          </a:p>
          <a:p>
            <a:r>
              <a:rPr lang="en-US" sz="1350" dirty="0"/>
              <a:t>Date</a:t>
            </a:r>
            <a:endParaRPr lang="en-US" dirty="0"/>
          </a:p>
        </p:txBody>
      </p:sp>
      <p:pic>
        <p:nvPicPr>
          <p:cNvPr id="11" name="Picture 10" descr="Minnesota IT Services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355" y="5483410"/>
            <a:ext cx="2454626" cy="1374590"/>
          </a:xfrm>
          <a:prstGeom prst="rect">
            <a:avLst/>
          </a:prstGeom>
        </p:spPr>
      </p:pic>
      <p:sp>
        <p:nvSpPr>
          <p:cNvPr id="9" name="Footer Placeholder 4"/>
          <p:cNvSpPr>
            <a:spLocks noGrp="1"/>
          </p:cNvSpPr>
          <p:nvPr>
            <p:ph type="ftr" sz="quarter" idx="3"/>
          </p:nvPr>
        </p:nvSpPr>
        <p:spPr bwMode="black">
          <a:xfrm>
            <a:off x="4690171" y="6138333"/>
            <a:ext cx="4190735" cy="365125"/>
          </a:xfrm>
          <a:prstGeom prst="rect">
            <a:avLst/>
          </a:prstGeom>
        </p:spPr>
        <p:txBody>
          <a:bodyPr anchor="b"/>
          <a:lstStyle>
            <a:lvl1pPr algn="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6" name="Picture Placeholder 5"/>
          <p:cNvSpPr>
            <a:spLocks noGrp="1"/>
          </p:cNvSpPr>
          <p:nvPr>
            <p:ph type="pic" sz="quarter" idx="17"/>
          </p:nvPr>
        </p:nvSpPr>
        <p:spPr bwMode="gray">
          <a:xfrm>
            <a:off x="0" y="0"/>
            <a:ext cx="9144000" cy="3380732"/>
          </a:xfrm>
        </p:spPr>
        <p:txBody>
          <a:bodyPr/>
          <a:lstStyle/>
          <a:p>
            <a:r>
              <a:rPr lang="en-US"/>
              <a:t>Click icon to add picture</a:t>
            </a:r>
            <a:endParaRPr lang="en-US" dirty="0"/>
          </a:p>
        </p:txBody>
      </p:sp>
    </p:spTree>
    <p:extLst>
      <p:ext uri="{BB962C8B-B14F-4D97-AF65-F5344CB8AC3E}">
        <p14:creationId xmlns:p14="http://schemas.microsoft.com/office/powerpoint/2010/main" val="294427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3CD84D-489A-4143-BA3E-4E5AE285773D}"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22E4D-0E02-4027-AA17-7CFF19D2F8F6}" type="slidenum">
              <a:rPr lang="en-US" smtClean="0"/>
              <a:t>‹#›</a:t>
            </a:fld>
            <a:endParaRPr lang="en-US"/>
          </a:p>
        </p:txBody>
      </p:sp>
      <p:pic>
        <p:nvPicPr>
          <p:cNvPr id="7"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449263" y="101600"/>
            <a:ext cx="8628062" cy="1050925"/>
          </a:xfrm>
          <a:prstGeom prst="rect">
            <a:avLst/>
          </a:prstGeom>
          <a:solidFill>
            <a:srgbClr val="1D4F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pic>
        <p:nvPicPr>
          <p:cNvPr id="9" name="Picture 7" descr="PSB Enterprise Logo Stacked Revers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04075" y="239713"/>
            <a:ext cx="17367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679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3477837"/>
            <a:ext cx="9144000" cy="1295182"/>
          </a:xfrm>
          <a:solidFill>
            <a:schemeClr val="accent1"/>
          </a:solidFill>
        </p:spPr>
        <p:txBody>
          <a:bodyPr wrap="square" lIns="182880" tIns="91440" rIns="182880" bIns="91440" anchor="ctr">
            <a:normAutofit/>
          </a:bodyPr>
          <a:lstStyle>
            <a:lvl1pPr algn="ctr">
              <a:defRPr sz="2700">
                <a:solidFill>
                  <a:schemeClr val="bg1"/>
                </a:solidFill>
              </a:defRPr>
            </a:lvl1pPr>
          </a:lstStyle>
          <a:p>
            <a:r>
              <a:rPr lang="en-US" dirty="0"/>
              <a:t>Click to enter the slideshow title</a:t>
            </a:r>
          </a:p>
        </p:txBody>
      </p:sp>
      <p:sp>
        <p:nvSpPr>
          <p:cNvPr id="3" name="Rectangle 2"/>
          <p:cNvSpPr/>
          <p:nvPr userDrawn="1"/>
        </p:nvSpPr>
        <p:spPr bwMode="auto">
          <a:xfrm>
            <a:off x="0" y="4773020"/>
            <a:ext cx="9144000" cy="2084981"/>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noFill/>
              </a:ln>
            </a:endParaRPr>
          </a:p>
        </p:txBody>
      </p:sp>
      <p:sp>
        <p:nvSpPr>
          <p:cNvPr id="12" name="Text Placeholder 10"/>
          <p:cNvSpPr>
            <a:spLocks noGrp="1"/>
          </p:cNvSpPr>
          <p:nvPr>
            <p:ph type="body" sz="quarter" idx="14" hasCustomPrompt="1"/>
          </p:nvPr>
        </p:nvSpPr>
        <p:spPr bwMode="black">
          <a:xfrm>
            <a:off x="2101851" y="5041204"/>
            <a:ext cx="4940300" cy="1097128"/>
          </a:xfrm>
        </p:spPr>
        <p:txBody>
          <a:bodyPr>
            <a:normAutofit/>
          </a:bodyPr>
          <a:lstStyle>
            <a:lvl1pPr marL="0" indent="0" algn="ctr">
              <a:spcBef>
                <a:spcPts val="0"/>
              </a:spcBef>
              <a:buNone/>
              <a:defRPr sz="1350" baseline="0"/>
            </a:lvl1pPr>
          </a:lstStyle>
          <a:p>
            <a:r>
              <a:rPr lang="en-US" sz="1350" dirty="0" err="1"/>
              <a:t>Firstname</a:t>
            </a:r>
            <a:r>
              <a:rPr lang="en-US" sz="1350" dirty="0"/>
              <a:t> </a:t>
            </a:r>
            <a:r>
              <a:rPr lang="en-US" sz="1350" dirty="0" err="1"/>
              <a:t>Lastname</a:t>
            </a:r>
            <a:r>
              <a:rPr lang="en-US" sz="1350" dirty="0"/>
              <a:t> | Job Title</a:t>
            </a:r>
          </a:p>
          <a:p>
            <a:r>
              <a:rPr lang="en-US" sz="1350" dirty="0"/>
              <a:t>Date</a:t>
            </a:r>
            <a:endParaRPr lang="en-US" dirty="0"/>
          </a:p>
        </p:txBody>
      </p:sp>
      <p:sp>
        <p:nvSpPr>
          <p:cNvPr id="9" name="Footer Placeholder 4"/>
          <p:cNvSpPr>
            <a:spLocks noGrp="1"/>
          </p:cNvSpPr>
          <p:nvPr>
            <p:ph type="ftr" sz="quarter" idx="3"/>
          </p:nvPr>
        </p:nvSpPr>
        <p:spPr bwMode="black">
          <a:xfrm>
            <a:off x="4690171" y="6138333"/>
            <a:ext cx="4190735" cy="365125"/>
          </a:xfrm>
          <a:prstGeom prst="rect">
            <a:avLst/>
          </a:prstGeom>
        </p:spPr>
        <p:txBody>
          <a:bodyPr anchor="b"/>
          <a:lstStyle>
            <a:lvl1pPr algn="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6" name="Picture Placeholder 5"/>
          <p:cNvSpPr>
            <a:spLocks noGrp="1"/>
          </p:cNvSpPr>
          <p:nvPr>
            <p:ph type="pic" sz="quarter" idx="17"/>
          </p:nvPr>
        </p:nvSpPr>
        <p:spPr bwMode="gray">
          <a:xfrm>
            <a:off x="0" y="0"/>
            <a:ext cx="9144000" cy="3380732"/>
          </a:xfrm>
        </p:spPr>
        <p:txBody>
          <a:bodyPr/>
          <a:lstStyle/>
          <a:p>
            <a:r>
              <a:rPr lang="en-US"/>
              <a:t>Click icon to add picture</a:t>
            </a:r>
            <a:endParaRPr lang="en-US" dirty="0"/>
          </a:p>
        </p:txBody>
      </p:sp>
    </p:spTree>
    <p:extLst>
      <p:ext uri="{BB962C8B-B14F-4D97-AF65-F5344CB8AC3E}">
        <p14:creationId xmlns:p14="http://schemas.microsoft.com/office/powerpoint/2010/main" val="2077357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9144000" cy="1216025"/>
          </a:xfrm>
          <a:solidFill>
            <a:schemeClr val="accent1"/>
          </a:solidFill>
        </p:spPr>
        <p:txBody>
          <a:bodyPr lIns="822960" rIns="822960">
            <a:normAutofit/>
          </a:bodyPr>
          <a:lstStyle>
            <a:lvl1pPr algn="r">
              <a:defRPr sz="2700">
                <a:solidFill>
                  <a:schemeClr val="bg1"/>
                </a:solidFill>
              </a:defRPr>
            </a:lvl1pPr>
          </a:lstStyle>
          <a:p>
            <a:r>
              <a:rPr lang="en-US" dirty="0"/>
              <a:t>Agenda</a:t>
            </a:r>
          </a:p>
        </p:txBody>
      </p:sp>
      <p:sp>
        <p:nvSpPr>
          <p:cNvPr id="12" name="Table Placeholder 9"/>
          <p:cNvSpPr>
            <a:spLocks noGrp="1"/>
          </p:cNvSpPr>
          <p:nvPr>
            <p:ph type="tbl" sz="quarter" idx="13"/>
          </p:nvPr>
        </p:nvSpPr>
        <p:spPr bwMode="gray">
          <a:xfrm>
            <a:off x="628650" y="1335089"/>
            <a:ext cx="7886700" cy="4841875"/>
          </a:xfrm>
        </p:spPr>
        <p:txBody>
          <a:bodyPr/>
          <a:lstStyle/>
          <a:p>
            <a:r>
              <a:rPr lang="en-US"/>
              <a:t>Click icon to add table</a:t>
            </a:r>
          </a:p>
        </p:txBody>
      </p:sp>
      <p:sp>
        <p:nvSpPr>
          <p:cNvPr id="4" name="Date Placeholder 3"/>
          <p:cNvSpPr>
            <a:spLocks noGrp="1"/>
          </p:cNvSpPr>
          <p:nvPr>
            <p:ph type="dt" sz="half" idx="10"/>
          </p:nvPr>
        </p:nvSpPr>
        <p:spPr bwMode="black"/>
        <p:txBody>
          <a:bodyPr/>
          <a:lstStyle/>
          <a:p>
            <a:fld id="{9A198C9B-0587-4A1E-9E03-E4C9FE222F08}" type="datetime1">
              <a:rPr lang="en-US" smtClean="0"/>
              <a:t>3/21/18</a:t>
            </a:fld>
            <a:endParaRPr lang="en-US" dirty="0"/>
          </a:p>
        </p:txBody>
      </p:sp>
      <p:sp>
        <p:nvSpPr>
          <p:cNvPr id="11"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9" name="Rectangle 8"/>
          <p:cNvSpPr/>
          <p:nvPr userDrawn="1"/>
        </p:nvSpPr>
        <p:spPr bwMode="auto">
          <a:xfrm>
            <a:off x="0" y="1216025"/>
            <a:ext cx="9144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389629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4188565"/>
            <a:ext cx="9144000" cy="1199223"/>
          </a:xfrm>
          <a:solidFill>
            <a:schemeClr val="accent1"/>
          </a:solidFill>
        </p:spPr>
        <p:txBody>
          <a:bodyPr anchor="ctr">
            <a:normAutofit/>
          </a:bodyPr>
          <a:lstStyle>
            <a:lvl1pPr algn="ctr">
              <a:defRPr sz="2700">
                <a:solidFill>
                  <a:schemeClr val="bg1"/>
                </a:solidFill>
              </a:defRPr>
            </a:lvl1pPr>
          </a:lstStyle>
          <a:p>
            <a:r>
              <a:rPr lang="en-US" dirty="0"/>
              <a:t>Click to edit section title</a:t>
            </a:r>
          </a:p>
        </p:txBody>
      </p:sp>
      <p:sp>
        <p:nvSpPr>
          <p:cNvPr id="3" name="Rectangle 2"/>
          <p:cNvSpPr/>
          <p:nvPr userDrawn="1"/>
        </p:nvSpPr>
        <p:spPr bwMode="auto">
          <a:xfrm>
            <a:off x="0" y="5387787"/>
            <a:ext cx="9144000" cy="1470213"/>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noFill/>
              </a:ln>
            </a:endParaRPr>
          </a:p>
        </p:txBody>
      </p:sp>
      <p:sp>
        <p:nvSpPr>
          <p:cNvPr id="12" name="Text Placeholder 10"/>
          <p:cNvSpPr>
            <a:spLocks noGrp="1"/>
          </p:cNvSpPr>
          <p:nvPr>
            <p:ph type="body" sz="quarter" idx="14" hasCustomPrompt="1"/>
          </p:nvPr>
        </p:nvSpPr>
        <p:spPr bwMode="black">
          <a:xfrm>
            <a:off x="2101851" y="5644884"/>
            <a:ext cx="4940300" cy="440970"/>
          </a:xfrm>
        </p:spPr>
        <p:txBody>
          <a:bodyPr>
            <a:normAutofit/>
          </a:bodyPr>
          <a:lstStyle>
            <a:lvl1pPr marL="0" indent="0" algn="ctr">
              <a:buNone/>
              <a:defRPr sz="1350" baseline="0"/>
            </a:lvl1pPr>
          </a:lstStyle>
          <a:p>
            <a:r>
              <a:rPr lang="en-US" sz="1350" dirty="0" err="1"/>
              <a:t>Firstname</a:t>
            </a:r>
            <a:r>
              <a:rPr lang="en-US" sz="1350" dirty="0"/>
              <a:t> </a:t>
            </a:r>
            <a:r>
              <a:rPr lang="en-US" sz="1350" dirty="0" err="1"/>
              <a:t>Lastname</a:t>
            </a:r>
            <a:r>
              <a:rPr lang="en-US" sz="1350" dirty="0"/>
              <a:t> | Job Title</a:t>
            </a:r>
          </a:p>
        </p:txBody>
      </p:sp>
      <p:sp>
        <p:nvSpPr>
          <p:cNvPr id="11" name="Picture Placeholder 2"/>
          <p:cNvSpPr>
            <a:spLocks noGrp="1"/>
          </p:cNvSpPr>
          <p:nvPr>
            <p:ph type="pic" sz="quarter" idx="13" hasCustomPrompt="1"/>
          </p:nvPr>
        </p:nvSpPr>
        <p:spPr bwMode="gray">
          <a:xfrm>
            <a:off x="0" y="1789113"/>
            <a:ext cx="9144000" cy="2298700"/>
          </a:xfrm>
        </p:spPr>
        <p:txBody>
          <a:bodyPr/>
          <a:lstStyle/>
          <a:p>
            <a:r>
              <a:rPr lang="en-US" dirty="0"/>
              <a:t>Click Icon to add picture</a:t>
            </a:r>
          </a:p>
        </p:txBody>
      </p:sp>
      <p:sp>
        <p:nvSpPr>
          <p:cNvPr id="18" name="Date Placeholder 17"/>
          <p:cNvSpPr>
            <a:spLocks noGrp="1"/>
          </p:cNvSpPr>
          <p:nvPr>
            <p:ph type="dt" sz="half" idx="15"/>
          </p:nvPr>
        </p:nvSpPr>
        <p:spPr bwMode="black"/>
        <p:txBody>
          <a:bodyPr/>
          <a:lstStyle/>
          <a:p>
            <a:fld id="{A8CA1A9B-139F-4606-AD0A-F3253110DAE5}" type="datetime1">
              <a:rPr lang="en-US" smtClean="0"/>
              <a:t>3/21/18</a:t>
            </a:fld>
            <a:endParaRPr lang="en-US" dirty="0"/>
          </a:p>
        </p:txBody>
      </p:sp>
      <p:sp>
        <p:nvSpPr>
          <p:cNvPr id="9"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19" name="Slide Number Placeholder 18"/>
          <p:cNvSpPr>
            <a:spLocks noGrp="1"/>
          </p:cNvSpPr>
          <p:nvPr>
            <p:ph type="sldNum" sz="quarter" idx="16"/>
          </p:nvPr>
        </p:nvSpPr>
        <p:spPr bwMode="black"/>
        <p:txBody>
          <a:bodyPr/>
          <a:lstStyle/>
          <a:p>
            <a:fld id="{48F63A3B-78C7-47BE-AE5E-E10140E04643}" type="slidenum">
              <a:rPr lang="en-US" smtClean="0"/>
              <a:pPr/>
              <a:t>‹#›</a:t>
            </a:fld>
            <a:endParaRPr lang="en-US" dirty="0"/>
          </a:p>
        </p:txBody>
      </p:sp>
      <p:pic>
        <p:nvPicPr>
          <p:cNvPr id="10" name="Picture 9" descr="Minnesota IT Services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5063" y="212036"/>
            <a:ext cx="2454626" cy="1374590"/>
          </a:xfrm>
          <a:prstGeom prst="rect">
            <a:avLst/>
          </a:prstGeom>
        </p:spPr>
      </p:pic>
    </p:spTree>
    <p:extLst>
      <p:ext uri="{BB962C8B-B14F-4D97-AF65-F5344CB8AC3E}">
        <p14:creationId xmlns:p14="http://schemas.microsoft.com/office/powerpoint/2010/main" val="4076761146"/>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Whit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9144000" cy="1216025"/>
          </a:xfrm>
          <a:solidFill>
            <a:schemeClr val="accent1"/>
          </a:solidFill>
        </p:spPr>
        <p:txBody>
          <a:bodyPr lIns="822960" rIns="822960">
            <a:normAutofit/>
          </a:bodyPr>
          <a:lstStyle>
            <a:lvl1pPr algn="r">
              <a:defRPr sz="2700">
                <a:solidFill>
                  <a:schemeClr val="bg1"/>
                </a:solidFill>
              </a:defRPr>
            </a:lvl1pPr>
          </a:lstStyle>
          <a:p>
            <a:r>
              <a:rPr lang="en-US" dirty="0"/>
              <a:t>Click to edit title</a:t>
            </a:r>
          </a:p>
        </p:txBody>
      </p:sp>
      <p:sp>
        <p:nvSpPr>
          <p:cNvPr id="3" name="Content Placeholder 2"/>
          <p:cNvSpPr>
            <a:spLocks noGrp="1"/>
          </p:cNvSpPr>
          <p:nvPr>
            <p:ph idx="1"/>
          </p:nvPr>
        </p:nvSpPr>
        <p:spPr bwMode="black"/>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bwMode="black"/>
        <p:txBody>
          <a:bodyPr/>
          <a:lstStyle/>
          <a:p>
            <a:fld id="{824D5D47-1752-4D84-8BFB-C2F71A34C932}" type="datetime1">
              <a:rPr lang="en-US" smtClean="0"/>
              <a:t>3/21/18</a:t>
            </a:fld>
            <a:endParaRPr lang="en-US" dirty="0"/>
          </a:p>
        </p:txBody>
      </p:sp>
      <p:sp>
        <p:nvSpPr>
          <p:cNvPr id="10"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8" name="Rectangle 7"/>
          <p:cNvSpPr/>
          <p:nvPr userDrawn="1"/>
        </p:nvSpPr>
        <p:spPr bwMode="auto">
          <a:xfrm>
            <a:off x="0" y="1216025"/>
            <a:ext cx="9144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7477945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Split White BG)">
    <p:spTree>
      <p:nvGrpSpPr>
        <p:cNvPr id="1" name=""/>
        <p:cNvGrpSpPr/>
        <p:nvPr/>
      </p:nvGrpSpPr>
      <p:grpSpPr>
        <a:xfrm>
          <a:off x="0" y="0"/>
          <a:ext cx="0" cy="0"/>
          <a:chOff x="0" y="0"/>
          <a:chExt cx="0" cy="0"/>
        </a:xfrm>
      </p:grpSpPr>
      <p:sp>
        <p:nvSpPr>
          <p:cNvPr id="12" name="Title 1"/>
          <p:cNvSpPr>
            <a:spLocks noGrp="1"/>
          </p:cNvSpPr>
          <p:nvPr>
            <p:ph type="title" hasCustomPrompt="1"/>
          </p:nvPr>
        </p:nvSpPr>
        <p:spPr bwMode="auto">
          <a:xfrm>
            <a:off x="0" y="-1"/>
            <a:ext cx="9144000" cy="1216025"/>
          </a:xfrm>
          <a:solidFill>
            <a:schemeClr val="accent1"/>
          </a:solidFill>
        </p:spPr>
        <p:txBody>
          <a:bodyPr lIns="822960" rIns="822960">
            <a:normAutofit/>
          </a:bodyPr>
          <a:lstStyle>
            <a:lvl1pPr algn="r">
              <a:defRPr sz="2700">
                <a:solidFill>
                  <a:schemeClr val="bg1"/>
                </a:solidFill>
              </a:defRPr>
            </a:lvl1pPr>
          </a:lstStyle>
          <a:p>
            <a:r>
              <a:rPr lang="en-US" dirty="0"/>
              <a:t>Click to edit title</a:t>
            </a:r>
          </a:p>
        </p:txBody>
      </p:sp>
      <p:sp>
        <p:nvSpPr>
          <p:cNvPr id="3" name="Content Placeholder 2"/>
          <p:cNvSpPr>
            <a:spLocks noGrp="1"/>
          </p:cNvSpPr>
          <p:nvPr>
            <p:ph sz="half" idx="1"/>
          </p:nvPr>
        </p:nvSpPr>
        <p:spPr bwMode="auto">
          <a:xfrm>
            <a:off x="628650" y="1594625"/>
            <a:ext cx="3886200" cy="4582339"/>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auto">
          <a:xfrm>
            <a:off x="4629150" y="1594625"/>
            <a:ext cx="3886200" cy="4582339"/>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bwMode="black"/>
        <p:txBody>
          <a:bodyPr/>
          <a:lstStyle/>
          <a:p>
            <a:fld id="{7C198DD1-C477-482D-A126-3FBDD1778E48}" type="datetime1">
              <a:rPr lang="en-US" smtClean="0"/>
              <a:t>3/21/18</a:t>
            </a:fld>
            <a:endParaRPr lang="en-US" dirty="0"/>
          </a:p>
        </p:txBody>
      </p:sp>
      <p:sp>
        <p:nvSpPr>
          <p:cNvPr id="11"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7" name="Slide Number Placeholder 6"/>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10" name="Rectangle 9"/>
          <p:cNvSpPr/>
          <p:nvPr userDrawn="1"/>
        </p:nvSpPr>
        <p:spPr bwMode="auto">
          <a:xfrm>
            <a:off x="0" y="1216025"/>
            <a:ext cx="9144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solidFill>
            </a:endParaRPr>
          </a:p>
        </p:txBody>
      </p:sp>
    </p:spTree>
    <p:extLst>
      <p:ext uri="{BB962C8B-B14F-4D97-AF65-F5344CB8AC3E}">
        <p14:creationId xmlns:p14="http://schemas.microsoft.com/office/powerpoint/2010/main" val="20889433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Boxed)">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9144000" cy="1216025"/>
          </a:xfrm>
          <a:solidFill>
            <a:schemeClr val="accent1"/>
          </a:solidFill>
        </p:spPr>
        <p:txBody>
          <a:bodyPr lIns="822960" rIns="822960">
            <a:normAutofit/>
          </a:bodyPr>
          <a:lstStyle>
            <a:lvl1pPr algn="r">
              <a:defRPr sz="2700">
                <a:solidFill>
                  <a:schemeClr val="bg1"/>
                </a:solidFill>
              </a:defRPr>
            </a:lvl1pPr>
          </a:lstStyle>
          <a:p>
            <a:r>
              <a:rPr lang="en-US" dirty="0"/>
              <a:t>Click to edit title</a:t>
            </a:r>
          </a:p>
        </p:txBody>
      </p:sp>
      <p:sp>
        <p:nvSpPr>
          <p:cNvPr id="3" name="Content Placeholder 2"/>
          <p:cNvSpPr>
            <a:spLocks noGrp="1"/>
          </p:cNvSpPr>
          <p:nvPr>
            <p:ph idx="1"/>
          </p:nvPr>
        </p:nvSpPr>
        <p:spPr bwMode="auto">
          <a:xfrm>
            <a:off x="628650" y="1335281"/>
            <a:ext cx="7886700" cy="4841682"/>
          </a:xfrm>
          <a:solidFill>
            <a:schemeClr val="bg1"/>
          </a:solidFill>
        </p:spPr>
        <p:txBody>
          <a:bodyPr lIns="228600" tIns="548640" rIns="274320"/>
          <a:lstStyle>
            <a:lvl1pPr marL="257175" indent="-257175">
              <a:lnSpc>
                <a:spcPct val="100000"/>
              </a:lnSpc>
              <a:spcAft>
                <a:spcPts val="750"/>
              </a:spcAft>
              <a:buClr>
                <a:schemeClr val="accent1"/>
              </a:buClr>
              <a:buFont typeface="Arial" panose="020B0604020202020204" pitchFamily="34" charset="0"/>
              <a:buChar char="•"/>
              <a:defRPr sz="1875"/>
            </a:lvl1pPr>
            <a:lvl2pPr marL="600075" indent="-257175">
              <a:lnSpc>
                <a:spcPct val="100000"/>
              </a:lnSpc>
              <a:spcAft>
                <a:spcPts val="750"/>
              </a:spcAft>
              <a:buClr>
                <a:schemeClr val="accent1"/>
              </a:buClr>
              <a:buFont typeface="Arial" panose="020B0604020202020204" pitchFamily="34" charset="0"/>
              <a:buChar char="•"/>
              <a:defRPr sz="1575"/>
            </a:lvl2pPr>
            <a:lvl3pPr marL="900113" indent="-214313">
              <a:lnSpc>
                <a:spcPct val="100000"/>
              </a:lnSpc>
              <a:spcAft>
                <a:spcPts val="750"/>
              </a:spcAft>
              <a:buClr>
                <a:schemeClr val="accent1"/>
              </a:buClr>
              <a:buFont typeface="Arial" panose="020B0604020202020204" pitchFamily="34" charset="0"/>
              <a:buChar char="•"/>
              <a:defRPr sz="1275"/>
            </a:lvl3pPr>
            <a:lvl4pPr marL="1243013" indent="-214313">
              <a:lnSpc>
                <a:spcPct val="100000"/>
              </a:lnSpc>
              <a:spcAft>
                <a:spcPts val="750"/>
              </a:spcAft>
              <a:buClr>
                <a:schemeClr val="accent1"/>
              </a:buClr>
              <a:buFont typeface="Arial" panose="020B0604020202020204" pitchFamily="34" charset="0"/>
              <a:buChar char="•"/>
              <a:defRPr sz="1275"/>
            </a:lvl4pPr>
            <a:lvl5pPr marL="1585913" indent="-214313">
              <a:lnSpc>
                <a:spcPct val="100000"/>
              </a:lnSpc>
              <a:spcAft>
                <a:spcPts val="750"/>
              </a:spcAft>
              <a:buClr>
                <a:schemeClr val="accent1"/>
              </a:buClr>
              <a:buFont typeface="Arial" panose="020B0604020202020204" pitchFamily="34" charset="0"/>
              <a:buChar char="•"/>
              <a:defRPr sz="12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bwMode="black"/>
        <p:txBody>
          <a:bodyPr/>
          <a:lstStyle/>
          <a:p>
            <a:fld id="{9A198C9B-0587-4A1E-9E03-E4C9FE222F08}" type="datetime1">
              <a:rPr lang="en-US" smtClean="0"/>
              <a:t>3/21/18</a:t>
            </a:fld>
            <a:endParaRPr lang="en-US" dirty="0"/>
          </a:p>
        </p:txBody>
      </p:sp>
      <p:sp>
        <p:nvSpPr>
          <p:cNvPr id="11"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9" name="Rectangle 8"/>
          <p:cNvSpPr/>
          <p:nvPr userDrawn="1"/>
        </p:nvSpPr>
        <p:spPr bwMode="auto">
          <a:xfrm>
            <a:off x="0" y="1216025"/>
            <a:ext cx="9144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16574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Split Boxed)">
    <p:spTree>
      <p:nvGrpSpPr>
        <p:cNvPr id="1" name=""/>
        <p:cNvGrpSpPr/>
        <p:nvPr/>
      </p:nvGrpSpPr>
      <p:grpSpPr>
        <a:xfrm>
          <a:off x="0" y="0"/>
          <a:ext cx="0" cy="0"/>
          <a:chOff x="0" y="0"/>
          <a:chExt cx="0" cy="0"/>
        </a:xfrm>
      </p:grpSpPr>
      <p:sp>
        <p:nvSpPr>
          <p:cNvPr id="10" name="Title 1"/>
          <p:cNvSpPr>
            <a:spLocks noGrp="1"/>
          </p:cNvSpPr>
          <p:nvPr>
            <p:ph type="title" hasCustomPrompt="1"/>
          </p:nvPr>
        </p:nvSpPr>
        <p:spPr bwMode="auto">
          <a:xfrm>
            <a:off x="0" y="-1"/>
            <a:ext cx="9144000" cy="1216025"/>
          </a:xfrm>
          <a:solidFill>
            <a:schemeClr val="accent1"/>
          </a:solidFill>
        </p:spPr>
        <p:txBody>
          <a:bodyPr lIns="822960" rIns="822960">
            <a:normAutofit/>
          </a:bodyPr>
          <a:lstStyle>
            <a:lvl1pPr algn="r">
              <a:defRPr sz="2700">
                <a:solidFill>
                  <a:schemeClr val="bg1"/>
                </a:solidFill>
              </a:defRPr>
            </a:lvl1pPr>
          </a:lstStyle>
          <a:p>
            <a:r>
              <a:rPr lang="en-US" dirty="0"/>
              <a:t>Click to edit title</a:t>
            </a:r>
          </a:p>
        </p:txBody>
      </p:sp>
      <p:sp>
        <p:nvSpPr>
          <p:cNvPr id="3" name="Content Placeholder 2"/>
          <p:cNvSpPr>
            <a:spLocks noGrp="1"/>
          </p:cNvSpPr>
          <p:nvPr>
            <p:ph sz="half" idx="1"/>
          </p:nvPr>
        </p:nvSpPr>
        <p:spPr bwMode="auto">
          <a:xfrm>
            <a:off x="628650" y="1594625"/>
            <a:ext cx="3886200" cy="4582339"/>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auto">
          <a:xfrm>
            <a:off x="4629150" y="1594625"/>
            <a:ext cx="3886200" cy="4582339"/>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bwMode="black"/>
        <p:txBody>
          <a:bodyPr/>
          <a:lstStyle/>
          <a:p>
            <a:fld id="{5485A5BA-A5F9-4138-9E4B-FFD626F6437A}" type="datetime1">
              <a:rPr lang="en-US" smtClean="0"/>
              <a:t>3/21/18</a:t>
            </a:fld>
            <a:endParaRPr lang="en-US" dirty="0"/>
          </a:p>
        </p:txBody>
      </p:sp>
      <p:sp>
        <p:nvSpPr>
          <p:cNvPr id="11"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7" name="Slide Number Placeholder 6"/>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9" name="Rectangle 8"/>
          <p:cNvSpPr/>
          <p:nvPr userDrawn="1"/>
        </p:nvSpPr>
        <p:spPr bwMode="auto">
          <a:xfrm>
            <a:off x="0" y="1216025"/>
            <a:ext cx="9144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0287337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Overlay, Gra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0"/>
            <a:ext cx="9144000" cy="1219198"/>
          </a:xfrm>
          <a:solidFill>
            <a:schemeClr val="accent1"/>
          </a:solidFill>
        </p:spPr>
        <p:txBody>
          <a:bodyPr lIns="822960" rIns="822960">
            <a:normAutofit/>
          </a:bodyPr>
          <a:lstStyle>
            <a:lvl1pPr algn="r">
              <a:defRPr sz="2700">
                <a:solidFill>
                  <a:schemeClr val="bg1"/>
                </a:solidFill>
              </a:defRPr>
            </a:lvl1pPr>
          </a:lstStyle>
          <a:p>
            <a:r>
              <a:rPr lang="en-US" dirty="0"/>
              <a:t>Click to edit title</a:t>
            </a:r>
          </a:p>
        </p:txBody>
      </p:sp>
      <p:sp>
        <p:nvSpPr>
          <p:cNvPr id="9" name="Picture Placeholder 12"/>
          <p:cNvSpPr>
            <a:spLocks noGrp="1"/>
          </p:cNvSpPr>
          <p:nvPr>
            <p:ph type="pic" sz="quarter" idx="13" hasCustomPrompt="1"/>
          </p:nvPr>
        </p:nvSpPr>
        <p:spPr bwMode="gray">
          <a:xfrm>
            <a:off x="0" y="1219198"/>
            <a:ext cx="9144000" cy="5638802"/>
          </a:xfrm>
        </p:spPr>
        <p:txBody>
          <a:bodyPr/>
          <a:lstStyle/>
          <a:p>
            <a:r>
              <a:rPr lang="en-US" dirty="0"/>
              <a:t>Click Icon to add picture</a:t>
            </a:r>
          </a:p>
        </p:txBody>
      </p:sp>
      <p:sp>
        <p:nvSpPr>
          <p:cNvPr id="10" name="Content Placeholder 2"/>
          <p:cNvSpPr>
            <a:spLocks noGrp="1"/>
          </p:cNvSpPr>
          <p:nvPr>
            <p:ph idx="1"/>
          </p:nvPr>
        </p:nvSpPr>
        <p:spPr bwMode="auto">
          <a:xfrm>
            <a:off x="0" y="2609242"/>
            <a:ext cx="4262718" cy="2858714"/>
          </a:xfrm>
          <a:solidFill>
            <a:schemeClr val="tx1">
              <a:alpha val="88000"/>
            </a:schemeClr>
          </a:solidFill>
        </p:spPr>
        <p:txBody>
          <a:bodyPr rIns="274320" anchor="ctr"/>
          <a:lstStyle>
            <a:lvl1pPr marL="514350" indent="-171450">
              <a:lnSpc>
                <a:spcPct val="100000"/>
              </a:lnSpc>
              <a:spcBef>
                <a:spcPts val="0"/>
              </a:spcBef>
              <a:buClr>
                <a:schemeClr val="accent2"/>
              </a:buClr>
              <a:defRPr sz="1875">
                <a:solidFill>
                  <a:schemeClr val="bg1"/>
                </a:solidFill>
              </a:defRPr>
            </a:lvl1pPr>
            <a:lvl2pPr marL="857250" indent="-171450">
              <a:lnSpc>
                <a:spcPct val="100000"/>
              </a:lnSpc>
              <a:buClr>
                <a:schemeClr val="accent2"/>
              </a:buClr>
              <a:defRPr sz="1575">
                <a:solidFill>
                  <a:schemeClr val="bg1"/>
                </a:solidFill>
              </a:defRPr>
            </a:lvl2pPr>
            <a:lvl3pPr marL="1200150" indent="-171450">
              <a:lnSpc>
                <a:spcPct val="100000"/>
              </a:lnSpc>
              <a:buClr>
                <a:schemeClr val="accent2"/>
              </a:buClr>
              <a:defRPr sz="1275">
                <a:solidFill>
                  <a:schemeClr val="bg1"/>
                </a:solidFill>
              </a:defRPr>
            </a:lvl3pPr>
            <a:lvl4pPr marL="1543050" indent="-171450">
              <a:lnSpc>
                <a:spcPct val="100000"/>
              </a:lnSpc>
              <a:buClr>
                <a:schemeClr val="accent2"/>
              </a:buClr>
              <a:defRPr sz="1275">
                <a:solidFill>
                  <a:schemeClr val="bg1"/>
                </a:solidFill>
              </a:defRPr>
            </a:lvl4pPr>
            <a:lvl5pPr marL="1885950" indent="-171450">
              <a:lnSpc>
                <a:spcPct val="100000"/>
              </a:lnSpc>
              <a:buClr>
                <a:schemeClr val="accent2"/>
              </a:buClr>
              <a:defRPr sz="1275">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0811619"/>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Overlay, Whit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628650" y="152400"/>
            <a:ext cx="7886700" cy="914400"/>
          </a:xfrm>
        </p:spPr>
        <p:txBody>
          <a:bodyPr>
            <a:normAutofit/>
          </a:bodyPr>
          <a:lstStyle>
            <a:lvl1pPr algn="r">
              <a:defRPr sz="2700">
                <a:solidFill>
                  <a:schemeClr val="accent1"/>
                </a:solidFill>
              </a:defRPr>
            </a:lvl1pPr>
          </a:lstStyle>
          <a:p>
            <a:r>
              <a:rPr lang="en-US" dirty="0"/>
              <a:t>Click to edit title</a:t>
            </a:r>
          </a:p>
        </p:txBody>
      </p:sp>
      <p:sp>
        <p:nvSpPr>
          <p:cNvPr id="9" name="Picture Placeholder 12"/>
          <p:cNvSpPr>
            <a:spLocks noGrp="1"/>
          </p:cNvSpPr>
          <p:nvPr>
            <p:ph type="pic" sz="quarter" idx="13" hasCustomPrompt="1"/>
          </p:nvPr>
        </p:nvSpPr>
        <p:spPr bwMode="gray">
          <a:xfrm>
            <a:off x="0" y="1219198"/>
            <a:ext cx="9144000" cy="5638802"/>
          </a:xfrm>
        </p:spPr>
        <p:txBody>
          <a:bodyPr/>
          <a:lstStyle>
            <a:lvl1pPr>
              <a:defRPr baseline="0"/>
            </a:lvl1pPr>
          </a:lstStyle>
          <a:p>
            <a:r>
              <a:rPr lang="en-US" dirty="0"/>
              <a:t>Click Icon to add picture</a:t>
            </a:r>
          </a:p>
        </p:txBody>
      </p:sp>
      <p:sp>
        <p:nvSpPr>
          <p:cNvPr id="10" name="Content Placeholder 2"/>
          <p:cNvSpPr>
            <a:spLocks noGrp="1"/>
          </p:cNvSpPr>
          <p:nvPr>
            <p:ph idx="1"/>
          </p:nvPr>
        </p:nvSpPr>
        <p:spPr bwMode="auto">
          <a:xfrm>
            <a:off x="0" y="2609242"/>
            <a:ext cx="4262718" cy="2858714"/>
          </a:xfrm>
          <a:solidFill>
            <a:schemeClr val="tx1">
              <a:alpha val="88000"/>
            </a:schemeClr>
          </a:solidFill>
        </p:spPr>
        <p:txBody>
          <a:bodyPr rIns="274320" anchor="ctr"/>
          <a:lstStyle>
            <a:lvl1pPr marL="514350" indent="-171450">
              <a:lnSpc>
                <a:spcPct val="100000"/>
              </a:lnSpc>
              <a:spcBef>
                <a:spcPts val="0"/>
              </a:spcBef>
              <a:buClr>
                <a:schemeClr val="accent2"/>
              </a:buClr>
              <a:defRPr>
                <a:solidFill>
                  <a:schemeClr val="bg1"/>
                </a:solidFill>
              </a:defRPr>
            </a:lvl1pPr>
            <a:lvl2pPr marL="857250" indent="-171450">
              <a:lnSpc>
                <a:spcPct val="100000"/>
              </a:lnSpc>
              <a:buClr>
                <a:schemeClr val="accent2"/>
              </a:buClr>
              <a:defRPr>
                <a:solidFill>
                  <a:schemeClr val="bg1"/>
                </a:solidFill>
              </a:defRPr>
            </a:lvl2pPr>
            <a:lvl3pPr marL="1200150" indent="-171450">
              <a:lnSpc>
                <a:spcPct val="100000"/>
              </a:lnSpc>
              <a:buClr>
                <a:schemeClr val="accent2"/>
              </a:buClr>
              <a:defRPr>
                <a:solidFill>
                  <a:schemeClr val="bg1"/>
                </a:solidFill>
              </a:defRPr>
            </a:lvl3pPr>
            <a:lvl4pPr marL="1543050" indent="-171450">
              <a:lnSpc>
                <a:spcPct val="100000"/>
              </a:lnSpc>
              <a:buClr>
                <a:schemeClr val="accent2"/>
              </a:buClr>
              <a:defRPr>
                <a:solidFill>
                  <a:schemeClr val="bg1"/>
                </a:solidFill>
              </a:defRPr>
            </a:lvl4pPr>
            <a:lvl5pPr marL="1885950" indent="-171450">
              <a:lnSpc>
                <a:spcPct val="100000"/>
              </a:lnSpc>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8756238"/>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Solid White)">
    <p:spTree>
      <p:nvGrpSpPr>
        <p:cNvPr id="1" name=""/>
        <p:cNvGrpSpPr/>
        <p:nvPr/>
      </p:nvGrpSpPr>
      <p:grpSpPr>
        <a:xfrm>
          <a:off x="0" y="0"/>
          <a:ext cx="0" cy="0"/>
          <a:chOff x="0" y="0"/>
          <a:chExt cx="0" cy="0"/>
        </a:xfrm>
      </p:grpSpPr>
      <p:sp>
        <p:nvSpPr>
          <p:cNvPr id="6" name="Title 1"/>
          <p:cNvSpPr>
            <a:spLocks noGrp="1"/>
          </p:cNvSpPr>
          <p:nvPr>
            <p:ph type="title" hasCustomPrompt="1"/>
          </p:nvPr>
        </p:nvSpPr>
        <p:spPr bwMode="black">
          <a:xfrm>
            <a:off x="628650" y="152400"/>
            <a:ext cx="7886700" cy="914400"/>
          </a:xfrm>
        </p:spPr>
        <p:txBody>
          <a:bodyPr>
            <a:normAutofit/>
          </a:bodyPr>
          <a:lstStyle>
            <a:lvl1pPr algn="r">
              <a:defRPr sz="2700">
                <a:solidFill>
                  <a:schemeClr val="accent1"/>
                </a:solidFill>
              </a:defRPr>
            </a:lvl1pPr>
          </a:lstStyle>
          <a:p>
            <a:r>
              <a:rPr lang="en-US" dirty="0"/>
              <a:t>Click to edit title</a:t>
            </a:r>
          </a:p>
        </p:txBody>
      </p:sp>
      <p:sp>
        <p:nvSpPr>
          <p:cNvPr id="5" name="Content Placeholder 4"/>
          <p:cNvSpPr>
            <a:spLocks noGrp="1"/>
          </p:cNvSpPr>
          <p:nvPr>
            <p:ph sz="quarter" idx="10"/>
          </p:nvPr>
        </p:nvSpPr>
        <p:spPr bwMode="black">
          <a:xfrm>
            <a:off x="628650" y="1366346"/>
            <a:ext cx="7886700" cy="478839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4"/>
          <p:cNvSpPr>
            <a:spLocks noGrp="1"/>
          </p:cNvSpPr>
          <p:nvPr>
            <p:ph type="dt" sz="half" idx="11"/>
          </p:nvPr>
        </p:nvSpPr>
        <p:spPr bwMode="black">
          <a:xfrm>
            <a:off x="628650" y="6356351"/>
            <a:ext cx="1018943" cy="365125"/>
          </a:xfrm>
        </p:spPr>
        <p:txBody>
          <a:bodyPr/>
          <a:lstStyle/>
          <a:p>
            <a:fld id="{66C283A4-7960-4BFD-B3A5-A2CC5BB2A473}" type="datetime1">
              <a:rPr lang="en-US" smtClean="0"/>
              <a:t>3/21/18</a:t>
            </a:fld>
            <a:endParaRPr lang="en-US" dirty="0"/>
          </a:p>
        </p:txBody>
      </p:sp>
      <p:sp>
        <p:nvSpPr>
          <p:cNvPr id="7"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9" name="Slide Number Placeholder 6"/>
          <p:cNvSpPr>
            <a:spLocks noGrp="1"/>
          </p:cNvSpPr>
          <p:nvPr>
            <p:ph type="sldNum" sz="quarter" idx="12"/>
          </p:nvPr>
        </p:nvSpPr>
        <p:spPr bwMode="black">
          <a:xfrm>
            <a:off x="7418349" y="6356351"/>
            <a:ext cx="1097001"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7543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3CD84D-489A-4143-BA3E-4E5AE285773D}"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E22E4D-0E02-4027-AA17-7CFF19D2F8F6}"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6270625"/>
            <a:ext cx="14430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userDrawn="1"/>
        </p:nvSpPr>
        <p:spPr bwMode="auto">
          <a:xfrm>
            <a:off x="8261350" y="300038"/>
            <a:ext cx="533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charset="0"/>
                <a:ea typeface="MS PGothic" charset="-128"/>
              </a:defRPr>
            </a:lvl1pPr>
            <a:lvl2pPr marL="742950" indent="-285750">
              <a:defRPr>
                <a:solidFill>
                  <a:schemeClr val="tx1"/>
                </a:solidFill>
                <a:latin typeface="Rockwell" charset="0"/>
                <a:ea typeface="MS PGothic" charset="-128"/>
              </a:defRPr>
            </a:lvl2pPr>
            <a:lvl3pPr marL="1143000" indent="-228600">
              <a:defRPr>
                <a:solidFill>
                  <a:schemeClr val="tx1"/>
                </a:solidFill>
                <a:latin typeface="Rockwell" charset="0"/>
                <a:ea typeface="MS PGothic" charset="-128"/>
              </a:defRPr>
            </a:lvl3pPr>
            <a:lvl4pPr marL="1600200" indent="-228600">
              <a:defRPr>
                <a:solidFill>
                  <a:schemeClr val="tx1"/>
                </a:solidFill>
                <a:latin typeface="Rockwell" charset="0"/>
                <a:ea typeface="MS PGothic" charset="-128"/>
              </a:defRPr>
            </a:lvl4pPr>
            <a:lvl5pPr marL="2057400" indent="-228600">
              <a:defRPr>
                <a:solidFill>
                  <a:schemeClr val="tx1"/>
                </a:solidFill>
                <a:latin typeface="Rockwell" charset="0"/>
                <a:ea typeface="MS PGothic" charset="-128"/>
              </a:defRPr>
            </a:lvl5pPr>
            <a:lvl6pPr marL="2514600" indent="-228600" eaLnBrk="0" fontAlgn="base" hangingPunct="0">
              <a:spcBef>
                <a:spcPct val="0"/>
              </a:spcBef>
              <a:spcAft>
                <a:spcPct val="0"/>
              </a:spcAft>
              <a:defRPr>
                <a:solidFill>
                  <a:schemeClr val="tx1"/>
                </a:solidFill>
                <a:latin typeface="Rockwell" charset="0"/>
                <a:ea typeface="MS PGothic" charset="-128"/>
              </a:defRPr>
            </a:lvl6pPr>
            <a:lvl7pPr marL="2971800" indent="-228600" eaLnBrk="0" fontAlgn="base" hangingPunct="0">
              <a:spcBef>
                <a:spcPct val="0"/>
              </a:spcBef>
              <a:spcAft>
                <a:spcPct val="0"/>
              </a:spcAft>
              <a:defRPr>
                <a:solidFill>
                  <a:schemeClr val="tx1"/>
                </a:solidFill>
                <a:latin typeface="Rockwell" charset="0"/>
                <a:ea typeface="MS PGothic" charset="-128"/>
              </a:defRPr>
            </a:lvl7pPr>
            <a:lvl8pPr marL="3429000" indent="-228600" eaLnBrk="0" fontAlgn="base" hangingPunct="0">
              <a:spcBef>
                <a:spcPct val="0"/>
              </a:spcBef>
              <a:spcAft>
                <a:spcPct val="0"/>
              </a:spcAft>
              <a:defRPr>
                <a:solidFill>
                  <a:schemeClr val="tx1"/>
                </a:solidFill>
                <a:latin typeface="Rockwell" charset="0"/>
                <a:ea typeface="MS PGothic" charset="-128"/>
              </a:defRPr>
            </a:lvl8pPr>
            <a:lvl9pPr marL="3886200" indent="-228600" eaLnBrk="0" fontAlgn="base" hangingPunct="0">
              <a:spcBef>
                <a:spcPct val="0"/>
              </a:spcBef>
              <a:spcAft>
                <a:spcPct val="0"/>
              </a:spcAft>
              <a:defRPr>
                <a:solidFill>
                  <a:schemeClr val="tx1"/>
                </a:solidFill>
                <a:latin typeface="Rockwell" charset="0"/>
                <a:ea typeface="MS PGothic" charset="-128"/>
              </a:defRPr>
            </a:lvl9pPr>
          </a:lstStyle>
          <a:p>
            <a:pPr algn="r" eaLnBrk="1" hangingPunct="1"/>
            <a:fld id="{421784F0-2B99-FC4B-9241-4A38BF9AB62D}" type="slidenum">
              <a:rPr lang="en-US" altLang="en-US">
                <a:solidFill>
                  <a:srgbClr val="FFFFFF"/>
                </a:solidFill>
                <a:latin typeface="Calibri" charset="0"/>
              </a:rPr>
              <a:pPr algn="r" eaLnBrk="1" hangingPunct="1"/>
              <a:t>‹#›</a:t>
            </a:fld>
            <a:endParaRPr lang="en-US" altLang="en-US">
              <a:solidFill>
                <a:srgbClr val="FFFFFF"/>
              </a:solidFill>
              <a:latin typeface="Calibri" charset="0"/>
            </a:endParaRPr>
          </a:p>
        </p:txBody>
      </p:sp>
    </p:spTree>
    <p:extLst>
      <p:ext uri="{BB962C8B-B14F-4D97-AF65-F5344CB8AC3E}">
        <p14:creationId xmlns:p14="http://schemas.microsoft.com/office/powerpoint/2010/main" val="31709184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Solid Dark)">
    <p:spTree>
      <p:nvGrpSpPr>
        <p:cNvPr id="1" name=""/>
        <p:cNvGrpSpPr/>
        <p:nvPr/>
      </p:nvGrpSpPr>
      <p:grpSpPr>
        <a:xfrm>
          <a:off x="0" y="0"/>
          <a:ext cx="0" cy="0"/>
          <a:chOff x="0" y="0"/>
          <a:chExt cx="0" cy="0"/>
        </a:xfrm>
      </p:grpSpPr>
      <p:sp>
        <p:nvSpPr>
          <p:cNvPr id="6" name="Title 1"/>
          <p:cNvSpPr>
            <a:spLocks noGrp="1"/>
          </p:cNvSpPr>
          <p:nvPr>
            <p:ph type="title" hasCustomPrompt="1"/>
          </p:nvPr>
        </p:nvSpPr>
        <p:spPr bwMode="white">
          <a:xfrm>
            <a:off x="628650" y="152400"/>
            <a:ext cx="7886700" cy="914400"/>
          </a:xfrm>
        </p:spPr>
        <p:txBody>
          <a:bodyPr>
            <a:normAutofit/>
          </a:bodyPr>
          <a:lstStyle>
            <a:lvl1pPr algn="r">
              <a:defRPr sz="2700">
                <a:solidFill>
                  <a:schemeClr val="accent2"/>
                </a:solidFill>
              </a:defRPr>
            </a:lvl1pPr>
          </a:lstStyle>
          <a:p>
            <a:r>
              <a:rPr lang="en-US" dirty="0"/>
              <a:t>Click to edit title</a:t>
            </a:r>
          </a:p>
        </p:txBody>
      </p:sp>
      <p:sp>
        <p:nvSpPr>
          <p:cNvPr id="5" name="Content Placeholder 4"/>
          <p:cNvSpPr>
            <a:spLocks noGrp="1"/>
          </p:cNvSpPr>
          <p:nvPr>
            <p:ph sz="quarter" idx="10"/>
          </p:nvPr>
        </p:nvSpPr>
        <p:spPr bwMode="white">
          <a:xfrm>
            <a:off x="628650" y="1366346"/>
            <a:ext cx="7886700"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4"/>
          <p:cNvSpPr>
            <a:spLocks noGrp="1"/>
          </p:cNvSpPr>
          <p:nvPr>
            <p:ph type="dt" sz="half" idx="11"/>
          </p:nvPr>
        </p:nvSpPr>
        <p:spPr bwMode="white">
          <a:xfrm>
            <a:off x="628650" y="6356351"/>
            <a:ext cx="1018943" cy="365125"/>
          </a:xfrm>
        </p:spPr>
        <p:txBody>
          <a:bodyPr/>
          <a:lstStyle>
            <a:lvl1pPr>
              <a:defRPr>
                <a:solidFill>
                  <a:schemeClr val="bg1"/>
                </a:solidFill>
              </a:defRPr>
            </a:lvl1pPr>
          </a:lstStyle>
          <a:p>
            <a:fld id="{F4B91AA0-3BA7-4036-A3DA-317C6C4FFA29}" type="datetime1">
              <a:rPr lang="en-US" smtClean="0"/>
              <a:t>3/21/18</a:t>
            </a:fld>
            <a:endParaRPr lang="en-US" dirty="0"/>
          </a:p>
        </p:txBody>
      </p:sp>
      <p:sp>
        <p:nvSpPr>
          <p:cNvPr id="7" name="Footer Placeholder 4"/>
          <p:cNvSpPr>
            <a:spLocks noGrp="1"/>
          </p:cNvSpPr>
          <p:nvPr>
            <p:ph type="ftr" sz="quarter" idx="3"/>
          </p:nvPr>
        </p:nvSpPr>
        <p:spPr bwMode="white">
          <a:xfrm>
            <a:off x="2476633" y="6356350"/>
            <a:ext cx="4190735" cy="365125"/>
          </a:xfrm>
          <a:prstGeom prst="rect">
            <a:avLst/>
          </a:prstGeom>
        </p:spPr>
        <p:txBody>
          <a:bodyPr anchor="ctr"/>
          <a:lstStyle>
            <a:lvl1pPr algn="ctr">
              <a:defRPr sz="900">
                <a:solidFill>
                  <a:schemeClr val="bg1"/>
                </a:solidFill>
              </a:defRPr>
            </a:lvl1pPr>
          </a:lstStyle>
          <a:p>
            <a:r>
              <a:rPr lang="en-US" dirty="0"/>
              <a:t>Optional Tagline Goes Here </a:t>
            </a:r>
            <a:r>
              <a:rPr lang="en-US" dirty="0">
                <a:solidFill>
                  <a:schemeClr val="accent2"/>
                </a:solidFill>
              </a:rPr>
              <a:t>|</a:t>
            </a:r>
            <a:r>
              <a:rPr lang="en-US" dirty="0"/>
              <a:t> mn.gov/</a:t>
            </a:r>
            <a:r>
              <a:rPr lang="en-US" dirty="0" err="1"/>
              <a:t>websiteurl</a:t>
            </a:r>
            <a:endParaRPr lang="en-US" dirty="0"/>
          </a:p>
        </p:txBody>
      </p:sp>
      <p:sp>
        <p:nvSpPr>
          <p:cNvPr id="9" name="Slide Number Placeholder 6"/>
          <p:cNvSpPr>
            <a:spLocks noGrp="1"/>
          </p:cNvSpPr>
          <p:nvPr>
            <p:ph type="sldNum" sz="quarter" idx="12"/>
          </p:nvPr>
        </p:nvSpPr>
        <p:spPr bwMode="white">
          <a:xfrm>
            <a:off x="7418349" y="6356351"/>
            <a:ext cx="1097001"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516227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Solid Dark)">
    <p:spTree>
      <p:nvGrpSpPr>
        <p:cNvPr id="1" name=""/>
        <p:cNvGrpSpPr/>
        <p:nvPr/>
      </p:nvGrpSpPr>
      <p:grpSpPr>
        <a:xfrm>
          <a:off x="0" y="0"/>
          <a:ext cx="0" cy="0"/>
          <a:chOff x="0" y="0"/>
          <a:chExt cx="0" cy="0"/>
        </a:xfrm>
      </p:grpSpPr>
      <p:sp>
        <p:nvSpPr>
          <p:cNvPr id="6" name="Title 1"/>
          <p:cNvSpPr>
            <a:spLocks noGrp="1"/>
          </p:cNvSpPr>
          <p:nvPr>
            <p:ph type="title" hasCustomPrompt="1"/>
          </p:nvPr>
        </p:nvSpPr>
        <p:spPr bwMode="white">
          <a:xfrm>
            <a:off x="628650" y="152400"/>
            <a:ext cx="7886700" cy="914400"/>
          </a:xfrm>
        </p:spPr>
        <p:txBody>
          <a:bodyPr>
            <a:normAutofit/>
          </a:bodyPr>
          <a:lstStyle>
            <a:lvl1pPr algn="r">
              <a:defRPr sz="2700">
                <a:solidFill>
                  <a:schemeClr val="accent2"/>
                </a:solidFill>
              </a:defRPr>
            </a:lvl1pPr>
          </a:lstStyle>
          <a:p>
            <a:r>
              <a:rPr lang="en-US" dirty="0"/>
              <a:t>Click to edit title</a:t>
            </a:r>
          </a:p>
        </p:txBody>
      </p:sp>
      <p:sp>
        <p:nvSpPr>
          <p:cNvPr id="5" name="Content Placeholder 4"/>
          <p:cNvSpPr>
            <a:spLocks noGrp="1"/>
          </p:cNvSpPr>
          <p:nvPr>
            <p:ph sz="quarter" idx="10"/>
          </p:nvPr>
        </p:nvSpPr>
        <p:spPr bwMode="white">
          <a:xfrm>
            <a:off x="628650" y="1366346"/>
            <a:ext cx="7886700"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4"/>
          <p:cNvSpPr>
            <a:spLocks noGrp="1"/>
          </p:cNvSpPr>
          <p:nvPr>
            <p:ph type="dt" sz="half" idx="11"/>
          </p:nvPr>
        </p:nvSpPr>
        <p:spPr bwMode="white">
          <a:xfrm>
            <a:off x="628650" y="6356351"/>
            <a:ext cx="1018943" cy="365125"/>
          </a:xfrm>
        </p:spPr>
        <p:txBody>
          <a:bodyPr/>
          <a:lstStyle>
            <a:lvl1pPr>
              <a:defRPr>
                <a:solidFill>
                  <a:schemeClr val="bg1"/>
                </a:solidFill>
              </a:defRPr>
            </a:lvl1pPr>
          </a:lstStyle>
          <a:p>
            <a:fld id="{F4B91AA0-3BA7-4036-A3DA-317C6C4FFA29}" type="datetime1">
              <a:rPr lang="en-US" smtClean="0"/>
              <a:t>3/21/18</a:t>
            </a:fld>
            <a:endParaRPr lang="en-US" dirty="0"/>
          </a:p>
        </p:txBody>
      </p:sp>
      <p:sp>
        <p:nvSpPr>
          <p:cNvPr id="7" name="Footer Placeholder 4"/>
          <p:cNvSpPr>
            <a:spLocks noGrp="1"/>
          </p:cNvSpPr>
          <p:nvPr>
            <p:ph type="ftr" sz="quarter" idx="3"/>
          </p:nvPr>
        </p:nvSpPr>
        <p:spPr bwMode="white">
          <a:xfrm>
            <a:off x="2476633" y="6356350"/>
            <a:ext cx="4190735" cy="365125"/>
          </a:xfrm>
          <a:prstGeom prst="rect">
            <a:avLst/>
          </a:prstGeom>
        </p:spPr>
        <p:txBody>
          <a:bodyPr anchor="ctr"/>
          <a:lstStyle>
            <a:lvl1pPr algn="ctr">
              <a:defRPr sz="900">
                <a:solidFill>
                  <a:schemeClr val="bg1"/>
                </a:solidFill>
              </a:defRPr>
            </a:lvl1pPr>
          </a:lstStyle>
          <a:p>
            <a:r>
              <a:rPr lang="en-US" dirty="0"/>
              <a:t>Optional Tagline Goes Here </a:t>
            </a:r>
            <a:r>
              <a:rPr lang="en-US" dirty="0">
                <a:solidFill>
                  <a:schemeClr val="accent2"/>
                </a:solidFill>
              </a:rPr>
              <a:t>|</a:t>
            </a:r>
            <a:r>
              <a:rPr lang="en-US" dirty="0"/>
              <a:t> mn.gov/</a:t>
            </a:r>
            <a:r>
              <a:rPr lang="en-US" dirty="0" err="1"/>
              <a:t>websiteurl</a:t>
            </a:r>
            <a:endParaRPr lang="en-US" dirty="0"/>
          </a:p>
        </p:txBody>
      </p:sp>
      <p:sp>
        <p:nvSpPr>
          <p:cNvPr id="9" name="Slide Number Placeholder 6"/>
          <p:cNvSpPr>
            <a:spLocks noGrp="1"/>
          </p:cNvSpPr>
          <p:nvPr>
            <p:ph type="sldNum" sz="quarter" idx="12"/>
          </p:nvPr>
        </p:nvSpPr>
        <p:spPr bwMode="white">
          <a:xfrm>
            <a:off x="7418349" y="6356351"/>
            <a:ext cx="1097001"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511868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Solid Lt Gray)">
    <p:spTree>
      <p:nvGrpSpPr>
        <p:cNvPr id="1" name=""/>
        <p:cNvGrpSpPr/>
        <p:nvPr/>
      </p:nvGrpSpPr>
      <p:grpSpPr>
        <a:xfrm>
          <a:off x="0" y="0"/>
          <a:ext cx="0" cy="0"/>
          <a:chOff x="0" y="0"/>
          <a:chExt cx="0" cy="0"/>
        </a:xfrm>
      </p:grpSpPr>
      <p:sp>
        <p:nvSpPr>
          <p:cNvPr id="6" name="Title 1"/>
          <p:cNvSpPr>
            <a:spLocks noGrp="1"/>
          </p:cNvSpPr>
          <p:nvPr>
            <p:ph type="title" hasCustomPrompt="1"/>
          </p:nvPr>
        </p:nvSpPr>
        <p:spPr bwMode="black">
          <a:xfrm>
            <a:off x="628650" y="152400"/>
            <a:ext cx="7886700" cy="914400"/>
          </a:xfrm>
        </p:spPr>
        <p:txBody>
          <a:bodyPr>
            <a:normAutofit/>
          </a:bodyPr>
          <a:lstStyle>
            <a:lvl1pPr algn="r">
              <a:defRPr sz="2700">
                <a:solidFill>
                  <a:schemeClr val="accent1"/>
                </a:solidFill>
              </a:defRPr>
            </a:lvl1pPr>
          </a:lstStyle>
          <a:p>
            <a:r>
              <a:rPr lang="en-US" dirty="0"/>
              <a:t>Click to edit title</a:t>
            </a:r>
          </a:p>
        </p:txBody>
      </p:sp>
      <p:sp>
        <p:nvSpPr>
          <p:cNvPr id="5" name="Content Placeholder 4"/>
          <p:cNvSpPr>
            <a:spLocks noGrp="1"/>
          </p:cNvSpPr>
          <p:nvPr>
            <p:ph sz="quarter" idx="10"/>
          </p:nvPr>
        </p:nvSpPr>
        <p:spPr bwMode="black">
          <a:xfrm>
            <a:off x="628650" y="1366346"/>
            <a:ext cx="7886700" cy="478839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3"/>
          <p:cNvSpPr>
            <a:spLocks noGrp="1"/>
          </p:cNvSpPr>
          <p:nvPr>
            <p:ph type="dt" sz="half" idx="2"/>
          </p:nvPr>
        </p:nvSpPr>
        <p:spPr bwMode="black">
          <a:xfrm>
            <a:off x="628650" y="6356351"/>
            <a:ext cx="1018943" cy="365125"/>
          </a:xfrm>
          <a:prstGeom prst="rect">
            <a:avLst/>
          </a:prstGeom>
        </p:spPr>
        <p:txBody>
          <a:bodyPr vert="horz" lIns="91440" tIns="45720" rIns="91440" bIns="45720" rtlCol="0" anchor="ctr"/>
          <a:lstStyle>
            <a:lvl1pPr algn="l">
              <a:defRPr sz="900">
                <a:solidFill>
                  <a:schemeClr val="tx2"/>
                </a:solidFill>
              </a:defRPr>
            </a:lvl1pPr>
          </a:lstStyle>
          <a:p>
            <a:fld id="{4868D85E-9AAE-43DE-B77A-6CCC9C16CBEC}" type="datetime1">
              <a:rPr lang="en-US" smtClean="0"/>
              <a:t>3/21/18</a:t>
            </a:fld>
            <a:endParaRPr lang="en-US" dirty="0"/>
          </a:p>
        </p:txBody>
      </p:sp>
      <p:sp>
        <p:nvSpPr>
          <p:cNvPr id="11"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10" name="Slide Number Placeholder 5"/>
          <p:cNvSpPr>
            <a:spLocks noGrp="1"/>
          </p:cNvSpPr>
          <p:nvPr>
            <p:ph type="sldNum" sz="quarter" idx="4"/>
          </p:nvPr>
        </p:nvSpPr>
        <p:spPr bwMode="black">
          <a:xfrm>
            <a:off x="7418349" y="6356351"/>
            <a:ext cx="1097001" cy="365125"/>
          </a:xfrm>
          <a:prstGeom prst="rect">
            <a:avLst/>
          </a:prstGeom>
        </p:spPr>
        <p:txBody>
          <a:bodyPr vert="horz" lIns="91440" tIns="45720" rIns="91440" bIns="45720" rtlCol="0" anchor="ctr"/>
          <a:lstStyle>
            <a:lvl1pPr algn="r">
              <a:defRPr sz="900">
                <a:solidFill>
                  <a:schemeClr val="tx2"/>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43781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Solid Dark)">
    <p:spTree>
      <p:nvGrpSpPr>
        <p:cNvPr id="1" name=""/>
        <p:cNvGrpSpPr/>
        <p:nvPr/>
      </p:nvGrpSpPr>
      <p:grpSpPr>
        <a:xfrm>
          <a:off x="0" y="0"/>
          <a:ext cx="0" cy="0"/>
          <a:chOff x="0" y="0"/>
          <a:chExt cx="0" cy="0"/>
        </a:xfrm>
      </p:grpSpPr>
      <p:sp>
        <p:nvSpPr>
          <p:cNvPr id="10" name="Title 1"/>
          <p:cNvSpPr>
            <a:spLocks noGrp="1"/>
          </p:cNvSpPr>
          <p:nvPr>
            <p:ph type="title" hasCustomPrompt="1"/>
          </p:nvPr>
        </p:nvSpPr>
        <p:spPr bwMode="white">
          <a:xfrm>
            <a:off x="628650" y="152400"/>
            <a:ext cx="7886700" cy="914400"/>
          </a:xfrm>
        </p:spPr>
        <p:txBody>
          <a:bodyPr>
            <a:normAutofit/>
          </a:bodyPr>
          <a:lstStyle>
            <a:lvl1pPr algn="r">
              <a:defRPr sz="2700">
                <a:solidFill>
                  <a:schemeClr val="accent2"/>
                </a:solidFill>
              </a:defRPr>
            </a:lvl1pPr>
          </a:lstStyle>
          <a:p>
            <a:r>
              <a:rPr lang="en-US" dirty="0"/>
              <a:t>Click to edit title</a:t>
            </a:r>
          </a:p>
        </p:txBody>
      </p:sp>
      <p:sp>
        <p:nvSpPr>
          <p:cNvPr id="11" name="Content Placeholder 4"/>
          <p:cNvSpPr>
            <a:spLocks noGrp="1"/>
          </p:cNvSpPr>
          <p:nvPr>
            <p:ph sz="quarter" idx="10"/>
          </p:nvPr>
        </p:nvSpPr>
        <p:spPr bwMode="white">
          <a:xfrm>
            <a:off x="628650" y="1366346"/>
            <a:ext cx="4676215"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2"/>
          <p:cNvSpPr>
            <a:spLocks noGrp="1"/>
          </p:cNvSpPr>
          <p:nvPr>
            <p:ph type="pic" sz="quarter" idx="13"/>
          </p:nvPr>
        </p:nvSpPr>
        <p:spPr bwMode="gray">
          <a:xfrm>
            <a:off x="5740174" y="1364826"/>
            <a:ext cx="3403826" cy="4538434"/>
          </a:xfrm>
        </p:spPr>
        <p:txBody>
          <a:bodyPr/>
          <a:lstStyle>
            <a:lvl1pPr>
              <a:buClr>
                <a:schemeClr val="accent2"/>
              </a:buClr>
              <a:defRPr>
                <a:solidFill>
                  <a:schemeClr val="bg1"/>
                </a:solidFill>
              </a:defRPr>
            </a:lvl1pPr>
          </a:lstStyle>
          <a:p>
            <a:r>
              <a:rPr lang="en-US"/>
              <a:t>Click icon to add picture</a:t>
            </a:r>
            <a:endParaRPr lang="en-US" dirty="0"/>
          </a:p>
        </p:txBody>
      </p:sp>
      <p:sp>
        <p:nvSpPr>
          <p:cNvPr id="8" name="Date Placeholder 4"/>
          <p:cNvSpPr>
            <a:spLocks noGrp="1"/>
          </p:cNvSpPr>
          <p:nvPr>
            <p:ph type="dt" sz="half" idx="11"/>
          </p:nvPr>
        </p:nvSpPr>
        <p:spPr bwMode="white">
          <a:xfrm>
            <a:off x="628650" y="6356351"/>
            <a:ext cx="1018943" cy="365125"/>
          </a:xfrm>
        </p:spPr>
        <p:txBody>
          <a:bodyPr/>
          <a:lstStyle>
            <a:lvl1pPr>
              <a:defRPr>
                <a:solidFill>
                  <a:schemeClr val="bg1"/>
                </a:solidFill>
              </a:defRPr>
            </a:lvl1pPr>
          </a:lstStyle>
          <a:p>
            <a:fld id="{F4B91AA0-3BA7-4036-A3DA-317C6C4FFA29}" type="datetime1">
              <a:rPr lang="en-US" smtClean="0"/>
              <a:t>3/21/18</a:t>
            </a:fld>
            <a:endParaRPr lang="en-US" dirty="0"/>
          </a:p>
        </p:txBody>
      </p:sp>
      <p:sp>
        <p:nvSpPr>
          <p:cNvPr id="7" name="Footer Placeholder 4"/>
          <p:cNvSpPr>
            <a:spLocks noGrp="1"/>
          </p:cNvSpPr>
          <p:nvPr>
            <p:ph type="ftr" sz="quarter" idx="3"/>
          </p:nvPr>
        </p:nvSpPr>
        <p:spPr bwMode="white">
          <a:xfrm>
            <a:off x="2476633" y="6356350"/>
            <a:ext cx="4190735" cy="365125"/>
          </a:xfrm>
          <a:prstGeom prst="rect">
            <a:avLst/>
          </a:prstGeom>
        </p:spPr>
        <p:txBody>
          <a:bodyPr anchor="ctr"/>
          <a:lstStyle>
            <a:lvl1pPr algn="ctr">
              <a:defRPr sz="900">
                <a:solidFill>
                  <a:schemeClr val="bg1"/>
                </a:solidFill>
              </a:defRPr>
            </a:lvl1pPr>
          </a:lstStyle>
          <a:p>
            <a:r>
              <a:rPr lang="en-US" dirty="0"/>
              <a:t>Optional Tagline Goes Here </a:t>
            </a:r>
            <a:r>
              <a:rPr lang="en-US" dirty="0">
                <a:solidFill>
                  <a:schemeClr val="accent2"/>
                </a:solidFill>
              </a:rPr>
              <a:t>|</a:t>
            </a:r>
            <a:r>
              <a:rPr lang="en-US" dirty="0"/>
              <a:t> mn.gov/</a:t>
            </a:r>
            <a:r>
              <a:rPr lang="en-US" dirty="0" err="1"/>
              <a:t>websiteurl</a:t>
            </a:r>
            <a:endParaRPr lang="en-US" dirty="0"/>
          </a:p>
        </p:txBody>
      </p:sp>
      <p:sp>
        <p:nvSpPr>
          <p:cNvPr id="9" name="Slide Number Placeholder 6"/>
          <p:cNvSpPr>
            <a:spLocks noGrp="1"/>
          </p:cNvSpPr>
          <p:nvPr>
            <p:ph type="sldNum" sz="quarter" idx="12"/>
          </p:nvPr>
        </p:nvSpPr>
        <p:spPr bwMode="white">
          <a:xfrm>
            <a:off x="7418349" y="6356351"/>
            <a:ext cx="1097001"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330090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Title and Content (Solid Dark)">
    <p:spTree>
      <p:nvGrpSpPr>
        <p:cNvPr id="1" name=""/>
        <p:cNvGrpSpPr/>
        <p:nvPr/>
      </p:nvGrpSpPr>
      <p:grpSpPr>
        <a:xfrm>
          <a:off x="0" y="0"/>
          <a:ext cx="0" cy="0"/>
          <a:chOff x="0" y="0"/>
          <a:chExt cx="0" cy="0"/>
        </a:xfrm>
      </p:grpSpPr>
      <p:sp>
        <p:nvSpPr>
          <p:cNvPr id="6" name="Title 1"/>
          <p:cNvSpPr>
            <a:spLocks noGrp="1"/>
          </p:cNvSpPr>
          <p:nvPr>
            <p:ph type="title" hasCustomPrompt="1"/>
          </p:nvPr>
        </p:nvSpPr>
        <p:spPr bwMode="white">
          <a:xfrm>
            <a:off x="628650" y="152400"/>
            <a:ext cx="7886700" cy="914400"/>
          </a:xfrm>
        </p:spPr>
        <p:txBody>
          <a:bodyPr>
            <a:normAutofit/>
          </a:bodyPr>
          <a:lstStyle>
            <a:lvl1pPr algn="r">
              <a:defRPr sz="2700">
                <a:solidFill>
                  <a:schemeClr val="accent2"/>
                </a:solidFill>
              </a:defRPr>
            </a:lvl1pPr>
          </a:lstStyle>
          <a:p>
            <a:r>
              <a:rPr lang="en-US" dirty="0"/>
              <a:t>Click to edit title</a:t>
            </a:r>
          </a:p>
        </p:txBody>
      </p:sp>
      <p:sp>
        <p:nvSpPr>
          <p:cNvPr id="10" name="Content Placeholder 4"/>
          <p:cNvSpPr>
            <a:spLocks noGrp="1"/>
          </p:cNvSpPr>
          <p:nvPr>
            <p:ph sz="quarter" idx="10"/>
          </p:nvPr>
        </p:nvSpPr>
        <p:spPr bwMode="white">
          <a:xfrm>
            <a:off x="628650" y="1366346"/>
            <a:ext cx="4676215"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2"/>
          <p:cNvSpPr>
            <a:spLocks noGrp="1"/>
          </p:cNvSpPr>
          <p:nvPr>
            <p:ph type="pic" sz="quarter" idx="13"/>
          </p:nvPr>
        </p:nvSpPr>
        <p:spPr bwMode="gray">
          <a:xfrm>
            <a:off x="5740174" y="1364826"/>
            <a:ext cx="3403826" cy="4538434"/>
          </a:xfrm>
        </p:spPr>
        <p:txBody>
          <a:bodyPr/>
          <a:lstStyle>
            <a:lvl1pPr>
              <a:buClr>
                <a:schemeClr val="accent2"/>
              </a:buClr>
              <a:defRPr>
                <a:solidFill>
                  <a:schemeClr val="bg1"/>
                </a:solidFill>
              </a:defRPr>
            </a:lvl1pPr>
          </a:lstStyle>
          <a:p>
            <a:r>
              <a:rPr lang="en-US"/>
              <a:t>Click icon to add picture</a:t>
            </a:r>
            <a:endParaRPr lang="en-US" dirty="0"/>
          </a:p>
        </p:txBody>
      </p:sp>
      <p:sp>
        <p:nvSpPr>
          <p:cNvPr id="8" name="Date Placeholder 4"/>
          <p:cNvSpPr>
            <a:spLocks noGrp="1"/>
          </p:cNvSpPr>
          <p:nvPr>
            <p:ph type="dt" sz="half" idx="11"/>
          </p:nvPr>
        </p:nvSpPr>
        <p:spPr bwMode="white">
          <a:xfrm>
            <a:off x="628650" y="6356351"/>
            <a:ext cx="1018943" cy="365125"/>
          </a:xfrm>
        </p:spPr>
        <p:txBody>
          <a:bodyPr/>
          <a:lstStyle>
            <a:lvl1pPr>
              <a:defRPr>
                <a:solidFill>
                  <a:schemeClr val="bg1"/>
                </a:solidFill>
              </a:defRPr>
            </a:lvl1pPr>
          </a:lstStyle>
          <a:p>
            <a:fld id="{F4B91AA0-3BA7-4036-A3DA-317C6C4FFA29}" type="datetime1">
              <a:rPr lang="en-US" smtClean="0"/>
              <a:t>3/21/18</a:t>
            </a:fld>
            <a:endParaRPr lang="en-US" dirty="0"/>
          </a:p>
        </p:txBody>
      </p:sp>
      <p:sp>
        <p:nvSpPr>
          <p:cNvPr id="7" name="Footer Placeholder 4"/>
          <p:cNvSpPr>
            <a:spLocks noGrp="1"/>
          </p:cNvSpPr>
          <p:nvPr>
            <p:ph type="ftr" sz="quarter" idx="3"/>
          </p:nvPr>
        </p:nvSpPr>
        <p:spPr bwMode="white">
          <a:xfrm>
            <a:off x="2476633" y="6356350"/>
            <a:ext cx="4190735" cy="365125"/>
          </a:xfrm>
          <a:prstGeom prst="rect">
            <a:avLst/>
          </a:prstGeom>
        </p:spPr>
        <p:txBody>
          <a:bodyPr anchor="ctr"/>
          <a:lstStyle>
            <a:lvl1pPr algn="ctr">
              <a:defRPr sz="900">
                <a:solidFill>
                  <a:schemeClr val="bg1"/>
                </a:solidFill>
              </a:defRPr>
            </a:lvl1pPr>
          </a:lstStyle>
          <a:p>
            <a:r>
              <a:rPr lang="en-US" dirty="0"/>
              <a:t>Optional Tagline Goes Here </a:t>
            </a:r>
            <a:r>
              <a:rPr lang="en-US" dirty="0">
                <a:solidFill>
                  <a:schemeClr val="accent2"/>
                </a:solidFill>
              </a:rPr>
              <a:t>|</a:t>
            </a:r>
            <a:r>
              <a:rPr lang="en-US" dirty="0"/>
              <a:t> mn.gov/</a:t>
            </a:r>
            <a:r>
              <a:rPr lang="en-US" dirty="0" err="1"/>
              <a:t>websiteurl</a:t>
            </a:r>
            <a:endParaRPr lang="en-US" dirty="0"/>
          </a:p>
        </p:txBody>
      </p:sp>
      <p:sp>
        <p:nvSpPr>
          <p:cNvPr id="9" name="Slide Number Placeholder 6"/>
          <p:cNvSpPr>
            <a:spLocks noGrp="1"/>
          </p:cNvSpPr>
          <p:nvPr>
            <p:ph type="sldNum" sz="quarter" idx="12"/>
          </p:nvPr>
        </p:nvSpPr>
        <p:spPr bwMode="white">
          <a:xfrm>
            <a:off x="7418349" y="6356351"/>
            <a:ext cx="1097001"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442959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Solid Lt Gray)">
    <p:spTree>
      <p:nvGrpSpPr>
        <p:cNvPr id="1" name=""/>
        <p:cNvGrpSpPr/>
        <p:nvPr/>
      </p:nvGrpSpPr>
      <p:grpSpPr>
        <a:xfrm>
          <a:off x="0" y="0"/>
          <a:ext cx="0" cy="0"/>
          <a:chOff x="0" y="0"/>
          <a:chExt cx="0" cy="0"/>
        </a:xfrm>
      </p:grpSpPr>
      <p:sp>
        <p:nvSpPr>
          <p:cNvPr id="6" name="Title 1"/>
          <p:cNvSpPr>
            <a:spLocks noGrp="1"/>
          </p:cNvSpPr>
          <p:nvPr>
            <p:ph type="title" hasCustomPrompt="1"/>
          </p:nvPr>
        </p:nvSpPr>
        <p:spPr bwMode="black">
          <a:xfrm>
            <a:off x="628650" y="152400"/>
            <a:ext cx="7886700" cy="914400"/>
          </a:xfrm>
        </p:spPr>
        <p:txBody>
          <a:bodyPr>
            <a:normAutofit/>
          </a:bodyPr>
          <a:lstStyle>
            <a:lvl1pPr algn="r">
              <a:defRPr sz="2700">
                <a:solidFill>
                  <a:schemeClr val="accent1"/>
                </a:solidFill>
              </a:defRPr>
            </a:lvl1pPr>
          </a:lstStyle>
          <a:p>
            <a:r>
              <a:rPr lang="en-US" dirty="0"/>
              <a:t>Click to edit title</a:t>
            </a:r>
          </a:p>
        </p:txBody>
      </p:sp>
      <p:sp>
        <p:nvSpPr>
          <p:cNvPr id="7" name="Content Placeholder 4"/>
          <p:cNvSpPr>
            <a:spLocks noGrp="1"/>
          </p:cNvSpPr>
          <p:nvPr>
            <p:ph sz="quarter" idx="10"/>
          </p:nvPr>
        </p:nvSpPr>
        <p:spPr bwMode="black">
          <a:xfrm>
            <a:off x="628650" y="1366346"/>
            <a:ext cx="4676215" cy="4788393"/>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2"/>
          <p:cNvSpPr>
            <a:spLocks noGrp="1"/>
          </p:cNvSpPr>
          <p:nvPr>
            <p:ph type="pic" sz="quarter" idx="13"/>
          </p:nvPr>
        </p:nvSpPr>
        <p:spPr bwMode="gray">
          <a:xfrm>
            <a:off x="5740174" y="1364826"/>
            <a:ext cx="3403826" cy="4538434"/>
          </a:xfrm>
        </p:spPr>
        <p:txBody>
          <a:bodyPr/>
          <a:lstStyle>
            <a:lvl1pPr>
              <a:buClr>
                <a:schemeClr val="tx1"/>
              </a:buClr>
              <a:defRPr>
                <a:solidFill>
                  <a:schemeClr val="tx1"/>
                </a:solidFill>
              </a:defRPr>
            </a:lvl1pPr>
          </a:lstStyle>
          <a:p>
            <a:r>
              <a:rPr lang="en-US"/>
              <a:t>Click icon to add picture</a:t>
            </a:r>
            <a:endParaRPr lang="en-US" dirty="0"/>
          </a:p>
        </p:txBody>
      </p:sp>
      <p:sp>
        <p:nvSpPr>
          <p:cNvPr id="9" name="Date Placeholder 3"/>
          <p:cNvSpPr>
            <a:spLocks noGrp="1"/>
          </p:cNvSpPr>
          <p:nvPr>
            <p:ph type="dt" sz="half" idx="2"/>
          </p:nvPr>
        </p:nvSpPr>
        <p:spPr bwMode="black">
          <a:xfrm>
            <a:off x="628650" y="6356351"/>
            <a:ext cx="1018943" cy="365125"/>
          </a:xfrm>
          <a:prstGeom prst="rect">
            <a:avLst/>
          </a:prstGeom>
        </p:spPr>
        <p:txBody>
          <a:bodyPr vert="horz" lIns="91440" tIns="45720" rIns="91440" bIns="45720" rtlCol="0" anchor="ctr"/>
          <a:lstStyle>
            <a:lvl1pPr algn="l">
              <a:defRPr sz="900">
                <a:solidFill>
                  <a:schemeClr val="tx2"/>
                </a:solidFill>
              </a:defRPr>
            </a:lvl1pPr>
          </a:lstStyle>
          <a:p>
            <a:fld id="{4868D85E-9AAE-43DE-B77A-6CCC9C16CBEC}" type="datetime1">
              <a:rPr lang="en-US" smtClean="0"/>
              <a:t>3/21/18</a:t>
            </a:fld>
            <a:endParaRPr lang="en-US" dirty="0"/>
          </a:p>
        </p:txBody>
      </p:sp>
      <p:sp>
        <p:nvSpPr>
          <p:cNvPr id="11"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10" name="Slide Number Placeholder 5"/>
          <p:cNvSpPr>
            <a:spLocks noGrp="1"/>
          </p:cNvSpPr>
          <p:nvPr>
            <p:ph type="sldNum" sz="quarter" idx="4"/>
          </p:nvPr>
        </p:nvSpPr>
        <p:spPr bwMode="black">
          <a:xfrm>
            <a:off x="7418349" y="6356351"/>
            <a:ext cx="1097001" cy="365125"/>
          </a:xfrm>
          <a:prstGeom prst="rect">
            <a:avLst/>
          </a:prstGeom>
        </p:spPr>
        <p:txBody>
          <a:bodyPr vert="horz" lIns="91440" tIns="45720" rIns="91440" bIns="45720" rtlCol="0" anchor="ctr"/>
          <a:lstStyle>
            <a:lvl1pPr algn="r">
              <a:defRPr sz="900">
                <a:solidFill>
                  <a:schemeClr val="tx2"/>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020800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am Page (4 Up)">
    <p:spTree>
      <p:nvGrpSpPr>
        <p:cNvPr id="1" name=""/>
        <p:cNvGrpSpPr/>
        <p:nvPr/>
      </p:nvGrpSpPr>
      <p:grpSpPr>
        <a:xfrm>
          <a:off x="0" y="0"/>
          <a:ext cx="0" cy="0"/>
          <a:chOff x="0" y="0"/>
          <a:chExt cx="0" cy="0"/>
        </a:xfrm>
      </p:grpSpPr>
      <p:sp>
        <p:nvSpPr>
          <p:cNvPr id="18" name="Title 1"/>
          <p:cNvSpPr>
            <a:spLocks noGrp="1"/>
          </p:cNvSpPr>
          <p:nvPr>
            <p:ph type="title" hasCustomPrompt="1"/>
          </p:nvPr>
        </p:nvSpPr>
        <p:spPr bwMode="auto">
          <a:xfrm>
            <a:off x="0" y="1"/>
            <a:ext cx="9144000" cy="1216022"/>
          </a:xfrm>
          <a:solidFill>
            <a:schemeClr val="accent1"/>
          </a:solidFill>
        </p:spPr>
        <p:txBody>
          <a:bodyPr lIns="822960" rIns="822960">
            <a:normAutofit/>
          </a:bodyPr>
          <a:lstStyle>
            <a:lvl1pPr algn="r">
              <a:defRPr sz="2700">
                <a:solidFill>
                  <a:schemeClr val="bg1"/>
                </a:solidFill>
              </a:defRPr>
            </a:lvl1pPr>
          </a:lstStyle>
          <a:p>
            <a:r>
              <a:rPr lang="en-US" dirty="0"/>
              <a:t>Click to edit title</a:t>
            </a:r>
          </a:p>
        </p:txBody>
      </p:sp>
      <p:sp>
        <p:nvSpPr>
          <p:cNvPr id="17" name="Rectangle 16"/>
          <p:cNvSpPr/>
          <p:nvPr userDrawn="1"/>
        </p:nvSpPr>
        <p:spPr bwMode="auto">
          <a:xfrm>
            <a:off x="0" y="1216024"/>
            <a:ext cx="9144000" cy="498792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Picture Placeholder 2"/>
          <p:cNvSpPr>
            <a:spLocks noGrp="1"/>
          </p:cNvSpPr>
          <p:nvPr>
            <p:ph type="pic" sz="quarter" idx="13" hasCustomPrompt="1"/>
          </p:nvPr>
        </p:nvSpPr>
        <p:spPr bwMode="gray">
          <a:xfrm>
            <a:off x="604749" y="1981899"/>
            <a:ext cx="1571132" cy="2094842"/>
          </a:xfrm>
          <a:prstGeom prst="ellipse">
            <a:avLst/>
          </a:prstGeom>
          <a:solidFill>
            <a:schemeClr val="bg1"/>
          </a:solidFill>
          <a:ln w="28575">
            <a:solidFill>
              <a:schemeClr val="bg1"/>
            </a:solidFill>
          </a:ln>
        </p:spPr>
        <p:txBody>
          <a:bodyPr anchor="ctr">
            <a:normAutofit/>
          </a:bodyPr>
          <a:lstStyle>
            <a:lvl1pPr marL="0" indent="0" algn="ctr">
              <a:buNone/>
              <a:defRPr sz="1350"/>
            </a:lvl1pPr>
          </a:lstStyle>
          <a:p>
            <a:r>
              <a:rPr lang="en-US" dirty="0"/>
              <a:t>Click Icon to add picture</a:t>
            </a:r>
          </a:p>
        </p:txBody>
      </p:sp>
      <p:sp>
        <p:nvSpPr>
          <p:cNvPr id="7" name="Text Placeholder 3"/>
          <p:cNvSpPr>
            <a:spLocks noGrp="1"/>
          </p:cNvSpPr>
          <p:nvPr>
            <p:ph type="body" sz="quarter" idx="15" hasCustomPrompt="1"/>
          </p:nvPr>
        </p:nvSpPr>
        <p:spPr bwMode="black">
          <a:xfrm>
            <a:off x="436290" y="4345147"/>
            <a:ext cx="1906858" cy="723900"/>
          </a:xfrm>
        </p:spPr>
        <p:txBody>
          <a:bodyPr>
            <a:normAutofit/>
          </a:bodyPr>
          <a:lstStyle>
            <a:lvl1pPr marL="0" indent="0" algn="ctr">
              <a:lnSpc>
                <a:spcPct val="100000"/>
              </a:lnSpc>
              <a:spcBef>
                <a:spcPts val="0"/>
              </a:spcBef>
              <a:buNone/>
              <a:defRPr sz="1350" b="0">
                <a:solidFill>
                  <a:schemeClr val="tx2"/>
                </a:solidFill>
              </a:defRPr>
            </a:lvl1pPr>
          </a:lstStyle>
          <a:p>
            <a:pPr lvl="0"/>
            <a:r>
              <a:rPr lang="en-US" dirty="0" err="1"/>
              <a:t>Firstname</a:t>
            </a:r>
            <a:r>
              <a:rPr lang="en-US" dirty="0"/>
              <a:t> </a:t>
            </a:r>
            <a:r>
              <a:rPr lang="en-US" dirty="0" err="1"/>
              <a:t>Lastname</a:t>
            </a:r>
            <a:endParaRPr lang="en-US" dirty="0"/>
          </a:p>
          <a:p>
            <a:pPr lvl="0"/>
            <a:r>
              <a:rPr lang="en-US" dirty="0"/>
              <a:t>Job Title</a:t>
            </a:r>
          </a:p>
        </p:txBody>
      </p:sp>
      <p:sp>
        <p:nvSpPr>
          <p:cNvPr id="10" name="Picture Placeholder 2"/>
          <p:cNvSpPr>
            <a:spLocks noGrp="1"/>
          </p:cNvSpPr>
          <p:nvPr>
            <p:ph type="pic" sz="quarter" idx="16" hasCustomPrompt="1"/>
          </p:nvPr>
        </p:nvSpPr>
        <p:spPr bwMode="gray">
          <a:xfrm>
            <a:off x="2734632" y="1967573"/>
            <a:ext cx="1571132" cy="2094842"/>
          </a:xfrm>
          <a:prstGeom prst="ellipse">
            <a:avLst/>
          </a:prstGeom>
          <a:solidFill>
            <a:schemeClr val="bg1"/>
          </a:solidFill>
          <a:ln w="28575">
            <a:solidFill>
              <a:schemeClr val="bg1"/>
            </a:solidFill>
          </a:ln>
        </p:spPr>
        <p:txBody>
          <a:bodyPr anchor="ctr">
            <a:normAutofit/>
          </a:bodyPr>
          <a:lstStyle>
            <a:lvl1pPr marL="0" indent="0" algn="ctr">
              <a:buNone/>
              <a:defRPr sz="1350"/>
            </a:lvl1pPr>
          </a:lstStyle>
          <a:p>
            <a:r>
              <a:rPr lang="en-US" dirty="0"/>
              <a:t>Click Icon to add picture</a:t>
            </a:r>
          </a:p>
        </p:txBody>
      </p:sp>
      <p:sp>
        <p:nvSpPr>
          <p:cNvPr id="11" name="Text Placeholder 3"/>
          <p:cNvSpPr>
            <a:spLocks noGrp="1"/>
          </p:cNvSpPr>
          <p:nvPr>
            <p:ph type="body" sz="quarter" idx="17" hasCustomPrompt="1"/>
          </p:nvPr>
        </p:nvSpPr>
        <p:spPr bwMode="black">
          <a:xfrm>
            <a:off x="2566173" y="4345147"/>
            <a:ext cx="1906858" cy="723900"/>
          </a:xfrm>
        </p:spPr>
        <p:txBody>
          <a:bodyPr>
            <a:normAutofit/>
          </a:bodyPr>
          <a:lstStyle>
            <a:lvl1pPr marL="0" indent="0" algn="ctr">
              <a:lnSpc>
                <a:spcPct val="100000"/>
              </a:lnSpc>
              <a:spcBef>
                <a:spcPts val="0"/>
              </a:spcBef>
              <a:buNone/>
              <a:defRPr sz="1350" b="0">
                <a:solidFill>
                  <a:schemeClr val="tx2"/>
                </a:solidFill>
              </a:defRPr>
            </a:lvl1pPr>
          </a:lstStyle>
          <a:p>
            <a:pPr lvl="0"/>
            <a:r>
              <a:rPr lang="en-US" dirty="0" err="1"/>
              <a:t>Firstname</a:t>
            </a:r>
            <a:r>
              <a:rPr lang="en-US" dirty="0"/>
              <a:t> </a:t>
            </a:r>
            <a:r>
              <a:rPr lang="en-US" dirty="0" err="1"/>
              <a:t>Lastname</a:t>
            </a:r>
            <a:endParaRPr lang="en-US" dirty="0"/>
          </a:p>
          <a:p>
            <a:pPr lvl="0"/>
            <a:r>
              <a:rPr lang="en-US" dirty="0"/>
              <a:t>Job Title</a:t>
            </a:r>
          </a:p>
        </p:txBody>
      </p:sp>
      <p:sp>
        <p:nvSpPr>
          <p:cNvPr id="12" name="Picture Placeholder 2"/>
          <p:cNvSpPr>
            <a:spLocks noGrp="1"/>
          </p:cNvSpPr>
          <p:nvPr>
            <p:ph type="pic" sz="quarter" idx="18" hasCustomPrompt="1"/>
          </p:nvPr>
        </p:nvSpPr>
        <p:spPr bwMode="gray">
          <a:xfrm>
            <a:off x="4864515" y="1967573"/>
            <a:ext cx="1571132" cy="2094842"/>
          </a:xfrm>
          <a:prstGeom prst="ellipse">
            <a:avLst/>
          </a:prstGeom>
          <a:solidFill>
            <a:schemeClr val="bg1"/>
          </a:solidFill>
          <a:ln w="28575">
            <a:solidFill>
              <a:schemeClr val="bg1"/>
            </a:solidFill>
          </a:ln>
        </p:spPr>
        <p:txBody>
          <a:bodyPr anchor="ctr">
            <a:normAutofit/>
          </a:bodyPr>
          <a:lstStyle>
            <a:lvl1pPr marL="0" indent="0" algn="ctr">
              <a:buNone/>
              <a:defRPr sz="1350"/>
            </a:lvl1pPr>
          </a:lstStyle>
          <a:p>
            <a:r>
              <a:rPr lang="en-US" dirty="0"/>
              <a:t>Click Icon to add picture</a:t>
            </a:r>
          </a:p>
        </p:txBody>
      </p:sp>
      <p:sp>
        <p:nvSpPr>
          <p:cNvPr id="13" name="Text Placeholder 3"/>
          <p:cNvSpPr>
            <a:spLocks noGrp="1"/>
          </p:cNvSpPr>
          <p:nvPr>
            <p:ph type="body" sz="quarter" idx="19" hasCustomPrompt="1"/>
          </p:nvPr>
        </p:nvSpPr>
        <p:spPr bwMode="black">
          <a:xfrm>
            <a:off x="4696056" y="4345147"/>
            <a:ext cx="1906858" cy="723900"/>
          </a:xfrm>
        </p:spPr>
        <p:txBody>
          <a:bodyPr>
            <a:normAutofit/>
          </a:bodyPr>
          <a:lstStyle>
            <a:lvl1pPr marL="0" indent="0" algn="ctr">
              <a:lnSpc>
                <a:spcPct val="100000"/>
              </a:lnSpc>
              <a:spcBef>
                <a:spcPts val="0"/>
              </a:spcBef>
              <a:buNone/>
              <a:defRPr sz="1350" b="0">
                <a:solidFill>
                  <a:schemeClr val="tx2"/>
                </a:solidFill>
              </a:defRPr>
            </a:lvl1pPr>
          </a:lstStyle>
          <a:p>
            <a:pPr lvl="0"/>
            <a:r>
              <a:rPr lang="en-US" dirty="0" err="1"/>
              <a:t>Firstname</a:t>
            </a:r>
            <a:r>
              <a:rPr lang="en-US" dirty="0"/>
              <a:t> </a:t>
            </a:r>
            <a:r>
              <a:rPr lang="en-US" dirty="0" err="1"/>
              <a:t>Lastname</a:t>
            </a:r>
            <a:endParaRPr lang="en-US" dirty="0"/>
          </a:p>
          <a:p>
            <a:pPr lvl="0"/>
            <a:r>
              <a:rPr lang="en-US" dirty="0"/>
              <a:t>Job Title</a:t>
            </a:r>
          </a:p>
        </p:txBody>
      </p:sp>
      <p:sp>
        <p:nvSpPr>
          <p:cNvPr id="14" name="Picture Placeholder 2"/>
          <p:cNvSpPr>
            <a:spLocks noGrp="1"/>
          </p:cNvSpPr>
          <p:nvPr>
            <p:ph type="pic" sz="quarter" idx="20" hasCustomPrompt="1"/>
          </p:nvPr>
        </p:nvSpPr>
        <p:spPr bwMode="gray">
          <a:xfrm>
            <a:off x="6994398" y="1967573"/>
            <a:ext cx="1571132" cy="2094842"/>
          </a:xfrm>
          <a:prstGeom prst="ellipse">
            <a:avLst/>
          </a:prstGeom>
          <a:solidFill>
            <a:schemeClr val="bg1"/>
          </a:solidFill>
          <a:ln w="28575">
            <a:solidFill>
              <a:schemeClr val="bg1"/>
            </a:solidFill>
          </a:ln>
        </p:spPr>
        <p:txBody>
          <a:bodyPr anchor="ctr">
            <a:normAutofit/>
          </a:bodyPr>
          <a:lstStyle>
            <a:lvl1pPr marL="0" indent="0" algn="ctr">
              <a:buNone/>
              <a:defRPr sz="1350"/>
            </a:lvl1pPr>
          </a:lstStyle>
          <a:p>
            <a:r>
              <a:rPr lang="en-US" dirty="0"/>
              <a:t>Click Icon to add picture</a:t>
            </a:r>
          </a:p>
        </p:txBody>
      </p:sp>
      <p:sp>
        <p:nvSpPr>
          <p:cNvPr id="15" name="Text Placeholder 3"/>
          <p:cNvSpPr>
            <a:spLocks noGrp="1"/>
          </p:cNvSpPr>
          <p:nvPr>
            <p:ph type="body" sz="quarter" idx="21" hasCustomPrompt="1"/>
          </p:nvPr>
        </p:nvSpPr>
        <p:spPr bwMode="black">
          <a:xfrm>
            <a:off x="6825939" y="4341161"/>
            <a:ext cx="1906858" cy="723900"/>
          </a:xfrm>
        </p:spPr>
        <p:txBody>
          <a:bodyPr>
            <a:normAutofit/>
          </a:bodyPr>
          <a:lstStyle>
            <a:lvl1pPr marL="0" indent="0" algn="ctr">
              <a:lnSpc>
                <a:spcPct val="100000"/>
              </a:lnSpc>
              <a:spcBef>
                <a:spcPts val="0"/>
              </a:spcBef>
              <a:buNone/>
              <a:defRPr sz="1350" b="0">
                <a:solidFill>
                  <a:schemeClr val="tx2"/>
                </a:solidFill>
              </a:defRPr>
            </a:lvl1pPr>
          </a:lstStyle>
          <a:p>
            <a:pPr lvl="0"/>
            <a:r>
              <a:rPr lang="en-US" dirty="0" err="1"/>
              <a:t>Firstname</a:t>
            </a:r>
            <a:r>
              <a:rPr lang="en-US" dirty="0"/>
              <a:t> </a:t>
            </a:r>
            <a:r>
              <a:rPr lang="en-US" dirty="0" err="1"/>
              <a:t>Lastname</a:t>
            </a:r>
            <a:endParaRPr lang="en-US" dirty="0"/>
          </a:p>
          <a:p>
            <a:pPr lvl="0"/>
            <a:r>
              <a:rPr lang="en-US" dirty="0"/>
              <a:t>Job Title</a:t>
            </a:r>
          </a:p>
        </p:txBody>
      </p:sp>
      <p:sp>
        <p:nvSpPr>
          <p:cNvPr id="16" name="Rectangle 15"/>
          <p:cNvSpPr/>
          <p:nvPr userDrawn="1"/>
        </p:nvSpPr>
        <p:spPr bwMode="auto">
          <a:xfrm>
            <a:off x="0" y="1216025"/>
            <a:ext cx="9144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Date Placeholder 2"/>
          <p:cNvSpPr>
            <a:spLocks noGrp="1"/>
          </p:cNvSpPr>
          <p:nvPr>
            <p:ph type="dt" sz="half" idx="10"/>
          </p:nvPr>
        </p:nvSpPr>
        <p:spPr bwMode="black"/>
        <p:txBody>
          <a:bodyPr/>
          <a:lstStyle/>
          <a:p>
            <a:fld id="{936DB2D6-5DF4-4264-A4A1-7D3EAF38D255}" type="datetime1">
              <a:rPr lang="en-US" smtClean="0"/>
              <a:t>3/21/18</a:t>
            </a:fld>
            <a:endParaRPr lang="en-US" dirty="0"/>
          </a:p>
        </p:txBody>
      </p:sp>
      <p:sp>
        <p:nvSpPr>
          <p:cNvPr id="19"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404056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am Page (3 Up)">
    <p:spTree>
      <p:nvGrpSpPr>
        <p:cNvPr id="1" name=""/>
        <p:cNvGrpSpPr/>
        <p:nvPr/>
      </p:nvGrpSpPr>
      <p:grpSpPr>
        <a:xfrm>
          <a:off x="0" y="0"/>
          <a:ext cx="0" cy="0"/>
          <a:chOff x="0" y="0"/>
          <a:chExt cx="0" cy="0"/>
        </a:xfrm>
      </p:grpSpPr>
      <p:sp>
        <p:nvSpPr>
          <p:cNvPr id="18" name="Title 1"/>
          <p:cNvSpPr>
            <a:spLocks noGrp="1"/>
          </p:cNvSpPr>
          <p:nvPr>
            <p:ph type="title" hasCustomPrompt="1"/>
          </p:nvPr>
        </p:nvSpPr>
        <p:spPr bwMode="auto">
          <a:xfrm>
            <a:off x="0" y="1"/>
            <a:ext cx="9144000" cy="1216022"/>
          </a:xfrm>
          <a:solidFill>
            <a:schemeClr val="accent1"/>
          </a:solidFill>
        </p:spPr>
        <p:txBody>
          <a:bodyPr lIns="822960" rIns="822960">
            <a:normAutofit/>
          </a:bodyPr>
          <a:lstStyle>
            <a:lvl1pPr algn="r">
              <a:defRPr sz="2700">
                <a:solidFill>
                  <a:schemeClr val="bg1"/>
                </a:solidFill>
              </a:defRPr>
            </a:lvl1pPr>
          </a:lstStyle>
          <a:p>
            <a:r>
              <a:rPr lang="en-US" dirty="0"/>
              <a:t>Click to edit title</a:t>
            </a:r>
          </a:p>
        </p:txBody>
      </p:sp>
      <p:sp>
        <p:nvSpPr>
          <p:cNvPr id="17" name="Rectangle 16"/>
          <p:cNvSpPr/>
          <p:nvPr userDrawn="1"/>
        </p:nvSpPr>
        <p:spPr bwMode="auto">
          <a:xfrm>
            <a:off x="0" y="1216024"/>
            <a:ext cx="9144000" cy="498792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Picture Placeholder 2"/>
          <p:cNvSpPr>
            <a:spLocks noGrp="1"/>
          </p:cNvSpPr>
          <p:nvPr>
            <p:ph type="pic" sz="quarter" idx="13" hasCustomPrompt="1"/>
          </p:nvPr>
        </p:nvSpPr>
        <p:spPr bwMode="gray">
          <a:xfrm>
            <a:off x="1179610" y="1964392"/>
            <a:ext cx="1749143" cy="2332190"/>
          </a:xfrm>
          <a:prstGeom prst="ellipse">
            <a:avLst/>
          </a:prstGeom>
          <a:solidFill>
            <a:schemeClr val="bg1"/>
          </a:solidFill>
          <a:ln w="28575">
            <a:solidFill>
              <a:schemeClr val="bg1"/>
            </a:solidFill>
          </a:ln>
        </p:spPr>
        <p:txBody>
          <a:bodyPr anchor="ctr">
            <a:normAutofit/>
          </a:bodyPr>
          <a:lstStyle>
            <a:lvl1pPr marL="0" indent="0" algn="ctr">
              <a:buNone/>
              <a:defRPr sz="1350"/>
            </a:lvl1pPr>
          </a:lstStyle>
          <a:p>
            <a:r>
              <a:rPr lang="en-US" dirty="0"/>
              <a:t>Click Icon to add picture</a:t>
            </a:r>
          </a:p>
        </p:txBody>
      </p:sp>
      <p:sp>
        <p:nvSpPr>
          <p:cNvPr id="7" name="Text Placeholder 3"/>
          <p:cNvSpPr>
            <a:spLocks noGrp="1"/>
          </p:cNvSpPr>
          <p:nvPr>
            <p:ph type="body" sz="quarter" idx="15" hasCustomPrompt="1"/>
          </p:nvPr>
        </p:nvSpPr>
        <p:spPr bwMode="black">
          <a:xfrm>
            <a:off x="1101919" y="4564988"/>
            <a:ext cx="1906858" cy="723900"/>
          </a:xfrm>
        </p:spPr>
        <p:txBody>
          <a:bodyPr>
            <a:normAutofit/>
          </a:bodyPr>
          <a:lstStyle>
            <a:lvl1pPr marL="0" indent="0" algn="ctr">
              <a:lnSpc>
                <a:spcPct val="100000"/>
              </a:lnSpc>
              <a:spcBef>
                <a:spcPts val="0"/>
              </a:spcBef>
              <a:buNone/>
              <a:defRPr sz="1350" b="0">
                <a:solidFill>
                  <a:schemeClr val="tx2"/>
                </a:solidFill>
              </a:defRPr>
            </a:lvl1pPr>
          </a:lstStyle>
          <a:p>
            <a:pPr lvl="0"/>
            <a:r>
              <a:rPr lang="en-US" dirty="0" err="1"/>
              <a:t>Firstname</a:t>
            </a:r>
            <a:r>
              <a:rPr lang="en-US" dirty="0"/>
              <a:t> </a:t>
            </a:r>
            <a:r>
              <a:rPr lang="en-US" dirty="0" err="1"/>
              <a:t>Lastname</a:t>
            </a:r>
            <a:endParaRPr lang="en-US" dirty="0"/>
          </a:p>
          <a:p>
            <a:pPr lvl="0"/>
            <a:r>
              <a:rPr lang="en-US" dirty="0"/>
              <a:t>Job Title</a:t>
            </a:r>
          </a:p>
        </p:txBody>
      </p:sp>
      <p:sp>
        <p:nvSpPr>
          <p:cNvPr id="10" name="Picture Placeholder 2"/>
          <p:cNvSpPr>
            <a:spLocks noGrp="1"/>
          </p:cNvSpPr>
          <p:nvPr>
            <p:ph type="pic" sz="quarter" idx="16" hasCustomPrompt="1"/>
          </p:nvPr>
        </p:nvSpPr>
        <p:spPr bwMode="gray">
          <a:xfrm>
            <a:off x="3618406" y="1964392"/>
            <a:ext cx="1738398" cy="2317864"/>
          </a:xfrm>
          <a:prstGeom prst="ellipse">
            <a:avLst/>
          </a:prstGeom>
          <a:solidFill>
            <a:schemeClr val="bg1"/>
          </a:solidFill>
          <a:ln w="28575">
            <a:solidFill>
              <a:schemeClr val="bg1"/>
            </a:solidFill>
          </a:ln>
        </p:spPr>
        <p:txBody>
          <a:bodyPr anchor="ctr">
            <a:normAutofit/>
          </a:bodyPr>
          <a:lstStyle>
            <a:lvl1pPr marL="0" indent="0" algn="ctr">
              <a:buNone/>
              <a:defRPr sz="1350"/>
            </a:lvl1pPr>
          </a:lstStyle>
          <a:p>
            <a:r>
              <a:rPr lang="en-US" dirty="0"/>
              <a:t>Click Icon to add picture</a:t>
            </a:r>
          </a:p>
        </p:txBody>
      </p:sp>
      <p:sp>
        <p:nvSpPr>
          <p:cNvPr id="11" name="Text Placeholder 3"/>
          <p:cNvSpPr>
            <a:spLocks noGrp="1"/>
          </p:cNvSpPr>
          <p:nvPr>
            <p:ph type="body" sz="quarter" idx="17" hasCustomPrompt="1"/>
          </p:nvPr>
        </p:nvSpPr>
        <p:spPr bwMode="black">
          <a:xfrm>
            <a:off x="3534177" y="4564988"/>
            <a:ext cx="1906858" cy="723900"/>
          </a:xfrm>
        </p:spPr>
        <p:txBody>
          <a:bodyPr>
            <a:normAutofit/>
          </a:bodyPr>
          <a:lstStyle>
            <a:lvl1pPr marL="0" indent="0" algn="ctr">
              <a:lnSpc>
                <a:spcPct val="100000"/>
              </a:lnSpc>
              <a:spcBef>
                <a:spcPts val="0"/>
              </a:spcBef>
              <a:buNone/>
              <a:defRPr sz="1350" b="0">
                <a:solidFill>
                  <a:schemeClr val="tx2"/>
                </a:solidFill>
              </a:defRPr>
            </a:lvl1pPr>
          </a:lstStyle>
          <a:p>
            <a:pPr lvl="0"/>
            <a:r>
              <a:rPr lang="en-US" dirty="0" err="1"/>
              <a:t>Firstname</a:t>
            </a:r>
            <a:r>
              <a:rPr lang="en-US" dirty="0"/>
              <a:t> </a:t>
            </a:r>
            <a:r>
              <a:rPr lang="en-US" dirty="0" err="1"/>
              <a:t>Lastname</a:t>
            </a:r>
            <a:endParaRPr lang="en-US" dirty="0"/>
          </a:p>
          <a:p>
            <a:pPr lvl="0"/>
            <a:r>
              <a:rPr lang="en-US" dirty="0"/>
              <a:t>Job Title</a:t>
            </a:r>
          </a:p>
        </p:txBody>
      </p:sp>
      <p:sp>
        <p:nvSpPr>
          <p:cNvPr id="12" name="Picture Placeholder 2"/>
          <p:cNvSpPr>
            <a:spLocks noGrp="1"/>
          </p:cNvSpPr>
          <p:nvPr>
            <p:ph type="pic" sz="quarter" idx="18" hasCustomPrompt="1"/>
          </p:nvPr>
        </p:nvSpPr>
        <p:spPr bwMode="gray">
          <a:xfrm>
            <a:off x="6050663" y="1964392"/>
            <a:ext cx="1738398" cy="2317864"/>
          </a:xfrm>
          <a:prstGeom prst="ellipse">
            <a:avLst/>
          </a:prstGeom>
          <a:solidFill>
            <a:schemeClr val="bg1"/>
          </a:solidFill>
          <a:ln w="28575">
            <a:solidFill>
              <a:schemeClr val="bg1"/>
            </a:solidFill>
          </a:ln>
        </p:spPr>
        <p:txBody>
          <a:bodyPr anchor="ctr">
            <a:normAutofit/>
          </a:bodyPr>
          <a:lstStyle>
            <a:lvl1pPr marL="0" indent="0" algn="ctr">
              <a:buNone/>
              <a:defRPr sz="1350"/>
            </a:lvl1pPr>
          </a:lstStyle>
          <a:p>
            <a:r>
              <a:rPr lang="en-US" dirty="0"/>
              <a:t>Click Icon to add picture</a:t>
            </a:r>
          </a:p>
        </p:txBody>
      </p:sp>
      <p:sp>
        <p:nvSpPr>
          <p:cNvPr id="13" name="Text Placeholder 3"/>
          <p:cNvSpPr>
            <a:spLocks noGrp="1"/>
          </p:cNvSpPr>
          <p:nvPr>
            <p:ph type="body" sz="quarter" idx="19" hasCustomPrompt="1"/>
          </p:nvPr>
        </p:nvSpPr>
        <p:spPr bwMode="black">
          <a:xfrm>
            <a:off x="5966434" y="4564988"/>
            <a:ext cx="1906858" cy="723900"/>
          </a:xfrm>
        </p:spPr>
        <p:txBody>
          <a:bodyPr>
            <a:normAutofit/>
          </a:bodyPr>
          <a:lstStyle>
            <a:lvl1pPr marL="0" indent="0" algn="ctr">
              <a:lnSpc>
                <a:spcPct val="100000"/>
              </a:lnSpc>
              <a:spcBef>
                <a:spcPts val="0"/>
              </a:spcBef>
              <a:buNone/>
              <a:defRPr sz="1350" b="0">
                <a:solidFill>
                  <a:schemeClr val="tx2"/>
                </a:solidFill>
              </a:defRPr>
            </a:lvl1pPr>
          </a:lstStyle>
          <a:p>
            <a:pPr lvl="0"/>
            <a:r>
              <a:rPr lang="en-US" dirty="0" err="1"/>
              <a:t>Firstname</a:t>
            </a:r>
            <a:r>
              <a:rPr lang="en-US" dirty="0"/>
              <a:t> </a:t>
            </a:r>
            <a:r>
              <a:rPr lang="en-US" dirty="0" err="1"/>
              <a:t>Lastname</a:t>
            </a:r>
            <a:endParaRPr lang="en-US" dirty="0"/>
          </a:p>
          <a:p>
            <a:pPr lvl="0"/>
            <a:r>
              <a:rPr lang="en-US" dirty="0"/>
              <a:t>Job Title</a:t>
            </a:r>
          </a:p>
        </p:txBody>
      </p:sp>
      <p:sp>
        <p:nvSpPr>
          <p:cNvPr id="16" name="Rectangle 15"/>
          <p:cNvSpPr/>
          <p:nvPr userDrawn="1"/>
        </p:nvSpPr>
        <p:spPr bwMode="auto">
          <a:xfrm>
            <a:off x="0" y="1216025"/>
            <a:ext cx="9144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Date Placeholder 2"/>
          <p:cNvSpPr>
            <a:spLocks noGrp="1"/>
          </p:cNvSpPr>
          <p:nvPr>
            <p:ph type="dt" sz="half" idx="10"/>
          </p:nvPr>
        </p:nvSpPr>
        <p:spPr bwMode="black"/>
        <p:txBody>
          <a:bodyPr/>
          <a:lstStyle/>
          <a:p>
            <a:fld id="{936DB2D6-5DF4-4264-A4A1-7D3EAF38D255}" type="datetime1">
              <a:rPr lang="en-US" smtClean="0"/>
              <a:t>3/21/18</a:t>
            </a:fld>
            <a:endParaRPr lang="en-US" dirty="0"/>
          </a:p>
        </p:txBody>
      </p:sp>
      <p:sp>
        <p:nvSpPr>
          <p:cNvPr id="19"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03248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am Page 4-Up White Vertical">
    <p:spTree>
      <p:nvGrpSpPr>
        <p:cNvPr id="1" name=""/>
        <p:cNvGrpSpPr/>
        <p:nvPr/>
      </p:nvGrpSpPr>
      <p:grpSpPr>
        <a:xfrm>
          <a:off x="0" y="0"/>
          <a:ext cx="0" cy="0"/>
          <a:chOff x="0" y="0"/>
          <a:chExt cx="0" cy="0"/>
        </a:xfrm>
      </p:grpSpPr>
      <p:sp>
        <p:nvSpPr>
          <p:cNvPr id="16" name="Title 1"/>
          <p:cNvSpPr>
            <a:spLocks noGrp="1"/>
          </p:cNvSpPr>
          <p:nvPr>
            <p:ph type="title" hasCustomPrompt="1"/>
          </p:nvPr>
        </p:nvSpPr>
        <p:spPr bwMode="auto">
          <a:xfrm>
            <a:off x="0" y="-1"/>
            <a:ext cx="9144000" cy="1216025"/>
          </a:xfrm>
          <a:solidFill>
            <a:schemeClr val="accent1"/>
          </a:solidFill>
        </p:spPr>
        <p:txBody>
          <a:bodyPr lIns="822960" rIns="822960">
            <a:normAutofit/>
          </a:bodyPr>
          <a:lstStyle>
            <a:lvl1pPr algn="r">
              <a:defRPr sz="2700">
                <a:solidFill>
                  <a:schemeClr val="bg1"/>
                </a:solidFill>
              </a:defRPr>
            </a:lvl1pPr>
          </a:lstStyle>
          <a:p>
            <a:r>
              <a:rPr lang="en-US" dirty="0"/>
              <a:t>Click to edit title</a:t>
            </a:r>
          </a:p>
        </p:txBody>
      </p:sp>
      <p:sp>
        <p:nvSpPr>
          <p:cNvPr id="6" name="Picture Placeholder 2"/>
          <p:cNvSpPr>
            <a:spLocks noGrp="1"/>
          </p:cNvSpPr>
          <p:nvPr>
            <p:ph type="pic" sz="quarter" idx="13" hasCustomPrompt="1"/>
          </p:nvPr>
        </p:nvSpPr>
        <p:spPr bwMode="gray">
          <a:xfrm>
            <a:off x="604749" y="1981899"/>
            <a:ext cx="1571132" cy="2094842"/>
          </a:xfrm>
          <a:prstGeom prst="rect">
            <a:avLst/>
          </a:prstGeom>
          <a:solidFill>
            <a:schemeClr val="bg1"/>
          </a:solidFill>
          <a:ln w="28575">
            <a:noFill/>
          </a:ln>
        </p:spPr>
        <p:txBody>
          <a:bodyPr anchor="ctr">
            <a:normAutofit/>
          </a:bodyPr>
          <a:lstStyle>
            <a:lvl1pPr marL="0" indent="0" algn="ctr">
              <a:buNone/>
              <a:defRPr sz="1350"/>
            </a:lvl1pPr>
          </a:lstStyle>
          <a:p>
            <a:r>
              <a:rPr lang="en-US" dirty="0"/>
              <a:t>Click Icon to add picture</a:t>
            </a:r>
          </a:p>
        </p:txBody>
      </p:sp>
      <p:sp>
        <p:nvSpPr>
          <p:cNvPr id="7" name="Text Placeholder 3"/>
          <p:cNvSpPr>
            <a:spLocks noGrp="1"/>
          </p:cNvSpPr>
          <p:nvPr>
            <p:ph type="body" sz="quarter" idx="15" hasCustomPrompt="1"/>
          </p:nvPr>
        </p:nvSpPr>
        <p:spPr bwMode="black">
          <a:xfrm>
            <a:off x="436290" y="4345147"/>
            <a:ext cx="1906858" cy="1623853"/>
          </a:xfrm>
        </p:spPr>
        <p:txBody>
          <a:bodyPr>
            <a:normAutofit/>
          </a:bodyPr>
          <a:lstStyle>
            <a:lvl1pPr marL="0" indent="0" algn="ctr">
              <a:lnSpc>
                <a:spcPct val="100000"/>
              </a:lnSpc>
              <a:spcBef>
                <a:spcPts val="0"/>
              </a:spcBef>
              <a:buNone/>
              <a:defRPr sz="1350" b="0">
                <a:solidFill>
                  <a:schemeClr val="tx2"/>
                </a:solidFill>
              </a:defRPr>
            </a:lvl1pPr>
          </a:lstStyle>
          <a:p>
            <a:pPr lvl="0"/>
            <a:r>
              <a:rPr lang="en-US" dirty="0"/>
              <a:t>Click to edit text</a:t>
            </a:r>
          </a:p>
        </p:txBody>
      </p:sp>
      <p:sp>
        <p:nvSpPr>
          <p:cNvPr id="10" name="Picture Placeholder 2"/>
          <p:cNvSpPr>
            <a:spLocks noGrp="1"/>
          </p:cNvSpPr>
          <p:nvPr>
            <p:ph type="pic" sz="quarter" idx="16" hasCustomPrompt="1"/>
          </p:nvPr>
        </p:nvSpPr>
        <p:spPr bwMode="gray">
          <a:xfrm>
            <a:off x="2734632" y="1967573"/>
            <a:ext cx="1571132" cy="2094842"/>
          </a:xfrm>
          <a:prstGeom prst="rect">
            <a:avLst/>
          </a:prstGeom>
          <a:solidFill>
            <a:schemeClr val="bg1"/>
          </a:solidFill>
          <a:ln w="28575">
            <a:noFill/>
          </a:ln>
        </p:spPr>
        <p:txBody>
          <a:bodyPr anchor="ctr">
            <a:normAutofit/>
          </a:bodyPr>
          <a:lstStyle>
            <a:lvl1pPr marL="0" indent="0" algn="ctr">
              <a:buNone/>
              <a:defRPr sz="1350"/>
            </a:lvl1pPr>
          </a:lstStyle>
          <a:p>
            <a:r>
              <a:rPr lang="en-US" dirty="0"/>
              <a:t>Click Icon to add picture</a:t>
            </a:r>
          </a:p>
        </p:txBody>
      </p:sp>
      <p:sp>
        <p:nvSpPr>
          <p:cNvPr id="11" name="Text Placeholder 3"/>
          <p:cNvSpPr>
            <a:spLocks noGrp="1"/>
          </p:cNvSpPr>
          <p:nvPr>
            <p:ph type="body" sz="quarter" idx="17" hasCustomPrompt="1"/>
          </p:nvPr>
        </p:nvSpPr>
        <p:spPr bwMode="black">
          <a:xfrm>
            <a:off x="2566173" y="4345147"/>
            <a:ext cx="1906858" cy="1623852"/>
          </a:xfrm>
        </p:spPr>
        <p:txBody>
          <a:bodyPr>
            <a:normAutofit/>
          </a:bodyPr>
          <a:lstStyle>
            <a:lvl1pPr marL="0" indent="0" algn="ctr">
              <a:lnSpc>
                <a:spcPct val="100000"/>
              </a:lnSpc>
              <a:spcBef>
                <a:spcPts val="0"/>
              </a:spcBef>
              <a:buNone/>
              <a:defRPr sz="1350" b="0">
                <a:solidFill>
                  <a:schemeClr val="tx2"/>
                </a:solidFill>
              </a:defRPr>
            </a:lvl1pPr>
          </a:lstStyle>
          <a:p>
            <a:pPr lvl="0"/>
            <a:r>
              <a:rPr lang="en-US" dirty="0"/>
              <a:t>Click to edit text</a:t>
            </a:r>
          </a:p>
        </p:txBody>
      </p:sp>
      <p:sp>
        <p:nvSpPr>
          <p:cNvPr id="12" name="Picture Placeholder 2"/>
          <p:cNvSpPr>
            <a:spLocks noGrp="1"/>
          </p:cNvSpPr>
          <p:nvPr>
            <p:ph type="pic" sz="quarter" idx="18" hasCustomPrompt="1"/>
          </p:nvPr>
        </p:nvSpPr>
        <p:spPr bwMode="gray">
          <a:xfrm>
            <a:off x="4864515" y="1967573"/>
            <a:ext cx="1571132" cy="2094842"/>
          </a:xfrm>
          <a:prstGeom prst="rect">
            <a:avLst/>
          </a:prstGeom>
          <a:solidFill>
            <a:schemeClr val="bg1"/>
          </a:solidFill>
          <a:ln w="28575">
            <a:noFill/>
          </a:ln>
        </p:spPr>
        <p:txBody>
          <a:bodyPr anchor="ctr">
            <a:normAutofit/>
          </a:bodyPr>
          <a:lstStyle>
            <a:lvl1pPr marL="0" indent="0" algn="ctr">
              <a:buNone/>
              <a:defRPr sz="1350"/>
            </a:lvl1pPr>
          </a:lstStyle>
          <a:p>
            <a:r>
              <a:rPr lang="en-US" dirty="0"/>
              <a:t>Click Icon to add picture</a:t>
            </a:r>
          </a:p>
        </p:txBody>
      </p:sp>
      <p:sp>
        <p:nvSpPr>
          <p:cNvPr id="13" name="Text Placeholder 3"/>
          <p:cNvSpPr>
            <a:spLocks noGrp="1"/>
          </p:cNvSpPr>
          <p:nvPr>
            <p:ph type="body" sz="quarter" idx="19" hasCustomPrompt="1"/>
          </p:nvPr>
        </p:nvSpPr>
        <p:spPr bwMode="black">
          <a:xfrm>
            <a:off x="4696056" y="4345147"/>
            <a:ext cx="1906858" cy="1623852"/>
          </a:xfrm>
        </p:spPr>
        <p:txBody>
          <a:bodyPr>
            <a:normAutofit/>
          </a:bodyPr>
          <a:lstStyle>
            <a:lvl1pPr marL="0" indent="0" algn="ctr">
              <a:lnSpc>
                <a:spcPct val="100000"/>
              </a:lnSpc>
              <a:spcBef>
                <a:spcPts val="0"/>
              </a:spcBef>
              <a:buNone/>
              <a:defRPr sz="1350" b="0">
                <a:solidFill>
                  <a:schemeClr val="tx2"/>
                </a:solidFill>
              </a:defRPr>
            </a:lvl1pPr>
          </a:lstStyle>
          <a:p>
            <a:pPr lvl="0"/>
            <a:r>
              <a:rPr lang="en-US" dirty="0"/>
              <a:t>Click to edit text</a:t>
            </a:r>
          </a:p>
        </p:txBody>
      </p:sp>
      <p:sp>
        <p:nvSpPr>
          <p:cNvPr id="14" name="Picture Placeholder 2"/>
          <p:cNvSpPr>
            <a:spLocks noGrp="1"/>
          </p:cNvSpPr>
          <p:nvPr>
            <p:ph type="pic" sz="quarter" idx="20" hasCustomPrompt="1"/>
          </p:nvPr>
        </p:nvSpPr>
        <p:spPr bwMode="gray">
          <a:xfrm>
            <a:off x="6994398" y="1967573"/>
            <a:ext cx="1571132" cy="2094842"/>
          </a:xfrm>
          <a:prstGeom prst="rect">
            <a:avLst/>
          </a:prstGeom>
          <a:solidFill>
            <a:schemeClr val="bg1"/>
          </a:solidFill>
          <a:ln w="28575">
            <a:noFill/>
          </a:ln>
        </p:spPr>
        <p:txBody>
          <a:bodyPr anchor="ctr">
            <a:normAutofit/>
          </a:bodyPr>
          <a:lstStyle>
            <a:lvl1pPr marL="0" indent="0" algn="ctr">
              <a:buNone/>
              <a:defRPr sz="1350"/>
            </a:lvl1pPr>
          </a:lstStyle>
          <a:p>
            <a:r>
              <a:rPr lang="en-US" dirty="0"/>
              <a:t>Click Icon to add picture</a:t>
            </a:r>
          </a:p>
        </p:txBody>
      </p:sp>
      <p:sp>
        <p:nvSpPr>
          <p:cNvPr id="15" name="Text Placeholder 3"/>
          <p:cNvSpPr>
            <a:spLocks noGrp="1"/>
          </p:cNvSpPr>
          <p:nvPr>
            <p:ph type="body" sz="quarter" idx="21" hasCustomPrompt="1"/>
          </p:nvPr>
        </p:nvSpPr>
        <p:spPr bwMode="black">
          <a:xfrm>
            <a:off x="6825939" y="4341161"/>
            <a:ext cx="1906858" cy="1627838"/>
          </a:xfrm>
        </p:spPr>
        <p:txBody>
          <a:bodyPr>
            <a:normAutofit/>
          </a:bodyPr>
          <a:lstStyle>
            <a:lvl1pPr marL="0" indent="0" algn="ctr">
              <a:lnSpc>
                <a:spcPct val="100000"/>
              </a:lnSpc>
              <a:spcBef>
                <a:spcPts val="0"/>
              </a:spcBef>
              <a:buNone/>
              <a:defRPr sz="1350" b="0">
                <a:solidFill>
                  <a:schemeClr val="tx2"/>
                </a:solidFill>
              </a:defRPr>
            </a:lvl1pPr>
          </a:lstStyle>
          <a:p>
            <a:pPr lvl="0"/>
            <a:r>
              <a:rPr lang="en-US" dirty="0"/>
              <a:t>Click to edit text</a:t>
            </a:r>
          </a:p>
        </p:txBody>
      </p:sp>
      <p:sp>
        <p:nvSpPr>
          <p:cNvPr id="19" name="Rectangle 18"/>
          <p:cNvSpPr/>
          <p:nvPr userDrawn="1"/>
        </p:nvSpPr>
        <p:spPr bwMode="auto">
          <a:xfrm>
            <a:off x="0" y="1216025"/>
            <a:ext cx="9144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Date Placeholder 2"/>
          <p:cNvSpPr>
            <a:spLocks noGrp="1"/>
          </p:cNvSpPr>
          <p:nvPr>
            <p:ph type="dt" sz="half" idx="10"/>
          </p:nvPr>
        </p:nvSpPr>
        <p:spPr bwMode="black"/>
        <p:txBody>
          <a:bodyPr/>
          <a:lstStyle/>
          <a:p>
            <a:fld id="{4B4EEDC6-36CA-4209-B482-2ED76AA0BF08}" type="datetime1">
              <a:rPr lang="en-US" smtClean="0"/>
              <a:t>3/21/18</a:t>
            </a:fld>
            <a:endParaRPr lang="en-US" dirty="0"/>
          </a:p>
        </p:txBody>
      </p:sp>
      <p:sp>
        <p:nvSpPr>
          <p:cNvPr id="20"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80812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am Page 4-Up Gray BG Horizontal">
    <p:spTree>
      <p:nvGrpSpPr>
        <p:cNvPr id="1" name=""/>
        <p:cNvGrpSpPr/>
        <p:nvPr/>
      </p:nvGrpSpPr>
      <p:grpSpPr>
        <a:xfrm>
          <a:off x="0" y="0"/>
          <a:ext cx="0" cy="0"/>
          <a:chOff x="0" y="0"/>
          <a:chExt cx="0" cy="0"/>
        </a:xfrm>
      </p:grpSpPr>
      <p:sp>
        <p:nvSpPr>
          <p:cNvPr id="18" name="Title 1"/>
          <p:cNvSpPr>
            <a:spLocks noGrp="1"/>
          </p:cNvSpPr>
          <p:nvPr>
            <p:ph type="title" hasCustomPrompt="1"/>
          </p:nvPr>
        </p:nvSpPr>
        <p:spPr bwMode="auto">
          <a:xfrm>
            <a:off x="0" y="-1"/>
            <a:ext cx="9144000" cy="1216023"/>
          </a:xfrm>
          <a:solidFill>
            <a:schemeClr val="accent1"/>
          </a:solidFill>
        </p:spPr>
        <p:txBody>
          <a:bodyPr lIns="822960" rIns="822960">
            <a:normAutofit/>
          </a:bodyPr>
          <a:lstStyle>
            <a:lvl1pPr algn="r">
              <a:defRPr sz="2700">
                <a:solidFill>
                  <a:schemeClr val="bg1"/>
                </a:solidFill>
              </a:defRPr>
            </a:lvl1pPr>
          </a:lstStyle>
          <a:p>
            <a:r>
              <a:rPr lang="en-US" dirty="0"/>
              <a:t>Click to edit title</a:t>
            </a:r>
          </a:p>
        </p:txBody>
      </p:sp>
      <p:sp>
        <p:nvSpPr>
          <p:cNvPr id="17" name="Rectangle 16"/>
          <p:cNvSpPr/>
          <p:nvPr userDrawn="1"/>
        </p:nvSpPr>
        <p:spPr bwMode="auto">
          <a:xfrm>
            <a:off x="0" y="1216024"/>
            <a:ext cx="9144000" cy="498792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Picture Placeholder 2"/>
          <p:cNvSpPr>
            <a:spLocks noGrp="1"/>
          </p:cNvSpPr>
          <p:nvPr>
            <p:ph type="pic" sz="quarter" idx="13" hasCustomPrompt="1"/>
          </p:nvPr>
        </p:nvSpPr>
        <p:spPr bwMode="gray">
          <a:xfrm>
            <a:off x="604749" y="1674772"/>
            <a:ext cx="1394107" cy="1858809"/>
          </a:xfrm>
          <a:prstGeom prst="ellipse">
            <a:avLst/>
          </a:prstGeom>
          <a:solidFill>
            <a:schemeClr val="bg1"/>
          </a:solidFill>
          <a:ln w="28575">
            <a:solidFill>
              <a:schemeClr val="bg1"/>
            </a:solidFill>
          </a:ln>
        </p:spPr>
        <p:txBody>
          <a:bodyPr anchor="ctr">
            <a:normAutofit/>
          </a:bodyPr>
          <a:lstStyle>
            <a:lvl1pPr marL="0" indent="0" algn="ctr">
              <a:buNone/>
              <a:defRPr sz="1350"/>
            </a:lvl1pPr>
          </a:lstStyle>
          <a:p>
            <a:r>
              <a:rPr lang="en-US" dirty="0"/>
              <a:t>Click Icon to add picture</a:t>
            </a:r>
          </a:p>
        </p:txBody>
      </p:sp>
      <p:sp>
        <p:nvSpPr>
          <p:cNvPr id="24" name="Text Placeholder 3"/>
          <p:cNvSpPr>
            <a:spLocks noGrp="1"/>
          </p:cNvSpPr>
          <p:nvPr>
            <p:ph type="body" sz="quarter" idx="16"/>
          </p:nvPr>
        </p:nvSpPr>
        <p:spPr bwMode="black">
          <a:xfrm>
            <a:off x="2157413" y="1674773"/>
            <a:ext cx="2149746" cy="1858809"/>
          </a:xfrm>
        </p:spPr>
        <p:txBody>
          <a:bodyPr anchor="ctr">
            <a:noAutofit/>
          </a:bodyPr>
          <a:lstStyle>
            <a:lvl1pPr marL="0" indent="0">
              <a:buFont typeface="Arial" panose="020B0604020202020204" pitchFamily="34" charset="0"/>
              <a:buNone/>
              <a:defRPr sz="1350"/>
            </a:lvl1pPr>
            <a:lvl2pPr marL="342900" indent="0">
              <a:buFont typeface="Arial" panose="020B0604020202020204" pitchFamily="34" charset="0"/>
              <a:buNone/>
              <a:defRPr sz="1350"/>
            </a:lvl2pPr>
            <a:lvl3pPr marL="685800" indent="0">
              <a:buFont typeface="Arial" panose="020B0604020202020204" pitchFamily="34" charset="0"/>
              <a:buNone/>
              <a:defRPr sz="135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a:t>Click to edit Master text styles</a:t>
            </a:r>
          </a:p>
        </p:txBody>
      </p:sp>
      <p:sp>
        <p:nvSpPr>
          <p:cNvPr id="23" name="Picture Placeholder 2"/>
          <p:cNvSpPr>
            <a:spLocks noGrp="1"/>
          </p:cNvSpPr>
          <p:nvPr>
            <p:ph type="pic" sz="quarter" idx="14" hasCustomPrompt="1"/>
          </p:nvPr>
        </p:nvSpPr>
        <p:spPr bwMode="gray">
          <a:xfrm>
            <a:off x="604749" y="3939362"/>
            <a:ext cx="1394107" cy="1858809"/>
          </a:xfrm>
          <a:prstGeom prst="ellipse">
            <a:avLst/>
          </a:prstGeom>
          <a:solidFill>
            <a:schemeClr val="bg1"/>
          </a:solidFill>
          <a:ln w="28575">
            <a:solidFill>
              <a:schemeClr val="bg1"/>
            </a:solidFill>
          </a:ln>
        </p:spPr>
        <p:txBody>
          <a:bodyPr anchor="ctr">
            <a:normAutofit/>
          </a:bodyPr>
          <a:lstStyle>
            <a:lvl1pPr marL="0" indent="0" algn="ctr">
              <a:buNone/>
              <a:defRPr sz="1350"/>
            </a:lvl1pPr>
          </a:lstStyle>
          <a:p>
            <a:r>
              <a:rPr lang="en-US" dirty="0"/>
              <a:t>Click Icon to add picture</a:t>
            </a:r>
          </a:p>
        </p:txBody>
      </p:sp>
      <p:sp>
        <p:nvSpPr>
          <p:cNvPr id="4" name="Text Placeholder 3"/>
          <p:cNvSpPr>
            <a:spLocks noGrp="1"/>
          </p:cNvSpPr>
          <p:nvPr>
            <p:ph type="body" sz="quarter" idx="15"/>
          </p:nvPr>
        </p:nvSpPr>
        <p:spPr bwMode="black">
          <a:xfrm>
            <a:off x="2157413" y="3939362"/>
            <a:ext cx="2149746" cy="1858809"/>
          </a:xfrm>
        </p:spPr>
        <p:txBody>
          <a:bodyPr anchor="ctr">
            <a:noAutofit/>
          </a:bodyPr>
          <a:lstStyle>
            <a:lvl1pPr marL="0" indent="0">
              <a:buFont typeface="Arial" panose="020B0604020202020204" pitchFamily="34" charset="0"/>
              <a:buNone/>
              <a:defRPr sz="1350"/>
            </a:lvl1pPr>
            <a:lvl2pPr marL="342900" indent="0">
              <a:buFont typeface="Arial" panose="020B0604020202020204" pitchFamily="34" charset="0"/>
              <a:buNone/>
              <a:defRPr sz="1350"/>
            </a:lvl2pPr>
            <a:lvl3pPr marL="685800" indent="0">
              <a:buFont typeface="Arial" panose="020B0604020202020204" pitchFamily="34" charset="0"/>
              <a:buNone/>
              <a:defRPr sz="135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a:t>Click to edit Master text styles</a:t>
            </a:r>
          </a:p>
        </p:txBody>
      </p:sp>
      <p:sp>
        <p:nvSpPr>
          <p:cNvPr id="25" name="Picture Placeholder 2"/>
          <p:cNvSpPr>
            <a:spLocks noGrp="1"/>
          </p:cNvSpPr>
          <p:nvPr>
            <p:ph type="pic" sz="quarter" idx="17" hasCustomPrompt="1"/>
          </p:nvPr>
        </p:nvSpPr>
        <p:spPr bwMode="gray">
          <a:xfrm>
            <a:off x="4649854" y="1674772"/>
            <a:ext cx="1394107" cy="1858809"/>
          </a:xfrm>
          <a:prstGeom prst="ellipse">
            <a:avLst/>
          </a:prstGeom>
          <a:solidFill>
            <a:schemeClr val="bg1"/>
          </a:solidFill>
          <a:ln w="28575">
            <a:solidFill>
              <a:schemeClr val="bg1"/>
            </a:solidFill>
          </a:ln>
        </p:spPr>
        <p:txBody>
          <a:bodyPr anchor="ctr">
            <a:normAutofit/>
          </a:bodyPr>
          <a:lstStyle>
            <a:lvl1pPr marL="0" indent="0" algn="ctr">
              <a:buNone/>
              <a:defRPr sz="1350"/>
            </a:lvl1pPr>
          </a:lstStyle>
          <a:p>
            <a:r>
              <a:rPr lang="en-US" dirty="0"/>
              <a:t>Click Icon to add picture</a:t>
            </a:r>
          </a:p>
        </p:txBody>
      </p:sp>
      <p:sp>
        <p:nvSpPr>
          <p:cNvPr id="26" name="Text Placeholder 3"/>
          <p:cNvSpPr>
            <a:spLocks noGrp="1"/>
          </p:cNvSpPr>
          <p:nvPr>
            <p:ph type="body" sz="quarter" idx="18"/>
          </p:nvPr>
        </p:nvSpPr>
        <p:spPr bwMode="black">
          <a:xfrm>
            <a:off x="6202517" y="1674773"/>
            <a:ext cx="2149746" cy="1858809"/>
          </a:xfrm>
        </p:spPr>
        <p:txBody>
          <a:bodyPr anchor="ctr">
            <a:noAutofit/>
          </a:bodyPr>
          <a:lstStyle>
            <a:lvl1pPr marL="0" indent="0">
              <a:buFont typeface="Arial" panose="020B0604020202020204" pitchFamily="34" charset="0"/>
              <a:buNone/>
              <a:defRPr sz="1350"/>
            </a:lvl1pPr>
            <a:lvl2pPr marL="342900" indent="0">
              <a:buFont typeface="Arial" panose="020B0604020202020204" pitchFamily="34" charset="0"/>
              <a:buNone/>
              <a:defRPr sz="1350"/>
            </a:lvl2pPr>
            <a:lvl3pPr marL="685800" indent="0">
              <a:buFont typeface="Arial" panose="020B0604020202020204" pitchFamily="34" charset="0"/>
              <a:buNone/>
              <a:defRPr sz="135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a:t>Click to edit Master text styles</a:t>
            </a:r>
          </a:p>
        </p:txBody>
      </p:sp>
      <p:sp>
        <p:nvSpPr>
          <p:cNvPr id="27" name="Picture Placeholder 2"/>
          <p:cNvSpPr>
            <a:spLocks noGrp="1"/>
          </p:cNvSpPr>
          <p:nvPr>
            <p:ph type="pic" sz="quarter" idx="19" hasCustomPrompt="1"/>
          </p:nvPr>
        </p:nvSpPr>
        <p:spPr bwMode="gray">
          <a:xfrm>
            <a:off x="4649854" y="3939362"/>
            <a:ext cx="1394107" cy="1858809"/>
          </a:xfrm>
          <a:prstGeom prst="ellipse">
            <a:avLst/>
          </a:prstGeom>
          <a:solidFill>
            <a:schemeClr val="bg1"/>
          </a:solidFill>
          <a:ln w="28575">
            <a:solidFill>
              <a:schemeClr val="bg1"/>
            </a:solidFill>
          </a:ln>
        </p:spPr>
        <p:txBody>
          <a:bodyPr anchor="ctr">
            <a:normAutofit/>
          </a:bodyPr>
          <a:lstStyle>
            <a:lvl1pPr marL="0" indent="0" algn="ctr">
              <a:buNone/>
              <a:defRPr sz="1350"/>
            </a:lvl1pPr>
          </a:lstStyle>
          <a:p>
            <a:r>
              <a:rPr lang="en-US" dirty="0"/>
              <a:t>Click Icon to add picture</a:t>
            </a:r>
          </a:p>
        </p:txBody>
      </p:sp>
      <p:sp>
        <p:nvSpPr>
          <p:cNvPr id="28" name="Text Placeholder 3"/>
          <p:cNvSpPr>
            <a:spLocks noGrp="1"/>
          </p:cNvSpPr>
          <p:nvPr>
            <p:ph type="body" sz="quarter" idx="20"/>
          </p:nvPr>
        </p:nvSpPr>
        <p:spPr bwMode="black">
          <a:xfrm>
            <a:off x="6202517" y="3939361"/>
            <a:ext cx="2149746" cy="1858809"/>
          </a:xfrm>
        </p:spPr>
        <p:txBody>
          <a:bodyPr anchor="ctr">
            <a:noAutofit/>
          </a:bodyPr>
          <a:lstStyle>
            <a:lvl1pPr marL="0" indent="0">
              <a:buFont typeface="Arial" panose="020B0604020202020204" pitchFamily="34" charset="0"/>
              <a:buNone/>
              <a:defRPr sz="1350"/>
            </a:lvl1pPr>
            <a:lvl2pPr marL="342900" indent="0">
              <a:buFont typeface="Arial" panose="020B0604020202020204" pitchFamily="34" charset="0"/>
              <a:buNone/>
              <a:defRPr sz="1350"/>
            </a:lvl2pPr>
            <a:lvl3pPr marL="685800" indent="0">
              <a:buFont typeface="Arial" panose="020B0604020202020204" pitchFamily="34" charset="0"/>
              <a:buNone/>
              <a:defRPr sz="135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a:t>Click to edit Master text styles</a:t>
            </a:r>
          </a:p>
        </p:txBody>
      </p:sp>
      <p:sp>
        <p:nvSpPr>
          <p:cNvPr id="16" name="Rectangle 15"/>
          <p:cNvSpPr/>
          <p:nvPr userDrawn="1"/>
        </p:nvSpPr>
        <p:spPr bwMode="auto">
          <a:xfrm>
            <a:off x="0" y="1216025"/>
            <a:ext cx="9144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Date Placeholder 2"/>
          <p:cNvSpPr>
            <a:spLocks noGrp="1"/>
          </p:cNvSpPr>
          <p:nvPr>
            <p:ph type="dt" sz="half" idx="10"/>
          </p:nvPr>
        </p:nvSpPr>
        <p:spPr bwMode="black"/>
        <p:txBody>
          <a:bodyPr/>
          <a:lstStyle/>
          <a:p>
            <a:fld id="{8DC79626-CE5A-4834-975C-E7305BA2E281}" type="datetime1">
              <a:rPr lang="en-US" smtClean="0"/>
              <a:t>3/21/18</a:t>
            </a:fld>
            <a:endParaRPr lang="en-US" dirty="0"/>
          </a:p>
        </p:txBody>
      </p:sp>
      <p:sp>
        <p:nvSpPr>
          <p:cNvPr id="29"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6170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3CD84D-489A-4143-BA3E-4E5AE285773D}" type="datetimeFigureOut">
              <a:rPr lang="en-US" smtClean="0"/>
              <a:t>3/21/18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E22E4D-0E02-4027-AA17-7CFF19D2F8F6}" type="slidenum">
              <a:rPr lang="en-US" smtClean="0"/>
              <a:t>‹#›</a:t>
            </a:fld>
            <a:endParaRPr lang="en-US"/>
          </a:p>
        </p:txBody>
      </p:sp>
      <p:sp>
        <p:nvSpPr>
          <p:cNvPr id="10" name="Rectangle 9"/>
          <p:cNvSpPr/>
          <p:nvPr userDrawn="1"/>
        </p:nvSpPr>
        <p:spPr>
          <a:xfrm>
            <a:off x="8210550" y="282575"/>
            <a:ext cx="641350" cy="1600200"/>
          </a:xfrm>
          <a:prstGeom prst="rect">
            <a:avLst/>
          </a:prstGeom>
          <a:solidFill>
            <a:srgbClr val="1D4F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solidFill>
                <a:srgbClr val="1D4F91"/>
              </a:solidFill>
            </a:endParaRPr>
          </a:p>
        </p:txBody>
      </p:sp>
      <p:sp>
        <p:nvSpPr>
          <p:cNvPr id="11" name="Rectangle 10"/>
          <p:cNvSpPr/>
          <p:nvPr userDrawn="1"/>
        </p:nvSpPr>
        <p:spPr>
          <a:xfrm>
            <a:off x="8067675" y="282575"/>
            <a:ext cx="92075" cy="1600200"/>
          </a:xfrm>
          <a:prstGeom prst="rect">
            <a:avLst/>
          </a:prstGeom>
          <a:solidFill>
            <a:srgbClr val="E03E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pic>
        <p:nvPicPr>
          <p:cNvPr id="12"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6270625"/>
            <a:ext cx="14430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8"/>
          <p:cNvSpPr txBox="1">
            <a:spLocks noChangeArrowheads="1"/>
          </p:cNvSpPr>
          <p:nvPr userDrawn="1"/>
        </p:nvSpPr>
        <p:spPr bwMode="auto">
          <a:xfrm>
            <a:off x="8261350" y="300038"/>
            <a:ext cx="533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charset="0"/>
                <a:ea typeface="MS PGothic" charset="-128"/>
              </a:defRPr>
            </a:lvl1pPr>
            <a:lvl2pPr marL="742950" indent="-285750">
              <a:defRPr>
                <a:solidFill>
                  <a:schemeClr val="tx1"/>
                </a:solidFill>
                <a:latin typeface="Rockwell" charset="0"/>
                <a:ea typeface="MS PGothic" charset="-128"/>
              </a:defRPr>
            </a:lvl2pPr>
            <a:lvl3pPr marL="1143000" indent="-228600">
              <a:defRPr>
                <a:solidFill>
                  <a:schemeClr val="tx1"/>
                </a:solidFill>
                <a:latin typeface="Rockwell" charset="0"/>
                <a:ea typeface="MS PGothic" charset="-128"/>
              </a:defRPr>
            </a:lvl3pPr>
            <a:lvl4pPr marL="1600200" indent="-228600">
              <a:defRPr>
                <a:solidFill>
                  <a:schemeClr val="tx1"/>
                </a:solidFill>
                <a:latin typeface="Rockwell" charset="0"/>
                <a:ea typeface="MS PGothic" charset="-128"/>
              </a:defRPr>
            </a:lvl4pPr>
            <a:lvl5pPr marL="2057400" indent="-228600">
              <a:defRPr>
                <a:solidFill>
                  <a:schemeClr val="tx1"/>
                </a:solidFill>
                <a:latin typeface="Rockwell" charset="0"/>
                <a:ea typeface="MS PGothic" charset="-128"/>
              </a:defRPr>
            </a:lvl5pPr>
            <a:lvl6pPr marL="2514600" indent="-228600" eaLnBrk="0" fontAlgn="base" hangingPunct="0">
              <a:spcBef>
                <a:spcPct val="0"/>
              </a:spcBef>
              <a:spcAft>
                <a:spcPct val="0"/>
              </a:spcAft>
              <a:defRPr>
                <a:solidFill>
                  <a:schemeClr val="tx1"/>
                </a:solidFill>
                <a:latin typeface="Rockwell" charset="0"/>
                <a:ea typeface="MS PGothic" charset="-128"/>
              </a:defRPr>
            </a:lvl6pPr>
            <a:lvl7pPr marL="2971800" indent="-228600" eaLnBrk="0" fontAlgn="base" hangingPunct="0">
              <a:spcBef>
                <a:spcPct val="0"/>
              </a:spcBef>
              <a:spcAft>
                <a:spcPct val="0"/>
              </a:spcAft>
              <a:defRPr>
                <a:solidFill>
                  <a:schemeClr val="tx1"/>
                </a:solidFill>
                <a:latin typeface="Rockwell" charset="0"/>
                <a:ea typeface="MS PGothic" charset="-128"/>
              </a:defRPr>
            </a:lvl7pPr>
            <a:lvl8pPr marL="3429000" indent="-228600" eaLnBrk="0" fontAlgn="base" hangingPunct="0">
              <a:spcBef>
                <a:spcPct val="0"/>
              </a:spcBef>
              <a:spcAft>
                <a:spcPct val="0"/>
              </a:spcAft>
              <a:defRPr>
                <a:solidFill>
                  <a:schemeClr val="tx1"/>
                </a:solidFill>
                <a:latin typeface="Rockwell" charset="0"/>
                <a:ea typeface="MS PGothic" charset="-128"/>
              </a:defRPr>
            </a:lvl8pPr>
            <a:lvl9pPr marL="3886200" indent="-228600" eaLnBrk="0" fontAlgn="base" hangingPunct="0">
              <a:spcBef>
                <a:spcPct val="0"/>
              </a:spcBef>
              <a:spcAft>
                <a:spcPct val="0"/>
              </a:spcAft>
              <a:defRPr>
                <a:solidFill>
                  <a:schemeClr val="tx1"/>
                </a:solidFill>
                <a:latin typeface="Rockwell" charset="0"/>
                <a:ea typeface="MS PGothic" charset="-128"/>
              </a:defRPr>
            </a:lvl9pPr>
          </a:lstStyle>
          <a:p>
            <a:pPr algn="r" eaLnBrk="1" hangingPunct="1"/>
            <a:fld id="{994506EB-F7CD-7346-839E-FE2C508A4D35}" type="slidenum">
              <a:rPr lang="en-US" altLang="en-US">
                <a:solidFill>
                  <a:srgbClr val="FFFFFF"/>
                </a:solidFill>
                <a:latin typeface="Calibri" charset="0"/>
              </a:rPr>
              <a:pPr algn="r" eaLnBrk="1" hangingPunct="1"/>
              <a:t>‹#›</a:t>
            </a:fld>
            <a:endParaRPr lang="en-US" altLang="en-US">
              <a:solidFill>
                <a:srgbClr val="FFFFFF"/>
              </a:solidFill>
              <a:latin typeface="Calibri" charset="0"/>
            </a:endParaRPr>
          </a:p>
        </p:txBody>
      </p:sp>
    </p:spTree>
    <p:extLst>
      <p:ext uri="{BB962C8B-B14F-4D97-AF65-F5344CB8AC3E}">
        <p14:creationId xmlns:p14="http://schemas.microsoft.com/office/powerpoint/2010/main" val="25905851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am Page 4 Up White BG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9144000" cy="1216025"/>
          </a:xfrm>
          <a:solidFill>
            <a:schemeClr val="accent1"/>
          </a:solidFill>
        </p:spPr>
        <p:txBody>
          <a:bodyPr lIns="822960" rIns="822960">
            <a:normAutofit/>
          </a:bodyPr>
          <a:lstStyle>
            <a:lvl1pPr algn="r">
              <a:defRPr sz="2700">
                <a:solidFill>
                  <a:schemeClr val="bg1"/>
                </a:solidFill>
              </a:defRPr>
            </a:lvl1pPr>
          </a:lstStyle>
          <a:p>
            <a:r>
              <a:rPr lang="en-US" dirty="0"/>
              <a:t>Click to edit title</a:t>
            </a:r>
          </a:p>
        </p:txBody>
      </p:sp>
      <p:sp>
        <p:nvSpPr>
          <p:cNvPr id="12" name="Picture Placeholder 2"/>
          <p:cNvSpPr>
            <a:spLocks noGrp="1"/>
          </p:cNvSpPr>
          <p:nvPr>
            <p:ph type="pic" sz="quarter" idx="13" hasCustomPrompt="1"/>
          </p:nvPr>
        </p:nvSpPr>
        <p:spPr bwMode="gray">
          <a:xfrm>
            <a:off x="604749" y="1674772"/>
            <a:ext cx="1394107" cy="1858809"/>
          </a:xfrm>
          <a:prstGeom prst="rect">
            <a:avLst/>
          </a:prstGeom>
          <a:solidFill>
            <a:schemeClr val="bg1"/>
          </a:solidFill>
          <a:ln w="28575">
            <a:noFill/>
          </a:ln>
        </p:spPr>
        <p:txBody>
          <a:bodyPr anchor="ctr">
            <a:normAutofit/>
          </a:bodyPr>
          <a:lstStyle>
            <a:lvl1pPr marL="0" indent="0" algn="ctr">
              <a:buNone/>
              <a:defRPr sz="1350"/>
            </a:lvl1pPr>
          </a:lstStyle>
          <a:p>
            <a:r>
              <a:rPr lang="en-US" dirty="0"/>
              <a:t>Click Icon to add picture</a:t>
            </a:r>
          </a:p>
        </p:txBody>
      </p:sp>
      <p:sp>
        <p:nvSpPr>
          <p:cNvPr id="15" name="Text Placeholder 3"/>
          <p:cNvSpPr>
            <a:spLocks noGrp="1"/>
          </p:cNvSpPr>
          <p:nvPr>
            <p:ph type="body" sz="quarter" idx="16"/>
          </p:nvPr>
        </p:nvSpPr>
        <p:spPr bwMode="black">
          <a:xfrm>
            <a:off x="2157413" y="1674773"/>
            <a:ext cx="2149746" cy="1858809"/>
          </a:xfrm>
        </p:spPr>
        <p:txBody>
          <a:bodyPr anchor="ctr">
            <a:noAutofit/>
          </a:bodyPr>
          <a:lstStyle>
            <a:lvl1pPr marL="0" indent="0">
              <a:spcBef>
                <a:spcPts val="0"/>
              </a:spcBef>
              <a:buFont typeface="Arial" panose="020B0604020202020204" pitchFamily="34" charset="0"/>
              <a:buNone/>
              <a:defRPr sz="1350"/>
            </a:lvl1pPr>
            <a:lvl2pPr marL="342900" indent="0">
              <a:buFont typeface="Arial" panose="020B0604020202020204" pitchFamily="34" charset="0"/>
              <a:buNone/>
              <a:defRPr sz="1350"/>
            </a:lvl2pPr>
            <a:lvl3pPr marL="685800" indent="0">
              <a:buFont typeface="Arial" panose="020B0604020202020204" pitchFamily="34" charset="0"/>
              <a:buNone/>
              <a:defRPr sz="135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a:t>Click to edit Master text styles</a:t>
            </a:r>
          </a:p>
        </p:txBody>
      </p:sp>
      <p:sp>
        <p:nvSpPr>
          <p:cNvPr id="13" name="Picture Placeholder 2"/>
          <p:cNvSpPr>
            <a:spLocks noGrp="1"/>
          </p:cNvSpPr>
          <p:nvPr>
            <p:ph type="pic" sz="quarter" idx="14" hasCustomPrompt="1"/>
          </p:nvPr>
        </p:nvSpPr>
        <p:spPr bwMode="gray">
          <a:xfrm>
            <a:off x="604749" y="3939362"/>
            <a:ext cx="1394107" cy="1858809"/>
          </a:xfrm>
          <a:prstGeom prst="rect">
            <a:avLst/>
          </a:prstGeom>
          <a:solidFill>
            <a:schemeClr val="bg1"/>
          </a:solidFill>
          <a:ln w="28575">
            <a:noFill/>
          </a:ln>
        </p:spPr>
        <p:txBody>
          <a:bodyPr anchor="ctr">
            <a:normAutofit/>
          </a:bodyPr>
          <a:lstStyle>
            <a:lvl1pPr marL="0" indent="0" algn="ctr">
              <a:buNone/>
              <a:defRPr sz="1350"/>
            </a:lvl1pPr>
          </a:lstStyle>
          <a:p>
            <a:r>
              <a:rPr lang="en-US" dirty="0"/>
              <a:t>Click Icon to add picture</a:t>
            </a:r>
          </a:p>
        </p:txBody>
      </p:sp>
      <p:sp>
        <p:nvSpPr>
          <p:cNvPr id="14" name="Text Placeholder 3"/>
          <p:cNvSpPr>
            <a:spLocks noGrp="1"/>
          </p:cNvSpPr>
          <p:nvPr>
            <p:ph type="body" sz="quarter" idx="15"/>
          </p:nvPr>
        </p:nvSpPr>
        <p:spPr bwMode="black">
          <a:xfrm>
            <a:off x="2157413" y="3939362"/>
            <a:ext cx="2149746" cy="1858809"/>
          </a:xfrm>
        </p:spPr>
        <p:txBody>
          <a:bodyPr anchor="ctr">
            <a:noAutofit/>
          </a:bodyPr>
          <a:lstStyle>
            <a:lvl1pPr marL="0" indent="0">
              <a:spcBef>
                <a:spcPts val="0"/>
              </a:spcBef>
              <a:buFont typeface="Arial" panose="020B0604020202020204" pitchFamily="34" charset="0"/>
              <a:buNone/>
              <a:defRPr sz="1350"/>
            </a:lvl1pPr>
            <a:lvl2pPr marL="342900" indent="0">
              <a:buFont typeface="Arial" panose="020B0604020202020204" pitchFamily="34" charset="0"/>
              <a:buNone/>
              <a:defRPr sz="1350"/>
            </a:lvl2pPr>
            <a:lvl3pPr marL="685800" indent="0">
              <a:buFont typeface="Arial" panose="020B0604020202020204" pitchFamily="34" charset="0"/>
              <a:buNone/>
              <a:defRPr sz="135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a:t>Click to edit Master text styles</a:t>
            </a:r>
          </a:p>
        </p:txBody>
      </p:sp>
      <p:sp>
        <p:nvSpPr>
          <p:cNvPr id="16" name="Picture Placeholder 2"/>
          <p:cNvSpPr>
            <a:spLocks noGrp="1"/>
          </p:cNvSpPr>
          <p:nvPr>
            <p:ph type="pic" sz="quarter" idx="17" hasCustomPrompt="1"/>
          </p:nvPr>
        </p:nvSpPr>
        <p:spPr bwMode="gray">
          <a:xfrm>
            <a:off x="4649854" y="1674772"/>
            <a:ext cx="1394107" cy="1858809"/>
          </a:xfrm>
          <a:prstGeom prst="rect">
            <a:avLst/>
          </a:prstGeom>
          <a:solidFill>
            <a:schemeClr val="bg1"/>
          </a:solidFill>
          <a:ln w="28575">
            <a:noFill/>
          </a:ln>
        </p:spPr>
        <p:txBody>
          <a:bodyPr anchor="ctr">
            <a:normAutofit/>
          </a:bodyPr>
          <a:lstStyle>
            <a:lvl1pPr marL="0" indent="0" algn="ctr">
              <a:buNone/>
              <a:defRPr sz="1350"/>
            </a:lvl1pPr>
          </a:lstStyle>
          <a:p>
            <a:r>
              <a:rPr lang="en-US" dirty="0"/>
              <a:t>Click Icon to add picture</a:t>
            </a:r>
          </a:p>
        </p:txBody>
      </p:sp>
      <p:sp>
        <p:nvSpPr>
          <p:cNvPr id="17" name="Text Placeholder 3"/>
          <p:cNvSpPr>
            <a:spLocks noGrp="1"/>
          </p:cNvSpPr>
          <p:nvPr>
            <p:ph type="body" sz="quarter" idx="18"/>
          </p:nvPr>
        </p:nvSpPr>
        <p:spPr bwMode="black">
          <a:xfrm>
            <a:off x="6202517" y="1674773"/>
            <a:ext cx="2149746" cy="1858809"/>
          </a:xfrm>
        </p:spPr>
        <p:txBody>
          <a:bodyPr anchor="ctr">
            <a:noAutofit/>
          </a:bodyPr>
          <a:lstStyle>
            <a:lvl1pPr marL="0" indent="0">
              <a:spcBef>
                <a:spcPts val="0"/>
              </a:spcBef>
              <a:buFont typeface="Arial" panose="020B0604020202020204" pitchFamily="34" charset="0"/>
              <a:buNone/>
              <a:defRPr sz="1350"/>
            </a:lvl1pPr>
            <a:lvl2pPr marL="342900" indent="0">
              <a:buFont typeface="Arial" panose="020B0604020202020204" pitchFamily="34" charset="0"/>
              <a:buNone/>
              <a:defRPr sz="1350"/>
            </a:lvl2pPr>
            <a:lvl3pPr marL="685800" indent="0">
              <a:buFont typeface="Arial" panose="020B0604020202020204" pitchFamily="34" charset="0"/>
              <a:buNone/>
              <a:defRPr sz="135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a:t>Click to edit Master text styles</a:t>
            </a:r>
          </a:p>
        </p:txBody>
      </p:sp>
      <p:sp>
        <p:nvSpPr>
          <p:cNvPr id="18" name="Picture Placeholder 2"/>
          <p:cNvSpPr>
            <a:spLocks noGrp="1"/>
          </p:cNvSpPr>
          <p:nvPr>
            <p:ph type="pic" sz="quarter" idx="19" hasCustomPrompt="1"/>
          </p:nvPr>
        </p:nvSpPr>
        <p:spPr bwMode="gray">
          <a:xfrm>
            <a:off x="4649854" y="3939362"/>
            <a:ext cx="1394107" cy="1858809"/>
          </a:xfrm>
          <a:prstGeom prst="rect">
            <a:avLst/>
          </a:prstGeom>
          <a:solidFill>
            <a:schemeClr val="bg1"/>
          </a:solidFill>
          <a:ln w="28575">
            <a:noFill/>
          </a:ln>
        </p:spPr>
        <p:txBody>
          <a:bodyPr anchor="ctr">
            <a:normAutofit/>
          </a:bodyPr>
          <a:lstStyle>
            <a:lvl1pPr marL="0" indent="0" algn="ctr">
              <a:buNone/>
              <a:defRPr sz="1350"/>
            </a:lvl1pPr>
          </a:lstStyle>
          <a:p>
            <a:r>
              <a:rPr lang="en-US" dirty="0"/>
              <a:t>Click Icon to add picture</a:t>
            </a:r>
          </a:p>
        </p:txBody>
      </p:sp>
      <p:sp>
        <p:nvSpPr>
          <p:cNvPr id="19" name="Text Placeholder 3"/>
          <p:cNvSpPr>
            <a:spLocks noGrp="1"/>
          </p:cNvSpPr>
          <p:nvPr>
            <p:ph type="body" sz="quarter" idx="20"/>
          </p:nvPr>
        </p:nvSpPr>
        <p:spPr bwMode="black">
          <a:xfrm>
            <a:off x="6202517" y="3939361"/>
            <a:ext cx="2149746" cy="1858809"/>
          </a:xfrm>
        </p:spPr>
        <p:txBody>
          <a:bodyPr anchor="ctr">
            <a:noAutofit/>
          </a:bodyPr>
          <a:lstStyle>
            <a:lvl1pPr marL="0" indent="0">
              <a:spcBef>
                <a:spcPts val="0"/>
              </a:spcBef>
              <a:buFont typeface="Arial" panose="020B0604020202020204" pitchFamily="34" charset="0"/>
              <a:buNone/>
              <a:defRPr sz="1350"/>
            </a:lvl1pPr>
            <a:lvl2pPr marL="342900" indent="0">
              <a:buFont typeface="Arial" panose="020B0604020202020204" pitchFamily="34" charset="0"/>
              <a:buNone/>
              <a:defRPr sz="1350"/>
            </a:lvl2pPr>
            <a:lvl3pPr marL="685800" indent="0">
              <a:buFont typeface="Arial" panose="020B0604020202020204" pitchFamily="34" charset="0"/>
              <a:buNone/>
              <a:defRPr sz="135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a:t>Click to edit Master text styles</a:t>
            </a:r>
          </a:p>
        </p:txBody>
      </p:sp>
      <p:sp>
        <p:nvSpPr>
          <p:cNvPr id="8" name="Rectangle 7"/>
          <p:cNvSpPr/>
          <p:nvPr userDrawn="1"/>
        </p:nvSpPr>
        <p:spPr bwMode="auto">
          <a:xfrm>
            <a:off x="0" y="1216025"/>
            <a:ext cx="9144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Date Placeholder 3"/>
          <p:cNvSpPr>
            <a:spLocks noGrp="1"/>
          </p:cNvSpPr>
          <p:nvPr>
            <p:ph type="dt" sz="half" idx="10"/>
          </p:nvPr>
        </p:nvSpPr>
        <p:spPr bwMode="black"/>
        <p:txBody>
          <a:bodyPr/>
          <a:lstStyle/>
          <a:p>
            <a:fld id="{1815FB38-58F3-410A-8DA4-4B706967601F}" type="datetime1">
              <a:rPr lang="en-US" smtClean="0"/>
              <a:t>3/21/18</a:t>
            </a:fld>
            <a:endParaRPr lang="en-US" dirty="0"/>
          </a:p>
        </p:txBody>
      </p:sp>
      <p:sp>
        <p:nvSpPr>
          <p:cNvPr id="20"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121585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am Page Duo Gray Horizontal">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auto">
          <a:xfrm>
            <a:off x="0" y="-20425"/>
            <a:ext cx="9144000" cy="1236448"/>
          </a:xfrm>
          <a:solidFill>
            <a:schemeClr val="accent1"/>
          </a:solidFill>
        </p:spPr>
        <p:txBody>
          <a:bodyPr lIns="822960" rIns="822960">
            <a:normAutofit/>
          </a:bodyPr>
          <a:lstStyle>
            <a:lvl1pPr algn="r">
              <a:defRPr sz="2700">
                <a:solidFill>
                  <a:schemeClr val="bg1"/>
                </a:solidFill>
              </a:defRPr>
            </a:lvl1pPr>
          </a:lstStyle>
          <a:p>
            <a:r>
              <a:rPr lang="en-US" dirty="0"/>
              <a:t>Click to edit title</a:t>
            </a:r>
          </a:p>
        </p:txBody>
      </p:sp>
      <p:sp>
        <p:nvSpPr>
          <p:cNvPr id="17" name="Rectangle 16"/>
          <p:cNvSpPr/>
          <p:nvPr userDrawn="1"/>
        </p:nvSpPr>
        <p:spPr bwMode="auto">
          <a:xfrm>
            <a:off x="0" y="1216024"/>
            <a:ext cx="9144000" cy="498792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Picture Placeholder 2"/>
          <p:cNvSpPr>
            <a:spLocks noGrp="1"/>
          </p:cNvSpPr>
          <p:nvPr>
            <p:ph type="pic" sz="quarter" idx="13" hasCustomPrompt="1"/>
          </p:nvPr>
        </p:nvSpPr>
        <p:spPr bwMode="gray">
          <a:xfrm>
            <a:off x="604749" y="2571730"/>
            <a:ext cx="1394107" cy="1858809"/>
          </a:xfrm>
          <a:prstGeom prst="ellipse">
            <a:avLst/>
          </a:prstGeom>
          <a:solidFill>
            <a:schemeClr val="bg1"/>
          </a:solidFill>
          <a:ln w="28575">
            <a:solidFill>
              <a:schemeClr val="bg1"/>
            </a:solidFill>
          </a:ln>
        </p:spPr>
        <p:txBody>
          <a:bodyPr anchor="ctr">
            <a:normAutofit/>
          </a:bodyPr>
          <a:lstStyle>
            <a:lvl1pPr marL="0" indent="0" algn="ctr">
              <a:buNone/>
              <a:defRPr sz="1350"/>
            </a:lvl1pPr>
          </a:lstStyle>
          <a:p>
            <a:r>
              <a:rPr lang="en-US" dirty="0"/>
              <a:t>Click Icon to add picture</a:t>
            </a:r>
          </a:p>
        </p:txBody>
      </p:sp>
      <p:sp>
        <p:nvSpPr>
          <p:cNvPr id="24" name="Text Placeholder 3"/>
          <p:cNvSpPr>
            <a:spLocks noGrp="1"/>
          </p:cNvSpPr>
          <p:nvPr>
            <p:ph type="body" sz="quarter" idx="16"/>
          </p:nvPr>
        </p:nvSpPr>
        <p:spPr bwMode="black">
          <a:xfrm>
            <a:off x="2157413" y="2571731"/>
            <a:ext cx="2149746" cy="1858809"/>
          </a:xfrm>
        </p:spPr>
        <p:txBody>
          <a:bodyPr anchor="ctr">
            <a:noAutofit/>
          </a:bodyPr>
          <a:lstStyle>
            <a:lvl1pPr marL="0" indent="0">
              <a:spcBef>
                <a:spcPts val="0"/>
              </a:spcBef>
              <a:buFont typeface="Arial" panose="020B0604020202020204" pitchFamily="34" charset="0"/>
              <a:buNone/>
              <a:defRPr sz="1350"/>
            </a:lvl1pPr>
            <a:lvl2pPr marL="342900" indent="0">
              <a:buFont typeface="Arial" panose="020B0604020202020204" pitchFamily="34" charset="0"/>
              <a:buNone/>
              <a:defRPr sz="1350"/>
            </a:lvl2pPr>
            <a:lvl3pPr marL="685800" indent="0">
              <a:buFont typeface="Arial" panose="020B0604020202020204" pitchFamily="34" charset="0"/>
              <a:buNone/>
              <a:defRPr sz="135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a:t>Click to edit Master text styles</a:t>
            </a:r>
          </a:p>
        </p:txBody>
      </p:sp>
      <p:sp>
        <p:nvSpPr>
          <p:cNvPr id="25" name="Picture Placeholder 2"/>
          <p:cNvSpPr>
            <a:spLocks noGrp="1"/>
          </p:cNvSpPr>
          <p:nvPr>
            <p:ph type="pic" sz="quarter" idx="17" hasCustomPrompt="1"/>
          </p:nvPr>
        </p:nvSpPr>
        <p:spPr bwMode="gray">
          <a:xfrm>
            <a:off x="4649854" y="2571730"/>
            <a:ext cx="1394107" cy="1858809"/>
          </a:xfrm>
          <a:prstGeom prst="ellipse">
            <a:avLst/>
          </a:prstGeom>
          <a:solidFill>
            <a:schemeClr val="bg1"/>
          </a:solidFill>
          <a:ln w="28575">
            <a:solidFill>
              <a:schemeClr val="bg1"/>
            </a:solidFill>
          </a:ln>
        </p:spPr>
        <p:txBody>
          <a:bodyPr anchor="ctr">
            <a:normAutofit/>
          </a:bodyPr>
          <a:lstStyle>
            <a:lvl1pPr marL="0" indent="0" algn="ctr">
              <a:buNone/>
              <a:defRPr sz="1350"/>
            </a:lvl1pPr>
          </a:lstStyle>
          <a:p>
            <a:r>
              <a:rPr lang="en-US" dirty="0"/>
              <a:t>Click Icon to add picture</a:t>
            </a:r>
          </a:p>
        </p:txBody>
      </p:sp>
      <p:sp>
        <p:nvSpPr>
          <p:cNvPr id="26" name="Text Placeholder 3"/>
          <p:cNvSpPr>
            <a:spLocks noGrp="1"/>
          </p:cNvSpPr>
          <p:nvPr>
            <p:ph type="body" sz="quarter" idx="18"/>
          </p:nvPr>
        </p:nvSpPr>
        <p:spPr bwMode="black">
          <a:xfrm>
            <a:off x="6202517" y="2571731"/>
            <a:ext cx="2149746" cy="1858809"/>
          </a:xfrm>
        </p:spPr>
        <p:txBody>
          <a:bodyPr anchor="ctr">
            <a:noAutofit/>
          </a:bodyPr>
          <a:lstStyle>
            <a:lvl1pPr marL="0" indent="0">
              <a:spcBef>
                <a:spcPts val="0"/>
              </a:spcBef>
              <a:buFont typeface="Arial" panose="020B0604020202020204" pitchFamily="34" charset="0"/>
              <a:buNone/>
              <a:defRPr sz="1350"/>
            </a:lvl1pPr>
            <a:lvl2pPr marL="342900" indent="0">
              <a:buFont typeface="Arial" panose="020B0604020202020204" pitchFamily="34" charset="0"/>
              <a:buNone/>
              <a:defRPr sz="1350"/>
            </a:lvl2pPr>
            <a:lvl3pPr marL="685800" indent="0">
              <a:buFont typeface="Arial" panose="020B0604020202020204" pitchFamily="34" charset="0"/>
              <a:buNone/>
              <a:defRPr sz="135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a:t>Click to edit Master text styles</a:t>
            </a:r>
          </a:p>
        </p:txBody>
      </p:sp>
      <p:sp>
        <p:nvSpPr>
          <p:cNvPr id="16" name="Rectangle 15"/>
          <p:cNvSpPr/>
          <p:nvPr userDrawn="1"/>
        </p:nvSpPr>
        <p:spPr bwMode="auto">
          <a:xfrm>
            <a:off x="0" y="1216025"/>
            <a:ext cx="9144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Date Placeholder 2"/>
          <p:cNvSpPr>
            <a:spLocks noGrp="1"/>
          </p:cNvSpPr>
          <p:nvPr>
            <p:ph type="dt" sz="half" idx="10"/>
          </p:nvPr>
        </p:nvSpPr>
        <p:spPr bwMode="black"/>
        <p:txBody>
          <a:bodyPr/>
          <a:lstStyle/>
          <a:p>
            <a:fld id="{7F519661-29C3-4FE0-9FC3-375A85A42C46}" type="datetime1">
              <a:rPr lang="en-US" smtClean="0"/>
              <a:t>3/21/18</a:t>
            </a:fld>
            <a:endParaRPr lang="en-US" dirty="0"/>
          </a:p>
        </p:txBody>
      </p:sp>
      <p:sp>
        <p:nvSpPr>
          <p:cNvPr id="20"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624699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am Page 2 Up White BG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9144000" cy="1216025"/>
          </a:xfrm>
          <a:solidFill>
            <a:schemeClr val="accent1"/>
          </a:solidFill>
        </p:spPr>
        <p:txBody>
          <a:bodyPr lIns="822960" rIns="822960">
            <a:normAutofit/>
          </a:bodyPr>
          <a:lstStyle>
            <a:lvl1pPr algn="r">
              <a:defRPr sz="2700">
                <a:solidFill>
                  <a:schemeClr val="bg1"/>
                </a:solidFill>
              </a:defRPr>
            </a:lvl1pPr>
          </a:lstStyle>
          <a:p>
            <a:r>
              <a:rPr lang="en-US" dirty="0"/>
              <a:t>Click to edit title</a:t>
            </a:r>
          </a:p>
        </p:txBody>
      </p:sp>
      <p:sp>
        <p:nvSpPr>
          <p:cNvPr id="8" name="Rectangle 7"/>
          <p:cNvSpPr/>
          <p:nvPr userDrawn="1"/>
        </p:nvSpPr>
        <p:spPr bwMode="auto">
          <a:xfrm>
            <a:off x="0" y="1216025"/>
            <a:ext cx="9144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Picture Placeholder 2"/>
          <p:cNvSpPr>
            <a:spLocks noGrp="1"/>
          </p:cNvSpPr>
          <p:nvPr>
            <p:ph type="pic" sz="quarter" idx="13" hasCustomPrompt="1"/>
          </p:nvPr>
        </p:nvSpPr>
        <p:spPr bwMode="gray">
          <a:xfrm>
            <a:off x="604749" y="2800329"/>
            <a:ext cx="1394107" cy="1858809"/>
          </a:xfrm>
          <a:prstGeom prst="rect">
            <a:avLst/>
          </a:prstGeom>
          <a:solidFill>
            <a:schemeClr val="bg1"/>
          </a:solidFill>
          <a:ln w="28575">
            <a:noFill/>
          </a:ln>
        </p:spPr>
        <p:txBody>
          <a:bodyPr anchor="ctr">
            <a:normAutofit/>
          </a:bodyPr>
          <a:lstStyle>
            <a:lvl1pPr marL="0" indent="0" algn="ctr">
              <a:buNone/>
              <a:defRPr sz="1350"/>
            </a:lvl1pPr>
          </a:lstStyle>
          <a:p>
            <a:r>
              <a:rPr lang="en-US" dirty="0"/>
              <a:t>Click Icon to add picture</a:t>
            </a:r>
          </a:p>
        </p:txBody>
      </p:sp>
      <p:sp>
        <p:nvSpPr>
          <p:cNvPr id="15" name="Text Placeholder 3"/>
          <p:cNvSpPr>
            <a:spLocks noGrp="1"/>
          </p:cNvSpPr>
          <p:nvPr>
            <p:ph type="body" sz="quarter" idx="16"/>
          </p:nvPr>
        </p:nvSpPr>
        <p:spPr bwMode="black">
          <a:xfrm>
            <a:off x="2157413" y="2800330"/>
            <a:ext cx="2149746" cy="1858809"/>
          </a:xfrm>
        </p:spPr>
        <p:txBody>
          <a:bodyPr anchor="ctr">
            <a:noAutofit/>
          </a:bodyPr>
          <a:lstStyle>
            <a:lvl1pPr marL="0" indent="0">
              <a:spcBef>
                <a:spcPts val="0"/>
              </a:spcBef>
              <a:buFont typeface="Arial" panose="020B0604020202020204" pitchFamily="34" charset="0"/>
              <a:buNone/>
              <a:defRPr sz="1350"/>
            </a:lvl1pPr>
            <a:lvl2pPr marL="342900" indent="0">
              <a:buFont typeface="Arial" panose="020B0604020202020204" pitchFamily="34" charset="0"/>
              <a:buNone/>
              <a:defRPr sz="1350"/>
            </a:lvl2pPr>
            <a:lvl3pPr marL="685800" indent="0">
              <a:buFont typeface="Arial" panose="020B0604020202020204" pitchFamily="34" charset="0"/>
              <a:buNone/>
              <a:defRPr sz="135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a:t>Click to edit Master text styles</a:t>
            </a:r>
          </a:p>
        </p:txBody>
      </p:sp>
      <p:sp>
        <p:nvSpPr>
          <p:cNvPr id="16" name="Picture Placeholder 2"/>
          <p:cNvSpPr>
            <a:spLocks noGrp="1"/>
          </p:cNvSpPr>
          <p:nvPr>
            <p:ph type="pic" sz="quarter" idx="17" hasCustomPrompt="1"/>
          </p:nvPr>
        </p:nvSpPr>
        <p:spPr bwMode="gray">
          <a:xfrm>
            <a:off x="4649854" y="2800329"/>
            <a:ext cx="1394107" cy="1858809"/>
          </a:xfrm>
          <a:prstGeom prst="rect">
            <a:avLst/>
          </a:prstGeom>
          <a:solidFill>
            <a:schemeClr val="bg1"/>
          </a:solidFill>
          <a:ln w="28575">
            <a:noFill/>
          </a:ln>
        </p:spPr>
        <p:txBody>
          <a:bodyPr anchor="ctr">
            <a:normAutofit/>
          </a:bodyPr>
          <a:lstStyle>
            <a:lvl1pPr marL="0" indent="0" algn="ctr">
              <a:buNone/>
              <a:defRPr sz="1350"/>
            </a:lvl1pPr>
          </a:lstStyle>
          <a:p>
            <a:r>
              <a:rPr lang="en-US" dirty="0"/>
              <a:t>Click Icon to add picture</a:t>
            </a:r>
          </a:p>
        </p:txBody>
      </p:sp>
      <p:sp>
        <p:nvSpPr>
          <p:cNvPr id="17" name="Text Placeholder 3"/>
          <p:cNvSpPr>
            <a:spLocks noGrp="1"/>
          </p:cNvSpPr>
          <p:nvPr>
            <p:ph type="body" sz="quarter" idx="18"/>
          </p:nvPr>
        </p:nvSpPr>
        <p:spPr bwMode="black">
          <a:xfrm>
            <a:off x="6202517" y="2800330"/>
            <a:ext cx="2149746" cy="1858809"/>
          </a:xfrm>
        </p:spPr>
        <p:txBody>
          <a:bodyPr anchor="ctr">
            <a:noAutofit/>
          </a:bodyPr>
          <a:lstStyle>
            <a:lvl1pPr marL="0" indent="0">
              <a:spcBef>
                <a:spcPts val="0"/>
              </a:spcBef>
              <a:buFont typeface="Arial" panose="020B0604020202020204" pitchFamily="34" charset="0"/>
              <a:buNone/>
              <a:defRPr sz="1350"/>
            </a:lvl1pPr>
            <a:lvl2pPr marL="342900" indent="0">
              <a:buFont typeface="Arial" panose="020B0604020202020204" pitchFamily="34" charset="0"/>
              <a:buNone/>
              <a:defRPr sz="1350"/>
            </a:lvl2pPr>
            <a:lvl3pPr marL="685800" indent="0">
              <a:buFont typeface="Arial" panose="020B0604020202020204" pitchFamily="34" charset="0"/>
              <a:buNone/>
              <a:defRPr sz="135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a:t>Click to edit Master text styles</a:t>
            </a:r>
          </a:p>
        </p:txBody>
      </p:sp>
      <p:sp>
        <p:nvSpPr>
          <p:cNvPr id="4" name="Date Placeholder 3"/>
          <p:cNvSpPr>
            <a:spLocks noGrp="1"/>
          </p:cNvSpPr>
          <p:nvPr>
            <p:ph type="dt" sz="half" idx="10"/>
          </p:nvPr>
        </p:nvSpPr>
        <p:spPr bwMode="black"/>
        <p:txBody>
          <a:bodyPr/>
          <a:lstStyle/>
          <a:p>
            <a:fld id="{0366E0EA-2D80-452F-9963-33FA7A36BC09}" type="datetime1">
              <a:rPr lang="en-US" smtClean="0"/>
              <a:t>3/21/18</a:t>
            </a:fld>
            <a:endParaRPr lang="en-US" dirty="0"/>
          </a:p>
        </p:txBody>
      </p:sp>
      <p:sp>
        <p:nvSpPr>
          <p:cNvPr id="20"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919756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ig Image - Red Title">
    <p:spTree>
      <p:nvGrpSpPr>
        <p:cNvPr id="1" name=""/>
        <p:cNvGrpSpPr/>
        <p:nvPr/>
      </p:nvGrpSpPr>
      <p:grpSpPr>
        <a:xfrm>
          <a:off x="0" y="0"/>
          <a:ext cx="0" cy="0"/>
          <a:chOff x="0" y="0"/>
          <a:chExt cx="0" cy="0"/>
        </a:xfrm>
      </p:grpSpPr>
      <p:sp>
        <p:nvSpPr>
          <p:cNvPr id="4" name="Picture Placeholder 12"/>
          <p:cNvSpPr>
            <a:spLocks noGrp="1"/>
          </p:cNvSpPr>
          <p:nvPr>
            <p:ph type="pic" sz="quarter" idx="10"/>
          </p:nvPr>
        </p:nvSpPr>
        <p:spPr bwMode="gray">
          <a:xfrm>
            <a:off x="0" y="2"/>
            <a:ext cx="9144000" cy="6857998"/>
          </a:xfrm>
        </p:spPr>
        <p:txBody>
          <a:bodyPr/>
          <a:lstStyle/>
          <a:p>
            <a:r>
              <a:rPr lang="en-US"/>
              <a:t>Click icon to add picture</a:t>
            </a:r>
          </a:p>
        </p:txBody>
      </p:sp>
      <p:sp>
        <p:nvSpPr>
          <p:cNvPr id="9" name="Title 1"/>
          <p:cNvSpPr>
            <a:spLocks noGrp="1"/>
          </p:cNvSpPr>
          <p:nvPr>
            <p:ph type="title" hasCustomPrompt="1"/>
          </p:nvPr>
        </p:nvSpPr>
        <p:spPr bwMode="auto">
          <a:xfrm>
            <a:off x="1" y="5638801"/>
            <a:ext cx="9144000" cy="1219200"/>
          </a:xfrm>
          <a:solidFill>
            <a:srgbClr val="003865">
              <a:alpha val="87843"/>
            </a:srgbClr>
          </a:solidFill>
        </p:spPr>
        <p:txBody>
          <a:bodyPr>
            <a:normAutofit/>
          </a:bodyPr>
          <a:lstStyle>
            <a:lvl1pPr algn="ctr">
              <a:defRPr sz="2700">
                <a:solidFill>
                  <a:schemeClr val="bg1"/>
                </a:solidFill>
              </a:defRPr>
            </a:lvl1pPr>
          </a:lstStyle>
          <a:p>
            <a:r>
              <a:rPr lang="en-US" dirty="0"/>
              <a:t>Click to edit title</a:t>
            </a:r>
          </a:p>
        </p:txBody>
      </p:sp>
    </p:spTree>
    <p:extLst>
      <p:ext uri="{BB962C8B-B14F-4D97-AF65-F5344CB8AC3E}">
        <p14:creationId xmlns:p14="http://schemas.microsoft.com/office/powerpoint/2010/main" val="583163114"/>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ig Image - Black Title">
    <p:spTree>
      <p:nvGrpSpPr>
        <p:cNvPr id="1" name=""/>
        <p:cNvGrpSpPr/>
        <p:nvPr/>
      </p:nvGrpSpPr>
      <p:grpSpPr>
        <a:xfrm>
          <a:off x="0" y="0"/>
          <a:ext cx="0" cy="0"/>
          <a:chOff x="0" y="0"/>
          <a:chExt cx="0" cy="0"/>
        </a:xfrm>
      </p:grpSpPr>
      <p:sp>
        <p:nvSpPr>
          <p:cNvPr id="4" name="Picture Placeholder 12"/>
          <p:cNvSpPr>
            <a:spLocks noGrp="1"/>
          </p:cNvSpPr>
          <p:nvPr>
            <p:ph type="pic" sz="quarter" idx="10"/>
          </p:nvPr>
        </p:nvSpPr>
        <p:spPr bwMode="gray">
          <a:xfrm>
            <a:off x="0" y="3"/>
            <a:ext cx="9144000" cy="6857999"/>
          </a:xfrm>
        </p:spPr>
        <p:txBody>
          <a:bodyPr/>
          <a:lstStyle/>
          <a:p>
            <a:r>
              <a:rPr lang="en-US"/>
              <a:t>Click icon to add picture</a:t>
            </a:r>
          </a:p>
        </p:txBody>
      </p:sp>
      <p:sp>
        <p:nvSpPr>
          <p:cNvPr id="9" name="Title 1"/>
          <p:cNvSpPr>
            <a:spLocks noGrp="1"/>
          </p:cNvSpPr>
          <p:nvPr>
            <p:ph type="title" hasCustomPrompt="1"/>
          </p:nvPr>
        </p:nvSpPr>
        <p:spPr bwMode="gray">
          <a:xfrm>
            <a:off x="1" y="5638801"/>
            <a:ext cx="9144000" cy="1219200"/>
          </a:xfrm>
          <a:solidFill>
            <a:srgbClr val="0D0D0D">
              <a:alpha val="87843"/>
            </a:srgbClr>
          </a:solidFill>
        </p:spPr>
        <p:txBody>
          <a:bodyPr>
            <a:normAutofit/>
          </a:bodyPr>
          <a:lstStyle>
            <a:lvl1pPr algn="ctr">
              <a:defRPr sz="2700">
                <a:solidFill>
                  <a:schemeClr val="bg1"/>
                </a:solidFill>
              </a:defRPr>
            </a:lvl1pPr>
          </a:lstStyle>
          <a:p>
            <a:r>
              <a:rPr lang="en-US" dirty="0"/>
              <a:t>Click to edit title</a:t>
            </a:r>
          </a:p>
        </p:txBody>
      </p:sp>
    </p:spTree>
    <p:extLst>
      <p:ext uri="{BB962C8B-B14F-4D97-AF65-F5344CB8AC3E}">
        <p14:creationId xmlns:p14="http://schemas.microsoft.com/office/powerpoint/2010/main" val="2028095700"/>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ig Image - Blue Title">
    <p:spTree>
      <p:nvGrpSpPr>
        <p:cNvPr id="1" name=""/>
        <p:cNvGrpSpPr/>
        <p:nvPr/>
      </p:nvGrpSpPr>
      <p:grpSpPr>
        <a:xfrm>
          <a:off x="0" y="0"/>
          <a:ext cx="0" cy="0"/>
          <a:chOff x="0" y="0"/>
          <a:chExt cx="0" cy="0"/>
        </a:xfrm>
      </p:grpSpPr>
      <p:sp>
        <p:nvSpPr>
          <p:cNvPr id="4" name="Picture Placeholder 12"/>
          <p:cNvSpPr>
            <a:spLocks noGrp="1"/>
          </p:cNvSpPr>
          <p:nvPr>
            <p:ph type="pic" sz="quarter" idx="10"/>
          </p:nvPr>
        </p:nvSpPr>
        <p:spPr bwMode="gray">
          <a:xfrm>
            <a:off x="0" y="3"/>
            <a:ext cx="9144000" cy="6857999"/>
          </a:xfrm>
        </p:spPr>
        <p:txBody>
          <a:bodyPr/>
          <a:lstStyle/>
          <a:p>
            <a:r>
              <a:rPr lang="en-US"/>
              <a:t>Click icon to add picture</a:t>
            </a:r>
          </a:p>
        </p:txBody>
      </p:sp>
      <p:sp>
        <p:nvSpPr>
          <p:cNvPr id="9" name="Title 1"/>
          <p:cNvSpPr>
            <a:spLocks noGrp="1"/>
          </p:cNvSpPr>
          <p:nvPr>
            <p:ph type="title" hasCustomPrompt="1"/>
          </p:nvPr>
        </p:nvSpPr>
        <p:spPr bwMode="auto">
          <a:xfrm>
            <a:off x="1" y="5638800"/>
            <a:ext cx="9144000" cy="1219200"/>
          </a:xfrm>
          <a:solidFill>
            <a:srgbClr val="78BE21">
              <a:alpha val="87843"/>
            </a:srgbClr>
          </a:solidFill>
        </p:spPr>
        <p:txBody>
          <a:bodyPr>
            <a:normAutofit/>
          </a:bodyPr>
          <a:lstStyle>
            <a:lvl1pPr algn="ctr">
              <a:defRPr sz="2700">
                <a:solidFill>
                  <a:schemeClr val="tx2"/>
                </a:solidFill>
              </a:defRPr>
            </a:lvl1pPr>
          </a:lstStyle>
          <a:p>
            <a:r>
              <a:rPr lang="en-US" dirty="0"/>
              <a:t>Click to edit title</a:t>
            </a:r>
          </a:p>
        </p:txBody>
      </p:sp>
    </p:spTree>
    <p:extLst>
      <p:ext uri="{BB962C8B-B14F-4D97-AF65-F5344CB8AC3E}">
        <p14:creationId xmlns:p14="http://schemas.microsoft.com/office/powerpoint/2010/main" val="950154992"/>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de - Gray Background">
    <p:spTree>
      <p:nvGrpSpPr>
        <p:cNvPr id="1" name=""/>
        <p:cNvGrpSpPr/>
        <p:nvPr/>
      </p:nvGrpSpPr>
      <p:grpSpPr>
        <a:xfrm>
          <a:off x="0" y="0"/>
          <a:ext cx="0" cy="0"/>
          <a:chOff x="0" y="0"/>
          <a:chExt cx="0" cy="0"/>
        </a:xfrm>
      </p:grpSpPr>
      <p:sp>
        <p:nvSpPr>
          <p:cNvPr id="12" name="Rectangle 11"/>
          <p:cNvSpPr/>
          <p:nvPr userDrawn="1"/>
        </p:nvSpPr>
        <p:spPr bwMode="white">
          <a:xfrm>
            <a:off x="0" y="0"/>
            <a:ext cx="9144000" cy="115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itle 1"/>
          <p:cNvSpPr>
            <a:spLocks noGrp="1"/>
          </p:cNvSpPr>
          <p:nvPr>
            <p:ph type="title" hasCustomPrompt="1"/>
          </p:nvPr>
        </p:nvSpPr>
        <p:spPr bwMode="black">
          <a:xfrm>
            <a:off x="628650" y="152400"/>
            <a:ext cx="7886700" cy="914400"/>
          </a:xfrm>
        </p:spPr>
        <p:txBody>
          <a:bodyPr>
            <a:normAutofit/>
          </a:bodyPr>
          <a:lstStyle>
            <a:lvl1pPr algn="r">
              <a:defRPr sz="2700">
                <a:solidFill>
                  <a:schemeClr val="accent1"/>
                </a:solidFill>
              </a:defRPr>
            </a:lvl1pPr>
          </a:lstStyle>
          <a:p>
            <a:r>
              <a:rPr lang="en-US" dirty="0"/>
              <a:t>Code Demo (Click to Edit)</a:t>
            </a:r>
          </a:p>
        </p:txBody>
      </p:sp>
      <p:sp>
        <p:nvSpPr>
          <p:cNvPr id="10" name="Table Placeholder 8"/>
          <p:cNvSpPr>
            <a:spLocks noGrp="1"/>
          </p:cNvSpPr>
          <p:nvPr>
            <p:ph type="tbl" sz="quarter" idx="13"/>
          </p:nvPr>
        </p:nvSpPr>
        <p:spPr bwMode="gray">
          <a:xfrm>
            <a:off x="1524000" y="2233263"/>
            <a:ext cx="6096000" cy="2966751"/>
          </a:xfrm>
        </p:spPr>
        <p:txBody>
          <a:bodyPr/>
          <a:lstStyle/>
          <a:p>
            <a:r>
              <a:rPr lang="en-US"/>
              <a:t>Click icon to add table</a:t>
            </a:r>
          </a:p>
        </p:txBody>
      </p:sp>
      <p:sp>
        <p:nvSpPr>
          <p:cNvPr id="8" name="Date Placeholder 4"/>
          <p:cNvSpPr>
            <a:spLocks noGrp="1"/>
          </p:cNvSpPr>
          <p:nvPr>
            <p:ph type="dt" sz="half" idx="11"/>
          </p:nvPr>
        </p:nvSpPr>
        <p:spPr bwMode="black">
          <a:xfrm>
            <a:off x="628650" y="6356351"/>
            <a:ext cx="1018943" cy="365125"/>
          </a:xfrm>
        </p:spPr>
        <p:txBody>
          <a:bodyPr/>
          <a:lstStyle/>
          <a:p>
            <a:fld id="{06B78D62-7A3F-4136-9CF2-CB03510DA06A}" type="datetime1">
              <a:rPr lang="en-US" smtClean="0"/>
              <a:t>3/21/18</a:t>
            </a:fld>
            <a:endParaRPr lang="en-US" dirty="0"/>
          </a:p>
        </p:txBody>
      </p:sp>
      <p:sp>
        <p:nvSpPr>
          <p:cNvPr id="7"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9" name="Slide Number Placeholder 6"/>
          <p:cNvSpPr>
            <a:spLocks noGrp="1"/>
          </p:cNvSpPr>
          <p:nvPr>
            <p:ph type="sldNum" sz="quarter" idx="12"/>
          </p:nvPr>
        </p:nvSpPr>
        <p:spPr bwMode="black">
          <a:xfrm>
            <a:off x="7418349" y="6356351"/>
            <a:ext cx="1097001"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914346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7_Title and Content (Solid Dark)">
    <p:spTree>
      <p:nvGrpSpPr>
        <p:cNvPr id="1" name=""/>
        <p:cNvGrpSpPr/>
        <p:nvPr/>
      </p:nvGrpSpPr>
      <p:grpSpPr>
        <a:xfrm>
          <a:off x="0" y="0"/>
          <a:ext cx="0" cy="0"/>
          <a:chOff x="0" y="0"/>
          <a:chExt cx="0" cy="0"/>
        </a:xfrm>
      </p:grpSpPr>
      <p:sp>
        <p:nvSpPr>
          <p:cNvPr id="12" name="Rectangle 11"/>
          <p:cNvSpPr/>
          <p:nvPr userDrawn="1"/>
        </p:nvSpPr>
        <p:spPr bwMode="white">
          <a:xfrm>
            <a:off x="0" y="0"/>
            <a:ext cx="9144000" cy="115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itle 1"/>
          <p:cNvSpPr>
            <a:spLocks noGrp="1"/>
          </p:cNvSpPr>
          <p:nvPr>
            <p:ph type="title" hasCustomPrompt="1"/>
          </p:nvPr>
        </p:nvSpPr>
        <p:spPr bwMode="black">
          <a:xfrm>
            <a:off x="628650" y="152400"/>
            <a:ext cx="7886700" cy="914400"/>
          </a:xfrm>
        </p:spPr>
        <p:txBody>
          <a:bodyPr>
            <a:normAutofit/>
          </a:bodyPr>
          <a:lstStyle>
            <a:lvl1pPr algn="r">
              <a:defRPr sz="2700">
                <a:solidFill>
                  <a:schemeClr val="accent1"/>
                </a:solidFill>
              </a:defRPr>
            </a:lvl1pPr>
          </a:lstStyle>
          <a:p>
            <a:r>
              <a:rPr lang="en-US" dirty="0"/>
              <a:t>Code Demo (Click to Edit)</a:t>
            </a:r>
          </a:p>
        </p:txBody>
      </p:sp>
      <p:sp>
        <p:nvSpPr>
          <p:cNvPr id="14" name="Table Placeholder 8"/>
          <p:cNvSpPr>
            <a:spLocks noGrp="1"/>
          </p:cNvSpPr>
          <p:nvPr>
            <p:ph type="tbl" sz="quarter" idx="13"/>
          </p:nvPr>
        </p:nvSpPr>
        <p:spPr bwMode="gray">
          <a:xfrm>
            <a:off x="1524000" y="2233263"/>
            <a:ext cx="6096000" cy="2966751"/>
          </a:xfrm>
        </p:spPr>
        <p:txBody>
          <a:bodyPr/>
          <a:lstStyle>
            <a:lvl1pPr>
              <a:buClr>
                <a:schemeClr val="accent2"/>
              </a:buClr>
              <a:defRPr>
                <a:solidFill>
                  <a:schemeClr val="bg1"/>
                </a:solidFill>
              </a:defRPr>
            </a:lvl1pPr>
          </a:lstStyle>
          <a:p>
            <a:r>
              <a:rPr lang="en-US"/>
              <a:t>Click icon to add table</a:t>
            </a:r>
            <a:endParaRPr lang="en-US" dirty="0"/>
          </a:p>
        </p:txBody>
      </p:sp>
      <p:sp>
        <p:nvSpPr>
          <p:cNvPr id="8" name="Date Placeholder 4"/>
          <p:cNvSpPr>
            <a:spLocks noGrp="1"/>
          </p:cNvSpPr>
          <p:nvPr>
            <p:ph type="dt" sz="half" idx="11"/>
          </p:nvPr>
        </p:nvSpPr>
        <p:spPr bwMode="white">
          <a:xfrm>
            <a:off x="628650" y="6356351"/>
            <a:ext cx="1018943" cy="365125"/>
          </a:xfrm>
        </p:spPr>
        <p:txBody>
          <a:bodyPr/>
          <a:lstStyle>
            <a:lvl1pPr>
              <a:defRPr>
                <a:solidFill>
                  <a:schemeClr val="bg1"/>
                </a:solidFill>
              </a:defRPr>
            </a:lvl1pPr>
          </a:lstStyle>
          <a:p>
            <a:fld id="{F4B91AA0-3BA7-4036-A3DA-317C6C4FFA29}" type="datetime1">
              <a:rPr lang="en-US" smtClean="0"/>
              <a:t>3/21/18</a:t>
            </a:fld>
            <a:endParaRPr lang="en-US" dirty="0"/>
          </a:p>
        </p:txBody>
      </p:sp>
      <p:sp>
        <p:nvSpPr>
          <p:cNvPr id="7" name="Footer Placeholder 4"/>
          <p:cNvSpPr>
            <a:spLocks noGrp="1"/>
          </p:cNvSpPr>
          <p:nvPr>
            <p:ph type="ftr" sz="quarter" idx="3"/>
          </p:nvPr>
        </p:nvSpPr>
        <p:spPr bwMode="white">
          <a:xfrm>
            <a:off x="2476633" y="6356350"/>
            <a:ext cx="4190735" cy="365125"/>
          </a:xfrm>
          <a:prstGeom prst="rect">
            <a:avLst/>
          </a:prstGeom>
        </p:spPr>
        <p:txBody>
          <a:bodyPr anchor="ctr"/>
          <a:lstStyle>
            <a:lvl1pPr algn="ctr">
              <a:defRPr sz="900">
                <a:solidFill>
                  <a:schemeClr val="bg1"/>
                </a:solidFill>
              </a:defRPr>
            </a:lvl1pPr>
          </a:lstStyle>
          <a:p>
            <a:r>
              <a:rPr lang="en-US" dirty="0"/>
              <a:t>Optional Tagline Goes Here </a:t>
            </a:r>
            <a:r>
              <a:rPr lang="en-US" dirty="0">
                <a:solidFill>
                  <a:schemeClr val="accent2"/>
                </a:solidFill>
              </a:rPr>
              <a:t>|</a:t>
            </a:r>
            <a:r>
              <a:rPr lang="en-US" dirty="0"/>
              <a:t> mn.gov/</a:t>
            </a:r>
            <a:r>
              <a:rPr lang="en-US" dirty="0" err="1"/>
              <a:t>websiteurl</a:t>
            </a:r>
            <a:endParaRPr lang="en-US" dirty="0"/>
          </a:p>
        </p:txBody>
      </p:sp>
      <p:sp>
        <p:nvSpPr>
          <p:cNvPr id="9" name="Slide Number Placeholder 6"/>
          <p:cNvSpPr>
            <a:spLocks noGrp="1"/>
          </p:cNvSpPr>
          <p:nvPr>
            <p:ph type="sldNum" sz="quarter" idx="12"/>
          </p:nvPr>
        </p:nvSpPr>
        <p:spPr bwMode="white">
          <a:xfrm>
            <a:off x="7418349" y="6356351"/>
            <a:ext cx="1097001"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519890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Title and Content (Solid Dark)">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611923" y="287066"/>
            <a:ext cx="2641445" cy="2734914"/>
          </a:xfrm>
        </p:spPr>
        <p:txBody>
          <a:bodyPr/>
          <a:lstStyle>
            <a:lvl1pPr>
              <a:defRPr b="0">
                <a:solidFill>
                  <a:schemeClr val="accent2"/>
                </a:solidFill>
              </a:defRPr>
            </a:lvl1pPr>
          </a:lstStyle>
          <a:p>
            <a:r>
              <a:rPr lang="en-US" dirty="0"/>
              <a:t>Click to edit title</a:t>
            </a:r>
          </a:p>
        </p:txBody>
      </p:sp>
      <p:sp>
        <p:nvSpPr>
          <p:cNvPr id="15" name="Text Placeholder 3"/>
          <p:cNvSpPr>
            <a:spLocks noGrp="1"/>
          </p:cNvSpPr>
          <p:nvPr>
            <p:ph type="body" sz="quarter" idx="13"/>
          </p:nvPr>
        </p:nvSpPr>
        <p:spPr bwMode="white">
          <a:xfrm>
            <a:off x="611982" y="3211514"/>
            <a:ext cx="2641387"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3732590" y="504856"/>
            <a:ext cx="7214190" cy="5413315"/>
          </a:xfrm>
          <a:prstGeom prst="rect">
            <a:avLst/>
          </a:prstGeom>
          <a:ln>
            <a:noFill/>
          </a:ln>
          <a:effectLst>
            <a:outerShdw blurRad="292100" dist="139700" dir="2700000" algn="tl" rotWithShape="0">
              <a:srgbClr val="333333">
                <a:alpha val="65000"/>
              </a:srgbClr>
            </a:outerShdw>
          </a:effectLst>
        </p:spPr>
      </p:pic>
      <p:sp>
        <p:nvSpPr>
          <p:cNvPr id="16" name="Picture Placeholder 12" descr="Screenshot"/>
          <p:cNvSpPr>
            <a:spLocks noGrp="1"/>
          </p:cNvSpPr>
          <p:nvPr>
            <p:ph type="pic" sz="quarter" idx="10" hasCustomPrompt="1"/>
          </p:nvPr>
        </p:nvSpPr>
        <p:spPr bwMode="gray">
          <a:xfrm>
            <a:off x="3732591" y="1067565"/>
            <a:ext cx="7137161" cy="4850604"/>
          </a:xfrm>
        </p:spPr>
        <p:txBody>
          <a:bodyPr/>
          <a:lstStyle>
            <a:lvl1pPr>
              <a:defRPr/>
            </a:lvl1pPr>
          </a:lstStyle>
          <a:p>
            <a:r>
              <a:rPr lang="en-US" dirty="0"/>
              <a:t>Click icon to insert screenshot</a:t>
            </a:r>
          </a:p>
        </p:txBody>
      </p:sp>
      <p:sp>
        <p:nvSpPr>
          <p:cNvPr id="8" name="Date Placeholder 4"/>
          <p:cNvSpPr>
            <a:spLocks noGrp="1"/>
          </p:cNvSpPr>
          <p:nvPr>
            <p:ph type="dt" sz="half" idx="11"/>
          </p:nvPr>
        </p:nvSpPr>
        <p:spPr bwMode="white">
          <a:xfrm>
            <a:off x="628650" y="6356351"/>
            <a:ext cx="1018943" cy="365125"/>
          </a:xfrm>
        </p:spPr>
        <p:txBody>
          <a:bodyPr/>
          <a:lstStyle>
            <a:lvl1pPr>
              <a:defRPr>
                <a:solidFill>
                  <a:schemeClr val="bg1"/>
                </a:solidFill>
              </a:defRPr>
            </a:lvl1pPr>
          </a:lstStyle>
          <a:p>
            <a:fld id="{F4B91AA0-3BA7-4036-A3DA-317C6C4FFA29}" type="datetime1">
              <a:rPr lang="en-US" smtClean="0"/>
              <a:t>3/21/18</a:t>
            </a:fld>
            <a:endParaRPr lang="en-US" dirty="0"/>
          </a:p>
        </p:txBody>
      </p:sp>
      <p:sp>
        <p:nvSpPr>
          <p:cNvPr id="7" name="Footer Placeholder 4"/>
          <p:cNvSpPr>
            <a:spLocks noGrp="1"/>
          </p:cNvSpPr>
          <p:nvPr>
            <p:ph type="ftr" sz="quarter" idx="3"/>
          </p:nvPr>
        </p:nvSpPr>
        <p:spPr bwMode="white">
          <a:xfrm>
            <a:off x="2476633" y="6356350"/>
            <a:ext cx="4190735" cy="365125"/>
          </a:xfrm>
          <a:prstGeom prst="rect">
            <a:avLst/>
          </a:prstGeom>
        </p:spPr>
        <p:txBody>
          <a:bodyPr anchor="ctr"/>
          <a:lstStyle>
            <a:lvl1pPr algn="ctr">
              <a:defRPr sz="900">
                <a:solidFill>
                  <a:schemeClr val="bg1"/>
                </a:solidFill>
              </a:defRPr>
            </a:lvl1pPr>
          </a:lstStyle>
          <a:p>
            <a:r>
              <a:rPr lang="en-US" dirty="0"/>
              <a:t>Optional Tagline Goes Here </a:t>
            </a:r>
            <a:r>
              <a:rPr lang="en-US" dirty="0">
                <a:solidFill>
                  <a:schemeClr val="accent2"/>
                </a:solidFill>
              </a:rPr>
              <a:t>|</a:t>
            </a:r>
            <a:r>
              <a:rPr lang="en-US" dirty="0"/>
              <a:t> mn.gov/</a:t>
            </a:r>
            <a:r>
              <a:rPr lang="en-US" dirty="0" err="1"/>
              <a:t>websiteurl</a:t>
            </a:r>
            <a:endParaRPr lang="en-US" dirty="0"/>
          </a:p>
        </p:txBody>
      </p:sp>
      <p:sp>
        <p:nvSpPr>
          <p:cNvPr id="9" name="Slide Number Placeholder 6"/>
          <p:cNvSpPr>
            <a:spLocks noGrp="1"/>
          </p:cNvSpPr>
          <p:nvPr>
            <p:ph type="sldNum" sz="quarter" idx="12"/>
          </p:nvPr>
        </p:nvSpPr>
        <p:spPr bwMode="white">
          <a:xfrm>
            <a:off x="7418349" y="6356351"/>
            <a:ext cx="1097001"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145323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_Title and Content (Solid Dark)">
    <p:spTree>
      <p:nvGrpSpPr>
        <p:cNvPr id="1" name=""/>
        <p:cNvGrpSpPr/>
        <p:nvPr/>
      </p:nvGrpSpPr>
      <p:grpSpPr>
        <a:xfrm>
          <a:off x="0" y="0"/>
          <a:ext cx="0" cy="0"/>
          <a:chOff x="0" y="0"/>
          <a:chExt cx="0" cy="0"/>
        </a:xfrm>
      </p:grpSpPr>
      <p:sp>
        <p:nvSpPr>
          <p:cNvPr id="10" name="Title 1"/>
          <p:cNvSpPr>
            <a:spLocks noGrp="1"/>
          </p:cNvSpPr>
          <p:nvPr>
            <p:ph type="title" hasCustomPrompt="1"/>
          </p:nvPr>
        </p:nvSpPr>
        <p:spPr bwMode="white">
          <a:xfrm>
            <a:off x="628650" y="152400"/>
            <a:ext cx="7886700" cy="914400"/>
          </a:xfrm>
        </p:spPr>
        <p:txBody>
          <a:bodyPr>
            <a:normAutofit/>
          </a:bodyPr>
          <a:lstStyle>
            <a:lvl1pPr algn="r">
              <a:defRPr sz="2700">
                <a:solidFill>
                  <a:schemeClr val="accent2"/>
                </a:solidFill>
              </a:defRPr>
            </a:lvl1pPr>
          </a:lstStyle>
          <a:p>
            <a:r>
              <a:rPr lang="en-US" dirty="0"/>
              <a:t>Click to edit title</a:t>
            </a:r>
          </a:p>
        </p:txBody>
      </p:sp>
      <p:sp>
        <p:nvSpPr>
          <p:cNvPr id="11" name="Text Placeholder 3"/>
          <p:cNvSpPr>
            <a:spLocks noGrp="1"/>
          </p:cNvSpPr>
          <p:nvPr>
            <p:ph type="body" sz="quarter" idx="13"/>
          </p:nvPr>
        </p:nvSpPr>
        <p:spPr bwMode="white">
          <a:xfrm>
            <a:off x="611921" y="1365204"/>
            <a:ext cx="7916772" cy="156718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30093" y="3222702"/>
            <a:ext cx="7040603" cy="5283060"/>
          </a:xfrm>
          <a:prstGeom prst="rect">
            <a:avLst/>
          </a:prstGeom>
          <a:ln>
            <a:noFill/>
          </a:ln>
          <a:effectLst>
            <a:outerShdw blurRad="292100" dist="139700" dir="2700000" algn="tl" rotWithShape="0">
              <a:srgbClr val="333333">
                <a:alpha val="65000"/>
              </a:srgbClr>
            </a:outerShdw>
          </a:effectLst>
        </p:spPr>
      </p:pic>
      <p:sp>
        <p:nvSpPr>
          <p:cNvPr id="17" name="Picture Placeholder 12" descr="Screenshot"/>
          <p:cNvSpPr>
            <a:spLocks noGrp="1"/>
          </p:cNvSpPr>
          <p:nvPr>
            <p:ph type="pic" sz="quarter" idx="10" hasCustomPrompt="1"/>
          </p:nvPr>
        </p:nvSpPr>
        <p:spPr bwMode="gray">
          <a:xfrm>
            <a:off x="1030094" y="3771872"/>
            <a:ext cx="6965427" cy="4733889"/>
          </a:xfrm>
        </p:spPr>
        <p:txBody>
          <a:bodyPr/>
          <a:lstStyle>
            <a:lvl1pPr>
              <a:defRPr/>
            </a:lvl1pPr>
          </a:lstStyle>
          <a:p>
            <a:r>
              <a:rPr lang="en-US" dirty="0"/>
              <a:t>Click icon to insert screenshot</a:t>
            </a:r>
          </a:p>
        </p:txBody>
      </p:sp>
      <p:sp>
        <p:nvSpPr>
          <p:cNvPr id="6" name="Date Placeholder 3"/>
          <p:cNvSpPr>
            <a:spLocks noGrp="1"/>
          </p:cNvSpPr>
          <p:nvPr>
            <p:ph type="dt" sz="half" idx="11"/>
          </p:nvPr>
        </p:nvSpPr>
        <p:spPr bwMode="white">
          <a:xfrm>
            <a:off x="628650" y="6356351"/>
            <a:ext cx="1018943" cy="365125"/>
          </a:xfrm>
        </p:spPr>
        <p:txBody>
          <a:bodyPr/>
          <a:lstStyle/>
          <a:p>
            <a:fld id="{5CAE31FF-A086-40D5-909F-A9E138181237}" type="datetime1">
              <a:rPr lang="en-US" smtClean="0"/>
              <a:t>3/21/18</a:t>
            </a:fld>
            <a:endParaRPr lang="en-US" dirty="0"/>
          </a:p>
        </p:txBody>
      </p:sp>
      <p:sp>
        <p:nvSpPr>
          <p:cNvPr id="7"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a:t>Optional Tagline Goes Here </a:t>
            </a:r>
            <a:r>
              <a:rPr lang="en-US">
                <a:solidFill>
                  <a:schemeClr val="accent1"/>
                </a:solidFill>
              </a:rPr>
              <a:t>|</a:t>
            </a:r>
            <a:r>
              <a:rPr lang="en-US"/>
              <a:t> mn.gov/websiteurl</a:t>
            </a:r>
            <a:endParaRPr lang="en-US" dirty="0"/>
          </a:p>
        </p:txBody>
      </p:sp>
      <p:sp>
        <p:nvSpPr>
          <p:cNvPr id="8" name="Slide Number Placeholder 5"/>
          <p:cNvSpPr>
            <a:spLocks noGrp="1"/>
          </p:cNvSpPr>
          <p:nvPr>
            <p:ph type="sldNum" sz="quarter" idx="12"/>
          </p:nvPr>
        </p:nvSpPr>
        <p:spPr bwMode="white">
          <a:xfrm>
            <a:off x="7418349" y="6356351"/>
            <a:ext cx="1097001"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8607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3CD84D-489A-4143-BA3E-4E5AE285773D}" type="datetimeFigureOut">
              <a:rPr lang="en-US" smtClean="0"/>
              <a:t>3/21/18</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BE22E4D-0E02-4027-AA17-7CFF19D2F8F6}" type="slidenum">
              <a:rPr lang="en-US" smtClean="0"/>
              <a:t>‹#›</a:t>
            </a:fld>
            <a:endParaRPr lang="en-US"/>
          </a:p>
        </p:txBody>
      </p:sp>
      <p:sp>
        <p:nvSpPr>
          <p:cNvPr id="6" name="Rectangle 5"/>
          <p:cNvSpPr/>
          <p:nvPr userDrawn="1"/>
        </p:nvSpPr>
        <p:spPr>
          <a:xfrm>
            <a:off x="8210550" y="282575"/>
            <a:ext cx="641350" cy="1600200"/>
          </a:xfrm>
          <a:prstGeom prst="rect">
            <a:avLst/>
          </a:prstGeom>
          <a:solidFill>
            <a:srgbClr val="1D4F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7" name="Rectangle 6"/>
          <p:cNvSpPr/>
          <p:nvPr userDrawn="1"/>
        </p:nvSpPr>
        <p:spPr>
          <a:xfrm>
            <a:off x="8067675" y="282575"/>
            <a:ext cx="92075" cy="1600200"/>
          </a:xfrm>
          <a:prstGeom prst="rect">
            <a:avLst/>
          </a:prstGeom>
          <a:solidFill>
            <a:srgbClr val="E03E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6270625"/>
            <a:ext cx="14430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userDrawn="1"/>
        </p:nvSpPr>
        <p:spPr bwMode="auto">
          <a:xfrm>
            <a:off x="8261350" y="300038"/>
            <a:ext cx="533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charset="0"/>
                <a:ea typeface="MS PGothic" charset="-128"/>
              </a:defRPr>
            </a:lvl1pPr>
            <a:lvl2pPr marL="742950" indent="-285750">
              <a:defRPr>
                <a:solidFill>
                  <a:schemeClr val="tx1"/>
                </a:solidFill>
                <a:latin typeface="Rockwell" charset="0"/>
                <a:ea typeface="MS PGothic" charset="-128"/>
              </a:defRPr>
            </a:lvl2pPr>
            <a:lvl3pPr marL="1143000" indent="-228600">
              <a:defRPr>
                <a:solidFill>
                  <a:schemeClr val="tx1"/>
                </a:solidFill>
                <a:latin typeface="Rockwell" charset="0"/>
                <a:ea typeface="MS PGothic" charset="-128"/>
              </a:defRPr>
            </a:lvl3pPr>
            <a:lvl4pPr marL="1600200" indent="-228600">
              <a:defRPr>
                <a:solidFill>
                  <a:schemeClr val="tx1"/>
                </a:solidFill>
                <a:latin typeface="Rockwell" charset="0"/>
                <a:ea typeface="MS PGothic" charset="-128"/>
              </a:defRPr>
            </a:lvl4pPr>
            <a:lvl5pPr marL="2057400" indent="-228600">
              <a:defRPr>
                <a:solidFill>
                  <a:schemeClr val="tx1"/>
                </a:solidFill>
                <a:latin typeface="Rockwell" charset="0"/>
                <a:ea typeface="MS PGothic" charset="-128"/>
              </a:defRPr>
            </a:lvl5pPr>
            <a:lvl6pPr marL="2514600" indent="-228600" eaLnBrk="0" fontAlgn="base" hangingPunct="0">
              <a:spcBef>
                <a:spcPct val="0"/>
              </a:spcBef>
              <a:spcAft>
                <a:spcPct val="0"/>
              </a:spcAft>
              <a:defRPr>
                <a:solidFill>
                  <a:schemeClr val="tx1"/>
                </a:solidFill>
                <a:latin typeface="Rockwell" charset="0"/>
                <a:ea typeface="MS PGothic" charset="-128"/>
              </a:defRPr>
            </a:lvl6pPr>
            <a:lvl7pPr marL="2971800" indent="-228600" eaLnBrk="0" fontAlgn="base" hangingPunct="0">
              <a:spcBef>
                <a:spcPct val="0"/>
              </a:spcBef>
              <a:spcAft>
                <a:spcPct val="0"/>
              </a:spcAft>
              <a:defRPr>
                <a:solidFill>
                  <a:schemeClr val="tx1"/>
                </a:solidFill>
                <a:latin typeface="Rockwell" charset="0"/>
                <a:ea typeface="MS PGothic" charset="-128"/>
              </a:defRPr>
            </a:lvl7pPr>
            <a:lvl8pPr marL="3429000" indent="-228600" eaLnBrk="0" fontAlgn="base" hangingPunct="0">
              <a:spcBef>
                <a:spcPct val="0"/>
              </a:spcBef>
              <a:spcAft>
                <a:spcPct val="0"/>
              </a:spcAft>
              <a:defRPr>
                <a:solidFill>
                  <a:schemeClr val="tx1"/>
                </a:solidFill>
                <a:latin typeface="Rockwell" charset="0"/>
                <a:ea typeface="MS PGothic" charset="-128"/>
              </a:defRPr>
            </a:lvl8pPr>
            <a:lvl9pPr marL="3886200" indent="-228600" eaLnBrk="0" fontAlgn="base" hangingPunct="0">
              <a:spcBef>
                <a:spcPct val="0"/>
              </a:spcBef>
              <a:spcAft>
                <a:spcPct val="0"/>
              </a:spcAft>
              <a:defRPr>
                <a:solidFill>
                  <a:schemeClr val="tx1"/>
                </a:solidFill>
                <a:latin typeface="Rockwell" charset="0"/>
                <a:ea typeface="MS PGothic" charset="-128"/>
              </a:defRPr>
            </a:lvl9pPr>
          </a:lstStyle>
          <a:p>
            <a:pPr algn="r" eaLnBrk="1" hangingPunct="1"/>
            <a:fld id="{678B9F13-26DB-C54C-9C58-4EDE5AC4C00B}" type="slidenum">
              <a:rPr lang="en-US" altLang="en-US">
                <a:solidFill>
                  <a:srgbClr val="FFFFFF"/>
                </a:solidFill>
                <a:latin typeface="Calibri" charset="0"/>
              </a:rPr>
              <a:pPr algn="r" eaLnBrk="1" hangingPunct="1"/>
              <a:t>‹#›</a:t>
            </a:fld>
            <a:endParaRPr lang="en-US" altLang="en-US">
              <a:solidFill>
                <a:srgbClr val="FFFFFF"/>
              </a:solidFill>
              <a:latin typeface="Calibri" charset="0"/>
            </a:endParaRPr>
          </a:p>
        </p:txBody>
      </p:sp>
    </p:spTree>
    <p:extLst>
      <p:ext uri="{BB962C8B-B14F-4D97-AF65-F5344CB8AC3E}">
        <p14:creationId xmlns:p14="http://schemas.microsoft.com/office/powerpoint/2010/main" val="147853135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creenshot Light Background Horizontal">
    <p:spTree>
      <p:nvGrpSpPr>
        <p:cNvPr id="1" name=""/>
        <p:cNvGrpSpPr/>
        <p:nvPr/>
      </p:nvGrpSpPr>
      <p:grpSpPr>
        <a:xfrm>
          <a:off x="0" y="0"/>
          <a:ext cx="0" cy="0"/>
          <a:chOff x="0" y="0"/>
          <a:chExt cx="0" cy="0"/>
        </a:xfrm>
      </p:grpSpPr>
      <p:sp>
        <p:nvSpPr>
          <p:cNvPr id="3" name="Title 1"/>
          <p:cNvSpPr>
            <a:spLocks noGrp="1"/>
          </p:cNvSpPr>
          <p:nvPr>
            <p:ph type="title" hasCustomPrompt="1"/>
          </p:nvPr>
        </p:nvSpPr>
        <p:spPr bwMode="black">
          <a:xfrm>
            <a:off x="611923" y="287066"/>
            <a:ext cx="2641445" cy="2734914"/>
          </a:xfrm>
        </p:spPr>
        <p:txBody>
          <a:bodyPr/>
          <a:lstStyle>
            <a:lvl1pPr>
              <a:defRPr>
                <a:solidFill>
                  <a:schemeClr val="accent1"/>
                </a:solidFill>
              </a:defRPr>
            </a:lvl1pPr>
          </a:lstStyle>
          <a:p>
            <a:r>
              <a:rPr lang="en-US" dirty="0"/>
              <a:t>Click to edit title</a:t>
            </a:r>
          </a:p>
        </p:txBody>
      </p:sp>
      <p:sp>
        <p:nvSpPr>
          <p:cNvPr id="4" name="Text Placeholder 3"/>
          <p:cNvSpPr>
            <a:spLocks noGrp="1"/>
          </p:cNvSpPr>
          <p:nvPr>
            <p:ph type="body" sz="quarter" idx="11"/>
          </p:nvPr>
        </p:nvSpPr>
        <p:spPr bwMode="black">
          <a:xfrm>
            <a:off x="611982" y="3211514"/>
            <a:ext cx="2641387" cy="247560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3732590" y="504856"/>
            <a:ext cx="7214190" cy="5413315"/>
          </a:xfrm>
          <a:prstGeom prst="rect">
            <a:avLst/>
          </a:prstGeom>
          <a:ln>
            <a:noFill/>
          </a:ln>
          <a:effectLst>
            <a:outerShdw blurRad="292100" dist="139700" dir="2700000" algn="tl" rotWithShape="0">
              <a:srgbClr val="333333">
                <a:alpha val="65000"/>
              </a:srgbClr>
            </a:outerShdw>
          </a:effectLst>
        </p:spPr>
      </p:pic>
      <p:sp>
        <p:nvSpPr>
          <p:cNvPr id="13" name="Picture Placeholder 12" descr="Screenshot"/>
          <p:cNvSpPr>
            <a:spLocks noGrp="1"/>
          </p:cNvSpPr>
          <p:nvPr>
            <p:ph type="pic" sz="quarter" idx="10" hasCustomPrompt="1"/>
          </p:nvPr>
        </p:nvSpPr>
        <p:spPr bwMode="gray">
          <a:xfrm>
            <a:off x="3732591" y="1067565"/>
            <a:ext cx="7137161" cy="4850604"/>
          </a:xfrm>
        </p:spPr>
        <p:txBody>
          <a:bodyPr/>
          <a:lstStyle>
            <a:lvl1pPr>
              <a:defRPr/>
            </a:lvl1pPr>
          </a:lstStyle>
          <a:p>
            <a:r>
              <a:rPr lang="en-US" dirty="0"/>
              <a:t>Click icon to insert screenshot</a:t>
            </a:r>
          </a:p>
        </p:txBody>
      </p:sp>
      <p:sp>
        <p:nvSpPr>
          <p:cNvPr id="10" name="Date Placeholder 4"/>
          <p:cNvSpPr>
            <a:spLocks noGrp="1"/>
          </p:cNvSpPr>
          <p:nvPr>
            <p:ph type="dt" sz="half" idx="12"/>
          </p:nvPr>
        </p:nvSpPr>
        <p:spPr bwMode="black">
          <a:xfrm>
            <a:off x="628650" y="6356351"/>
            <a:ext cx="1018943" cy="365125"/>
          </a:xfrm>
        </p:spPr>
        <p:txBody>
          <a:bodyPr/>
          <a:lstStyle/>
          <a:p>
            <a:fld id="{5D76A200-3168-4D33-A718-3974884CE863}" type="datetime1">
              <a:rPr lang="en-US" smtClean="0"/>
              <a:t>3/21/18</a:t>
            </a:fld>
            <a:endParaRPr lang="en-US" dirty="0"/>
          </a:p>
        </p:txBody>
      </p:sp>
      <p:sp>
        <p:nvSpPr>
          <p:cNvPr id="7"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11" name="Slide Number Placeholder 6"/>
          <p:cNvSpPr>
            <a:spLocks noGrp="1"/>
          </p:cNvSpPr>
          <p:nvPr>
            <p:ph type="sldNum" sz="quarter" idx="13"/>
          </p:nvPr>
        </p:nvSpPr>
        <p:spPr bwMode="black">
          <a:xfrm>
            <a:off x="7418349" y="6356351"/>
            <a:ext cx="1097001"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770969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creenshot Light Background Vertical">
    <p:spTree>
      <p:nvGrpSpPr>
        <p:cNvPr id="1" name=""/>
        <p:cNvGrpSpPr/>
        <p:nvPr/>
      </p:nvGrpSpPr>
      <p:grpSpPr>
        <a:xfrm>
          <a:off x="0" y="0"/>
          <a:ext cx="0" cy="0"/>
          <a:chOff x="0" y="0"/>
          <a:chExt cx="0" cy="0"/>
        </a:xfrm>
      </p:grpSpPr>
      <p:sp>
        <p:nvSpPr>
          <p:cNvPr id="8" name="Title 1"/>
          <p:cNvSpPr>
            <a:spLocks noGrp="1"/>
          </p:cNvSpPr>
          <p:nvPr>
            <p:ph type="title" hasCustomPrompt="1"/>
          </p:nvPr>
        </p:nvSpPr>
        <p:spPr bwMode="black">
          <a:xfrm>
            <a:off x="628650" y="152400"/>
            <a:ext cx="7886700" cy="914400"/>
          </a:xfrm>
        </p:spPr>
        <p:txBody>
          <a:bodyPr>
            <a:normAutofit/>
          </a:bodyPr>
          <a:lstStyle>
            <a:lvl1pPr algn="r">
              <a:defRPr sz="2700">
                <a:solidFill>
                  <a:schemeClr val="accent1"/>
                </a:solidFill>
              </a:defRPr>
            </a:lvl1pPr>
          </a:lstStyle>
          <a:p>
            <a:r>
              <a:rPr lang="en-US" dirty="0"/>
              <a:t>Click to edit title</a:t>
            </a:r>
          </a:p>
        </p:txBody>
      </p:sp>
      <p:sp>
        <p:nvSpPr>
          <p:cNvPr id="7" name="Text Placeholder 3"/>
          <p:cNvSpPr>
            <a:spLocks noGrp="1"/>
          </p:cNvSpPr>
          <p:nvPr>
            <p:ph type="body" sz="quarter" idx="11"/>
          </p:nvPr>
        </p:nvSpPr>
        <p:spPr bwMode="black">
          <a:xfrm>
            <a:off x="611921" y="1365204"/>
            <a:ext cx="7916772" cy="156718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30093" y="3222702"/>
            <a:ext cx="7040603" cy="5283060"/>
          </a:xfrm>
          <a:prstGeom prst="rect">
            <a:avLst/>
          </a:prstGeom>
          <a:ln>
            <a:noFill/>
          </a:ln>
          <a:effectLst>
            <a:outerShdw blurRad="292100" dist="139700" dir="2700000" algn="tl" rotWithShape="0">
              <a:srgbClr val="333333">
                <a:alpha val="65000"/>
              </a:srgbClr>
            </a:outerShdw>
          </a:effectLst>
        </p:spPr>
      </p:pic>
      <p:sp>
        <p:nvSpPr>
          <p:cNvPr id="13" name="Picture Placeholder 12"/>
          <p:cNvSpPr>
            <a:spLocks noGrp="1"/>
          </p:cNvSpPr>
          <p:nvPr>
            <p:ph type="pic" sz="quarter" idx="10" hasCustomPrompt="1"/>
          </p:nvPr>
        </p:nvSpPr>
        <p:spPr bwMode="gray">
          <a:xfrm>
            <a:off x="1030094" y="3771872"/>
            <a:ext cx="6965427" cy="4733889"/>
          </a:xfrm>
        </p:spPr>
        <p:txBody>
          <a:bodyPr/>
          <a:lstStyle>
            <a:lvl1pPr>
              <a:defRPr/>
            </a:lvl1pPr>
          </a:lstStyle>
          <a:p>
            <a:r>
              <a:rPr lang="en-US" dirty="0"/>
              <a:t>Click icon to insert screenshot</a:t>
            </a:r>
          </a:p>
        </p:txBody>
      </p:sp>
    </p:spTree>
    <p:extLst>
      <p:ext uri="{BB962C8B-B14F-4D97-AF65-F5344CB8AC3E}">
        <p14:creationId xmlns:p14="http://schemas.microsoft.com/office/powerpoint/2010/main" val="3218151495"/>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ingle Quote Red Background">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611923" y="287066"/>
            <a:ext cx="2641445" cy="2734914"/>
          </a:xfrm>
        </p:spPr>
        <p:txBody>
          <a:bodyPr/>
          <a:lstStyle>
            <a:lvl1pPr>
              <a:defRPr b="0">
                <a:solidFill>
                  <a:schemeClr val="accent2"/>
                </a:solidFill>
              </a:defRPr>
            </a:lvl1pPr>
          </a:lstStyle>
          <a:p>
            <a:r>
              <a:rPr lang="en-US" dirty="0"/>
              <a:t>Click to edit title</a:t>
            </a:r>
          </a:p>
        </p:txBody>
      </p:sp>
      <p:sp>
        <p:nvSpPr>
          <p:cNvPr id="16" name="Text Placeholder 3"/>
          <p:cNvSpPr>
            <a:spLocks noGrp="1"/>
          </p:cNvSpPr>
          <p:nvPr>
            <p:ph type="body" sz="quarter" idx="13"/>
          </p:nvPr>
        </p:nvSpPr>
        <p:spPr bwMode="white">
          <a:xfrm>
            <a:off x="611982" y="3211514"/>
            <a:ext cx="2641387"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descr="Comput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3534639" y="434837"/>
            <a:ext cx="5121496" cy="6050713"/>
          </a:xfrm>
          <a:prstGeom prst="rect">
            <a:avLst/>
          </a:prstGeom>
          <a:effectLst>
            <a:outerShdw blurRad="76200" dir="18900000" sy="23000" kx="-1200000" algn="bl" rotWithShape="0">
              <a:prstClr val="black">
                <a:alpha val="20000"/>
              </a:prstClr>
            </a:outerShdw>
          </a:effectLst>
        </p:spPr>
      </p:pic>
      <p:sp>
        <p:nvSpPr>
          <p:cNvPr id="15" name="Picture Placeholder 12"/>
          <p:cNvSpPr>
            <a:spLocks noGrp="1"/>
          </p:cNvSpPr>
          <p:nvPr>
            <p:ph type="pic" sz="quarter" idx="10" hasCustomPrompt="1"/>
          </p:nvPr>
        </p:nvSpPr>
        <p:spPr bwMode="gray">
          <a:xfrm>
            <a:off x="3732591" y="691883"/>
            <a:ext cx="4725590" cy="3411537"/>
          </a:xfrm>
        </p:spPr>
        <p:txBody>
          <a:bodyPr/>
          <a:lstStyle>
            <a:lvl1pPr>
              <a:defRPr/>
            </a:lvl1pPr>
          </a:lstStyle>
          <a:p>
            <a:r>
              <a:rPr lang="en-US" dirty="0"/>
              <a:t>Click icon to insert screenshot</a:t>
            </a:r>
          </a:p>
        </p:txBody>
      </p:sp>
      <p:sp>
        <p:nvSpPr>
          <p:cNvPr id="10" name="Date Placeholder 4"/>
          <p:cNvSpPr>
            <a:spLocks noGrp="1"/>
          </p:cNvSpPr>
          <p:nvPr>
            <p:ph type="dt" sz="half" idx="11"/>
          </p:nvPr>
        </p:nvSpPr>
        <p:spPr bwMode="white">
          <a:xfrm>
            <a:off x="628650" y="6356351"/>
            <a:ext cx="1018943" cy="365125"/>
          </a:xfrm>
        </p:spPr>
        <p:txBody>
          <a:bodyPr/>
          <a:lstStyle>
            <a:lvl1pPr>
              <a:defRPr>
                <a:solidFill>
                  <a:schemeClr val="bg1"/>
                </a:solidFill>
              </a:defRPr>
            </a:lvl1pPr>
          </a:lstStyle>
          <a:p>
            <a:fld id="{276FB33B-BCEE-4E25-B97B-A564B0E1024B}" type="datetime1">
              <a:rPr lang="en-US" smtClean="0"/>
              <a:t>3/21/18</a:t>
            </a:fld>
            <a:endParaRPr lang="en-US" dirty="0"/>
          </a:p>
        </p:txBody>
      </p:sp>
      <p:sp>
        <p:nvSpPr>
          <p:cNvPr id="9" name="Footer Placeholder 4"/>
          <p:cNvSpPr>
            <a:spLocks noGrp="1"/>
          </p:cNvSpPr>
          <p:nvPr>
            <p:ph type="ftr" sz="quarter" idx="3"/>
          </p:nvPr>
        </p:nvSpPr>
        <p:spPr bwMode="white">
          <a:xfrm>
            <a:off x="2476633" y="6356350"/>
            <a:ext cx="4190735" cy="365125"/>
          </a:xfrm>
          <a:prstGeom prst="rect">
            <a:avLst/>
          </a:prstGeom>
        </p:spPr>
        <p:txBody>
          <a:bodyPr anchor="ctr"/>
          <a:lstStyle>
            <a:lvl1pPr algn="ctr">
              <a:defRPr sz="900">
                <a:solidFill>
                  <a:schemeClr val="bg1"/>
                </a:solidFill>
              </a:defRPr>
            </a:lvl1pPr>
          </a:lstStyle>
          <a:p>
            <a:r>
              <a:rPr lang="en-US" dirty="0"/>
              <a:t>Optional Tagline Goes Here </a:t>
            </a:r>
            <a:r>
              <a:rPr lang="en-US" dirty="0">
                <a:solidFill>
                  <a:schemeClr val="accent2"/>
                </a:solidFill>
              </a:rPr>
              <a:t>|</a:t>
            </a:r>
            <a:r>
              <a:rPr lang="en-US" dirty="0"/>
              <a:t> mn.gov/</a:t>
            </a:r>
            <a:r>
              <a:rPr lang="en-US" dirty="0" err="1"/>
              <a:t>websiteurl</a:t>
            </a:r>
            <a:endParaRPr lang="en-US" dirty="0"/>
          </a:p>
        </p:txBody>
      </p:sp>
      <p:sp>
        <p:nvSpPr>
          <p:cNvPr id="11" name="Slide Number Placeholder 6"/>
          <p:cNvSpPr>
            <a:spLocks noGrp="1"/>
          </p:cNvSpPr>
          <p:nvPr>
            <p:ph type="sldNum" sz="quarter" idx="12"/>
          </p:nvPr>
        </p:nvSpPr>
        <p:spPr bwMode="white">
          <a:xfrm>
            <a:off x="7418349" y="6356351"/>
            <a:ext cx="1097001"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298370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_Single Quote Red Background">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611923" y="287066"/>
            <a:ext cx="2641445" cy="2734914"/>
          </a:xfrm>
        </p:spPr>
        <p:txBody>
          <a:bodyPr/>
          <a:lstStyle>
            <a:lvl1pPr>
              <a:defRPr b="0">
                <a:solidFill>
                  <a:schemeClr val="accent2"/>
                </a:solidFill>
              </a:defRPr>
            </a:lvl1pPr>
          </a:lstStyle>
          <a:p>
            <a:r>
              <a:rPr lang="en-US" dirty="0"/>
              <a:t>Click to edit title</a:t>
            </a:r>
          </a:p>
        </p:txBody>
      </p:sp>
      <p:sp>
        <p:nvSpPr>
          <p:cNvPr id="15" name="Text Placeholder 3"/>
          <p:cNvSpPr>
            <a:spLocks noGrp="1"/>
          </p:cNvSpPr>
          <p:nvPr>
            <p:ph type="body" sz="quarter" idx="13"/>
          </p:nvPr>
        </p:nvSpPr>
        <p:spPr bwMode="white">
          <a:xfrm>
            <a:off x="611982" y="3211514"/>
            <a:ext cx="2641387"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3732590" y="504856"/>
            <a:ext cx="7214190" cy="5413315"/>
          </a:xfrm>
          <a:prstGeom prst="rect">
            <a:avLst/>
          </a:prstGeom>
          <a:ln>
            <a:noFill/>
          </a:ln>
          <a:effectLst>
            <a:outerShdw blurRad="292100" dist="139700" dir="2700000" algn="tl" rotWithShape="0">
              <a:srgbClr val="333333">
                <a:alpha val="65000"/>
              </a:srgbClr>
            </a:outerShdw>
          </a:effectLst>
        </p:spPr>
      </p:pic>
      <p:sp>
        <p:nvSpPr>
          <p:cNvPr id="16" name="Picture Placeholder 12" descr="Screenshot"/>
          <p:cNvSpPr>
            <a:spLocks noGrp="1"/>
          </p:cNvSpPr>
          <p:nvPr>
            <p:ph type="pic" sz="quarter" idx="10" hasCustomPrompt="1"/>
          </p:nvPr>
        </p:nvSpPr>
        <p:spPr bwMode="gray">
          <a:xfrm>
            <a:off x="3732591" y="1067565"/>
            <a:ext cx="7137161" cy="4850604"/>
          </a:xfrm>
        </p:spPr>
        <p:txBody>
          <a:bodyPr/>
          <a:lstStyle>
            <a:lvl1pPr>
              <a:defRPr/>
            </a:lvl1pPr>
          </a:lstStyle>
          <a:p>
            <a:r>
              <a:rPr lang="en-US" dirty="0"/>
              <a:t>Click icon to insert screenshot</a:t>
            </a:r>
          </a:p>
        </p:txBody>
      </p:sp>
      <p:sp>
        <p:nvSpPr>
          <p:cNvPr id="10" name="Date Placeholder 4"/>
          <p:cNvSpPr>
            <a:spLocks noGrp="1"/>
          </p:cNvSpPr>
          <p:nvPr>
            <p:ph type="dt" sz="half" idx="11"/>
          </p:nvPr>
        </p:nvSpPr>
        <p:spPr bwMode="white">
          <a:xfrm>
            <a:off x="628650" y="6356351"/>
            <a:ext cx="1018943" cy="365125"/>
          </a:xfrm>
        </p:spPr>
        <p:txBody>
          <a:bodyPr/>
          <a:lstStyle>
            <a:lvl1pPr>
              <a:defRPr>
                <a:solidFill>
                  <a:schemeClr val="bg1"/>
                </a:solidFill>
              </a:defRPr>
            </a:lvl1pPr>
          </a:lstStyle>
          <a:p>
            <a:fld id="{276FB33B-BCEE-4E25-B97B-A564B0E1024B}" type="datetime1">
              <a:rPr lang="en-US" smtClean="0"/>
              <a:t>3/21/18</a:t>
            </a:fld>
            <a:endParaRPr lang="en-US" dirty="0"/>
          </a:p>
        </p:txBody>
      </p:sp>
      <p:sp>
        <p:nvSpPr>
          <p:cNvPr id="9" name="Footer Placeholder 4"/>
          <p:cNvSpPr>
            <a:spLocks noGrp="1"/>
          </p:cNvSpPr>
          <p:nvPr>
            <p:ph type="ftr" sz="quarter" idx="3"/>
          </p:nvPr>
        </p:nvSpPr>
        <p:spPr bwMode="white">
          <a:xfrm>
            <a:off x="2476633" y="6356350"/>
            <a:ext cx="4190735" cy="365125"/>
          </a:xfrm>
          <a:prstGeom prst="rect">
            <a:avLst/>
          </a:prstGeom>
        </p:spPr>
        <p:txBody>
          <a:bodyPr anchor="ctr"/>
          <a:lstStyle>
            <a:lvl1pPr algn="ctr">
              <a:defRPr sz="900">
                <a:solidFill>
                  <a:schemeClr val="bg1"/>
                </a:solidFill>
              </a:defRPr>
            </a:lvl1pPr>
          </a:lstStyle>
          <a:p>
            <a:r>
              <a:rPr lang="en-US" dirty="0"/>
              <a:t>Optional Tagline Goes Here </a:t>
            </a:r>
            <a:r>
              <a:rPr lang="en-US" dirty="0">
                <a:solidFill>
                  <a:schemeClr val="accent2"/>
                </a:solidFill>
              </a:rPr>
              <a:t>|</a:t>
            </a:r>
            <a:r>
              <a:rPr lang="en-US" dirty="0"/>
              <a:t> mn.gov/</a:t>
            </a:r>
            <a:r>
              <a:rPr lang="en-US" dirty="0" err="1"/>
              <a:t>websiteurl</a:t>
            </a:r>
            <a:endParaRPr lang="en-US" dirty="0"/>
          </a:p>
        </p:txBody>
      </p:sp>
      <p:sp>
        <p:nvSpPr>
          <p:cNvPr id="11" name="Slide Number Placeholder 6"/>
          <p:cNvSpPr>
            <a:spLocks noGrp="1"/>
          </p:cNvSpPr>
          <p:nvPr>
            <p:ph type="sldNum" sz="quarter" idx="12"/>
          </p:nvPr>
        </p:nvSpPr>
        <p:spPr bwMode="white">
          <a:xfrm>
            <a:off x="7418349" y="6356351"/>
            <a:ext cx="1097001"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4175628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Single Quote Red Background">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628650" y="152400"/>
            <a:ext cx="7886700" cy="914400"/>
          </a:xfrm>
        </p:spPr>
        <p:txBody>
          <a:bodyPr>
            <a:normAutofit/>
          </a:bodyPr>
          <a:lstStyle>
            <a:lvl1pPr algn="r">
              <a:defRPr sz="2700">
                <a:solidFill>
                  <a:schemeClr val="accent2"/>
                </a:solidFill>
              </a:defRPr>
            </a:lvl1pPr>
          </a:lstStyle>
          <a:p>
            <a:r>
              <a:rPr lang="en-US" dirty="0"/>
              <a:t>Click to edit title</a:t>
            </a:r>
          </a:p>
        </p:txBody>
      </p:sp>
      <p:sp>
        <p:nvSpPr>
          <p:cNvPr id="14" name="Text Placeholder 3"/>
          <p:cNvSpPr>
            <a:spLocks noGrp="1"/>
          </p:cNvSpPr>
          <p:nvPr>
            <p:ph type="body" sz="quarter" idx="13"/>
          </p:nvPr>
        </p:nvSpPr>
        <p:spPr bwMode="white">
          <a:xfrm>
            <a:off x="611921" y="1365204"/>
            <a:ext cx="7916772" cy="156718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30093" y="3222702"/>
            <a:ext cx="7040603" cy="5283060"/>
          </a:xfrm>
          <a:prstGeom prst="rect">
            <a:avLst/>
          </a:prstGeom>
          <a:ln>
            <a:noFill/>
          </a:ln>
          <a:effectLst>
            <a:outerShdw blurRad="292100" dist="139700" dir="2700000" algn="tl" rotWithShape="0">
              <a:srgbClr val="333333">
                <a:alpha val="65000"/>
              </a:srgbClr>
            </a:outerShdw>
          </a:effectLst>
        </p:spPr>
      </p:pic>
      <p:sp>
        <p:nvSpPr>
          <p:cNvPr id="16" name="Picture Placeholder 12" descr="Screenshot"/>
          <p:cNvSpPr>
            <a:spLocks noGrp="1"/>
          </p:cNvSpPr>
          <p:nvPr>
            <p:ph type="pic" sz="quarter" idx="10" hasCustomPrompt="1"/>
          </p:nvPr>
        </p:nvSpPr>
        <p:spPr bwMode="gray">
          <a:xfrm>
            <a:off x="1030094" y="3771872"/>
            <a:ext cx="6965427" cy="4733889"/>
          </a:xfrm>
        </p:spPr>
        <p:txBody>
          <a:bodyPr/>
          <a:lstStyle>
            <a:lvl1pPr>
              <a:defRPr/>
            </a:lvl1pPr>
          </a:lstStyle>
          <a:p>
            <a:r>
              <a:rPr lang="en-US" dirty="0"/>
              <a:t>Click icon to insert screenshot</a:t>
            </a:r>
          </a:p>
        </p:txBody>
      </p:sp>
    </p:spTree>
    <p:extLst>
      <p:ext uri="{BB962C8B-B14F-4D97-AF65-F5344CB8AC3E}">
        <p14:creationId xmlns:p14="http://schemas.microsoft.com/office/powerpoint/2010/main" val="425687480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Single Quote Red Background">
    <p:spTree>
      <p:nvGrpSpPr>
        <p:cNvPr id="1" name=""/>
        <p:cNvGrpSpPr/>
        <p:nvPr/>
      </p:nvGrpSpPr>
      <p:grpSpPr>
        <a:xfrm>
          <a:off x="0" y="0"/>
          <a:ext cx="0" cy="0"/>
          <a:chOff x="0" y="0"/>
          <a:chExt cx="0" cy="0"/>
        </a:xfrm>
      </p:grpSpPr>
      <p:sp>
        <p:nvSpPr>
          <p:cNvPr id="12" name="Rounded Rectangular Callout 11"/>
          <p:cNvSpPr/>
          <p:nvPr userDrawn="1"/>
        </p:nvSpPr>
        <p:spPr bwMode="white">
          <a:xfrm>
            <a:off x="650165" y="601818"/>
            <a:ext cx="7886700" cy="5450408"/>
          </a:xfrm>
          <a:custGeom>
            <a:avLst/>
            <a:gdLst>
              <a:gd name="connsiteX0" fmla="*/ 0 w 10515600"/>
              <a:gd name="connsiteY0" fmla="*/ 805890 h 4835245"/>
              <a:gd name="connsiteX1" fmla="*/ 805890 w 10515600"/>
              <a:gd name="connsiteY1" fmla="*/ 0 h 4835245"/>
              <a:gd name="connsiteX2" fmla="*/ 1752600 w 10515600"/>
              <a:gd name="connsiteY2" fmla="*/ 0 h 4835245"/>
              <a:gd name="connsiteX3" fmla="*/ 1752600 w 10515600"/>
              <a:gd name="connsiteY3" fmla="*/ 0 h 4835245"/>
              <a:gd name="connsiteX4" fmla="*/ 4381500 w 10515600"/>
              <a:gd name="connsiteY4" fmla="*/ 0 h 4835245"/>
              <a:gd name="connsiteX5" fmla="*/ 9709710 w 10515600"/>
              <a:gd name="connsiteY5" fmla="*/ 0 h 4835245"/>
              <a:gd name="connsiteX6" fmla="*/ 10515600 w 10515600"/>
              <a:gd name="connsiteY6" fmla="*/ 805890 h 4835245"/>
              <a:gd name="connsiteX7" fmla="*/ 10515600 w 10515600"/>
              <a:gd name="connsiteY7" fmla="*/ 2820560 h 4835245"/>
              <a:gd name="connsiteX8" fmla="*/ 10515600 w 10515600"/>
              <a:gd name="connsiteY8" fmla="*/ 2820560 h 4835245"/>
              <a:gd name="connsiteX9" fmla="*/ 10515600 w 10515600"/>
              <a:gd name="connsiteY9" fmla="*/ 4029371 h 4835245"/>
              <a:gd name="connsiteX10" fmla="*/ 10515600 w 10515600"/>
              <a:gd name="connsiteY10" fmla="*/ 4029355 h 4835245"/>
              <a:gd name="connsiteX11" fmla="*/ 9709710 w 10515600"/>
              <a:gd name="connsiteY11" fmla="*/ 4835245 h 4835245"/>
              <a:gd name="connsiteX12" fmla="*/ 4381500 w 10515600"/>
              <a:gd name="connsiteY12" fmla="*/ 4835245 h 4835245"/>
              <a:gd name="connsiteX13" fmla="*/ 3067085 w 10515600"/>
              <a:gd name="connsiteY13" fmla="*/ 5439651 h 4835245"/>
              <a:gd name="connsiteX14" fmla="*/ 1752600 w 10515600"/>
              <a:gd name="connsiteY14" fmla="*/ 4835245 h 4835245"/>
              <a:gd name="connsiteX15" fmla="*/ 805890 w 10515600"/>
              <a:gd name="connsiteY15" fmla="*/ 4835245 h 4835245"/>
              <a:gd name="connsiteX16" fmla="*/ 0 w 10515600"/>
              <a:gd name="connsiteY16" fmla="*/ 4029355 h 4835245"/>
              <a:gd name="connsiteX17" fmla="*/ 0 w 10515600"/>
              <a:gd name="connsiteY17" fmla="*/ 4029371 h 4835245"/>
              <a:gd name="connsiteX18" fmla="*/ 0 w 10515600"/>
              <a:gd name="connsiteY18" fmla="*/ 2820560 h 4835245"/>
              <a:gd name="connsiteX19" fmla="*/ 0 w 10515600"/>
              <a:gd name="connsiteY19" fmla="*/ 2820560 h 4835245"/>
              <a:gd name="connsiteX20" fmla="*/ 0 w 10515600"/>
              <a:gd name="connsiteY20" fmla="*/ 805890 h 4835245"/>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4381500 w 10515600"/>
              <a:gd name="connsiteY12" fmla="*/ 4835245 h 5439651"/>
              <a:gd name="connsiteX13" fmla="*/ 3067085 w 10515600"/>
              <a:gd name="connsiteY13" fmla="*/ 5439651 h 5439651"/>
              <a:gd name="connsiteX14" fmla="*/ 2279725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3725283 w 10515600"/>
              <a:gd name="connsiteY12" fmla="*/ 4846003 h 5439651"/>
              <a:gd name="connsiteX13" fmla="*/ 3067085 w 10515600"/>
              <a:gd name="connsiteY13" fmla="*/ 5439651 h 5439651"/>
              <a:gd name="connsiteX14" fmla="*/ 2279725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601015"/>
              <a:gd name="connsiteX1" fmla="*/ 805890 w 10515600"/>
              <a:gd name="connsiteY1" fmla="*/ 0 h 5601015"/>
              <a:gd name="connsiteX2" fmla="*/ 1752600 w 10515600"/>
              <a:gd name="connsiteY2" fmla="*/ 0 h 5601015"/>
              <a:gd name="connsiteX3" fmla="*/ 1752600 w 10515600"/>
              <a:gd name="connsiteY3" fmla="*/ 0 h 5601015"/>
              <a:gd name="connsiteX4" fmla="*/ 4381500 w 10515600"/>
              <a:gd name="connsiteY4" fmla="*/ 0 h 5601015"/>
              <a:gd name="connsiteX5" fmla="*/ 9709710 w 10515600"/>
              <a:gd name="connsiteY5" fmla="*/ 0 h 5601015"/>
              <a:gd name="connsiteX6" fmla="*/ 10515600 w 10515600"/>
              <a:gd name="connsiteY6" fmla="*/ 805890 h 5601015"/>
              <a:gd name="connsiteX7" fmla="*/ 10515600 w 10515600"/>
              <a:gd name="connsiteY7" fmla="*/ 2820560 h 5601015"/>
              <a:gd name="connsiteX8" fmla="*/ 10515600 w 10515600"/>
              <a:gd name="connsiteY8" fmla="*/ 2820560 h 5601015"/>
              <a:gd name="connsiteX9" fmla="*/ 10515600 w 10515600"/>
              <a:gd name="connsiteY9" fmla="*/ 4029371 h 5601015"/>
              <a:gd name="connsiteX10" fmla="*/ 10515600 w 10515600"/>
              <a:gd name="connsiteY10" fmla="*/ 4029355 h 5601015"/>
              <a:gd name="connsiteX11" fmla="*/ 9709710 w 10515600"/>
              <a:gd name="connsiteY11" fmla="*/ 4835245 h 5601015"/>
              <a:gd name="connsiteX12" fmla="*/ 3725283 w 10515600"/>
              <a:gd name="connsiteY12" fmla="*/ 4846003 h 5601015"/>
              <a:gd name="connsiteX13" fmla="*/ 3067085 w 10515600"/>
              <a:gd name="connsiteY13" fmla="*/ 5601015 h 5601015"/>
              <a:gd name="connsiteX14" fmla="*/ 2279725 w 10515600"/>
              <a:gd name="connsiteY14" fmla="*/ 4824487 h 5601015"/>
              <a:gd name="connsiteX15" fmla="*/ 805890 w 10515600"/>
              <a:gd name="connsiteY15" fmla="*/ 4835245 h 5601015"/>
              <a:gd name="connsiteX16" fmla="*/ 0 w 10515600"/>
              <a:gd name="connsiteY16" fmla="*/ 4029355 h 5601015"/>
              <a:gd name="connsiteX17" fmla="*/ 0 w 10515600"/>
              <a:gd name="connsiteY17" fmla="*/ 4029371 h 5601015"/>
              <a:gd name="connsiteX18" fmla="*/ 0 w 10515600"/>
              <a:gd name="connsiteY18" fmla="*/ 2820560 h 5601015"/>
              <a:gd name="connsiteX19" fmla="*/ 0 w 10515600"/>
              <a:gd name="connsiteY19" fmla="*/ 2820560 h 5601015"/>
              <a:gd name="connsiteX20" fmla="*/ 0 w 10515600"/>
              <a:gd name="connsiteY20" fmla="*/ 805890 h 5601015"/>
              <a:gd name="connsiteX0" fmla="*/ 0 w 10515600"/>
              <a:gd name="connsiteY0" fmla="*/ 805890 h 5601015"/>
              <a:gd name="connsiteX1" fmla="*/ 805890 w 10515600"/>
              <a:gd name="connsiteY1" fmla="*/ 0 h 5601015"/>
              <a:gd name="connsiteX2" fmla="*/ 1752600 w 10515600"/>
              <a:gd name="connsiteY2" fmla="*/ 0 h 5601015"/>
              <a:gd name="connsiteX3" fmla="*/ 1752600 w 10515600"/>
              <a:gd name="connsiteY3" fmla="*/ 0 h 5601015"/>
              <a:gd name="connsiteX4" fmla="*/ 4381500 w 10515600"/>
              <a:gd name="connsiteY4" fmla="*/ 0 h 5601015"/>
              <a:gd name="connsiteX5" fmla="*/ 9709710 w 10515600"/>
              <a:gd name="connsiteY5" fmla="*/ 0 h 5601015"/>
              <a:gd name="connsiteX6" fmla="*/ 10515600 w 10515600"/>
              <a:gd name="connsiteY6" fmla="*/ 805890 h 5601015"/>
              <a:gd name="connsiteX7" fmla="*/ 10515600 w 10515600"/>
              <a:gd name="connsiteY7" fmla="*/ 2820560 h 5601015"/>
              <a:gd name="connsiteX8" fmla="*/ 10515600 w 10515600"/>
              <a:gd name="connsiteY8" fmla="*/ 2820560 h 5601015"/>
              <a:gd name="connsiteX9" fmla="*/ 10515600 w 10515600"/>
              <a:gd name="connsiteY9" fmla="*/ 4029371 h 5601015"/>
              <a:gd name="connsiteX10" fmla="*/ 10515600 w 10515600"/>
              <a:gd name="connsiteY10" fmla="*/ 4029355 h 5601015"/>
              <a:gd name="connsiteX11" fmla="*/ 9709710 w 10515600"/>
              <a:gd name="connsiteY11" fmla="*/ 4835245 h 5601015"/>
              <a:gd name="connsiteX12" fmla="*/ 3725283 w 10515600"/>
              <a:gd name="connsiteY12" fmla="*/ 4846003 h 5601015"/>
              <a:gd name="connsiteX13" fmla="*/ 3067085 w 10515600"/>
              <a:gd name="connsiteY13" fmla="*/ 5601015 h 5601015"/>
              <a:gd name="connsiteX14" fmla="*/ 1440628 w 10515600"/>
              <a:gd name="connsiteY14" fmla="*/ 4824487 h 5601015"/>
              <a:gd name="connsiteX15" fmla="*/ 805890 w 10515600"/>
              <a:gd name="connsiteY15" fmla="*/ 4835245 h 5601015"/>
              <a:gd name="connsiteX16" fmla="*/ 0 w 10515600"/>
              <a:gd name="connsiteY16" fmla="*/ 4029355 h 5601015"/>
              <a:gd name="connsiteX17" fmla="*/ 0 w 10515600"/>
              <a:gd name="connsiteY17" fmla="*/ 4029371 h 5601015"/>
              <a:gd name="connsiteX18" fmla="*/ 0 w 10515600"/>
              <a:gd name="connsiteY18" fmla="*/ 2820560 h 5601015"/>
              <a:gd name="connsiteX19" fmla="*/ 0 w 10515600"/>
              <a:gd name="connsiteY19" fmla="*/ 2820560 h 5601015"/>
              <a:gd name="connsiteX20" fmla="*/ 0 w 10515600"/>
              <a:gd name="connsiteY20" fmla="*/ 805890 h 5601015"/>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3725283 w 10515600"/>
              <a:gd name="connsiteY12" fmla="*/ 4846003 h 5439651"/>
              <a:gd name="connsiteX13" fmla="*/ 2098897 w 10515600"/>
              <a:gd name="connsiteY13" fmla="*/ 5439651 h 5439651"/>
              <a:gd name="connsiteX14" fmla="*/ 1440628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2552700 w 10515600"/>
              <a:gd name="connsiteY12" fmla="*/ 4846003 h 5439651"/>
              <a:gd name="connsiteX13" fmla="*/ 2098897 w 10515600"/>
              <a:gd name="connsiteY13" fmla="*/ 5439651 h 5439651"/>
              <a:gd name="connsiteX14" fmla="*/ 1440628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50408"/>
              <a:gd name="connsiteX1" fmla="*/ 805890 w 10515600"/>
              <a:gd name="connsiteY1" fmla="*/ 0 h 5450408"/>
              <a:gd name="connsiteX2" fmla="*/ 1752600 w 10515600"/>
              <a:gd name="connsiteY2" fmla="*/ 0 h 5450408"/>
              <a:gd name="connsiteX3" fmla="*/ 1752600 w 10515600"/>
              <a:gd name="connsiteY3" fmla="*/ 0 h 5450408"/>
              <a:gd name="connsiteX4" fmla="*/ 4381500 w 10515600"/>
              <a:gd name="connsiteY4" fmla="*/ 0 h 5450408"/>
              <a:gd name="connsiteX5" fmla="*/ 9709710 w 10515600"/>
              <a:gd name="connsiteY5" fmla="*/ 0 h 5450408"/>
              <a:gd name="connsiteX6" fmla="*/ 10515600 w 10515600"/>
              <a:gd name="connsiteY6" fmla="*/ 805890 h 5450408"/>
              <a:gd name="connsiteX7" fmla="*/ 10515600 w 10515600"/>
              <a:gd name="connsiteY7" fmla="*/ 2820560 h 5450408"/>
              <a:gd name="connsiteX8" fmla="*/ 10515600 w 10515600"/>
              <a:gd name="connsiteY8" fmla="*/ 2820560 h 5450408"/>
              <a:gd name="connsiteX9" fmla="*/ 10515600 w 10515600"/>
              <a:gd name="connsiteY9" fmla="*/ 4029371 h 5450408"/>
              <a:gd name="connsiteX10" fmla="*/ 10515600 w 10515600"/>
              <a:gd name="connsiteY10" fmla="*/ 4029355 h 5450408"/>
              <a:gd name="connsiteX11" fmla="*/ 9709710 w 10515600"/>
              <a:gd name="connsiteY11" fmla="*/ 4835245 h 5450408"/>
              <a:gd name="connsiteX12" fmla="*/ 2552700 w 10515600"/>
              <a:gd name="connsiteY12" fmla="*/ 4846003 h 5450408"/>
              <a:gd name="connsiteX13" fmla="*/ 2034351 w 10515600"/>
              <a:gd name="connsiteY13" fmla="*/ 5450408 h 5450408"/>
              <a:gd name="connsiteX14" fmla="*/ 1440628 w 10515600"/>
              <a:gd name="connsiteY14" fmla="*/ 4824487 h 5450408"/>
              <a:gd name="connsiteX15" fmla="*/ 805890 w 10515600"/>
              <a:gd name="connsiteY15" fmla="*/ 4835245 h 5450408"/>
              <a:gd name="connsiteX16" fmla="*/ 0 w 10515600"/>
              <a:gd name="connsiteY16" fmla="*/ 4029355 h 5450408"/>
              <a:gd name="connsiteX17" fmla="*/ 0 w 10515600"/>
              <a:gd name="connsiteY17" fmla="*/ 4029371 h 5450408"/>
              <a:gd name="connsiteX18" fmla="*/ 0 w 10515600"/>
              <a:gd name="connsiteY18" fmla="*/ 2820560 h 5450408"/>
              <a:gd name="connsiteX19" fmla="*/ 0 w 10515600"/>
              <a:gd name="connsiteY19" fmla="*/ 2820560 h 5450408"/>
              <a:gd name="connsiteX20" fmla="*/ 0 w 10515600"/>
              <a:gd name="connsiteY20" fmla="*/ 805890 h 5450408"/>
              <a:gd name="connsiteX0" fmla="*/ 0 w 10515600"/>
              <a:gd name="connsiteY0" fmla="*/ 805890 h 5450408"/>
              <a:gd name="connsiteX1" fmla="*/ 805890 w 10515600"/>
              <a:gd name="connsiteY1" fmla="*/ 0 h 5450408"/>
              <a:gd name="connsiteX2" fmla="*/ 1752600 w 10515600"/>
              <a:gd name="connsiteY2" fmla="*/ 0 h 5450408"/>
              <a:gd name="connsiteX3" fmla="*/ 1752600 w 10515600"/>
              <a:gd name="connsiteY3" fmla="*/ 0 h 5450408"/>
              <a:gd name="connsiteX4" fmla="*/ 4381500 w 10515600"/>
              <a:gd name="connsiteY4" fmla="*/ 0 h 5450408"/>
              <a:gd name="connsiteX5" fmla="*/ 9709710 w 10515600"/>
              <a:gd name="connsiteY5" fmla="*/ 0 h 5450408"/>
              <a:gd name="connsiteX6" fmla="*/ 10515600 w 10515600"/>
              <a:gd name="connsiteY6" fmla="*/ 805890 h 5450408"/>
              <a:gd name="connsiteX7" fmla="*/ 10515600 w 10515600"/>
              <a:gd name="connsiteY7" fmla="*/ 2820560 h 5450408"/>
              <a:gd name="connsiteX8" fmla="*/ 10515600 w 10515600"/>
              <a:gd name="connsiteY8" fmla="*/ 2820560 h 5450408"/>
              <a:gd name="connsiteX9" fmla="*/ 10515600 w 10515600"/>
              <a:gd name="connsiteY9" fmla="*/ 4029371 h 5450408"/>
              <a:gd name="connsiteX10" fmla="*/ 10515600 w 10515600"/>
              <a:gd name="connsiteY10" fmla="*/ 4029355 h 5450408"/>
              <a:gd name="connsiteX11" fmla="*/ 9709710 w 10515600"/>
              <a:gd name="connsiteY11" fmla="*/ 4835245 h 5450408"/>
              <a:gd name="connsiteX12" fmla="*/ 2552700 w 10515600"/>
              <a:gd name="connsiteY12" fmla="*/ 4846003 h 5450408"/>
              <a:gd name="connsiteX13" fmla="*/ 2002078 w 10515600"/>
              <a:gd name="connsiteY13" fmla="*/ 5450408 h 5450408"/>
              <a:gd name="connsiteX14" fmla="*/ 1440628 w 10515600"/>
              <a:gd name="connsiteY14" fmla="*/ 4824487 h 5450408"/>
              <a:gd name="connsiteX15" fmla="*/ 805890 w 10515600"/>
              <a:gd name="connsiteY15" fmla="*/ 4835245 h 5450408"/>
              <a:gd name="connsiteX16" fmla="*/ 0 w 10515600"/>
              <a:gd name="connsiteY16" fmla="*/ 4029355 h 5450408"/>
              <a:gd name="connsiteX17" fmla="*/ 0 w 10515600"/>
              <a:gd name="connsiteY17" fmla="*/ 4029371 h 5450408"/>
              <a:gd name="connsiteX18" fmla="*/ 0 w 10515600"/>
              <a:gd name="connsiteY18" fmla="*/ 2820560 h 5450408"/>
              <a:gd name="connsiteX19" fmla="*/ 0 w 10515600"/>
              <a:gd name="connsiteY19" fmla="*/ 2820560 h 5450408"/>
              <a:gd name="connsiteX20" fmla="*/ 0 w 10515600"/>
              <a:gd name="connsiteY20" fmla="*/ 805890 h 54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515600" h="5450408">
                <a:moveTo>
                  <a:pt x="0" y="805890"/>
                </a:moveTo>
                <a:cubicBezTo>
                  <a:pt x="0" y="360809"/>
                  <a:pt x="360809" y="0"/>
                  <a:pt x="805890" y="0"/>
                </a:cubicBezTo>
                <a:lnTo>
                  <a:pt x="1752600" y="0"/>
                </a:lnTo>
                <a:lnTo>
                  <a:pt x="1752600" y="0"/>
                </a:lnTo>
                <a:lnTo>
                  <a:pt x="4381500" y="0"/>
                </a:lnTo>
                <a:lnTo>
                  <a:pt x="9709710" y="0"/>
                </a:lnTo>
                <a:cubicBezTo>
                  <a:pt x="10154791" y="0"/>
                  <a:pt x="10515600" y="360809"/>
                  <a:pt x="10515600" y="805890"/>
                </a:cubicBezTo>
                <a:lnTo>
                  <a:pt x="10515600" y="2820560"/>
                </a:lnTo>
                <a:lnTo>
                  <a:pt x="10515600" y="2820560"/>
                </a:lnTo>
                <a:lnTo>
                  <a:pt x="10515600" y="4029371"/>
                </a:lnTo>
                <a:lnTo>
                  <a:pt x="10515600" y="4029355"/>
                </a:lnTo>
                <a:cubicBezTo>
                  <a:pt x="10515600" y="4474436"/>
                  <a:pt x="10154791" y="4835245"/>
                  <a:pt x="9709710" y="4835245"/>
                </a:cubicBezTo>
                <a:lnTo>
                  <a:pt x="2552700" y="4846003"/>
                </a:lnTo>
                <a:lnTo>
                  <a:pt x="2002078" y="5450408"/>
                </a:lnTo>
                <a:lnTo>
                  <a:pt x="1440628" y="4824487"/>
                </a:lnTo>
                <a:lnTo>
                  <a:pt x="805890" y="4835245"/>
                </a:lnTo>
                <a:cubicBezTo>
                  <a:pt x="360809" y="4835245"/>
                  <a:pt x="0" y="4474436"/>
                  <a:pt x="0" y="4029355"/>
                </a:cubicBezTo>
                <a:lnTo>
                  <a:pt x="0" y="4029371"/>
                </a:lnTo>
                <a:lnTo>
                  <a:pt x="0" y="2820560"/>
                </a:lnTo>
                <a:lnTo>
                  <a:pt x="0" y="2820560"/>
                </a:lnTo>
                <a:lnTo>
                  <a:pt x="0" y="8058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itle 1"/>
          <p:cNvSpPr>
            <a:spLocks noGrp="1"/>
          </p:cNvSpPr>
          <p:nvPr>
            <p:ph type="title" hasCustomPrompt="1"/>
          </p:nvPr>
        </p:nvSpPr>
        <p:spPr bwMode="black">
          <a:xfrm>
            <a:off x="1040802" y="1438508"/>
            <a:ext cx="7116184" cy="2219093"/>
          </a:xfrm>
        </p:spPr>
        <p:txBody>
          <a:bodyPr>
            <a:noAutofit/>
          </a:bodyPr>
          <a:lstStyle>
            <a:lvl1pPr algn="ctr">
              <a:tabLst>
                <a:tab pos="2827735" algn="l"/>
              </a:tabLst>
              <a:defRPr sz="3750" baseline="0">
                <a:solidFill>
                  <a:schemeClr val="accent1"/>
                </a:solidFill>
              </a:defRPr>
            </a:lvl1pPr>
          </a:lstStyle>
          <a:p>
            <a:r>
              <a:rPr lang="en-US" dirty="0"/>
              <a:t>“Click to edit quote.”</a:t>
            </a:r>
          </a:p>
        </p:txBody>
      </p:sp>
      <p:sp>
        <p:nvSpPr>
          <p:cNvPr id="8" name="Text Placeholder 6"/>
          <p:cNvSpPr>
            <a:spLocks noGrp="1"/>
          </p:cNvSpPr>
          <p:nvPr>
            <p:ph type="body" sz="quarter" idx="13" hasCustomPrompt="1"/>
          </p:nvPr>
        </p:nvSpPr>
        <p:spPr bwMode="black">
          <a:xfrm>
            <a:off x="1040802" y="4126417"/>
            <a:ext cx="7116184" cy="1015739"/>
          </a:xfrm>
        </p:spPr>
        <p:txBody>
          <a:bodyPr anchor="ctr">
            <a:normAutofit/>
          </a:bodyPr>
          <a:lstStyle>
            <a:lvl1pPr marL="0" indent="0" algn="ctr">
              <a:buNone/>
              <a:defRPr sz="1800" i="1" baseline="0">
                <a:solidFill>
                  <a:schemeClr val="tx2"/>
                </a:solidFill>
              </a:defRPr>
            </a:lvl1pPr>
          </a:lstStyle>
          <a:p>
            <a:pPr lvl="0"/>
            <a:r>
              <a:rPr lang="en-US" dirty="0"/>
              <a:t>- Click to edit name or subtext</a:t>
            </a:r>
          </a:p>
        </p:txBody>
      </p:sp>
      <p:sp>
        <p:nvSpPr>
          <p:cNvPr id="10" name="Date Placeholder 4"/>
          <p:cNvSpPr>
            <a:spLocks noGrp="1"/>
          </p:cNvSpPr>
          <p:nvPr>
            <p:ph type="dt" sz="half" idx="11"/>
          </p:nvPr>
        </p:nvSpPr>
        <p:spPr bwMode="white">
          <a:xfrm>
            <a:off x="628650" y="6356351"/>
            <a:ext cx="1018943" cy="365125"/>
          </a:xfrm>
        </p:spPr>
        <p:txBody>
          <a:bodyPr/>
          <a:lstStyle>
            <a:lvl1pPr>
              <a:defRPr>
                <a:solidFill>
                  <a:schemeClr val="bg1"/>
                </a:solidFill>
              </a:defRPr>
            </a:lvl1pPr>
          </a:lstStyle>
          <a:p>
            <a:fld id="{276FB33B-BCEE-4E25-B97B-A564B0E1024B}" type="datetime1">
              <a:rPr lang="en-US" smtClean="0"/>
              <a:t>3/21/18</a:t>
            </a:fld>
            <a:endParaRPr lang="en-US" dirty="0"/>
          </a:p>
        </p:txBody>
      </p:sp>
      <p:sp>
        <p:nvSpPr>
          <p:cNvPr id="9" name="Footer Placeholder 4"/>
          <p:cNvSpPr>
            <a:spLocks noGrp="1"/>
          </p:cNvSpPr>
          <p:nvPr>
            <p:ph type="ftr" sz="quarter" idx="3"/>
          </p:nvPr>
        </p:nvSpPr>
        <p:spPr bwMode="white">
          <a:xfrm>
            <a:off x="2476633" y="6356350"/>
            <a:ext cx="4190735" cy="365125"/>
          </a:xfrm>
          <a:prstGeom prst="rect">
            <a:avLst/>
          </a:prstGeom>
        </p:spPr>
        <p:txBody>
          <a:bodyPr anchor="ctr"/>
          <a:lstStyle>
            <a:lvl1pPr algn="ctr">
              <a:defRPr sz="900">
                <a:solidFill>
                  <a:schemeClr val="bg1"/>
                </a:solidFill>
              </a:defRPr>
            </a:lvl1pPr>
          </a:lstStyle>
          <a:p>
            <a:r>
              <a:rPr lang="en-US" dirty="0"/>
              <a:t>Optional Tagline Goes Here </a:t>
            </a:r>
            <a:r>
              <a:rPr lang="en-US" dirty="0">
                <a:solidFill>
                  <a:schemeClr val="accent2"/>
                </a:solidFill>
              </a:rPr>
              <a:t>|</a:t>
            </a:r>
            <a:r>
              <a:rPr lang="en-US" dirty="0"/>
              <a:t> mn.gov/</a:t>
            </a:r>
            <a:r>
              <a:rPr lang="en-US" dirty="0" err="1"/>
              <a:t>websiteurl</a:t>
            </a:r>
            <a:endParaRPr lang="en-US" dirty="0"/>
          </a:p>
        </p:txBody>
      </p:sp>
      <p:sp>
        <p:nvSpPr>
          <p:cNvPr id="11" name="Slide Number Placeholder 6"/>
          <p:cNvSpPr>
            <a:spLocks noGrp="1"/>
          </p:cNvSpPr>
          <p:nvPr>
            <p:ph type="sldNum" sz="quarter" idx="12"/>
          </p:nvPr>
        </p:nvSpPr>
        <p:spPr bwMode="white">
          <a:xfrm>
            <a:off x="7418349" y="6356351"/>
            <a:ext cx="1097001"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4061280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8_Title and Content (Solid Dark)">
    <p:spTree>
      <p:nvGrpSpPr>
        <p:cNvPr id="1" name=""/>
        <p:cNvGrpSpPr/>
        <p:nvPr/>
      </p:nvGrpSpPr>
      <p:grpSpPr>
        <a:xfrm>
          <a:off x="0" y="0"/>
          <a:ext cx="0" cy="0"/>
          <a:chOff x="0" y="0"/>
          <a:chExt cx="0" cy="0"/>
        </a:xfrm>
      </p:grpSpPr>
      <p:sp>
        <p:nvSpPr>
          <p:cNvPr id="13" name="Rounded Rectangular Callout 11"/>
          <p:cNvSpPr/>
          <p:nvPr userDrawn="1"/>
        </p:nvSpPr>
        <p:spPr bwMode="white">
          <a:xfrm>
            <a:off x="650165" y="601818"/>
            <a:ext cx="7886700" cy="5450408"/>
          </a:xfrm>
          <a:custGeom>
            <a:avLst/>
            <a:gdLst>
              <a:gd name="connsiteX0" fmla="*/ 0 w 10515600"/>
              <a:gd name="connsiteY0" fmla="*/ 805890 h 4835245"/>
              <a:gd name="connsiteX1" fmla="*/ 805890 w 10515600"/>
              <a:gd name="connsiteY1" fmla="*/ 0 h 4835245"/>
              <a:gd name="connsiteX2" fmla="*/ 1752600 w 10515600"/>
              <a:gd name="connsiteY2" fmla="*/ 0 h 4835245"/>
              <a:gd name="connsiteX3" fmla="*/ 1752600 w 10515600"/>
              <a:gd name="connsiteY3" fmla="*/ 0 h 4835245"/>
              <a:gd name="connsiteX4" fmla="*/ 4381500 w 10515600"/>
              <a:gd name="connsiteY4" fmla="*/ 0 h 4835245"/>
              <a:gd name="connsiteX5" fmla="*/ 9709710 w 10515600"/>
              <a:gd name="connsiteY5" fmla="*/ 0 h 4835245"/>
              <a:gd name="connsiteX6" fmla="*/ 10515600 w 10515600"/>
              <a:gd name="connsiteY6" fmla="*/ 805890 h 4835245"/>
              <a:gd name="connsiteX7" fmla="*/ 10515600 w 10515600"/>
              <a:gd name="connsiteY7" fmla="*/ 2820560 h 4835245"/>
              <a:gd name="connsiteX8" fmla="*/ 10515600 w 10515600"/>
              <a:gd name="connsiteY8" fmla="*/ 2820560 h 4835245"/>
              <a:gd name="connsiteX9" fmla="*/ 10515600 w 10515600"/>
              <a:gd name="connsiteY9" fmla="*/ 4029371 h 4835245"/>
              <a:gd name="connsiteX10" fmla="*/ 10515600 w 10515600"/>
              <a:gd name="connsiteY10" fmla="*/ 4029355 h 4835245"/>
              <a:gd name="connsiteX11" fmla="*/ 9709710 w 10515600"/>
              <a:gd name="connsiteY11" fmla="*/ 4835245 h 4835245"/>
              <a:gd name="connsiteX12" fmla="*/ 4381500 w 10515600"/>
              <a:gd name="connsiteY12" fmla="*/ 4835245 h 4835245"/>
              <a:gd name="connsiteX13" fmla="*/ 3067085 w 10515600"/>
              <a:gd name="connsiteY13" fmla="*/ 5439651 h 4835245"/>
              <a:gd name="connsiteX14" fmla="*/ 1752600 w 10515600"/>
              <a:gd name="connsiteY14" fmla="*/ 4835245 h 4835245"/>
              <a:gd name="connsiteX15" fmla="*/ 805890 w 10515600"/>
              <a:gd name="connsiteY15" fmla="*/ 4835245 h 4835245"/>
              <a:gd name="connsiteX16" fmla="*/ 0 w 10515600"/>
              <a:gd name="connsiteY16" fmla="*/ 4029355 h 4835245"/>
              <a:gd name="connsiteX17" fmla="*/ 0 w 10515600"/>
              <a:gd name="connsiteY17" fmla="*/ 4029371 h 4835245"/>
              <a:gd name="connsiteX18" fmla="*/ 0 w 10515600"/>
              <a:gd name="connsiteY18" fmla="*/ 2820560 h 4835245"/>
              <a:gd name="connsiteX19" fmla="*/ 0 w 10515600"/>
              <a:gd name="connsiteY19" fmla="*/ 2820560 h 4835245"/>
              <a:gd name="connsiteX20" fmla="*/ 0 w 10515600"/>
              <a:gd name="connsiteY20" fmla="*/ 805890 h 4835245"/>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4381500 w 10515600"/>
              <a:gd name="connsiteY12" fmla="*/ 4835245 h 5439651"/>
              <a:gd name="connsiteX13" fmla="*/ 3067085 w 10515600"/>
              <a:gd name="connsiteY13" fmla="*/ 5439651 h 5439651"/>
              <a:gd name="connsiteX14" fmla="*/ 2279725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3725283 w 10515600"/>
              <a:gd name="connsiteY12" fmla="*/ 4846003 h 5439651"/>
              <a:gd name="connsiteX13" fmla="*/ 3067085 w 10515600"/>
              <a:gd name="connsiteY13" fmla="*/ 5439651 h 5439651"/>
              <a:gd name="connsiteX14" fmla="*/ 2279725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601015"/>
              <a:gd name="connsiteX1" fmla="*/ 805890 w 10515600"/>
              <a:gd name="connsiteY1" fmla="*/ 0 h 5601015"/>
              <a:gd name="connsiteX2" fmla="*/ 1752600 w 10515600"/>
              <a:gd name="connsiteY2" fmla="*/ 0 h 5601015"/>
              <a:gd name="connsiteX3" fmla="*/ 1752600 w 10515600"/>
              <a:gd name="connsiteY3" fmla="*/ 0 h 5601015"/>
              <a:gd name="connsiteX4" fmla="*/ 4381500 w 10515600"/>
              <a:gd name="connsiteY4" fmla="*/ 0 h 5601015"/>
              <a:gd name="connsiteX5" fmla="*/ 9709710 w 10515600"/>
              <a:gd name="connsiteY5" fmla="*/ 0 h 5601015"/>
              <a:gd name="connsiteX6" fmla="*/ 10515600 w 10515600"/>
              <a:gd name="connsiteY6" fmla="*/ 805890 h 5601015"/>
              <a:gd name="connsiteX7" fmla="*/ 10515600 w 10515600"/>
              <a:gd name="connsiteY7" fmla="*/ 2820560 h 5601015"/>
              <a:gd name="connsiteX8" fmla="*/ 10515600 w 10515600"/>
              <a:gd name="connsiteY8" fmla="*/ 2820560 h 5601015"/>
              <a:gd name="connsiteX9" fmla="*/ 10515600 w 10515600"/>
              <a:gd name="connsiteY9" fmla="*/ 4029371 h 5601015"/>
              <a:gd name="connsiteX10" fmla="*/ 10515600 w 10515600"/>
              <a:gd name="connsiteY10" fmla="*/ 4029355 h 5601015"/>
              <a:gd name="connsiteX11" fmla="*/ 9709710 w 10515600"/>
              <a:gd name="connsiteY11" fmla="*/ 4835245 h 5601015"/>
              <a:gd name="connsiteX12" fmla="*/ 3725283 w 10515600"/>
              <a:gd name="connsiteY12" fmla="*/ 4846003 h 5601015"/>
              <a:gd name="connsiteX13" fmla="*/ 3067085 w 10515600"/>
              <a:gd name="connsiteY13" fmla="*/ 5601015 h 5601015"/>
              <a:gd name="connsiteX14" fmla="*/ 2279725 w 10515600"/>
              <a:gd name="connsiteY14" fmla="*/ 4824487 h 5601015"/>
              <a:gd name="connsiteX15" fmla="*/ 805890 w 10515600"/>
              <a:gd name="connsiteY15" fmla="*/ 4835245 h 5601015"/>
              <a:gd name="connsiteX16" fmla="*/ 0 w 10515600"/>
              <a:gd name="connsiteY16" fmla="*/ 4029355 h 5601015"/>
              <a:gd name="connsiteX17" fmla="*/ 0 w 10515600"/>
              <a:gd name="connsiteY17" fmla="*/ 4029371 h 5601015"/>
              <a:gd name="connsiteX18" fmla="*/ 0 w 10515600"/>
              <a:gd name="connsiteY18" fmla="*/ 2820560 h 5601015"/>
              <a:gd name="connsiteX19" fmla="*/ 0 w 10515600"/>
              <a:gd name="connsiteY19" fmla="*/ 2820560 h 5601015"/>
              <a:gd name="connsiteX20" fmla="*/ 0 w 10515600"/>
              <a:gd name="connsiteY20" fmla="*/ 805890 h 5601015"/>
              <a:gd name="connsiteX0" fmla="*/ 0 w 10515600"/>
              <a:gd name="connsiteY0" fmla="*/ 805890 h 5601015"/>
              <a:gd name="connsiteX1" fmla="*/ 805890 w 10515600"/>
              <a:gd name="connsiteY1" fmla="*/ 0 h 5601015"/>
              <a:gd name="connsiteX2" fmla="*/ 1752600 w 10515600"/>
              <a:gd name="connsiteY2" fmla="*/ 0 h 5601015"/>
              <a:gd name="connsiteX3" fmla="*/ 1752600 w 10515600"/>
              <a:gd name="connsiteY3" fmla="*/ 0 h 5601015"/>
              <a:gd name="connsiteX4" fmla="*/ 4381500 w 10515600"/>
              <a:gd name="connsiteY4" fmla="*/ 0 h 5601015"/>
              <a:gd name="connsiteX5" fmla="*/ 9709710 w 10515600"/>
              <a:gd name="connsiteY5" fmla="*/ 0 h 5601015"/>
              <a:gd name="connsiteX6" fmla="*/ 10515600 w 10515600"/>
              <a:gd name="connsiteY6" fmla="*/ 805890 h 5601015"/>
              <a:gd name="connsiteX7" fmla="*/ 10515600 w 10515600"/>
              <a:gd name="connsiteY7" fmla="*/ 2820560 h 5601015"/>
              <a:gd name="connsiteX8" fmla="*/ 10515600 w 10515600"/>
              <a:gd name="connsiteY8" fmla="*/ 2820560 h 5601015"/>
              <a:gd name="connsiteX9" fmla="*/ 10515600 w 10515600"/>
              <a:gd name="connsiteY9" fmla="*/ 4029371 h 5601015"/>
              <a:gd name="connsiteX10" fmla="*/ 10515600 w 10515600"/>
              <a:gd name="connsiteY10" fmla="*/ 4029355 h 5601015"/>
              <a:gd name="connsiteX11" fmla="*/ 9709710 w 10515600"/>
              <a:gd name="connsiteY11" fmla="*/ 4835245 h 5601015"/>
              <a:gd name="connsiteX12" fmla="*/ 3725283 w 10515600"/>
              <a:gd name="connsiteY12" fmla="*/ 4846003 h 5601015"/>
              <a:gd name="connsiteX13" fmla="*/ 3067085 w 10515600"/>
              <a:gd name="connsiteY13" fmla="*/ 5601015 h 5601015"/>
              <a:gd name="connsiteX14" fmla="*/ 1440628 w 10515600"/>
              <a:gd name="connsiteY14" fmla="*/ 4824487 h 5601015"/>
              <a:gd name="connsiteX15" fmla="*/ 805890 w 10515600"/>
              <a:gd name="connsiteY15" fmla="*/ 4835245 h 5601015"/>
              <a:gd name="connsiteX16" fmla="*/ 0 w 10515600"/>
              <a:gd name="connsiteY16" fmla="*/ 4029355 h 5601015"/>
              <a:gd name="connsiteX17" fmla="*/ 0 w 10515600"/>
              <a:gd name="connsiteY17" fmla="*/ 4029371 h 5601015"/>
              <a:gd name="connsiteX18" fmla="*/ 0 w 10515600"/>
              <a:gd name="connsiteY18" fmla="*/ 2820560 h 5601015"/>
              <a:gd name="connsiteX19" fmla="*/ 0 w 10515600"/>
              <a:gd name="connsiteY19" fmla="*/ 2820560 h 5601015"/>
              <a:gd name="connsiteX20" fmla="*/ 0 w 10515600"/>
              <a:gd name="connsiteY20" fmla="*/ 805890 h 5601015"/>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3725283 w 10515600"/>
              <a:gd name="connsiteY12" fmla="*/ 4846003 h 5439651"/>
              <a:gd name="connsiteX13" fmla="*/ 2098897 w 10515600"/>
              <a:gd name="connsiteY13" fmla="*/ 5439651 h 5439651"/>
              <a:gd name="connsiteX14" fmla="*/ 1440628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2552700 w 10515600"/>
              <a:gd name="connsiteY12" fmla="*/ 4846003 h 5439651"/>
              <a:gd name="connsiteX13" fmla="*/ 2098897 w 10515600"/>
              <a:gd name="connsiteY13" fmla="*/ 5439651 h 5439651"/>
              <a:gd name="connsiteX14" fmla="*/ 1440628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50408"/>
              <a:gd name="connsiteX1" fmla="*/ 805890 w 10515600"/>
              <a:gd name="connsiteY1" fmla="*/ 0 h 5450408"/>
              <a:gd name="connsiteX2" fmla="*/ 1752600 w 10515600"/>
              <a:gd name="connsiteY2" fmla="*/ 0 h 5450408"/>
              <a:gd name="connsiteX3" fmla="*/ 1752600 w 10515600"/>
              <a:gd name="connsiteY3" fmla="*/ 0 h 5450408"/>
              <a:gd name="connsiteX4" fmla="*/ 4381500 w 10515600"/>
              <a:gd name="connsiteY4" fmla="*/ 0 h 5450408"/>
              <a:gd name="connsiteX5" fmla="*/ 9709710 w 10515600"/>
              <a:gd name="connsiteY5" fmla="*/ 0 h 5450408"/>
              <a:gd name="connsiteX6" fmla="*/ 10515600 w 10515600"/>
              <a:gd name="connsiteY6" fmla="*/ 805890 h 5450408"/>
              <a:gd name="connsiteX7" fmla="*/ 10515600 w 10515600"/>
              <a:gd name="connsiteY7" fmla="*/ 2820560 h 5450408"/>
              <a:gd name="connsiteX8" fmla="*/ 10515600 w 10515600"/>
              <a:gd name="connsiteY8" fmla="*/ 2820560 h 5450408"/>
              <a:gd name="connsiteX9" fmla="*/ 10515600 w 10515600"/>
              <a:gd name="connsiteY9" fmla="*/ 4029371 h 5450408"/>
              <a:gd name="connsiteX10" fmla="*/ 10515600 w 10515600"/>
              <a:gd name="connsiteY10" fmla="*/ 4029355 h 5450408"/>
              <a:gd name="connsiteX11" fmla="*/ 9709710 w 10515600"/>
              <a:gd name="connsiteY11" fmla="*/ 4835245 h 5450408"/>
              <a:gd name="connsiteX12" fmla="*/ 2552700 w 10515600"/>
              <a:gd name="connsiteY12" fmla="*/ 4846003 h 5450408"/>
              <a:gd name="connsiteX13" fmla="*/ 2034351 w 10515600"/>
              <a:gd name="connsiteY13" fmla="*/ 5450408 h 5450408"/>
              <a:gd name="connsiteX14" fmla="*/ 1440628 w 10515600"/>
              <a:gd name="connsiteY14" fmla="*/ 4824487 h 5450408"/>
              <a:gd name="connsiteX15" fmla="*/ 805890 w 10515600"/>
              <a:gd name="connsiteY15" fmla="*/ 4835245 h 5450408"/>
              <a:gd name="connsiteX16" fmla="*/ 0 w 10515600"/>
              <a:gd name="connsiteY16" fmla="*/ 4029355 h 5450408"/>
              <a:gd name="connsiteX17" fmla="*/ 0 w 10515600"/>
              <a:gd name="connsiteY17" fmla="*/ 4029371 h 5450408"/>
              <a:gd name="connsiteX18" fmla="*/ 0 w 10515600"/>
              <a:gd name="connsiteY18" fmla="*/ 2820560 h 5450408"/>
              <a:gd name="connsiteX19" fmla="*/ 0 w 10515600"/>
              <a:gd name="connsiteY19" fmla="*/ 2820560 h 5450408"/>
              <a:gd name="connsiteX20" fmla="*/ 0 w 10515600"/>
              <a:gd name="connsiteY20" fmla="*/ 805890 h 5450408"/>
              <a:gd name="connsiteX0" fmla="*/ 0 w 10515600"/>
              <a:gd name="connsiteY0" fmla="*/ 805890 h 5450408"/>
              <a:gd name="connsiteX1" fmla="*/ 805890 w 10515600"/>
              <a:gd name="connsiteY1" fmla="*/ 0 h 5450408"/>
              <a:gd name="connsiteX2" fmla="*/ 1752600 w 10515600"/>
              <a:gd name="connsiteY2" fmla="*/ 0 h 5450408"/>
              <a:gd name="connsiteX3" fmla="*/ 1752600 w 10515600"/>
              <a:gd name="connsiteY3" fmla="*/ 0 h 5450408"/>
              <a:gd name="connsiteX4" fmla="*/ 4381500 w 10515600"/>
              <a:gd name="connsiteY4" fmla="*/ 0 h 5450408"/>
              <a:gd name="connsiteX5" fmla="*/ 9709710 w 10515600"/>
              <a:gd name="connsiteY5" fmla="*/ 0 h 5450408"/>
              <a:gd name="connsiteX6" fmla="*/ 10515600 w 10515600"/>
              <a:gd name="connsiteY6" fmla="*/ 805890 h 5450408"/>
              <a:gd name="connsiteX7" fmla="*/ 10515600 w 10515600"/>
              <a:gd name="connsiteY7" fmla="*/ 2820560 h 5450408"/>
              <a:gd name="connsiteX8" fmla="*/ 10515600 w 10515600"/>
              <a:gd name="connsiteY8" fmla="*/ 2820560 h 5450408"/>
              <a:gd name="connsiteX9" fmla="*/ 10515600 w 10515600"/>
              <a:gd name="connsiteY9" fmla="*/ 4029371 h 5450408"/>
              <a:gd name="connsiteX10" fmla="*/ 10515600 w 10515600"/>
              <a:gd name="connsiteY10" fmla="*/ 4029355 h 5450408"/>
              <a:gd name="connsiteX11" fmla="*/ 9709710 w 10515600"/>
              <a:gd name="connsiteY11" fmla="*/ 4835245 h 5450408"/>
              <a:gd name="connsiteX12" fmla="*/ 2552700 w 10515600"/>
              <a:gd name="connsiteY12" fmla="*/ 4846003 h 5450408"/>
              <a:gd name="connsiteX13" fmla="*/ 2002078 w 10515600"/>
              <a:gd name="connsiteY13" fmla="*/ 5450408 h 5450408"/>
              <a:gd name="connsiteX14" fmla="*/ 1440628 w 10515600"/>
              <a:gd name="connsiteY14" fmla="*/ 4824487 h 5450408"/>
              <a:gd name="connsiteX15" fmla="*/ 805890 w 10515600"/>
              <a:gd name="connsiteY15" fmla="*/ 4835245 h 5450408"/>
              <a:gd name="connsiteX16" fmla="*/ 0 w 10515600"/>
              <a:gd name="connsiteY16" fmla="*/ 4029355 h 5450408"/>
              <a:gd name="connsiteX17" fmla="*/ 0 w 10515600"/>
              <a:gd name="connsiteY17" fmla="*/ 4029371 h 5450408"/>
              <a:gd name="connsiteX18" fmla="*/ 0 w 10515600"/>
              <a:gd name="connsiteY18" fmla="*/ 2820560 h 5450408"/>
              <a:gd name="connsiteX19" fmla="*/ 0 w 10515600"/>
              <a:gd name="connsiteY19" fmla="*/ 2820560 h 5450408"/>
              <a:gd name="connsiteX20" fmla="*/ 0 w 10515600"/>
              <a:gd name="connsiteY20" fmla="*/ 805890 h 54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515600" h="5450408">
                <a:moveTo>
                  <a:pt x="0" y="805890"/>
                </a:moveTo>
                <a:cubicBezTo>
                  <a:pt x="0" y="360809"/>
                  <a:pt x="360809" y="0"/>
                  <a:pt x="805890" y="0"/>
                </a:cubicBezTo>
                <a:lnTo>
                  <a:pt x="1752600" y="0"/>
                </a:lnTo>
                <a:lnTo>
                  <a:pt x="1752600" y="0"/>
                </a:lnTo>
                <a:lnTo>
                  <a:pt x="4381500" y="0"/>
                </a:lnTo>
                <a:lnTo>
                  <a:pt x="9709710" y="0"/>
                </a:lnTo>
                <a:cubicBezTo>
                  <a:pt x="10154791" y="0"/>
                  <a:pt x="10515600" y="360809"/>
                  <a:pt x="10515600" y="805890"/>
                </a:cubicBezTo>
                <a:lnTo>
                  <a:pt x="10515600" y="2820560"/>
                </a:lnTo>
                <a:lnTo>
                  <a:pt x="10515600" y="2820560"/>
                </a:lnTo>
                <a:lnTo>
                  <a:pt x="10515600" y="4029371"/>
                </a:lnTo>
                <a:lnTo>
                  <a:pt x="10515600" y="4029355"/>
                </a:lnTo>
                <a:cubicBezTo>
                  <a:pt x="10515600" y="4474436"/>
                  <a:pt x="10154791" y="4835245"/>
                  <a:pt x="9709710" y="4835245"/>
                </a:cubicBezTo>
                <a:lnTo>
                  <a:pt x="2552700" y="4846003"/>
                </a:lnTo>
                <a:lnTo>
                  <a:pt x="2002078" y="5450408"/>
                </a:lnTo>
                <a:lnTo>
                  <a:pt x="1440628" y="4824487"/>
                </a:lnTo>
                <a:lnTo>
                  <a:pt x="805890" y="4835245"/>
                </a:lnTo>
                <a:cubicBezTo>
                  <a:pt x="360809" y="4835245"/>
                  <a:pt x="0" y="4474436"/>
                  <a:pt x="0" y="4029355"/>
                </a:cubicBezTo>
                <a:lnTo>
                  <a:pt x="0" y="4029371"/>
                </a:lnTo>
                <a:lnTo>
                  <a:pt x="0" y="2820560"/>
                </a:lnTo>
                <a:lnTo>
                  <a:pt x="0" y="2820560"/>
                </a:lnTo>
                <a:lnTo>
                  <a:pt x="0" y="8058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itle 1"/>
          <p:cNvSpPr>
            <a:spLocks noGrp="1"/>
          </p:cNvSpPr>
          <p:nvPr>
            <p:ph type="title" hasCustomPrompt="1"/>
          </p:nvPr>
        </p:nvSpPr>
        <p:spPr bwMode="black">
          <a:xfrm>
            <a:off x="1040802" y="1438508"/>
            <a:ext cx="7116184" cy="2219093"/>
          </a:xfrm>
        </p:spPr>
        <p:txBody>
          <a:bodyPr>
            <a:noAutofit/>
          </a:bodyPr>
          <a:lstStyle>
            <a:lvl1pPr algn="ctr">
              <a:tabLst>
                <a:tab pos="2827735" algn="l"/>
              </a:tabLst>
              <a:defRPr sz="3750" baseline="0">
                <a:solidFill>
                  <a:schemeClr val="accent1"/>
                </a:solidFill>
              </a:defRPr>
            </a:lvl1pPr>
          </a:lstStyle>
          <a:p>
            <a:r>
              <a:rPr lang="en-US" dirty="0"/>
              <a:t>“Click to edit quote.”</a:t>
            </a:r>
          </a:p>
        </p:txBody>
      </p:sp>
      <p:sp>
        <p:nvSpPr>
          <p:cNvPr id="15" name="Text Placeholder 6"/>
          <p:cNvSpPr>
            <a:spLocks noGrp="1"/>
          </p:cNvSpPr>
          <p:nvPr>
            <p:ph type="body" sz="quarter" idx="13" hasCustomPrompt="1"/>
          </p:nvPr>
        </p:nvSpPr>
        <p:spPr bwMode="black">
          <a:xfrm>
            <a:off x="1040802" y="4126417"/>
            <a:ext cx="7116184" cy="1015739"/>
          </a:xfrm>
        </p:spPr>
        <p:txBody>
          <a:bodyPr anchor="ctr">
            <a:normAutofit/>
          </a:bodyPr>
          <a:lstStyle>
            <a:lvl1pPr marL="0" indent="0" algn="ctr">
              <a:buNone/>
              <a:defRPr sz="1800" i="1" baseline="0">
                <a:solidFill>
                  <a:schemeClr val="tx2"/>
                </a:solidFill>
              </a:defRPr>
            </a:lvl1pPr>
          </a:lstStyle>
          <a:p>
            <a:pPr lvl="0"/>
            <a:r>
              <a:rPr lang="en-US" dirty="0"/>
              <a:t>- Click to edit name or subtext</a:t>
            </a:r>
          </a:p>
        </p:txBody>
      </p:sp>
      <p:sp>
        <p:nvSpPr>
          <p:cNvPr id="16" name="Date Placeholder 4"/>
          <p:cNvSpPr>
            <a:spLocks noGrp="1"/>
          </p:cNvSpPr>
          <p:nvPr>
            <p:ph type="dt" sz="half" idx="11"/>
          </p:nvPr>
        </p:nvSpPr>
        <p:spPr bwMode="white">
          <a:xfrm>
            <a:off x="628650" y="6356351"/>
            <a:ext cx="1018943" cy="365125"/>
          </a:xfrm>
        </p:spPr>
        <p:txBody>
          <a:bodyPr/>
          <a:lstStyle>
            <a:lvl1pPr>
              <a:defRPr>
                <a:solidFill>
                  <a:schemeClr val="bg1"/>
                </a:solidFill>
              </a:defRPr>
            </a:lvl1pPr>
          </a:lstStyle>
          <a:p>
            <a:fld id="{276FB33B-BCEE-4E25-B97B-A564B0E1024B}" type="datetime1">
              <a:rPr lang="en-US" smtClean="0"/>
              <a:t>3/21/18</a:t>
            </a:fld>
            <a:endParaRPr lang="en-US" dirty="0"/>
          </a:p>
        </p:txBody>
      </p:sp>
      <p:sp>
        <p:nvSpPr>
          <p:cNvPr id="18" name="Footer Placeholder 4"/>
          <p:cNvSpPr>
            <a:spLocks noGrp="1"/>
          </p:cNvSpPr>
          <p:nvPr>
            <p:ph type="ftr" sz="quarter" idx="3"/>
          </p:nvPr>
        </p:nvSpPr>
        <p:spPr bwMode="white">
          <a:xfrm>
            <a:off x="2476633" y="6356350"/>
            <a:ext cx="4190735" cy="365125"/>
          </a:xfrm>
          <a:prstGeom prst="rect">
            <a:avLst/>
          </a:prstGeom>
        </p:spPr>
        <p:txBody>
          <a:bodyPr anchor="ctr"/>
          <a:lstStyle>
            <a:lvl1pPr algn="ctr">
              <a:defRPr sz="900">
                <a:solidFill>
                  <a:schemeClr val="bg1"/>
                </a:solidFill>
              </a:defRPr>
            </a:lvl1pPr>
          </a:lstStyle>
          <a:p>
            <a:r>
              <a:rPr lang="en-US" dirty="0"/>
              <a:t>Optional Tagline Goes Here </a:t>
            </a:r>
            <a:r>
              <a:rPr lang="en-US" dirty="0">
                <a:solidFill>
                  <a:schemeClr val="accent2"/>
                </a:solidFill>
              </a:rPr>
              <a:t>|</a:t>
            </a:r>
            <a:r>
              <a:rPr lang="en-US" dirty="0"/>
              <a:t> mn.gov/</a:t>
            </a:r>
            <a:r>
              <a:rPr lang="en-US" dirty="0" err="1"/>
              <a:t>websiteurl</a:t>
            </a:r>
            <a:endParaRPr lang="en-US" dirty="0"/>
          </a:p>
        </p:txBody>
      </p:sp>
      <p:sp>
        <p:nvSpPr>
          <p:cNvPr id="19" name="Slide Number Placeholder 6"/>
          <p:cNvSpPr>
            <a:spLocks noGrp="1"/>
          </p:cNvSpPr>
          <p:nvPr>
            <p:ph type="sldNum" sz="quarter" idx="12"/>
          </p:nvPr>
        </p:nvSpPr>
        <p:spPr bwMode="white">
          <a:xfrm>
            <a:off x="7418349" y="6356351"/>
            <a:ext cx="1097001"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226530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Full Image Black Circle Overlay">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bwMode="gray">
          <a:xfrm>
            <a:off x="0" y="0"/>
            <a:ext cx="9144000" cy="6858000"/>
          </a:xfrm>
        </p:spPr>
        <p:txBody>
          <a:bodyPr/>
          <a:lstStyle/>
          <a:p>
            <a:r>
              <a:rPr lang="en-US"/>
              <a:t>Click icon to add picture</a:t>
            </a:r>
            <a:endParaRPr lang="en-US" dirty="0"/>
          </a:p>
        </p:txBody>
      </p:sp>
      <p:sp>
        <p:nvSpPr>
          <p:cNvPr id="2" name="Title 1"/>
          <p:cNvSpPr>
            <a:spLocks noGrp="1"/>
          </p:cNvSpPr>
          <p:nvPr>
            <p:ph type="title" hasCustomPrompt="1"/>
          </p:nvPr>
        </p:nvSpPr>
        <p:spPr bwMode="auto">
          <a:xfrm>
            <a:off x="4609968" y="685800"/>
            <a:ext cx="4114800" cy="5486400"/>
          </a:xfrm>
          <a:prstGeom prst="ellipse">
            <a:avLst/>
          </a:prstGeom>
          <a:solidFill>
            <a:srgbClr val="003865">
              <a:alpha val="87843"/>
            </a:srgbClr>
          </a:solidFill>
        </p:spPr>
        <p:txBody>
          <a:bodyPr>
            <a:noAutofit/>
          </a:bodyPr>
          <a:lstStyle>
            <a:lvl1pPr algn="ctr">
              <a:tabLst>
                <a:tab pos="1756172" algn="l"/>
                <a:tab pos="2827735" algn="l"/>
              </a:tabLst>
              <a:defRPr sz="4125" baseline="0">
                <a:solidFill>
                  <a:schemeClr val="bg1"/>
                </a:solidFill>
              </a:defRPr>
            </a:lvl1pPr>
          </a:lstStyle>
          <a:p>
            <a:r>
              <a:rPr lang="en-US" dirty="0"/>
              <a:t>Click to edit title</a:t>
            </a:r>
          </a:p>
        </p:txBody>
      </p:sp>
    </p:spTree>
    <p:extLst>
      <p:ext uri="{BB962C8B-B14F-4D97-AF65-F5344CB8AC3E}">
        <p14:creationId xmlns:p14="http://schemas.microsoft.com/office/powerpoint/2010/main" val="3638603589"/>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ull Image Multiple Circle Overlay">
    <p:spTree>
      <p:nvGrpSpPr>
        <p:cNvPr id="1" name=""/>
        <p:cNvGrpSpPr/>
        <p:nvPr/>
      </p:nvGrpSpPr>
      <p:grpSpPr>
        <a:xfrm>
          <a:off x="0" y="0"/>
          <a:ext cx="0" cy="0"/>
          <a:chOff x="0" y="0"/>
          <a:chExt cx="0" cy="0"/>
        </a:xfrm>
      </p:grpSpPr>
      <p:sp>
        <p:nvSpPr>
          <p:cNvPr id="10" name="Picture Placeholder 6"/>
          <p:cNvSpPr>
            <a:spLocks noGrp="1"/>
          </p:cNvSpPr>
          <p:nvPr>
            <p:ph type="pic" sz="quarter" idx="15"/>
          </p:nvPr>
        </p:nvSpPr>
        <p:spPr bwMode="gray">
          <a:xfrm>
            <a:off x="0" y="0"/>
            <a:ext cx="9144000" cy="6858000"/>
          </a:xfrm>
        </p:spPr>
        <p:txBody>
          <a:bodyPr/>
          <a:lstStyle/>
          <a:p>
            <a:r>
              <a:rPr lang="en-US"/>
              <a:t>Click icon to add picture</a:t>
            </a:r>
            <a:endParaRPr lang="en-US" dirty="0"/>
          </a:p>
        </p:txBody>
      </p:sp>
      <p:sp>
        <p:nvSpPr>
          <p:cNvPr id="2" name="Title 1"/>
          <p:cNvSpPr>
            <a:spLocks noGrp="1"/>
          </p:cNvSpPr>
          <p:nvPr>
            <p:ph type="title" hasCustomPrompt="1"/>
          </p:nvPr>
        </p:nvSpPr>
        <p:spPr bwMode="auto">
          <a:xfrm>
            <a:off x="4290298" y="912530"/>
            <a:ext cx="3496041" cy="4661388"/>
          </a:xfrm>
          <a:prstGeom prst="ellipse">
            <a:avLst/>
          </a:prstGeom>
          <a:solidFill>
            <a:srgbClr val="003865">
              <a:alpha val="87843"/>
            </a:srgbClr>
          </a:solidFill>
        </p:spPr>
        <p:txBody>
          <a:bodyPr>
            <a:noAutofit/>
          </a:bodyPr>
          <a:lstStyle>
            <a:lvl1pPr algn="ctr">
              <a:tabLst>
                <a:tab pos="2827735" algn="l"/>
              </a:tabLst>
              <a:defRPr sz="3375" baseline="0">
                <a:solidFill>
                  <a:schemeClr val="bg1"/>
                </a:solidFill>
              </a:defRPr>
            </a:lvl1pPr>
          </a:lstStyle>
          <a:p>
            <a:r>
              <a:rPr lang="en-US" dirty="0"/>
              <a:t>Click to edit title</a:t>
            </a:r>
          </a:p>
        </p:txBody>
      </p:sp>
      <p:sp>
        <p:nvSpPr>
          <p:cNvPr id="9" name="Text Placeholder 7"/>
          <p:cNvSpPr>
            <a:spLocks noGrp="1"/>
          </p:cNvSpPr>
          <p:nvPr>
            <p:ph type="body" sz="quarter" idx="14" hasCustomPrompt="1"/>
          </p:nvPr>
        </p:nvSpPr>
        <p:spPr bwMode="auto">
          <a:xfrm>
            <a:off x="7158612" y="524007"/>
            <a:ext cx="1616475" cy="2155300"/>
          </a:xfrm>
          <a:prstGeom prst="ellipse">
            <a:avLst/>
          </a:prstGeom>
          <a:solidFill>
            <a:srgbClr val="78BE21">
              <a:alpha val="87843"/>
            </a:srgbClr>
          </a:solidFill>
        </p:spPr>
        <p:txBody>
          <a:bodyPr anchor="ctr">
            <a:normAutofit/>
          </a:bodyPr>
          <a:lstStyle>
            <a:lvl1pPr marL="0" indent="0" algn="ctr">
              <a:buNone/>
              <a:defRPr sz="1875" baseline="0">
                <a:solidFill>
                  <a:schemeClr val="tx2"/>
                </a:solidFill>
                <a:latin typeface="+mn-lt"/>
              </a:defRPr>
            </a:lvl1pPr>
          </a:lstStyle>
          <a:p>
            <a:pPr lvl="0"/>
            <a:r>
              <a:rPr lang="en-US" dirty="0"/>
              <a:t>Second Point</a:t>
            </a:r>
          </a:p>
        </p:txBody>
      </p:sp>
      <p:sp>
        <p:nvSpPr>
          <p:cNvPr id="8" name="Text Placeholder 7"/>
          <p:cNvSpPr>
            <a:spLocks noGrp="1"/>
          </p:cNvSpPr>
          <p:nvPr>
            <p:ph type="body" sz="quarter" idx="13" hasCustomPrompt="1"/>
          </p:nvPr>
        </p:nvSpPr>
        <p:spPr bwMode="auto">
          <a:xfrm>
            <a:off x="6938251" y="3581845"/>
            <a:ext cx="1978484" cy="2637978"/>
          </a:xfrm>
          <a:prstGeom prst="ellipse">
            <a:avLst/>
          </a:prstGeom>
          <a:solidFill>
            <a:srgbClr val="000000">
              <a:alpha val="87843"/>
            </a:srgbClr>
          </a:solidFill>
        </p:spPr>
        <p:txBody>
          <a:bodyPr anchor="ctr">
            <a:normAutofit/>
          </a:bodyPr>
          <a:lstStyle>
            <a:lvl1pPr marL="0" indent="0" algn="ctr">
              <a:buNone/>
              <a:defRPr sz="1875" baseline="0">
                <a:solidFill>
                  <a:schemeClr val="bg1"/>
                </a:solidFill>
                <a:latin typeface="+mn-lt"/>
              </a:defRPr>
            </a:lvl1pPr>
          </a:lstStyle>
          <a:p>
            <a:pPr lvl="0"/>
            <a:r>
              <a:rPr lang="en-US" dirty="0"/>
              <a:t>Third Point</a:t>
            </a:r>
          </a:p>
        </p:txBody>
      </p:sp>
    </p:spTree>
    <p:extLst>
      <p:ext uri="{BB962C8B-B14F-4D97-AF65-F5344CB8AC3E}">
        <p14:creationId xmlns:p14="http://schemas.microsoft.com/office/powerpoint/2010/main" val="1978305395"/>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Quote Black Box Overlay">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bwMode="gray">
          <a:xfrm>
            <a:off x="0" y="0"/>
            <a:ext cx="9144000" cy="6858000"/>
          </a:xfrm>
        </p:spPr>
        <p:txBody>
          <a:bodyPr/>
          <a:lstStyle/>
          <a:p>
            <a:r>
              <a:rPr lang="en-US"/>
              <a:t>Click icon to add picture</a:t>
            </a:r>
          </a:p>
        </p:txBody>
      </p:sp>
      <p:sp>
        <p:nvSpPr>
          <p:cNvPr id="2" name="Title 1"/>
          <p:cNvSpPr>
            <a:spLocks noGrp="1"/>
          </p:cNvSpPr>
          <p:nvPr>
            <p:ph type="title" hasCustomPrompt="1"/>
          </p:nvPr>
        </p:nvSpPr>
        <p:spPr bwMode="auto">
          <a:xfrm>
            <a:off x="1724607" y="1609867"/>
            <a:ext cx="5694788" cy="3638266"/>
          </a:xfrm>
          <a:solidFill>
            <a:srgbClr val="003865">
              <a:alpha val="87843"/>
            </a:srgbClr>
          </a:solidFill>
        </p:spPr>
        <p:txBody>
          <a:bodyPr>
            <a:noAutofit/>
          </a:bodyPr>
          <a:lstStyle>
            <a:lvl1pPr algn="ctr">
              <a:spcAft>
                <a:spcPts val="750"/>
              </a:spcAft>
              <a:tabLst>
                <a:tab pos="2827735" algn="l"/>
              </a:tabLst>
              <a:defRPr sz="5250" baseline="0">
                <a:solidFill>
                  <a:schemeClr val="bg1"/>
                </a:solidFill>
              </a:defRPr>
            </a:lvl1pPr>
          </a:lstStyle>
          <a:p>
            <a:r>
              <a:rPr lang="en-US" dirty="0"/>
              <a:t>Quote or </a:t>
            </a:r>
            <a:br>
              <a:rPr lang="en-US" dirty="0"/>
            </a:br>
            <a:r>
              <a:rPr lang="en-US" dirty="0"/>
              <a:t>Statement</a:t>
            </a:r>
          </a:p>
        </p:txBody>
      </p:sp>
    </p:spTree>
    <p:extLst>
      <p:ext uri="{BB962C8B-B14F-4D97-AF65-F5344CB8AC3E}">
        <p14:creationId xmlns:p14="http://schemas.microsoft.com/office/powerpoint/2010/main" val="12816437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CD84D-489A-4143-BA3E-4E5AE285773D}" type="datetimeFigureOut">
              <a:rPr lang="en-US" smtClean="0"/>
              <a:t>3/21/18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E22E4D-0E02-4027-AA17-7CFF19D2F8F6}" type="slidenum">
              <a:rPr lang="en-US" smtClean="0"/>
              <a:t>‹#›</a:t>
            </a:fld>
            <a:endParaRPr lang="en-US"/>
          </a:p>
        </p:txBody>
      </p:sp>
    </p:spTree>
    <p:extLst>
      <p:ext uri="{BB962C8B-B14F-4D97-AF65-F5344CB8AC3E}">
        <p14:creationId xmlns:p14="http://schemas.microsoft.com/office/powerpoint/2010/main" val="582128891"/>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ote Solid Red Background">
    <p:spTree>
      <p:nvGrpSpPr>
        <p:cNvPr id="1" name=""/>
        <p:cNvGrpSpPr/>
        <p:nvPr/>
      </p:nvGrpSpPr>
      <p:grpSpPr>
        <a:xfrm>
          <a:off x="0" y="0"/>
          <a:ext cx="0" cy="0"/>
          <a:chOff x="0" y="0"/>
          <a:chExt cx="0" cy="0"/>
        </a:xfrm>
      </p:grpSpPr>
      <p:sp>
        <p:nvSpPr>
          <p:cNvPr id="8" name="Title 1"/>
          <p:cNvSpPr>
            <a:spLocks noGrp="1"/>
          </p:cNvSpPr>
          <p:nvPr>
            <p:ph type="title" hasCustomPrompt="1"/>
          </p:nvPr>
        </p:nvSpPr>
        <p:spPr bwMode="white">
          <a:xfrm>
            <a:off x="628650" y="1389686"/>
            <a:ext cx="7886700" cy="1340989"/>
          </a:xfrm>
        </p:spPr>
        <p:txBody>
          <a:bodyPr>
            <a:noAutofit/>
          </a:bodyPr>
          <a:lstStyle>
            <a:lvl1pPr algn="ctr">
              <a:tabLst>
                <a:tab pos="2827735" algn="l"/>
              </a:tabLst>
              <a:defRPr sz="5250">
                <a:solidFill>
                  <a:schemeClr val="accent2"/>
                </a:solidFill>
              </a:defRPr>
            </a:lvl1pPr>
          </a:lstStyle>
          <a:p>
            <a:r>
              <a:rPr lang="en-US" dirty="0"/>
              <a:t>Quote or Statement</a:t>
            </a:r>
          </a:p>
        </p:txBody>
      </p:sp>
      <p:sp>
        <p:nvSpPr>
          <p:cNvPr id="10" name="Text Placeholder 6"/>
          <p:cNvSpPr>
            <a:spLocks noGrp="1"/>
          </p:cNvSpPr>
          <p:nvPr>
            <p:ph type="body" sz="quarter" idx="13" hasCustomPrompt="1"/>
          </p:nvPr>
        </p:nvSpPr>
        <p:spPr bwMode="white">
          <a:xfrm>
            <a:off x="628650" y="2925700"/>
            <a:ext cx="7886700" cy="2673435"/>
          </a:xfrm>
        </p:spPr>
        <p:txBody>
          <a:bodyPr anchor="ctr"/>
          <a:lstStyle>
            <a:lvl1pPr marL="0" indent="0" algn="ctr">
              <a:lnSpc>
                <a:spcPct val="100000"/>
              </a:lnSpc>
              <a:spcBef>
                <a:spcPts val="0"/>
              </a:spcBef>
              <a:buClr>
                <a:schemeClr val="bg1"/>
              </a:buClr>
              <a:buFont typeface="Arial" panose="020B0604020202020204" pitchFamily="34" charset="0"/>
              <a:buNone/>
              <a:defRPr>
                <a:solidFill>
                  <a:schemeClr val="bg1"/>
                </a:solidFill>
              </a:defRPr>
            </a:lvl1pPr>
          </a:lstStyle>
          <a:p>
            <a:pPr lvl="0"/>
            <a:r>
              <a:rPr lang="en-US" dirty="0"/>
              <a:t>Make a secondary statement here.</a:t>
            </a:r>
          </a:p>
        </p:txBody>
      </p:sp>
      <p:sp>
        <p:nvSpPr>
          <p:cNvPr id="3" name="Date Placeholder 2"/>
          <p:cNvSpPr>
            <a:spLocks noGrp="1"/>
          </p:cNvSpPr>
          <p:nvPr>
            <p:ph type="dt" sz="half" idx="10"/>
          </p:nvPr>
        </p:nvSpPr>
        <p:spPr bwMode="white"/>
        <p:txBody>
          <a:bodyPr/>
          <a:lstStyle>
            <a:lvl1pPr>
              <a:defRPr>
                <a:solidFill>
                  <a:schemeClr val="bg1"/>
                </a:solidFill>
              </a:defRPr>
            </a:lvl1pPr>
          </a:lstStyle>
          <a:p>
            <a:fld id="{D094F804-653A-41F1-A565-1098D9DEB37A}" type="datetime1">
              <a:rPr lang="en-US" smtClean="0"/>
              <a:t>3/21/18</a:t>
            </a:fld>
            <a:endParaRPr lang="en-US" dirty="0"/>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dirty="0"/>
              <a:t>Optional Tagline Goes Here </a:t>
            </a:r>
            <a:r>
              <a:rPr lang="en-US" dirty="0">
                <a:solidFill>
                  <a:schemeClr val="accent2"/>
                </a:solidFill>
              </a:rPr>
              <a:t>|</a:t>
            </a:r>
            <a:r>
              <a:rPr lang="en-US" dirty="0"/>
              <a:t> mn.gov/</a:t>
            </a:r>
            <a:r>
              <a:rPr lang="en-US" dirty="0" err="1"/>
              <a:t>websiteurl</a:t>
            </a:r>
            <a:endParaRPr lang="en-US" dirty="0"/>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845728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Quote Solid Light Background">
    <p:spTree>
      <p:nvGrpSpPr>
        <p:cNvPr id="1" name=""/>
        <p:cNvGrpSpPr/>
        <p:nvPr/>
      </p:nvGrpSpPr>
      <p:grpSpPr>
        <a:xfrm>
          <a:off x="0" y="0"/>
          <a:ext cx="0" cy="0"/>
          <a:chOff x="0" y="0"/>
          <a:chExt cx="0" cy="0"/>
        </a:xfrm>
      </p:grpSpPr>
      <p:sp>
        <p:nvSpPr>
          <p:cNvPr id="7" name="Title 1"/>
          <p:cNvSpPr>
            <a:spLocks noGrp="1"/>
          </p:cNvSpPr>
          <p:nvPr>
            <p:ph type="title" hasCustomPrompt="1"/>
          </p:nvPr>
        </p:nvSpPr>
        <p:spPr bwMode="auto">
          <a:xfrm>
            <a:off x="0" y="1389686"/>
            <a:ext cx="9144000" cy="1340989"/>
          </a:xfrm>
          <a:solidFill>
            <a:schemeClr val="tx1"/>
          </a:solidFill>
        </p:spPr>
        <p:txBody>
          <a:bodyPr>
            <a:noAutofit/>
          </a:bodyPr>
          <a:lstStyle>
            <a:lvl1pPr algn="ctr">
              <a:tabLst>
                <a:tab pos="2827735" algn="l"/>
              </a:tabLst>
              <a:defRPr sz="5250">
                <a:solidFill>
                  <a:schemeClr val="accent2"/>
                </a:solidFill>
              </a:defRPr>
            </a:lvl1pPr>
          </a:lstStyle>
          <a:p>
            <a:r>
              <a:rPr lang="en-US" dirty="0"/>
              <a:t>Quote or Statement</a:t>
            </a:r>
          </a:p>
        </p:txBody>
      </p:sp>
      <p:sp>
        <p:nvSpPr>
          <p:cNvPr id="8" name="Text Placeholder 6"/>
          <p:cNvSpPr>
            <a:spLocks noGrp="1"/>
          </p:cNvSpPr>
          <p:nvPr>
            <p:ph type="body" sz="quarter" idx="13" hasCustomPrompt="1"/>
          </p:nvPr>
        </p:nvSpPr>
        <p:spPr bwMode="black">
          <a:xfrm>
            <a:off x="628650" y="2925700"/>
            <a:ext cx="7886700" cy="2673435"/>
          </a:xfrm>
        </p:spPr>
        <p:txBody>
          <a:bodyPr anchor="ctr"/>
          <a:lstStyle>
            <a:lvl1pPr marL="0" indent="0" algn="ctr">
              <a:lnSpc>
                <a:spcPct val="100000"/>
              </a:lnSpc>
              <a:spcBef>
                <a:spcPts val="0"/>
              </a:spcBef>
              <a:buFont typeface="Arial" panose="020B0604020202020204" pitchFamily="34" charset="0"/>
              <a:buNone/>
              <a:defRPr>
                <a:solidFill>
                  <a:schemeClr val="tx1"/>
                </a:solidFill>
              </a:defRPr>
            </a:lvl1pPr>
          </a:lstStyle>
          <a:p>
            <a:pPr lvl="0"/>
            <a:r>
              <a:rPr lang="en-US" dirty="0"/>
              <a:t>Make a secondary statement here.</a:t>
            </a:r>
          </a:p>
        </p:txBody>
      </p:sp>
      <p:sp>
        <p:nvSpPr>
          <p:cNvPr id="3" name="Date Placeholder 2"/>
          <p:cNvSpPr>
            <a:spLocks noGrp="1"/>
          </p:cNvSpPr>
          <p:nvPr>
            <p:ph type="dt" sz="half" idx="10"/>
          </p:nvPr>
        </p:nvSpPr>
        <p:spPr bwMode="black"/>
        <p:txBody>
          <a:bodyPr/>
          <a:lstStyle/>
          <a:p>
            <a:fld id="{466A75E6-E45B-4C5D-981E-7C8ED0C72F5D}" type="datetime1">
              <a:rPr lang="en-US" smtClean="0"/>
              <a:t>3/21/18</a:t>
            </a:fld>
            <a:endParaRPr lang="en-US" dirty="0"/>
          </a:p>
        </p:txBody>
      </p:sp>
      <p:sp>
        <p:nvSpPr>
          <p:cNvPr id="5" name="Footer Placeholder 4"/>
          <p:cNvSpPr>
            <a:spLocks noGrp="1"/>
          </p:cNvSpPr>
          <p:nvPr>
            <p:ph type="ftr" sz="quarter" idx="12"/>
          </p:nvPr>
        </p:nvSpPr>
        <p:spPr bwMode="black"/>
        <p:txBody>
          <a:bodyPr/>
          <a:lstStyle>
            <a:lvl1pPr>
              <a:defRPr>
                <a:solidFill>
                  <a:schemeClr val="tx2"/>
                </a:solidFill>
              </a:defRPr>
            </a:lvl1pPr>
          </a:lstStyle>
          <a:p>
            <a:r>
              <a:rPr lang="en-US" dirty="0"/>
              <a:t>Optional Tagline Goes Here | mn.gov/</a:t>
            </a:r>
            <a:r>
              <a:rPr lang="en-US" dirty="0" err="1"/>
              <a:t>websiteurl</a:t>
            </a:r>
            <a:endParaRPr lang="en-US" dirty="0"/>
          </a:p>
        </p:txBody>
      </p:sp>
      <p:sp>
        <p:nvSpPr>
          <p:cNvPr id="4" name="Slide Number Placeholder 3"/>
          <p:cNvSpPr>
            <a:spLocks noGrp="1"/>
          </p:cNvSpPr>
          <p:nvPr>
            <p:ph type="sldNum" sz="quarter" idx="11"/>
          </p:nvPr>
        </p:nvSpPr>
        <p:spPr bwMode="black"/>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343134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Quote Full Image Background">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bwMode="gray">
          <a:xfrm>
            <a:off x="0" y="0"/>
            <a:ext cx="9144000" cy="6858000"/>
          </a:xfrm>
        </p:spPr>
        <p:txBody>
          <a:bodyPr/>
          <a:lstStyle>
            <a:lvl1pPr>
              <a:defRPr/>
            </a:lvl1pPr>
          </a:lstStyle>
          <a:p>
            <a:r>
              <a:rPr lang="en-US" dirty="0"/>
              <a:t>Click icon to edit background picture</a:t>
            </a:r>
          </a:p>
        </p:txBody>
      </p:sp>
      <p:sp>
        <p:nvSpPr>
          <p:cNvPr id="12" name="Title 1"/>
          <p:cNvSpPr>
            <a:spLocks noGrp="1"/>
          </p:cNvSpPr>
          <p:nvPr>
            <p:ph type="title" hasCustomPrompt="1"/>
          </p:nvPr>
        </p:nvSpPr>
        <p:spPr bwMode="white">
          <a:xfrm>
            <a:off x="628650" y="1389686"/>
            <a:ext cx="7886700" cy="1340989"/>
          </a:xfrm>
        </p:spPr>
        <p:txBody>
          <a:bodyPr>
            <a:noAutofit/>
          </a:bodyPr>
          <a:lstStyle>
            <a:lvl1pPr algn="ctr">
              <a:tabLst>
                <a:tab pos="2827735" algn="l"/>
              </a:tabLst>
              <a:defRPr sz="5250">
                <a:solidFill>
                  <a:schemeClr val="bg1"/>
                </a:solidFill>
              </a:defRPr>
            </a:lvl1pPr>
          </a:lstStyle>
          <a:p>
            <a:r>
              <a:rPr lang="en-US" dirty="0"/>
              <a:t>Quote or Statement</a:t>
            </a:r>
          </a:p>
        </p:txBody>
      </p:sp>
      <p:sp>
        <p:nvSpPr>
          <p:cNvPr id="13" name="Text Placeholder 6"/>
          <p:cNvSpPr>
            <a:spLocks noGrp="1"/>
          </p:cNvSpPr>
          <p:nvPr>
            <p:ph type="body" sz="quarter" idx="13" hasCustomPrompt="1"/>
          </p:nvPr>
        </p:nvSpPr>
        <p:spPr bwMode="white">
          <a:xfrm>
            <a:off x="628650" y="2925700"/>
            <a:ext cx="7886700" cy="2673435"/>
          </a:xfrm>
        </p:spPr>
        <p:txBody>
          <a:bodyPr anchor="ctr"/>
          <a:lstStyle>
            <a:lvl1pPr marL="0" indent="0" algn="ctr">
              <a:lnSpc>
                <a:spcPct val="100000"/>
              </a:lnSpc>
              <a:spcBef>
                <a:spcPts val="0"/>
              </a:spcBef>
              <a:buNone/>
              <a:defRPr>
                <a:solidFill>
                  <a:schemeClr val="bg1"/>
                </a:solidFill>
              </a:defRPr>
            </a:lvl1pPr>
          </a:lstStyle>
          <a:p>
            <a:pPr lvl="0"/>
            <a:r>
              <a:rPr lang="en-US" dirty="0"/>
              <a:t>Make a secondary statement here.</a:t>
            </a:r>
          </a:p>
        </p:txBody>
      </p:sp>
      <p:sp>
        <p:nvSpPr>
          <p:cNvPr id="3" name="Date Placeholder 2"/>
          <p:cNvSpPr>
            <a:spLocks noGrp="1"/>
          </p:cNvSpPr>
          <p:nvPr>
            <p:ph type="dt" sz="half" idx="10"/>
          </p:nvPr>
        </p:nvSpPr>
        <p:spPr bwMode="white"/>
        <p:txBody>
          <a:bodyPr/>
          <a:lstStyle>
            <a:lvl1pPr>
              <a:defRPr>
                <a:solidFill>
                  <a:schemeClr val="bg1"/>
                </a:solidFill>
              </a:defRPr>
            </a:lvl1pPr>
          </a:lstStyle>
          <a:p>
            <a:fld id="{F8B25D9D-5365-41CD-BF43-4FFFCBF4BBDA}" type="datetime1">
              <a:rPr lang="en-US" smtClean="0"/>
              <a:t>3/21/18</a:t>
            </a:fld>
            <a:endParaRPr lang="en-US" dirty="0"/>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dirty="0"/>
              <a:t>Optional Tagline Goes Here </a:t>
            </a:r>
            <a:r>
              <a:rPr lang="en-US" dirty="0">
                <a:solidFill>
                  <a:schemeClr val="accent2"/>
                </a:solidFill>
              </a:rPr>
              <a:t>|</a:t>
            </a:r>
            <a:r>
              <a:rPr lang="en-US" dirty="0"/>
              <a:t> mn.gov/</a:t>
            </a:r>
            <a:r>
              <a:rPr lang="en-US" dirty="0" err="1"/>
              <a:t>websiteurl</a:t>
            </a:r>
            <a:endParaRPr lang="en-US" dirty="0"/>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93382046"/>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ig Number - Image Background">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0" y="0"/>
            <a:ext cx="9144000" cy="6858000"/>
          </a:xfrm>
        </p:spPr>
        <p:txBody>
          <a:bodyPr/>
          <a:lstStyle/>
          <a:p>
            <a:r>
              <a:rPr lang="en-US"/>
              <a:t>Click icon to add picture</a:t>
            </a:r>
            <a:endParaRPr lang="en-US" dirty="0"/>
          </a:p>
        </p:txBody>
      </p:sp>
      <p:sp>
        <p:nvSpPr>
          <p:cNvPr id="2" name="Title 1"/>
          <p:cNvSpPr>
            <a:spLocks noGrp="1"/>
          </p:cNvSpPr>
          <p:nvPr>
            <p:ph type="title" hasCustomPrompt="1"/>
          </p:nvPr>
        </p:nvSpPr>
        <p:spPr bwMode="auto">
          <a:xfrm>
            <a:off x="4068104" y="624469"/>
            <a:ext cx="3898746" cy="5072440"/>
          </a:xfrm>
          <a:prstGeom prst="ellipse">
            <a:avLst/>
          </a:prstGeom>
          <a:solidFill>
            <a:schemeClr val="bg1"/>
          </a:solidFill>
        </p:spPr>
        <p:txBody>
          <a:bodyPr>
            <a:noAutofit/>
          </a:bodyPr>
          <a:lstStyle>
            <a:lvl1pPr algn="ctr">
              <a:tabLst>
                <a:tab pos="2827735" algn="l"/>
              </a:tabLst>
              <a:defRPr sz="4500" baseline="0">
                <a:solidFill>
                  <a:schemeClr val="accent1"/>
                </a:solidFill>
              </a:defRPr>
            </a:lvl1pPr>
          </a:lstStyle>
          <a:p>
            <a:r>
              <a:rPr lang="en-US" dirty="0"/>
              <a:t>Click to edit title.</a:t>
            </a:r>
          </a:p>
        </p:txBody>
      </p:sp>
      <p:sp>
        <p:nvSpPr>
          <p:cNvPr id="9" name="Text Placeholder 8"/>
          <p:cNvSpPr>
            <a:spLocks noGrp="1"/>
          </p:cNvSpPr>
          <p:nvPr>
            <p:ph type="body" sz="quarter" idx="15" hasCustomPrompt="1"/>
          </p:nvPr>
        </p:nvSpPr>
        <p:spPr bwMode="white">
          <a:xfrm>
            <a:off x="754099" y="0"/>
            <a:ext cx="2989660" cy="5086350"/>
          </a:xfrm>
        </p:spPr>
        <p:txBody>
          <a:bodyPr>
            <a:noAutofit/>
          </a:bodyPr>
          <a:lstStyle>
            <a:lvl1pPr marL="0" indent="0" algn="ctr">
              <a:spcBef>
                <a:spcPts val="0"/>
              </a:spcBef>
              <a:spcAft>
                <a:spcPts val="0"/>
              </a:spcAft>
              <a:buNone/>
              <a:defRPr sz="30000" i="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2</a:t>
            </a:r>
          </a:p>
        </p:txBody>
      </p:sp>
    </p:spTree>
    <p:extLst>
      <p:ext uri="{BB962C8B-B14F-4D97-AF65-F5344CB8AC3E}">
        <p14:creationId xmlns:p14="http://schemas.microsoft.com/office/powerpoint/2010/main" val="2512070177"/>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ig Number - Red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068104" y="624469"/>
            <a:ext cx="3898746" cy="5072440"/>
          </a:xfrm>
          <a:prstGeom prst="ellipse">
            <a:avLst/>
          </a:prstGeom>
          <a:solidFill>
            <a:schemeClr val="bg1"/>
          </a:solidFill>
        </p:spPr>
        <p:txBody>
          <a:bodyPr>
            <a:noAutofit/>
          </a:bodyPr>
          <a:lstStyle>
            <a:lvl1pPr algn="ctr">
              <a:tabLst>
                <a:tab pos="2827735" algn="l"/>
              </a:tabLst>
              <a:defRPr sz="4500" baseline="0">
                <a:solidFill>
                  <a:schemeClr val="accent1"/>
                </a:solidFill>
              </a:defRPr>
            </a:lvl1pPr>
          </a:lstStyle>
          <a:p>
            <a:r>
              <a:rPr lang="en-US" dirty="0"/>
              <a:t>Click to edit title.</a:t>
            </a:r>
          </a:p>
        </p:txBody>
      </p:sp>
      <p:sp>
        <p:nvSpPr>
          <p:cNvPr id="10" name="Text Placeholder 8"/>
          <p:cNvSpPr>
            <a:spLocks noGrp="1"/>
          </p:cNvSpPr>
          <p:nvPr>
            <p:ph type="body" sz="quarter" idx="15" hasCustomPrompt="1"/>
          </p:nvPr>
        </p:nvSpPr>
        <p:spPr bwMode="white">
          <a:xfrm>
            <a:off x="754099" y="0"/>
            <a:ext cx="2989660" cy="5086350"/>
          </a:xfrm>
        </p:spPr>
        <p:txBody>
          <a:bodyPr>
            <a:noAutofit/>
          </a:bodyPr>
          <a:lstStyle>
            <a:lvl1pPr marL="0" indent="0" algn="ctr">
              <a:spcBef>
                <a:spcPts val="0"/>
              </a:spcBef>
              <a:spcAft>
                <a:spcPts val="0"/>
              </a:spcAft>
              <a:buNone/>
              <a:defRPr sz="30000" i="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2</a:t>
            </a:r>
          </a:p>
        </p:txBody>
      </p:sp>
      <p:sp>
        <p:nvSpPr>
          <p:cNvPr id="3" name="Date Placeholder 2"/>
          <p:cNvSpPr>
            <a:spLocks noGrp="1"/>
          </p:cNvSpPr>
          <p:nvPr>
            <p:ph type="dt" sz="half" idx="10"/>
          </p:nvPr>
        </p:nvSpPr>
        <p:spPr bwMode="white"/>
        <p:txBody>
          <a:bodyPr/>
          <a:lstStyle>
            <a:lvl1pPr>
              <a:defRPr>
                <a:solidFill>
                  <a:schemeClr val="bg1"/>
                </a:solidFill>
              </a:defRPr>
            </a:lvl1pPr>
          </a:lstStyle>
          <a:p>
            <a:fld id="{578DBCF0-11C3-4F19-90D9-2EE7F00784FE}" type="datetime1">
              <a:rPr lang="en-US" smtClean="0"/>
              <a:t>3/21/18</a:t>
            </a:fld>
            <a:endParaRPr lang="en-US" dirty="0"/>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dirty="0"/>
              <a:t>Optional Tagline Goes Here </a:t>
            </a:r>
            <a:r>
              <a:rPr lang="en-US" dirty="0">
                <a:solidFill>
                  <a:schemeClr val="accent2"/>
                </a:solidFill>
              </a:rPr>
              <a:t>|</a:t>
            </a:r>
            <a:r>
              <a:rPr lang="en-US" dirty="0"/>
              <a:t> mn.gov/</a:t>
            </a:r>
            <a:r>
              <a:rPr lang="en-US" dirty="0" err="1"/>
              <a:t>websiteurl</a:t>
            </a:r>
            <a:endParaRPr lang="en-US" dirty="0"/>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374336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Quote Solid Red Background">
    <p:spTree>
      <p:nvGrpSpPr>
        <p:cNvPr id="1" name=""/>
        <p:cNvGrpSpPr/>
        <p:nvPr/>
      </p:nvGrpSpPr>
      <p:grpSpPr>
        <a:xfrm>
          <a:off x="0" y="0"/>
          <a:ext cx="0" cy="0"/>
          <a:chOff x="0" y="0"/>
          <a:chExt cx="0" cy="0"/>
        </a:xfrm>
      </p:grpSpPr>
      <p:sp>
        <p:nvSpPr>
          <p:cNvPr id="7" name="Title 1"/>
          <p:cNvSpPr>
            <a:spLocks noGrp="1"/>
          </p:cNvSpPr>
          <p:nvPr>
            <p:ph type="title" hasCustomPrompt="1"/>
          </p:nvPr>
        </p:nvSpPr>
        <p:spPr bwMode="white">
          <a:xfrm>
            <a:off x="628650" y="2212734"/>
            <a:ext cx="7886700" cy="1472163"/>
          </a:xfrm>
        </p:spPr>
        <p:txBody>
          <a:bodyPr>
            <a:noAutofit/>
          </a:bodyPr>
          <a:lstStyle>
            <a:lvl1pPr algn="ctr">
              <a:tabLst>
                <a:tab pos="2827735" algn="l"/>
              </a:tabLst>
              <a:defRPr sz="5250">
                <a:solidFill>
                  <a:schemeClr val="bg1"/>
                </a:solidFill>
              </a:defRPr>
            </a:lvl1pPr>
          </a:lstStyle>
          <a:p>
            <a:r>
              <a:rPr lang="en-US" dirty="0"/>
              <a:t>Thank you!</a:t>
            </a:r>
          </a:p>
        </p:txBody>
      </p:sp>
      <p:sp>
        <p:nvSpPr>
          <p:cNvPr id="11" name="Text Placeholder 6"/>
          <p:cNvSpPr>
            <a:spLocks noGrp="1"/>
          </p:cNvSpPr>
          <p:nvPr>
            <p:ph type="body" sz="quarter" idx="13" hasCustomPrompt="1"/>
          </p:nvPr>
        </p:nvSpPr>
        <p:spPr bwMode="white">
          <a:xfrm>
            <a:off x="628650" y="3684897"/>
            <a:ext cx="7886700" cy="2517600"/>
          </a:xfrm>
        </p:spPr>
        <p:txBody>
          <a:bodyPr anchor="ctr"/>
          <a:lstStyle>
            <a:lvl1pPr marL="0" indent="0" algn="ctr">
              <a:lnSpc>
                <a:spcPct val="100000"/>
              </a:lnSpc>
              <a:spcBef>
                <a:spcPts val="0"/>
              </a:spcBef>
              <a:buNone/>
              <a:defRPr baseline="0">
                <a:solidFill>
                  <a:schemeClr val="bg1"/>
                </a:solidFill>
              </a:defRPr>
            </a:lvl1pPr>
          </a:lstStyle>
          <a:p>
            <a:pPr lvl="0"/>
            <a:r>
              <a:rPr lang="en-US" dirty="0" err="1"/>
              <a:t>Firstname</a:t>
            </a:r>
            <a:r>
              <a:rPr lang="en-US" dirty="0"/>
              <a:t> </a:t>
            </a:r>
            <a:r>
              <a:rPr lang="en-US" dirty="0" err="1"/>
              <a:t>Lastname</a:t>
            </a:r>
            <a:endParaRPr lang="en-US" dirty="0"/>
          </a:p>
          <a:p>
            <a:pPr lvl="0"/>
            <a:r>
              <a:rPr lang="en-US" dirty="0"/>
              <a:t>firstname.lastname@state.mn.us</a:t>
            </a:r>
          </a:p>
          <a:p>
            <a:pPr lvl="0"/>
            <a:r>
              <a:rPr lang="en-US" dirty="0"/>
              <a:t>555-555-5555</a:t>
            </a:r>
          </a:p>
        </p:txBody>
      </p:sp>
      <p:sp>
        <p:nvSpPr>
          <p:cNvPr id="3" name="Date Placeholder 2"/>
          <p:cNvSpPr>
            <a:spLocks noGrp="1"/>
          </p:cNvSpPr>
          <p:nvPr>
            <p:ph type="dt" sz="half" idx="10"/>
          </p:nvPr>
        </p:nvSpPr>
        <p:spPr bwMode="white"/>
        <p:txBody>
          <a:bodyPr/>
          <a:lstStyle>
            <a:lvl1pPr>
              <a:defRPr>
                <a:solidFill>
                  <a:schemeClr val="bg1"/>
                </a:solidFill>
              </a:defRPr>
            </a:lvl1pPr>
          </a:lstStyle>
          <a:p>
            <a:fld id="{D094F804-653A-41F1-A565-1098D9DEB37A}" type="datetime1">
              <a:rPr lang="en-US" smtClean="0"/>
              <a:t>3/21/18</a:t>
            </a:fld>
            <a:endParaRPr lang="en-US" dirty="0"/>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dirty="0"/>
              <a:t>Optional Tagline Goes Here </a:t>
            </a:r>
            <a:r>
              <a:rPr lang="en-US" dirty="0">
                <a:solidFill>
                  <a:schemeClr val="accent2"/>
                </a:solidFill>
              </a:rPr>
              <a:t>|</a:t>
            </a:r>
            <a:r>
              <a:rPr lang="en-US" dirty="0"/>
              <a:t> mn.gov/</a:t>
            </a:r>
            <a:r>
              <a:rPr lang="en-US" dirty="0" err="1"/>
              <a:t>websiteurl</a:t>
            </a:r>
            <a:endParaRPr lang="en-US" dirty="0"/>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dirty="0"/>
          </a:p>
        </p:txBody>
      </p:sp>
      <p:sp>
        <p:nvSpPr>
          <p:cNvPr id="8" name="Rectangle 7"/>
          <p:cNvSpPr/>
          <p:nvPr userDrawn="1"/>
        </p:nvSpPr>
        <p:spPr bwMode="white">
          <a:xfrm>
            <a:off x="0" y="0"/>
            <a:ext cx="9144000" cy="1651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8" descr="Minnesota IT Services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5063" y="159784"/>
            <a:ext cx="2454626" cy="1374590"/>
          </a:xfrm>
          <a:prstGeom prst="rect">
            <a:avLst/>
          </a:prstGeom>
        </p:spPr>
      </p:pic>
    </p:spTree>
    <p:extLst>
      <p:ext uri="{BB962C8B-B14F-4D97-AF65-F5344CB8AC3E}">
        <p14:creationId xmlns:p14="http://schemas.microsoft.com/office/powerpoint/2010/main" val="72510136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Quote Solid Light Background">
    <p:spTree>
      <p:nvGrpSpPr>
        <p:cNvPr id="1" name=""/>
        <p:cNvGrpSpPr/>
        <p:nvPr/>
      </p:nvGrpSpPr>
      <p:grpSpPr>
        <a:xfrm>
          <a:off x="0" y="0"/>
          <a:ext cx="0" cy="0"/>
          <a:chOff x="0" y="0"/>
          <a:chExt cx="0" cy="0"/>
        </a:xfrm>
      </p:grpSpPr>
      <p:sp>
        <p:nvSpPr>
          <p:cNvPr id="7" name="Title 1"/>
          <p:cNvSpPr>
            <a:spLocks noGrp="1"/>
          </p:cNvSpPr>
          <p:nvPr>
            <p:ph type="title" hasCustomPrompt="1"/>
          </p:nvPr>
        </p:nvSpPr>
        <p:spPr bwMode="auto">
          <a:xfrm>
            <a:off x="0" y="1651380"/>
            <a:ext cx="9144000" cy="1733266"/>
          </a:xfrm>
          <a:solidFill>
            <a:schemeClr val="tx1"/>
          </a:solidFill>
        </p:spPr>
        <p:txBody>
          <a:bodyPr>
            <a:noAutofit/>
          </a:bodyPr>
          <a:lstStyle>
            <a:lvl1pPr algn="ctr">
              <a:tabLst>
                <a:tab pos="2827735" algn="l"/>
              </a:tabLst>
              <a:defRPr sz="5250">
                <a:solidFill>
                  <a:schemeClr val="bg1"/>
                </a:solidFill>
              </a:defRPr>
            </a:lvl1pPr>
          </a:lstStyle>
          <a:p>
            <a:r>
              <a:rPr lang="en-US" dirty="0"/>
              <a:t>Thank you!</a:t>
            </a:r>
          </a:p>
        </p:txBody>
      </p:sp>
      <p:sp>
        <p:nvSpPr>
          <p:cNvPr id="8" name="Text Placeholder 6"/>
          <p:cNvSpPr>
            <a:spLocks noGrp="1"/>
          </p:cNvSpPr>
          <p:nvPr>
            <p:ph type="body" sz="quarter" idx="13" hasCustomPrompt="1"/>
          </p:nvPr>
        </p:nvSpPr>
        <p:spPr bwMode="black">
          <a:xfrm>
            <a:off x="628650" y="3521123"/>
            <a:ext cx="7886700" cy="2681374"/>
          </a:xfrm>
        </p:spPr>
        <p:txBody>
          <a:bodyPr anchor="ctr"/>
          <a:lstStyle>
            <a:lvl1pPr marL="0" indent="0" algn="ctr">
              <a:lnSpc>
                <a:spcPct val="100000"/>
              </a:lnSpc>
              <a:spcBef>
                <a:spcPts val="0"/>
              </a:spcBef>
              <a:buNone/>
              <a:defRPr baseline="0">
                <a:solidFill>
                  <a:schemeClr val="tx1"/>
                </a:solidFill>
              </a:defRPr>
            </a:lvl1pPr>
          </a:lstStyle>
          <a:p>
            <a:pPr lvl="0"/>
            <a:r>
              <a:rPr lang="en-US" dirty="0" err="1"/>
              <a:t>Firstname</a:t>
            </a:r>
            <a:r>
              <a:rPr lang="en-US" dirty="0"/>
              <a:t> </a:t>
            </a:r>
            <a:r>
              <a:rPr lang="en-US" dirty="0" err="1"/>
              <a:t>Lastname</a:t>
            </a:r>
            <a:endParaRPr lang="en-US" dirty="0"/>
          </a:p>
          <a:p>
            <a:pPr lvl="0"/>
            <a:r>
              <a:rPr lang="en-US" dirty="0"/>
              <a:t>firstname.lastname@state.mn.us</a:t>
            </a:r>
          </a:p>
          <a:p>
            <a:pPr lvl="0"/>
            <a:r>
              <a:rPr lang="en-US" dirty="0"/>
              <a:t>555-555-5555</a:t>
            </a:r>
          </a:p>
        </p:txBody>
      </p:sp>
      <p:sp>
        <p:nvSpPr>
          <p:cNvPr id="3" name="Date Placeholder 2"/>
          <p:cNvSpPr>
            <a:spLocks noGrp="1"/>
          </p:cNvSpPr>
          <p:nvPr>
            <p:ph type="dt" sz="half" idx="10"/>
          </p:nvPr>
        </p:nvSpPr>
        <p:spPr bwMode="black"/>
        <p:txBody>
          <a:bodyPr/>
          <a:lstStyle>
            <a:lvl1pPr>
              <a:defRPr>
                <a:solidFill>
                  <a:schemeClr val="tx2"/>
                </a:solidFill>
              </a:defRPr>
            </a:lvl1pPr>
          </a:lstStyle>
          <a:p>
            <a:fld id="{466A75E6-E45B-4C5D-981E-7C8ED0C72F5D}" type="datetime1">
              <a:rPr lang="en-US" smtClean="0"/>
              <a:pPr/>
              <a:t>3/21/18</a:t>
            </a:fld>
            <a:endParaRPr lang="en-US" dirty="0"/>
          </a:p>
        </p:txBody>
      </p:sp>
      <p:sp>
        <p:nvSpPr>
          <p:cNvPr id="5" name="Footer Placeholder 4"/>
          <p:cNvSpPr>
            <a:spLocks noGrp="1"/>
          </p:cNvSpPr>
          <p:nvPr>
            <p:ph type="ftr" sz="quarter" idx="12"/>
          </p:nvPr>
        </p:nvSpPr>
        <p:spPr bwMode="black"/>
        <p:txBody>
          <a:bodyPr/>
          <a:lstStyle>
            <a:lvl1pPr>
              <a:defRPr>
                <a:solidFill>
                  <a:schemeClr val="tx1"/>
                </a:solidFill>
              </a:defRPr>
            </a:lvl1pPr>
          </a:lstStyle>
          <a:p>
            <a:r>
              <a:rPr lang="en-US" dirty="0">
                <a:solidFill>
                  <a:schemeClr val="tx2"/>
                </a:solidFill>
              </a:rPr>
              <a:t>Optional Tagline Goes Here</a:t>
            </a:r>
            <a:r>
              <a:rPr lang="en-US" dirty="0"/>
              <a:t> </a:t>
            </a:r>
            <a:r>
              <a:rPr lang="en-US" dirty="0">
                <a:solidFill>
                  <a:schemeClr val="accent1"/>
                </a:solidFill>
              </a:rPr>
              <a:t>|</a:t>
            </a:r>
            <a:r>
              <a:rPr lang="en-US" dirty="0"/>
              <a:t> </a:t>
            </a:r>
            <a:r>
              <a:rPr lang="en-US" dirty="0">
                <a:solidFill>
                  <a:schemeClr val="tx2"/>
                </a:solidFill>
              </a:rPr>
              <a:t>mn.gov/</a:t>
            </a:r>
            <a:r>
              <a:rPr lang="en-US" dirty="0" err="1">
                <a:solidFill>
                  <a:schemeClr val="tx2"/>
                </a:solidFill>
              </a:rPr>
              <a:t>websiteurl</a:t>
            </a:r>
            <a:endParaRPr lang="en-US" dirty="0">
              <a:solidFill>
                <a:schemeClr val="tx2"/>
              </a:solidFill>
            </a:endParaRPr>
          </a:p>
        </p:txBody>
      </p:sp>
      <p:sp>
        <p:nvSpPr>
          <p:cNvPr id="4" name="Slide Number Placeholder 3"/>
          <p:cNvSpPr>
            <a:spLocks noGrp="1"/>
          </p:cNvSpPr>
          <p:nvPr>
            <p:ph type="sldNum" sz="quarter" idx="11"/>
          </p:nvPr>
        </p:nvSpPr>
        <p:spPr bwMode="black"/>
        <p:txBody>
          <a:bodyPr/>
          <a:lstStyle>
            <a:lvl1pPr>
              <a:defRPr>
                <a:solidFill>
                  <a:schemeClr val="tx1"/>
                </a:solidFill>
              </a:defRPr>
            </a:lvl1pPr>
          </a:lstStyle>
          <a:p>
            <a:fld id="{48F63A3B-78C7-47BE-AE5E-E10140E04643}" type="slidenum">
              <a:rPr lang="en-US" smtClean="0"/>
              <a:pPr/>
              <a:t>‹#›</a:t>
            </a:fld>
            <a:endParaRPr lang="en-US" dirty="0"/>
          </a:p>
        </p:txBody>
      </p:sp>
      <p:sp>
        <p:nvSpPr>
          <p:cNvPr id="6" name="Rectangle 5"/>
          <p:cNvSpPr/>
          <p:nvPr userDrawn="1"/>
        </p:nvSpPr>
        <p:spPr bwMode="white">
          <a:xfrm>
            <a:off x="0" y="0"/>
            <a:ext cx="9144000" cy="1651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8" descr="Minnesota IT Services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5063" y="159784"/>
            <a:ext cx="2454626" cy="1374590"/>
          </a:xfrm>
          <a:prstGeom prst="rect">
            <a:avLst/>
          </a:prstGeom>
        </p:spPr>
      </p:pic>
    </p:spTree>
    <p:extLst>
      <p:ext uri="{BB962C8B-B14F-4D97-AF65-F5344CB8AC3E}">
        <p14:creationId xmlns:p14="http://schemas.microsoft.com/office/powerpoint/2010/main" val="56519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F3CD84D-489A-4143-BA3E-4E5AE285773D}"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E22E4D-0E02-4027-AA17-7CFF19D2F8F6}" type="slidenum">
              <a:rPr lang="en-US" smtClean="0"/>
              <a:t>‹#›</a:t>
            </a:fld>
            <a:endParaRPr lang="en-US"/>
          </a:p>
        </p:txBody>
      </p:sp>
      <p:sp>
        <p:nvSpPr>
          <p:cNvPr id="8" name="Rectangle 7"/>
          <p:cNvSpPr/>
          <p:nvPr userDrawn="1"/>
        </p:nvSpPr>
        <p:spPr>
          <a:xfrm>
            <a:off x="282575" y="6218238"/>
            <a:ext cx="3451225" cy="465137"/>
          </a:xfrm>
          <a:prstGeom prst="rect">
            <a:avLst/>
          </a:prstGeom>
          <a:solidFill>
            <a:srgbClr val="E03E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pic>
        <p:nvPicPr>
          <p:cNvPr id="9"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6270625"/>
            <a:ext cx="14430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9323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F3CD84D-489A-4143-BA3E-4E5AE285773D}"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E22E4D-0E02-4027-AA17-7CFF19D2F8F6}" type="slidenum">
              <a:rPr lang="en-US" smtClean="0"/>
              <a:t>‹#›</a:t>
            </a:fld>
            <a:endParaRPr lang="en-US"/>
          </a:p>
        </p:txBody>
      </p:sp>
    </p:spTree>
    <p:extLst>
      <p:ext uri="{BB962C8B-B14F-4D97-AF65-F5344CB8AC3E}">
        <p14:creationId xmlns:p14="http://schemas.microsoft.com/office/powerpoint/2010/main" val="3347077528"/>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46" Type="http://schemas.openxmlformats.org/officeDocument/2006/relationships/slideLayout" Target="../slideLayouts/slideLayout71.xml"/><Relationship Id="rId47" Type="http://schemas.openxmlformats.org/officeDocument/2006/relationships/slideLayout" Target="../slideLayouts/slideLayout72.xml"/><Relationship Id="rId48" Type="http://schemas.openxmlformats.org/officeDocument/2006/relationships/slideLayout" Target="../slideLayouts/slideLayout73.xml"/><Relationship Id="rId49" Type="http://schemas.openxmlformats.org/officeDocument/2006/relationships/slideLayout" Target="../slideLayouts/slideLayout74.xml"/><Relationship Id="rId20" Type="http://schemas.openxmlformats.org/officeDocument/2006/relationships/slideLayout" Target="../slideLayouts/slideLayout45.xml"/><Relationship Id="rId21" Type="http://schemas.openxmlformats.org/officeDocument/2006/relationships/slideLayout" Target="../slideLayouts/slideLayout46.xml"/><Relationship Id="rId22" Type="http://schemas.openxmlformats.org/officeDocument/2006/relationships/slideLayout" Target="../slideLayouts/slideLayout47.xml"/><Relationship Id="rId23" Type="http://schemas.openxmlformats.org/officeDocument/2006/relationships/slideLayout" Target="../slideLayouts/slideLayout48.xml"/><Relationship Id="rId24" Type="http://schemas.openxmlformats.org/officeDocument/2006/relationships/slideLayout" Target="../slideLayouts/slideLayout49.xml"/><Relationship Id="rId25" Type="http://schemas.openxmlformats.org/officeDocument/2006/relationships/slideLayout" Target="../slideLayouts/slideLayout50.xml"/><Relationship Id="rId26" Type="http://schemas.openxmlformats.org/officeDocument/2006/relationships/slideLayout" Target="../slideLayouts/slideLayout51.xml"/><Relationship Id="rId27" Type="http://schemas.openxmlformats.org/officeDocument/2006/relationships/slideLayout" Target="../slideLayouts/slideLayout52.xml"/><Relationship Id="rId28" Type="http://schemas.openxmlformats.org/officeDocument/2006/relationships/slideLayout" Target="../slideLayouts/slideLayout53.xml"/><Relationship Id="rId29" Type="http://schemas.openxmlformats.org/officeDocument/2006/relationships/slideLayout" Target="../slideLayouts/slideLayout54.xml"/><Relationship Id="rId50" Type="http://schemas.openxmlformats.org/officeDocument/2006/relationships/slideLayout" Target="../slideLayouts/slideLayout75.xml"/><Relationship Id="rId51" Type="http://schemas.openxmlformats.org/officeDocument/2006/relationships/slideLayout" Target="../slideLayouts/slideLayout76.xml"/><Relationship Id="rId52" Type="http://schemas.openxmlformats.org/officeDocument/2006/relationships/theme" Target="../theme/theme3.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30" Type="http://schemas.openxmlformats.org/officeDocument/2006/relationships/slideLayout" Target="../slideLayouts/slideLayout55.xml"/><Relationship Id="rId31" Type="http://schemas.openxmlformats.org/officeDocument/2006/relationships/slideLayout" Target="../slideLayouts/slideLayout56.xml"/><Relationship Id="rId32" Type="http://schemas.openxmlformats.org/officeDocument/2006/relationships/slideLayout" Target="../slideLayouts/slideLayout57.xml"/><Relationship Id="rId9" Type="http://schemas.openxmlformats.org/officeDocument/2006/relationships/slideLayout" Target="../slideLayouts/slideLayout34.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3" Type="http://schemas.openxmlformats.org/officeDocument/2006/relationships/slideLayout" Target="../slideLayouts/slideLayout58.xml"/><Relationship Id="rId34" Type="http://schemas.openxmlformats.org/officeDocument/2006/relationships/slideLayout" Target="../slideLayouts/slideLayout59.xml"/><Relationship Id="rId35" Type="http://schemas.openxmlformats.org/officeDocument/2006/relationships/slideLayout" Target="../slideLayouts/slideLayout60.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slideLayout" Target="../slideLayouts/slideLayout40.xml"/><Relationship Id="rId16" Type="http://schemas.openxmlformats.org/officeDocument/2006/relationships/slideLayout" Target="../slideLayouts/slideLayout41.xml"/><Relationship Id="rId17" Type="http://schemas.openxmlformats.org/officeDocument/2006/relationships/slideLayout" Target="../slideLayouts/slideLayout42.xml"/><Relationship Id="rId18" Type="http://schemas.openxmlformats.org/officeDocument/2006/relationships/slideLayout" Target="../slideLayouts/slideLayout43.xml"/><Relationship Id="rId19" Type="http://schemas.openxmlformats.org/officeDocument/2006/relationships/slideLayout" Target="../slideLayouts/slideLayout44.xml"/><Relationship Id="rId37" Type="http://schemas.openxmlformats.org/officeDocument/2006/relationships/slideLayout" Target="../slideLayouts/slideLayout62.xml"/><Relationship Id="rId38" Type="http://schemas.openxmlformats.org/officeDocument/2006/relationships/slideLayout" Target="../slideLayouts/slideLayout63.xml"/><Relationship Id="rId39" Type="http://schemas.openxmlformats.org/officeDocument/2006/relationships/slideLayout" Target="../slideLayouts/slideLayout64.xml"/><Relationship Id="rId40" Type="http://schemas.openxmlformats.org/officeDocument/2006/relationships/slideLayout" Target="../slideLayouts/slideLayout65.xml"/><Relationship Id="rId41" Type="http://schemas.openxmlformats.org/officeDocument/2006/relationships/slideLayout" Target="../slideLayouts/slideLayout66.xml"/><Relationship Id="rId42" Type="http://schemas.openxmlformats.org/officeDocument/2006/relationships/slideLayout" Target="../slideLayouts/slideLayout67.xml"/><Relationship Id="rId43" Type="http://schemas.openxmlformats.org/officeDocument/2006/relationships/slideLayout" Target="../slideLayouts/slideLayout68.xml"/><Relationship Id="rId44" Type="http://schemas.openxmlformats.org/officeDocument/2006/relationships/slideLayout" Target="../slideLayouts/slideLayout69.xml"/><Relationship Id="rId45"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F3CD84D-489A-4143-BA3E-4E5AE285773D}" type="datetimeFigureOut">
              <a:rPr lang="en-US" smtClean="0"/>
              <a:t>3/21/18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E22E4D-0E02-4027-AA17-7CFF19D2F8F6}" type="slidenum">
              <a:rPr lang="en-US" smtClean="0"/>
              <a:t>‹#›</a:t>
            </a:fld>
            <a:endParaRPr lang="en-US"/>
          </a:p>
        </p:txBody>
      </p:sp>
      <p:sp>
        <p:nvSpPr>
          <p:cNvPr id="7" name="TextBox 6"/>
          <p:cNvSpPr txBox="1">
            <a:spLocks noChangeArrowheads="1"/>
          </p:cNvSpPr>
          <p:nvPr userDrawn="1"/>
        </p:nvSpPr>
        <p:spPr bwMode="auto">
          <a:xfrm>
            <a:off x="8528050" y="92075"/>
            <a:ext cx="533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charset="0"/>
                <a:ea typeface="MS PGothic" charset="-128"/>
              </a:defRPr>
            </a:lvl1pPr>
            <a:lvl2pPr marL="742950" indent="-285750">
              <a:defRPr>
                <a:solidFill>
                  <a:schemeClr val="tx1"/>
                </a:solidFill>
                <a:latin typeface="Rockwell" charset="0"/>
                <a:ea typeface="MS PGothic" charset="-128"/>
              </a:defRPr>
            </a:lvl2pPr>
            <a:lvl3pPr marL="1143000" indent="-228600">
              <a:defRPr>
                <a:solidFill>
                  <a:schemeClr val="tx1"/>
                </a:solidFill>
                <a:latin typeface="Rockwell" charset="0"/>
                <a:ea typeface="MS PGothic" charset="-128"/>
              </a:defRPr>
            </a:lvl3pPr>
            <a:lvl4pPr marL="1600200" indent="-228600">
              <a:defRPr>
                <a:solidFill>
                  <a:schemeClr val="tx1"/>
                </a:solidFill>
                <a:latin typeface="Rockwell" charset="0"/>
                <a:ea typeface="MS PGothic" charset="-128"/>
              </a:defRPr>
            </a:lvl4pPr>
            <a:lvl5pPr marL="2057400" indent="-228600">
              <a:defRPr>
                <a:solidFill>
                  <a:schemeClr val="tx1"/>
                </a:solidFill>
                <a:latin typeface="Rockwell" charset="0"/>
                <a:ea typeface="MS PGothic" charset="-128"/>
              </a:defRPr>
            </a:lvl5pPr>
            <a:lvl6pPr marL="2514600" indent="-228600" eaLnBrk="0" fontAlgn="base" hangingPunct="0">
              <a:spcBef>
                <a:spcPct val="0"/>
              </a:spcBef>
              <a:spcAft>
                <a:spcPct val="0"/>
              </a:spcAft>
              <a:defRPr>
                <a:solidFill>
                  <a:schemeClr val="tx1"/>
                </a:solidFill>
                <a:latin typeface="Rockwell" charset="0"/>
                <a:ea typeface="MS PGothic" charset="-128"/>
              </a:defRPr>
            </a:lvl6pPr>
            <a:lvl7pPr marL="2971800" indent="-228600" eaLnBrk="0" fontAlgn="base" hangingPunct="0">
              <a:spcBef>
                <a:spcPct val="0"/>
              </a:spcBef>
              <a:spcAft>
                <a:spcPct val="0"/>
              </a:spcAft>
              <a:defRPr>
                <a:solidFill>
                  <a:schemeClr val="tx1"/>
                </a:solidFill>
                <a:latin typeface="Rockwell" charset="0"/>
                <a:ea typeface="MS PGothic" charset="-128"/>
              </a:defRPr>
            </a:lvl7pPr>
            <a:lvl8pPr marL="3429000" indent="-228600" eaLnBrk="0" fontAlgn="base" hangingPunct="0">
              <a:spcBef>
                <a:spcPct val="0"/>
              </a:spcBef>
              <a:spcAft>
                <a:spcPct val="0"/>
              </a:spcAft>
              <a:defRPr>
                <a:solidFill>
                  <a:schemeClr val="tx1"/>
                </a:solidFill>
                <a:latin typeface="Rockwell" charset="0"/>
                <a:ea typeface="MS PGothic" charset="-128"/>
              </a:defRPr>
            </a:lvl8pPr>
            <a:lvl9pPr marL="3886200" indent="-228600" eaLnBrk="0" fontAlgn="base" hangingPunct="0">
              <a:spcBef>
                <a:spcPct val="0"/>
              </a:spcBef>
              <a:spcAft>
                <a:spcPct val="0"/>
              </a:spcAft>
              <a:defRPr>
                <a:solidFill>
                  <a:schemeClr val="tx1"/>
                </a:solidFill>
                <a:latin typeface="Rockwell" charset="0"/>
                <a:ea typeface="MS PGothic" charset="-128"/>
              </a:defRPr>
            </a:lvl9pPr>
          </a:lstStyle>
          <a:p>
            <a:pPr eaLnBrk="1" hangingPunct="1"/>
            <a:fld id="{5050FCAC-F084-3240-AEE1-15045FA88899}" type="slidenum">
              <a:rPr lang="en-US" altLang="en-US">
                <a:solidFill>
                  <a:srgbClr val="FFFFFF"/>
                </a:solidFill>
              </a:rPr>
              <a:pPr eaLnBrk="1" hangingPunct="1"/>
              <a:t>‹#›</a:t>
            </a:fld>
            <a:endParaRPr lang="en-US" altLang="en-US">
              <a:solidFill>
                <a:srgbClr val="FFFFFF"/>
              </a:solidFill>
            </a:endParaRPr>
          </a:p>
        </p:txBody>
      </p:sp>
    </p:spTree>
    <p:extLst>
      <p:ext uri="{BB962C8B-B14F-4D97-AF65-F5344CB8AC3E}">
        <p14:creationId xmlns:p14="http://schemas.microsoft.com/office/powerpoint/2010/main" val="3524866124"/>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37" r:id="rId13"/>
    <p:sldLayoutId id="2147483940" r:id="rId14"/>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09611-A988-4312-9C8D-599DFDF74DB1}" type="datetimeFigureOut">
              <a:rPr lang="en-US" smtClean="0"/>
              <a:t>3/21/18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036FD-E388-45A1-81A9-C078AABD682D}" type="slidenum">
              <a:rPr lang="en-US" smtClean="0"/>
              <a:t>‹#›</a:t>
            </a:fld>
            <a:endParaRPr lang="en-US"/>
          </a:p>
        </p:txBody>
      </p:sp>
    </p:spTree>
    <p:extLst>
      <p:ext uri="{BB962C8B-B14F-4D97-AF65-F5344CB8AC3E}">
        <p14:creationId xmlns:p14="http://schemas.microsoft.com/office/powerpoint/2010/main" val="4057576352"/>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bwMode="auto">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bwMode="black">
          <a:xfrm>
            <a:off x="628650" y="6356351"/>
            <a:ext cx="1018943" cy="365125"/>
          </a:xfrm>
          <a:prstGeom prst="rect">
            <a:avLst/>
          </a:prstGeom>
        </p:spPr>
        <p:txBody>
          <a:bodyPr vert="horz" lIns="91440" tIns="45720" rIns="91440" bIns="45720" rtlCol="0" anchor="ctr"/>
          <a:lstStyle>
            <a:lvl1pPr algn="l">
              <a:defRPr sz="900">
                <a:solidFill>
                  <a:schemeClr val="tx2"/>
                </a:solidFill>
              </a:defRPr>
            </a:lvl1pPr>
          </a:lstStyle>
          <a:p>
            <a:fld id="{068C556E-7101-4471-A958-3911E20944AB}" type="datetime1">
              <a:rPr lang="en-US" smtClean="0"/>
              <a:t>3/21/18</a:t>
            </a:fld>
            <a:endParaRPr lang="en-US" dirty="0"/>
          </a:p>
        </p:txBody>
      </p:sp>
      <p:sp>
        <p:nvSpPr>
          <p:cNvPr id="12" name="Footer Placeholder 4"/>
          <p:cNvSpPr>
            <a:spLocks noGrp="1"/>
          </p:cNvSpPr>
          <p:nvPr>
            <p:ph type="ftr" sz="quarter" idx="3"/>
          </p:nvPr>
        </p:nvSpPr>
        <p:spPr bwMode="black">
          <a:xfrm>
            <a:off x="2476633" y="6356350"/>
            <a:ext cx="4190735" cy="365125"/>
          </a:xfrm>
          <a:prstGeom prst="rect">
            <a:avLst/>
          </a:prstGeom>
        </p:spPr>
        <p:txBody>
          <a:bodyPr anchor="ctr"/>
          <a:lstStyle>
            <a:lvl1pPr algn="ctr">
              <a:defRPr sz="900">
                <a:solidFill>
                  <a:schemeClr val="tx2"/>
                </a:solidFill>
              </a:defRPr>
            </a:lvl1pPr>
          </a:lstStyle>
          <a:p>
            <a:r>
              <a:rPr lang="en-US" dirty="0"/>
              <a:t>Optional Tagline Goes Here </a:t>
            </a:r>
            <a:r>
              <a:rPr lang="en-US" dirty="0">
                <a:solidFill>
                  <a:schemeClr val="accent1"/>
                </a:solidFill>
              </a:rPr>
              <a:t>|</a:t>
            </a:r>
            <a:r>
              <a:rPr lang="en-US" dirty="0"/>
              <a:t> mn.gov/</a:t>
            </a:r>
            <a:r>
              <a:rPr lang="en-US" dirty="0" err="1"/>
              <a:t>websiteurl</a:t>
            </a:r>
            <a:endParaRPr lang="en-US" dirty="0"/>
          </a:p>
        </p:txBody>
      </p:sp>
      <p:sp>
        <p:nvSpPr>
          <p:cNvPr id="6" name="Slide Number Placeholder 5"/>
          <p:cNvSpPr>
            <a:spLocks noGrp="1"/>
          </p:cNvSpPr>
          <p:nvPr>
            <p:ph type="sldNum" sz="quarter" idx="4"/>
          </p:nvPr>
        </p:nvSpPr>
        <p:spPr bwMode="black">
          <a:xfrm>
            <a:off x="7418349" y="6356351"/>
            <a:ext cx="1097001" cy="365125"/>
          </a:xfrm>
          <a:prstGeom prst="rect">
            <a:avLst/>
          </a:prstGeom>
        </p:spPr>
        <p:txBody>
          <a:bodyPr vert="horz" lIns="91440" tIns="45720" rIns="91440" bIns="45720" rtlCol="0" anchor="ctr"/>
          <a:lstStyle>
            <a:lvl1pPr algn="r">
              <a:defRPr sz="900">
                <a:solidFill>
                  <a:schemeClr val="tx2"/>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36696528"/>
      </p:ext>
    </p:extLst>
  </p:cSld>
  <p:clrMap bg1="lt1" tx1="dk1" bg2="lt2" tx2="dk2" accent1="accent1" accent2="accent2" accent3="accent3" accent4="accent4" accent5="accent5" accent6="accent6" hlink="hlink" folHlink="folHlink"/>
  <p:sldLayoutIdLst>
    <p:sldLayoutId id="2147483989" r:id="rId1"/>
    <p:sldLayoutId id="2147483990" r:id="rId2"/>
    <p:sldLayoutId id="2147484039" r:id="rId3"/>
    <p:sldLayoutId id="2147483991" r:id="rId4"/>
    <p:sldLayoutId id="2147484038"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 id="2147484004" r:id="rId18"/>
    <p:sldLayoutId id="2147484005" r:id="rId19"/>
    <p:sldLayoutId id="2147484006" r:id="rId20"/>
    <p:sldLayoutId id="2147484007" r:id="rId21"/>
    <p:sldLayoutId id="2147484008" r:id="rId22"/>
    <p:sldLayoutId id="2147484009" r:id="rId23"/>
    <p:sldLayoutId id="2147484010" r:id="rId24"/>
    <p:sldLayoutId id="2147484011" r:id="rId25"/>
    <p:sldLayoutId id="2147484012" r:id="rId26"/>
    <p:sldLayoutId id="2147484013" r:id="rId27"/>
    <p:sldLayoutId id="2147484014" r:id="rId28"/>
    <p:sldLayoutId id="2147484015" r:id="rId29"/>
    <p:sldLayoutId id="2147484016" r:id="rId30"/>
    <p:sldLayoutId id="2147484017" r:id="rId31"/>
    <p:sldLayoutId id="2147484018" r:id="rId32"/>
    <p:sldLayoutId id="2147484019" r:id="rId33"/>
    <p:sldLayoutId id="2147484020" r:id="rId34"/>
    <p:sldLayoutId id="2147484021" r:id="rId35"/>
    <p:sldLayoutId id="2147484022" r:id="rId36"/>
    <p:sldLayoutId id="2147484023" r:id="rId37"/>
    <p:sldLayoutId id="2147484024" r:id="rId38"/>
    <p:sldLayoutId id="2147484025" r:id="rId39"/>
    <p:sldLayoutId id="2147484026" r:id="rId40"/>
    <p:sldLayoutId id="2147484027" r:id="rId41"/>
    <p:sldLayoutId id="2147484028" r:id="rId42"/>
    <p:sldLayoutId id="2147484029" r:id="rId43"/>
    <p:sldLayoutId id="2147484030" r:id="rId44"/>
    <p:sldLayoutId id="2147484031" r:id="rId45"/>
    <p:sldLayoutId id="2147484032" r:id="rId46"/>
    <p:sldLayoutId id="2147484033" r:id="rId47"/>
    <p:sldLayoutId id="2147484034" r:id="rId48"/>
    <p:sldLayoutId id="2147484035" r:id="rId49"/>
    <p:sldLayoutId id="2147484036" r:id="rId50"/>
    <p:sldLayoutId id="2147484037" r:id="rId5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spcAft>
          <a:spcPts val="750"/>
        </a:spcAft>
        <a:buClr>
          <a:schemeClr val="accent1"/>
        </a:buClr>
        <a:buFont typeface="Arial" panose="020B0604020202020204" pitchFamily="34" charset="0"/>
        <a:buChar char="•"/>
        <a:defRPr sz="1875" kern="1200">
          <a:solidFill>
            <a:schemeClr val="tx1"/>
          </a:solidFill>
          <a:latin typeface="+mn-lt"/>
          <a:ea typeface="+mn-ea"/>
          <a:cs typeface="+mn-cs"/>
        </a:defRPr>
      </a:lvl1pPr>
      <a:lvl2pPr marL="514350" indent="-171450" algn="l" defTabSz="685800" rtl="0" eaLnBrk="1" latinLnBrk="0" hangingPunct="1">
        <a:lnSpc>
          <a:spcPct val="100000"/>
        </a:lnSpc>
        <a:spcBef>
          <a:spcPts val="375"/>
        </a:spcBef>
        <a:spcAft>
          <a:spcPts val="750"/>
        </a:spcAft>
        <a:buClr>
          <a:schemeClr val="accent1"/>
        </a:buClr>
        <a:buFont typeface="Arial" panose="020B0604020202020204" pitchFamily="34" charset="0"/>
        <a:buChar char="•"/>
        <a:defRPr sz="1575" kern="1200">
          <a:solidFill>
            <a:schemeClr val="tx1"/>
          </a:solidFill>
          <a:latin typeface="+mn-lt"/>
          <a:ea typeface="+mn-ea"/>
          <a:cs typeface="+mn-cs"/>
        </a:defRPr>
      </a:lvl2pPr>
      <a:lvl3pPr marL="857250" indent="-171450" algn="l" defTabSz="685800" rtl="0" eaLnBrk="1" latinLnBrk="0" hangingPunct="1">
        <a:lnSpc>
          <a:spcPct val="100000"/>
        </a:lnSpc>
        <a:spcBef>
          <a:spcPts val="375"/>
        </a:spcBef>
        <a:spcAft>
          <a:spcPts val="750"/>
        </a:spcAft>
        <a:buClr>
          <a:schemeClr val="accent1"/>
        </a:buClr>
        <a:buFont typeface="Arial" panose="020B0604020202020204" pitchFamily="34" charset="0"/>
        <a:buChar char="•"/>
        <a:defRPr sz="1275"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spcAft>
          <a:spcPts val="750"/>
        </a:spcAft>
        <a:buClr>
          <a:schemeClr val="accent1"/>
        </a:buClr>
        <a:buFont typeface="Arial" panose="020B0604020202020204" pitchFamily="34" charset="0"/>
        <a:buChar char="•"/>
        <a:defRPr sz="1275"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spcAft>
          <a:spcPts val="750"/>
        </a:spcAft>
        <a:buClr>
          <a:schemeClr val="accent1"/>
        </a:buClr>
        <a:buFont typeface="Arial" panose="020B0604020202020204" pitchFamily="34" charset="0"/>
        <a:buChar char="•"/>
        <a:defRPr sz="127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8.xml"/><Relationship Id="rId2"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hyperlink" Target="http://buyict4all.org/standards-for-procurement" TargetMode="External"/><Relationship Id="rId5" Type="http://schemas.openxmlformats.org/officeDocument/2006/relationships/hyperlink" Target="https://app.buyaccessible.gov/baw/Main.jsp" TargetMode="External"/><Relationship Id="rId6" Type="http://schemas.openxmlformats.org/officeDocument/2006/relationships/hyperlink" Target="https://section508.gov/refresh-toolkit/request-accessibility-information-from-vendors-and-contractors" TargetMode="External"/><Relationship Id="rId7" Type="http://schemas.openxmlformats.org/officeDocument/2006/relationships/hyperlink" Target="http://www.peatworks.org/buy-IT/solicitation/model-language" TargetMode="External"/><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hyperlink" Target="https://section508.gov/refresh-toolkit/request-accessibility-information-from-vendors-and-contractors" TargetMode="External"/><Relationship Id="rId4" Type="http://schemas.openxmlformats.org/officeDocument/2006/relationships/hyperlink" Target="https://www.itic.org/policy/accessibility/vpat" TargetMode="External"/><Relationship Id="rId5" Type="http://schemas.openxmlformats.org/officeDocument/2006/relationships/hyperlink" Target="https://mn.gov/mnit/programs/accessibility/it-procurement.jsp" TargetMode="External"/><Relationship Id="rId6" Type="http://schemas.openxmlformats.org/officeDocument/2006/relationships/image" Target="../media/image18.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hyperlink" Target="http://mn.gov/mnit/images/PolicyDrivenAdoptionAssessment.xls"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8.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2.pn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s://www.nascio.org/PDAA" TargetMode="External"/><Relationship Id="rId5" Type="http://schemas.openxmlformats.org/officeDocument/2006/relationships/hyperlink" Target="https://www.section508.gov/content/technology-accessibility-playbook" TargetMode="External"/><Relationship Id="rId6" Type="http://schemas.openxmlformats.org/officeDocument/2006/relationships/hyperlink" Target="http://buyict4all.org/public-policy/guide-to-adopting-an-ict-accessibility-procurement-policy" TargetMode="External"/><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hyperlink" Target="https://section508.gov/content/VARC" TargetMode="External"/><Relationship Id="rId5" Type="http://schemas.openxmlformats.org/officeDocument/2006/relationships/hyperlink" Target="http://www.accesswireless.org/Find/Gari.aspx" TargetMode="External"/><Relationship Id="rId6" Type="http://schemas.openxmlformats.org/officeDocument/2006/relationships/hyperlink" Target="https://ach.fcc.gov/" TargetMode="External"/><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hyperlink" Target="http://app.buyaccessible.gov/baw/Main.jsp" TargetMode="External"/><Relationship Id="rId4" Type="http://schemas.openxmlformats.org/officeDocument/2006/relationships/image" Target="../media/image16.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image" Target="../media/image16.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lstStyle/>
          <a:p>
            <a:r>
              <a:rPr lang="en-US" dirty="0"/>
              <a:t>Strategic Approaches for Buying Accessible Technology</a:t>
            </a:r>
          </a:p>
        </p:txBody>
      </p:sp>
      <p:sp>
        <p:nvSpPr>
          <p:cNvPr id="16" name="Text Placeholder 15"/>
          <p:cNvSpPr>
            <a:spLocks noGrp="1"/>
          </p:cNvSpPr>
          <p:nvPr>
            <p:ph type="body" sz="quarter" idx="14"/>
          </p:nvPr>
        </p:nvSpPr>
        <p:spPr/>
        <p:txBody>
          <a:bodyPr>
            <a:normAutofit lnSpcReduction="10000"/>
          </a:bodyPr>
          <a:lstStyle/>
          <a:p>
            <a:r>
              <a:rPr lang="en-US" dirty="0"/>
              <a:t>Corinne Weible | PEAT</a:t>
            </a:r>
          </a:p>
          <a:p>
            <a:r>
              <a:rPr lang="en-US" dirty="0"/>
              <a:t>Jay Wyant | State of Minnesota</a:t>
            </a:r>
          </a:p>
          <a:p>
            <a:r>
              <a:rPr lang="en-US" dirty="0"/>
              <a:t>Jeff Kline | State of Texas</a:t>
            </a:r>
          </a:p>
        </p:txBody>
      </p:sp>
      <p:pic>
        <p:nvPicPr>
          <p:cNvPr id="17" name="Picture 16" descr="partnership on employment and accessible technology" title="PEAT Logo"/>
          <p:cNvPicPr>
            <a:picLocks noChangeAspect="1"/>
          </p:cNvPicPr>
          <p:nvPr/>
        </p:nvPicPr>
        <p:blipFill>
          <a:blip r:embed="rId2"/>
          <a:stretch>
            <a:fillRect/>
          </a:stretch>
        </p:blipFill>
        <p:spPr>
          <a:xfrm>
            <a:off x="914786" y="2105726"/>
            <a:ext cx="1635151" cy="722636"/>
          </a:xfrm>
          <a:prstGeom prst="rect">
            <a:avLst/>
          </a:prstGeom>
        </p:spPr>
      </p:pic>
      <p:pic>
        <p:nvPicPr>
          <p:cNvPr id="18" name="Picture 17" descr="icon" title="MN It Services Office of Accessibilit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7578" y="2088143"/>
            <a:ext cx="2762841" cy="77912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6715" y="2105726"/>
            <a:ext cx="1536796" cy="768398"/>
          </a:xfrm>
          <a:prstGeom prst="rect">
            <a:avLst/>
          </a:prstGeom>
        </p:spPr>
      </p:pic>
      <p:sp>
        <p:nvSpPr>
          <p:cNvPr id="7" name="Date Placeholder 6"/>
          <p:cNvSpPr>
            <a:spLocks noGrp="1"/>
          </p:cNvSpPr>
          <p:nvPr>
            <p:ph type="dt" sz="half" idx="15"/>
          </p:nvPr>
        </p:nvSpPr>
        <p:spPr/>
        <p:txBody>
          <a:bodyPr/>
          <a:lstStyle/>
          <a:p>
            <a:fld id="{D8AF4874-B868-4E12-BC5A-4F0A44C4101E}" type="datetime1">
              <a:rPr lang="en-US" smtClean="0"/>
              <a:t>3/21/18</a:t>
            </a:fld>
            <a:endParaRPr lang="en-US" dirty="0"/>
          </a:p>
        </p:txBody>
      </p:sp>
    </p:spTree>
    <p:extLst>
      <p:ext uri="{BB962C8B-B14F-4D97-AF65-F5344CB8AC3E}">
        <p14:creationId xmlns:p14="http://schemas.microsoft.com/office/powerpoint/2010/main" val="2970705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uy IT icon highlighting &quot;Issue Your Solicitation&quot;" title="Buy IT ic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4743" y="-1"/>
            <a:ext cx="3097729" cy="3200400"/>
          </a:xfrm>
          <a:prstGeom prst="rect">
            <a:avLst/>
          </a:prstGeom>
        </p:spPr>
      </p:pic>
      <p:sp>
        <p:nvSpPr>
          <p:cNvPr id="22530" name="Title 1"/>
          <p:cNvSpPr>
            <a:spLocks noGrp="1"/>
          </p:cNvSpPr>
          <p:nvPr>
            <p:ph type="ctrTitle"/>
          </p:nvPr>
        </p:nvSpPr>
        <p:spPr>
          <a:xfrm>
            <a:off x="136525" y="153988"/>
            <a:ext cx="8778875" cy="933450"/>
          </a:xfrm>
        </p:spPr>
        <p:txBody>
          <a:bodyPr/>
          <a:lstStyle/>
          <a:p>
            <a:pPr fontAlgn="base"/>
            <a:r>
              <a:rPr lang="en-US" sz="3600" b="1" dirty="0"/>
              <a:t>Writing the Solicitation</a:t>
            </a:r>
          </a:p>
        </p:txBody>
      </p:sp>
      <p:sp>
        <p:nvSpPr>
          <p:cNvPr id="2" name="TextBox 1"/>
          <p:cNvSpPr txBox="1"/>
          <p:nvPr/>
        </p:nvSpPr>
        <p:spPr>
          <a:xfrm>
            <a:off x="115239" y="981698"/>
            <a:ext cx="8800161" cy="5324535"/>
          </a:xfrm>
          <a:prstGeom prst="rect">
            <a:avLst/>
          </a:prstGeom>
          <a:noFill/>
        </p:spPr>
        <p:txBody>
          <a:bodyPr wrap="square" rtlCol="0">
            <a:spAutoFit/>
          </a:bodyPr>
          <a:lstStyle/>
          <a:p>
            <a:pPr marL="285750" indent="-285750" fontAlgn="base">
              <a:buFont typeface="Arial" charset="0"/>
              <a:buChar char="•"/>
            </a:pPr>
            <a:r>
              <a:rPr lang="en-US" sz="2000" dirty="0"/>
              <a:t>Weave accessibility </a:t>
            </a:r>
            <a:r>
              <a:rPr lang="en-US" sz="2000" dirty="0" smtClean="0"/>
              <a:t>requirements in prominent </a:t>
            </a:r>
            <a:br>
              <a:rPr lang="en-US" sz="2000" dirty="0" smtClean="0"/>
            </a:br>
            <a:r>
              <a:rPr lang="en-US" sz="2000" dirty="0" smtClean="0"/>
              <a:t>sections such </a:t>
            </a:r>
            <a:r>
              <a:rPr lang="en-US" sz="2000" dirty="0"/>
              <a:t>as “Background” and “Scope/Approach”</a:t>
            </a:r>
            <a:br>
              <a:rPr lang="en-US" sz="2000" dirty="0"/>
            </a:br>
            <a:endParaRPr lang="en-US" sz="2000" dirty="0"/>
          </a:p>
          <a:p>
            <a:pPr marL="285750" indent="-285750" fontAlgn="base">
              <a:buFont typeface="Arial" charset="0"/>
              <a:buChar char="•"/>
            </a:pPr>
            <a:r>
              <a:rPr lang="en-US" sz="2000" dirty="0"/>
              <a:t>Make accessibility a </a:t>
            </a:r>
            <a:r>
              <a:rPr lang="en-US" sz="2000" b="1" dirty="0"/>
              <a:t>dedicated sub-section within the </a:t>
            </a:r>
            <a:br>
              <a:rPr lang="en-US" sz="2000" b="1" dirty="0"/>
            </a:br>
            <a:r>
              <a:rPr lang="en-US" sz="2000" b="1" dirty="0"/>
              <a:t>“Requirements” section</a:t>
            </a:r>
            <a:r>
              <a:rPr lang="en-US" sz="2000" dirty="0"/>
              <a:t>. Sample questions:</a:t>
            </a:r>
          </a:p>
          <a:p>
            <a:pPr marL="742950" lvl="1" indent="-285750">
              <a:buFont typeface="Arial" charset="0"/>
              <a:buChar char="•"/>
            </a:pPr>
            <a:r>
              <a:rPr lang="en-US" sz="2000" i="1" dirty="0"/>
              <a:t>Is your product/service fully compliant with </a:t>
            </a:r>
            <a:br>
              <a:rPr lang="en-US" sz="2000" i="1" dirty="0"/>
            </a:br>
            <a:r>
              <a:rPr lang="en-US" sz="2000" i="1" dirty="0"/>
              <a:t>WCAG 2.0 AA functional performance criteria, for both </a:t>
            </a:r>
            <a:r>
              <a:rPr lang="en-US" sz="2000" i="1" dirty="0" smtClean="0"/>
              <a:t/>
            </a:r>
            <a:br>
              <a:rPr lang="en-US" sz="2000" i="1" dirty="0" smtClean="0"/>
            </a:br>
            <a:r>
              <a:rPr lang="en-US" sz="2000" i="1" dirty="0" smtClean="0"/>
              <a:t>administrators </a:t>
            </a:r>
            <a:r>
              <a:rPr lang="en-US" sz="2000" i="1" dirty="0"/>
              <a:t>and </a:t>
            </a:r>
            <a:r>
              <a:rPr lang="en-US" sz="2000" i="1" dirty="0" smtClean="0"/>
              <a:t>end </a:t>
            </a:r>
            <a:r>
              <a:rPr lang="en-US" sz="2000" i="1" dirty="0"/>
              <a:t>users? How was this determination made?</a:t>
            </a:r>
          </a:p>
          <a:p>
            <a:pPr marL="742950" lvl="1" indent="-285750">
              <a:buFont typeface="Arial" charset="0"/>
              <a:buChar char="•"/>
            </a:pPr>
            <a:r>
              <a:rPr lang="en-US" sz="2000" i="1" dirty="0"/>
              <a:t>Describe your accessibility conformance testing process.</a:t>
            </a:r>
          </a:p>
          <a:p>
            <a:pPr marL="742950" lvl="1" indent="-285750">
              <a:buFont typeface="Arial" charset="0"/>
              <a:buChar char="•"/>
            </a:pPr>
            <a:r>
              <a:rPr lang="en-US" sz="2000" i="1" dirty="0"/>
              <a:t>Who will cover the costs of remediating any necessary fixes after purchase?</a:t>
            </a:r>
          </a:p>
          <a:p>
            <a:pPr marL="742950" lvl="1" indent="-285750">
              <a:buFont typeface="Arial" charset="0"/>
              <a:buChar char="•"/>
            </a:pPr>
            <a:r>
              <a:rPr lang="en-US" sz="2000" i="1" dirty="0"/>
              <a:t>If your product is not fully accessible, do you have a roadmap to make your product fully compliant? </a:t>
            </a:r>
          </a:p>
          <a:p>
            <a:pPr marL="742950" lvl="1" indent="-285750">
              <a:buFont typeface="Arial" charset="0"/>
              <a:buChar char="•"/>
            </a:pPr>
            <a:r>
              <a:rPr lang="en-US" sz="2000" i="1" dirty="0"/>
              <a:t>Maintenance Renewals: For an RFP for a maintenance renewal, include a requirement for an accessibility review of the product.</a:t>
            </a:r>
            <a:r>
              <a:rPr lang="en-US" sz="2000" dirty="0"/>
              <a:t/>
            </a:r>
            <a:br>
              <a:rPr lang="en-US" sz="2000" dirty="0"/>
            </a:br>
            <a:endParaRPr lang="en-US" sz="2000" dirty="0"/>
          </a:p>
          <a:p>
            <a:pPr marL="285750" indent="-285750" fontAlgn="base">
              <a:buFont typeface="Arial" charset="0"/>
              <a:buChar char="•"/>
            </a:pPr>
            <a:r>
              <a:rPr lang="en-US" sz="2000" dirty="0"/>
              <a:t>Include all of the people involved in the </a:t>
            </a:r>
            <a:r>
              <a:rPr lang="en-US" sz="2000" b="1" dirty="0"/>
              <a:t>purchase, implementation, and use of the product</a:t>
            </a:r>
            <a:r>
              <a:rPr lang="en-US" sz="2000" dirty="0"/>
              <a:t> you are buying in the solicitation process.</a:t>
            </a:r>
          </a:p>
        </p:txBody>
      </p:sp>
    </p:spTree>
    <p:extLst>
      <p:ext uri="{BB962C8B-B14F-4D97-AF65-F5344CB8AC3E}">
        <p14:creationId xmlns:p14="http://schemas.microsoft.com/office/powerpoint/2010/main" val="524510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uy IT icon highlighting &quot;Issue Your Solicitation&quot;" title="Buy IT ic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0655" y="-1"/>
            <a:ext cx="3097729" cy="3200400"/>
          </a:xfrm>
          <a:prstGeom prst="rect">
            <a:avLst/>
          </a:prstGeom>
        </p:spPr>
      </p:pic>
      <p:sp>
        <p:nvSpPr>
          <p:cNvPr id="22530" name="Title 1"/>
          <p:cNvSpPr>
            <a:spLocks noGrp="1"/>
          </p:cNvSpPr>
          <p:nvPr>
            <p:ph type="ctrTitle"/>
          </p:nvPr>
        </p:nvSpPr>
        <p:spPr>
          <a:xfrm>
            <a:off x="278295" y="299903"/>
            <a:ext cx="5690343" cy="933450"/>
          </a:xfrm>
        </p:spPr>
        <p:txBody>
          <a:bodyPr>
            <a:normAutofit fontScale="90000"/>
          </a:bodyPr>
          <a:lstStyle/>
          <a:p>
            <a:r>
              <a:rPr lang="en-US" sz="3600" b="1" dirty="0"/>
              <a:t>Writing the Solicitation, continued</a:t>
            </a:r>
            <a:endParaRPr lang="en-US" altLang="en-US" sz="3600" b="1" dirty="0">
              <a:latin typeface="Optima LT Std Medium" charset="0"/>
              <a:ea typeface="MS PGothic" charset="-128"/>
              <a:cs typeface="Optima LT Std Medium" charset="0"/>
            </a:endParaRPr>
          </a:p>
        </p:txBody>
      </p:sp>
      <p:sp>
        <p:nvSpPr>
          <p:cNvPr id="2" name="TextBox 1"/>
          <p:cNvSpPr txBox="1"/>
          <p:nvPr/>
        </p:nvSpPr>
        <p:spPr>
          <a:xfrm>
            <a:off x="163640" y="1560678"/>
            <a:ext cx="8534967" cy="6355586"/>
          </a:xfrm>
          <a:prstGeom prst="rect">
            <a:avLst/>
          </a:prstGeom>
          <a:noFill/>
        </p:spPr>
        <p:txBody>
          <a:bodyPr wrap="square" rtlCol="0">
            <a:spAutoFit/>
          </a:bodyPr>
          <a:lstStyle/>
          <a:p>
            <a:pPr marL="285750" indent="-285750" fontAlgn="base">
              <a:buFont typeface="Arial" panose="020B0604020202020204" pitchFamily="34" charset="0"/>
              <a:buChar char="•"/>
            </a:pPr>
            <a:r>
              <a:rPr lang="en-US" sz="2000" dirty="0"/>
              <a:t>Find actionable procurement language for the </a:t>
            </a:r>
            <a:br>
              <a:rPr lang="en-US" sz="2000" dirty="0"/>
            </a:br>
            <a:r>
              <a:rPr lang="en-US" sz="2000" dirty="0"/>
              <a:t>solicitations and performance reviews</a:t>
            </a:r>
            <a:br>
              <a:rPr lang="en-US" sz="2000" dirty="0"/>
            </a:br>
            <a:r>
              <a:rPr lang="en-US" sz="2000" dirty="0"/>
              <a:t>in the </a:t>
            </a:r>
            <a:r>
              <a:rPr lang="en-US" sz="2000" u="sng" dirty="0">
                <a:hlinkClick r:id="rId4"/>
              </a:rPr>
              <a:t>Buy ICT for All Portal</a:t>
            </a:r>
            <a:endParaRPr lang="en-US" sz="2000" dirty="0"/>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GSA’s </a:t>
            </a:r>
            <a:r>
              <a:rPr lang="en-US" sz="2000" u="sng" dirty="0" err="1">
                <a:hlinkClick r:id="rId5"/>
              </a:rPr>
              <a:t>BuyAccessible</a:t>
            </a:r>
            <a:r>
              <a:rPr lang="en-US" sz="2000" u="sng" dirty="0">
                <a:hlinkClick r:id="rId5"/>
              </a:rPr>
              <a:t> Wizard</a:t>
            </a:r>
            <a:r>
              <a:rPr lang="en-US" sz="2000" dirty="0"/>
              <a:t> can help </a:t>
            </a:r>
            <a:r>
              <a:rPr lang="en-US" sz="2000" b="1" dirty="0"/>
              <a:t>define requirements </a:t>
            </a:r>
            <a:br>
              <a:rPr lang="en-US" sz="2000" b="1" dirty="0"/>
            </a:br>
            <a:r>
              <a:rPr lang="en-US" sz="2000" dirty="0"/>
              <a:t>for your deliverables and provides solicitation language and</a:t>
            </a:r>
            <a:br>
              <a:rPr lang="en-US" sz="2000" dirty="0"/>
            </a:br>
            <a:r>
              <a:rPr lang="en-US" sz="2000" dirty="0"/>
              <a:t>recommended evaluation criteria. GSA also provides the excellent guide</a:t>
            </a:r>
            <a:br>
              <a:rPr lang="en-US" sz="2000" dirty="0"/>
            </a:br>
            <a:r>
              <a:rPr lang="en-US" sz="2000" dirty="0">
                <a:hlinkClick r:id="rId6"/>
              </a:rPr>
              <a:t>How to Request Accessibility Information from Vendors and Contractors</a:t>
            </a:r>
            <a:r>
              <a:rPr lang="en-US" sz="2000" dirty="0"/>
              <a:t>.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Ensure that the </a:t>
            </a:r>
            <a:r>
              <a:rPr lang="en-US" sz="2000" b="1" dirty="0"/>
              <a:t>evaluation criteria </a:t>
            </a:r>
            <a:r>
              <a:rPr lang="en-US" sz="2000" dirty="0"/>
              <a:t>outlined in your solicitation includes accessibility requirements, and be transparent</a:t>
            </a:r>
            <a:r>
              <a:rPr lang="en-US" sz="2000" b="1" dirty="0"/>
              <a:t> </a:t>
            </a:r>
            <a:r>
              <a:rPr lang="en-US" sz="2000" dirty="0"/>
              <a:t>about your criteria and scoring methodology. </a:t>
            </a:r>
          </a:p>
          <a:p>
            <a:pPr marL="742950" lvl="1" indent="-285750">
              <a:spcAft>
                <a:spcPts val="600"/>
              </a:spcAft>
              <a:buFont typeface="Arial" charset="0"/>
              <a:buChar char="•"/>
            </a:pPr>
            <a:r>
              <a:rPr lang="en-US" sz="2000" dirty="0"/>
              <a:t>Consider a </a:t>
            </a:r>
            <a:r>
              <a:rPr lang="en-US" sz="2000" b="1" dirty="0"/>
              <a:t>multi-stage evaluation and scoring process </a:t>
            </a:r>
            <a:r>
              <a:rPr lang="en-US" sz="2000" dirty="0"/>
              <a:t>that includes demonstrations</a:t>
            </a:r>
          </a:p>
          <a:p>
            <a:pPr marL="742950" lvl="1" indent="-285750">
              <a:spcAft>
                <a:spcPts val="600"/>
              </a:spcAft>
              <a:buFont typeface="Arial" charset="0"/>
              <a:buChar char="•"/>
            </a:pPr>
            <a:r>
              <a:rPr lang="en-US" sz="2000" dirty="0"/>
              <a:t>PEAT provides sample </a:t>
            </a:r>
            <a:r>
              <a:rPr lang="en-US" sz="2000" dirty="0">
                <a:hlinkClick r:id="rId7"/>
              </a:rPr>
              <a:t>Model Solicitation Language</a:t>
            </a:r>
            <a:r>
              <a:rPr lang="en-US" sz="2000" dirty="0"/>
              <a:t> you can use in setting this criteria.</a:t>
            </a:r>
          </a:p>
          <a:p>
            <a:pPr marL="285750" indent="-285750">
              <a:spcAft>
                <a:spcPts val="600"/>
              </a:spcAft>
              <a:buFont typeface="Arial" charset="0"/>
              <a:buChar char="•"/>
            </a:pPr>
            <a:endParaRPr lang="en-US" dirty="0"/>
          </a:p>
          <a:p>
            <a:pPr fontAlgn="base"/>
            <a:endParaRPr lang="en-US" dirty="0"/>
          </a:p>
          <a:p>
            <a:pPr fontAlgn="base"/>
            <a:r>
              <a:rPr lang="en-US" dirty="0"/>
              <a:t/>
            </a:r>
            <a:br>
              <a:rPr lang="en-US" dirty="0"/>
            </a:br>
            <a:endParaRPr lang="en-US" dirty="0"/>
          </a:p>
        </p:txBody>
      </p:sp>
    </p:spTree>
    <p:extLst>
      <p:ext uri="{BB962C8B-B14F-4D97-AF65-F5344CB8AC3E}">
        <p14:creationId xmlns:p14="http://schemas.microsoft.com/office/powerpoint/2010/main" val="1117904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136525" y="153988"/>
            <a:ext cx="5195763" cy="933450"/>
          </a:xfrm>
        </p:spPr>
        <p:txBody>
          <a:bodyPr>
            <a:normAutofit fontScale="90000"/>
          </a:bodyPr>
          <a:lstStyle/>
          <a:p>
            <a:pPr>
              <a:defRPr/>
            </a:pPr>
            <a:r>
              <a:rPr lang="en-US" sz="3600" b="1" dirty="0"/>
              <a:t>Evaluating Proposals &amp; VPATs</a:t>
            </a:r>
          </a:p>
        </p:txBody>
      </p:sp>
      <p:sp>
        <p:nvSpPr>
          <p:cNvPr id="3" name="Subtitle 2"/>
          <p:cNvSpPr>
            <a:spLocks noGrp="1"/>
          </p:cNvSpPr>
          <p:nvPr>
            <p:ph type="subTitle" idx="1"/>
          </p:nvPr>
        </p:nvSpPr>
        <p:spPr>
          <a:xfrm>
            <a:off x="282576" y="1509823"/>
            <a:ext cx="8707312" cy="4801329"/>
          </a:xfrm>
        </p:spPr>
        <p:txBody>
          <a:bodyPr>
            <a:normAutofit fontScale="92500" lnSpcReduction="10000"/>
          </a:bodyPr>
          <a:lstStyle/>
          <a:p>
            <a:pPr marL="457200" indent="-457200">
              <a:buFont typeface="Arial" panose="020B0604020202020204" pitchFamily="34" charset="0"/>
              <a:buChar char="•"/>
            </a:pPr>
            <a:r>
              <a:rPr lang="en-US" sz="2800" dirty="0">
                <a:solidFill>
                  <a:schemeClr val="tx1"/>
                </a:solidFill>
              </a:rPr>
              <a:t>COTS vs. Professional/Technical </a:t>
            </a:r>
            <a:br>
              <a:rPr lang="en-US" sz="2800" dirty="0">
                <a:solidFill>
                  <a:schemeClr val="tx1"/>
                </a:solidFill>
              </a:rPr>
            </a:br>
            <a:r>
              <a:rPr lang="en-US" sz="2800" dirty="0">
                <a:solidFill>
                  <a:schemeClr val="tx1"/>
                </a:solidFill>
              </a:rPr>
              <a:t>services</a:t>
            </a:r>
          </a:p>
          <a:p>
            <a:pPr marL="457200" marR="0" lvl="0" indent="-457200" algn="l" defTabSz="6858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sz="2800" b="0" kern="1200" dirty="0">
                <a:solidFill>
                  <a:schemeClr val="tx1"/>
                </a:solidFill>
                <a:effectLst/>
                <a:latin typeface="+mn-lt"/>
                <a:ea typeface="+mn-ea"/>
                <a:cs typeface="+mn-cs"/>
              </a:rPr>
              <a:t>The Voluntary Product Accessibility</a:t>
            </a:r>
            <a:br>
              <a:rPr lang="en-US" sz="2800" b="0" kern="1200" dirty="0">
                <a:solidFill>
                  <a:schemeClr val="tx1"/>
                </a:solidFill>
                <a:effectLst/>
                <a:latin typeface="+mn-lt"/>
                <a:ea typeface="+mn-ea"/>
                <a:cs typeface="+mn-cs"/>
              </a:rPr>
            </a:br>
            <a:r>
              <a:rPr lang="en-US" sz="2800" b="0" kern="1200" dirty="0">
                <a:solidFill>
                  <a:schemeClr val="tx1"/>
                </a:solidFill>
                <a:effectLst/>
                <a:latin typeface="+mn-lt"/>
                <a:ea typeface="+mn-ea"/>
                <a:cs typeface="+mn-cs"/>
              </a:rPr>
              <a:t>Template 2.0 (VPAT)</a:t>
            </a:r>
          </a:p>
          <a:p>
            <a:pPr marL="457200" marR="0" lvl="0" indent="-457200" algn="l" defTabSz="6858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sz="2800" b="0" kern="1200" dirty="0">
                <a:solidFill>
                  <a:schemeClr val="tx1"/>
                </a:solidFill>
                <a:effectLst/>
                <a:latin typeface="+mn-lt"/>
                <a:ea typeface="+mn-ea"/>
                <a:cs typeface="+mn-cs"/>
              </a:rPr>
              <a:t>Policy Driven</a:t>
            </a:r>
            <a:r>
              <a:rPr lang="en-US" sz="2800" b="0" kern="1200" baseline="0" dirty="0">
                <a:solidFill>
                  <a:schemeClr val="tx1"/>
                </a:solidFill>
                <a:effectLst/>
                <a:latin typeface="+mn-lt"/>
                <a:ea typeface="+mn-ea"/>
                <a:cs typeface="+mn-cs"/>
              </a:rPr>
              <a:t> Adoption for Accessibility (</a:t>
            </a:r>
            <a:r>
              <a:rPr lang="en-US" sz="2800" b="0" kern="1200" dirty="0">
                <a:solidFill>
                  <a:schemeClr val="tx1"/>
                </a:solidFill>
                <a:effectLst/>
                <a:latin typeface="+mn-lt"/>
                <a:ea typeface="+mn-ea"/>
                <a:cs typeface="+mn-cs"/>
              </a:rPr>
              <a:t>PDAA)</a:t>
            </a:r>
          </a:p>
          <a:p>
            <a:pPr marL="457200" marR="0" lvl="0" indent="-457200" algn="l" defTabSz="6858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sz="2800" b="0" kern="1200" dirty="0">
                <a:solidFill>
                  <a:schemeClr val="tx1"/>
                </a:solidFill>
                <a:effectLst/>
                <a:latin typeface="+mn-lt"/>
                <a:ea typeface="+mn-ea"/>
                <a:cs typeface="+mn-cs"/>
              </a:rPr>
              <a:t>Accessibility-specific</a:t>
            </a:r>
            <a:r>
              <a:rPr lang="en-US" sz="2800" b="0" kern="1200" baseline="0" dirty="0">
                <a:solidFill>
                  <a:schemeClr val="tx1"/>
                </a:solidFill>
                <a:effectLst/>
                <a:latin typeface="+mn-lt"/>
                <a:ea typeface="+mn-ea"/>
                <a:cs typeface="+mn-cs"/>
              </a:rPr>
              <a:t> questions</a:t>
            </a:r>
            <a:endParaRPr lang="en-US" sz="2800" b="0" kern="1200" dirty="0">
              <a:solidFill>
                <a:schemeClr val="tx1"/>
              </a:solidFill>
              <a:effectLst/>
              <a:latin typeface="+mn-lt"/>
              <a:ea typeface="+mn-ea"/>
              <a:cs typeface="+mn-cs"/>
            </a:endParaRPr>
          </a:p>
          <a:p>
            <a:pPr marL="457200" marR="0" lvl="0" indent="-457200" algn="l" defTabSz="6858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sz="2800" b="0" kern="1200" dirty="0">
                <a:solidFill>
                  <a:schemeClr val="tx1"/>
                </a:solidFill>
                <a:effectLst/>
                <a:latin typeface="+mn-lt"/>
                <a:ea typeface="+mn-ea"/>
                <a:cs typeface="+mn-cs"/>
              </a:rPr>
              <a:t>References</a:t>
            </a:r>
          </a:p>
          <a:p>
            <a:pPr marL="457200" marR="0" lvl="0" indent="-457200" algn="l" defTabSz="6858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sz="2800" b="0" kern="1200" dirty="0">
                <a:solidFill>
                  <a:schemeClr val="tx1"/>
                </a:solidFill>
                <a:effectLst/>
                <a:latin typeface="+mn-lt"/>
                <a:ea typeface="+mn-ea"/>
                <a:cs typeface="+mn-cs"/>
              </a:rPr>
              <a:t>Demonstrations</a:t>
            </a:r>
            <a:endParaRPr lang="en-US" sz="2000" dirty="0">
              <a:solidFill>
                <a:schemeClr val="tx1"/>
              </a:solidFill>
            </a:endParaRPr>
          </a:p>
          <a:p>
            <a:pPr rtl="0" eaLnBrk="1" fontAlgn="base" latinLnBrk="0" hangingPunct="1">
              <a:spcBef>
                <a:spcPts val="4800"/>
              </a:spcBef>
            </a:pPr>
            <a:r>
              <a:rPr lang="en-US" sz="2200" b="1" kern="1200" dirty="0">
                <a:solidFill>
                  <a:schemeClr val="tx1"/>
                </a:solidFill>
                <a:effectLst/>
              </a:rPr>
              <a:t>Related Resources:</a:t>
            </a:r>
            <a:endParaRPr lang="en-US" sz="2200" b="1" dirty="0">
              <a:solidFill>
                <a:schemeClr val="tx1"/>
              </a:solidFill>
              <a:effectLst/>
            </a:endParaRPr>
          </a:p>
          <a:p>
            <a:pPr marL="285750" indent="-285750" rtl="0" eaLnBrk="1" fontAlgn="base" latinLnBrk="0" hangingPunct="1">
              <a:buFont typeface="Arial" panose="020B0604020202020204" pitchFamily="34" charset="0"/>
              <a:buChar char="•"/>
            </a:pPr>
            <a:r>
              <a:rPr lang="en-US" sz="2200" kern="1200" dirty="0">
                <a:solidFill>
                  <a:schemeClr val="tx1">
                    <a:lumMod val="65000"/>
                    <a:lumOff val="35000"/>
                  </a:schemeClr>
                </a:solidFill>
                <a:effectLst/>
                <a:hlinkClick r:id="rId3"/>
              </a:rPr>
              <a:t>GSA: How to Request Accessibility Information from Vendors and Contractors</a:t>
            </a:r>
            <a:endParaRPr lang="en-US" sz="2200" kern="1200" dirty="0">
              <a:solidFill>
                <a:schemeClr val="tx1">
                  <a:lumMod val="65000"/>
                  <a:lumOff val="35000"/>
                </a:schemeClr>
              </a:solidFill>
              <a:effectLst/>
            </a:endParaRPr>
          </a:p>
          <a:p>
            <a:pPr marL="285750" indent="-285750" rtl="0" eaLnBrk="1" fontAlgn="base" latinLnBrk="0" hangingPunct="1">
              <a:buFont typeface="Arial" panose="020B0604020202020204" pitchFamily="34" charset="0"/>
              <a:buChar char="•"/>
            </a:pPr>
            <a:r>
              <a:rPr lang="en-US" sz="2200" kern="1200" dirty="0">
                <a:solidFill>
                  <a:schemeClr val="tx1">
                    <a:lumMod val="65000"/>
                    <a:lumOff val="35000"/>
                  </a:schemeClr>
                </a:solidFill>
                <a:effectLst/>
                <a:hlinkClick r:id="rId4"/>
              </a:rPr>
              <a:t>ITIC VPAT</a:t>
            </a:r>
            <a:r>
              <a:rPr lang="en-US" sz="2200" kern="1200" baseline="0" dirty="0">
                <a:solidFill>
                  <a:schemeClr val="tx1">
                    <a:lumMod val="65000"/>
                    <a:lumOff val="35000"/>
                  </a:schemeClr>
                </a:solidFill>
                <a:effectLst/>
                <a:hlinkClick r:id="rId4"/>
              </a:rPr>
              <a:t>® 2.0</a:t>
            </a:r>
            <a:endParaRPr lang="en-US" sz="2200" kern="1200" baseline="0" dirty="0">
              <a:solidFill>
                <a:schemeClr val="tx1">
                  <a:lumMod val="65000"/>
                  <a:lumOff val="35000"/>
                </a:schemeClr>
              </a:solidFill>
              <a:effectLst/>
            </a:endParaRPr>
          </a:p>
          <a:p>
            <a:pPr marL="285750" indent="-285750" rtl="0" eaLnBrk="1" fontAlgn="base" latinLnBrk="0" hangingPunct="1">
              <a:buFont typeface="Arial" panose="020B0604020202020204" pitchFamily="34" charset="0"/>
              <a:buChar char="•"/>
            </a:pPr>
            <a:r>
              <a:rPr lang="en-US" sz="2200" kern="1200" baseline="0" dirty="0">
                <a:solidFill>
                  <a:schemeClr val="tx1">
                    <a:lumMod val="65000"/>
                    <a:lumOff val="35000"/>
                  </a:schemeClr>
                </a:solidFill>
                <a:effectLst/>
                <a:hlinkClick r:id="rId5"/>
              </a:rPr>
              <a:t>Policy Driven Adoption for Accessibility (PDAA</a:t>
            </a:r>
            <a:r>
              <a:rPr lang="en-US" sz="2200" kern="1200" baseline="0" dirty="0">
                <a:solidFill>
                  <a:schemeClr val="tx1">
                    <a:lumMod val="65000"/>
                    <a:lumOff val="35000"/>
                  </a:schemeClr>
                </a:solidFill>
                <a:effectLst/>
              </a:rPr>
              <a:t>)</a:t>
            </a:r>
            <a:endParaRPr lang="en-US" sz="2200" dirty="0">
              <a:effectLst/>
            </a:endParaRPr>
          </a:p>
        </p:txBody>
      </p:sp>
      <p:pic>
        <p:nvPicPr>
          <p:cNvPr id="2" name="Picture 1" descr="Lifecycle icon with &quot;Evaluating Proposals and VPATS&quot; highlighted" title="Buy IT lifecycle  ic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6271" y="-1"/>
            <a:ext cx="3097729" cy="3200400"/>
          </a:xfrm>
          <a:prstGeom prst="rect">
            <a:avLst/>
          </a:prstGeom>
        </p:spPr>
      </p:pic>
    </p:spTree>
    <p:extLst>
      <p:ext uri="{BB962C8B-B14F-4D97-AF65-F5344CB8AC3E}">
        <p14:creationId xmlns:p14="http://schemas.microsoft.com/office/powerpoint/2010/main" val="51393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136525" y="153988"/>
            <a:ext cx="8778875" cy="668337"/>
          </a:xfrm>
        </p:spPr>
        <p:txBody>
          <a:bodyPr>
            <a:normAutofit/>
          </a:bodyPr>
          <a:lstStyle/>
          <a:p>
            <a:pPr>
              <a:defRPr/>
            </a:pPr>
            <a:r>
              <a:rPr lang="en-US" sz="3600" b="1" dirty="0"/>
              <a:t>Accessibility Language for Texas DIR RFO’s</a:t>
            </a:r>
          </a:p>
        </p:txBody>
      </p:sp>
      <p:sp>
        <p:nvSpPr>
          <p:cNvPr id="3" name="Rectangle 2">
            <a:extLst>
              <a:ext uri="{FF2B5EF4-FFF2-40B4-BE49-F238E27FC236}">
                <a16:creationId xmlns:a16="http://schemas.microsoft.com/office/drawing/2014/main" xmlns="" id="{228C1650-358A-4D3F-AFAC-83DE496F49E8}"/>
              </a:ext>
            </a:extLst>
          </p:cNvPr>
          <p:cNvSpPr/>
          <p:nvPr/>
        </p:nvSpPr>
        <p:spPr>
          <a:xfrm>
            <a:off x="40339" y="917492"/>
            <a:ext cx="8875061" cy="5855449"/>
          </a:xfrm>
          <a:prstGeom prst="rect">
            <a:avLst/>
          </a:prstGeom>
        </p:spPr>
        <p:txBody>
          <a:bodyPr wrap="square">
            <a:spAutoFit/>
          </a:bodyPr>
          <a:lstStyle/>
          <a:p>
            <a:r>
              <a:rPr lang="en-US" sz="1600" b="1" dirty="0"/>
              <a:t>Scope Section 2.1: Electronic and Information Resources (EIR) Accessibility</a:t>
            </a:r>
          </a:p>
          <a:p>
            <a:pPr marL="285750" indent="-285750">
              <a:spcAft>
                <a:spcPts val="300"/>
              </a:spcAft>
              <a:buFont typeface="Arial" panose="020B0604020202020204" pitchFamily="34" charset="0"/>
              <a:buChar char="•"/>
            </a:pPr>
            <a:r>
              <a:rPr lang="en-US" sz="1600" dirty="0"/>
              <a:t>Products, applications, and websites that will be used by Texas state employees or members of the public must comply with EIR accessibility technical standards as defined in 1 TAC 206, 1 TAC 213, and Web Content Accessibility Guidelines (WCAG) 2.0 level AA. </a:t>
            </a:r>
          </a:p>
          <a:p>
            <a:pPr marL="285750" indent="-285750">
              <a:spcAft>
                <a:spcPts val="300"/>
              </a:spcAft>
              <a:buFont typeface="Arial" panose="020B0604020202020204" pitchFamily="34" charset="0"/>
              <a:buChar char="•"/>
            </a:pPr>
            <a:r>
              <a:rPr lang="en-US" sz="1600" dirty="0"/>
              <a:t>Accurate product Voluntary Product Accessibility Templates (VPATs) are required for Commercial Off-the-Shelf (COTS) offerings included in this contract. </a:t>
            </a:r>
          </a:p>
          <a:p>
            <a:pPr marL="285750" indent="-285750">
              <a:spcAft>
                <a:spcPts val="300"/>
              </a:spcAft>
              <a:buFont typeface="Arial" panose="020B0604020202020204" pitchFamily="34" charset="0"/>
              <a:buChar char="•"/>
            </a:pPr>
            <a:r>
              <a:rPr lang="en-US" sz="1600" dirty="0"/>
              <a:t>If development services are included, vendors will be required to complete the Vendor Accessibility Services Development Information Request (</a:t>
            </a:r>
            <a:r>
              <a:rPr lang="en-US" sz="1600" dirty="0" smtClean="0"/>
              <a:t>VADSIR</a:t>
            </a:r>
            <a:r>
              <a:rPr lang="en-US" sz="1600" dirty="0"/>
              <a:t>) or other documents as requested that describe vendor’s ability to produce accessible offerings. </a:t>
            </a:r>
          </a:p>
          <a:p>
            <a:pPr marL="285750" indent="-285750">
              <a:spcAft>
                <a:spcPts val="300"/>
              </a:spcAft>
              <a:buFont typeface="Arial" panose="020B0604020202020204" pitchFamily="34" charset="0"/>
              <a:buChar char="•"/>
            </a:pPr>
            <a:r>
              <a:rPr lang="en-US" sz="1600" dirty="0"/>
              <a:t>The Successful Respondent shall provide a solution that is compliant with the above referenced standards, and provide satisfactory responses on the </a:t>
            </a:r>
            <a:r>
              <a:rPr lang="en-US" sz="1600" dirty="0" smtClean="0"/>
              <a:t>VADSIR </a:t>
            </a:r>
            <a:r>
              <a:rPr lang="en-US" sz="1600" dirty="0"/>
              <a:t>or other documents.</a:t>
            </a:r>
          </a:p>
          <a:p>
            <a:pPr marL="285750" indent="-285750">
              <a:spcAft>
                <a:spcPts val="300"/>
              </a:spcAft>
              <a:buFont typeface="Arial" panose="020B0604020202020204" pitchFamily="34" charset="0"/>
              <a:buChar char="•"/>
            </a:pPr>
            <a:r>
              <a:rPr lang="en-US" sz="1600" dirty="0"/>
              <a:t>Respondent shall complete:</a:t>
            </a:r>
          </a:p>
          <a:p>
            <a:pPr lvl="5">
              <a:spcAft>
                <a:spcPts val="300"/>
              </a:spcAft>
            </a:pPr>
            <a:r>
              <a:rPr lang="en-US" sz="1600" dirty="0"/>
              <a:t>Attachment C: ICT Accessibility Policy Assessment;</a:t>
            </a:r>
          </a:p>
          <a:p>
            <a:pPr lvl="5">
              <a:spcAft>
                <a:spcPts val="300"/>
              </a:spcAft>
            </a:pPr>
            <a:r>
              <a:rPr lang="en-US" sz="1600" dirty="0"/>
              <a:t>Attachment D: VPAT; and or</a:t>
            </a:r>
          </a:p>
          <a:p>
            <a:pPr lvl="5">
              <a:spcAft>
                <a:spcPts val="300"/>
              </a:spcAft>
            </a:pPr>
            <a:r>
              <a:rPr lang="en-US" sz="1600" dirty="0"/>
              <a:t>Attachment E: Vendor Accessibility Development Services Information Request.</a:t>
            </a:r>
          </a:p>
          <a:p>
            <a:pPr marL="285750" indent="-285750">
              <a:spcAft>
                <a:spcPts val="300"/>
              </a:spcAft>
              <a:buFont typeface="Arial" panose="020B0604020202020204" pitchFamily="34" charset="0"/>
              <a:buChar char="•"/>
            </a:pPr>
            <a:r>
              <a:rPr lang="en-US" sz="1600" dirty="0"/>
              <a:t>Per </a:t>
            </a:r>
            <a:r>
              <a:rPr lang="en-US" sz="1600" b="1" u="sng" dirty="0"/>
              <a:t>Table 4: </a:t>
            </a:r>
            <a:r>
              <a:rPr lang="en-US" sz="1600" dirty="0"/>
              <a:t>Response Package 1 Files</a:t>
            </a:r>
            <a:r>
              <a:rPr lang="en-US" sz="1600" u="sng" dirty="0"/>
              <a:t>,</a:t>
            </a:r>
            <a:r>
              <a:rPr lang="en-US" sz="1600" dirty="0"/>
              <a:t> the Respondent shall include completed above-referenced attachments in Response Package 1.</a:t>
            </a:r>
          </a:p>
          <a:p>
            <a:pPr>
              <a:spcAft>
                <a:spcPts val="300"/>
              </a:spcAft>
            </a:pPr>
            <a:r>
              <a:rPr lang="en-US" sz="1600" dirty="0"/>
              <a:t>Note: As an alternative to completing Attachment: D: VPAT, Respondents may provide external links to VPAT information. DIR requests Respondents provide electronic downloads of the relevant information from the external link, and that the electronic information be included in their Response Package 1. Hardcopies of VPATs is not required.</a:t>
            </a:r>
            <a:endParaRPr lang="en-US" sz="1400" dirty="0">
              <a:solidFill>
                <a:srgbClr val="181717"/>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14874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2400" b="1" dirty="0">
                <a:solidFill>
                  <a:srgbClr val="1D4F91"/>
                </a:solidFill>
                <a:effectLst/>
                <a:latin typeface="Optima LT Std Medium"/>
                <a:cs typeface="Arial" panose="020B0604020202020204" pitchFamily="34" charset="0"/>
              </a:rPr>
              <a:t>A Governance Model: Policy Driven Adoption for Accessibility (PDAA) </a:t>
            </a:r>
          </a:p>
        </p:txBody>
      </p:sp>
      <p:sp>
        <p:nvSpPr>
          <p:cNvPr id="3" name="Content Placeholder 2"/>
          <p:cNvSpPr>
            <a:spLocks noGrp="1"/>
          </p:cNvSpPr>
          <p:nvPr>
            <p:ph idx="1"/>
          </p:nvPr>
        </p:nvSpPr>
        <p:spPr/>
        <p:txBody>
          <a:bodyPr>
            <a:normAutofit/>
          </a:bodyPr>
          <a:lstStyle/>
          <a:p>
            <a:pPr marL="0" lvl="0" indent="0" algn="ctr">
              <a:buNone/>
            </a:pPr>
            <a:r>
              <a:rPr lang="en-US" sz="2000" b="1" dirty="0">
                <a:latin typeface="Arial" panose="020B0604020202020204" pitchFamily="34" charset="0"/>
                <a:cs typeface="Arial" panose="020B0604020202020204" pitchFamily="34" charset="0"/>
              </a:rPr>
              <a:t>The integration of  IT accessibility governance into organization policies in a way that enables them to </a:t>
            </a:r>
            <a:r>
              <a:rPr lang="en-US" sz="2000" b="1" u="sng" dirty="0">
                <a:latin typeface="Arial" panose="020B0604020202020204" pitchFamily="34" charset="0"/>
                <a:cs typeface="Arial" panose="020B0604020202020204" pitchFamily="34" charset="0"/>
              </a:rPr>
              <a:t>drive themselves </a:t>
            </a:r>
            <a:r>
              <a:rPr lang="en-US" sz="2000" b="1" dirty="0">
                <a:latin typeface="Arial" panose="020B0604020202020204" pitchFamily="34" charset="0"/>
                <a:cs typeface="Arial" panose="020B0604020202020204" pitchFamily="34" charset="0"/>
              </a:rPr>
              <a:t>to improve accessibility adoption.</a:t>
            </a:r>
            <a:endParaRPr lang="en-US" sz="18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pPr algn="r"/>
            <a:fld id="{9F929255-51E3-4E0C-96DB-9C1131F8BD9F}" type="slidenum">
              <a:rPr lang="en-US" altLang="en-US" smtClean="0">
                <a:solidFill>
                  <a:srgbClr val="000000"/>
                </a:solidFill>
              </a:rPr>
              <a:pPr algn="r"/>
              <a:t>14</a:t>
            </a:fld>
            <a:endParaRPr lang="en-US" altLang="en-US" dirty="0">
              <a:solidFill>
                <a:srgbClr val="000000"/>
              </a:solidFill>
            </a:endParaRPr>
          </a:p>
        </p:txBody>
      </p:sp>
      <p:sp>
        <p:nvSpPr>
          <p:cNvPr id="4" name="Content Placeholder 3"/>
          <p:cNvSpPr>
            <a:spLocks noGrp="1"/>
          </p:cNvSpPr>
          <p:nvPr>
            <p:ph sz="half" idx="4294967295"/>
          </p:nvPr>
        </p:nvSpPr>
        <p:spPr>
          <a:xfrm>
            <a:off x="1371600" y="3452813"/>
            <a:ext cx="7772400" cy="1905000"/>
          </a:xfrm>
        </p:spPr>
        <p:txBody>
          <a:bodyPr>
            <a:normAutofit/>
          </a:bodyPr>
          <a:lstStyle/>
          <a:p>
            <a:pPr lvl="2"/>
            <a:r>
              <a:rPr lang="en-US" sz="2000" dirty="0">
                <a:latin typeface="Arial" panose="020B0604020202020204" pitchFamily="34" charset="0"/>
                <a:cs typeface="Arial" panose="020B0604020202020204" pitchFamily="34" charset="0"/>
              </a:rPr>
              <a:t>Makes IT accessibility difficult to ignore</a:t>
            </a:r>
          </a:p>
          <a:p>
            <a:pPr lvl="2"/>
            <a:r>
              <a:rPr lang="en-US" sz="2000" dirty="0">
                <a:latin typeface="Arial" panose="020B0604020202020204" pitchFamily="34" charset="0"/>
                <a:cs typeface="Arial" panose="020B0604020202020204" pitchFamily="34" charset="0"/>
              </a:rPr>
              <a:t>Not prescriptive:</a:t>
            </a:r>
            <a:r>
              <a:rPr lang="en-US" sz="14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tells what, not how</a:t>
            </a:r>
          </a:p>
          <a:p>
            <a:pPr lvl="2"/>
            <a:r>
              <a:rPr lang="en-US" sz="2000" dirty="0">
                <a:latin typeface="Arial" panose="020B0604020202020204" pitchFamily="34" charset="0"/>
                <a:cs typeface="Arial" panose="020B0604020202020204" pitchFamily="34" charset="0"/>
              </a:rPr>
              <a:t>Governed through non-technical methods</a:t>
            </a:r>
          </a:p>
          <a:p>
            <a:pPr lvl="2"/>
            <a:r>
              <a:rPr lang="en-US" sz="2000" dirty="0">
                <a:latin typeface="Arial" panose="020B0604020202020204" pitchFamily="34" charset="0"/>
                <a:cs typeface="Arial" panose="020B0604020202020204" pitchFamily="34" charset="0"/>
              </a:rPr>
              <a:t>Accelerates marketplace innovations</a:t>
            </a:r>
          </a:p>
        </p:txBody>
      </p:sp>
      <p:sp>
        <p:nvSpPr>
          <p:cNvPr id="9" name="Content Placeholder 2">
            <a:extLst>
              <a:ext uri="{FF2B5EF4-FFF2-40B4-BE49-F238E27FC236}">
                <a16:creationId xmlns:a16="http://schemas.microsoft.com/office/drawing/2014/main" xmlns="" id="{07914D43-2B15-4CDF-B209-D86713099DC8}"/>
              </a:ext>
            </a:extLst>
          </p:cNvPr>
          <p:cNvSpPr txBox="1">
            <a:spLocks/>
          </p:cNvSpPr>
          <p:nvPr/>
        </p:nvSpPr>
        <p:spPr>
          <a:xfrm>
            <a:off x="256674" y="4900631"/>
            <a:ext cx="8458200" cy="15763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ctr">
              <a:lnSpc>
                <a:spcPct val="120000"/>
              </a:lnSpc>
              <a:spcBef>
                <a:spcPts val="1200"/>
              </a:spcBef>
              <a:spcAft>
                <a:spcPts val="1200"/>
              </a:spcAft>
              <a:buFont typeface="Arial" pitchFamily="34" charset="0"/>
              <a:buNone/>
            </a:pPr>
            <a:r>
              <a:rPr lang="en-US" sz="2000" b="1" u="sng" dirty="0">
                <a:latin typeface="Arial" panose="020B0604020202020204" pitchFamily="34" charset="0"/>
                <a:cs typeface="Arial" panose="020B0604020202020204" pitchFamily="34" charset="0"/>
              </a:rPr>
              <a:t>Can be applied to any private or public sector organization but its use in procurement can help drive vendors awareness and progress towards achieving more accessible offerings in the long term</a:t>
            </a:r>
            <a:endParaRPr lang="en-US" sz="18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329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F929255-51E3-4E0C-96DB-9C1131F8BD9F}" type="slidenum">
              <a:rPr lang="en-US" altLang="en-US" smtClean="0">
                <a:solidFill>
                  <a:srgbClr val="000000"/>
                </a:solidFill>
              </a:rPr>
              <a:pPr/>
              <a:t>15</a:t>
            </a:fld>
            <a:endParaRPr lang="en-US" altLang="en-US" dirty="0">
              <a:solidFill>
                <a:srgbClr val="000000"/>
              </a:solidFill>
            </a:endParaRPr>
          </a:p>
        </p:txBody>
      </p:sp>
      <p:sp>
        <p:nvSpPr>
          <p:cNvPr id="7" name="Title 1"/>
          <p:cNvSpPr>
            <a:spLocks noGrp="1"/>
          </p:cNvSpPr>
          <p:nvPr>
            <p:ph type="title"/>
          </p:nvPr>
        </p:nvSpPr>
        <p:spPr>
          <a:xfrm>
            <a:off x="628650" y="-25066"/>
            <a:ext cx="7886700" cy="1325563"/>
          </a:xfrm>
        </p:spPr>
        <p:txBody>
          <a:bodyPr vert="horz" lIns="91440" tIns="45720" rIns="91440" bIns="45720" rtlCol="0" anchor="ctr">
            <a:noAutofit/>
          </a:bodyPr>
          <a:lstStyle/>
          <a:p>
            <a:r>
              <a:rPr lang="en-US" sz="2800" b="1" dirty="0">
                <a:solidFill>
                  <a:srgbClr val="1D4F91"/>
                </a:solidFill>
                <a:effectLst/>
                <a:latin typeface="Optima LT Std Medium"/>
                <a:cs typeface="Arial" panose="020B0604020202020204" pitchFamily="34" charset="0"/>
              </a:rPr>
              <a:t>PDAA Maturity Model</a:t>
            </a:r>
          </a:p>
        </p:txBody>
      </p:sp>
      <p:sp>
        <p:nvSpPr>
          <p:cNvPr id="2" name="Content Placeholder 1"/>
          <p:cNvSpPr>
            <a:spLocks noGrp="1"/>
          </p:cNvSpPr>
          <p:nvPr>
            <p:ph idx="1"/>
          </p:nvPr>
        </p:nvSpPr>
        <p:spPr/>
        <p:txBody>
          <a:bodyPr/>
          <a:lstStyle/>
          <a:p>
            <a:endParaRPr lang="en-US"/>
          </a:p>
        </p:txBody>
      </p:sp>
      <p:graphicFrame>
        <p:nvGraphicFramePr>
          <p:cNvPr id="6" name="Table 5" descr="PDAA Maturity Model and Self Assessment table"/>
          <p:cNvGraphicFramePr>
            <a:graphicFrameLocks noGrp="1"/>
          </p:cNvGraphicFramePr>
          <p:nvPr>
            <p:extLst>
              <p:ext uri="{D42A27DB-BD31-4B8C-83A1-F6EECF244321}">
                <p14:modId xmlns:p14="http://schemas.microsoft.com/office/powerpoint/2010/main" val="571108183"/>
              </p:ext>
            </p:extLst>
          </p:nvPr>
        </p:nvGraphicFramePr>
        <p:xfrm>
          <a:off x="304799" y="824537"/>
          <a:ext cx="8638903" cy="4976052"/>
        </p:xfrm>
        <a:graphic>
          <a:graphicData uri="http://schemas.openxmlformats.org/drawingml/2006/table">
            <a:tbl>
              <a:tblPr firstRow="1" firstCol="1" bandRow="1"/>
              <a:tblGrid>
                <a:gridCol w="292844">
                  <a:extLst>
                    <a:ext uri="{9D8B030D-6E8A-4147-A177-3AD203B41FA5}">
                      <a16:colId xmlns:a16="http://schemas.microsoft.com/office/drawing/2014/main" xmlns="" val="20000"/>
                    </a:ext>
                  </a:extLst>
                </a:gridCol>
                <a:gridCol w="2798700">
                  <a:extLst>
                    <a:ext uri="{9D8B030D-6E8A-4147-A177-3AD203B41FA5}">
                      <a16:colId xmlns:a16="http://schemas.microsoft.com/office/drawing/2014/main" xmlns="" val="20001"/>
                    </a:ext>
                  </a:extLst>
                </a:gridCol>
                <a:gridCol w="1497707">
                  <a:extLst>
                    <a:ext uri="{9D8B030D-6E8A-4147-A177-3AD203B41FA5}">
                      <a16:colId xmlns:a16="http://schemas.microsoft.com/office/drawing/2014/main" xmlns="" val="20002"/>
                    </a:ext>
                  </a:extLst>
                </a:gridCol>
                <a:gridCol w="1999743">
                  <a:extLst>
                    <a:ext uri="{9D8B030D-6E8A-4147-A177-3AD203B41FA5}">
                      <a16:colId xmlns:a16="http://schemas.microsoft.com/office/drawing/2014/main" xmlns="" val="20003"/>
                    </a:ext>
                  </a:extLst>
                </a:gridCol>
                <a:gridCol w="2049909">
                  <a:extLst>
                    <a:ext uri="{9D8B030D-6E8A-4147-A177-3AD203B41FA5}">
                      <a16:colId xmlns:a16="http://schemas.microsoft.com/office/drawing/2014/main" xmlns="" val="20004"/>
                    </a:ext>
                  </a:extLst>
                </a:gridCol>
              </a:tblGrid>
              <a:tr h="219180">
                <a:tc>
                  <a:txBody>
                    <a:bodyPr/>
                    <a:lstStyle/>
                    <a:p>
                      <a:pPr marL="0" marR="0">
                        <a:lnSpc>
                          <a:spcPct val="107000"/>
                        </a:lnSpc>
                        <a:spcBef>
                          <a:spcPts val="0"/>
                        </a:spcBef>
                        <a:spcAft>
                          <a:spcPts val="0"/>
                        </a:spcAft>
                        <a:tabLst>
                          <a:tab pos="228600" algn="l"/>
                          <a:tab pos="685800" algn="l"/>
                          <a:tab pos="457200"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tabLst>
                          <a:tab pos="228600" algn="l"/>
                          <a:tab pos="685800" algn="l"/>
                          <a:tab pos="457200" algn="l"/>
                        </a:tabLst>
                      </a:pPr>
                      <a:r>
                        <a:rPr lang="en-US" sz="1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Core Criteria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crgbClr r="0" g="0" b="0"/>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tabLst>
                          <a:tab pos="228600" algn="l"/>
                          <a:tab pos="685800" algn="l"/>
                          <a:tab pos="457200" algn="l"/>
                        </a:tabLst>
                      </a:pPr>
                      <a:r>
                        <a:rPr lang="en-US" sz="1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Launch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tabLst>
                          <a:tab pos="228600" algn="l"/>
                          <a:tab pos="685800" algn="l"/>
                          <a:tab pos="457200" algn="l"/>
                        </a:tabLst>
                      </a:pPr>
                      <a:r>
                        <a:rPr lang="en-US" sz="1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Integrate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tabLst>
                          <a:tab pos="228600" algn="l"/>
                          <a:tab pos="685800" algn="l"/>
                          <a:tab pos="457200" algn="l"/>
                        </a:tabLst>
                      </a:pPr>
                      <a:r>
                        <a:rPr lang="en-US" sz="1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Optimize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557508">
                <a:tc>
                  <a:txBody>
                    <a:bodyPr/>
                    <a:lstStyle/>
                    <a:p>
                      <a:pPr marL="0" marR="0">
                        <a:lnSpc>
                          <a:spcPct val="107000"/>
                        </a:lnSpc>
                        <a:spcBef>
                          <a:spcPts val="0"/>
                        </a:spcBef>
                        <a:spcAft>
                          <a:spcPts val="0"/>
                        </a:spcAft>
                        <a:tabLst>
                          <a:tab pos="228600" algn="l"/>
                          <a:tab pos="685800" algn="l"/>
                          <a:tab pos="457200" algn="l"/>
                        </a:tabLs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1.</a:t>
                      </a:r>
                    </a:p>
                  </a:txBody>
                  <a:tcPr marL="62442" marR="62442" marT="0" marB="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nSpc>
                          <a:spcPct val="107000"/>
                        </a:lnSpc>
                        <a:spcBef>
                          <a:spcPts val="0"/>
                        </a:spcBef>
                        <a:spcAft>
                          <a:spcPts val="0"/>
                        </a:spcAft>
                        <a:tabLst>
                          <a:tab pos="228600" algn="l"/>
                          <a:tab pos="685800" algn="l"/>
                          <a:tab pos="457200" algn="l"/>
                        </a:tabLst>
                      </a:pPr>
                      <a:r>
                        <a:rPr lang="en-US" sz="1100" b="1" u="sng" dirty="0">
                          <a:effectLst/>
                          <a:latin typeface="Calibri" panose="020F0502020204030204" pitchFamily="34" charset="0"/>
                          <a:ea typeface="Times New Roman" panose="02020603050405020304" pitchFamily="18" charset="0"/>
                          <a:cs typeface="Times New Roman" panose="02020603050405020304" pitchFamily="18" charset="0"/>
                        </a:rPr>
                        <a:t>Policy Creation: </a:t>
                      </a:r>
                    </a:p>
                    <a:p>
                      <a:pPr marL="0" marR="0">
                        <a:lnSpc>
                          <a:spcPct val="107000"/>
                        </a:lnSpc>
                        <a:spcBef>
                          <a:spcPts val="0"/>
                        </a:spcBef>
                        <a:spcAft>
                          <a:spcPts val="0"/>
                        </a:spcAft>
                        <a:tabLst>
                          <a:tab pos="228600" algn="l"/>
                          <a:tab pos="685800" algn="l"/>
                          <a:tab pos="457200" algn="l"/>
                        </a:tabLst>
                      </a:pPr>
                      <a:r>
                        <a:rPr lang="en-US" sz="1100" b="1" dirty="0">
                          <a:effectLst/>
                          <a:latin typeface="Calibri" panose="020F0502020204030204" pitchFamily="34" charset="0"/>
                          <a:ea typeface="Times New Roman" panose="02020603050405020304" pitchFamily="18" charset="0"/>
                          <a:cs typeface="Times New Roman" panose="02020603050405020304" pitchFamily="18" charset="0"/>
                        </a:rPr>
                        <a:t>Develop, implement, and maintain an ICT accessibility policy.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Have an ICT accessibility policy.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BCEC5"/>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Have appropriate plans in place to implement and maintain the policy.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7F8BA"/>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Establish metrics and track progress towards achieving compliance to the policy.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xmlns="" val="10001"/>
                  </a:ext>
                </a:extLst>
              </a:tr>
              <a:tr h="811531">
                <a:tc>
                  <a:txBody>
                    <a:bodyPr/>
                    <a:lstStyle/>
                    <a:p>
                      <a:pPr marL="0" marR="0">
                        <a:lnSpc>
                          <a:spcPct val="107000"/>
                        </a:lnSpc>
                        <a:spcBef>
                          <a:spcPts val="0"/>
                        </a:spcBef>
                        <a:spcAft>
                          <a:spcPts val="0"/>
                        </a:spcAft>
                        <a:tabLst>
                          <a:tab pos="228600" algn="l"/>
                          <a:tab pos="685800" algn="l"/>
                          <a:tab pos="457200" algn="l"/>
                        </a:tabLs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2.</a:t>
                      </a:r>
                    </a:p>
                  </a:txBody>
                  <a:tcPr marL="62442" marR="62442" marT="0" marB="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nSpc>
                          <a:spcPct val="107000"/>
                        </a:lnSpc>
                        <a:spcBef>
                          <a:spcPts val="0"/>
                        </a:spcBef>
                        <a:spcAft>
                          <a:spcPts val="0"/>
                        </a:spcAft>
                        <a:tabLst>
                          <a:tab pos="228600" algn="l"/>
                          <a:tab pos="685800" algn="l"/>
                          <a:tab pos="457200" algn="l"/>
                        </a:tabLst>
                      </a:pPr>
                      <a:r>
                        <a:rPr lang="en-US" sz="1100" b="1" u="sng" dirty="0">
                          <a:effectLst/>
                          <a:latin typeface="Calibri" panose="020F0502020204030204" pitchFamily="34" charset="0"/>
                          <a:ea typeface="Times New Roman" panose="02020603050405020304" pitchFamily="18" charset="0"/>
                          <a:cs typeface="Times New Roman" panose="02020603050405020304" pitchFamily="18" charset="0"/>
                        </a:rPr>
                        <a:t>Organization:</a:t>
                      </a:r>
                    </a:p>
                    <a:p>
                      <a:pPr marL="0" marR="0">
                        <a:lnSpc>
                          <a:spcPct val="107000"/>
                        </a:lnSpc>
                        <a:spcBef>
                          <a:spcPts val="0"/>
                        </a:spcBef>
                        <a:spcAft>
                          <a:spcPts val="0"/>
                        </a:spcAft>
                        <a:tabLst>
                          <a:tab pos="228600" algn="l"/>
                          <a:tab pos="685800" algn="l"/>
                          <a:tab pos="457200" algn="l"/>
                        </a:tabLst>
                      </a:pPr>
                      <a:r>
                        <a:rPr lang="en-US" sz="1100" b="1" dirty="0">
                          <a:effectLst/>
                          <a:latin typeface="Calibri" panose="020F0502020204030204" pitchFamily="34" charset="0"/>
                          <a:ea typeface="Times New Roman" panose="02020603050405020304" pitchFamily="18" charset="0"/>
                          <a:cs typeface="Times New Roman" panose="02020603050405020304" pitchFamily="18" charset="0"/>
                        </a:rPr>
                        <a:t>Establish and maintain an organizational structure that enables and facilitates progress in ICT accessibility.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Develop an organization wide governance system.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BCEC5"/>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Designate of one or more individuals responsible for implementation.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7F8BA"/>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Implement reporting/decision mechanism and maintain records.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xmlns="" val="10002"/>
                  </a:ext>
                </a:extLst>
              </a:tr>
              <a:tr h="861173">
                <a:tc>
                  <a:txBody>
                    <a:bodyPr/>
                    <a:lstStyle/>
                    <a:p>
                      <a:pPr marL="0" marR="0">
                        <a:lnSpc>
                          <a:spcPct val="107000"/>
                        </a:lnSpc>
                        <a:spcBef>
                          <a:spcPts val="0"/>
                        </a:spcBef>
                        <a:spcAft>
                          <a:spcPts val="0"/>
                        </a:spcAft>
                        <a:tabLst>
                          <a:tab pos="228600" algn="l"/>
                          <a:tab pos="685800" algn="l"/>
                          <a:tab pos="457200" algn="l"/>
                        </a:tabLs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3.</a:t>
                      </a:r>
                    </a:p>
                  </a:txBody>
                  <a:tcPr marL="62442" marR="62442" marT="0" marB="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nSpc>
                          <a:spcPct val="107000"/>
                        </a:lnSpc>
                        <a:spcBef>
                          <a:spcPts val="0"/>
                        </a:spcBef>
                        <a:spcAft>
                          <a:spcPts val="0"/>
                        </a:spcAft>
                        <a:tabLst>
                          <a:tab pos="228600" algn="l"/>
                          <a:tab pos="685800" algn="l"/>
                          <a:tab pos="457200" algn="l"/>
                        </a:tabLst>
                      </a:pPr>
                      <a:r>
                        <a:rPr lang="en-US" sz="1100" b="1" u="sng" dirty="0">
                          <a:effectLst/>
                          <a:latin typeface="Calibri" panose="020F0502020204030204" pitchFamily="34" charset="0"/>
                          <a:ea typeface="Times New Roman" panose="02020603050405020304" pitchFamily="18" charset="0"/>
                          <a:cs typeface="Times New Roman" panose="02020603050405020304" pitchFamily="18" charset="0"/>
                        </a:rPr>
                        <a:t>Business Process:</a:t>
                      </a:r>
                    </a:p>
                    <a:p>
                      <a:pPr marL="0" marR="0">
                        <a:lnSpc>
                          <a:spcPct val="107000"/>
                        </a:lnSpc>
                        <a:spcBef>
                          <a:spcPts val="0"/>
                        </a:spcBef>
                        <a:spcAft>
                          <a:spcPts val="0"/>
                        </a:spcAft>
                        <a:tabLst>
                          <a:tab pos="228600" algn="l"/>
                          <a:tab pos="685800" algn="l"/>
                          <a:tab pos="457200" algn="l"/>
                        </a:tabLst>
                      </a:pPr>
                      <a:r>
                        <a:rPr lang="en-US" sz="1100" b="1" dirty="0">
                          <a:effectLst/>
                          <a:latin typeface="Calibri" panose="020F0502020204030204" pitchFamily="34" charset="0"/>
                          <a:ea typeface="Times New Roman" panose="02020603050405020304" pitchFamily="18" charset="0"/>
                          <a:cs typeface="Times New Roman" panose="02020603050405020304" pitchFamily="18" charset="0"/>
                        </a:rPr>
                        <a:t>Integrate ICT accessibility criteria into key phases of development, procurement, acquisitions, and other relevant business processes.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Identify candidate processes for criteria integration.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BCEC5"/>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Implement process changes.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7F8BA"/>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Integrate fully into all key processes.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xmlns="" val="10003"/>
                  </a:ext>
                </a:extLst>
              </a:tr>
              <a:tr h="1115018">
                <a:tc>
                  <a:txBody>
                    <a:bodyPr/>
                    <a:lstStyle/>
                    <a:p>
                      <a:pPr marL="0" marR="0">
                        <a:lnSpc>
                          <a:spcPct val="107000"/>
                        </a:lnSpc>
                        <a:spcBef>
                          <a:spcPts val="0"/>
                        </a:spcBef>
                        <a:spcAft>
                          <a:spcPts val="0"/>
                        </a:spcAft>
                        <a:tabLst>
                          <a:tab pos="228600" algn="l"/>
                          <a:tab pos="685800" algn="l"/>
                          <a:tab pos="457200" algn="l"/>
                        </a:tabLs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4.</a:t>
                      </a:r>
                    </a:p>
                  </a:txBody>
                  <a:tcPr marL="62442" marR="62442" marT="0" marB="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nSpc>
                          <a:spcPct val="107000"/>
                        </a:lnSpc>
                        <a:spcBef>
                          <a:spcPts val="0"/>
                        </a:spcBef>
                        <a:spcAft>
                          <a:spcPts val="0"/>
                        </a:spcAft>
                        <a:tabLst>
                          <a:tab pos="228600" algn="l"/>
                          <a:tab pos="685800" algn="l"/>
                          <a:tab pos="457200" algn="l"/>
                        </a:tabLst>
                      </a:pPr>
                      <a:r>
                        <a:rPr lang="en-US" sz="1100" b="1" u="sng" dirty="0">
                          <a:effectLst/>
                          <a:latin typeface="Calibri" panose="020F0502020204030204" pitchFamily="34" charset="0"/>
                          <a:ea typeface="Times New Roman" panose="02020603050405020304" pitchFamily="18" charset="0"/>
                          <a:cs typeface="Times New Roman" panose="02020603050405020304" pitchFamily="18" charset="0"/>
                        </a:rPr>
                        <a:t>Compliance Planning:</a:t>
                      </a:r>
                    </a:p>
                    <a:p>
                      <a:pPr marL="0" marR="0">
                        <a:lnSpc>
                          <a:spcPct val="107000"/>
                        </a:lnSpc>
                        <a:spcBef>
                          <a:spcPts val="0"/>
                        </a:spcBef>
                        <a:spcAft>
                          <a:spcPts val="0"/>
                        </a:spcAft>
                        <a:tabLst>
                          <a:tab pos="228600" algn="l"/>
                          <a:tab pos="685800" algn="l"/>
                          <a:tab pos="457200" algn="l"/>
                        </a:tabLst>
                      </a:pPr>
                      <a:r>
                        <a:rPr lang="en-US" sz="1100" b="1" dirty="0">
                          <a:effectLst/>
                          <a:latin typeface="Calibri" panose="020F0502020204030204" pitchFamily="34" charset="0"/>
                          <a:ea typeface="Times New Roman" panose="02020603050405020304" pitchFamily="18" charset="0"/>
                          <a:cs typeface="Times New Roman" panose="02020603050405020304" pitchFamily="18" charset="0"/>
                        </a:rPr>
                        <a:t>Provide processes for addressing inaccessible ICT.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Create plans that include dates for compliance of inaccessible ICT.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BCEC5"/>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Provide alternate means of access until the ICT is accessible; implement corrective actions process for handling accessibility technical issues and defects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7F8BA"/>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Maintain records of identified inaccessible ICT, corrective action, and tracking.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xmlns="" val="10004"/>
                  </a:ext>
                </a:extLst>
              </a:tr>
              <a:tr h="688938">
                <a:tc>
                  <a:txBody>
                    <a:bodyPr/>
                    <a:lstStyle/>
                    <a:p>
                      <a:pPr marL="0" marR="0">
                        <a:lnSpc>
                          <a:spcPct val="107000"/>
                        </a:lnSpc>
                        <a:spcBef>
                          <a:spcPts val="0"/>
                        </a:spcBef>
                        <a:spcAft>
                          <a:spcPts val="0"/>
                        </a:spcAft>
                        <a:tabLst>
                          <a:tab pos="228600" algn="l"/>
                          <a:tab pos="685800" algn="l"/>
                          <a:tab pos="457200" algn="l"/>
                        </a:tabLs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5.</a:t>
                      </a:r>
                    </a:p>
                  </a:txBody>
                  <a:tcPr marL="62442" marR="62442" marT="0" marB="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nSpc>
                          <a:spcPct val="107000"/>
                        </a:lnSpc>
                        <a:spcBef>
                          <a:spcPts val="0"/>
                        </a:spcBef>
                        <a:spcAft>
                          <a:spcPts val="0"/>
                        </a:spcAft>
                        <a:tabLst>
                          <a:tab pos="228600" algn="l"/>
                          <a:tab pos="685800" algn="l"/>
                          <a:tab pos="457200" algn="l"/>
                        </a:tabLst>
                      </a:pPr>
                      <a:r>
                        <a:rPr lang="en-US" sz="1100" b="1" u="sng" dirty="0">
                          <a:effectLst/>
                          <a:latin typeface="Calibri" panose="020F0502020204030204" pitchFamily="34" charset="0"/>
                          <a:ea typeface="Times New Roman" panose="02020603050405020304" pitchFamily="18" charset="0"/>
                          <a:cs typeface="Times New Roman" panose="02020603050405020304" pitchFamily="18" charset="0"/>
                        </a:rPr>
                        <a:t>Training</a:t>
                      </a:r>
                      <a:r>
                        <a:rPr lang="en-US" sz="1100" b="1" dirty="0">
                          <a:effectLst/>
                          <a:latin typeface="Calibri" panose="020F0502020204030204" pitchFamily="34" charset="0"/>
                          <a:ea typeface="Times New Roman" panose="02020603050405020304" pitchFamily="18" charset="0"/>
                          <a:cs typeface="Times New Roman" panose="02020603050405020304" pitchFamily="18" charset="0"/>
                        </a:rPr>
                        <a:t>:</a:t>
                      </a:r>
                    </a:p>
                    <a:p>
                      <a:pPr marL="0" marR="0">
                        <a:lnSpc>
                          <a:spcPct val="107000"/>
                        </a:lnSpc>
                        <a:spcBef>
                          <a:spcPts val="0"/>
                        </a:spcBef>
                        <a:spcAft>
                          <a:spcPts val="0"/>
                        </a:spcAft>
                        <a:tabLst>
                          <a:tab pos="228600" algn="l"/>
                          <a:tab pos="685800" algn="l"/>
                          <a:tab pos="457200" algn="l"/>
                        </a:tabLst>
                      </a:pPr>
                      <a:r>
                        <a:rPr lang="en-US" sz="1100" b="1" dirty="0">
                          <a:effectLst/>
                          <a:latin typeface="Calibri" panose="020F0502020204030204" pitchFamily="34" charset="0"/>
                          <a:ea typeface="Times New Roman" panose="02020603050405020304" pitchFamily="18" charset="0"/>
                          <a:cs typeface="Times New Roman" panose="02020603050405020304" pitchFamily="18" charset="0"/>
                        </a:rPr>
                        <a:t>Ensure the availability of relevant ICT accessibility skills within (or to) the organization.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Define skills/job descriptions.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BCEC5"/>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Identify existing resources that match up and address gaps.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7F8BA"/>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Manage progress in acquiring skills and allocating qualified resources.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xmlns="" val="10005"/>
                  </a:ext>
                </a:extLst>
              </a:tr>
              <a:tr h="649224">
                <a:tc>
                  <a:txBody>
                    <a:bodyPr/>
                    <a:lstStyle/>
                    <a:p>
                      <a:pPr marL="0" marR="0">
                        <a:lnSpc>
                          <a:spcPct val="107000"/>
                        </a:lnSpc>
                        <a:spcBef>
                          <a:spcPts val="0"/>
                        </a:spcBef>
                        <a:spcAft>
                          <a:spcPts val="0"/>
                        </a:spcAft>
                        <a:tabLst>
                          <a:tab pos="228600" algn="l"/>
                          <a:tab pos="685800" algn="l"/>
                          <a:tab pos="457200" algn="l"/>
                        </a:tabLs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6.</a:t>
                      </a:r>
                    </a:p>
                  </a:txBody>
                  <a:tcPr marL="62442" marR="62442" marT="0" marB="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nSpc>
                          <a:spcPct val="107000"/>
                        </a:lnSpc>
                        <a:spcBef>
                          <a:spcPts val="0"/>
                        </a:spcBef>
                        <a:spcAft>
                          <a:spcPts val="0"/>
                        </a:spcAft>
                        <a:tabLst>
                          <a:tab pos="228600" algn="l"/>
                          <a:tab pos="685800" algn="l"/>
                          <a:tab pos="457200" algn="l"/>
                        </a:tabLst>
                      </a:pPr>
                      <a:r>
                        <a:rPr lang="en-US" sz="11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100" b="1" u="sng" dirty="0">
                          <a:effectLst/>
                          <a:latin typeface="Calibri" panose="020F0502020204030204" pitchFamily="34" charset="0"/>
                          <a:ea typeface="Times New Roman" panose="02020603050405020304" pitchFamily="18" charset="0"/>
                          <a:cs typeface="Times New Roman" panose="02020603050405020304" pitchFamily="18" charset="0"/>
                        </a:rPr>
                        <a:t>Communication</a:t>
                      </a:r>
                      <a:r>
                        <a:rPr lang="en-US" sz="1100" b="1" dirty="0">
                          <a:effectLst/>
                          <a:latin typeface="Calibri" panose="020F0502020204030204" pitchFamily="34" charset="0"/>
                          <a:ea typeface="Times New Roman" panose="02020603050405020304" pitchFamily="18" charset="0"/>
                          <a:cs typeface="Times New Roman" panose="02020603050405020304" pitchFamily="18" charset="0"/>
                        </a:rPr>
                        <a:t>: Make information regarding ICT accessibility policy, plans, and progress available to customers.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Make Launch level information available.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BCEC5"/>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Make Integrate level information available.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7F8BA"/>
                    </a:solidFill>
                  </a:tcPr>
                </a:tc>
                <a:tc>
                  <a:txBody>
                    <a:bodyPr/>
                    <a:lstStyle/>
                    <a:p>
                      <a:pPr marL="0" marR="0" algn="l">
                        <a:lnSpc>
                          <a:spcPct val="107000"/>
                        </a:lnSpc>
                        <a:spcBef>
                          <a:spcPts val="0"/>
                        </a:spcBef>
                        <a:spcAft>
                          <a:spcPts val="0"/>
                        </a:spcAft>
                        <a:tabLst>
                          <a:tab pos="228600" algn="l"/>
                          <a:tab pos="685800" algn="l"/>
                          <a:tab pos="457200"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Make Optimize level information available.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442" marR="6244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xmlns="" val="10006"/>
                  </a:ext>
                </a:extLst>
              </a:tr>
            </a:tbl>
          </a:graphicData>
        </a:graphic>
      </p:graphicFrame>
      <p:pic>
        <p:nvPicPr>
          <p:cNvPr id="8" name="Picture 7" descr="copy paste of PDAA form">
            <a:extLst>
              <a:ext uri="{FF2B5EF4-FFF2-40B4-BE49-F238E27FC236}">
                <a16:creationId xmlns:a16="http://schemas.microsoft.com/office/drawing/2014/main" xmlns="" id="{2D5C37E4-A288-4F85-A65A-FD3BBE101A15}"/>
              </a:ext>
            </a:extLst>
          </p:cNvPr>
          <p:cNvPicPr>
            <a:picLocks noChangeAspect="1"/>
          </p:cNvPicPr>
          <p:nvPr/>
        </p:nvPicPr>
        <p:blipFill rotWithShape="1">
          <a:blip r:embed="rId3"/>
          <a:srcRect t="77629" r="4394" b="4596"/>
          <a:stretch/>
        </p:blipFill>
        <p:spPr>
          <a:xfrm>
            <a:off x="2098766" y="5906496"/>
            <a:ext cx="6844937" cy="873822"/>
          </a:xfrm>
          <a:prstGeom prst="rect">
            <a:avLst/>
          </a:prstGeom>
        </p:spPr>
      </p:pic>
      <p:sp>
        <p:nvSpPr>
          <p:cNvPr id="9" name="Content Placeholder 1">
            <a:extLst>
              <a:ext uri="{FF2B5EF4-FFF2-40B4-BE49-F238E27FC236}">
                <a16:creationId xmlns:a16="http://schemas.microsoft.com/office/drawing/2014/main" xmlns="" id="{18678F07-FB66-47B3-9273-428EDC8B2D5C}"/>
              </a:ext>
            </a:extLst>
          </p:cNvPr>
          <p:cNvSpPr txBox="1">
            <a:spLocks/>
          </p:cNvSpPr>
          <p:nvPr/>
        </p:nvSpPr>
        <p:spPr>
          <a:xfrm>
            <a:off x="6622867" y="310355"/>
            <a:ext cx="2286000" cy="741363"/>
          </a:xfrm>
          <a:prstGeom prst="rect">
            <a:avLst/>
          </a:prstGeom>
        </p:spPr>
        <p:txBody>
          <a:bodyPr vert="horz" lIns="91440" tIns="45720" rIns="91440" bIns="45720" rtlCol="0">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eaLnBrk="0" fontAlgn="base" hangingPunct="0">
              <a:buFont typeface="Arial" panose="020B0604020202020204" pitchFamily="34" charset="0"/>
              <a:buNone/>
            </a:pPr>
            <a:r>
              <a:rPr lang="en-US" sz="3800" b="1" dirty="0">
                <a:latin typeface="Arial" panose="020B0604020202020204" pitchFamily="34" charset="0"/>
                <a:cs typeface="Arial" panose="020B0604020202020204" pitchFamily="34" charset="0"/>
              </a:rPr>
              <a:t>(</a:t>
            </a:r>
            <a:r>
              <a:rPr lang="en-US" sz="2900" b="1" dirty="0">
                <a:latin typeface="Arial" panose="020B0604020202020204" pitchFamily="34" charset="0"/>
                <a:cs typeface="Arial" panose="020B0604020202020204" pitchFamily="34" charset="0"/>
                <a:hlinkClick r:id="rId4"/>
              </a:rPr>
              <a:t>Link to tool</a:t>
            </a:r>
            <a:r>
              <a:rPr lang="en-US" sz="3800" b="1" dirty="0">
                <a:latin typeface="Arial" panose="020B0604020202020204" pitchFamily="34" charset="0"/>
                <a:cs typeface="Arial" panose="020B0604020202020204" pitchFamily="34" charset="0"/>
              </a:rPr>
              <a:t>)</a:t>
            </a:r>
            <a:endParaRPr lang="en-US" sz="3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6593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136525" y="153988"/>
            <a:ext cx="8778875" cy="933450"/>
          </a:xfrm>
        </p:spPr>
        <p:txBody>
          <a:bodyPr/>
          <a:lstStyle/>
          <a:p>
            <a:pPr>
              <a:defRPr/>
            </a:pPr>
            <a:r>
              <a:rPr lang="en-US" sz="3600" b="1" dirty="0"/>
              <a:t>State of Texas VADSIR</a:t>
            </a:r>
          </a:p>
        </p:txBody>
      </p:sp>
      <p:pic>
        <p:nvPicPr>
          <p:cNvPr id="6" name="Content Placeholder 3" descr="Image of the request document">
            <a:extLst>
              <a:ext uri="{FF2B5EF4-FFF2-40B4-BE49-F238E27FC236}">
                <a16:creationId xmlns:a16="http://schemas.microsoft.com/office/drawing/2014/main" xmlns="" id="{CED87B8C-44A8-402A-A042-BBA814EDAA86}"/>
              </a:ext>
            </a:extLst>
          </p:cNvPr>
          <p:cNvPicPr>
            <a:picLocks noChangeAspect="1"/>
          </p:cNvPicPr>
          <p:nvPr/>
        </p:nvPicPr>
        <p:blipFill>
          <a:blip r:embed="rId3"/>
          <a:stretch>
            <a:fillRect/>
          </a:stretch>
        </p:blipFill>
        <p:spPr>
          <a:xfrm>
            <a:off x="1316181" y="1258888"/>
            <a:ext cx="5867400" cy="5519569"/>
          </a:xfrm>
          <a:prstGeom prst="rect">
            <a:avLst/>
          </a:prstGeom>
        </p:spPr>
      </p:pic>
    </p:spTree>
    <p:extLst>
      <p:ext uri="{BB962C8B-B14F-4D97-AF65-F5344CB8AC3E}">
        <p14:creationId xmlns:p14="http://schemas.microsoft.com/office/powerpoint/2010/main" val="3210164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136525" y="153988"/>
            <a:ext cx="8778875" cy="933450"/>
          </a:xfrm>
        </p:spPr>
        <p:txBody>
          <a:bodyPr>
            <a:normAutofit fontScale="90000"/>
          </a:bodyPr>
          <a:lstStyle/>
          <a:p>
            <a:pPr>
              <a:defRPr/>
            </a:pPr>
            <a:r>
              <a:rPr lang="en-US" sz="3600" b="1" dirty="0"/>
              <a:t>Texas RFO IT Accessibility Initial Evaluation</a:t>
            </a:r>
          </a:p>
        </p:txBody>
      </p:sp>
      <p:sp>
        <p:nvSpPr>
          <p:cNvPr id="3" name="Rectangle 2">
            <a:extLst>
              <a:ext uri="{FF2B5EF4-FFF2-40B4-BE49-F238E27FC236}">
                <a16:creationId xmlns:a16="http://schemas.microsoft.com/office/drawing/2014/main" xmlns="" id="{AD72304A-FCA5-444F-BBD7-CCFCBBB252B6}"/>
              </a:ext>
            </a:extLst>
          </p:cNvPr>
          <p:cNvSpPr/>
          <p:nvPr/>
        </p:nvSpPr>
        <p:spPr>
          <a:xfrm>
            <a:off x="0" y="1087438"/>
            <a:ext cx="4572000" cy="954107"/>
          </a:xfrm>
          <a:prstGeom prst="rect">
            <a:avLst/>
          </a:prstGeom>
        </p:spPr>
        <p:txBody>
          <a:bodyPr>
            <a:spAutoFit/>
          </a:bodyPr>
          <a:lstStyle/>
          <a:p>
            <a:pPr marL="285750" indent="-285750">
              <a:buFont typeface="Arial" charset="0"/>
              <a:buChar char="•"/>
            </a:pPr>
            <a:r>
              <a:rPr lang="en-US" sz="1400" dirty="0"/>
              <a:t>Currently being used on select RFOs</a:t>
            </a:r>
          </a:p>
          <a:p>
            <a:pPr marL="742950" lvl="1" indent="-285750">
              <a:buFont typeface="Arial" charset="0"/>
              <a:buChar char="•"/>
            </a:pPr>
            <a:r>
              <a:rPr lang="en-US" sz="1400" dirty="0"/>
              <a:t>Technology Based Training</a:t>
            </a:r>
          </a:p>
          <a:p>
            <a:pPr marL="742950" lvl="1" indent="-285750">
              <a:buFont typeface="Arial" charset="0"/>
              <a:buChar char="•"/>
            </a:pPr>
            <a:r>
              <a:rPr lang="en-US" sz="1400" dirty="0"/>
              <a:t>Comprehensive Web Development</a:t>
            </a:r>
          </a:p>
          <a:p>
            <a:pPr marL="285750" indent="-285750">
              <a:buFont typeface="Arial" charset="0"/>
              <a:buChar char="•"/>
            </a:pPr>
            <a:r>
              <a:rPr lang="en-US" sz="1400" dirty="0"/>
              <a:t>Working to integrate into all relevant RFOs</a:t>
            </a:r>
          </a:p>
        </p:txBody>
      </p:sp>
      <p:sp>
        <p:nvSpPr>
          <p:cNvPr id="4" name="Rectangle 3">
            <a:extLst>
              <a:ext uri="{FF2B5EF4-FFF2-40B4-BE49-F238E27FC236}">
                <a16:creationId xmlns:a16="http://schemas.microsoft.com/office/drawing/2014/main" xmlns="" id="{5A05434C-DB29-49FA-BFFF-D17ABADBD3EE}"/>
              </a:ext>
            </a:extLst>
          </p:cNvPr>
          <p:cNvSpPr/>
          <p:nvPr/>
        </p:nvSpPr>
        <p:spPr>
          <a:xfrm>
            <a:off x="4397437" y="1049526"/>
            <a:ext cx="4572000" cy="1169551"/>
          </a:xfrm>
          <a:prstGeom prst="rect">
            <a:avLst/>
          </a:prstGeom>
        </p:spPr>
        <p:txBody>
          <a:bodyPr>
            <a:spAutoFit/>
          </a:bodyPr>
          <a:lstStyle/>
          <a:p>
            <a:pPr marL="285750" indent="-285750">
              <a:buFont typeface="Arial" charset="0"/>
              <a:buChar char="•"/>
            </a:pPr>
            <a:r>
              <a:rPr lang="en-US" sz="1400" dirty="0"/>
              <a:t>Scored for up to 15% of select procurements</a:t>
            </a:r>
          </a:p>
          <a:p>
            <a:pPr marL="285750" indent="-285750">
              <a:buFont typeface="Arial" charset="0"/>
              <a:buChar char="•"/>
            </a:pPr>
            <a:r>
              <a:rPr lang="en-US" sz="1400" dirty="0"/>
              <a:t>Scoring components</a:t>
            </a:r>
          </a:p>
          <a:p>
            <a:pPr marL="742950" lvl="1" indent="-285750">
              <a:buFont typeface="Arial" charset="0"/>
              <a:buChar char="•"/>
            </a:pPr>
            <a:r>
              <a:rPr lang="en-US" sz="1400" dirty="0"/>
              <a:t>VPATs (if applicable)</a:t>
            </a:r>
          </a:p>
          <a:p>
            <a:pPr marL="742950" lvl="1" indent="-285750">
              <a:buFont typeface="Arial" charset="0"/>
              <a:buChar char="•"/>
            </a:pPr>
            <a:r>
              <a:rPr lang="en-US" sz="1400" dirty="0"/>
              <a:t>VASDIR (if applicable)</a:t>
            </a:r>
          </a:p>
          <a:p>
            <a:pPr marL="742950" lvl="1" indent="-285750">
              <a:buFont typeface="Arial" charset="0"/>
              <a:buChar char="•"/>
            </a:pPr>
            <a:r>
              <a:rPr lang="en-US" sz="1400" dirty="0"/>
              <a:t>PDAA (required)</a:t>
            </a:r>
          </a:p>
        </p:txBody>
      </p:sp>
      <p:graphicFrame>
        <p:nvGraphicFramePr>
          <p:cNvPr id="7" name="Table 6" descr="Texas RFO Eval Scoring&#10;">
            <a:extLst>
              <a:ext uri="{FF2B5EF4-FFF2-40B4-BE49-F238E27FC236}">
                <a16:creationId xmlns:a16="http://schemas.microsoft.com/office/drawing/2014/main" xmlns="" id="{90864E4D-A6CA-4CD9-A27E-EA766519FE28}"/>
              </a:ext>
            </a:extLst>
          </p:cNvPr>
          <p:cNvGraphicFramePr>
            <a:graphicFrameLocks noGrp="1"/>
          </p:cNvGraphicFramePr>
          <p:nvPr>
            <p:extLst>
              <p:ext uri="{D42A27DB-BD31-4B8C-83A1-F6EECF244321}">
                <p14:modId xmlns:p14="http://schemas.microsoft.com/office/powerpoint/2010/main" val="1658413471"/>
              </p:ext>
            </p:extLst>
          </p:nvPr>
        </p:nvGraphicFramePr>
        <p:xfrm>
          <a:off x="174563" y="2194591"/>
          <a:ext cx="8658224" cy="4587994"/>
        </p:xfrm>
        <a:graphic>
          <a:graphicData uri="http://schemas.openxmlformats.org/drawingml/2006/table">
            <a:tbl>
              <a:tblPr firstRow="1"/>
              <a:tblGrid>
                <a:gridCol w="321028">
                  <a:extLst>
                    <a:ext uri="{9D8B030D-6E8A-4147-A177-3AD203B41FA5}">
                      <a16:colId xmlns:a16="http://schemas.microsoft.com/office/drawing/2014/main" xmlns="" val="3706750463"/>
                    </a:ext>
                  </a:extLst>
                </a:gridCol>
                <a:gridCol w="500586">
                  <a:extLst>
                    <a:ext uri="{9D8B030D-6E8A-4147-A177-3AD203B41FA5}">
                      <a16:colId xmlns:a16="http://schemas.microsoft.com/office/drawing/2014/main" xmlns="" val="4283233596"/>
                    </a:ext>
                  </a:extLst>
                </a:gridCol>
                <a:gridCol w="625732">
                  <a:extLst>
                    <a:ext uri="{9D8B030D-6E8A-4147-A177-3AD203B41FA5}">
                      <a16:colId xmlns:a16="http://schemas.microsoft.com/office/drawing/2014/main" xmlns="" val="1705601197"/>
                    </a:ext>
                  </a:extLst>
                </a:gridCol>
                <a:gridCol w="391763">
                  <a:extLst>
                    <a:ext uri="{9D8B030D-6E8A-4147-A177-3AD203B41FA5}">
                      <a16:colId xmlns:a16="http://schemas.microsoft.com/office/drawing/2014/main" xmlns="" val="3742551564"/>
                    </a:ext>
                  </a:extLst>
                </a:gridCol>
                <a:gridCol w="404005">
                  <a:extLst>
                    <a:ext uri="{9D8B030D-6E8A-4147-A177-3AD203B41FA5}">
                      <a16:colId xmlns:a16="http://schemas.microsoft.com/office/drawing/2014/main" xmlns="" val="3664811704"/>
                    </a:ext>
                  </a:extLst>
                </a:gridCol>
                <a:gridCol w="767201">
                  <a:extLst>
                    <a:ext uri="{9D8B030D-6E8A-4147-A177-3AD203B41FA5}">
                      <a16:colId xmlns:a16="http://schemas.microsoft.com/office/drawing/2014/main" xmlns="" val="2914452645"/>
                    </a:ext>
                  </a:extLst>
                </a:gridCol>
                <a:gridCol w="718231">
                  <a:extLst>
                    <a:ext uri="{9D8B030D-6E8A-4147-A177-3AD203B41FA5}">
                      <a16:colId xmlns:a16="http://schemas.microsoft.com/office/drawing/2014/main" xmlns="" val="832956796"/>
                    </a:ext>
                  </a:extLst>
                </a:gridCol>
                <a:gridCol w="4929678">
                  <a:extLst>
                    <a:ext uri="{9D8B030D-6E8A-4147-A177-3AD203B41FA5}">
                      <a16:colId xmlns:a16="http://schemas.microsoft.com/office/drawing/2014/main" xmlns="" val="2794009301"/>
                    </a:ext>
                  </a:extLst>
                </a:gridCol>
              </a:tblGrid>
              <a:tr h="171637">
                <a:tc gridSpan="8">
                  <a:txBody>
                    <a:bodyPr/>
                    <a:lstStyle/>
                    <a:p>
                      <a:pPr algn="ctr" fontAlgn="ctr"/>
                      <a:r>
                        <a:rPr lang="en-US" sz="800" b="1" i="0" u="none" strike="noStrike" dirty="0">
                          <a:solidFill>
                            <a:srgbClr val="000000"/>
                          </a:solidFill>
                          <a:effectLst/>
                          <a:latin typeface="Calibri" panose="020F0502020204030204" pitchFamily="34" charset="0"/>
                        </a:rPr>
                        <a:t>  DIR-TSO-TMP-Sample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602698772"/>
                  </a:ext>
                </a:extLst>
              </a:tr>
              <a:tr h="389484">
                <a:tc>
                  <a:txBody>
                    <a:bodyPr/>
                    <a:lstStyle/>
                    <a:p>
                      <a:pPr algn="ctr" fontAlgn="ctr"/>
                      <a:r>
                        <a:rPr lang="en-US" sz="800" b="0" i="0" u="none" strike="noStrike" dirty="0">
                          <a:solidFill>
                            <a:srgbClr val="FFFFFF"/>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ctr"/>
                      <a:r>
                        <a:rPr lang="en-US" sz="800" b="0" i="0" u="none" strike="noStrike" dirty="0">
                          <a:solidFill>
                            <a:srgbClr val="FFFFFF"/>
                          </a:solidFill>
                          <a:effectLst/>
                          <a:latin typeface="Calibri" panose="020F0502020204030204" pitchFamily="34" charset="0"/>
                        </a:rPr>
                        <a:t>Vendor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ctr"/>
                      <a:r>
                        <a:rPr lang="en-US" sz="800" b="0" i="0" u="none" strike="noStrike" dirty="0">
                          <a:solidFill>
                            <a:srgbClr val="FFFFFF"/>
                          </a:solidFill>
                          <a:effectLst/>
                          <a:latin typeface="Calibri" panose="020F0502020204030204" pitchFamily="34" charset="0"/>
                        </a:rPr>
                        <a:t>Dev Services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ctr"/>
                      <a:r>
                        <a:rPr lang="en-US" sz="800" b="0" i="0" u="none" strike="noStrike" dirty="0">
                          <a:solidFill>
                            <a:srgbClr val="FFFFFF"/>
                          </a:solidFill>
                          <a:effectLst/>
                          <a:latin typeface="Calibri" panose="020F0502020204030204" pitchFamily="34" charset="0"/>
                        </a:rPr>
                        <a:t>VPAT Rating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ctr"/>
                      <a:r>
                        <a:rPr lang="en-US" sz="800" b="0" i="0" u="none" strike="noStrike" dirty="0">
                          <a:solidFill>
                            <a:srgbClr val="FFFFFF"/>
                          </a:solidFill>
                          <a:effectLst/>
                          <a:latin typeface="Calibri" panose="020F0502020204030204" pitchFamily="34" charset="0"/>
                        </a:rPr>
                        <a:t>PDAA Score (0-100)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ctr"/>
                      <a:r>
                        <a:rPr lang="en-US" sz="800" b="0" i="0" u="none" strike="noStrike" dirty="0">
                          <a:solidFill>
                            <a:srgbClr val="FFFFFF"/>
                          </a:solidFill>
                          <a:effectLst/>
                          <a:latin typeface="Calibri" panose="020F0502020204030204" pitchFamily="34" charset="0"/>
                        </a:rPr>
                        <a:t>Accessibility Score (Up to 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ctr"/>
                      <a:r>
                        <a:rPr lang="en-US" sz="800" b="0" i="0" u="none" strike="noStrike" dirty="0">
                          <a:solidFill>
                            <a:srgbClr val="FFFFFF"/>
                          </a:solidFill>
                          <a:effectLst/>
                          <a:latin typeface="Calibri" panose="020F0502020204030204" pitchFamily="34" charset="0"/>
                        </a:rPr>
                        <a:t>Overall  Satisfactory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ctr"/>
                      <a:r>
                        <a:rPr lang="en-US" sz="800" b="0" i="0" u="none" strike="noStrike" dirty="0">
                          <a:solidFill>
                            <a:srgbClr val="FFFFFF"/>
                          </a:solidFill>
                          <a:effectLst/>
                          <a:latin typeface="Calibri" panose="020F0502020204030204" pitchFamily="34" charset="0"/>
                        </a:rPr>
                        <a:t>Comments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extLst>
                  <a:ext uri="{0D108BD9-81ED-4DB2-BD59-A6C34878D82A}">
                    <a16:rowId xmlns:a16="http://schemas.microsoft.com/office/drawing/2014/main" xmlns="" val="9154537"/>
                  </a:ext>
                </a:extLst>
              </a:tr>
              <a:tr h="778970">
                <a:tc>
                  <a:txBody>
                    <a:bodyPr/>
                    <a:lstStyle/>
                    <a:p>
                      <a:pPr algn="ctr" fontAlgn="ctr"/>
                      <a:r>
                        <a:rPr lang="en-US" sz="8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Vendor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Calibri" panose="020F0502020204030204" pitchFamily="34" charset="0"/>
                        </a:rPr>
                        <a:t>Satisfactory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85.67%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effectLst/>
                          <a:latin typeface="Calibri" panose="020F0502020204030204" pitchFamily="34" charset="0"/>
                        </a:rPr>
                        <a:t>High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Description of accessibility plans and integration into its Technical Solution appear comprehensive and well documented. VPAT submission: For the single VPAT provided, vendor should provide additional details on the exceptions listed. There also appear to be other COTS products  included in the vendor response which may require VPATs and for which VPATs were not present. These include, but not limited to: XXX or its components thereof  or any COTS or customized COTS products / services with  user interfaces intended for Texas state employees or members of the public. Vendor should provide.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592777171"/>
                  </a:ext>
                </a:extLst>
              </a:tr>
              <a:tr h="117009">
                <a:tc>
                  <a:txBody>
                    <a:bodyPr/>
                    <a:lstStyle/>
                    <a:p>
                      <a:pPr algn="ctr" fontAlgn="b"/>
                      <a:endParaRPr lang="en-US" sz="8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800" b="1"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800" b="1"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xmlns="" val="822107628"/>
                  </a:ext>
                </a:extLst>
              </a:tr>
              <a:tr h="234018">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en-US" sz="800" b="1" i="0" u="none" strike="noStrike" dirty="0">
                          <a:solidFill>
                            <a:srgbClr val="000000"/>
                          </a:solidFill>
                          <a:effectLst/>
                          <a:latin typeface="Calibri" panose="020F0502020204030204" pitchFamily="34" charset="0"/>
                        </a:rPr>
                        <a:t> Acc. Value in bid</a:t>
                      </a:r>
                    </a:p>
                  </a:txBody>
                  <a:tcPr marL="0" marR="0" marT="0" marB="0" anchor="ctr">
                    <a:lnL>
                      <a:noFill/>
                    </a:lnL>
                    <a:lnR>
                      <a:noFill/>
                    </a:lnR>
                    <a:lnT>
                      <a:noFill/>
                    </a:lnT>
                    <a:lnB>
                      <a:noFill/>
                    </a:lnB>
                    <a:solidFill>
                      <a:schemeClr val="accent6">
                        <a:lumMod val="40000"/>
                        <a:lumOff val="60000"/>
                      </a:schemeClr>
                    </a:solidFill>
                  </a:tcPr>
                </a:tc>
                <a:tc>
                  <a:txBody>
                    <a:bodyPr/>
                    <a:lstStyle/>
                    <a:p>
                      <a:pPr algn="ctr" fontAlgn="b"/>
                      <a:r>
                        <a:rPr lang="en-US" sz="800" b="1" i="0" u="none" strike="noStrike" dirty="0">
                          <a:solidFill>
                            <a:srgbClr val="000000"/>
                          </a:solidFill>
                          <a:effectLst/>
                          <a:latin typeface="Calibri" panose="020F0502020204030204" pitchFamily="34" charset="0"/>
                        </a:rPr>
                        <a:t> Calculation</a:t>
                      </a:r>
                    </a:p>
                  </a:txBody>
                  <a:tcPr marL="0" marR="0" marT="0" marB="0" anchor="ctr">
                    <a:lnL>
                      <a:noFill/>
                    </a:lnL>
                    <a:lnR>
                      <a:noFill/>
                    </a:lnR>
                    <a:lnT>
                      <a:noFill/>
                    </a:lnT>
                    <a:lnB>
                      <a:noFill/>
                    </a:lnB>
                    <a:solidFill>
                      <a:schemeClr val="accent6">
                        <a:lumMod val="40000"/>
                        <a:lumOff val="60000"/>
                      </a:schemeClr>
                    </a:solidFill>
                  </a:tcPr>
                </a:tc>
                <a:tc>
                  <a:txBody>
                    <a:bodyPr/>
                    <a:lstStyle/>
                    <a:p>
                      <a:pPr algn="ctr" fontAlgn="b"/>
                      <a:r>
                        <a:rPr lang="en-US" sz="800" b="1" i="0" u="none" strike="noStrike" dirty="0">
                          <a:solidFill>
                            <a:srgbClr val="000000"/>
                          </a:solidFill>
                          <a:effectLst/>
                          <a:latin typeface="Calibri" panose="020F0502020204030204" pitchFamily="34" charset="0"/>
                        </a:rPr>
                        <a:t> Final Score</a:t>
                      </a:r>
                    </a:p>
                  </a:txBody>
                  <a:tcPr marL="0" marR="0" marT="0" marB="0" anchor="ctr">
                    <a:lnL>
                      <a:noFill/>
                    </a:lnL>
                    <a:lnR>
                      <a:noFill/>
                    </a:lnR>
                    <a:lnT>
                      <a:noFill/>
                    </a:lnT>
                    <a:lnB>
                      <a:noFill/>
                    </a:lnB>
                    <a:solidFill>
                      <a:schemeClr val="accent6">
                        <a:lumMod val="40000"/>
                        <a:lumOff val="60000"/>
                      </a:schemeClr>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algn="l" fontAlgn="ctr"/>
                      <a:r>
                        <a:rPr lang="en-US" sz="800" b="1" i="0" u="none" strike="noStrike" dirty="0">
                          <a:solidFill>
                            <a:srgbClr val="000000"/>
                          </a:solidFill>
                          <a:effectLst/>
                          <a:latin typeface="Calibri" panose="020F0502020204030204" pitchFamily="34" charset="0"/>
                        </a:rPr>
                        <a:t>VPAT Scoring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5D9F1"/>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5D9F1"/>
                    </a:solidFill>
                  </a:tcPr>
                </a:tc>
                <a:extLst>
                  <a:ext uri="{0D108BD9-81ED-4DB2-BD59-A6C34878D82A}">
                    <a16:rowId xmlns:a16="http://schemas.microsoft.com/office/drawing/2014/main" xmlns="" val="2085515915"/>
                  </a:ext>
                </a:extLst>
              </a:tr>
              <a:tr h="303666">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en-US" sz="800" b="1" i="0" u="none" strike="noStrike" dirty="0">
                          <a:solidFill>
                            <a:srgbClr val="000000"/>
                          </a:solidFill>
                          <a:effectLst/>
                          <a:latin typeface="Calibri" panose="020F0502020204030204" pitchFamily="34" charset="0"/>
                        </a:rPr>
                        <a:t>15%</a:t>
                      </a:r>
                    </a:p>
                  </a:txBody>
                  <a:tcPr marL="0" marR="0" marT="0" marB="0" anchor="ctr">
                    <a:lnL>
                      <a:noFill/>
                    </a:lnL>
                    <a:lnR>
                      <a:noFill/>
                    </a:lnR>
                    <a:lnT>
                      <a:noFill/>
                    </a:lnT>
                    <a:lnB>
                      <a:noFill/>
                    </a:lnB>
                    <a:solidFill>
                      <a:schemeClr val="bg2"/>
                    </a:solidFill>
                  </a:tcPr>
                </a:tc>
                <a:tc>
                  <a:txBody>
                    <a:bodyPr/>
                    <a:lstStyle/>
                    <a:p>
                      <a:pPr algn="ctr" fontAlgn="b"/>
                      <a:r>
                        <a:rPr lang="en-US" sz="800" b="1" i="0" u="none" strike="noStrike" dirty="0">
                          <a:solidFill>
                            <a:srgbClr val="000000"/>
                          </a:solidFill>
                          <a:effectLst/>
                          <a:latin typeface="Calibri" panose="020F0502020204030204" pitchFamily="34" charset="0"/>
                        </a:rPr>
                        <a:t>.15 X 85.67 </a:t>
                      </a:r>
                    </a:p>
                  </a:txBody>
                  <a:tcPr marL="0" marR="0" marT="0" marB="0" anchor="ctr">
                    <a:lnL>
                      <a:noFill/>
                    </a:lnL>
                    <a:lnR>
                      <a:noFill/>
                    </a:lnR>
                    <a:lnT>
                      <a:noFill/>
                    </a:lnT>
                    <a:lnB>
                      <a:noFill/>
                    </a:lnB>
                    <a:solidFill>
                      <a:schemeClr val="bg2"/>
                    </a:solidFill>
                  </a:tcPr>
                </a:tc>
                <a:tc>
                  <a:txBody>
                    <a:bodyPr/>
                    <a:lstStyle/>
                    <a:p>
                      <a:pPr algn="ctr" fontAlgn="b"/>
                      <a:r>
                        <a:rPr lang="en-US" sz="800" b="1" i="0" u="none" strike="noStrike" dirty="0">
                          <a:solidFill>
                            <a:srgbClr val="000000"/>
                          </a:solidFill>
                          <a:effectLst/>
                          <a:latin typeface="Calibri" panose="020F0502020204030204" pitchFamily="34" charset="0"/>
                        </a:rPr>
                        <a:t> 12.85</a:t>
                      </a:r>
                    </a:p>
                  </a:txBody>
                  <a:tcPr marL="0" marR="0" marT="0" marB="0" anchor="ctr">
                    <a:lnL>
                      <a:noFill/>
                    </a:lnL>
                    <a:lnR>
                      <a:noFill/>
                    </a:lnR>
                    <a:lnT>
                      <a:noFill/>
                    </a:lnT>
                    <a:lnB>
                      <a:noFill/>
                    </a:lnB>
                    <a:solidFill>
                      <a:schemeClr val="bg2"/>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100pts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tc>
                  <a:txBody>
                    <a:bodyPr/>
                    <a:lstStyle/>
                    <a:p>
                      <a:pPr algn="l" fontAlgn="ctr"/>
                      <a:r>
                        <a:rPr lang="en-US" sz="800" b="1" i="0" u="none" strike="noStrike" dirty="0">
                          <a:solidFill>
                            <a:srgbClr val="000000"/>
                          </a:solidFill>
                          <a:effectLst/>
                          <a:latin typeface="Calibri" panose="020F0502020204030204" pitchFamily="34" charset="0"/>
                        </a:rPr>
                        <a:t>3  - Credible, accessibility documentation for all or most products included in the bid response. Response shows strong understanding of accessibility by vendor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extLst>
                  <a:ext uri="{0D108BD9-81ED-4DB2-BD59-A6C34878D82A}">
                    <a16:rowId xmlns:a16="http://schemas.microsoft.com/office/drawing/2014/main" xmlns="" val="3641757210"/>
                  </a:ext>
                </a:extLst>
              </a:tr>
              <a:tr h="224449">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60 pts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tc>
                  <a:txBody>
                    <a:bodyPr/>
                    <a:lstStyle/>
                    <a:p>
                      <a:pPr algn="l" fontAlgn="ctr"/>
                      <a:r>
                        <a:rPr lang="en-US" sz="800" b="1" i="0" u="none" strike="noStrike" dirty="0">
                          <a:solidFill>
                            <a:srgbClr val="000000"/>
                          </a:solidFill>
                          <a:effectLst/>
                          <a:latin typeface="Calibri" panose="020F0502020204030204" pitchFamily="34" charset="0"/>
                        </a:rPr>
                        <a:t>2 - Questionable, incomplete or inaccurate accessibility documentation  most likely not supported  by testing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extLst>
                  <a:ext uri="{0D108BD9-81ED-4DB2-BD59-A6C34878D82A}">
                    <a16:rowId xmlns:a16="http://schemas.microsoft.com/office/drawing/2014/main" xmlns="" val="384451686"/>
                  </a:ext>
                </a:extLst>
              </a:tr>
              <a:tr h="161735">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15 pts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tc>
                  <a:txBody>
                    <a:bodyPr/>
                    <a:lstStyle/>
                    <a:p>
                      <a:pPr algn="l" fontAlgn="ctr"/>
                      <a:r>
                        <a:rPr lang="en-US" sz="800" b="1" i="0" u="none" strike="noStrike" dirty="0">
                          <a:solidFill>
                            <a:srgbClr val="000000"/>
                          </a:solidFill>
                          <a:effectLst/>
                          <a:latin typeface="Calibri" panose="020F0502020204030204" pitchFamily="34" charset="0"/>
                        </a:rPr>
                        <a:t>1 - Accessibility documentation indicates very limited to no knowledge of accessibility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extLst>
                  <a:ext uri="{0D108BD9-81ED-4DB2-BD59-A6C34878D82A}">
                    <a16:rowId xmlns:a16="http://schemas.microsoft.com/office/drawing/2014/main" xmlns="" val="4029532575"/>
                  </a:ext>
                </a:extLst>
              </a:tr>
              <a:tr h="194743">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0 pts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tc>
                  <a:txBody>
                    <a:bodyPr/>
                    <a:lstStyle/>
                    <a:p>
                      <a:pPr algn="l" fontAlgn="ctr"/>
                      <a:r>
                        <a:rPr lang="en-US" sz="800" b="1" i="0" u="none" strike="noStrike" dirty="0">
                          <a:solidFill>
                            <a:srgbClr val="000000"/>
                          </a:solidFill>
                          <a:effectLst/>
                          <a:latin typeface="Calibri" panose="020F0502020204030204" pitchFamily="34" charset="0"/>
                        </a:rPr>
                        <a:t>0 - Accessibility documentation  required but not provided</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extLst>
                  <a:ext uri="{0D108BD9-81ED-4DB2-BD59-A6C34878D82A}">
                    <a16:rowId xmlns:a16="http://schemas.microsoft.com/office/drawing/2014/main" xmlns="" val="546808784"/>
                  </a:ext>
                </a:extLst>
              </a:tr>
              <a:tr h="117009">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en-US" sz="800" b="1"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algn="l" fontAlgn="ctr"/>
                      <a:r>
                        <a:rPr lang="en-US" sz="800" b="1" i="0" u="none" strike="noStrike">
                          <a:solidFill>
                            <a:srgbClr val="000000"/>
                          </a:solidFill>
                          <a:effectLst/>
                          <a:latin typeface="Calibri" panose="020F0502020204030204" pitchFamily="34" charset="0"/>
                        </a:rPr>
                        <a:t>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xmlns="" val="830641031"/>
                  </a:ext>
                </a:extLst>
              </a:tr>
              <a:tr h="138630">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algn="l" fontAlgn="ctr"/>
                      <a:r>
                        <a:rPr lang="en-US" sz="800" b="1" i="0" u="none" strike="noStrike">
                          <a:solidFill>
                            <a:srgbClr val="000000"/>
                          </a:solidFill>
                          <a:effectLst/>
                          <a:latin typeface="Calibri" panose="020F0502020204030204" pitchFamily="34" charset="0"/>
                        </a:rPr>
                        <a:t>VADSIR Scoring</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5D9F1"/>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5D9F1"/>
                    </a:solidFill>
                  </a:tcPr>
                </a:tc>
                <a:extLst>
                  <a:ext uri="{0D108BD9-81ED-4DB2-BD59-A6C34878D82A}">
                    <a16:rowId xmlns:a16="http://schemas.microsoft.com/office/drawing/2014/main" xmlns="" val="2341661519"/>
                  </a:ext>
                </a:extLst>
              </a:tr>
              <a:tr h="273960">
                <a:tc>
                  <a:txBody>
                    <a:bodyPr/>
                    <a:lstStyle/>
                    <a:p>
                      <a:pPr algn="l" fontAlgn="ctr"/>
                      <a:r>
                        <a:rPr lang="en-US" sz="800" b="0" i="0" u="none" strike="noStrike">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0" marR="0" marT="0" marB="0" anchor="ctr">
                    <a:lnL>
                      <a:noFill/>
                    </a:lnL>
                    <a:lnR w="63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tc>
                  <a:txBody>
                    <a:bodyPr/>
                    <a:lstStyle/>
                    <a:p>
                      <a:pPr algn="l" fontAlgn="ctr"/>
                      <a:r>
                        <a:rPr lang="en-US" sz="800" b="1" i="0" u="none" strike="noStrike">
                          <a:solidFill>
                            <a:srgbClr val="000000"/>
                          </a:solidFill>
                          <a:effectLst/>
                          <a:latin typeface="Calibri" panose="020F0502020204030204" pitchFamily="34" charset="0"/>
                        </a:rPr>
                        <a:t>UNSAT -  No completed VADSIR submitted but is applicable OR responses indicate insufficient knowledge of web accessibility to produce  accessible websites / web applications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extLst>
                  <a:ext uri="{0D108BD9-81ED-4DB2-BD59-A6C34878D82A}">
                    <a16:rowId xmlns:a16="http://schemas.microsoft.com/office/drawing/2014/main" xmlns="" val="2132686911"/>
                  </a:ext>
                </a:extLst>
              </a:tr>
              <a:tr h="234018">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50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tc>
                  <a:txBody>
                    <a:bodyPr/>
                    <a:lstStyle/>
                    <a:p>
                      <a:pPr algn="l" fontAlgn="b"/>
                      <a:r>
                        <a:rPr lang="en-US" sz="800" b="1" i="0" u="none" strike="noStrike">
                          <a:solidFill>
                            <a:srgbClr val="000000"/>
                          </a:solidFill>
                          <a:effectLst/>
                          <a:latin typeface="Calibri" panose="020F0502020204030204" pitchFamily="34" charset="0"/>
                        </a:rPr>
                        <a:t>Low SAT -  Responses indicate a deficiency of knowledge in key areas of website accessibility that significantly impacts the vendors ability to develop  and deliver accessible websites / applications </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extLst>
                  <a:ext uri="{0D108BD9-81ED-4DB2-BD59-A6C34878D82A}">
                    <a16:rowId xmlns:a16="http://schemas.microsoft.com/office/drawing/2014/main" xmlns="" val="236186766"/>
                  </a:ext>
                </a:extLst>
              </a:tr>
              <a:tr h="234018">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100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tc>
                  <a:txBody>
                    <a:bodyPr/>
                    <a:lstStyle/>
                    <a:p>
                      <a:pPr algn="l" fontAlgn="b"/>
                      <a:r>
                        <a:rPr lang="en-US" sz="800" b="1" i="0" u="none" strike="noStrike">
                          <a:solidFill>
                            <a:srgbClr val="000000"/>
                          </a:solidFill>
                          <a:effectLst/>
                          <a:latin typeface="Calibri" panose="020F0502020204030204" pitchFamily="34" charset="0"/>
                        </a:rPr>
                        <a:t>SAT  - Responses indicate an acceptable level of knowledge, skills, and processes to produce accessible websites / web applications</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extLst>
                  <a:ext uri="{0D108BD9-81ED-4DB2-BD59-A6C34878D82A}">
                    <a16:rowId xmlns:a16="http://schemas.microsoft.com/office/drawing/2014/main" xmlns="" val="1328541251"/>
                  </a:ext>
                </a:extLst>
              </a:tr>
              <a:tr h="117009">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xmlns="" val="79162678"/>
                  </a:ext>
                </a:extLst>
              </a:tr>
              <a:tr h="117009">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algn="l" fontAlgn="ctr"/>
                      <a:r>
                        <a:rPr lang="en-US" sz="800" b="1" i="0" u="none" strike="noStrike">
                          <a:solidFill>
                            <a:srgbClr val="000000"/>
                          </a:solidFill>
                          <a:effectLst/>
                          <a:latin typeface="Calibri" panose="020F0502020204030204" pitchFamily="34" charset="0"/>
                        </a:rPr>
                        <a:t> PDAA Scoring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5D9F1"/>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5D9F1"/>
                    </a:solidFill>
                  </a:tcPr>
                </a:tc>
                <a:extLst>
                  <a:ext uri="{0D108BD9-81ED-4DB2-BD59-A6C34878D82A}">
                    <a16:rowId xmlns:a16="http://schemas.microsoft.com/office/drawing/2014/main" xmlns="" val="429232426"/>
                  </a:ext>
                </a:extLst>
              </a:tr>
              <a:tr h="117009">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algn="ctr" fontAlgn="b"/>
                      <a:r>
                        <a:rPr lang="en-US" sz="800" b="1" i="0" u="none" strike="noStrike">
                          <a:solidFill>
                            <a:srgbClr val="000000"/>
                          </a:solidFill>
                          <a:effectLst/>
                          <a:latin typeface="Calibri" panose="020F0502020204030204" pitchFamily="34" charset="0"/>
                        </a:rPr>
                        <a:t>0-100</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tc>
                  <a:txBody>
                    <a:bodyPr/>
                    <a:lstStyle/>
                    <a:p>
                      <a:pPr algn="l" fontAlgn="ctr"/>
                      <a:r>
                        <a:rPr lang="en-US" sz="800" b="0" i="0" u="none" strike="noStrike">
                          <a:solidFill>
                            <a:srgbClr val="000000"/>
                          </a:solidFill>
                          <a:effectLst/>
                          <a:latin typeface="Calibri" panose="020F0502020204030204" pitchFamily="34" charset="0"/>
                        </a:rPr>
                        <a:t>As calculated on the PDAA Assessment form</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extLst>
                  <a:ext uri="{0D108BD9-81ED-4DB2-BD59-A6C34878D82A}">
                    <a16:rowId xmlns:a16="http://schemas.microsoft.com/office/drawing/2014/main" xmlns="" val="695269596"/>
                  </a:ext>
                </a:extLst>
              </a:tr>
              <a:tr h="117009">
                <a:tc>
                  <a:txBody>
                    <a:bodyPr/>
                    <a:lstStyle/>
                    <a:p>
                      <a:pPr algn="ctr"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FFFFFF"/>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FFFFFF"/>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3929881875"/>
                  </a:ext>
                </a:extLst>
              </a:tr>
              <a:tr h="117009">
                <a:tc>
                  <a:txBody>
                    <a:bodyPr/>
                    <a:lstStyle/>
                    <a:p>
                      <a:pPr algn="ctr"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Scoring  Results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B8CCE4"/>
                    </a:solidFill>
                  </a:tcPr>
                </a:tc>
                <a:tc>
                  <a:txBody>
                    <a:bodyPr/>
                    <a:lstStyle/>
                    <a:p>
                      <a:pPr algn="l" fontAlgn="b"/>
                      <a:r>
                        <a:rPr lang="en-US" sz="800" b="1" i="0" u="none" strike="noStrike">
                          <a:solidFill>
                            <a:srgbClr val="000000"/>
                          </a:solidFill>
                          <a:effectLst/>
                          <a:latin typeface="Calibri" panose="020F0502020204030204" pitchFamily="34" charset="0"/>
                        </a:rPr>
                        <a:t>Overall  Satisfactory Rating</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xmlns="" val="574383464"/>
                  </a:ext>
                </a:extLst>
              </a:tr>
              <a:tr h="117009">
                <a:tc>
                  <a:txBody>
                    <a:bodyPr/>
                    <a:lstStyle/>
                    <a:p>
                      <a:pPr algn="ctr"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0 - 35%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tc>
                  <a:txBody>
                    <a:bodyPr/>
                    <a:lstStyle/>
                    <a:p>
                      <a:pPr algn="l" fontAlgn="b"/>
                      <a:r>
                        <a:rPr lang="en-US" sz="800" b="1" i="0" u="none" strike="noStrike">
                          <a:solidFill>
                            <a:srgbClr val="000000"/>
                          </a:solidFill>
                          <a:effectLst/>
                          <a:latin typeface="Calibri" panose="020F0502020204030204" pitchFamily="34" charset="0"/>
                        </a:rPr>
                        <a:t>Low</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extLst>
                  <a:ext uri="{0D108BD9-81ED-4DB2-BD59-A6C34878D82A}">
                    <a16:rowId xmlns:a16="http://schemas.microsoft.com/office/drawing/2014/main" xmlns="" val="1107508611"/>
                  </a:ext>
                </a:extLst>
              </a:tr>
              <a:tr h="117009">
                <a:tc>
                  <a:txBody>
                    <a:bodyPr/>
                    <a:lstStyle/>
                    <a:p>
                      <a:pPr algn="ctr"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36 - 70%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tc>
                  <a:txBody>
                    <a:bodyPr/>
                    <a:lstStyle/>
                    <a:p>
                      <a:pPr algn="l" fontAlgn="b"/>
                      <a:r>
                        <a:rPr lang="en-US" sz="800" b="1" i="0" u="none" strike="noStrike">
                          <a:solidFill>
                            <a:srgbClr val="000000"/>
                          </a:solidFill>
                          <a:effectLst/>
                          <a:latin typeface="Calibri" panose="020F0502020204030204" pitchFamily="34" charset="0"/>
                        </a:rPr>
                        <a:t>Medium</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extLst>
                  <a:ext uri="{0D108BD9-81ED-4DB2-BD59-A6C34878D82A}">
                    <a16:rowId xmlns:a16="http://schemas.microsoft.com/office/drawing/2014/main" xmlns="" val="1397029799"/>
                  </a:ext>
                </a:extLst>
              </a:tr>
              <a:tr h="117009">
                <a:tc>
                  <a:txBody>
                    <a:bodyPr/>
                    <a:lstStyle/>
                    <a:p>
                      <a:pPr algn="ctr"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71 - 100%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tc>
                  <a:txBody>
                    <a:bodyPr/>
                    <a:lstStyle/>
                    <a:p>
                      <a:pPr algn="l" fontAlgn="b"/>
                      <a:r>
                        <a:rPr lang="en-US" sz="800" b="1" i="0" u="none" strike="noStrike" dirty="0">
                          <a:solidFill>
                            <a:srgbClr val="000000"/>
                          </a:solidFill>
                          <a:effectLst/>
                          <a:latin typeface="Calibri" panose="020F0502020204030204" pitchFamily="34" charset="0"/>
                        </a:rPr>
                        <a:t>High</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ECE1"/>
                    </a:solidFill>
                  </a:tcPr>
                </a:tc>
                <a:extLst>
                  <a:ext uri="{0D108BD9-81ED-4DB2-BD59-A6C34878D82A}">
                    <a16:rowId xmlns:a16="http://schemas.microsoft.com/office/drawing/2014/main" xmlns="" val="1176335267"/>
                  </a:ext>
                </a:extLst>
              </a:tr>
            </a:tbl>
          </a:graphicData>
        </a:graphic>
      </p:graphicFrame>
    </p:spTree>
    <p:extLst>
      <p:ext uri="{BB962C8B-B14F-4D97-AF65-F5344CB8AC3E}">
        <p14:creationId xmlns:p14="http://schemas.microsoft.com/office/powerpoint/2010/main" val="4258063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365126"/>
            <a:ext cx="7886700" cy="730027"/>
          </a:xfrm>
        </p:spPr>
        <p:txBody>
          <a:bodyPr/>
          <a:lstStyle/>
          <a:p>
            <a:r>
              <a:rPr lang="en-US" b="1" dirty="0">
                <a:solidFill>
                  <a:srgbClr val="1D4F91"/>
                </a:solidFill>
              </a:rPr>
              <a:t>Demo</a:t>
            </a:r>
            <a:r>
              <a:rPr lang="en-US" b="1" baseline="0" dirty="0">
                <a:solidFill>
                  <a:srgbClr val="1D4F91"/>
                </a:solidFill>
              </a:rPr>
              <a:t> Evaluation</a:t>
            </a:r>
            <a:endParaRPr lang="en-US" b="1" dirty="0">
              <a:solidFill>
                <a:srgbClr val="1D4F91"/>
              </a:solidFill>
            </a:endParaRPr>
          </a:p>
        </p:txBody>
      </p:sp>
      <p:pic>
        <p:nvPicPr>
          <p:cNvPr id="7" name="Content Placeholder 6" descr="Demo evaluation rubric with 5 elements: Keyboard-only navigation, Logical tab/arrow order, Focus indication, Color contrast, and Browser zoom set to 20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808" y="1095153"/>
            <a:ext cx="8323235" cy="3643531"/>
          </a:xfrm>
        </p:spPr>
      </p:pic>
      <p:pic>
        <p:nvPicPr>
          <p:cNvPr id="8" name="Picture 7" descr="Scoresheet for demo evaluation, with two sections of data: Core functionality and Accessibilit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808" y="5213651"/>
            <a:ext cx="8323235" cy="1183165"/>
          </a:xfrm>
          <a:prstGeom prst="rect">
            <a:avLst/>
          </a:prstGeom>
        </p:spPr>
      </p:pic>
    </p:spTree>
    <p:extLst>
      <p:ext uri="{BB962C8B-B14F-4D97-AF65-F5344CB8AC3E}">
        <p14:creationId xmlns:p14="http://schemas.microsoft.com/office/powerpoint/2010/main" val="1314521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543800" y="5624513"/>
            <a:ext cx="1600200" cy="273844"/>
          </a:xfrm>
          <a:prstGeom prst="rect">
            <a:avLst/>
          </a:prstGeom>
        </p:spPr>
        <p:txBody>
          <a:bodyPr/>
          <a:lstStyle/>
          <a:p>
            <a:pPr algn="r"/>
            <a:fld id="{EDC8AA99-7238-42D3-B68A-A4E1B56FEE73}" type="slidenum">
              <a:rPr lang="en-US" smtClean="0"/>
              <a:pPr algn="r"/>
              <a:t>19</a:t>
            </a:fld>
            <a:endParaRPr lang="en-US" dirty="0"/>
          </a:p>
        </p:txBody>
      </p:sp>
      <p:sp>
        <p:nvSpPr>
          <p:cNvPr id="2" name="Title 1"/>
          <p:cNvSpPr>
            <a:spLocks noGrp="1"/>
          </p:cNvSpPr>
          <p:nvPr>
            <p:ph type="title"/>
          </p:nvPr>
        </p:nvSpPr>
        <p:spPr>
          <a:xfrm>
            <a:off x="228051" y="-227059"/>
            <a:ext cx="8682031" cy="1194619"/>
          </a:xfrm>
        </p:spPr>
        <p:txBody>
          <a:bodyPr vert="horz" lIns="68580" tIns="34290" rIns="68580" bIns="34290" rtlCol="0" anchor="ctr">
            <a:noAutofit/>
          </a:bodyPr>
          <a:lstStyle/>
          <a:p>
            <a:r>
              <a:rPr lang="en-US" sz="2400" b="1" dirty="0">
                <a:solidFill>
                  <a:srgbClr val="1D4F91"/>
                </a:solidFill>
                <a:latin typeface="Optima LT Std Medium"/>
                <a:cs typeface="Arial" panose="020B0604020202020204" pitchFamily="34" charset="0"/>
              </a:rPr>
              <a:t>Contract Inclusions for COTS / Development Services</a:t>
            </a:r>
          </a:p>
        </p:txBody>
      </p:sp>
      <p:graphicFrame>
        <p:nvGraphicFramePr>
          <p:cNvPr id="7" name="Content Placeholder 6" descr="Policy excercise table"/>
          <p:cNvGraphicFramePr>
            <a:graphicFrameLocks noGrp="1"/>
          </p:cNvGraphicFramePr>
          <p:nvPr>
            <p:ph idx="1"/>
            <p:extLst>
              <p:ext uri="{D42A27DB-BD31-4B8C-83A1-F6EECF244321}">
                <p14:modId xmlns:p14="http://schemas.microsoft.com/office/powerpoint/2010/main" val="497257457"/>
              </p:ext>
            </p:extLst>
          </p:nvPr>
        </p:nvGraphicFramePr>
        <p:xfrm>
          <a:off x="228052" y="967560"/>
          <a:ext cx="8682031" cy="5844788"/>
        </p:xfrm>
        <a:graphic>
          <a:graphicData uri="http://schemas.openxmlformats.org/drawingml/2006/table">
            <a:tbl>
              <a:tblPr firstRow="1" bandRow="1">
                <a:tableStyleId>{7DF18680-E054-41AD-8BC1-D1AEF772440D}</a:tableStyleId>
              </a:tblPr>
              <a:tblGrid>
                <a:gridCol w="6790265">
                  <a:extLst>
                    <a:ext uri="{9D8B030D-6E8A-4147-A177-3AD203B41FA5}">
                      <a16:colId xmlns:a16="http://schemas.microsoft.com/office/drawing/2014/main" xmlns="" val="20000"/>
                    </a:ext>
                  </a:extLst>
                </a:gridCol>
                <a:gridCol w="724395">
                  <a:extLst>
                    <a:ext uri="{9D8B030D-6E8A-4147-A177-3AD203B41FA5}">
                      <a16:colId xmlns:a16="http://schemas.microsoft.com/office/drawing/2014/main" xmlns="" val="20001"/>
                    </a:ext>
                  </a:extLst>
                </a:gridCol>
                <a:gridCol w="1167371">
                  <a:extLst>
                    <a:ext uri="{9D8B030D-6E8A-4147-A177-3AD203B41FA5}">
                      <a16:colId xmlns:a16="http://schemas.microsoft.com/office/drawing/2014/main" xmlns="" val="20002"/>
                    </a:ext>
                  </a:extLst>
                </a:gridCol>
              </a:tblGrid>
              <a:tr h="443090">
                <a:tc>
                  <a:txBody>
                    <a:bodyPr/>
                    <a:lstStyle/>
                    <a:p>
                      <a:pPr algn="l"/>
                      <a:r>
                        <a:rPr lang="en-US" sz="1200" b="1" kern="1200" dirty="0">
                          <a:solidFill>
                            <a:schemeClr val="lt1"/>
                          </a:solidFill>
                          <a:latin typeface="Arial" panose="020B0604020202020204" pitchFamily="34" charset="0"/>
                          <a:ea typeface="+mn-ea"/>
                          <a:cs typeface="Arial" panose="020B0604020202020204" pitchFamily="34" charset="0"/>
                        </a:rPr>
                        <a:t>Contract Inclusions</a:t>
                      </a:r>
                    </a:p>
                  </a:txBody>
                  <a:tcPr marL="68580" marR="68580" marT="34290" marB="34290" anchor="ctr"/>
                </a:tc>
                <a:tc>
                  <a:txBody>
                    <a:bodyPr/>
                    <a:lstStyle/>
                    <a:p>
                      <a:pPr algn="ctr"/>
                      <a:r>
                        <a:rPr lang="en-US" sz="1200" b="1" kern="1200" dirty="0">
                          <a:latin typeface="Arial" panose="020B0604020202020204" pitchFamily="34" charset="0"/>
                          <a:cs typeface="Arial" panose="020B0604020202020204" pitchFamily="34" charset="0"/>
                        </a:rPr>
                        <a:t>COTS</a:t>
                      </a:r>
                      <a:endParaRPr lang="en-US" sz="1200" b="1" kern="1200" dirty="0">
                        <a:solidFill>
                          <a:schemeClr val="lt1"/>
                        </a:solidFill>
                        <a:latin typeface="Arial" panose="020B0604020202020204" pitchFamily="34" charset="0"/>
                        <a:ea typeface="+mn-ea"/>
                        <a:cs typeface="Arial" panose="020B0604020202020204" pitchFamily="34" charset="0"/>
                      </a:endParaRPr>
                    </a:p>
                  </a:txBody>
                  <a:tcPr marL="68580" marR="68580" marT="34290" marB="34290" anchor="ctr"/>
                </a:tc>
                <a:tc>
                  <a:txBody>
                    <a:bodyPr/>
                    <a:lstStyle/>
                    <a:p>
                      <a:pPr algn="ctr"/>
                      <a:r>
                        <a:rPr lang="en-US" sz="1200" b="1" kern="1200" dirty="0">
                          <a:latin typeface="Arial" panose="020B0604020202020204" pitchFamily="34" charset="0"/>
                          <a:cs typeface="Arial" panose="020B0604020202020204" pitchFamily="34" charset="0"/>
                        </a:rPr>
                        <a:t>Development Services</a:t>
                      </a:r>
                      <a:endParaRPr lang="en-US" sz="1200" b="1" kern="1200" dirty="0">
                        <a:solidFill>
                          <a:schemeClr val="lt1"/>
                        </a:solidFill>
                        <a:latin typeface="Arial" panose="020B0604020202020204" pitchFamily="34" charset="0"/>
                        <a:ea typeface="+mn-ea"/>
                        <a:cs typeface="Arial" panose="020B0604020202020204" pitchFamily="34" charset="0"/>
                      </a:endParaRPr>
                    </a:p>
                  </a:txBody>
                  <a:tcPr marL="68580" marR="68580" marT="34290" marB="34290" anchor="ctr"/>
                </a:tc>
                <a:extLst>
                  <a:ext uri="{0D108BD9-81ED-4DB2-BD59-A6C34878D82A}">
                    <a16:rowId xmlns:a16="http://schemas.microsoft.com/office/drawing/2014/main" xmlns="" val="10000"/>
                  </a:ext>
                </a:extLst>
              </a:tr>
              <a:tr h="495052">
                <a:tc>
                  <a:txBody>
                    <a:bodyPr/>
                    <a:lstStyle/>
                    <a:p>
                      <a:pPr lvl="0"/>
                      <a:r>
                        <a:rPr lang="en-US" sz="1200" b="0" i="0" kern="1200" dirty="0">
                          <a:solidFill>
                            <a:schemeClr val="dk1"/>
                          </a:solidFill>
                          <a:effectLst/>
                          <a:latin typeface="Arial" panose="020B0604020202020204" pitchFamily="34" charset="0"/>
                          <a:ea typeface="+mn-ea"/>
                          <a:cs typeface="Arial" panose="020B0604020202020204" pitchFamily="34" charset="0"/>
                        </a:rPr>
                        <a:t>The accessibility technical standard that you want the deliverable to meet such as WCAG 2.0 AA</a:t>
                      </a:r>
                      <a:endParaRPr lang="en-US" sz="1200" b="1" dirty="0">
                        <a:latin typeface="Arial" panose="020B0604020202020204" pitchFamily="34" charset="0"/>
                        <a:cs typeface="Arial" panose="020B0604020202020204" pitchFamily="34" charset="0"/>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Yes</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Yes</a:t>
                      </a:r>
                    </a:p>
                  </a:txBody>
                  <a:tcPr marL="68580" marR="68580" marT="34290" marB="34290" anchor="ctr"/>
                </a:tc>
                <a:extLst>
                  <a:ext uri="{0D108BD9-81ED-4DB2-BD59-A6C34878D82A}">
                    <a16:rowId xmlns:a16="http://schemas.microsoft.com/office/drawing/2014/main" xmlns="" val="10001"/>
                  </a:ext>
                </a:extLst>
              </a:tr>
              <a:tr h="547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Arial" panose="020B0604020202020204" pitchFamily="34" charset="0"/>
                          <a:ea typeface="+mn-ea"/>
                          <a:cs typeface="Arial" panose="020B0604020202020204" pitchFamily="34" charset="0"/>
                        </a:rPr>
                        <a:t>Review / approval of accessibility plans / designs at designated checkpoints throughout the development cycle</a:t>
                      </a:r>
                      <a:endParaRPr lang="en-US" sz="1200" b="1" dirty="0">
                        <a:latin typeface="Arial" panose="020B0604020202020204" pitchFamily="34" charset="0"/>
                        <a:cs typeface="Arial" panose="020B0604020202020204" pitchFamily="34" charset="0"/>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Yes</a:t>
                      </a:r>
                    </a:p>
                  </a:txBody>
                  <a:tcPr marL="68580" marR="68580" marT="34290" marB="34290" anchor="ctr"/>
                </a:tc>
                <a:extLst>
                  <a:ext uri="{0D108BD9-81ED-4DB2-BD59-A6C34878D82A}">
                    <a16:rowId xmlns:a16="http://schemas.microsoft.com/office/drawing/2014/main" xmlns="" val="10003"/>
                  </a:ext>
                </a:extLst>
              </a:tr>
              <a:tr h="495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Arial" panose="020B0604020202020204" pitchFamily="34" charset="0"/>
                          <a:ea typeface="+mn-ea"/>
                          <a:cs typeface="Arial" panose="020B0604020202020204" pitchFamily="34" charset="0"/>
                        </a:rPr>
                        <a:t>Review / concurrence of accessibility platforms used for testing</a:t>
                      </a:r>
                      <a:endParaRPr lang="en-US" sz="1200" b="1" dirty="0">
                        <a:latin typeface="Arial" panose="020B0604020202020204" pitchFamily="34" charset="0"/>
                        <a:cs typeface="Arial" panose="020B0604020202020204" pitchFamily="34" charset="0"/>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Yes</a:t>
                      </a:r>
                    </a:p>
                  </a:txBody>
                  <a:tcPr marL="68580" marR="68580" marT="34290" marB="34290" anchor="ctr"/>
                </a:tc>
                <a:extLst>
                  <a:ext uri="{0D108BD9-81ED-4DB2-BD59-A6C34878D82A}">
                    <a16:rowId xmlns:a16="http://schemas.microsoft.com/office/drawing/2014/main" xmlns="" val="10004"/>
                  </a:ext>
                </a:extLst>
              </a:tr>
              <a:tr h="495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Arial" panose="020B0604020202020204" pitchFamily="34" charset="0"/>
                          <a:ea typeface="+mn-ea"/>
                          <a:cs typeface="Arial" panose="020B0604020202020204" pitchFamily="34" charset="0"/>
                        </a:rPr>
                        <a:t>Delivery of accessibility test results documentation and dates to be provided</a:t>
                      </a:r>
                      <a:endParaRPr lang="en-US" sz="1200" b="1" dirty="0">
                        <a:latin typeface="Arial" panose="020B0604020202020204" pitchFamily="34" charset="0"/>
                        <a:cs typeface="Arial" panose="020B0604020202020204" pitchFamily="34" charset="0"/>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Yes</a:t>
                      </a:r>
                    </a:p>
                  </a:txBody>
                  <a:tcPr marL="68580" marR="68580" marT="34290" marB="34290" anchor="ctr"/>
                </a:tc>
                <a:extLst>
                  <a:ext uri="{0D108BD9-81ED-4DB2-BD59-A6C34878D82A}">
                    <a16:rowId xmlns:a16="http://schemas.microsoft.com/office/drawing/2014/main" xmlns="" val="10005"/>
                  </a:ext>
                </a:extLst>
              </a:tr>
              <a:tr h="495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Arial" panose="020B0604020202020204" pitchFamily="34" charset="0"/>
                          <a:ea typeface="+mn-ea"/>
                          <a:cs typeface="Arial" panose="020B0604020202020204" pitchFamily="34" charset="0"/>
                        </a:rPr>
                        <a:t>Corrective actions criteria (prioritization of accessibility defects /  issues, and resolution plans / dates)</a:t>
                      </a:r>
                      <a:endParaRPr lang="en-US" sz="1200" b="1" dirty="0">
                        <a:latin typeface="Arial" panose="020B0604020202020204" pitchFamily="34" charset="0"/>
                        <a:cs typeface="Arial" panose="020B0604020202020204" pitchFamily="34" charset="0"/>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Yes</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Yes</a:t>
                      </a:r>
                    </a:p>
                  </a:txBody>
                  <a:tcPr marL="68580" marR="68580" marT="34290" marB="34290" anchor="ctr"/>
                </a:tc>
                <a:extLst>
                  <a:ext uri="{0D108BD9-81ED-4DB2-BD59-A6C34878D82A}">
                    <a16:rowId xmlns:a16="http://schemas.microsoft.com/office/drawing/2014/main" xmlns="" val="10006"/>
                  </a:ext>
                </a:extLst>
              </a:tr>
              <a:tr h="4479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Arial" panose="020B0604020202020204" pitchFamily="34" charset="0"/>
                          <a:ea typeface="+mn-ea"/>
                          <a:cs typeface="Arial" panose="020B0604020202020204" pitchFamily="34" charset="0"/>
                        </a:rPr>
                        <a:t>Accessibility related remedies and warranties</a:t>
                      </a:r>
                      <a:endParaRPr lang="en-US" sz="1200" b="1" dirty="0">
                        <a:latin typeface="Arial" panose="020B0604020202020204" pitchFamily="34" charset="0"/>
                        <a:cs typeface="Arial" panose="020B0604020202020204" pitchFamily="34" charset="0"/>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Yes</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Yes</a:t>
                      </a:r>
                    </a:p>
                  </a:txBody>
                  <a:tcPr marL="68580" marR="68580" marT="34290" marB="34290" anchor="ctr"/>
                </a:tc>
                <a:extLst>
                  <a:ext uri="{0D108BD9-81ED-4DB2-BD59-A6C34878D82A}">
                    <a16:rowId xmlns:a16="http://schemas.microsoft.com/office/drawing/2014/main" xmlns="" val="10008"/>
                  </a:ext>
                </a:extLst>
              </a:tr>
              <a:tr h="4479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Arial" panose="020B0604020202020204" pitchFamily="34" charset="0"/>
                          <a:ea typeface="+mn-ea"/>
                          <a:cs typeface="Arial" panose="020B0604020202020204" pitchFamily="34" charset="0"/>
                        </a:rPr>
                        <a:t>Statement that you may request additional information as needed in support of the vendor deliverables</a:t>
                      </a:r>
                      <a:endParaRPr lang="en-US" sz="1200" b="1" dirty="0">
                        <a:latin typeface="Arial" panose="020B0604020202020204" pitchFamily="34" charset="0"/>
                        <a:cs typeface="Arial" panose="020B0604020202020204" pitchFamily="34" charset="0"/>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Yes</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Yes</a:t>
                      </a:r>
                    </a:p>
                  </a:txBody>
                  <a:tcPr marL="68580" marR="68580" marT="34290" marB="34290" anchor="ctr"/>
                </a:tc>
                <a:extLst>
                  <a:ext uri="{0D108BD9-81ED-4DB2-BD59-A6C34878D82A}">
                    <a16:rowId xmlns:a16="http://schemas.microsoft.com/office/drawing/2014/main" xmlns="" val="2370175330"/>
                  </a:ext>
                </a:extLst>
              </a:tr>
              <a:tr h="629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Arial" panose="020B0604020202020204" pitchFamily="34" charset="0"/>
                          <a:ea typeface="+mn-ea"/>
                          <a:cs typeface="Arial" panose="020B0604020202020204" pitchFamily="34" charset="0"/>
                        </a:rPr>
                        <a:t>Pre delivery letter stating that accessibility documentation (VPATs, etc.) provided during solicitation activities was accurate, supported by and testing performed in accordance with generally accepted accessibility practices (including visual inspection and with an assistive technology.</a:t>
                      </a:r>
                      <a:endParaRPr lang="en-US" sz="1200" b="1" dirty="0">
                        <a:latin typeface="Arial" panose="020B0604020202020204" pitchFamily="34" charset="0"/>
                        <a:cs typeface="Arial" panose="020B0604020202020204" pitchFamily="34" charset="0"/>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Yes</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txBody>
                  <a:tcPr marL="68580" marR="68580" marT="34290" marB="34290" anchor="ctr"/>
                </a:tc>
                <a:extLst>
                  <a:ext uri="{0D108BD9-81ED-4DB2-BD59-A6C34878D82A}">
                    <a16:rowId xmlns:a16="http://schemas.microsoft.com/office/drawing/2014/main" xmlns="" val="2887184483"/>
                  </a:ext>
                </a:extLst>
              </a:tr>
              <a:tr h="1189346">
                <a:tc>
                  <a:txBody>
                    <a:bodyPr/>
                    <a:lstStyle/>
                    <a:p>
                      <a:r>
                        <a:rPr lang="en-US" sz="1200" b="0" i="0" kern="1200" dirty="0">
                          <a:solidFill>
                            <a:schemeClr val="dk1"/>
                          </a:solidFill>
                          <a:effectLst/>
                          <a:latin typeface="Arial" panose="020B0604020202020204" pitchFamily="34" charset="0"/>
                          <a:ea typeface="+mn-ea"/>
                          <a:cs typeface="Arial" panose="020B0604020202020204" pitchFamily="34" charset="0"/>
                        </a:rPr>
                        <a:t>Pre deliverable letter stating that accessibility documentation provided during solicitation activities was accurate, and that the deliverable(s) development and testing were performed in accordance with generally accepted accessibility practices (including visual inspection and with an assistive technology),  and that the development test results and other documentation for the contracted deliverable(s) supplied to your organization are accurate, and that the deliverable complies with the specified accessibility standards (or cites exceptions where it doesn’t with a corrective actions plan) </a:t>
                      </a:r>
                      <a:endParaRPr lang="en-US" sz="1200" b="1" dirty="0">
                        <a:latin typeface="Arial" panose="020B0604020202020204" pitchFamily="34" charset="0"/>
                        <a:cs typeface="Arial" panose="020B0604020202020204" pitchFamily="34" charset="0"/>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Yes</a:t>
                      </a:r>
                    </a:p>
                  </a:txBody>
                  <a:tcPr marL="68580" marR="68580" marT="34290" marB="34290" anchor="ctr"/>
                </a:tc>
                <a:extLst>
                  <a:ext uri="{0D108BD9-81ED-4DB2-BD59-A6C34878D82A}">
                    <a16:rowId xmlns:a16="http://schemas.microsoft.com/office/drawing/2014/main" xmlns="" val="4207944706"/>
                  </a:ext>
                </a:extLst>
              </a:tr>
            </a:tbl>
          </a:graphicData>
        </a:graphic>
      </p:graphicFrame>
    </p:spTree>
    <p:extLst>
      <p:ext uri="{BB962C8B-B14F-4D97-AF65-F5344CB8AC3E}">
        <p14:creationId xmlns:p14="http://schemas.microsoft.com/office/powerpoint/2010/main" val="104620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Agenda</a:t>
            </a:r>
          </a:p>
        </p:txBody>
      </p:sp>
      <p:sp>
        <p:nvSpPr>
          <p:cNvPr id="9" name="Text Placeholder 8"/>
          <p:cNvSpPr>
            <a:spLocks noGrp="1"/>
          </p:cNvSpPr>
          <p:nvPr>
            <p:ph type="body" idx="4294967295"/>
          </p:nvPr>
        </p:nvSpPr>
        <p:spPr/>
        <p:txBody>
          <a:bodyPr>
            <a:normAutofit/>
          </a:bodyPr>
          <a:lstStyle/>
          <a:p>
            <a:pPr marL="0" indent="0">
              <a:buNone/>
            </a:pPr>
            <a:r>
              <a:rPr lang="en-US" sz="2800" dirty="0" smtClean="0"/>
              <a:t>Integrating</a:t>
            </a:r>
            <a:r>
              <a:rPr lang="en-US" sz="2800" baseline="0" dirty="0" smtClean="0"/>
              <a:t> </a:t>
            </a:r>
            <a:r>
              <a:rPr lang="en-US" sz="2800" baseline="0" dirty="0"/>
              <a:t>Accessibility into the Procurement Lifecycle</a:t>
            </a:r>
          </a:p>
          <a:p>
            <a:pPr marL="0" indent="0">
              <a:buNone/>
            </a:pPr>
            <a:r>
              <a:rPr lang="en-US" sz="2800" dirty="0"/>
              <a:t>Texas: Contractin</a:t>
            </a:r>
            <a:r>
              <a:rPr lang="en-US" sz="2800" baseline="0" dirty="0"/>
              <a:t>g for Accessibility</a:t>
            </a:r>
          </a:p>
          <a:p>
            <a:pPr marL="0" indent="0">
              <a:buNone/>
            </a:pPr>
            <a:r>
              <a:rPr lang="en-US" sz="2800" baseline="0" dirty="0"/>
              <a:t>Minnesota: Evaluating for Accessibility</a:t>
            </a:r>
            <a:endParaRPr lang="en-US" sz="2800" dirty="0"/>
          </a:p>
        </p:txBody>
      </p:sp>
    </p:spTree>
    <p:extLst>
      <p:ext uri="{BB962C8B-B14F-4D97-AF65-F5344CB8AC3E}">
        <p14:creationId xmlns:p14="http://schemas.microsoft.com/office/powerpoint/2010/main" val="1742397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lstStyle/>
          <a:p>
            <a:r>
              <a:rPr lang="en-US" dirty="0" smtClean="0"/>
              <a:t>Thank You!</a:t>
            </a:r>
            <a:endParaRPr lang="en-US" dirty="0"/>
          </a:p>
        </p:txBody>
      </p:sp>
      <p:sp>
        <p:nvSpPr>
          <p:cNvPr id="16" name="Text Placeholder 15"/>
          <p:cNvSpPr>
            <a:spLocks noGrp="1"/>
          </p:cNvSpPr>
          <p:nvPr>
            <p:ph type="body" sz="quarter" idx="14"/>
          </p:nvPr>
        </p:nvSpPr>
        <p:spPr/>
        <p:txBody>
          <a:bodyPr>
            <a:normAutofit lnSpcReduction="10000"/>
          </a:bodyPr>
          <a:lstStyle/>
          <a:p>
            <a:r>
              <a:rPr lang="en-US" dirty="0"/>
              <a:t>Corinne Weible | </a:t>
            </a:r>
            <a:r>
              <a:rPr lang="en-US" dirty="0"/>
              <a:t>PEAT </a:t>
            </a:r>
            <a:r>
              <a:rPr lang="en-US" dirty="0" smtClean="0"/>
              <a:t>|</a:t>
            </a:r>
            <a:r>
              <a:rPr lang="en-US" dirty="0" err="1" smtClean="0"/>
              <a:t>cweible@peatworks.org</a:t>
            </a:r>
            <a:endParaRPr lang="en-US" dirty="0"/>
          </a:p>
          <a:p>
            <a:r>
              <a:rPr lang="en-US" dirty="0"/>
              <a:t>Jay Wyant | State of </a:t>
            </a:r>
            <a:r>
              <a:rPr lang="en-US" dirty="0"/>
              <a:t>Minnesota | </a:t>
            </a:r>
            <a:r>
              <a:rPr lang="en-US" dirty="0" err="1" smtClean="0"/>
              <a:t>jay.wyant@state.mn.us</a:t>
            </a:r>
            <a:endParaRPr lang="en-US" dirty="0"/>
          </a:p>
          <a:p>
            <a:r>
              <a:rPr lang="en-US" dirty="0"/>
              <a:t>Jeff Kline | State of </a:t>
            </a:r>
            <a:r>
              <a:rPr lang="en-US" dirty="0"/>
              <a:t>Texas | </a:t>
            </a:r>
            <a:r>
              <a:rPr lang="en-US" dirty="0" err="1" smtClean="0"/>
              <a:t>jeff.kline@dir.texas.gov</a:t>
            </a:r>
            <a:endParaRPr lang="en-US" dirty="0"/>
          </a:p>
        </p:txBody>
      </p:sp>
      <p:pic>
        <p:nvPicPr>
          <p:cNvPr id="7" name="Picture 6" descr="partnership on employment and accessible technology" title="PEAT Logo"/>
          <p:cNvPicPr>
            <a:picLocks noChangeAspect="1"/>
          </p:cNvPicPr>
          <p:nvPr/>
        </p:nvPicPr>
        <p:blipFill>
          <a:blip r:embed="rId2"/>
          <a:stretch>
            <a:fillRect/>
          </a:stretch>
        </p:blipFill>
        <p:spPr>
          <a:xfrm>
            <a:off x="914786" y="2105726"/>
            <a:ext cx="1635151" cy="722636"/>
          </a:xfrm>
          <a:prstGeom prst="rect">
            <a:avLst/>
          </a:prstGeom>
        </p:spPr>
      </p:pic>
      <p:pic>
        <p:nvPicPr>
          <p:cNvPr id="8" name="Picture 7" descr="icon" title="MN It Services Office of Accessibilit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7578" y="2088143"/>
            <a:ext cx="2762841" cy="77912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6715" y="2105726"/>
            <a:ext cx="1536796" cy="768398"/>
          </a:xfrm>
          <a:prstGeom prst="rect">
            <a:avLst/>
          </a:prstGeom>
        </p:spPr>
      </p:pic>
      <p:sp>
        <p:nvSpPr>
          <p:cNvPr id="2" name="TextBox 1"/>
          <p:cNvSpPr txBox="1"/>
          <p:nvPr/>
        </p:nvSpPr>
        <p:spPr>
          <a:xfrm>
            <a:off x="1049867" y="3302000"/>
            <a:ext cx="6578600" cy="369332"/>
          </a:xfrm>
          <a:prstGeom prst="rect">
            <a:avLst/>
          </a:prstGeom>
          <a:noFill/>
        </p:spPr>
        <p:txBody>
          <a:bodyPr wrap="square" rtlCol="0">
            <a:spAutoFit/>
          </a:bodyPr>
          <a:lstStyle/>
          <a:p>
            <a:pPr algn="ctr"/>
            <a:r>
              <a:rPr lang="en-US" dirty="0" smtClean="0"/>
              <a:t>Presentation link: </a:t>
            </a:r>
            <a:r>
              <a:rPr lang="en-US" dirty="0" err="1" smtClean="0"/>
              <a:t>PEATworks.org</a:t>
            </a:r>
            <a:r>
              <a:rPr lang="en-US" dirty="0" smtClean="0"/>
              <a:t>/CSUN18</a:t>
            </a:r>
            <a:endParaRPr lang="en-US" dirty="0"/>
          </a:p>
        </p:txBody>
      </p:sp>
    </p:spTree>
    <p:extLst>
      <p:ext uri="{BB962C8B-B14F-4D97-AF65-F5344CB8AC3E}">
        <p14:creationId xmlns:p14="http://schemas.microsoft.com/office/powerpoint/2010/main" val="230722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a:xfrm>
            <a:off x="136525" y="153988"/>
            <a:ext cx="8778875" cy="933450"/>
          </a:xfrm>
        </p:spPr>
        <p:txBody>
          <a:bodyPr/>
          <a:lstStyle/>
          <a:p>
            <a:r>
              <a:rPr lang="en-US" altLang="en-US" sz="4400" b="1" dirty="0">
                <a:latin typeface="Optima LT Std Medium" charset="0"/>
                <a:ea typeface="MS PGothic" charset="-128"/>
                <a:cs typeface="Optima LT Std Medium" charset="0"/>
              </a:rPr>
              <a:t>What is PEAT?</a:t>
            </a:r>
          </a:p>
        </p:txBody>
      </p:sp>
      <p:sp>
        <p:nvSpPr>
          <p:cNvPr id="3" name="Subtitle 2"/>
          <p:cNvSpPr>
            <a:spLocks noGrp="1"/>
          </p:cNvSpPr>
          <p:nvPr>
            <p:ph type="subTitle" idx="1"/>
          </p:nvPr>
        </p:nvSpPr>
        <p:spPr>
          <a:xfrm>
            <a:off x="136525" y="915988"/>
            <a:ext cx="8778875" cy="434975"/>
          </a:xfrm>
        </p:spPr>
        <p:txBody>
          <a:bodyPr>
            <a:normAutofit/>
          </a:bodyPr>
          <a:lstStyle/>
          <a:p>
            <a:pPr>
              <a:buFont typeface="Wingdings" pitchFamily="2" charset="2"/>
              <a:buNone/>
              <a:defRPr/>
            </a:pPr>
            <a:r>
              <a:rPr lang="en-US" sz="2000" b="1" dirty="0"/>
              <a:t>The Partnership on Employment &amp; Accessible Technology</a:t>
            </a:r>
          </a:p>
        </p:txBody>
      </p:sp>
      <p:pic>
        <p:nvPicPr>
          <p:cNvPr id="7" name="Picture 6" descr="partnership on employment and accessible technology" title="PEAT Logo"/>
          <p:cNvPicPr>
            <a:picLocks noChangeAspect="1"/>
          </p:cNvPicPr>
          <p:nvPr/>
        </p:nvPicPr>
        <p:blipFill>
          <a:blip r:embed="rId3"/>
          <a:stretch>
            <a:fillRect/>
          </a:stretch>
        </p:blipFill>
        <p:spPr>
          <a:xfrm>
            <a:off x="7015163" y="330200"/>
            <a:ext cx="1900237" cy="839788"/>
          </a:xfrm>
          <a:prstGeom prst="rect">
            <a:avLst/>
          </a:prstGeom>
        </p:spPr>
      </p:pic>
      <p:pic>
        <p:nvPicPr>
          <p:cNvPr id="9" name="Picture 8" descr="Homepage of www.peatworks.org&#10;&#10;PEAT&#10;Fostering collaboration and action around accessible technology in the workplace&#10;&#10;Image depicts Josh Christianson presenting Talentworks at M-enabling summit." title="Peatworks.org"/>
          <p:cNvPicPr>
            <a:picLocks noChangeAspect="1"/>
          </p:cNvPicPr>
          <p:nvPr/>
        </p:nvPicPr>
        <p:blipFill>
          <a:blip r:embed="rId4"/>
          <a:stretch>
            <a:fillRect/>
          </a:stretch>
        </p:blipFill>
        <p:spPr>
          <a:xfrm>
            <a:off x="448297" y="1350962"/>
            <a:ext cx="8188807" cy="4898193"/>
          </a:xfrm>
          <a:prstGeom prst="rect">
            <a:avLst/>
          </a:prstGeom>
        </p:spPr>
      </p:pic>
      <p:sp>
        <p:nvSpPr>
          <p:cNvPr id="2" name="TextBox 1"/>
          <p:cNvSpPr txBox="1"/>
          <p:nvPr/>
        </p:nvSpPr>
        <p:spPr>
          <a:xfrm>
            <a:off x="448297" y="6351104"/>
            <a:ext cx="8188807" cy="338554"/>
          </a:xfrm>
          <a:prstGeom prst="rect">
            <a:avLst/>
          </a:prstGeom>
          <a:noFill/>
        </p:spPr>
        <p:txBody>
          <a:bodyPr wrap="square" rtlCol="0">
            <a:spAutoFit/>
          </a:bodyPr>
          <a:lstStyle/>
          <a:p>
            <a:pPr algn="ctr"/>
            <a:r>
              <a:rPr lang="en-US" sz="1600" dirty="0" err="1"/>
              <a:t>www.PEATworks.org</a:t>
            </a:r>
            <a:endParaRPr lang="en-US" sz="1600" dirty="0"/>
          </a:p>
        </p:txBody>
      </p:sp>
    </p:spTree>
    <p:extLst>
      <p:ext uri="{BB962C8B-B14F-4D97-AF65-F5344CB8AC3E}">
        <p14:creationId xmlns:p14="http://schemas.microsoft.com/office/powerpoint/2010/main" val="1032027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136525" y="153988"/>
            <a:ext cx="8778875" cy="933450"/>
          </a:xfrm>
        </p:spPr>
        <p:txBody>
          <a:bodyPr/>
          <a:lstStyle/>
          <a:p>
            <a:r>
              <a:rPr lang="en-US" altLang="en-US" sz="3600" b="1" dirty="0">
                <a:latin typeface="Optima LT Std Medium" charset="0"/>
                <a:ea typeface="MS PGothic" charset="-128"/>
                <a:cs typeface="Optima LT Std Medium" charset="0"/>
              </a:rPr>
              <a:t>Buy-IT!</a:t>
            </a:r>
          </a:p>
        </p:txBody>
      </p:sp>
      <p:sp>
        <p:nvSpPr>
          <p:cNvPr id="9" name="Subtitle 2"/>
          <p:cNvSpPr>
            <a:spLocks noGrp="1"/>
          </p:cNvSpPr>
          <p:nvPr>
            <p:ph type="subTitle" idx="1"/>
          </p:nvPr>
        </p:nvSpPr>
        <p:spPr>
          <a:xfrm>
            <a:off x="136525" y="822325"/>
            <a:ext cx="8778875" cy="436563"/>
          </a:xfrm>
        </p:spPr>
        <p:txBody>
          <a:bodyPr/>
          <a:lstStyle/>
          <a:p>
            <a:pPr>
              <a:buFont typeface="Wingdings" pitchFamily="2" charset="2"/>
              <a:buNone/>
              <a:defRPr/>
            </a:pPr>
            <a:r>
              <a:rPr lang="en-US" sz="2000" b="1" dirty="0"/>
              <a:t>Procuring Accessible Technology</a:t>
            </a:r>
          </a:p>
        </p:txBody>
      </p:sp>
      <p:pic>
        <p:nvPicPr>
          <p:cNvPr id="11" name="Picture 10" descr="partnership on employment and accessible technology" title="PEAT Logo"/>
          <p:cNvPicPr>
            <a:picLocks noChangeAspect="1"/>
          </p:cNvPicPr>
          <p:nvPr/>
        </p:nvPicPr>
        <p:blipFill>
          <a:blip r:embed="rId3"/>
          <a:stretch>
            <a:fillRect/>
          </a:stretch>
        </p:blipFill>
        <p:spPr>
          <a:xfrm>
            <a:off x="7015163" y="200025"/>
            <a:ext cx="1900237" cy="839788"/>
          </a:xfrm>
          <a:prstGeom prst="rect">
            <a:avLst/>
          </a:prstGeom>
        </p:spPr>
      </p:pic>
      <p:pic>
        <p:nvPicPr>
          <p:cNvPr id="3" name="Picture 2" descr="Buy Accessible Workplace Technology (icon)" title="Buy IT"/>
          <p:cNvPicPr>
            <a:picLocks noChangeAspect="1"/>
          </p:cNvPicPr>
          <p:nvPr/>
        </p:nvPicPr>
        <p:blipFill rotWithShape="1">
          <a:blip r:embed="rId4">
            <a:extLst>
              <a:ext uri="{28A0092B-C50C-407E-A947-70E740481C1C}">
                <a14:useLocalDpi xmlns:a14="http://schemas.microsoft.com/office/drawing/2010/main" val="0"/>
              </a:ext>
            </a:extLst>
          </a:blip>
          <a:srcRect r="58392"/>
          <a:stretch/>
        </p:blipFill>
        <p:spPr>
          <a:xfrm>
            <a:off x="1342785" y="1529659"/>
            <a:ext cx="6366354" cy="4004583"/>
          </a:xfrm>
          <a:prstGeom prst="rect">
            <a:avLst/>
          </a:prstGeom>
        </p:spPr>
      </p:pic>
      <p:sp>
        <p:nvSpPr>
          <p:cNvPr id="2" name="TextBox 1"/>
          <p:cNvSpPr txBox="1"/>
          <p:nvPr/>
        </p:nvSpPr>
        <p:spPr>
          <a:xfrm>
            <a:off x="1342785" y="5613754"/>
            <a:ext cx="6366354" cy="461665"/>
          </a:xfrm>
          <a:prstGeom prst="rect">
            <a:avLst/>
          </a:prstGeom>
          <a:noFill/>
        </p:spPr>
        <p:txBody>
          <a:bodyPr wrap="square" rtlCol="0">
            <a:spAutoFit/>
          </a:bodyPr>
          <a:lstStyle/>
          <a:p>
            <a:pPr algn="ctr"/>
            <a:r>
              <a:rPr lang="en-US" sz="2400" dirty="0" err="1"/>
              <a:t>www.PEATworks.org</a:t>
            </a:r>
            <a:r>
              <a:rPr lang="en-US" sz="2400" dirty="0"/>
              <a:t>/Buy-IT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136525" y="153988"/>
            <a:ext cx="8778875" cy="933450"/>
          </a:xfrm>
        </p:spPr>
        <p:txBody>
          <a:bodyPr/>
          <a:lstStyle/>
          <a:p>
            <a:r>
              <a:rPr lang="en-US" altLang="en-US" sz="3600" b="1" dirty="0">
                <a:latin typeface="Optima LT Std Medium" charset="0"/>
                <a:ea typeface="MS PGothic" charset="-128"/>
                <a:cs typeface="Optima LT Std Medium" charset="0"/>
              </a:rPr>
              <a:t>Lifecycle</a:t>
            </a:r>
          </a:p>
        </p:txBody>
      </p:sp>
      <p:pic>
        <p:nvPicPr>
          <p:cNvPr id="11" name="Picture 10" descr="partnership on employment and accessible technology" title="PEAT Logo"/>
          <p:cNvPicPr>
            <a:picLocks noChangeAspect="1"/>
          </p:cNvPicPr>
          <p:nvPr/>
        </p:nvPicPr>
        <p:blipFill>
          <a:blip r:embed="rId3"/>
          <a:stretch>
            <a:fillRect/>
          </a:stretch>
        </p:blipFill>
        <p:spPr>
          <a:xfrm>
            <a:off x="7015163" y="200025"/>
            <a:ext cx="1900237" cy="839788"/>
          </a:xfrm>
          <a:prstGeom prst="rect">
            <a:avLst/>
          </a:prstGeom>
        </p:spPr>
      </p:pic>
      <p:pic>
        <p:nvPicPr>
          <p:cNvPr id="2" name="Picture 1" descr="Step 1: Setting Procurement Priorities&#10;Step 2: Preparing to Buy&#10;Step 3: Issuing Your Solicitation&#10;Step 4: Evaluating VPATs&#10;Step 5: Negotiating Contracts&#10;Step 6: Acceptance Testing and Validation&#10;Step 7: Managing Performance and &#10;Step 8 - Reviewing and Learning&#10;" title="The Accessible Procurement Lifecyc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313" y="34720"/>
            <a:ext cx="6618226" cy="6837579"/>
          </a:xfrm>
          <a:prstGeom prst="rect">
            <a:avLst/>
          </a:prstGeom>
        </p:spPr>
      </p:pic>
    </p:spTree>
    <p:extLst>
      <p:ext uri="{BB962C8B-B14F-4D97-AF65-F5344CB8AC3E}">
        <p14:creationId xmlns:p14="http://schemas.microsoft.com/office/powerpoint/2010/main" val="1871994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uy IT lifecycle icon featuring &quot;Setting Procurement Priorities&quot; section" title="Buy IT lifecycle ic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7205" y="0"/>
            <a:ext cx="3097730" cy="3200400"/>
          </a:xfrm>
          <a:prstGeom prst="rect">
            <a:avLst/>
          </a:prstGeom>
        </p:spPr>
      </p:pic>
      <p:sp>
        <p:nvSpPr>
          <p:cNvPr id="22530" name="Title 1"/>
          <p:cNvSpPr>
            <a:spLocks noGrp="1"/>
          </p:cNvSpPr>
          <p:nvPr>
            <p:ph type="ctrTitle"/>
          </p:nvPr>
        </p:nvSpPr>
        <p:spPr>
          <a:xfrm>
            <a:off x="136525" y="153988"/>
            <a:ext cx="6327649" cy="933450"/>
          </a:xfrm>
        </p:spPr>
        <p:txBody>
          <a:bodyPr>
            <a:normAutofit/>
          </a:bodyPr>
          <a:lstStyle/>
          <a:p>
            <a:pPr fontAlgn="base"/>
            <a:r>
              <a:rPr lang="en-US" sz="3600" b="1" dirty="0"/>
              <a:t>Setting Procurement Priorities</a:t>
            </a:r>
          </a:p>
        </p:txBody>
      </p:sp>
      <p:sp>
        <p:nvSpPr>
          <p:cNvPr id="2" name="TextBox 1"/>
          <p:cNvSpPr txBox="1"/>
          <p:nvPr/>
        </p:nvSpPr>
        <p:spPr>
          <a:xfrm>
            <a:off x="274319" y="1264920"/>
            <a:ext cx="8317435" cy="5324535"/>
          </a:xfrm>
          <a:prstGeom prst="rect">
            <a:avLst/>
          </a:prstGeom>
          <a:noFill/>
        </p:spPr>
        <p:txBody>
          <a:bodyPr wrap="square" rtlCol="0">
            <a:spAutoFit/>
          </a:bodyPr>
          <a:lstStyle/>
          <a:p>
            <a:pPr fontAlgn="base"/>
            <a:r>
              <a:rPr lang="en-US" sz="2000" b="1" dirty="0"/>
              <a:t>Plan Your </a:t>
            </a:r>
            <a:r>
              <a:rPr lang="en-US" sz="2000" b="1" dirty="0" smtClean="0"/>
              <a:t>Organization’s</a:t>
            </a:r>
            <a:r>
              <a:rPr lang="en-US" sz="2000" b="1" dirty="0" smtClean="0">
                <a:solidFill>
                  <a:srgbClr val="FF0000"/>
                </a:solidFill>
              </a:rPr>
              <a:t> </a:t>
            </a:r>
            <a:r>
              <a:rPr lang="en-US" sz="2000" b="1" dirty="0"/>
              <a:t>Procurement Strategy</a:t>
            </a:r>
          </a:p>
          <a:p>
            <a:pPr fontAlgn="base"/>
            <a:endParaRPr lang="en-US" sz="2000" b="1" dirty="0"/>
          </a:p>
          <a:p>
            <a:pPr fontAlgn="base"/>
            <a:r>
              <a:rPr lang="en-US" sz="2000" dirty="0"/>
              <a:t>1. Define Your Target Users </a:t>
            </a:r>
            <a:r>
              <a:rPr lang="mr-IN" sz="2000" dirty="0"/>
              <a:t>–</a:t>
            </a:r>
            <a:r>
              <a:rPr lang="en-US" sz="2000" dirty="0"/>
              <a:t> and design for extremes</a:t>
            </a:r>
            <a:r>
              <a:rPr lang="en-US" sz="2000" i="1" dirty="0"/>
              <a:t/>
            </a:r>
            <a:br>
              <a:rPr lang="en-US" sz="2000" i="1" dirty="0"/>
            </a:br>
            <a:endParaRPr lang="en-US" sz="2000" i="1" dirty="0"/>
          </a:p>
          <a:p>
            <a:pPr fontAlgn="base"/>
            <a:r>
              <a:rPr lang="en-US" sz="2000" dirty="0"/>
              <a:t>2. Determine Your Technical Standards</a:t>
            </a:r>
          </a:p>
          <a:p>
            <a:pPr fontAlgn="base"/>
            <a:endParaRPr lang="en-US" sz="2000" dirty="0"/>
          </a:p>
          <a:p>
            <a:pPr fontAlgn="base"/>
            <a:r>
              <a:rPr lang="en-US" sz="2000" dirty="0"/>
              <a:t>3. Define Your Purchasing Needs</a:t>
            </a:r>
          </a:p>
          <a:p>
            <a:pPr marL="742950" lvl="1" indent="-285750" fontAlgn="base">
              <a:buFont typeface="Arial" charset="0"/>
              <a:buChar char="•"/>
            </a:pPr>
            <a:r>
              <a:rPr lang="en-US" sz="2000" dirty="0"/>
              <a:t>Conduct a comprehensive review of your company’s business requirements and overall purchasing needs, particularly where you can consolidate efforts</a:t>
            </a:r>
            <a:br>
              <a:rPr lang="en-US" sz="2000" dirty="0"/>
            </a:br>
            <a:r>
              <a:rPr lang="en-US" sz="2000" dirty="0"/>
              <a:t> </a:t>
            </a:r>
          </a:p>
          <a:p>
            <a:pPr fontAlgn="base"/>
            <a:r>
              <a:rPr lang="en-US" sz="2000" dirty="0"/>
              <a:t>4. Assemble and Educate Your Purchasing Team from Across the Organization</a:t>
            </a:r>
            <a:br>
              <a:rPr lang="en-US" sz="2000" dirty="0"/>
            </a:br>
            <a:endParaRPr lang="en-US" sz="2000" dirty="0"/>
          </a:p>
          <a:p>
            <a:pPr fontAlgn="base"/>
            <a:r>
              <a:rPr lang="en-US" sz="2000" b="1" dirty="0"/>
              <a:t>Resources for getting started:</a:t>
            </a:r>
          </a:p>
          <a:p>
            <a:pPr marL="742950" lvl="1" indent="-285750" fontAlgn="base">
              <a:buFont typeface="Arial" charset="0"/>
              <a:buChar char="•"/>
            </a:pPr>
            <a:r>
              <a:rPr lang="en-US" sz="2000" dirty="0">
                <a:hlinkClick r:id="rId4"/>
              </a:rPr>
              <a:t>Policy Driven Adoption for Accessibility</a:t>
            </a:r>
            <a:endParaRPr lang="en-US" sz="2000" dirty="0"/>
          </a:p>
          <a:p>
            <a:pPr marL="742950" lvl="1" indent="-285750" fontAlgn="base">
              <a:buFont typeface="Arial" charset="0"/>
              <a:buChar char="•"/>
            </a:pPr>
            <a:r>
              <a:rPr lang="en-US" sz="2000" dirty="0">
                <a:hlinkClick r:id="rId5"/>
              </a:rPr>
              <a:t>GSA Technology Accessibility Playbook </a:t>
            </a:r>
            <a:endParaRPr lang="en-US" sz="2000" dirty="0"/>
          </a:p>
          <a:p>
            <a:pPr marL="742950" lvl="1" indent="-285750" fontAlgn="base">
              <a:buFont typeface="Arial" charset="0"/>
              <a:buChar char="•"/>
            </a:pPr>
            <a:r>
              <a:rPr lang="en-US" sz="2000" dirty="0">
                <a:hlinkClick r:id="rId6"/>
              </a:rPr>
              <a:t>G3ICT Guide to Adopting an Accessibility Procurement Policy</a:t>
            </a:r>
            <a:endParaRPr lang="en-US" sz="2000" dirty="0"/>
          </a:p>
        </p:txBody>
      </p:sp>
    </p:spTree>
    <p:extLst>
      <p:ext uri="{BB962C8B-B14F-4D97-AF65-F5344CB8AC3E}">
        <p14:creationId xmlns:p14="http://schemas.microsoft.com/office/powerpoint/2010/main" val="2145959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uy IT lifecycle icon featuring &quot;Preparing to Buy&quot; section" title="Buy IT lifecycle ic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4802" y="10274"/>
            <a:ext cx="2712686" cy="2802595"/>
          </a:xfrm>
          <a:prstGeom prst="rect">
            <a:avLst/>
          </a:prstGeom>
        </p:spPr>
      </p:pic>
      <p:sp>
        <p:nvSpPr>
          <p:cNvPr id="22530" name="Title 1"/>
          <p:cNvSpPr>
            <a:spLocks noGrp="1"/>
          </p:cNvSpPr>
          <p:nvPr>
            <p:ph type="ctrTitle"/>
          </p:nvPr>
        </p:nvSpPr>
        <p:spPr>
          <a:xfrm>
            <a:off x="136525" y="153988"/>
            <a:ext cx="8778875" cy="933450"/>
          </a:xfrm>
        </p:spPr>
        <p:txBody>
          <a:bodyPr/>
          <a:lstStyle/>
          <a:p>
            <a:pPr>
              <a:defRPr/>
            </a:pPr>
            <a:r>
              <a:rPr lang="en-US" sz="3600" b="1" dirty="0"/>
              <a:t>Preparing to Buy: Research</a:t>
            </a:r>
          </a:p>
        </p:txBody>
      </p:sp>
      <p:sp>
        <p:nvSpPr>
          <p:cNvPr id="2" name="TextBox 1"/>
          <p:cNvSpPr txBox="1"/>
          <p:nvPr/>
        </p:nvSpPr>
        <p:spPr>
          <a:xfrm>
            <a:off x="-319859" y="1048792"/>
            <a:ext cx="8947316" cy="4062651"/>
          </a:xfrm>
          <a:prstGeom prst="rect">
            <a:avLst/>
          </a:prstGeom>
          <a:noFill/>
        </p:spPr>
        <p:txBody>
          <a:bodyPr wrap="square" rtlCol="0">
            <a:spAutoFit/>
          </a:bodyPr>
          <a:lstStyle/>
          <a:p>
            <a:pPr lvl="1" fontAlgn="base"/>
            <a:r>
              <a:rPr lang="en-US" sz="2000" b="1" dirty="0"/>
              <a:t>Researching Commercial Off-the-Shelf Vendors (COTS)</a:t>
            </a:r>
            <a:br>
              <a:rPr lang="en-US" sz="2000" b="1" dirty="0"/>
            </a:br>
            <a:endParaRPr lang="en-US" sz="2000" b="1" dirty="0"/>
          </a:p>
          <a:p>
            <a:pPr marL="742950" lvl="1" indent="-285750" fontAlgn="base">
              <a:buFont typeface="Arial" charset="0"/>
              <a:buChar char="•"/>
            </a:pPr>
            <a:r>
              <a:rPr lang="en-US" sz="2000" dirty="0"/>
              <a:t>Ask to see  VPATs, and for examples of other relevant </a:t>
            </a:r>
            <a:br>
              <a:rPr lang="en-US" sz="2000" dirty="0"/>
            </a:br>
            <a:r>
              <a:rPr lang="en-US" sz="2000" dirty="0"/>
              <a:t>products they've developed.</a:t>
            </a:r>
            <a:br>
              <a:rPr lang="en-US" sz="2000" dirty="0"/>
            </a:br>
            <a:endParaRPr lang="en-US" sz="2000" dirty="0"/>
          </a:p>
          <a:p>
            <a:pPr marL="742950" lvl="1" indent="-285750" fontAlgn="base">
              <a:buFont typeface="Arial" charset="0"/>
              <a:buChar char="•"/>
            </a:pPr>
            <a:r>
              <a:rPr lang="en-US" sz="2000" dirty="0"/>
              <a:t>Know who are you talking with. (product / service </a:t>
            </a:r>
            <a:r>
              <a:rPr lang="en-US" sz="2000" dirty="0" smtClean="0"/>
              <a:t/>
            </a:r>
            <a:br>
              <a:rPr lang="en-US" sz="2000" dirty="0" smtClean="0"/>
            </a:br>
            <a:r>
              <a:rPr lang="en-US" sz="2000" dirty="0" smtClean="0"/>
              <a:t>manufacturer</a:t>
            </a:r>
            <a:r>
              <a:rPr lang="en-US" sz="2000" dirty="0"/>
              <a:t>? value-added re-seller (VAR)? Other?</a:t>
            </a:r>
            <a:br>
              <a:rPr lang="en-US" sz="2000" dirty="0"/>
            </a:br>
            <a:endParaRPr lang="en-US" sz="2000" dirty="0"/>
          </a:p>
          <a:p>
            <a:pPr lvl="1" fontAlgn="base"/>
            <a:r>
              <a:rPr lang="en-US" b="1" dirty="0" smtClean="0"/>
              <a:t>COTS Resources</a:t>
            </a:r>
            <a:r>
              <a:rPr lang="en-US" dirty="0"/>
              <a:t>: </a:t>
            </a:r>
          </a:p>
          <a:p>
            <a:pPr marL="1200150" lvl="2" indent="-285750" fontAlgn="base">
              <a:buFont typeface="Arial" charset="0"/>
              <a:buChar char="•"/>
            </a:pPr>
            <a:r>
              <a:rPr lang="en-US" sz="2000" dirty="0"/>
              <a:t>The </a:t>
            </a:r>
            <a:r>
              <a:rPr lang="en-US" sz="2000" dirty="0">
                <a:hlinkClick r:id="rId4"/>
              </a:rPr>
              <a:t>Vendor Accessibility Resource Center</a:t>
            </a:r>
            <a:endParaRPr lang="en-US" sz="2000" dirty="0"/>
          </a:p>
          <a:p>
            <a:pPr marL="1200150" lvl="2" indent="-285750" fontAlgn="base">
              <a:buFont typeface="Arial" charset="0"/>
              <a:buChar char="•"/>
            </a:pPr>
            <a:r>
              <a:rPr lang="en-US" sz="2000" dirty="0">
                <a:hlinkClick r:id="rId5"/>
              </a:rPr>
              <a:t>The Global Accessibility Reporting Initiative (GARI)</a:t>
            </a:r>
            <a:r>
              <a:rPr lang="en-US" sz="2000" dirty="0"/>
              <a:t> for mobile devices</a:t>
            </a:r>
          </a:p>
          <a:p>
            <a:pPr marL="1200150" lvl="2" indent="-285750" fontAlgn="base">
              <a:buFont typeface="Arial" charset="0"/>
              <a:buChar char="•"/>
            </a:pPr>
            <a:r>
              <a:rPr lang="en-US" sz="2000" dirty="0">
                <a:hlinkClick r:id="rId6"/>
              </a:rPr>
              <a:t>FCC's Accessibility Clearinghouse</a:t>
            </a:r>
            <a:r>
              <a:rPr lang="en-US" dirty="0"/>
              <a:t/>
            </a:r>
            <a:br>
              <a:rPr lang="en-US" dirty="0"/>
            </a:br>
            <a:endParaRPr lang="en-US" dirty="0"/>
          </a:p>
        </p:txBody>
      </p:sp>
      <p:sp>
        <p:nvSpPr>
          <p:cNvPr id="6" name="TextBox 5"/>
          <p:cNvSpPr txBox="1"/>
          <p:nvPr/>
        </p:nvSpPr>
        <p:spPr>
          <a:xfrm>
            <a:off x="-319859" y="4933452"/>
            <a:ext cx="9159844" cy="1631216"/>
          </a:xfrm>
          <a:prstGeom prst="rect">
            <a:avLst/>
          </a:prstGeom>
          <a:noFill/>
        </p:spPr>
        <p:txBody>
          <a:bodyPr wrap="square" rtlCol="0">
            <a:spAutoFit/>
          </a:bodyPr>
          <a:lstStyle/>
          <a:p>
            <a:pPr lvl="1" fontAlgn="base"/>
            <a:r>
              <a:rPr lang="en-US" sz="2000" b="1" dirty="0"/>
              <a:t>Research for </a:t>
            </a:r>
            <a:r>
              <a:rPr lang="en-US" sz="2000" b="1" dirty="0" smtClean="0"/>
              <a:t>COTS and non COTS (</a:t>
            </a:r>
            <a:r>
              <a:rPr lang="en-US" sz="2000" b="1" dirty="0" smtClean="0"/>
              <a:t>Development Services)</a:t>
            </a:r>
            <a:endParaRPr lang="en-US" sz="2000" b="1" dirty="0"/>
          </a:p>
          <a:p>
            <a:pPr lvl="1" fontAlgn="base"/>
            <a:r>
              <a:rPr lang="en-US" sz="2000" dirty="0"/>
              <a:t>Look for the </a:t>
            </a:r>
            <a:r>
              <a:rPr lang="en-US" sz="2000" dirty="0" smtClean="0"/>
              <a:t>following:</a:t>
            </a:r>
          </a:p>
          <a:p>
            <a:pPr marL="800100" lvl="1" indent="-342900" fontAlgn="base">
              <a:buFont typeface="Arial" charset="0"/>
              <a:buChar char="•"/>
            </a:pPr>
            <a:r>
              <a:rPr lang="en-US" sz="2000" dirty="0" smtClean="0"/>
              <a:t>A </a:t>
            </a:r>
            <a:r>
              <a:rPr lang="en-US" sz="2000" dirty="0"/>
              <a:t>formal Accessibility or Usability Statement </a:t>
            </a:r>
            <a:r>
              <a:rPr lang="en-US" sz="2000" dirty="0" smtClean="0"/>
              <a:t>on </a:t>
            </a:r>
            <a:r>
              <a:rPr lang="en-US" sz="2000" dirty="0"/>
              <a:t>their website</a:t>
            </a:r>
          </a:p>
          <a:p>
            <a:pPr marL="800100" lvl="1" indent="-342900" fontAlgn="base">
              <a:buFont typeface="Arial" charset="0"/>
              <a:buChar char="•"/>
            </a:pPr>
            <a:r>
              <a:rPr lang="en-US" sz="2000" dirty="0"/>
              <a:t>Is </a:t>
            </a:r>
            <a:r>
              <a:rPr lang="en-US" sz="2000" u="sng" dirty="0"/>
              <a:t>THEIR</a:t>
            </a:r>
            <a:r>
              <a:rPr lang="en-US" sz="2000" dirty="0"/>
              <a:t> website accessible? </a:t>
            </a:r>
          </a:p>
          <a:p>
            <a:pPr marL="800100" lvl="1" indent="-342900" fontAlgn="base">
              <a:buFont typeface="Arial" charset="0"/>
              <a:buChar char="•"/>
            </a:pPr>
            <a:r>
              <a:rPr lang="en-US" sz="2000" dirty="0" smtClean="0"/>
              <a:t>Staff </a:t>
            </a:r>
            <a:r>
              <a:rPr lang="en-US" sz="2000" dirty="0"/>
              <a:t>background and skills in accessibility </a:t>
            </a:r>
            <a:r>
              <a:rPr lang="en-US" sz="2000" dirty="0" smtClean="0"/>
              <a:t>training/expertise</a:t>
            </a:r>
            <a:endParaRPr lang="en-US" sz="2000" i="1" dirty="0">
              <a:solidFill>
                <a:srgbClr val="FF0000"/>
              </a:solidFill>
            </a:endParaRPr>
          </a:p>
        </p:txBody>
      </p:sp>
    </p:spTree>
    <p:extLst>
      <p:ext uri="{BB962C8B-B14F-4D97-AF65-F5344CB8AC3E}">
        <p14:creationId xmlns:p14="http://schemas.microsoft.com/office/powerpoint/2010/main" val="110079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136525" y="153988"/>
            <a:ext cx="8778875" cy="933450"/>
          </a:xfrm>
        </p:spPr>
        <p:txBody>
          <a:bodyPr/>
          <a:lstStyle/>
          <a:p>
            <a:pPr>
              <a:defRPr/>
            </a:pPr>
            <a:r>
              <a:rPr lang="en-US" sz="3600" b="1" dirty="0"/>
              <a:t>Preparing to Buy: The RFP</a:t>
            </a:r>
          </a:p>
        </p:txBody>
      </p:sp>
      <p:sp>
        <p:nvSpPr>
          <p:cNvPr id="2" name="TextBox 1"/>
          <p:cNvSpPr txBox="1"/>
          <p:nvPr/>
        </p:nvSpPr>
        <p:spPr>
          <a:xfrm>
            <a:off x="-317109" y="1258821"/>
            <a:ext cx="9349829" cy="6155531"/>
          </a:xfrm>
          <a:prstGeom prst="rect">
            <a:avLst/>
          </a:prstGeom>
          <a:noFill/>
        </p:spPr>
        <p:txBody>
          <a:bodyPr wrap="square" rtlCol="0">
            <a:spAutoFit/>
          </a:bodyPr>
          <a:lstStyle/>
          <a:p>
            <a:pPr lvl="1" fontAlgn="base"/>
            <a:r>
              <a:rPr lang="en-US" sz="2000" b="1" dirty="0"/>
              <a:t>Issue Request for Proposals (RFP) </a:t>
            </a:r>
            <a:r>
              <a:rPr lang="en-US" sz="2000" dirty="0"/>
              <a:t/>
            </a:r>
            <a:br>
              <a:rPr lang="en-US" sz="2000" dirty="0"/>
            </a:br>
            <a:r>
              <a:rPr lang="en-US" sz="2000" dirty="0"/>
              <a:t>The RFP and Sources Sought (used by government </a:t>
            </a:r>
            <a:br>
              <a:rPr lang="en-US" sz="2000" dirty="0"/>
            </a:br>
            <a:r>
              <a:rPr lang="en-US" sz="2000" dirty="0"/>
              <a:t>agencies) </a:t>
            </a:r>
            <a:r>
              <a:rPr lang="en-US" sz="2000" dirty="0" smtClean="0"/>
              <a:t>collect </a:t>
            </a:r>
            <a:r>
              <a:rPr lang="en-US" sz="2000" dirty="0"/>
              <a:t>written information about the</a:t>
            </a:r>
            <a:br>
              <a:rPr lang="en-US" sz="2000" dirty="0"/>
            </a:br>
            <a:r>
              <a:rPr lang="en-US" sz="2000" dirty="0"/>
              <a:t>capabilities of various suppliers. </a:t>
            </a:r>
          </a:p>
          <a:p>
            <a:pPr lvl="1" fontAlgn="base"/>
            <a:endParaRPr lang="en-US" sz="2000" dirty="0"/>
          </a:p>
          <a:p>
            <a:pPr lvl="1" fontAlgn="base"/>
            <a:r>
              <a:rPr lang="en-US" sz="2000" b="1" dirty="0"/>
              <a:t>Benefits to the RFP</a:t>
            </a:r>
          </a:p>
          <a:p>
            <a:pPr marL="800100" lvl="2" indent="-342900" fontAlgn="base">
              <a:buFont typeface="Arial" panose="020B0604020202020204" pitchFamily="34" charset="0"/>
              <a:buChar char="•"/>
            </a:pPr>
            <a:r>
              <a:rPr lang="en-US" sz="2000" dirty="0"/>
              <a:t>D</a:t>
            </a:r>
            <a:r>
              <a:rPr lang="en-US" sz="2000" dirty="0" smtClean="0"/>
              <a:t>iscover </a:t>
            </a:r>
            <a:r>
              <a:rPr lang="en-US" sz="2000" dirty="0"/>
              <a:t>new companies that you had not previously researched. </a:t>
            </a:r>
          </a:p>
          <a:p>
            <a:pPr marL="800100" lvl="2" indent="-342900" fontAlgn="base">
              <a:buFont typeface="Arial" panose="020B0604020202020204" pitchFamily="34" charset="0"/>
              <a:buChar char="•"/>
            </a:pPr>
            <a:r>
              <a:rPr lang="en-US" sz="2000" dirty="0"/>
              <a:t>H</a:t>
            </a:r>
            <a:r>
              <a:rPr lang="en-US" sz="2000" dirty="0" smtClean="0"/>
              <a:t>elps </a:t>
            </a:r>
            <a:r>
              <a:rPr lang="en-US" sz="2000" dirty="0"/>
              <a:t>you further define your requirements. For instance, you may lay out some initial requirements that the vendor builds upon with requirements you hadn’t considered. You can then include these in your formal solicitation.</a:t>
            </a:r>
          </a:p>
          <a:p>
            <a:pPr lvl="1" fontAlgn="base"/>
            <a:r>
              <a:rPr lang="en-US" sz="2000" b="1" dirty="0"/>
              <a:t>Tips</a:t>
            </a:r>
          </a:p>
          <a:p>
            <a:pPr marL="800100" lvl="2" indent="-342900" fontAlgn="base">
              <a:buFont typeface="Arial" panose="020B0604020202020204" pitchFamily="34" charset="0"/>
              <a:buChar char="•"/>
            </a:pPr>
            <a:r>
              <a:rPr lang="en-US" sz="2000" dirty="0"/>
              <a:t>Outline your accessibility requirements in your RFP</a:t>
            </a:r>
          </a:p>
          <a:p>
            <a:pPr marL="800100" lvl="2" indent="-342900" fontAlgn="base">
              <a:buFont typeface="Arial" panose="020B0604020202020204" pitchFamily="34" charset="0"/>
              <a:buChar char="•"/>
            </a:pPr>
            <a:r>
              <a:rPr lang="en-US" sz="2000" dirty="0"/>
              <a:t>Ask specific questions about their experience developing, testing, and implementing accessible products. </a:t>
            </a:r>
          </a:p>
          <a:p>
            <a:pPr marL="800100" lvl="2" indent="-342900" fontAlgn="base">
              <a:buFont typeface="Arial" panose="020B0604020202020204" pitchFamily="34" charset="0"/>
              <a:buChar char="•"/>
            </a:pPr>
            <a:r>
              <a:rPr lang="en-US" sz="2000" dirty="0"/>
              <a:t>When writing your RFP, </a:t>
            </a:r>
            <a:r>
              <a:rPr lang="en-US" sz="2000" dirty="0">
                <a:hlinkClick r:id="rId3"/>
              </a:rPr>
              <a:t>BuyAccessible.gov’s QuickTips tool</a:t>
            </a:r>
            <a:r>
              <a:rPr lang="en-US" sz="2000" dirty="0"/>
              <a:t> can help you get </a:t>
            </a:r>
            <a:r>
              <a:rPr lang="en-US" sz="2000" dirty="0" smtClean="0"/>
              <a:t>specific</a:t>
            </a:r>
            <a:endParaRPr lang="en-US" sz="2000" dirty="0"/>
          </a:p>
          <a:p>
            <a:pPr marL="742950" lvl="1" indent="-285750" fontAlgn="base">
              <a:buFont typeface="Arial" charset="0"/>
              <a:buChar char="•"/>
            </a:pPr>
            <a:endParaRPr lang="en-US" sz="2000" dirty="0"/>
          </a:p>
          <a:p>
            <a:r>
              <a:rPr lang="en-US" dirty="0"/>
              <a:t> </a:t>
            </a:r>
          </a:p>
          <a:p>
            <a:pPr lvl="1" fontAlgn="base"/>
            <a:endParaRPr lang="en-US" dirty="0"/>
          </a:p>
          <a:p>
            <a:pPr lvl="1" fontAlgn="base"/>
            <a:endParaRPr lang="en-US" dirty="0"/>
          </a:p>
        </p:txBody>
      </p:sp>
      <p:pic>
        <p:nvPicPr>
          <p:cNvPr id="4" name="Picture 3" descr="Buy IT lifecycle icon featuring &quot;Preparing to Buy&quot; section" title="Buy IT lifecycle ic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6921" y="0"/>
            <a:ext cx="2832209" cy="2926080"/>
          </a:xfrm>
          <a:prstGeom prst="rect">
            <a:avLst/>
          </a:prstGeom>
        </p:spPr>
      </p:pic>
    </p:spTree>
    <p:extLst>
      <p:ext uri="{BB962C8B-B14F-4D97-AF65-F5344CB8AC3E}">
        <p14:creationId xmlns:p14="http://schemas.microsoft.com/office/powerpoint/2010/main" val="1494708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136525" y="153988"/>
            <a:ext cx="8778875" cy="933450"/>
          </a:xfrm>
        </p:spPr>
        <p:txBody>
          <a:bodyPr>
            <a:normAutofit fontScale="90000"/>
          </a:bodyPr>
          <a:lstStyle/>
          <a:p>
            <a:r>
              <a:rPr lang="en-US" altLang="en-US" sz="3600" b="1" dirty="0">
                <a:latin typeface="Optima LT Std Medium" charset="0"/>
                <a:ea typeface="MS PGothic" charset="-128"/>
                <a:cs typeface="Optima LT Std Medium" charset="0"/>
              </a:rPr>
              <a:t>Preparing to Buy: </a:t>
            </a:r>
            <a:br>
              <a:rPr lang="en-US" altLang="en-US" sz="3600" b="1" dirty="0">
                <a:latin typeface="Optima LT Std Medium" charset="0"/>
                <a:ea typeface="MS PGothic" charset="-128"/>
                <a:cs typeface="Optima LT Std Medium" charset="0"/>
              </a:rPr>
            </a:br>
            <a:r>
              <a:rPr lang="en-US" altLang="en-US" sz="3600" b="1" dirty="0">
                <a:latin typeface="Optima LT Std Medium" charset="0"/>
                <a:ea typeface="MS PGothic" charset="-128"/>
                <a:cs typeface="Optima LT Std Medium" charset="0"/>
              </a:rPr>
              <a:t>Meeting With Vendors</a:t>
            </a:r>
          </a:p>
        </p:txBody>
      </p:sp>
      <p:sp>
        <p:nvSpPr>
          <p:cNvPr id="2" name="TextBox 1"/>
          <p:cNvSpPr txBox="1"/>
          <p:nvPr/>
        </p:nvSpPr>
        <p:spPr>
          <a:xfrm>
            <a:off x="282576" y="1085850"/>
            <a:ext cx="8064470" cy="5324535"/>
          </a:xfrm>
          <a:prstGeom prst="rect">
            <a:avLst/>
          </a:prstGeom>
          <a:noFill/>
        </p:spPr>
        <p:txBody>
          <a:bodyPr wrap="square" rtlCol="0">
            <a:spAutoFit/>
          </a:bodyPr>
          <a:lstStyle/>
          <a:p>
            <a:pPr fontAlgn="base"/>
            <a:endParaRPr lang="en-US" sz="2000" dirty="0"/>
          </a:p>
          <a:p>
            <a:pPr fontAlgn="base"/>
            <a:r>
              <a:rPr lang="en-US" sz="2000" b="1" dirty="0"/>
              <a:t>What to ask for:</a:t>
            </a:r>
            <a:endParaRPr lang="en-US" sz="2000" dirty="0"/>
          </a:p>
          <a:p>
            <a:pPr marL="342900" lvl="1" indent="-285750">
              <a:buFont typeface="Arial" charset="0"/>
              <a:buChar char="•"/>
            </a:pPr>
            <a:r>
              <a:rPr lang="en-US" sz="2000" dirty="0"/>
              <a:t>Their experience with the technical standards you</a:t>
            </a:r>
            <a:br>
              <a:rPr lang="en-US" sz="2000" dirty="0"/>
            </a:br>
            <a:r>
              <a:rPr lang="en-US" sz="2000" dirty="0"/>
              <a:t>need</a:t>
            </a:r>
          </a:p>
          <a:p>
            <a:pPr marL="342900" lvl="1" indent="-285750">
              <a:buFont typeface="Arial" charset="0"/>
              <a:buChar char="•"/>
            </a:pPr>
            <a:r>
              <a:rPr lang="en-US" sz="2000" dirty="0"/>
              <a:t>What types of similar products/services they have </a:t>
            </a:r>
            <a:br>
              <a:rPr lang="en-US" sz="2000" dirty="0"/>
            </a:br>
            <a:r>
              <a:rPr lang="en-US" sz="2000" dirty="0"/>
              <a:t>provided in the past</a:t>
            </a:r>
          </a:p>
          <a:p>
            <a:pPr marL="342900" lvl="1" indent="-285750">
              <a:buFont typeface="Arial" charset="0"/>
              <a:buChar char="•"/>
            </a:pPr>
            <a:r>
              <a:rPr lang="en-US" sz="2000" dirty="0"/>
              <a:t>Names of their references/clients</a:t>
            </a:r>
          </a:p>
          <a:p>
            <a:pPr marL="342900" lvl="1" indent="-285750">
              <a:buFont typeface="Arial" charset="0"/>
              <a:buChar char="•"/>
            </a:pPr>
            <a:r>
              <a:rPr lang="en-US" sz="2000" dirty="0"/>
              <a:t>Copies of sample solicitations they have responded to in the past</a:t>
            </a:r>
          </a:p>
          <a:p>
            <a:pPr marL="342900" lvl="1" indent="-285750">
              <a:buFont typeface="Arial" charset="0"/>
              <a:buChar char="•"/>
            </a:pPr>
            <a:r>
              <a:rPr lang="en-US" sz="2000" dirty="0"/>
              <a:t>Demo of their product’s accessibility features </a:t>
            </a:r>
            <a:r>
              <a:rPr lang="en-US" sz="2000" dirty="0" smtClean="0"/>
              <a:t>and </a:t>
            </a:r>
            <a:r>
              <a:rPr lang="en-US" sz="2000" dirty="0"/>
              <a:t>testing process </a:t>
            </a:r>
            <a:r>
              <a:rPr lang="en-US" sz="2000" dirty="0" smtClean="0"/>
              <a:t>documentation</a:t>
            </a:r>
            <a:endParaRPr lang="en-US" sz="2000" dirty="0"/>
          </a:p>
          <a:p>
            <a:pPr fontAlgn="base"/>
            <a:r>
              <a:rPr lang="en-US" sz="2000" b="1" dirty="0"/>
              <a:t/>
            </a:r>
            <a:br>
              <a:rPr lang="en-US" sz="2000" b="1" dirty="0"/>
            </a:br>
            <a:r>
              <a:rPr lang="en-US" sz="2000" b="1" dirty="0"/>
              <a:t>Quick tips</a:t>
            </a:r>
          </a:p>
          <a:p>
            <a:pPr marL="285750" indent="-285750" fontAlgn="base">
              <a:buFont typeface="Arial" charset="0"/>
              <a:buChar char="•"/>
            </a:pPr>
            <a:r>
              <a:rPr lang="en-US" sz="2000" dirty="0"/>
              <a:t>Host an industry day event at your facility, engage in conference calls, or tour vendor facilities </a:t>
            </a:r>
          </a:p>
          <a:p>
            <a:pPr marL="285750" indent="-285750" fontAlgn="base">
              <a:buFont typeface="Arial" charset="0"/>
              <a:buChar char="•"/>
            </a:pPr>
            <a:r>
              <a:rPr lang="en-US" sz="2000" u="sng" dirty="0">
                <a:hlinkClick r:id="rId3" invalidUrl="https://www.acquisition.gov/far/html/Subpart 15_2.html"/>
              </a:rPr>
              <a:t>The Federal Acquisition Regulations</a:t>
            </a:r>
            <a:r>
              <a:rPr lang="en-US" sz="2000" dirty="0"/>
              <a:t> (FAR) encourage the exchange of information between potential offerors and the government after issuing an RFI. </a:t>
            </a:r>
          </a:p>
        </p:txBody>
      </p:sp>
      <p:pic>
        <p:nvPicPr>
          <p:cNvPr id="4" name="Picture 3" descr="Buy IT lifecycle icon featuring &quot;Preparing to Buy&quot; section" title="Buy IT lifecycle ic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6217" y="1"/>
            <a:ext cx="3097730" cy="3200400"/>
          </a:xfrm>
          <a:prstGeom prst="rect">
            <a:avLst/>
          </a:prstGeom>
        </p:spPr>
      </p:pic>
    </p:spTree>
    <p:extLst>
      <p:ext uri="{BB962C8B-B14F-4D97-AF65-F5344CB8AC3E}">
        <p14:creationId xmlns:p14="http://schemas.microsoft.com/office/powerpoint/2010/main" val="1079431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N.IT">
  <a:themeElements>
    <a:clrScheme name="Minnesota Brand Colors">
      <a:dk1>
        <a:srgbClr val="003865"/>
      </a:dk1>
      <a:lt1>
        <a:srgbClr val="FFFFFF"/>
      </a:lt1>
      <a:dk2>
        <a:srgbClr val="000000"/>
      </a:dk2>
      <a:lt2>
        <a:srgbClr val="DDDDDA"/>
      </a:lt2>
      <a:accent1>
        <a:srgbClr val="003865"/>
      </a:accent1>
      <a:accent2>
        <a:srgbClr val="78BE21"/>
      </a:accent2>
      <a:accent3>
        <a:srgbClr val="008EAA"/>
      </a:accent3>
      <a:accent4>
        <a:srgbClr val="8D3F2B"/>
      </a:accent4>
      <a:accent5>
        <a:srgbClr val="0D5257"/>
      </a:accent5>
      <a:accent6>
        <a:srgbClr val="5D295F"/>
      </a:accent6>
      <a:hlink>
        <a:srgbClr val="0563C1"/>
      </a:hlink>
      <a:folHlink>
        <a:srgbClr val="5D295F"/>
      </a:folHlink>
    </a:clrScheme>
    <a:fontScheme name="MN Secondary Fonts">
      <a:majorFont>
        <a:latin typeface="Calibri"/>
        <a:ea typeface=""/>
        <a:cs typeface=""/>
      </a:majorFont>
      <a:minorFont>
        <a:latin typeface="Calibri"/>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EB8453BF-8FD6-46C9-84D1-387347325579}" vid="{52D89F44-8B20-4039-996F-065539D4F66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11064</TotalTime>
  <Words>1507</Words>
  <Application>Microsoft Macintosh PowerPoint</Application>
  <PresentationFormat>On-screen Show (4:3)</PresentationFormat>
  <Paragraphs>382</Paragraphs>
  <Slides>20</Slides>
  <Notes>16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Calibri</vt:lpstr>
      <vt:lpstr>Calibri Light</vt:lpstr>
      <vt:lpstr>Mangal</vt:lpstr>
      <vt:lpstr>MS PGothic</vt:lpstr>
      <vt:lpstr>Optima LT Std Medium</vt:lpstr>
      <vt:lpstr>Rockwell</vt:lpstr>
      <vt:lpstr>Times New Roman</vt:lpstr>
      <vt:lpstr>Wingdings</vt:lpstr>
      <vt:lpstr>Arial</vt:lpstr>
      <vt:lpstr>Office Theme</vt:lpstr>
      <vt:lpstr>Custom Design</vt:lpstr>
      <vt:lpstr>MN.IT</vt:lpstr>
      <vt:lpstr>Strategic Approaches for Buying Accessible Technology</vt:lpstr>
      <vt:lpstr>Agenda</vt:lpstr>
      <vt:lpstr>What is PEAT?</vt:lpstr>
      <vt:lpstr>Buy-IT!</vt:lpstr>
      <vt:lpstr>Lifecycle</vt:lpstr>
      <vt:lpstr>Setting Procurement Priorities</vt:lpstr>
      <vt:lpstr>Preparing to Buy: Research</vt:lpstr>
      <vt:lpstr>Preparing to Buy: The RFP</vt:lpstr>
      <vt:lpstr>Preparing to Buy:  Meeting With Vendors</vt:lpstr>
      <vt:lpstr>Writing the Solicitation</vt:lpstr>
      <vt:lpstr>Writing the Solicitation, continued</vt:lpstr>
      <vt:lpstr>Evaluating Proposals &amp; VPATs</vt:lpstr>
      <vt:lpstr>Accessibility Language for Texas DIR RFO’s</vt:lpstr>
      <vt:lpstr>A Governance Model: Policy Driven Adoption for Accessibility (PDAA) </vt:lpstr>
      <vt:lpstr>PDAA Maturity Model</vt:lpstr>
      <vt:lpstr>State of Texas VADSIR</vt:lpstr>
      <vt:lpstr>Texas RFO IT Accessibility Initial Evaluation</vt:lpstr>
      <vt:lpstr>Demo Evaluation</vt:lpstr>
      <vt:lpstr>Contract Inclusions for COTS / Development Services</vt:lpstr>
      <vt:lpstr>Thank You!</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Accessible eRecruiting as a Business Strategy CSUN • March 2, 2017</dc:title>
  <dc:creator>Microsoft Office User</dc:creator>
  <cp:lastModifiedBy>Corinne Weible</cp:lastModifiedBy>
  <cp:revision>161</cp:revision>
  <dcterms:created xsi:type="dcterms:W3CDTF">2017-03-05T00:43:32Z</dcterms:created>
  <dcterms:modified xsi:type="dcterms:W3CDTF">2018-03-21T22:30:54Z</dcterms:modified>
</cp:coreProperties>
</file>