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99" r:id="rId2"/>
  </p:sldMasterIdLst>
  <p:notesMasterIdLst>
    <p:notesMasterId r:id="rId21"/>
  </p:notesMasterIdLst>
  <p:sldIdLst>
    <p:sldId id="323" r:id="rId3"/>
    <p:sldId id="349" r:id="rId4"/>
    <p:sldId id="325" r:id="rId5"/>
    <p:sldId id="342" r:id="rId6"/>
    <p:sldId id="348" r:id="rId7"/>
    <p:sldId id="326" r:id="rId8"/>
    <p:sldId id="258" r:id="rId9"/>
    <p:sldId id="327" r:id="rId10"/>
    <p:sldId id="339" r:id="rId11"/>
    <p:sldId id="329" r:id="rId12"/>
    <p:sldId id="328" r:id="rId13"/>
    <p:sldId id="331" r:id="rId14"/>
    <p:sldId id="330" r:id="rId15"/>
    <p:sldId id="346" r:id="rId16"/>
    <p:sldId id="347" r:id="rId17"/>
    <p:sldId id="333" r:id="rId18"/>
    <p:sldId id="340" r:id="rId19"/>
    <p:sldId id="341" r:id="rId20"/>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53B"/>
    <a:srgbClr val="17453B"/>
    <a:srgbClr val="595959"/>
    <a:srgbClr val="F5F4F0"/>
    <a:srgbClr val="6BBD1B"/>
    <a:srgbClr val="0C533A"/>
    <a:srgbClr val="064339"/>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1721C1-07A2-4949-A1EE-8C09A0256519}" v="195" dt="2018-03-22T18:31:24.210"/>
    <p1510:client id="{319AD63F-8402-4E76-9192-B75511C98ECA}" v="186" dt="2018-03-22T18:32:02.618"/>
    <p1510:client id="{3DA33D7C-94E5-423F-9F40-7874F54635FB}" v="584" dt="2018-03-22T17:09:38.462"/>
    <p1510:client id="{7E6E2D71-10B8-468B-9876-2B63924B19A9}" v="5" dt="2018-03-22T00:33:54.237"/>
    <p1510:client id="{DA9A2B64-CAD3-424F-8376-63B16BA5CA41}" v="675" dt="2018-03-22T16:49:27.322"/>
    <p1510:client id="{CC027349-0E02-4947-B604-B48906246F99}" v="1" dt="2018-03-22T15:45:28.265"/>
    <p1510:client id="{14F87347-B60C-4F9F-8F2B-1F647ABB8616}" v="9" dt="2018-03-22T00:31:43.8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6"/>
    <p:restoredTop sz="94627"/>
  </p:normalViewPr>
  <p:slideViewPr>
    <p:cSldViewPr snapToGrid="0">
      <p:cViewPr varScale="1">
        <p:scale>
          <a:sx n="88" d="100"/>
          <a:sy n="88" d="100"/>
        </p:scale>
        <p:origin x="848"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aton, Phillip" userId="100300009CE2AD6B@LIVE.COM" providerId="AD" clId="Web-{3DA33D7C-94E5-423F-9F40-7874F54635FB}"/>
    <pc:docChg chg="delSld modSld sldOrd">
      <pc:chgData name="Deaton, Phillip" userId="100300009CE2AD6B@LIVE.COM" providerId="AD" clId="Web-{3DA33D7C-94E5-423F-9F40-7874F54635FB}" dt="2018-03-22T17:09:38.462" v="1935"/>
      <pc:docMkLst>
        <pc:docMk/>
      </pc:docMkLst>
      <pc:sldChg chg="del">
        <pc:chgData name="Deaton, Phillip" userId="100300009CE2AD6B@LIVE.COM" providerId="AD" clId="Web-{3DA33D7C-94E5-423F-9F40-7874F54635FB}" dt="2018-03-22T16:21:54.969" v="93"/>
        <pc:sldMkLst>
          <pc:docMk/>
          <pc:sldMk cId="1435793274" sldId="319"/>
        </pc:sldMkLst>
      </pc:sldChg>
      <pc:sldChg chg="modSp">
        <pc:chgData name="Deaton, Phillip" userId="100300009CE2AD6B@LIVE.COM" providerId="AD" clId="Web-{3DA33D7C-94E5-423F-9F40-7874F54635FB}" dt="2018-03-22T16:49:53.807" v="1251"/>
        <pc:sldMkLst>
          <pc:docMk/>
          <pc:sldMk cId="3279032408" sldId="327"/>
        </pc:sldMkLst>
        <pc:spChg chg="mod">
          <ac:chgData name="Deaton, Phillip" userId="100300009CE2AD6B@LIVE.COM" providerId="AD" clId="Web-{3DA33D7C-94E5-423F-9F40-7874F54635FB}" dt="2018-03-22T16:49:53.807" v="1251"/>
          <ac:spMkLst>
            <pc:docMk/>
            <pc:sldMk cId="3279032408" sldId="327"/>
            <ac:spMk id="4097" creationId="{00000000-0000-0000-0000-000000000000}"/>
          </ac:spMkLst>
        </pc:spChg>
      </pc:sldChg>
      <pc:sldChg chg="addSp delSp modSp modNotes">
        <pc:chgData name="Deaton, Phillip" userId="100300009CE2AD6B@LIVE.COM" providerId="AD" clId="Web-{3DA33D7C-94E5-423F-9F40-7874F54635FB}" dt="2018-03-22T17:04:04.163" v="1779"/>
        <pc:sldMkLst>
          <pc:docMk/>
          <pc:sldMk cId="1126874310" sldId="328"/>
        </pc:sldMkLst>
        <pc:spChg chg="mod">
          <ac:chgData name="Deaton, Phillip" userId="100300009CE2AD6B@LIVE.COM" providerId="AD" clId="Web-{3DA33D7C-94E5-423F-9F40-7874F54635FB}" dt="2018-03-22T16:52:27.090" v="1265"/>
          <ac:spMkLst>
            <pc:docMk/>
            <pc:sldMk cId="1126874310" sldId="328"/>
            <ac:spMk id="3" creationId="{00000000-0000-0000-0000-000000000000}"/>
          </ac:spMkLst>
        </pc:spChg>
        <pc:spChg chg="add del mod">
          <ac:chgData name="Deaton, Phillip" userId="100300009CE2AD6B@LIVE.COM" providerId="AD" clId="Web-{3DA33D7C-94E5-423F-9F40-7874F54635FB}" dt="2018-03-22T16:19:13.296" v="46"/>
          <ac:spMkLst>
            <pc:docMk/>
            <pc:sldMk cId="1126874310" sldId="328"/>
            <ac:spMk id="8" creationId="{13F53E5A-744C-4713-BE74-C4B2EF8771CA}"/>
          </ac:spMkLst>
        </pc:spChg>
        <pc:spChg chg="add mod">
          <ac:chgData name="Deaton, Phillip" userId="100300009CE2AD6B@LIVE.COM" providerId="AD" clId="Web-{3DA33D7C-94E5-423F-9F40-7874F54635FB}" dt="2018-03-22T17:02:27.896" v="1733"/>
          <ac:spMkLst>
            <pc:docMk/>
            <pc:sldMk cId="1126874310" sldId="328"/>
            <ac:spMk id="9" creationId="{FFCD4A4A-143C-40AD-AFBF-4D9F768B3AA6}"/>
          </ac:spMkLst>
        </pc:spChg>
        <pc:spChg chg="del">
          <ac:chgData name="Deaton, Phillip" userId="100300009CE2AD6B@LIVE.COM" providerId="AD" clId="Web-{3DA33D7C-94E5-423F-9F40-7874F54635FB}" dt="2018-03-22T16:18:52.921" v="43"/>
          <ac:spMkLst>
            <pc:docMk/>
            <pc:sldMk cId="1126874310" sldId="328"/>
            <ac:spMk id="4097" creationId="{00000000-0000-0000-0000-000000000000}"/>
          </ac:spMkLst>
        </pc:spChg>
        <pc:picChg chg="add mod">
          <ac:chgData name="Deaton, Phillip" userId="100300009CE2AD6B@LIVE.COM" providerId="AD" clId="Web-{3DA33D7C-94E5-423F-9F40-7874F54635FB}" dt="2018-03-22T16:51:34.324" v="1260"/>
          <ac:picMkLst>
            <pc:docMk/>
            <pc:sldMk cId="1126874310" sldId="328"/>
            <ac:picMk id="2" creationId="{62FE606E-4D84-429A-8584-836BDB3BE787}"/>
          </ac:picMkLst>
        </pc:picChg>
      </pc:sldChg>
      <pc:sldChg chg="addSp delSp modSp modNotes">
        <pc:chgData name="Deaton, Phillip" userId="100300009CE2AD6B@LIVE.COM" providerId="AD" clId="Web-{3DA33D7C-94E5-423F-9F40-7874F54635FB}" dt="2018-03-22T16:53:21.793" v="1278"/>
        <pc:sldMkLst>
          <pc:docMk/>
          <pc:sldMk cId="2369287742" sldId="329"/>
        </pc:sldMkLst>
        <pc:spChg chg="mod">
          <ac:chgData name="Deaton, Phillip" userId="100300009CE2AD6B@LIVE.COM" providerId="AD" clId="Web-{3DA33D7C-94E5-423F-9F40-7874F54635FB}" dt="2018-03-22T16:52:20.746" v="1264"/>
          <ac:spMkLst>
            <pc:docMk/>
            <pc:sldMk cId="2369287742" sldId="329"/>
            <ac:spMk id="3" creationId="{00000000-0000-0000-0000-000000000000}"/>
          </ac:spMkLst>
        </pc:spChg>
        <pc:spChg chg="add del mod">
          <ac:chgData name="Deaton, Phillip" userId="100300009CE2AD6B@LIVE.COM" providerId="AD" clId="Web-{3DA33D7C-94E5-423F-9F40-7874F54635FB}" dt="2018-03-22T16:19:10.233" v="45"/>
          <ac:spMkLst>
            <pc:docMk/>
            <pc:sldMk cId="2369287742" sldId="329"/>
            <ac:spMk id="7" creationId="{BD1A9BC7-1851-44F5-B966-99CA97550023}"/>
          </ac:spMkLst>
        </pc:spChg>
        <pc:spChg chg="add del mod">
          <ac:chgData name="Deaton, Phillip" userId="100300009CE2AD6B@LIVE.COM" providerId="AD" clId="Web-{3DA33D7C-94E5-423F-9F40-7874F54635FB}" dt="2018-03-22T16:22:49.641" v="115"/>
          <ac:spMkLst>
            <pc:docMk/>
            <pc:sldMk cId="2369287742" sldId="329"/>
            <ac:spMk id="8" creationId="{A838CE35-8702-41CD-8CC7-C884304746A6}"/>
          </ac:spMkLst>
        </pc:spChg>
        <pc:spChg chg="add mod">
          <ac:chgData name="Deaton, Phillip" userId="100300009CE2AD6B@LIVE.COM" providerId="AD" clId="Web-{3DA33D7C-94E5-423F-9F40-7874F54635FB}" dt="2018-03-22T16:53:16.465" v="1276"/>
          <ac:spMkLst>
            <pc:docMk/>
            <pc:sldMk cId="2369287742" sldId="329"/>
            <ac:spMk id="9" creationId="{EF66E90A-8728-4AC5-B8AD-5423B5D8D6C2}"/>
          </ac:spMkLst>
        </pc:spChg>
        <pc:spChg chg="del">
          <ac:chgData name="Deaton, Phillip" userId="100300009CE2AD6B@LIVE.COM" providerId="AD" clId="Web-{3DA33D7C-94E5-423F-9F40-7874F54635FB}" dt="2018-03-22T16:18:45.655" v="42"/>
          <ac:spMkLst>
            <pc:docMk/>
            <pc:sldMk cId="2369287742" sldId="329"/>
            <ac:spMk id="4097" creationId="{00000000-0000-0000-0000-000000000000}"/>
          </ac:spMkLst>
        </pc:spChg>
        <pc:picChg chg="add mod">
          <ac:chgData name="Deaton, Phillip" userId="100300009CE2AD6B@LIVE.COM" providerId="AD" clId="Web-{3DA33D7C-94E5-423F-9F40-7874F54635FB}" dt="2018-03-22T16:53:21.793" v="1278"/>
          <ac:picMkLst>
            <pc:docMk/>
            <pc:sldMk cId="2369287742" sldId="329"/>
            <ac:picMk id="2" creationId="{6BD13C6F-A298-4883-B89E-C27F051C6D66}"/>
          </ac:picMkLst>
        </pc:picChg>
      </pc:sldChg>
      <pc:sldChg chg="modSp modNotes">
        <pc:chgData name="Deaton, Phillip" userId="100300009CE2AD6B@LIVE.COM" providerId="AD" clId="Web-{3DA33D7C-94E5-423F-9F40-7874F54635FB}" dt="2018-03-22T16:53:48.200" v="1279"/>
        <pc:sldMkLst>
          <pc:docMk/>
          <pc:sldMk cId="807333567" sldId="330"/>
        </pc:sldMkLst>
        <pc:spChg chg="mod">
          <ac:chgData name="Deaton, Phillip" userId="100300009CE2AD6B@LIVE.COM" providerId="AD" clId="Web-{3DA33D7C-94E5-423F-9F40-7874F54635FB}" dt="2018-03-22T16:53:48.200" v="1279"/>
          <ac:spMkLst>
            <pc:docMk/>
            <pc:sldMk cId="807333567" sldId="330"/>
            <ac:spMk id="4097" creationId="{00000000-0000-0000-0000-000000000000}"/>
          </ac:spMkLst>
        </pc:spChg>
      </pc:sldChg>
      <pc:sldChg chg="addSp delSp modSp modNotes">
        <pc:chgData name="Deaton, Phillip" userId="100300009CE2AD6B@LIVE.COM" providerId="AD" clId="Web-{3DA33D7C-94E5-423F-9F40-7874F54635FB}" dt="2018-03-22T17:09:38.462" v="1934"/>
        <pc:sldMkLst>
          <pc:docMk/>
          <pc:sldMk cId="2101143872" sldId="331"/>
        </pc:sldMkLst>
        <pc:spChg chg="mod">
          <ac:chgData name="Deaton, Phillip" userId="100300009CE2AD6B@LIVE.COM" providerId="AD" clId="Web-{3DA33D7C-94E5-423F-9F40-7874F54635FB}" dt="2018-03-22T16:52:40.480" v="1267"/>
          <ac:spMkLst>
            <pc:docMk/>
            <pc:sldMk cId="2101143872" sldId="331"/>
            <ac:spMk id="5" creationId="{00000000-0000-0000-0000-000000000000}"/>
          </ac:spMkLst>
        </pc:spChg>
        <pc:spChg chg="add del mod">
          <ac:chgData name="Deaton, Phillip" userId="100300009CE2AD6B@LIVE.COM" providerId="AD" clId="Web-{3DA33D7C-94E5-423F-9F40-7874F54635FB}" dt="2018-03-22T16:19:18.233" v="47"/>
          <ac:spMkLst>
            <pc:docMk/>
            <pc:sldMk cId="2101143872" sldId="331"/>
            <ac:spMk id="8" creationId="{DF58DB42-2C23-46F0-8636-7EE99D3CB76D}"/>
          </ac:spMkLst>
        </pc:spChg>
        <pc:spChg chg="add mod">
          <ac:chgData name="Deaton, Phillip" userId="100300009CE2AD6B@LIVE.COM" providerId="AD" clId="Web-{3DA33D7C-94E5-423F-9F40-7874F54635FB}" dt="2018-03-22T17:09:38.462" v="1934"/>
          <ac:spMkLst>
            <pc:docMk/>
            <pc:sldMk cId="2101143872" sldId="331"/>
            <ac:spMk id="9" creationId="{9C4E364F-01D2-4BAB-9B8F-E9E2B5623345}"/>
          </ac:spMkLst>
        </pc:spChg>
        <pc:spChg chg="del">
          <ac:chgData name="Deaton, Phillip" userId="100300009CE2AD6B@LIVE.COM" providerId="AD" clId="Web-{3DA33D7C-94E5-423F-9F40-7874F54635FB}" dt="2018-03-22T16:18:58.030" v="44"/>
          <ac:spMkLst>
            <pc:docMk/>
            <pc:sldMk cId="2101143872" sldId="331"/>
            <ac:spMk id="4097" creationId="{00000000-0000-0000-0000-000000000000}"/>
          </ac:spMkLst>
        </pc:spChg>
        <pc:picChg chg="add mod">
          <ac:chgData name="Deaton, Phillip" userId="100300009CE2AD6B@LIVE.COM" providerId="AD" clId="Web-{3DA33D7C-94E5-423F-9F40-7874F54635FB}" dt="2018-03-22T16:51:23.183" v="1258"/>
          <ac:picMkLst>
            <pc:docMk/>
            <pc:sldMk cId="2101143872" sldId="331"/>
            <ac:picMk id="2" creationId="{58FB6F14-F7B9-403D-8F2B-C961342FCC14}"/>
          </ac:picMkLst>
        </pc:picChg>
      </pc:sldChg>
      <pc:sldChg chg="modSp ord">
        <pc:chgData name="Deaton, Phillip" userId="100300009CE2AD6B@LIVE.COM" providerId="AD" clId="Web-{3DA33D7C-94E5-423F-9F40-7874F54635FB}" dt="2018-03-22T16:22:25.437" v="109"/>
        <pc:sldMkLst>
          <pc:docMk/>
          <pc:sldMk cId="1029308691" sldId="333"/>
        </pc:sldMkLst>
        <pc:spChg chg="mod">
          <ac:chgData name="Deaton, Phillip" userId="100300009CE2AD6B@LIVE.COM" providerId="AD" clId="Web-{3DA33D7C-94E5-423F-9F40-7874F54635FB}" dt="2018-03-22T16:21:29.015" v="92"/>
          <ac:spMkLst>
            <pc:docMk/>
            <pc:sldMk cId="1029308691" sldId="333"/>
            <ac:spMk id="5" creationId="{A4E7407D-6E8A-407C-AA8A-D23E2167C572}"/>
          </ac:spMkLst>
        </pc:spChg>
        <pc:spChg chg="mod">
          <ac:chgData name="Deaton, Phillip" userId="100300009CE2AD6B@LIVE.COM" providerId="AD" clId="Web-{3DA33D7C-94E5-423F-9F40-7874F54635FB}" dt="2018-03-22T16:22:25.437" v="109"/>
          <ac:spMkLst>
            <pc:docMk/>
            <pc:sldMk cId="1029308691" sldId="333"/>
            <ac:spMk id="6" creationId="{22A30FCD-30F6-4932-96B7-65D3C3BE4BF8}"/>
          </ac:spMkLst>
        </pc:spChg>
      </pc:sldChg>
      <pc:sldChg chg="addSp modSp modNotes">
        <pc:chgData name="Deaton, Phillip" userId="100300009CE2AD6B@LIVE.COM" providerId="AD" clId="Web-{3DA33D7C-94E5-423F-9F40-7874F54635FB}" dt="2018-03-22T16:58:21.611" v="1562"/>
        <pc:sldMkLst>
          <pc:docMk/>
          <pc:sldMk cId="3587811930" sldId="339"/>
        </pc:sldMkLst>
        <pc:spChg chg="add mod">
          <ac:chgData name="Deaton, Phillip" userId="100300009CE2AD6B@LIVE.COM" providerId="AD" clId="Web-{3DA33D7C-94E5-423F-9F40-7874F54635FB}" dt="2018-03-22T16:52:52.793" v="1270"/>
          <ac:spMkLst>
            <pc:docMk/>
            <pc:sldMk cId="3587811930" sldId="339"/>
            <ac:spMk id="5" creationId="{913AF130-3A69-4EAE-BCDF-6925EC70FF8A}"/>
          </ac:spMkLst>
        </pc:spChg>
        <pc:spChg chg="mod">
          <ac:chgData name="Deaton, Phillip" userId="100300009CE2AD6B@LIVE.COM" providerId="AD" clId="Web-{3DA33D7C-94E5-423F-9F40-7874F54635FB}" dt="2018-03-22T16:52:34.418" v="1266"/>
          <ac:spMkLst>
            <pc:docMk/>
            <pc:sldMk cId="3587811930" sldId="339"/>
            <ac:spMk id="4097" creationId="{00000000-0000-0000-0000-000000000000}"/>
          </ac:spMkLst>
        </pc:spChg>
        <pc:picChg chg="add mod">
          <ac:chgData name="Deaton, Phillip" userId="100300009CE2AD6B@LIVE.COM" providerId="AD" clId="Web-{3DA33D7C-94E5-423F-9F40-7874F54635FB}" dt="2018-03-22T16:20:01.655" v="65"/>
          <ac:picMkLst>
            <pc:docMk/>
            <pc:sldMk cId="3587811930" sldId="339"/>
            <ac:picMk id="2" creationId="{2844CA02-23A6-49E0-8661-7F532F39A1D5}"/>
          </ac:picMkLst>
        </pc:picChg>
      </pc:sldChg>
      <pc:sldChg chg="modSp">
        <pc:chgData name="Deaton, Phillip" userId="100300009CE2AD6B@LIVE.COM" providerId="AD" clId="Web-{3DA33D7C-94E5-423F-9F40-7874F54635FB}" dt="2018-03-22T16:21:18.187" v="85"/>
        <pc:sldMkLst>
          <pc:docMk/>
          <pc:sldMk cId="4159872441" sldId="340"/>
        </pc:sldMkLst>
        <pc:spChg chg="mod">
          <ac:chgData name="Deaton, Phillip" userId="100300009CE2AD6B@LIVE.COM" providerId="AD" clId="Web-{3DA33D7C-94E5-423F-9F40-7874F54635FB}" dt="2018-03-22T16:21:09.843" v="81"/>
          <ac:spMkLst>
            <pc:docMk/>
            <pc:sldMk cId="4159872441" sldId="340"/>
            <ac:spMk id="6" creationId="{436766B9-1D8A-45BD-9906-C04B69053CBC}"/>
          </ac:spMkLst>
        </pc:spChg>
        <pc:spChg chg="mod">
          <ac:chgData name="Deaton, Phillip" userId="100300009CE2AD6B@LIVE.COM" providerId="AD" clId="Web-{3DA33D7C-94E5-423F-9F40-7874F54635FB}" dt="2018-03-22T16:21:18.187" v="85"/>
          <ac:spMkLst>
            <pc:docMk/>
            <pc:sldMk cId="4159872441" sldId="340"/>
            <ac:spMk id="7" creationId="{436766B9-1D8A-45BD-9906-C04B69053CBC}"/>
          </ac:spMkLst>
        </pc:spChg>
      </pc:sldChg>
    </pc:docChg>
  </pc:docChgLst>
  <pc:docChgLst>
    <pc:chgData name="Deaton, Phillip" userId="100300009CE2AD6B@LIVE.COM" providerId="AD" clId="Web-{1B580374-1884-4E12-926E-8691FDBB893C}"/>
    <pc:docChg chg="addSld modSld">
      <pc:chgData name="Deaton, Phillip" userId="100300009CE2AD6B@LIVE.COM" providerId="AD" clId="Web-{1B580374-1884-4E12-926E-8691FDBB893C}" dt="2018-03-15T15:01:40.967" v="31"/>
      <pc:docMkLst>
        <pc:docMk/>
      </pc:docMkLst>
      <pc:sldChg chg="modSp">
        <pc:chgData name="Deaton, Phillip" userId="100300009CE2AD6B@LIVE.COM" providerId="AD" clId="Web-{1B580374-1884-4E12-926E-8691FDBB893C}" dt="2018-03-15T15:00:36.184" v="18"/>
        <pc:sldMkLst>
          <pc:docMk/>
          <pc:sldMk cId="819063625" sldId="326"/>
        </pc:sldMkLst>
        <pc:spChg chg="mod">
          <ac:chgData name="Deaton, Phillip" userId="100300009CE2AD6B@LIVE.COM" providerId="AD" clId="Web-{1B580374-1884-4E12-926E-8691FDBB893C}" dt="2018-03-15T15:00:36.184" v="18"/>
          <ac:spMkLst>
            <pc:docMk/>
            <pc:sldMk cId="819063625" sldId="326"/>
            <ac:spMk id="5" creationId="{EE29D826-D587-4D09-A591-48A32F3BE53C}"/>
          </ac:spMkLst>
        </pc:spChg>
      </pc:sldChg>
      <pc:sldChg chg="modSp">
        <pc:chgData name="Deaton, Phillip" userId="100300009CE2AD6B@LIVE.COM" providerId="AD" clId="Web-{1B580374-1884-4E12-926E-8691FDBB893C}" dt="2018-03-15T15:01:40.967" v="31"/>
        <pc:sldMkLst>
          <pc:docMk/>
          <pc:sldMk cId="1029308691" sldId="333"/>
        </pc:sldMkLst>
        <pc:spChg chg="mod">
          <ac:chgData name="Deaton, Phillip" userId="100300009CE2AD6B@LIVE.COM" providerId="AD" clId="Web-{1B580374-1884-4E12-926E-8691FDBB893C}" dt="2018-03-15T15:01:40.967" v="31"/>
          <ac:spMkLst>
            <pc:docMk/>
            <pc:sldMk cId="1029308691" sldId="333"/>
            <ac:spMk id="7" creationId="{00000000-0000-0000-0000-000000000000}"/>
          </ac:spMkLst>
        </pc:spChg>
      </pc:sldChg>
    </pc:docChg>
  </pc:docChgLst>
  <pc:docChgLst>
    <pc:chgData name="Evans, Nathan" userId="1003BFFD90A1B962@LIVE.COM" providerId="AD" clId="Web-{DA9A2B64-CAD3-424F-8376-63B16BA5CA41}"/>
    <pc:docChg chg="addSld modSld sldOrd">
      <pc:chgData name="Evans, Nathan" userId="1003BFFD90A1B962@LIVE.COM" providerId="AD" clId="Web-{DA9A2B64-CAD3-424F-8376-63B16BA5CA41}" dt="2018-03-22T16:49:27.322" v="854"/>
      <pc:docMkLst>
        <pc:docMk/>
      </pc:docMkLst>
      <pc:sldChg chg="modSp">
        <pc:chgData name="Evans, Nathan" userId="1003BFFD90A1B962@LIVE.COM" providerId="AD" clId="Web-{DA9A2B64-CAD3-424F-8376-63B16BA5CA41}" dt="2018-03-22T16:49:27.322" v="854"/>
        <pc:sldMkLst>
          <pc:docMk/>
          <pc:sldMk cId="3998077429" sldId="325"/>
        </pc:sldMkLst>
        <pc:spChg chg="mod">
          <ac:chgData name="Evans, Nathan" userId="1003BFFD90A1B962@LIVE.COM" providerId="AD" clId="Web-{DA9A2B64-CAD3-424F-8376-63B16BA5CA41}" dt="2018-03-22T16:49:27.322" v="854"/>
          <ac:spMkLst>
            <pc:docMk/>
            <pc:sldMk cId="3998077429" sldId="325"/>
            <ac:spMk id="3" creationId="{22A30FCD-30F6-4932-96B7-65D3C3BE4BF8}"/>
          </ac:spMkLst>
        </pc:spChg>
      </pc:sldChg>
      <pc:sldChg chg="modSp">
        <pc:chgData name="Evans, Nathan" userId="1003BFFD90A1B962@LIVE.COM" providerId="AD" clId="Web-{DA9A2B64-CAD3-424F-8376-63B16BA5CA41}" dt="2018-03-22T16:17:02.012" v="219"/>
        <pc:sldMkLst>
          <pc:docMk/>
          <pc:sldMk cId="819063625" sldId="326"/>
        </pc:sldMkLst>
        <pc:spChg chg="mod">
          <ac:chgData name="Evans, Nathan" userId="1003BFFD90A1B962@LIVE.COM" providerId="AD" clId="Web-{DA9A2B64-CAD3-424F-8376-63B16BA5CA41}" dt="2018-03-22T16:17:02.012" v="219"/>
          <ac:spMkLst>
            <pc:docMk/>
            <pc:sldMk cId="819063625" sldId="326"/>
            <ac:spMk id="2" creationId="{EE29D826-D587-4D09-A591-48A32F3BE53C}"/>
          </ac:spMkLst>
        </pc:spChg>
      </pc:sldChg>
      <pc:sldChg chg="modSp">
        <pc:chgData name="Evans, Nathan" userId="1003BFFD90A1B962@LIVE.COM" providerId="AD" clId="Web-{DA9A2B64-CAD3-424F-8376-63B16BA5CA41}" dt="2018-03-22T16:20:26.560" v="270"/>
        <pc:sldMkLst>
          <pc:docMk/>
          <pc:sldMk cId="2101143872" sldId="331"/>
        </pc:sldMkLst>
        <pc:picChg chg="mod">
          <ac:chgData name="Evans, Nathan" userId="1003BFFD90A1B962@LIVE.COM" providerId="AD" clId="Web-{DA9A2B64-CAD3-424F-8376-63B16BA5CA41}" dt="2018-03-22T16:20:26.560" v="270"/>
          <ac:picMkLst>
            <pc:docMk/>
            <pc:sldMk cId="2101143872" sldId="331"/>
            <ac:picMk id="2" creationId="{58FB6F14-F7B9-403D-8F2B-C961342FCC14}"/>
          </ac:picMkLst>
        </pc:picChg>
      </pc:sldChg>
      <pc:sldChg chg="modSp">
        <pc:chgData name="Evans, Nathan" userId="1003BFFD90A1B962@LIVE.COM" providerId="AD" clId="Web-{DA9A2B64-CAD3-424F-8376-63B16BA5CA41}" dt="2018-03-22T16:17:50.684" v="241"/>
        <pc:sldMkLst>
          <pc:docMk/>
          <pc:sldMk cId="2595881977" sldId="338"/>
        </pc:sldMkLst>
        <pc:spChg chg="mod">
          <ac:chgData name="Evans, Nathan" userId="1003BFFD90A1B962@LIVE.COM" providerId="AD" clId="Web-{DA9A2B64-CAD3-424F-8376-63B16BA5CA41}" dt="2018-03-22T16:17:50.684" v="241"/>
          <ac:spMkLst>
            <pc:docMk/>
            <pc:sldMk cId="2595881977" sldId="338"/>
            <ac:spMk id="2" creationId="{EE29D826-D587-4D09-A591-48A32F3BE53C}"/>
          </ac:spMkLst>
        </pc:spChg>
      </pc:sldChg>
      <pc:sldChg chg="addSp delSp modSp">
        <pc:chgData name="Evans, Nathan" userId="1003BFFD90A1B962@LIVE.COM" providerId="AD" clId="Web-{DA9A2B64-CAD3-424F-8376-63B16BA5CA41}" dt="2018-03-22T16:46:51.587" v="792"/>
        <pc:sldMkLst>
          <pc:docMk/>
          <pc:sldMk cId="4014102061" sldId="344"/>
        </pc:sldMkLst>
        <pc:spChg chg="mod">
          <ac:chgData name="Evans, Nathan" userId="1003BFFD90A1B962@LIVE.COM" providerId="AD" clId="Web-{DA9A2B64-CAD3-424F-8376-63B16BA5CA41}" dt="2018-03-22T16:46:51.587" v="792"/>
          <ac:spMkLst>
            <pc:docMk/>
            <pc:sldMk cId="4014102061" sldId="344"/>
            <ac:spMk id="3" creationId="{22A30FCD-30F6-4932-96B7-65D3C3BE4BF8}"/>
          </ac:spMkLst>
        </pc:spChg>
        <pc:spChg chg="add del">
          <ac:chgData name="Evans, Nathan" userId="1003BFFD90A1B962@LIVE.COM" providerId="AD" clId="Web-{DA9A2B64-CAD3-424F-8376-63B16BA5CA41}" dt="2018-03-22T16:24:05.311" v="319"/>
          <ac:spMkLst>
            <pc:docMk/>
            <pc:sldMk cId="4014102061" sldId="344"/>
            <ac:spMk id="12" creationId="{E08F446A-7C4F-4C80-80C9-933F924EBA1B}"/>
          </ac:spMkLst>
        </pc:spChg>
        <pc:spChg chg="add del mod">
          <ac:chgData name="Evans, Nathan" userId="1003BFFD90A1B962@LIVE.COM" providerId="AD" clId="Web-{DA9A2B64-CAD3-424F-8376-63B16BA5CA41}" dt="2018-03-22T16:29:35.985" v="501"/>
          <ac:spMkLst>
            <pc:docMk/>
            <pc:sldMk cId="4014102061" sldId="344"/>
            <ac:spMk id="14" creationId="{437253C1-7639-4B8F-AE85-4700CBDB5448}"/>
          </ac:spMkLst>
        </pc:spChg>
        <pc:spChg chg="add del mod">
          <ac:chgData name="Evans, Nathan" userId="1003BFFD90A1B962@LIVE.COM" providerId="AD" clId="Web-{DA9A2B64-CAD3-424F-8376-63B16BA5CA41}" dt="2018-03-22T16:25:22.546" v="341"/>
          <ac:spMkLst>
            <pc:docMk/>
            <pc:sldMk cId="4014102061" sldId="344"/>
            <ac:spMk id="16" creationId="{5AA9940E-AA64-4B5E-BF53-BD304656BFAF}"/>
          </ac:spMkLst>
        </pc:spChg>
        <pc:spChg chg="add del mod">
          <ac:chgData name="Evans, Nathan" userId="1003BFFD90A1B962@LIVE.COM" providerId="AD" clId="Web-{DA9A2B64-CAD3-424F-8376-63B16BA5CA41}" dt="2018-03-22T16:25:35.890" v="346"/>
          <ac:spMkLst>
            <pc:docMk/>
            <pc:sldMk cId="4014102061" sldId="344"/>
            <ac:spMk id="18" creationId="{32F30BF0-07DD-48D2-9B30-A6F0C163FDE0}"/>
          </ac:spMkLst>
        </pc:spChg>
        <pc:spChg chg="add mod">
          <ac:chgData name="Evans, Nathan" userId="1003BFFD90A1B962@LIVE.COM" providerId="AD" clId="Web-{DA9A2B64-CAD3-424F-8376-63B16BA5CA41}" dt="2018-03-22T16:29:55.548" v="509"/>
          <ac:spMkLst>
            <pc:docMk/>
            <pc:sldMk cId="4014102061" sldId="344"/>
            <ac:spMk id="19" creationId="{60101BAC-3595-4333-965B-88B51CB3DFE8}"/>
          </ac:spMkLst>
        </pc:spChg>
        <pc:spChg chg="add mod">
          <ac:chgData name="Evans, Nathan" userId="1003BFFD90A1B962@LIVE.COM" providerId="AD" clId="Web-{DA9A2B64-CAD3-424F-8376-63B16BA5CA41}" dt="2018-03-22T16:29:53.048" v="507"/>
          <ac:spMkLst>
            <pc:docMk/>
            <pc:sldMk cId="4014102061" sldId="344"/>
            <ac:spMk id="20" creationId="{5D6F86C8-DBF2-43D0-89E1-3350E06338EF}"/>
          </ac:spMkLst>
        </pc:spChg>
        <pc:spChg chg="add mod">
          <ac:chgData name="Evans, Nathan" userId="1003BFFD90A1B962@LIVE.COM" providerId="AD" clId="Web-{DA9A2B64-CAD3-424F-8376-63B16BA5CA41}" dt="2018-03-22T16:29:48.282" v="505"/>
          <ac:spMkLst>
            <pc:docMk/>
            <pc:sldMk cId="4014102061" sldId="344"/>
            <ac:spMk id="21" creationId="{9CBCEDAD-EDA0-48CC-9DE7-EF0E41B04630}"/>
          </ac:spMkLst>
        </pc:spChg>
        <pc:spChg chg="add del mod ord">
          <ac:chgData name="Evans, Nathan" userId="1003BFFD90A1B962@LIVE.COM" providerId="AD" clId="Web-{DA9A2B64-CAD3-424F-8376-63B16BA5CA41}" dt="2018-03-22T16:31:32.627" v="519"/>
          <ac:spMkLst>
            <pc:docMk/>
            <pc:sldMk cId="4014102061" sldId="344"/>
            <ac:spMk id="22" creationId="{8C0EF789-A605-4ECE-8918-2BD63B252BB6}"/>
          </ac:spMkLst>
        </pc:spChg>
        <pc:picChg chg="add del mod">
          <ac:chgData name="Evans, Nathan" userId="1003BFFD90A1B962@LIVE.COM" providerId="AD" clId="Web-{DA9A2B64-CAD3-424F-8376-63B16BA5CA41}" dt="2018-03-22T16:29:35.985" v="500"/>
          <ac:picMkLst>
            <pc:docMk/>
            <pc:sldMk cId="4014102061" sldId="344"/>
            <ac:picMk id="4" creationId="{3BD76BC9-A88B-46C8-92BC-CAC04607EAC8}"/>
          </ac:picMkLst>
        </pc:picChg>
        <pc:picChg chg="add mod">
          <ac:chgData name="Evans, Nathan" userId="1003BFFD90A1B962@LIVE.COM" providerId="AD" clId="Web-{DA9A2B64-CAD3-424F-8376-63B16BA5CA41}" dt="2018-03-22T16:29:55.548" v="508"/>
          <ac:picMkLst>
            <pc:docMk/>
            <pc:sldMk cId="4014102061" sldId="344"/>
            <ac:picMk id="6" creationId="{9CA55AF6-AE14-4140-94AE-6D771A60D826}"/>
          </ac:picMkLst>
        </pc:picChg>
        <pc:picChg chg="add mod">
          <ac:chgData name="Evans, Nathan" userId="1003BFFD90A1B962@LIVE.COM" providerId="AD" clId="Web-{DA9A2B64-CAD3-424F-8376-63B16BA5CA41}" dt="2018-03-22T16:29:53.048" v="506"/>
          <ac:picMkLst>
            <pc:docMk/>
            <pc:sldMk cId="4014102061" sldId="344"/>
            <ac:picMk id="8" creationId="{AE632024-1899-45F0-A4EC-398335238563}"/>
          </ac:picMkLst>
        </pc:picChg>
        <pc:picChg chg="add mod">
          <ac:chgData name="Evans, Nathan" userId="1003BFFD90A1B962@LIVE.COM" providerId="AD" clId="Web-{DA9A2B64-CAD3-424F-8376-63B16BA5CA41}" dt="2018-03-22T16:29:48.282" v="504"/>
          <ac:picMkLst>
            <pc:docMk/>
            <pc:sldMk cId="4014102061" sldId="344"/>
            <ac:picMk id="10" creationId="{3387F35D-A1B0-4E19-AA16-618E31FE4243}"/>
          </ac:picMkLst>
        </pc:picChg>
      </pc:sldChg>
      <pc:sldChg chg="addSp modSp">
        <pc:chgData name="Evans, Nathan" userId="1003BFFD90A1B962@LIVE.COM" providerId="AD" clId="Web-{DA9A2B64-CAD3-424F-8376-63B16BA5CA41}" dt="2018-03-22T16:47:33.087" v="823"/>
        <pc:sldMkLst>
          <pc:docMk/>
          <pc:sldMk cId="27432671" sldId="345"/>
        </pc:sldMkLst>
        <pc:spChg chg="mod">
          <ac:chgData name="Evans, Nathan" userId="1003BFFD90A1B962@LIVE.COM" providerId="AD" clId="Web-{DA9A2B64-CAD3-424F-8376-63B16BA5CA41}" dt="2018-03-22T16:47:33.087" v="823"/>
          <ac:spMkLst>
            <pc:docMk/>
            <pc:sldMk cId="27432671" sldId="345"/>
            <ac:spMk id="3" creationId="{22A30FCD-30F6-4932-96B7-65D3C3BE4BF8}"/>
          </ac:spMkLst>
        </pc:spChg>
        <pc:spChg chg="add mod">
          <ac:chgData name="Evans, Nathan" userId="1003BFFD90A1B962@LIVE.COM" providerId="AD" clId="Web-{DA9A2B64-CAD3-424F-8376-63B16BA5CA41}" dt="2018-03-22T16:35:38.597" v="558"/>
          <ac:spMkLst>
            <pc:docMk/>
            <pc:sldMk cId="27432671" sldId="345"/>
            <ac:spMk id="13" creationId="{0148A7C6-3510-45BF-A306-50FC900943A4}"/>
          </ac:spMkLst>
        </pc:spChg>
        <pc:spChg chg="add mod">
          <ac:chgData name="Evans, Nathan" userId="1003BFFD90A1B962@LIVE.COM" providerId="AD" clId="Web-{DA9A2B64-CAD3-424F-8376-63B16BA5CA41}" dt="2018-03-22T16:35:38.613" v="559"/>
          <ac:spMkLst>
            <pc:docMk/>
            <pc:sldMk cId="27432671" sldId="345"/>
            <ac:spMk id="15" creationId="{401001D5-1A50-4266-A0AC-BE29D5824680}"/>
          </ac:spMkLst>
        </pc:spChg>
        <pc:spChg chg="add mod">
          <ac:chgData name="Evans, Nathan" userId="1003BFFD90A1B962@LIVE.COM" providerId="AD" clId="Web-{DA9A2B64-CAD3-424F-8376-63B16BA5CA41}" dt="2018-03-22T16:35:38.613" v="560"/>
          <ac:spMkLst>
            <pc:docMk/>
            <pc:sldMk cId="27432671" sldId="345"/>
            <ac:spMk id="17" creationId="{2FBBDDB8-E615-4F61-B52E-76B904FE02D2}"/>
          </ac:spMkLst>
        </pc:spChg>
        <pc:spChg chg="add mod">
          <ac:chgData name="Evans, Nathan" userId="1003BFFD90A1B962@LIVE.COM" providerId="AD" clId="Web-{DA9A2B64-CAD3-424F-8376-63B16BA5CA41}" dt="2018-03-22T16:35:38.613" v="561"/>
          <ac:spMkLst>
            <pc:docMk/>
            <pc:sldMk cId="27432671" sldId="345"/>
            <ac:spMk id="19" creationId="{B40387F7-4A85-4DA4-9CA4-BAE23351496A}"/>
          </ac:spMkLst>
        </pc:spChg>
        <pc:picChg chg="add mod">
          <ac:chgData name="Evans, Nathan" userId="1003BFFD90A1B962@LIVE.COM" providerId="AD" clId="Web-{DA9A2B64-CAD3-424F-8376-63B16BA5CA41}" dt="2018-03-22T16:35:38.566" v="554"/>
          <ac:picMkLst>
            <pc:docMk/>
            <pc:sldMk cId="27432671" sldId="345"/>
            <ac:picMk id="5" creationId="{37B325DE-D216-451C-84D1-AE9F5F935CAB}"/>
          </ac:picMkLst>
        </pc:picChg>
        <pc:picChg chg="add mod">
          <ac:chgData name="Evans, Nathan" userId="1003BFFD90A1B962@LIVE.COM" providerId="AD" clId="Web-{DA9A2B64-CAD3-424F-8376-63B16BA5CA41}" dt="2018-03-22T16:35:38.581" v="555"/>
          <ac:picMkLst>
            <pc:docMk/>
            <pc:sldMk cId="27432671" sldId="345"/>
            <ac:picMk id="7" creationId="{D7443D18-D5CC-4464-A991-4BE34928297B}"/>
          </ac:picMkLst>
        </pc:picChg>
        <pc:picChg chg="add mod">
          <ac:chgData name="Evans, Nathan" userId="1003BFFD90A1B962@LIVE.COM" providerId="AD" clId="Web-{DA9A2B64-CAD3-424F-8376-63B16BA5CA41}" dt="2018-03-22T16:35:38.581" v="556"/>
          <ac:picMkLst>
            <pc:docMk/>
            <pc:sldMk cId="27432671" sldId="345"/>
            <ac:picMk id="9" creationId="{949C6C2C-1E4A-4AEC-8F10-3818C5619C29}"/>
          </ac:picMkLst>
        </pc:picChg>
        <pc:picChg chg="add mod">
          <ac:chgData name="Evans, Nathan" userId="1003BFFD90A1B962@LIVE.COM" providerId="AD" clId="Web-{DA9A2B64-CAD3-424F-8376-63B16BA5CA41}" dt="2018-03-22T16:35:38.597" v="557"/>
          <ac:picMkLst>
            <pc:docMk/>
            <pc:sldMk cId="27432671" sldId="345"/>
            <ac:picMk id="11" creationId="{1204999D-F62E-4940-AE11-90F96963AC50}"/>
          </ac:picMkLst>
        </pc:picChg>
      </pc:sldChg>
      <pc:sldChg chg="delSp modSp add ord replId">
        <pc:chgData name="Evans, Nathan" userId="1003BFFD90A1B962@LIVE.COM" providerId="AD" clId="Web-{DA9A2B64-CAD3-424F-8376-63B16BA5CA41}" dt="2018-03-22T16:42:55.865" v="742"/>
        <pc:sldMkLst>
          <pc:docMk/>
          <pc:sldMk cId="2940555144" sldId="346"/>
        </pc:sldMkLst>
        <pc:spChg chg="mod">
          <ac:chgData name="Evans, Nathan" userId="1003BFFD90A1B962@LIVE.COM" providerId="AD" clId="Web-{DA9A2B64-CAD3-424F-8376-63B16BA5CA41}" dt="2018-03-22T16:42:55.865" v="742"/>
          <ac:spMkLst>
            <pc:docMk/>
            <pc:sldMk cId="2940555144" sldId="346"/>
            <ac:spMk id="3" creationId="{22A30FCD-30F6-4932-96B7-65D3C3BE4BF8}"/>
          </ac:spMkLst>
        </pc:spChg>
        <pc:spChg chg="del">
          <ac:chgData name="Evans, Nathan" userId="1003BFFD90A1B962@LIVE.COM" providerId="AD" clId="Web-{DA9A2B64-CAD3-424F-8376-63B16BA5CA41}" dt="2018-03-22T16:40:37.068" v="627"/>
          <ac:spMkLst>
            <pc:docMk/>
            <pc:sldMk cId="2940555144" sldId="346"/>
            <ac:spMk id="14" creationId="{437253C1-7639-4B8F-AE85-4700CBDB5448}"/>
          </ac:spMkLst>
        </pc:spChg>
        <pc:spChg chg="del">
          <ac:chgData name="Evans, Nathan" userId="1003BFFD90A1B962@LIVE.COM" providerId="AD" clId="Web-{DA9A2B64-CAD3-424F-8376-63B16BA5CA41}" dt="2018-03-22T16:40:37.068" v="626"/>
          <ac:spMkLst>
            <pc:docMk/>
            <pc:sldMk cId="2940555144" sldId="346"/>
            <ac:spMk id="19" creationId="{60101BAC-3595-4333-965B-88B51CB3DFE8}"/>
          </ac:spMkLst>
        </pc:spChg>
        <pc:spChg chg="del">
          <ac:chgData name="Evans, Nathan" userId="1003BFFD90A1B962@LIVE.COM" providerId="AD" clId="Web-{DA9A2B64-CAD3-424F-8376-63B16BA5CA41}" dt="2018-03-22T16:40:37.068" v="625"/>
          <ac:spMkLst>
            <pc:docMk/>
            <pc:sldMk cId="2940555144" sldId="346"/>
            <ac:spMk id="20" creationId="{5D6F86C8-DBF2-43D0-89E1-3350E06338EF}"/>
          </ac:spMkLst>
        </pc:spChg>
        <pc:spChg chg="del">
          <ac:chgData name="Evans, Nathan" userId="1003BFFD90A1B962@LIVE.COM" providerId="AD" clId="Web-{DA9A2B64-CAD3-424F-8376-63B16BA5CA41}" dt="2018-03-22T16:40:37.068" v="624"/>
          <ac:spMkLst>
            <pc:docMk/>
            <pc:sldMk cId="2940555144" sldId="346"/>
            <ac:spMk id="21" creationId="{9CBCEDAD-EDA0-48CC-9DE7-EF0E41B04630}"/>
          </ac:spMkLst>
        </pc:spChg>
        <pc:picChg chg="del">
          <ac:chgData name="Evans, Nathan" userId="1003BFFD90A1B962@LIVE.COM" providerId="AD" clId="Web-{DA9A2B64-CAD3-424F-8376-63B16BA5CA41}" dt="2018-03-22T16:40:37.068" v="631"/>
          <ac:picMkLst>
            <pc:docMk/>
            <pc:sldMk cId="2940555144" sldId="346"/>
            <ac:picMk id="4" creationId="{3BD76BC9-A88B-46C8-92BC-CAC04607EAC8}"/>
          </ac:picMkLst>
        </pc:picChg>
        <pc:picChg chg="del">
          <ac:chgData name="Evans, Nathan" userId="1003BFFD90A1B962@LIVE.COM" providerId="AD" clId="Web-{DA9A2B64-CAD3-424F-8376-63B16BA5CA41}" dt="2018-03-22T16:40:37.068" v="630"/>
          <ac:picMkLst>
            <pc:docMk/>
            <pc:sldMk cId="2940555144" sldId="346"/>
            <ac:picMk id="6" creationId="{9CA55AF6-AE14-4140-94AE-6D771A60D826}"/>
          </ac:picMkLst>
        </pc:picChg>
        <pc:picChg chg="del">
          <ac:chgData name="Evans, Nathan" userId="1003BFFD90A1B962@LIVE.COM" providerId="AD" clId="Web-{DA9A2B64-CAD3-424F-8376-63B16BA5CA41}" dt="2018-03-22T16:40:37.068" v="629"/>
          <ac:picMkLst>
            <pc:docMk/>
            <pc:sldMk cId="2940555144" sldId="346"/>
            <ac:picMk id="8" creationId="{AE632024-1899-45F0-A4EC-398335238563}"/>
          </ac:picMkLst>
        </pc:picChg>
        <pc:picChg chg="del">
          <ac:chgData name="Evans, Nathan" userId="1003BFFD90A1B962@LIVE.COM" providerId="AD" clId="Web-{DA9A2B64-CAD3-424F-8376-63B16BA5CA41}" dt="2018-03-22T16:40:37.068" v="628"/>
          <ac:picMkLst>
            <pc:docMk/>
            <pc:sldMk cId="2940555144" sldId="346"/>
            <ac:picMk id="10" creationId="{3387F35D-A1B0-4E19-AA16-618E31FE4243}"/>
          </ac:picMkLst>
        </pc:picChg>
      </pc:sldChg>
    </pc:docChg>
  </pc:docChgLst>
  <pc:docChgLst>
    <pc:chgData name="Deaton, Phillip" userId="100300009CE2AD6B@LIVE.COM" providerId="AD" clId="Web-{56FE18B7-9BDD-453B-A37D-77DF8EB8EA3F}"/>
    <pc:docChg chg="modSld sldOrd">
      <pc:chgData name="Deaton, Phillip" userId="100300009CE2AD6B@LIVE.COM" providerId="AD" clId="Web-{56FE18B7-9BDD-453B-A37D-77DF8EB8EA3F}" dt="2018-03-21T18:13:12.678" v="35"/>
      <pc:docMkLst>
        <pc:docMk/>
      </pc:docMkLst>
    </pc:docChg>
  </pc:docChgLst>
  <pc:docChgLst>
    <pc:chgData name="Deaton, Phillip" userId="100300009CE2AD6B@LIVE.COM" providerId="AD" clId="Web-{7E6E2D71-10B8-468B-9876-2B63924B19A9}"/>
    <pc:docChg chg="modSld sldOrd">
      <pc:chgData name="Deaton, Phillip" userId="100300009CE2AD6B@LIVE.COM" providerId="AD" clId="Web-{7E6E2D71-10B8-468B-9876-2B63924B19A9}" dt="2018-03-22T00:52:00.120" v="514"/>
      <pc:docMkLst>
        <pc:docMk/>
      </pc:docMkLst>
      <pc:sldChg chg="modNotes">
        <pc:chgData name="Deaton, Phillip" userId="100300009CE2AD6B@LIVE.COM" providerId="AD" clId="Web-{7E6E2D71-10B8-468B-9876-2B63924B19A9}" dt="2018-03-22T00:52:00.120" v="514"/>
        <pc:sldMkLst>
          <pc:docMk/>
          <pc:sldMk cId="2918549993" sldId="258"/>
        </pc:sldMkLst>
      </pc:sldChg>
      <pc:sldChg chg="ord">
        <pc:chgData name="Deaton, Phillip" userId="100300009CE2AD6B@LIVE.COM" providerId="AD" clId="Web-{7E6E2D71-10B8-468B-9876-2B63924B19A9}" dt="2018-03-22T00:41:37.662" v="302"/>
        <pc:sldMkLst>
          <pc:docMk/>
          <pc:sldMk cId="819063625" sldId="326"/>
        </pc:sldMkLst>
      </pc:sldChg>
      <pc:sldChg chg="modSp">
        <pc:chgData name="Deaton, Phillip" userId="100300009CE2AD6B@LIVE.COM" providerId="AD" clId="Web-{7E6E2D71-10B8-468B-9876-2B63924B19A9}" dt="2018-03-22T00:37:00.852" v="301"/>
        <pc:sldMkLst>
          <pc:docMk/>
          <pc:sldMk cId="807333567" sldId="330"/>
        </pc:sldMkLst>
        <pc:spChg chg="mod">
          <ac:chgData name="Deaton, Phillip" userId="100300009CE2AD6B@LIVE.COM" providerId="AD" clId="Web-{7E6E2D71-10B8-468B-9876-2B63924B19A9}" dt="2018-03-22T00:33:53.127" v="3"/>
          <ac:spMkLst>
            <pc:docMk/>
            <pc:sldMk cId="807333567" sldId="330"/>
            <ac:spMk id="5" creationId="{00000000-0000-0000-0000-000000000000}"/>
          </ac:spMkLst>
        </pc:spChg>
        <pc:graphicFrameChg chg="mod modGraphic">
          <ac:chgData name="Deaton, Phillip" userId="100300009CE2AD6B@LIVE.COM" providerId="AD" clId="Web-{7E6E2D71-10B8-468B-9876-2B63924B19A9}" dt="2018-03-22T00:37:00.852" v="301"/>
          <ac:graphicFrameMkLst>
            <pc:docMk/>
            <pc:sldMk cId="807333567" sldId="330"/>
            <ac:graphicFrameMk id="3" creationId="{00000000-0000-0000-0000-000000000000}"/>
          </ac:graphicFrameMkLst>
        </pc:graphicFrameChg>
      </pc:sldChg>
      <pc:sldChg chg="ord">
        <pc:chgData name="Deaton, Phillip" userId="100300009CE2AD6B@LIVE.COM" providerId="AD" clId="Web-{7E6E2D71-10B8-468B-9876-2B63924B19A9}" dt="2018-03-22T00:41:42.600" v="303"/>
        <pc:sldMkLst>
          <pc:docMk/>
          <pc:sldMk cId="2595881977" sldId="338"/>
        </pc:sldMkLst>
      </pc:sldChg>
    </pc:docChg>
  </pc:docChgLst>
  <pc:docChgLst>
    <pc:chgData name="Evans, Nathan" userId="1003BFFD90A1B962@LIVE.COM" providerId="AD" clId="Web-{57A0A092-F1B4-4802-8AC2-2BBC4DE11299}"/>
    <pc:docChg chg="addSld delSld modSld">
      <pc:chgData name="Evans, Nathan" userId="1003BFFD90A1B962@LIVE.COM" providerId="AD" clId="Web-{57A0A092-F1B4-4802-8AC2-2BBC4DE11299}" dt="2018-03-13T16:35:47.337" v="826"/>
      <pc:docMkLst>
        <pc:docMk/>
      </pc:docMkLst>
      <pc:sldChg chg="modSp">
        <pc:chgData name="Evans, Nathan" userId="1003BFFD90A1B962@LIVE.COM" providerId="AD" clId="Web-{57A0A092-F1B4-4802-8AC2-2BBC4DE11299}" dt="2018-03-13T15:44:57.403" v="129"/>
        <pc:sldMkLst>
          <pc:docMk/>
          <pc:sldMk cId="2918549993" sldId="258"/>
        </pc:sldMkLst>
        <pc:spChg chg="mod">
          <ac:chgData name="Evans, Nathan" userId="1003BFFD90A1B962@LIVE.COM" providerId="AD" clId="Web-{57A0A092-F1B4-4802-8AC2-2BBC4DE11299}" dt="2018-03-13T15:44:57.403" v="129"/>
          <ac:spMkLst>
            <pc:docMk/>
            <pc:sldMk cId="2918549993" sldId="258"/>
            <ac:spMk id="2" creationId="{00000000-0000-0000-0000-000000000000}"/>
          </ac:spMkLst>
        </pc:spChg>
      </pc:sldChg>
      <pc:sldChg chg="modSp">
        <pc:chgData name="Evans, Nathan" userId="1003BFFD90A1B962@LIVE.COM" providerId="AD" clId="Web-{57A0A092-F1B4-4802-8AC2-2BBC4DE11299}" dt="2018-03-13T15:40:04.226" v="90"/>
        <pc:sldMkLst>
          <pc:docMk/>
          <pc:sldMk cId="1722743438" sldId="323"/>
        </pc:sldMkLst>
        <pc:spChg chg="mod">
          <ac:chgData name="Evans, Nathan" userId="1003BFFD90A1B962@LIVE.COM" providerId="AD" clId="Web-{57A0A092-F1B4-4802-8AC2-2BBC4DE11299}" dt="2018-03-13T15:39:24.615" v="1"/>
          <ac:spMkLst>
            <pc:docMk/>
            <pc:sldMk cId="1722743438" sldId="323"/>
            <ac:spMk id="2" creationId="{00000000-0000-0000-0000-000000000000}"/>
          </ac:spMkLst>
        </pc:spChg>
        <pc:spChg chg="mod">
          <ac:chgData name="Evans, Nathan" userId="1003BFFD90A1B962@LIVE.COM" providerId="AD" clId="Web-{57A0A092-F1B4-4802-8AC2-2BBC4DE11299}" dt="2018-03-13T15:40:04.226" v="90"/>
          <ac:spMkLst>
            <pc:docMk/>
            <pc:sldMk cId="1722743438" sldId="323"/>
            <ac:spMk id="3" creationId="{00000000-0000-0000-0000-000000000000}"/>
          </ac:spMkLst>
        </pc:spChg>
      </pc:sldChg>
      <pc:sldChg chg="modSp new">
        <pc:chgData name="Evans, Nathan" userId="1003BFFD90A1B962@LIVE.COM" providerId="AD" clId="Web-{57A0A092-F1B4-4802-8AC2-2BBC4DE11299}" dt="2018-03-13T15:44:15.855" v="117"/>
        <pc:sldMkLst>
          <pc:docMk/>
          <pc:sldMk cId="3998077429" sldId="325"/>
        </pc:sldMkLst>
        <pc:spChg chg="mod">
          <ac:chgData name="Evans, Nathan" userId="1003BFFD90A1B962@LIVE.COM" providerId="AD" clId="Web-{57A0A092-F1B4-4802-8AC2-2BBC4DE11299}" dt="2018-03-13T15:43:42.136" v="111"/>
          <ac:spMkLst>
            <pc:docMk/>
            <pc:sldMk cId="3998077429" sldId="325"/>
            <ac:spMk id="2" creationId="{A4E7407D-6E8A-407C-AA8A-D23E2167C572}"/>
          </ac:spMkLst>
        </pc:spChg>
        <pc:spChg chg="mod">
          <ac:chgData name="Evans, Nathan" userId="1003BFFD90A1B962@LIVE.COM" providerId="AD" clId="Web-{57A0A092-F1B4-4802-8AC2-2BBC4DE11299}" dt="2018-03-13T15:44:15.855" v="117"/>
          <ac:spMkLst>
            <pc:docMk/>
            <pc:sldMk cId="3998077429" sldId="325"/>
            <ac:spMk id="3" creationId="{22A30FCD-30F6-4932-96B7-65D3C3BE4BF8}"/>
          </ac:spMkLst>
        </pc:spChg>
      </pc:sldChg>
    </pc:docChg>
  </pc:docChgLst>
  <pc:docChgLst>
    <pc:chgData name="Evans, Nathan" userId="1003BFFD90A1B962@LIVE.COM" providerId="AD" clId="Web-{319AD63F-8402-4E76-9192-B75511C98ECA}"/>
    <pc:docChg chg="addSld delSld modSld sldOrd">
      <pc:chgData name="Evans, Nathan" userId="1003BFFD90A1B962@LIVE.COM" providerId="AD" clId="Web-{319AD63F-8402-4E76-9192-B75511C98ECA}" dt="2018-03-22T18:32:02.618" v="283"/>
      <pc:docMkLst>
        <pc:docMk/>
      </pc:docMkLst>
      <pc:sldChg chg="del">
        <pc:chgData name="Evans, Nathan" userId="1003BFFD90A1B962@LIVE.COM" providerId="AD" clId="Web-{319AD63F-8402-4E76-9192-B75511C98ECA}" dt="2018-03-22T18:27:41.803" v="225"/>
        <pc:sldMkLst>
          <pc:docMk/>
          <pc:sldMk cId="1587151184" sldId="304"/>
        </pc:sldMkLst>
      </pc:sldChg>
      <pc:sldChg chg="modSp">
        <pc:chgData name="Evans, Nathan" userId="1003BFFD90A1B962@LIVE.COM" providerId="AD" clId="Web-{319AD63F-8402-4E76-9192-B75511C98ECA}" dt="2018-03-22T18:32:02.618" v="283"/>
        <pc:sldMkLst>
          <pc:docMk/>
          <pc:sldMk cId="3998077429" sldId="325"/>
        </pc:sldMkLst>
        <pc:spChg chg="mod">
          <ac:chgData name="Evans, Nathan" userId="1003BFFD90A1B962@LIVE.COM" providerId="AD" clId="Web-{319AD63F-8402-4E76-9192-B75511C98ECA}" dt="2018-03-22T18:32:02.618" v="283"/>
          <ac:spMkLst>
            <pc:docMk/>
            <pc:sldMk cId="3998077429" sldId="325"/>
            <ac:spMk id="3" creationId="{22A30FCD-30F6-4932-96B7-65D3C3BE4BF8}"/>
          </ac:spMkLst>
        </pc:spChg>
      </pc:sldChg>
      <pc:sldChg chg="ord">
        <pc:chgData name="Evans, Nathan" userId="1003BFFD90A1B962@LIVE.COM" providerId="AD" clId="Web-{319AD63F-8402-4E76-9192-B75511C98ECA}" dt="2018-03-22T17:56:03.836" v="15"/>
        <pc:sldMkLst>
          <pc:docMk/>
          <pc:sldMk cId="819063625" sldId="326"/>
        </pc:sldMkLst>
      </pc:sldChg>
      <pc:sldChg chg="del">
        <pc:chgData name="Evans, Nathan" userId="1003BFFD90A1B962@LIVE.COM" providerId="AD" clId="Web-{319AD63F-8402-4E76-9192-B75511C98ECA}" dt="2018-03-22T18:27:19.241" v="222"/>
        <pc:sldMkLst>
          <pc:docMk/>
          <pc:sldMk cId="2352077436" sldId="332"/>
        </pc:sldMkLst>
      </pc:sldChg>
      <pc:sldChg chg="del">
        <pc:chgData name="Evans, Nathan" userId="1003BFFD90A1B962@LIVE.COM" providerId="AD" clId="Web-{319AD63F-8402-4E76-9192-B75511C98ECA}" dt="2018-03-22T18:27:20.569" v="223"/>
        <pc:sldMkLst>
          <pc:docMk/>
          <pc:sldMk cId="3468755562" sldId="335"/>
        </pc:sldMkLst>
      </pc:sldChg>
      <pc:sldChg chg="del">
        <pc:chgData name="Evans, Nathan" userId="1003BFFD90A1B962@LIVE.COM" providerId="AD" clId="Web-{319AD63F-8402-4E76-9192-B75511C98ECA}" dt="2018-03-22T18:27:25.850" v="224"/>
        <pc:sldMkLst>
          <pc:docMk/>
          <pc:sldMk cId="1884011696" sldId="336"/>
        </pc:sldMkLst>
      </pc:sldChg>
      <pc:sldChg chg="add del">
        <pc:chgData name="Evans, Nathan" userId="1003BFFD90A1B962@LIVE.COM" providerId="AD" clId="Web-{319AD63F-8402-4E76-9192-B75511C98ECA}" dt="2018-03-22T17:53:24.299" v="6"/>
        <pc:sldMkLst>
          <pc:docMk/>
          <pc:sldMk cId="2595881977" sldId="338"/>
        </pc:sldMkLst>
      </pc:sldChg>
      <pc:sldChg chg="del">
        <pc:chgData name="Evans, Nathan" userId="1003BFFD90A1B962@LIVE.COM" providerId="AD" clId="Web-{319AD63F-8402-4E76-9192-B75511C98ECA}" dt="2018-03-22T18:27:17.366" v="221"/>
        <pc:sldMkLst>
          <pc:docMk/>
          <pc:sldMk cId="1427458490" sldId="343"/>
        </pc:sldMkLst>
      </pc:sldChg>
      <pc:sldChg chg="del">
        <pc:chgData name="Evans, Nathan" userId="1003BFFD90A1B962@LIVE.COM" providerId="AD" clId="Web-{319AD63F-8402-4E76-9192-B75511C98ECA}" dt="2018-03-22T18:29:35.320" v="267"/>
        <pc:sldMkLst>
          <pc:docMk/>
          <pc:sldMk cId="4014102061" sldId="344"/>
        </pc:sldMkLst>
      </pc:sldChg>
      <pc:sldChg chg="del">
        <pc:chgData name="Evans, Nathan" userId="1003BFFD90A1B962@LIVE.COM" providerId="AD" clId="Web-{319AD63F-8402-4E76-9192-B75511C98ECA}" dt="2018-03-22T18:29:36.914" v="268"/>
        <pc:sldMkLst>
          <pc:docMk/>
          <pc:sldMk cId="27432671" sldId="345"/>
        </pc:sldMkLst>
      </pc:sldChg>
      <pc:sldChg chg="addSp modSp modNotes">
        <pc:chgData name="Evans, Nathan" userId="1003BFFD90A1B962@LIVE.COM" providerId="AD" clId="Web-{319AD63F-8402-4E76-9192-B75511C98ECA}" dt="2018-03-22T18:29:49.726" v="270"/>
        <pc:sldMkLst>
          <pc:docMk/>
          <pc:sldMk cId="2940555144" sldId="346"/>
        </pc:sldMkLst>
        <pc:spChg chg="mod">
          <ac:chgData name="Evans, Nathan" userId="1003BFFD90A1B962@LIVE.COM" providerId="AD" clId="Web-{319AD63F-8402-4E76-9192-B75511C98ECA}" dt="2018-03-22T18:28:44.257" v="238"/>
          <ac:spMkLst>
            <pc:docMk/>
            <pc:sldMk cId="2940555144" sldId="346"/>
            <ac:spMk id="2" creationId="{A4E7407D-6E8A-407C-AA8A-D23E2167C572}"/>
          </ac:spMkLst>
        </pc:spChg>
        <pc:spChg chg="mod">
          <ac:chgData name="Evans, Nathan" userId="1003BFFD90A1B962@LIVE.COM" providerId="AD" clId="Web-{319AD63F-8402-4E76-9192-B75511C98ECA}" dt="2018-03-22T18:29:13.710" v="258"/>
          <ac:spMkLst>
            <pc:docMk/>
            <pc:sldMk cId="2940555144" sldId="346"/>
            <ac:spMk id="3" creationId="{22A30FCD-30F6-4932-96B7-65D3C3BE4BF8}"/>
          </ac:spMkLst>
        </pc:spChg>
        <pc:spChg chg="add mod">
          <ac:chgData name="Evans, Nathan" userId="1003BFFD90A1B962@LIVE.COM" providerId="AD" clId="Web-{319AD63F-8402-4E76-9192-B75511C98ECA}" dt="2018-03-22T18:29:29.742" v="263"/>
          <ac:spMkLst>
            <pc:docMk/>
            <pc:sldMk cId="2940555144" sldId="346"/>
            <ac:spMk id="13" creationId="{38542DE2-ACCE-4F8D-A06F-684922C206C9}"/>
          </ac:spMkLst>
        </pc:spChg>
        <pc:spChg chg="add mod">
          <ac:chgData name="Evans, Nathan" userId="1003BFFD90A1B962@LIVE.COM" providerId="AD" clId="Web-{319AD63F-8402-4E76-9192-B75511C98ECA}" dt="2018-03-22T18:29:29.757" v="264"/>
          <ac:spMkLst>
            <pc:docMk/>
            <pc:sldMk cId="2940555144" sldId="346"/>
            <ac:spMk id="15" creationId="{AEB962B0-FBE7-4421-9401-FEC59FF62F96}"/>
          </ac:spMkLst>
        </pc:spChg>
        <pc:spChg chg="add mod">
          <ac:chgData name="Evans, Nathan" userId="1003BFFD90A1B962@LIVE.COM" providerId="AD" clId="Web-{319AD63F-8402-4E76-9192-B75511C98ECA}" dt="2018-03-22T18:29:29.757" v="265"/>
          <ac:spMkLst>
            <pc:docMk/>
            <pc:sldMk cId="2940555144" sldId="346"/>
            <ac:spMk id="17" creationId="{6D62233F-3CF8-4B83-9639-407F89C0B53E}"/>
          </ac:spMkLst>
        </pc:spChg>
        <pc:spChg chg="add mod">
          <ac:chgData name="Evans, Nathan" userId="1003BFFD90A1B962@LIVE.COM" providerId="AD" clId="Web-{319AD63F-8402-4E76-9192-B75511C98ECA}" dt="2018-03-22T18:29:29.773" v="266"/>
          <ac:spMkLst>
            <pc:docMk/>
            <pc:sldMk cId="2940555144" sldId="346"/>
            <ac:spMk id="19" creationId="{3067406B-46F4-4C53-9AC0-F7A1BAE67643}"/>
          </ac:spMkLst>
        </pc:spChg>
        <pc:picChg chg="add mod">
          <ac:chgData name="Evans, Nathan" userId="1003BFFD90A1B962@LIVE.COM" providerId="AD" clId="Web-{319AD63F-8402-4E76-9192-B75511C98ECA}" dt="2018-03-22T18:29:29.726" v="259"/>
          <ac:picMkLst>
            <pc:docMk/>
            <pc:sldMk cId="2940555144" sldId="346"/>
            <ac:picMk id="5" creationId="{3861BA1E-FD05-410A-AD4B-1D2A05ECEA7F}"/>
          </ac:picMkLst>
        </pc:picChg>
        <pc:picChg chg="add mod">
          <ac:chgData name="Evans, Nathan" userId="1003BFFD90A1B962@LIVE.COM" providerId="AD" clId="Web-{319AD63F-8402-4E76-9192-B75511C98ECA}" dt="2018-03-22T18:29:29.726" v="260"/>
          <ac:picMkLst>
            <pc:docMk/>
            <pc:sldMk cId="2940555144" sldId="346"/>
            <ac:picMk id="7" creationId="{8F92DECE-1E32-4EA6-B165-98556A2C87D8}"/>
          </ac:picMkLst>
        </pc:picChg>
        <pc:picChg chg="add mod">
          <ac:chgData name="Evans, Nathan" userId="1003BFFD90A1B962@LIVE.COM" providerId="AD" clId="Web-{319AD63F-8402-4E76-9192-B75511C98ECA}" dt="2018-03-22T18:29:29.726" v="261"/>
          <ac:picMkLst>
            <pc:docMk/>
            <pc:sldMk cId="2940555144" sldId="346"/>
            <ac:picMk id="9" creationId="{2C460397-46FC-4BF0-9442-9570D1B771A2}"/>
          </ac:picMkLst>
        </pc:picChg>
        <pc:picChg chg="add mod">
          <ac:chgData name="Evans, Nathan" userId="1003BFFD90A1B962@LIVE.COM" providerId="AD" clId="Web-{319AD63F-8402-4E76-9192-B75511C98ECA}" dt="2018-03-22T18:29:29.742" v="262"/>
          <ac:picMkLst>
            <pc:docMk/>
            <pc:sldMk cId="2940555144" sldId="346"/>
            <ac:picMk id="11" creationId="{0087C877-B8E9-4A8D-9B56-B18BAF9D6C6C}"/>
          </ac:picMkLst>
        </pc:picChg>
      </pc:sldChg>
      <pc:sldChg chg="addSp delSp modSp add replId modNotes">
        <pc:chgData name="Evans, Nathan" userId="1003BFFD90A1B962@LIVE.COM" providerId="AD" clId="Web-{319AD63F-8402-4E76-9192-B75511C98ECA}" dt="2018-03-22T17:57:37.493" v="68"/>
        <pc:sldMkLst>
          <pc:docMk/>
          <pc:sldMk cId="61178811" sldId="348"/>
        </pc:sldMkLst>
        <pc:spChg chg="mod">
          <ac:chgData name="Evans, Nathan" userId="1003BFFD90A1B962@LIVE.COM" providerId="AD" clId="Web-{319AD63F-8402-4E76-9192-B75511C98ECA}" dt="2018-03-22T17:55:20.878" v="9"/>
          <ac:spMkLst>
            <pc:docMk/>
            <pc:sldMk cId="61178811" sldId="348"/>
            <ac:spMk id="2" creationId="{00000000-0000-0000-0000-000000000000}"/>
          </ac:spMkLst>
        </pc:spChg>
        <pc:spChg chg="del">
          <ac:chgData name="Evans, Nathan" userId="1003BFFD90A1B962@LIVE.COM" providerId="AD" clId="Web-{319AD63F-8402-4E76-9192-B75511C98ECA}" dt="2018-03-22T17:55:22.894" v="10"/>
          <ac:spMkLst>
            <pc:docMk/>
            <pc:sldMk cId="61178811" sldId="348"/>
            <ac:spMk id="2" creationId="{EE29D826-D587-4D09-A591-48A32F3BE53C}"/>
          </ac:spMkLst>
        </pc:spChg>
        <pc:picChg chg="add mod">
          <ac:chgData name="Evans, Nathan" userId="1003BFFD90A1B962@LIVE.COM" providerId="AD" clId="Web-{319AD63F-8402-4E76-9192-B75511C98ECA}" dt="2018-03-22T17:55:57.383" v="14"/>
          <ac:picMkLst>
            <pc:docMk/>
            <pc:sldMk cId="61178811" sldId="348"/>
            <ac:picMk id="3" creationId="{E2412D47-891A-47E1-8E9C-391712609D07}"/>
          </ac:picMkLst>
        </pc:picChg>
      </pc:sldChg>
    </pc:docChg>
  </pc:docChgLst>
  <pc:docChgLst>
    <pc:chgData name="Deaton, Phillip" userId="100300009CE2AD6B@LIVE.COM" providerId="AD" clId="Web-{765E3F40-4D45-4912-A8BC-A53561EC5EF3}"/>
    <pc:docChg chg="addSld modSld sldOrd">
      <pc:chgData name="Deaton, Phillip" userId="100300009CE2AD6B@LIVE.COM" providerId="AD" clId="Web-{765E3F40-4D45-4912-A8BC-A53561EC5EF3}" dt="2018-03-13T16:09:22.123" v="326"/>
      <pc:docMkLst>
        <pc:docMk/>
      </pc:docMkLst>
      <pc:sldChg chg="modNotes">
        <pc:chgData name="Deaton, Phillip" userId="100300009CE2AD6B@LIVE.COM" providerId="AD" clId="Web-{765E3F40-4D45-4912-A8BC-A53561EC5EF3}" dt="2018-03-13T16:09:22.123" v="326"/>
        <pc:sldMkLst>
          <pc:docMk/>
          <pc:sldMk cId="2918549993" sldId="258"/>
        </pc:sldMkLst>
      </pc:sldChg>
      <pc:sldChg chg="modSp add replId modNotes">
        <pc:chgData name="Deaton, Phillip" userId="100300009CE2AD6B@LIVE.COM" providerId="AD" clId="Web-{765E3F40-4D45-4912-A8BC-A53561EC5EF3}" dt="2018-03-13T15:59:38.659" v="225"/>
        <pc:sldMkLst>
          <pc:docMk/>
          <pc:sldMk cId="819063625" sldId="326"/>
        </pc:sldMkLst>
        <pc:spChg chg="mod">
          <ac:chgData name="Deaton, Phillip" userId="100300009CE2AD6B@LIVE.COM" providerId="AD" clId="Web-{765E3F40-4D45-4912-A8BC-A53561EC5EF3}" dt="2018-03-13T15:50:03.007" v="35"/>
          <ac:spMkLst>
            <pc:docMk/>
            <pc:sldMk cId="819063625" sldId="326"/>
            <ac:spMk id="2" creationId="{00000000-0000-0000-0000-000000000000}"/>
          </ac:spMkLst>
        </pc:spChg>
      </pc:sldChg>
      <pc:sldChg chg="modSp add replId">
        <pc:chgData name="Deaton, Phillip" userId="100300009CE2AD6B@LIVE.COM" providerId="AD" clId="Web-{765E3F40-4D45-4912-A8BC-A53561EC5EF3}" dt="2018-03-13T15:59:43.721" v="231"/>
        <pc:sldMkLst>
          <pc:docMk/>
          <pc:sldMk cId="3279032408" sldId="327"/>
        </pc:sldMkLst>
        <pc:spChg chg="mod">
          <ac:chgData name="Deaton, Phillip" userId="100300009CE2AD6B@LIVE.COM" providerId="AD" clId="Web-{765E3F40-4D45-4912-A8BC-A53561EC5EF3}" dt="2018-03-13T15:59:43.721" v="231"/>
          <ac:spMkLst>
            <pc:docMk/>
            <pc:sldMk cId="3279032408" sldId="327"/>
            <ac:spMk id="2" creationId="{00000000-0000-0000-0000-000000000000}"/>
          </ac:spMkLst>
        </pc:spChg>
      </pc:sldChg>
      <pc:sldChg chg="modSp add replId">
        <pc:chgData name="Deaton, Phillip" userId="100300009CE2AD6B@LIVE.COM" providerId="AD" clId="Web-{765E3F40-4D45-4912-A8BC-A53561EC5EF3}" dt="2018-03-13T16:00:30.550" v="258"/>
        <pc:sldMkLst>
          <pc:docMk/>
          <pc:sldMk cId="1126874310" sldId="328"/>
        </pc:sldMkLst>
        <pc:spChg chg="mod">
          <ac:chgData name="Deaton, Phillip" userId="100300009CE2AD6B@LIVE.COM" providerId="AD" clId="Web-{765E3F40-4D45-4912-A8BC-A53561EC5EF3}" dt="2018-03-13T16:00:30.550" v="258"/>
          <ac:spMkLst>
            <pc:docMk/>
            <pc:sldMk cId="1126874310" sldId="328"/>
            <ac:spMk id="2" creationId="{00000000-0000-0000-0000-000000000000}"/>
          </ac:spMkLst>
        </pc:spChg>
      </pc:sldChg>
      <pc:sldChg chg="modSp add replId">
        <pc:chgData name="Deaton, Phillip" userId="100300009CE2AD6B@LIVE.COM" providerId="AD" clId="Web-{765E3F40-4D45-4912-A8BC-A53561EC5EF3}" dt="2018-03-13T15:59:54.862" v="237"/>
        <pc:sldMkLst>
          <pc:docMk/>
          <pc:sldMk cId="2369287742" sldId="329"/>
        </pc:sldMkLst>
        <pc:spChg chg="mod">
          <ac:chgData name="Deaton, Phillip" userId="100300009CE2AD6B@LIVE.COM" providerId="AD" clId="Web-{765E3F40-4D45-4912-A8BC-A53561EC5EF3}" dt="2018-03-13T15:59:54.862" v="237"/>
          <ac:spMkLst>
            <pc:docMk/>
            <pc:sldMk cId="2369287742" sldId="329"/>
            <ac:spMk id="2" creationId="{00000000-0000-0000-0000-000000000000}"/>
          </ac:spMkLst>
        </pc:spChg>
      </pc:sldChg>
      <pc:sldChg chg="modSp add replId">
        <pc:chgData name="Deaton, Phillip" userId="100300009CE2AD6B@LIVE.COM" providerId="AD" clId="Web-{765E3F40-4D45-4912-A8BC-A53561EC5EF3}" dt="2018-03-13T16:01:11.285" v="280"/>
        <pc:sldMkLst>
          <pc:docMk/>
          <pc:sldMk cId="807333567" sldId="330"/>
        </pc:sldMkLst>
        <pc:spChg chg="mod">
          <ac:chgData name="Deaton, Phillip" userId="100300009CE2AD6B@LIVE.COM" providerId="AD" clId="Web-{765E3F40-4D45-4912-A8BC-A53561EC5EF3}" dt="2018-03-13T16:01:11.285" v="280"/>
          <ac:spMkLst>
            <pc:docMk/>
            <pc:sldMk cId="807333567" sldId="330"/>
            <ac:spMk id="2" creationId="{00000000-0000-0000-0000-000000000000}"/>
          </ac:spMkLst>
        </pc:spChg>
      </pc:sldChg>
      <pc:sldChg chg="modSp add replId">
        <pc:chgData name="Deaton, Phillip" userId="100300009CE2AD6B@LIVE.COM" providerId="AD" clId="Web-{765E3F40-4D45-4912-A8BC-A53561EC5EF3}" dt="2018-03-13T16:00:23.753" v="254"/>
        <pc:sldMkLst>
          <pc:docMk/>
          <pc:sldMk cId="2101143872" sldId="331"/>
        </pc:sldMkLst>
        <pc:spChg chg="mod">
          <ac:chgData name="Deaton, Phillip" userId="100300009CE2AD6B@LIVE.COM" providerId="AD" clId="Web-{765E3F40-4D45-4912-A8BC-A53561EC5EF3}" dt="2018-03-13T16:00:23.753" v="254"/>
          <ac:spMkLst>
            <pc:docMk/>
            <pc:sldMk cId="2101143872" sldId="331"/>
            <ac:spMk id="2" creationId="{00000000-0000-0000-0000-000000000000}"/>
          </ac:spMkLst>
        </pc:spChg>
      </pc:sldChg>
      <pc:sldChg chg="modSp add ord replId">
        <pc:chgData name="Deaton, Phillip" userId="100300009CE2AD6B@LIVE.COM" providerId="AD" clId="Web-{765E3F40-4D45-4912-A8BC-A53561EC5EF3}" dt="2018-03-13T16:07:30.433" v="311"/>
        <pc:sldMkLst>
          <pc:docMk/>
          <pc:sldMk cId="1029308691" sldId="333"/>
        </pc:sldMkLst>
        <pc:spChg chg="mod">
          <ac:chgData name="Deaton, Phillip" userId="100300009CE2AD6B@LIVE.COM" providerId="AD" clId="Web-{765E3F40-4D45-4912-A8BC-A53561EC5EF3}" dt="2018-03-13T16:07:30.433" v="311"/>
          <ac:spMkLst>
            <pc:docMk/>
            <pc:sldMk cId="1029308691" sldId="333"/>
            <ac:spMk id="7" creationId="{00000000-0000-0000-0000-000000000000}"/>
          </ac:spMkLst>
        </pc:spChg>
      </pc:sldChg>
    </pc:docChg>
  </pc:docChgLst>
  <pc:docChgLst>
    <pc:chgData name="Deaton, Phillip" userId="100300009CE2AD6B@LIVE.COM" providerId="AD" clId="Web-{EA1721C1-07A2-4949-A1EE-8C09A0256519}"/>
    <pc:docChg chg="addSld modSld sldOrd">
      <pc:chgData name="Deaton, Phillip" userId="100300009CE2AD6B@LIVE.COM" providerId="AD" clId="Web-{EA1721C1-07A2-4949-A1EE-8C09A0256519}" dt="2018-03-22T18:31:24.210" v="784"/>
      <pc:docMkLst>
        <pc:docMk/>
      </pc:docMkLst>
      <pc:sldChg chg="modNotes">
        <pc:chgData name="Deaton, Phillip" userId="100300009CE2AD6B@LIVE.COM" providerId="AD" clId="Web-{EA1721C1-07A2-4949-A1EE-8C09A0256519}" dt="2018-03-22T18:01:01.458" v="257"/>
        <pc:sldMkLst>
          <pc:docMk/>
          <pc:sldMk cId="2918549993" sldId="258"/>
        </pc:sldMkLst>
      </pc:sldChg>
      <pc:sldChg chg="modSp">
        <pc:chgData name="Deaton, Phillip" userId="100300009CE2AD6B@LIVE.COM" providerId="AD" clId="Web-{EA1721C1-07A2-4949-A1EE-8C09A0256519}" dt="2018-03-22T17:47:42.157" v="188"/>
        <pc:sldMkLst>
          <pc:docMk/>
          <pc:sldMk cId="3998077429" sldId="325"/>
        </pc:sldMkLst>
        <pc:spChg chg="mod">
          <ac:chgData name="Deaton, Phillip" userId="100300009CE2AD6B@LIVE.COM" providerId="AD" clId="Web-{EA1721C1-07A2-4949-A1EE-8C09A0256519}" dt="2018-03-22T17:47:42.157" v="188"/>
          <ac:spMkLst>
            <pc:docMk/>
            <pc:sldMk cId="3998077429" sldId="325"/>
            <ac:spMk id="3" creationId="{22A30FCD-30F6-4932-96B7-65D3C3BE4BF8}"/>
          </ac:spMkLst>
        </pc:spChg>
      </pc:sldChg>
      <pc:sldChg chg="modNotes">
        <pc:chgData name="Deaton, Phillip" userId="100300009CE2AD6B@LIVE.COM" providerId="AD" clId="Web-{EA1721C1-07A2-4949-A1EE-8C09A0256519}" dt="2018-03-22T18:18:49.811" v="735"/>
        <pc:sldMkLst>
          <pc:docMk/>
          <pc:sldMk cId="1126874310" sldId="328"/>
        </pc:sldMkLst>
      </pc:sldChg>
      <pc:sldChg chg="modNotes">
        <pc:chgData name="Deaton, Phillip" userId="100300009CE2AD6B@LIVE.COM" providerId="AD" clId="Web-{EA1721C1-07A2-4949-A1EE-8C09A0256519}" dt="2018-03-22T18:14:29.125" v="617"/>
        <pc:sldMkLst>
          <pc:docMk/>
          <pc:sldMk cId="2369287742" sldId="329"/>
        </pc:sldMkLst>
      </pc:sldChg>
      <pc:sldChg chg="addSp delSp">
        <pc:chgData name="Deaton, Phillip" userId="100300009CE2AD6B@LIVE.COM" providerId="AD" clId="Web-{EA1721C1-07A2-4949-A1EE-8C09A0256519}" dt="2018-03-22T18:28:56.789" v="781"/>
        <pc:sldMkLst>
          <pc:docMk/>
          <pc:sldMk cId="807333567" sldId="330"/>
        </pc:sldMkLst>
        <pc:picChg chg="add del">
          <ac:chgData name="Deaton, Phillip" userId="100300009CE2AD6B@LIVE.COM" providerId="AD" clId="Web-{EA1721C1-07A2-4949-A1EE-8C09A0256519}" dt="2018-03-22T18:28:56.789" v="781"/>
          <ac:picMkLst>
            <pc:docMk/>
            <pc:sldMk cId="807333567" sldId="330"/>
            <ac:picMk id="2" creationId="{D0A93DA9-D9CC-4842-9785-C6F1EF50383E}"/>
          </ac:picMkLst>
        </pc:picChg>
      </pc:sldChg>
      <pc:sldChg chg="modNotes">
        <pc:chgData name="Deaton, Phillip" userId="100300009CE2AD6B@LIVE.COM" providerId="AD" clId="Web-{EA1721C1-07A2-4949-A1EE-8C09A0256519}" dt="2018-03-22T18:23:19.690" v="775"/>
        <pc:sldMkLst>
          <pc:docMk/>
          <pc:sldMk cId="2101143872" sldId="331"/>
        </pc:sldMkLst>
      </pc:sldChg>
      <pc:sldChg chg="modNotes">
        <pc:chgData name="Deaton, Phillip" userId="100300009CE2AD6B@LIVE.COM" providerId="AD" clId="Web-{EA1721C1-07A2-4949-A1EE-8C09A0256519}" dt="2018-03-22T18:09:27.924" v="495"/>
        <pc:sldMkLst>
          <pc:docMk/>
          <pc:sldMk cId="3587811930" sldId="339"/>
        </pc:sldMkLst>
      </pc:sldChg>
      <pc:sldChg chg="modSp">
        <pc:chgData name="Deaton, Phillip" userId="100300009CE2AD6B@LIVE.COM" providerId="AD" clId="Web-{EA1721C1-07A2-4949-A1EE-8C09A0256519}" dt="2018-03-22T18:31:24.210" v="784"/>
        <pc:sldMkLst>
          <pc:docMk/>
          <pc:sldMk cId="1449175515" sldId="341"/>
        </pc:sldMkLst>
        <pc:spChg chg="mod">
          <ac:chgData name="Deaton, Phillip" userId="100300009CE2AD6B@LIVE.COM" providerId="AD" clId="Web-{EA1721C1-07A2-4949-A1EE-8C09A0256519}" dt="2018-03-22T18:31:24.210" v="784"/>
          <ac:spMkLst>
            <pc:docMk/>
            <pc:sldMk cId="1449175515" sldId="341"/>
            <ac:spMk id="6" creationId="{22A30FCD-30F6-4932-96B7-65D3C3BE4BF8}"/>
          </ac:spMkLst>
        </pc:spChg>
      </pc:sldChg>
      <pc:sldChg chg="modSp add ord replId">
        <pc:chgData name="Deaton, Phillip" userId="100300009CE2AD6B@LIVE.COM" providerId="AD" clId="Web-{EA1721C1-07A2-4949-A1EE-8C09A0256519}" dt="2018-03-22T18:26:46.894" v="779"/>
        <pc:sldMkLst>
          <pc:docMk/>
          <pc:sldMk cId="2407276545" sldId="347"/>
        </pc:sldMkLst>
        <pc:spChg chg="mod">
          <ac:chgData name="Deaton, Phillip" userId="100300009CE2AD6B@LIVE.COM" providerId="AD" clId="Web-{EA1721C1-07A2-4949-A1EE-8C09A0256519}" dt="2018-03-22T17:43:37.592" v="11"/>
          <ac:spMkLst>
            <pc:docMk/>
            <pc:sldMk cId="2407276545" sldId="347"/>
            <ac:spMk id="5" creationId="{A4E7407D-6E8A-407C-AA8A-D23E2167C572}"/>
          </ac:spMkLst>
        </pc:spChg>
        <pc:spChg chg="mod">
          <ac:chgData name="Deaton, Phillip" userId="100300009CE2AD6B@LIVE.COM" providerId="AD" clId="Web-{EA1721C1-07A2-4949-A1EE-8C09A0256519}" dt="2018-03-22T18:26:46.894" v="779"/>
          <ac:spMkLst>
            <pc:docMk/>
            <pc:sldMk cId="2407276545" sldId="347"/>
            <ac:spMk id="6" creationId="{22A30FCD-30F6-4932-96B7-65D3C3BE4BF8}"/>
          </ac:spMkLst>
        </pc:spChg>
      </pc:sldChg>
      <pc:sldChg chg="modSp">
        <pc:chgData name="Deaton, Phillip" userId="100300009CE2AD6B@LIVE.COM" providerId="AD" clId="Web-{EA1721C1-07A2-4949-A1EE-8C09A0256519}" dt="2018-03-22T18:26:29.160" v="777"/>
        <pc:sldMkLst>
          <pc:docMk/>
          <pc:sldMk cId="61178811" sldId="348"/>
        </pc:sldMkLst>
        <pc:spChg chg="mod">
          <ac:chgData name="Deaton, Phillip" userId="100300009CE2AD6B@LIVE.COM" providerId="AD" clId="Web-{EA1721C1-07A2-4949-A1EE-8C09A0256519}" dt="2018-03-22T18:26:29.160" v="777"/>
          <ac:spMkLst>
            <pc:docMk/>
            <pc:sldMk cId="61178811" sldId="348"/>
            <ac:spMk id="409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94E1D-5A1E-40B8-9678-267D75853AA4}" type="datetimeFigureOut">
              <a:rPr lang="en-US" smtClean="0"/>
              <a:t>3/22/18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1D394-89AB-4BD7-A32F-6C5B315C78F6}" type="slidenum">
              <a:rPr lang="en-US" smtClean="0"/>
              <a:t>‹#›</a:t>
            </a:fld>
            <a:endParaRPr lang="en-US"/>
          </a:p>
        </p:txBody>
      </p:sp>
    </p:spTree>
    <p:extLst>
      <p:ext uri="{BB962C8B-B14F-4D97-AF65-F5344CB8AC3E}">
        <p14:creationId xmlns:p14="http://schemas.microsoft.com/office/powerpoint/2010/main" val="385356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Nemawashi"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Provihttps:/pixabay.com/en/street-map-map-search-to-find-2679271/"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Provhttps:/pixabay.com/en/street-map-map-search-to-find-267927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Today we are going to be talking about digital</a:t>
            </a:r>
            <a:r>
              <a:rPr lang="en-US" baseline="0"/>
              <a:t> accessibility processes and complexity within organizations. Our goal today is to sketch out some of our thinking, and to engage with the audience to discuss tools that can be used to understand how to do accessibility work, and what work has the greatest impact. Daniel Goldstein, our Keynote, talked through some of the things he was told were important. We’re going to think about that a bit today, and we’re also going to talk a little bit about frames for thinking about complex subjects in complex organizations.  </a:t>
            </a:r>
          </a:p>
          <a:p>
            <a:endParaRPr lang="en-US" baseline="0"/>
          </a:p>
          <a:p>
            <a:r>
              <a:rPr lang="en-US"/>
              <a:t>Contact us: </a:t>
            </a:r>
          </a:p>
          <a:p>
            <a:r>
              <a:rPr lang="en-US"/>
              <a:t>Phil Deaton – deatonph@msu.edu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Nate Evans </a:t>
            </a:r>
            <a:r>
              <a:rPr lang="mr-IN"/>
              <a:t>–</a:t>
            </a:r>
            <a:r>
              <a:rPr lang="en-US"/>
              <a:t> ne@msu.edu</a:t>
            </a:r>
          </a:p>
        </p:txBody>
      </p:sp>
      <p:sp>
        <p:nvSpPr>
          <p:cNvPr id="4" name="Slide Number Placeholder 3"/>
          <p:cNvSpPr>
            <a:spLocks noGrp="1"/>
          </p:cNvSpPr>
          <p:nvPr>
            <p:ph type="sldNum" sz="quarter" idx="10"/>
          </p:nvPr>
        </p:nvSpPr>
        <p:spPr/>
        <p:txBody>
          <a:bodyPr/>
          <a:lstStyle/>
          <a:p>
            <a:fld id="{1891D394-89AB-4BD7-A32F-6C5B315C78F6}" type="slidenum">
              <a:rPr lang="en-US" smtClean="0"/>
              <a:t>1</a:t>
            </a:fld>
            <a:endParaRPr lang="en-US"/>
          </a:p>
        </p:txBody>
      </p:sp>
    </p:spTree>
    <p:extLst>
      <p:ext uri="{BB962C8B-B14F-4D97-AF65-F5344CB8AC3E}">
        <p14:creationId xmlns:p14="http://schemas.microsoft.com/office/powerpoint/2010/main" val="1774433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a:t>Phil</a:t>
            </a:r>
            <a:r>
              <a:rPr lang="en">
                <a:cs typeface="Calibri"/>
              </a:rPr>
              <a:t> write this</a:t>
            </a:r>
          </a:p>
          <a:p>
            <a:endParaRPr lang="en">
              <a:cs typeface="Calibri"/>
            </a:endParaRPr>
          </a:p>
          <a:p>
            <a:r>
              <a:rPr lang="en">
                <a:cs typeface="Calibri"/>
              </a:rPr>
              <a:t>6% of individuals were able to correctly answer which things were covered by our web accessibility policy from a division at MSU.</a:t>
            </a:r>
          </a:p>
          <a:p>
            <a:r>
              <a:rPr lang="en" err="1">
                <a:cs typeface="Calibri"/>
              </a:rPr>
              <a:t>Nemawashi</a:t>
            </a:r>
            <a:r>
              <a:rPr lang="en">
                <a:cs typeface="Calibri"/>
              </a:rPr>
              <a:t>- quietly lay groundwork/foundation for change </a:t>
            </a:r>
            <a:r>
              <a:rPr lang="en">
                <a:hlinkClick r:id="rId3"/>
              </a:rPr>
              <a:t>https://en.wikipedia.org/wiki/Nemawashi</a:t>
            </a:r>
            <a:endParaRPr lang="en">
              <a:cs typeface="Calibri"/>
            </a:endParaRPr>
          </a:p>
          <a:p>
            <a:endParaRPr lang="en">
              <a:cs typeface="Calibri"/>
            </a:endParaRPr>
          </a:p>
          <a:p>
            <a:r>
              <a:rPr lang="en">
                <a:cs typeface="Calibri"/>
              </a:rPr>
              <a:t>Structural frame is top-down, political frame encourages us to think about bottom-up and the percolation of grassroots ideas</a:t>
            </a:r>
          </a:p>
          <a:p>
            <a:endParaRPr lang="en">
              <a:cs typeface="Calibri"/>
            </a:endParaRPr>
          </a:p>
          <a:p>
            <a:r>
              <a:rPr lang="en">
                <a:cs typeface="Calibri"/>
              </a:rPr>
              <a:t>Are you trying to roll out a new policy or procedure on campus? Make sure you build buy-in, and not just from the top-down.</a:t>
            </a:r>
          </a:p>
          <a:p>
            <a:endParaRPr lang="en">
              <a:cs typeface="Calibri"/>
            </a:endParaRPr>
          </a:p>
          <a:p>
            <a:r>
              <a:rPr lang="en">
                <a:cs typeface="Calibri"/>
              </a:rPr>
              <a:t>Describe what these terms mean and why they matter</a:t>
            </a:r>
          </a:p>
          <a:p>
            <a:r>
              <a:rPr lang="en">
                <a:cs typeface="Calibri"/>
              </a:rPr>
              <a:t>How people use frames and why they use frames to understand complex organizations</a:t>
            </a:r>
          </a:p>
          <a:p>
            <a:endParaRPr lang="en">
              <a:cs typeface="Calibri"/>
            </a:endParaRPr>
          </a:p>
          <a:p>
            <a:r>
              <a:rPr lang="en">
                <a:cs typeface="Calibri"/>
              </a:rPr>
              <a:t>Culture eats strategy for breakfast and ethics for dinner.</a:t>
            </a:r>
          </a:p>
          <a:p>
            <a:endParaRPr lang="en">
              <a:cs typeface="Calibri"/>
            </a:endParaRPr>
          </a:p>
          <a:p>
            <a:r>
              <a:rPr lang="en">
                <a:cs typeface="Calibri"/>
              </a:rPr>
              <a:t>Lens metaphor, eye glass checker optometrist picture</a:t>
            </a:r>
          </a:p>
          <a:p>
            <a:endParaRPr lang="en">
              <a:cs typeface="Calibri"/>
            </a:endParaRPr>
          </a:p>
          <a:p>
            <a:r>
              <a:rPr lang="en">
                <a:cs typeface="Calibri"/>
              </a:rPr>
              <a:t>Case – each group take a different frame and report out </a:t>
            </a:r>
          </a:p>
          <a:p>
            <a:r>
              <a:rPr lang="en">
                <a:cs typeface="Calibri"/>
              </a:rPr>
              <a:t>Graphic of four frames/table</a:t>
            </a:r>
          </a:p>
        </p:txBody>
      </p:sp>
      <p:sp>
        <p:nvSpPr>
          <p:cNvPr id="4" name="Slide Number Placeholder 3"/>
          <p:cNvSpPr>
            <a:spLocks noGrp="1"/>
          </p:cNvSpPr>
          <p:nvPr>
            <p:ph type="sldNum" sz="quarter" idx="10"/>
          </p:nvPr>
        </p:nvSpPr>
        <p:spPr/>
        <p:txBody>
          <a:bodyPr/>
          <a:lstStyle/>
          <a:p>
            <a:fld id="{1891D394-89AB-4BD7-A32F-6C5B315C78F6}" type="slidenum">
              <a:rPr lang="en-US" smtClean="0"/>
              <a:t>10</a:t>
            </a:fld>
            <a:endParaRPr lang="en-US"/>
          </a:p>
        </p:txBody>
      </p:sp>
    </p:spTree>
    <p:extLst>
      <p:ext uri="{BB962C8B-B14F-4D97-AF65-F5344CB8AC3E}">
        <p14:creationId xmlns:p14="http://schemas.microsoft.com/office/powerpoint/2010/main" val="417968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a:t>Phil</a:t>
            </a:r>
            <a:r>
              <a:rPr lang="en">
                <a:cs typeface="Calibri"/>
              </a:rPr>
              <a:t> write this</a:t>
            </a:r>
          </a:p>
          <a:p>
            <a:r>
              <a:rPr lang="en">
                <a:cs typeface="Calibri"/>
              </a:rPr>
              <a:t>The structural frame encourages you to think about the relationship between the organization and the individual hierarchically.</a:t>
            </a:r>
          </a:p>
          <a:p>
            <a:r>
              <a:rPr lang="en"/>
              <a:t>(not organization and individual)</a:t>
            </a:r>
            <a:endParaRPr lang="en">
              <a:cs typeface="Calibri"/>
            </a:endParaRPr>
          </a:p>
          <a:p>
            <a:r>
              <a:rPr lang="en">
                <a:cs typeface="Calibri"/>
              </a:rPr>
              <a:t>Theory X – subordinates are passive or lazy</a:t>
            </a:r>
          </a:p>
          <a:p>
            <a:r>
              <a:rPr lang="en">
                <a:cs typeface="Calibri"/>
              </a:rPr>
              <a:t>Theory Y – subordinates are self-directed</a:t>
            </a:r>
          </a:p>
          <a:p>
            <a:endParaRPr lang="en">
              <a:cs typeface="Calibri"/>
            </a:endParaRPr>
          </a:p>
          <a:p>
            <a:r>
              <a:rPr lang="en">
                <a:cs typeface="Calibri"/>
              </a:rPr>
              <a:t>People are more likely to want to learn than they are to hear about laws or </a:t>
            </a:r>
            <a:r>
              <a:rPr lang="en" err="1">
                <a:cs typeface="Calibri"/>
              </a:rPr>
              <a:t>polcies</a:t>
            </a:r>
            <a:r>
              <a:rPr lang="en">
                <a:cs typeface="Calibri"/>
              </a:rPr>
              <a:t> or who you report to.</a:t>
            </a:r>
          </a:p>
          <a:p>
            <a:endParaRPr lang="en">
              <a:cs typeface="Calibri"/>
            </a:endParaRPr>
          </a:p>
          <a:p>
            <a:r>
              <a:rPr lang="en">
                <a:cs typeface="Calibri"/>
              </a:rPr>
              <a:t>Talk about liaisons</a:t>
            </a:r>
          </a:p>
          <a:p>
            <a:endParaRPr lang="en">
              <a:cs typeface="Calibri"/>
            </a:endParaRPr>
          </a:p>
          <a:p>
            <a:r>
              <a:rPr lang="en">
                <a:cs typeface="Calibri"/>
              </a:rPr>
              <a:t>Describe what these terms mean and why they matter</a:t>
            </a:r>
          </a:p>
          <a:p>
            <a:r>
              <a:rPr lang="en">
                <a:cs typeface="Calibri"/>
              </a:rPr>
              <a:t>How people use frames and why they use</a:t>
            </a:r>
          </a:p>
          <a:p>
            <a:endParaRPr lang="en">
              <a:cs typeface="Calibri"/>
            </a:endParaRPr>
          </a:p>
          <a:p>
            <a:endParaRPr lang="en">
              <a:cs typeface="Calibri"/>
            </a:endParaRPr>
          </a:p>
          <a:p>
            <a:r>
              <a:rPr lang="en">
                <a:cs typeface="Calibri"/>
              </a:rPr>
              <a:t> frames to understand complex organizations</a:t>
            </a:r>
            <a:endParaRPr lang="en"/>
          </a:p>
          <a:p>
            <a:endParaRPr lang="en">
              <a:cs typeface="Calibri"/>
            </a:endParaRPr>
          </a:p>
          <a:p>
            <a:r>
              <a:rPr lang="en">
                <a:cs typeface="Calibri"/>
              </a:rPr>
              <a:t>Culture eats strategy for breakfast and ethics for dinner.</a:t>
            </a:r>
          </a:p>
          <a:p>
            <a:endParaRPr lang="en">
              <a:cs typeface="Calibri"/>
            </a:endParaRPr>
          </a:p>
          <a:p>
            <a:r>
              <a:rPr lang="en">
                <a:cs typeface="Calibri"/>
              </a:rPr>
              <a:t>Lens metaphor, eye glass checker optometrist picture</a:t>
            </a:r>
          </a:p>
          <a:p>
            <a:endParaRPr lang="en">
              <a:cs typeface="Calibri"/>
            </a:endParaRPr>
          </a:p>
          <a:p>
            <a:r>
              <a:rPr lang="en">
                <a:cs typeface="Calibri"/>
              </a:rPr>
              <a:t>Case – each group take a different frame and report out </a:t>
            </a:r>
          </a:p>
          <a:p>
            <a:r>
              <a:rPr lang="en">
                <a:cs typeface="Calibri"/>
              </a:rPr>
              <a:t>Graphic of four frames/table</a:t>
            </a:r>
          </a:p>
        </p:txBody>
      </p:sp>
      <p:sp>
        <p:nvSpPr>
          <p:cNvPr id="4" name="Slide Number Placeholder 3"/>
          <p:cNvSpPr>
            <a:spLocks noGrp="1"/>
          </p:cNvSpPr>
          <p:nvPr>
            <p:ph type="sldNum" sz="quarter" idx="10"/>
          </p:nvPr>
        </p:nvSpPr>
        <p:spPr/>
        <p:txBody>
          <a:bodyPr/>
          <a:lstStyle/>
          <a:p>
            <a:fld id="{1891D394-89AB-4BD7-A32F-6C5B315C78F6}" type="slidenum">
              <a:rPr lang="en-US" smtClean="0"/>
              <a:t>11</a:t>
            </a:fld>
            <a:endParaRPr lang="en-US"/>
          </a:p>
        </p:txBody>
      </p:sp>
    </p:spTree>
    <p:extLst>
      <p:ext uri="{BB962C8B-B14F-4D97-AF65-F5344CB8AC3E}">
        <p14:creationId xmlns:p14="http://schemas.microsoft.com/office/powerpoint/2010/main" val="1840445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a:t>Phil</a:t>
            </a:r>
            <a:r>
              <a:rPr lang="en">
                <a:cs typeface="Calibri"/>
              </a:rPr>
              <a:t> write this</a:t>
            </a:r>
          </a:p>
          <a:p>
            <a:endParaRPr lang="en">
              <a:cs typeface="Calibri"/>
            </a:endParaRPr>
          </a:p>
          <a:p>
            <a:r>
              <a:rPr lang="en">
                <a:cs typeface="Calibri"/>
              </a:rPr>
              <a:t>The Symbolic frame thinks about organizations from a constructivist viewpoint. Mention MSU basketball team and logo as a symbol. This is a brand argument our lawyers and compliance folks are clever and say this.</a:t>
            </a:r>
          </a:p>
          <a:p>
            <a:endParaRPr lang="en">
              <a:cs typeface="Calibri"/>
            </a:endParaRPr>
          </a:p>
          <a:p>
            <a:r>
              <a:rPr lang="en">
                <a:cs typeface="Calibri"/>
              </a:rPr>
              <a:t>Describe what these terms mean and why they matter</a:t>
            </a:r>
            <a:endParaRPr lang="en"/>
          </a:p>
          <a:p>
            <a:r>
              <a:rPr lang="en">
                <a:cs typeface="Calibri"/>
              </a:rPr>
              <a:t>How people use frames and why they use frames to understand complex organizations</a:t>
            </a:r>
          </a:p>
          <a:p>
            <a:endParaRPr lang="en">
              <a:cs typeface="Calibri"/>
            </a:endParaRPr>
          </a:p>
          <a:p>
            <a:r>
              <a:rPr lang="en">
                <a:cs typeface="Calibri"/>
              </a:rPr>
              <a:t>Culture eats strategy for breakfast and ethics for dinner.</a:t>
            </a:r>
          </a:p>
          <a:p>
            <a:endParaRPr lang="en">
              <a:cs typeface="Calibri"/>
            </a:endParaRPr>
          </a:p>
          <a:p>
            <a:r>
              <a:rPr lang="en">
                <a:cs typeface="Calibri"/>
              </a:rPr>
              <a:t>Lens metaphor, eye glass checker optometrist picture</a:t>
            </a:r>
          </a:p>
          <a:p>
            <a:endParaRPr lang="en">
              <a:cs typeface="Calibri"/>
            </a:endParaRPr>
          </a:p>
          <a:p>
            <a:r>
              <a:rPr lang="en">
                <a:cs typeface="Calibri"/>
              </a:rPr>
              <a:t>Case – each group take a different frame and report out </a:t>
            </a:r>
          </a:p>
          <a:p>
            <a:r>
              <a:rPr lang="en">
                <a:cs typeface="Calibri"/>
              </a:rPr>
              <a:t>Graphic of four frames/table</a:t>
            </a:r>
          </a:p>
        </p:txBody>
      </p:sp>
      <p:sp>
        <p:nvSpPr>
          <p:cNvPr id="4" name="Slide Number Placeholder 3"/>
          <p:cNvSpPr>
            <a:spLocks noGrp="1"/>
          </p:cNvSpPr>
          <p:nvPr>
            <p:ph type="sldNum" sz="quarter" idx="10"/>
          </p:nvPr>
        </p:nvSpPr>
        <p:spPr/>
        <p:txBody>
          <a:bodyPr/>
          <a:lstStyle/>
          <a:p>
            <a:fld id="{1891D394-89AB-4BD7-A32F-6C5B315C78F6}" type="slidenum">
              <a:rPr lang="en-US" smtClean="0"/>
              <a:t>12</a:t>
            </a:fld>
            <a:endParaRPr lang="en-US"/>
          </a:p>
        </p:txBody>
      </p:sp>
    </p:spTree>
    <p:extLst>
      <p:ext uri="{BB962C8B-B14F-4D97-AF65-F5344CB8AC3E}">
        <p14:creationId xmlns:p14="http://schemas.microsoft.com/office/powerpoint/2010/main" val="387039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a:t>Phil</a:t>
            </a:r>
            <a:r>
              <a:rPr lang="en">
                <a:cs typeface="Calibri"/>
              </a:rPr>
              <a:t> write this</a:t>
            </a:r>
          </a:p>
          <a:p>
            <a:endParaRPr lang="en">
              <a:cs typeface="Calibri"/>
            </a:endParaRPr>
          </a:p>
          <a:p>
            <a:r>
              <a:rPr lang="en">
                <a:cs typeface="Calibri"/>
              </a:rPr>
              <a:t>You'll notice that each of these icons </a:t>
            </a:r>
          </a:p>
          <a:p>
            <a:r>
              <a:rPr lang="en">
                <a:cs typeface="Calibri"/>
              </a:rPr>
              <a:t>Describe what these terms mean and why they matter</a:t>
            </a:r>
          </a:p>
          <a:p>
            <a:r>
              <a:rPr lang="en">
                <a:cs typeface="Calibri"/>
              </a:rPr>
              <a:t>How people use frames and why they use frames to understand complex organizations</a:t>
            </a:r>
          </a:p>
          <a:p>
            <a:endParaRPr lang="en">
              <a:cs typeface="Calibri"/>
            </a:endParaRPr>
          </a:p>
          <a:p>
            <a:r>
              <a:rPr lang="en">
                <a:cs typeface="Calibri"/>
              </a:rPr>
              <a:t>Culture eats strategy for breakfast and ethics for dinner.</a:t>
            </a:r>
          </a:p>
          <a:p>
            <a:endParaRPr lang="en">
              <a:cs typeface="Calibri"/>
            </a:endParaRPr>
          </a:p>
          <a:p>
            <a:r>
              <a:rPr lang="en">
                <a:cs typeface="Calibri"/>
              </a:rPr>
              <a:t>Lens metaphor, eye glass checker optometrist picture</a:t>
            </a:r>
          </a:p>
          <a:p>
            <a:endParaRPr lang="en">
              <a:cs typeface="Calibri"/>
            </a:endParaRPr>
          </a:p>
          <a:p>
            <a:r>
              <a:rPr lang="en">
                <a:cs typeface="Calibri"/>
              </a:rPr>
              <a:t>Case – each group take a different frame and report out </a:t>
            </a:r>
          </a:p>
          <a:p>
            <a:r>
              <a:rPr lang="en">
                <a:cs typeface="Calibri"/>
              </a:rPr>
              <a:t>Graphic of four frames/table</a:t>
            </a:r>
          </a:p>
        </p:txBody>
      </p:sp>
      <p:sp>
        <p:nvSpPr>
          <p:cNvPr id="4" name="Slide Number Placeholder 3"/>
          <p:cNvSpPr>
            <a:spLocks noGrp="1"/>
          </p:cNvSpPr>
          <p:nvPr>
            <p:ph type="sldNum" sz="quarter" idx="10"/>
          </p:nvPr>
        </p:nvSpPr>
        <p:spPr/>
        <p:txBody>
          <a:bodyPr/>
          <a:lstStyle/>
          <a:p>
            <a:fld id="{1891D394-89AB-4BD7-A32F-6C5B315C78F6}" type="slidenum">
              <a:rPr lang="en-US" smtClean="0"/>
              <a:t>13</a:t>
            </a:fld>
            <a:endParaRPr lang="en-US"/>
          </a:p>
        </p:txBody>
      </p:sp>
    </p:spTree>
    <p:extLst>
      <p:ext uri="{BB962C8B-B14F-4D97-AF65-F5344CB8AC3E}">
        <p14:creationId xmlns:p14="http://schemas.microsoft.com/office/powerpoint/2010/main" val="2733330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91D394-89AB-4BD7-A32F-6C5B315C78F6}" type="slidenum">
              <a:rPr lang="en-US" smtClean="0"/>
              <a:t>14</a:t>
            </a:fld>
            <a:endParaRPr lang="en-US"/>
          </a:p>
        </p:txBody>
      </p:sp>
    </p:spTree>
    <p:extLst>
      <p:ext uri="{BB962C8B-B14F-4D97-AF65-F5344CB8AC3E}">
        <p14:creationId xmlns:p14="http://schemas.microsoft.com/office/powerpoint/2010/main" val="865341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 name="Shape 398"/>
          <p:cNvSpPr txBox="1">
            <a:spLocks noGrp="1"/>
          </p:cNvSpPr>
          <p:nvPr>
            <p:ph type="body" idx="1"/>
          </p:nvPr>
        </p:nvSpPr>
        <p:spPr>
          <a:xfrm>
            <a:off x="701040" y="4415790"/>
            <a:ext cx="5608320" cy="4183380"/>
          </a:xfrm>
          <a:prstGeom prst="rect">
            <a:avLst/>
          </a:prstGeom>
          <a:noFill/>
          <a:ln>
            <a:noFill/>
          </a:ln>
        </p:spPr>
        <p:txBody>
          <a:bodyPr lIns="93162" tIns="93162" rIns="93162" bIns="93162" anchor="ctr" anchorCtr="0">
            <a:noAutofit/>
          </a:bodyPr>
          <a:lstStyle/>
          <a:p>
            <a:endParaRPr lang="en"/>
          </a:p>
        </p:txBody>
      </p:sp>
    </p:spTree>
    <p:extLst>
      <p:ext uri="{BB962C8B-B14F-4D97-AF65-F5344CB8AC3E}">
        <p14:creationId xmlns:p14="http://schemas.microsoft.com/office/powerpoint/2010/main" val="3492561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 name="Shape 398"/>
          <p:cNvSpPr txBox="1">
            <a:spLocks noGrp="1"/>
          </p:cNvSpPr>
          <p:nvPr>
            <p:ph type="body" idx="1"/>
          </p:nvPr>
        </p:nvSpPr>
        <p:spPr>
          <a:xfrm>
            <a:off x="701040" y="4415790"/>
            <a:ext cx="5608320" cy="4183380"/>
          </a:xfrm>
          <a:prstGeom prst="rect">
            <a:avLst/>
          </a:prstGeom>
          <a:noFill/>
          <a:ln>
            <a:noFill/>
          </a:ln>
        </p:spPr>
        <p:txBody>
          <a:bodyPr lIns="93162" tIns="93162" rIns="93162" bIns="93162" anchor="ctr" anchorCtr="0">
            <a:noAutofit/>
          </a:bodyPr>
          <a:lstStyle/>
          <a:p>
            <a:endParaRPr lang="en"/>
          </a:p>
        </p:txBody>
      </p:sp>
    </p:spTree>
    <p:extLst>
      <p:ext uri="{BB962C8B-B14F-4D97-AF65-F5344CB8AC3E}">
        <p14:creationId xmlns:p14="http://schemas.microsoft.com/office/powerpoint/2010/main" val="1750909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 name="Shape 398"/>
          <p:cNvSpPr txBox="1">
            <a:spLocks noGrp="1"/>
          </p:cNvSpPr>
          <p:nvPr>
            <p:ph type="body" idx="1"/>
          </p:nvPr>
        </p:nvSpPr>
        <p:spPr>
          <a:xfrm>
            <a:off x="701040" y="4415790"/>
            <a:ext cx="5608320" cy="4183380"/>
          </a:xfrm>
          <a:prstGeom prst="rect">
            <a:avLst/>
          </a:prstGeom>
          <a:noFill/>
          <a:ln>
            <a:noFill/>
          </a:ln>
        </p:spPr>
        <p:txBody>
          <a:bodyPr lIns="93162" tIns="93162" rIns="93162" bIns="93162" anchor="ctr" anchorCtr="0">
            <a:noAutofit/>
          </a:bodyPr>
          <a:lstStyle/>
          <a:p>
            <a:endParaRPr lang="en"/>
          </a:p>
        </p:txBody>
      </p:sp>
    </p:spTree>
    <p:extLst>
      <p:ext uri="{BB962C8B-B14F-4D97-AF65-F5344CB8AC3E}">
        <p14:creationId xmlns:p14="http://schemas.microsoft.com/office/powerpoint/2010/main" val="426370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Today we are going to be talking about digital</a:t>
            </a:r>
            <a:r>
              <a:rPr lang="en-US" baseline="0"/>
              <a:t> accessibility processes and complexity within organizations. Our goal today is to sketch out some of our thinking, and to engage with the audience to discuss tools that can be used to understand how to do accessibility work, and what work has the greatest impact. Daniel Goldstein, our Keynote, talked through some of the things he was told were important. We’re going to think about that a bit today, and we’re also going to talk a little bit about frames for thinking about complex subjects in complex organizations.  </a:t>
            </a:r>
          </a:p>
          <a:p>
            <a:endParaRPr lang="en-US" baseline="0"/>
          </a:p>
          <a:p>
            <a:r>
              <a:rPr lang="en-US"/>
              <a:t>Contact us: </a:t>
            </a:r>
          </a:p>
          <a:p>
            <a:r>
              <a:rPr lang="en-US"/>
              <a:t>Phil Deaton – deatonph@msu.edu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Nate Evans </a:t>
            </a:r>
            <a:r>
              <a:rPr lang="mr-IN"/>
              <a:t>–</a:t>
            </a:r>
            <a:r>
              <a:rPr lang="en-US"/>
              <a:t> ne@msu.edu</a:t>
            </a:r>
          </a:p>
        </p:txBody>
      </p:sp>
      <p:sp>
        <p:nvSpPr>
          <p:cNvPr id="4" name="Slide Number Placeholder 3"/>
          <p:cNvSpPr>
            <a:spLocks noGrp="1"/>
          </p:cNvSpPr>
          <p:nvPr>
            <p:ph type="sldNum" sz="quarter" idx="10"/>
          </p:nvPr>
        </p:nvSpPr>
        <p:spPr/>
        <p:txBody>
          <a:bodyPr/>
          <a:lstStyle/>
          <a:p>
            <a:fld id="{1891D394-89AB-4BD7-A32F-6C5B315C78F6}" type="slidenum">
              <a:rPr lang="en-US" smtClean="0"/>
              <a:t>2</a:t>
            </a:fld>
            <a:endParaRPr lang="en-US"/>
          </a:p>
        </p:txBody>
      </p:sp>
    </p:spTree>
    <p:extLst>
      <p:ext uri="{BB962C8B-B14F-4D97-AF65-F5344CB8AC3E}">
        <p14:creationId xmlns:p14="http://schemas.microsoft.com/office/powerpoint/2010/main" val="3620430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Nate story – Halloween story </a:t>
            </a:r>
          </a:p>
          <a:p>
            <a:r>
              <a:rPr lang="en-US"/>
              <a:t>All of us here share the same sentiment,</a:t>
            </a:r>
            <a:r>
              <a:rPr lang="en-US" baseline="0"/>
              <a:t> that’s why this conference is so amazing.</a:t>
            </a:r>
            <a:endParaRPr lang="en-US"/>
          </a:p>
          <a:p>
            <a:endParaRPr lang="en-US"/>
          </a:p>
          <a:p>
            <a:r>
              <a:rPr lang="en-US"/>
              <a:t>Complex organizations.</a:t>
            </a:r>
          </a:p>
          <a:p>
            <a:r>
              <a:rPr lang="en-US"/>
              <a:t>Map</a:t>
            </a:r>
            <a:r>
              <a:rPr lang="en-US" baseline="0"/>
              <a:t> story – Don’t use a map of Tokyo</a:t>
            </a:r>
            <a:endParaRPr lang="en-US"/>
          </a:p>
        </p:txBody>
      </p:sp>
      <p:sp>
        <p:nvSpPr>
          <p:cNvPr id="4" name="Slide Number Placeholder 3"/>
          <p:cNvSpPr>
            <a:spLocks noGrp="1"/>
          </p:cNvSpPr>
          <p:nvPr>
            <p:ph type="sldNum" sz="quarter" idx="10"/>
          </p:nvPr>
        </p:nvSpPr>
        <p:spPr/>
        <p:txBody>
          <a:bodyPr/>
          <a:lstStyle/>
          <a:p>
            <a:fld id="{1891D394-89AB-4BD7-A32F-6C5B315C78F6}" type="slidenum">
              <a:rPr lang="en-US" smtClean="0"/>
              <a:t>3</a:t>
            </a:fld>
            <a:endParaRPr lang="en-US"/>
          </a:p>
        </p:txBody>
      </p:sp>
    </p:spTree>
    <p:extLst>
      <p:ext uri="{BB962C8B-B14F-4D97-AF65-F5344CB8AC3E}">
        <p14:creationId xmlns:p14="http://schemas.microsoft.com/office/powerpoint/2010/main" val="213787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Nate story – Halloween story </a:t>
            </a:r>
          </a:p>
          <a:p>
            <a:r>
              <a:rPr lang="en-US"/>
              <a:t>All of us here share the same sentiment,</a:t>
            </a:r>
            <a:r>
              <a:rPr lang="en-US" baseline="0"/>
              <a:t> that’s why this conference is so amazing.</a:t>
            </a:r>
            <a:endParaRPr lang="en-US"/>
          </a:p>
          <a:p>
            <a:endParaRPr lang="en-US"/>
          </a:p>
          <a:p>
            <a:r>
              <a:rPr lang="en-US"/>
              <a:t>Complex organizations.</a:t>
            </a:r>
          </a:p>
          <a:p>
            <a:r>
              <a:rPr lang="en-US"/>
              <a:t>Map</a:t>
            </a:r>
            <a:r>
              <a:rPr lang="en-US" baseline="0"/>
              <a:t> story – Don’t use a map of Tokyo</a:t>
            </a:r>
            <a:endParaRPr lang="en-US"/>
          </a:p>
        </p:txBody>
      </p:sp>
      <p:sp>
        <p:nvSpPr>
          <p:cNvPr id="4" name="Slide Number Placeholder 3"/>
          <p:cNvSpPr>
            <a:spLocks noGrp="1"/>
          </p:cNvSpPr>
          <p:nvPr>
            <p:ph type="sldNum" sz="quarter" idx="10"/>
          </p:nvPr>
        </p:nvSpPr>
        <p:spPr/>
        <p:txBody>
          <a:bodyPr/>
          <a:lstStyle/>
          <a:p>
            <a:fld id="{1891D394-89AB-4BD7-A32F-6C5B315C78F6}" type="slidenum">
              <a:rPr lang="en-US" smtClean="0"/>
              <a:t>4</a:t>
            </a:fld>
            <a:endParaRPr lang="en-US"/>
          </a:p>
        </p:txBody>
      </p:sp>
    </p:spTree>
    <p:extLst>
      <p:ext uri="{BB962C8B-B14F-4D97-AF65-F5344CB8AC3E}">
        <p14:creationId xmlns:p14="http://schemas.microsoft.com/office/powerpoint/2010/main" val="2597312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a:hlinkClick r:id="rId3"/>
              </a:rPr>
              <a:t>Image provided by Pixel2013 under the Creative Commons CC0 license: https://pixabay.com/en/street-map-map-search-to-find-2679271/</a:t>
            </a:r>
            <a:endParaRPr lang="en-US">
              <a:cs typeface="Calibri"/>
              <a:hlinkClick r:id="rId4"/>
            </a:endParaRPr>
          </a:p>
          <a:p>
            <a:endParaRPr lang="en">
              <a:cs typeface="Calibri"/>
            </a:endParaRPr>
          </a:p>
          <a:p>
            <a:endParaRPr lang="en-US">
              <a:solidFill>
                <a:srgbClr val="FFFFFF"/>
              </a:solidFill>
            </a:endParaRPr>
          </a:p>
          <a:p>
            <a:r>
              <a:rPr lang="en-US"/>
              <a:t>Complex organizations.</a:t>
            </a:r>
          </a:p>
          <a:p>
            <a:r>
              <a:rPr lang="en-US">
                <a:solidFill>
                  <a:srgbClr val="FFFFFF"/>
                </a:solidFill>
              </a:rPr>
              <a:t>Map story – Don’t use a map of Tokyo</a:t>
            </a:r>
            <a:endParaRPr lang="en"/>
          </a:p>
        </p:txBody>
      </p:sp>
      <p:sp>
        <p:nvSpPr>
          <p:cNvPr id="4" name="Slide Number Placeholder 3"/>
          <p:cNvSpPr>
            <a:spLocks noGrp="1"/>
          </p:cNvSpPr>
          <p:nvPr>
            <p:ph type="sldNum" sz="quarter" idx="10"/>
          </p:nvPr>
        </p:nvSpPr>
        <p:spPr/>
        <p:txBody>
          <a:bodyPr/>
          <a:lstStyle/>
          <a:p>
            <a:fld id="{1891D394-89AB-4BD7-A32F-6C5B315C78F6}" type="slidenum">
              <a:rPr lang="en-US" smtClean="0"/>
              <a:t>5</a:t>
            </a:fld>
            <a:endParaRPr lang="en-US"/>
          </a:p>
        </p:txBody>
      </p:sp>
    </p:spTree>
    <p:extLst>
      <p:ext uri="{BB962C8B-B14F-4D97-AF65-F5344CB8AC3E}">
        <p14:creationId xmlns:p14="http://schemas.microsoft.com/office/powerpoint/2010/main" val="438122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a:t>Organizations are complex.</a:t>
            </a:r>
            <a:r>
              <a:rPr lang="en" baseline="0"/>
              <a:t> Some organizations have a unified goal (to make money) whereas others might have this as a goal, but have separate missions dedicated towards advocacy, learning, research, or outreach. To understand organizations we have to understand this idea of cybernetics.</a:t>
            </a:r>
            <a:endParaRPr lang="en">
              <a:cs typeface="Calibri"/>
            </a:endParaRPr>
          </a:p>
          <a:p>
            <a:endParaRPr lang="en">
              <a:cs typeface="Calibri"/>
            </a:endParaRPr>
          </a:p>
          <a:p>
            <a:r>
              <a:rPr lang="en">
                <a:cs typeface="Calibri"/>
              </a:rPr>
              <a:t>Define cybernetics, define frames generally</a:t>
            </a:r>
          </a:p>
          <a:p>
            <a:endParaRPr lang="en">
              <a:cs typeface="Calibri"/>
            </a:endParaRPr>
          </a:p>
          <a:p>
            <a:r>
              <a:rPr lang="en">
                <a:cs typeface="Calibri"/>
              </a:rPr>
              <a:t>Describe what these terms mean and why they matter</a:t>
            </a:r>
          </a:p>
          <a:p>
            <a:r>
              <a:rPr lang="en">
                <a:cs typeface="Calibri"/>
              </a:rPr>
              <a:t>How people use frames and why they use frames to understand complex organizations</a:t>
            </a:r>
          </a:p>
          <a:p>
            <a:endParaRPr lang="en">
              <a:cs typeface="Calibri"/>
            </a:endParaRPr>
          </a:p>
          <a:p>
            <a:r>
              <a:rPr lang="en">
                <a:cs typeface="Calibri"/>
              </a:rPr>
              <a:t>Culture eats strategy for breakfast and ethics for dinner.</a:t>
            </a:r>
          </a:p>
          <a:p>
            <a:endParaRPr lang="en">
              <a:cs typeface="Calibri"/>
            </a:endParaRPr>
          </a:p>
          <a:p>
            <a:r>
              <a:rPr lang="en">
                <a:cs typeface="Calibri"/>
              </a:rPr>
              <a:t>Lens metaphor, eye glass checker optometrist picture</a:t>
            </a:r>
          </a:p>
          <a:p>
            <a:endParaRPr lang="en">
              <a:cs typeface="Calibri"/>
            </a:endParaRPr>
          </a:p>
          <a:p>
            <a:r>
              <a:rPr lang="en">
                <a:cs typeface="Calibri"/>
              </a:rPr>
              <a:t>Case – each group take a different frame and report out </a:t>
            </a:r>
          </a:p>
          <a:p>
            <a:r>
              <a:rPr lang="en">
                <a:cs typeface="Calibri"/>
              </a:rPr>
              <a:t>Graphic of four frames/table</a:t>
            </a:r>
          </a:p>
        </p:txBody>
      </p:sp>
      <p:sp>
        <p:nvSpPr>
          <p:cNvPr id="4" name="Slide Number Placeholder 3"/>
          <p:cNvSpPr>
            <a:spLocks noGrp="1"/>
          </p:cNvSpPr>
          <p:nvPr>
            <p:ph type="sldNum" sz="quarter" idx="10"/>
          </p:nvPr>
        </p:nvSpPr>
        <p:spPr/>
        <p:txBody>
          <a:bodyPr/>
          <a:lstStyle/>
          <a:p>
            <a:fld id="{1891D394-89AB-4BD7-A32F-6C5B315C78F6}" type="slidenum">
              <a:rPr lang="en-US" smtClean="0"/>
              <a:t>6</a:t>
            </a:fld>
            <a:endParaRPr lang="en-US"/>
          </a:p>
        </p:txBody>
      </p:sp>
    </p:spTree>
    <p:extLst>
      <p:ext uri="{BB962C8B-B14F-4D97-AF65-F5344CB8AC3E}">
        <p14:creationId xmlns:p14="http://schemas.microsoft.com/office/powerpoint/2010/main" val="2139699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a:cs typeface="Calibri"/>
              </a:rPr>
              <a:t>How do  you know if you are doing accessibility well in your organization? One way is to measure policies and procedures AKA processes (Daniel Goldstein mentioned this in his keynote). </a:t>
            </a:r>
          </a:p>
          <a:p>
            <a:endParaRPr lang="en"/>
          </a:p>
          <a:p>
            <a:r>
              <a:rPr lang="en"/>
              <a:t>Examining processes allows</a:t>
            </a:r>
            <a:r>
              <a:rPr lang="en" baseline="0"/>
              <a:t> for us to make several moves</a:t>
            </a:r>
            <a:r>
              <a:rPr lang="en"/>
              <a:t> </a:t>
            </a:r>
            <a:endParaRPr lang="en">
              <a:cs typeface="Calibri"/>
            </a:endParaRPr>
          </a:p>
          <a:p>
            <a:pPr marL="228600" indent="-228600">
              <a:buAutoNum type="arabicParenR"/>
            </a:pPr>
            <a:r>
              <a:rPr lang="en" baseline="0">
                <a:cs typeface="Calibri"/>
              </a:rPr>
              <a:t>Make better existing models for providing accessibility in a variety of contexts</a:t>
            </a:r>
          </a:p>
          <a:p>
            <a:pPr marL="228600" indent="-228600">
              <a:buAutoNum type="arabicParenR"/>
            </a:pPr>
            <a:r>
              <a:rPr lang="en">
                <a:cs typeface="Calibri"/>
              </a:rPr>
              <a:t>Understand organizational priorities</a:t>
            </a:r>
            <a:r>
              <a:rPr lang="en" baseline="0">
                <a:cs typeface="Calibri"/>
              </a:rPr>
              <a:t> related to accessibility</a:t>
            </a:r>
          </a:p>
          <a:p>
            <a:pPr marL="0" indent="0">
              <a:buNone/>
            </a:pPr>
            <a:r>
              <a:rPr lang="en" baseline="0">
                <a:cs typeface="Calibri"/>
              </a:rPr>
              <a:t>All organizations should spend significant energy on examining their mission &amp; vision and goals, and understand how to ensure that accessibility practices align with the organizational mission, and how people use and move through the organization.</a:t>
            </a:r>
            <a:endParaRPr lang="en">
              <a:cs typeface="Calibri"/>
            </a:endParaRPr>
          </a:p>
          <a:p>
            <a:endParaRPr lang="en">
              <a:cs typeface="Calibri"/>
            </a:endParaRPr>
          </a:p>
          <a:p>
            <a:r>
              <a:rPr lang="en">
                <a:cs typeface="Calibri"/>
              </a:rPr>
              <a:t>Frank Lloyd Wright blueprint Quote "</a:t>
            </a:r>
            <a:r>
              <a:rPr lang="en-US">
                <a:cs typeface="Calibri"/>
              </a:rPr>
              <a:t>The architect’s most effective tools are the eraser in the drafting room and the wrecking bar on the job"</a:t>
            </a:r>
          </a:p>
          <a:p>
            <a:endParaRPr lang="en-US">
              <a:cs typeface="Calibri"/>
            </a:endParaRPr>
          </a:p>
          <a:p>
            <a:r>
              <a:rPr lang="en-US">
                <a:cs typeface="Calibri"/>
              </a:rPr>
              <a:t>Obviously erasing</a:t>
            </a:r>
            <a:r>
              <a:rPr lang="en-US" baseline="0">
                <a:cs typeface="Calibri"/>
              </a:rPr>
              <a:t> is an easier action than hammering. The idea is that we can efficiently use the limited resources that organizations allocate to accessibility.</a:t>
            </a:r>
            <a:r>
              <a:rPr lang="en-US">
                <a:cs typeface="Calibri"/>
              </a:rPr>
              <a:t> It's obviously cheaper to do it up front, but we find that we are always improving processes as we move forward, to the tune of Kaizen.</a:t>
            </a:r>
          </a:p>
          <a:p>
            <a:endParaRPr lang="en-US">
              <a:cs typeface="Calibri"/>
            </a:endParaRPr>
          </a:p>
          <a:p>
            <a:r>
              <a:rPr lang="en-US">
                <a:cs typeface="Calibri"/>
              </a:rPr>
              <a:t>The reason we're thinking about processes is we're going to talk about how you can be savvy to affect and influence change related to accessibility using organizational thinking to influence the cybernetics of our organization.</a:t>
            </a:r>
          </a:p>
        </p:txBody>
      </p:sp>
      <p:sp>
        <p:nvSpPr>
          <p:cNvPr id="4" name="Slide Number Placeholder 3"/>
          <p:cNvSpPr>
            <a:spLocks noGrp="1"/>
          </p:cNvSpPr>
          <p:nvPr>
            <p:ph type="sldNum" sz="quarter" idx="10"/>
          </p:nvPr>
        </p:nvSpPr>
        <p:spPr/>
        <p:txBody>
          <a:bodyPr/>
          <a:lstStyle/>
          <a:p>
            <a:fld id="{1891D394-89AB-4BD7-A32F-6C5B315C78F6}" type="slidenum">
              <a:rPr lang="en-US" smtClean="0"/>
              <a:t>7</a:t>
            </a:fld>
            <a:endParaRPr lang="en-US"/>
          </a:p>
        </p:txBody>
      </p:sp>
    </p:spTree>
    <p:extLst>
      <p:ext uri="{BB962C8B-B14F-4D97-AF65-F5344CB8AC3E}">
        <p14:creationId xmlns:p14="http://schemas.microsoft.com/office/powerpoint/2010/main" val="1473842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a:cs typeface="Calibri"/>
              </a:rPr>
              <a:t>People who research organizations tend to use</a:t>
            </a:r>
            <a:r>
              <a:rPr lang="en" baseline="0">
                <a:cs typeface="Calibri"/>
              </a:rPr>
              <a:t> a variety of paradigms for examining them. Due to the complexity of an organization, moving through multiple different lens helps to understand that organization. I’m going to talk briefly about frames for organizational thinking.</a:t>
            </a:r>
            <a:endParaRPr lang="en">
              <a:cs typeface="Calibri"/>
            </a:endParaRPr>
          </a:p>
          <a:p>
            <a:endParaRPr lang="en">
              <a:cs typeface="Calibri"/>
            </a:endParaRPr>
          </a:p>
          <a:p>
            <a:r>
              <a:rPr lang="en">
                <a:cs typeface="Calibri"/>
              </a:rPr>
              <a:t>Lens metaphor, eye glass checker optometrist picture</a:t>
            </a:r>
          </a:p>
        </p:txBody>
      </p:sp>
      <p:sp>
        <p:nvSpPr>
          <p:cNvPr id="4" name="Slide Number Placeholder 3"/>
          <p:cNvSpPr>
            <a:spLocks noGrp="1"/>
          </p:cNvSpPr>
          <p:nvPr>
            <p:ph type="sldNum" sz="quarter" idx="10"/>
          </p:nvPr>
        </p:nvSpPr>
        <p:spPr/>
        <p:txBody>
          <a:bodyPr/>
          <a:lstStyle/>
          <a:p>
            <a:fld id="{1891D394-89AB-4BD7-A32F-6C5B315C78F6}" type="slidenum">
              <a:rPr lang="en-US" smtClean="0"/>
              <a:t>8</a:t>
            </a:fld>
            <a:endParaRPr lang="en-US"/>
          </a:p>
        </p:txBody>
      </p:sp>
    </p:spTree>
    <p:extLst>
      <p:ext uri="{BB962C8B-B14F-4D97-AF65-F5344CB8AC3E}">
        <p14:creationId xmlns:p14="http://schemas.microsoft.com/office/powerpoint/2010/main" val="2568174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a:t>Phil</a:t>
            </a:r>
            <a:r>
              <a:rPr lang="en">
                <a:cs typeface="Calibri"/>
              </a:rPr>
              <a:t> </a:t>
            </a:r>
          </a:p>
          <a:p>
            <a:endParaRPr lang="en">
              <a:cs typeface="Calibri"/>
            </a:endParaRPr>
          </a:p>
          <a:p>
            <a:r>
              <a:rPr lang="en">
                <a:cs typeface="Calibri"/>
              </a:rPr>
              <a:t>Organizations are a collection of individuals with similar interest. The structural frame is a way at looking the networks we create within organizations as structures. The structural frame uses org chart thinking to consider problems. Remember, this is one of our ways of looking at solutions to problems, and within heavily structurally influenced organizations, definitely a useful tool for your toolbox. </a:t>
            </a:r>
          </a:p>
          <a:p>
            <a:endParaRPr lang="en">
              <a:cs typeface="Calibri"/>
            </a:endParaRPr>
          </a:p>
          <a:p>
            <a:r>
              <a:rPr lang="en">
                <a:cs typeface="Calibri"/>
              </a:rPr>
              <a:t>Ask questions like: what is our organization's goal, how do I align with business goals and business needs, how do I create structures which support accessibility, do the structures which I work in support accessibility? And another question you can ask if how can I lever pre-existing structures to influence accessibility.</a:t>
            </a:r>
          </a:p>
          <a:p>
            <a:endParaRPr lang="en">
              <a:cs typeface="Calibri"/>
            </a:endParaRPr>
          </a:p>
          <a:p>
            <a:r>
              <a:rPr lang="en"/>
              <a:t>goals change, contexts change, technologies change</a:t>
            </a:r>
            <a:r>
              <a:rPr lang="en">
                <a:cs typeface="Calibri"/>
              </a:rPr>
              <a:t>, leadership changes, organizations change. Think about the relationship between the organization and the individual and how the organization structures individuals to communicate and work.</a:t>
            </a:r>
          </a:p>
          <a:p>
            <a:r>
              <a:rPr lang="en">
                <a:cs typeface="Calibri"/>
              </a:rPr>
              <a:t>Example of how we've used it: If an individual stakeholder is not down to do accessibility work, then we work through our hierarchies and have the ADA Coordinator at our University say that this happens.</a:t>
            </a:r>
          </a:p>
          <a:p>
            <a:endParaRPr lang="en">
              <a:cs typeface="Calibri"/>
            </a:endParaRPr>
          </a:p>
          <a:p>
            <a:r>
              <a:rPr lang="en">
                <a:cs typeface="Calibri"/>
              </a:rPr>
              <a:t>So the way to use the structural frame is to consider how we do accessibility work. At MSU our accessibility team report in a three-pronged way to Legal Counsel, Institutional Equity (ADA Coordinator) and MSU Information Technology. Then we have a distributed work model where each division has an accessibility liaison. We explain these structures and get people involved at various levels depending on what type of accessibility work we are doing.</a:t>
            </a:r>
          </a:p>
          <a:p>
            <a:endParaRPr lang="en">
              <a:cs typeface="Calibri"/>
            </a:endParaRPr>
          </a:p>
          <a:p>
            <a:r>
              <a:rPr lang="en">
                <a:cs typeface="Calibri"/>
              </a:rPr>
              <a:t>Describe what these terms mean and why they matter</a:t>
            </a:r>
          </a:p>
          <a:p>
            <a:r>
              <a:rPr lang="en">
                <a:cs typeface="Calibri"/>
              </a:rPr>
              <a:t>How people use frames and why they use frames to understand complex organizations</a:t>
            </a:r>
          </a:p>
          <a:p>
            <a:endParaRPr lang="en">
              <a:cs typeface="Calibri"/>
            </a:endParaRPr>
          </a:p>
          <a:p>
            <a:r>
              <a:rPr lang="en">
                <a:cs typeface="Calibri"/>
              </a:rPr>
              <a:t>Culture eats strategy for breakfast and ethics for dinner.</a:t>
            </a:r>
          </a:p>
          <a:p>
            <a:endParaRPr lang="en">
              <a:cs typeface="Calibri"/>
            </a:endParaRPr>
          </a:p>
          <a:p>
            <a:r>
              <a:rPr lang="en">
                <a:cs typeface="Calibri"/>
              </a:rPr>
              <a:t>Lens metaphor, eye glass checker optometrist picture</a:t>
            </a:r>
          </a:p>
          <a:p>
            <a:endParaRPr lang="en">
              <a:cs typeface="Calibri"/>
            </a:endParaRPr>
          </a:p>
          <a:p>
            <a:r>
              <a:rPr lang="en">
                <a:cs typeface="Calibri"/>
              </a:rPr>
              <a:t>Case – each group take a different frame and report out </a:t>
            </a:r>
          </a:p>
          <a:p>
            <a:r>
              <a:rPr lang="en">
                <a:cs typeface="Calibri"/>
              </a:rPr>
              <a:t>Graphic of four frames/table</a:t>
            </a:r>
          </a:p>
        </p:txBody>
      </p:sp>
      <p:sp>
        <p:nvSpPr>
          <p:cNvPr id="4" name="Slide Number Placeholder 3"/>
          <p:cNvSpPr>
            <a:spLocks noGrp="1"/>
          </p:cNvSpPr>
          <p:nvPr>
            <p:ph type="sldNum" sz="quarter" idx="10"/>
          </p:nvPr>
        </p:nvSpPr>
        <p:spPr/>
        <p:txBody>
          <a:bodyPr/>
          <a:lstStyle/>
          <a:p>
            <a:fld id="{1891D394-89AB-4BD7-A32F-6C5B315C78F6}" type="slidenum">
              <a:rPr lang="en-US" smtClean="0"/>
              <a:t>9</a:t>
            </a:fld>
            <a:endParaRPr lang="en-US"/>
          </a:p>
        </p:txBody>
      </p:sp>
    </p:spTree>
    <p:extLst>
      <p:ext uri="{BB962C8B-B14F-4D97-AF65-F5344CB8AC3E}">
        <p14:creationId xmlns:p14="http://schemas.microsoft.com/office/powerpoint/2010/main" val="3579751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MSU web type treatmen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3313" y="6565900"/>
            <a:ext cx="1858962" cy="8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685800" y="1728841"/>
            <a:ext cx="7772400" cy="1301965"/>
          </a:xfrm>
          <a:prstGeom prst="rect">
            <a:avLst/>
          </a:prstGeom>
        </p:spPr>
        <p:txBody>
          <a:bodyPr>
            <a:normAutofit/>
          </a:bodyPr>
          <a:lstStyle>
            <a:lvl1pPr algn="l">
              <a:defRPr sz="3600" b="0" i="0" baseline="0">
                <a:ln>
                  <a:noFill/>
                </a:ln>
                <a:solidFill>
                  <a:srgbClr val="18453B"/>
                </a:solidFill>
                <a:latin typeface="Gotham-Bold"/>
                <a:cs typeface="Gotham-Bold"/>
              </a:defRPr>
            </a:lvl1pPr>
          </a:lstStyle>
          <a:p>
            <a:r>
              <a:rPr lang="en-US"/>
              <a:t>Click to edit Master title style</a:t>
            </a:r>
          </a:p>
        </p:txBody>
      </p:sp>
      <p:sp>
        <p:nvSpPr>
          <p:cNvPr id="3" name="Subtitle 2"/>
          <p:cNvSpPr>
            <a:spLocks noGrp="1"/>
          </p:cNvSpPr>
          <p:nvPr>
            <p:ph type="subTitle" idx="1"/>
          </p:nvPr>
        </p:nvSpPr>
        <p:spPr>
          <a:xfrm>
            <a:off x="685800" y="3039566"/>
            <a:ext cx="7772400" cy="2102356"/>
          </a:xfrm>
          <a:prstGeom prst="rect">
            <a:avLst/>
          </a:prstGeom>
        </p:spPr>
        <p:txBody>
          <a:bodyPr>
            <a:normAutofit/>
          </a:bodyPr>
          <a:lstStyle>
            <a:lvl1pPr marL="0" indent="0" algn="l">
              <a:buNone/>
              <a:defRPr sz="2400" b="0" i="0">
                <a:solidFill>
                  <a:schemeClr val="tx1">
                    <a:lumMod val="65000"/>
                    <a:lumOff val="35000"/>
                  </a:schemeClr>
                </a:solidFill>
                <a:latin typeface="Gotham Book"/>
                <a:cs typeface="Gotham Boo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06233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marL="0" marR="0" lvl="0" indent="0" algn="r" rtl="0">
              <a:spcBef>
                <a:spcPts val="0"/>
              </a:spcBef>
              <a:spcAft>
                <a:spcPts val="0"/>
              </a:spcAft>
              <a:buSzPct val="25000"/>
              <a:buNone/>
            </a:pPr>
            <a:fld id="{00000000-1234-1234-1234-123412341234}" type="slidenum">
              <a:rPr lang="en" sz="1200" b="0" i="0" u="none" strike="noStrike" cap="none" smtClean="0">
                <a:solidFill>
                  <a:srgbClr val="595959"/>
                </a:solidFill>
                <a:latin typeface="Arial"/>
                <a:ea typeface="Arial"/>
                <a:cs typeface="Arial"/>
                <a:sym typeface="Arial"/>
              </a:rPr>
              <a:t>‹#›</a:t>
            </a:fld>
            <a:endParaRPr lang="en" sz="1200" b="0" i="0" u="none" strike="noStrike" cap="none">
              <a:solidFill>
                <a:srgbClr val="595959"/>
              </a:solidFill>
              <a:latin typeface="Arial"/>
              <a:ea typeface="Arial"/>
              <a:cs typeface="Arial"/>
              <a:sym typeface="Arial"/>
            </a:endParaRPr>
          </a:p>
        </p:txBody>
      </p:sp>
    </p:spTree>
    <p:extLst>
      <p:ext uri="{BB962C8B-B14F-4D97-AF65-F5344CB8AC3E}">
        <p14:creationId xmlns:p14="http://schemas.microsoft.com/office/powerpoint/2010/main" val="143408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0" name="Shape 3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14515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80966" y="1272080"/>
            <a:ext cx="7190828" cy="1171575"/>
          </a:xfrm>
        </p:spPr>
        <p:txBody>
          <a:bodyPr/>
          <a:lstStyle/>
          <a:p>
            <a:r>
              <a:rPr lang="en-US"/>
              <a:t>Click to edit Master title style</a:t>
            </a:r>
          </a:p>
        </p:txBody>
      </p:sp>
      <p:sp>
        <p:nvSpPr>
          <p:cNvPr id="3" name="Subtitle 2"/>
          <p:cNvSpPr>
            <a:spLocks noGrp="1"/>
          </p:cNvSpPr>
          <p:nvPr>
            <p:ph type="subTitle" idx="1"/>
          </p:nvPr>
        </p:nvSpPr>
        <p:spPr>
          <a:xfrm>
            <a:off x="980966" y="2808451"/>
            <a:ext cx="7190828"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703515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tx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tx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717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37986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7"/>
          <p:cNvSpPr>
            <a:spLocks noGrp="1"/>
          </p:cNvSpPr>
          <p:nvPr>
            <p:ph type="body" idx="1"/>
          </p:nvPr>
        </p:nvSpPr>
        <p:spPr bwMode="auto">
          <a:xfrm>
            <a:off x="552450" y="2720975"/>
            <a:ext cx="8037513" cy="20701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TITLE</a:t>
            </a:r>
          </a:p>
        </p:txBody>
      </p:sp>
      <p:pic>
        <p:nvPicPr>
          <p:cNvPr id="1027" name="Picture 4" descr="MSU SW type treatmen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92400" y="431800"/>
            <a:ext cx="3743325" cy="627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txStyles>
    <p:titleStyle>
      <a:lvl1pPr algn="ctr" defTabSz="457200" rtl="0" eaLnBrk="1" fontAlgn="base" hangingPunct="1">
        <a:spcBef>
          <a:spcPct val="0"/>
        </a:spcBef>
        <a:spcAft>
          <a:spcPct val="0"/>
        </a:spcAft>
        <a:defRPr sz="4400" kern="1200">
          <a:solidFill>
            <a:schemeClr val="tx1"/>
          </a:solidFill>
          <a:latin typeface="Gotham Book"/>
          <a:ea typeface="ＭＳ Ｐゴシック" charset="-128"/>
          <a:cs typeface="ＭＳ Ｐゴシック" charset="-128"/>
        </a:defRPr>
      </a:lvl1pPr>
      <a:lvl2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9pPr>
    </p:titleStyle>
    <p:bodyStyle>
      <a:lvl1pPr algn="ctr" defTabSz="457200" rtl="0" eaLnBrk="1" fontAlgn="base" hangingPunct="1">
        <a:spcBef>
          <a:spcPct val="20000"/>
        </a:spcBef>
        <a:spcAft>
          <a:spcPct val="0"/>
        </a:spcAft>
        <a:defRPr sz="4000" b="1" kern="1200">
          <a:solidFill>
            <a:srgbClr val="064339"/>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Gotham Book"/>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Gotham Book"/>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TEXT</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Lst>
  <p:txStyles>
    <p:titleStyle>
      <a:lvl1pPr algn="l" defTabSz="457200" rtl="0" fontAlgn="base">
        <a:spcBef>
          <a:spcPct val="0"/>
        </a:spcBef>
        <a:spcAft>
          <a:spcPct val="0"/>
        </a:spcAft>
        <a:defRPr sz="4400" b="1" kern="1200">
          <a:solidFill>
            <a:srgbClr val="6BBD1B"/>
          </a:solidFill>
          <a:latin typeface="Arial"/>
          <a:ea typeface="ＭＳ Ｐゴシック" charset="0"/>
          <a:cs typeface="Arial"/>
        </a:defRPr>
      </a:lvl1pPr>
      <a:lvl2pPr algn="l" defTabSz="457200" rtl="0" fontAlgn="base">
        <a:spcBef>
          <a:spcPct val="0"/>
        </a:spcBef>
        <a:spcAft>
          <a:spcPct val="0"/>
        </a:spcAft>
        <a:defRPr sz="4400" b="1">
          <a:solidFill>
            <a:srgbClr val="6BBD1B"/>
          </a:solidFill>
          <a:latin typeface="Arial" charset="0"/>
          <a:ea typeface="ＭＳ Ｐゴシック" charset="0"/>
        </a:defRPr>
      </a:lvl2pPr>
      <a:lvl3pPr algn="l" defTabSz="457200" rtl="0" fontAlgn="base">
        <a:spcBef>
          <a:spcPct val="0"/>
        </a:spcBef>
        <a:spcAft>
          <a:spcPct val="0"/>
        </a:spcAft>
        <a:defRPr sz="4400" b="1">
          <a:solidFill>
            <a:srgbClr val="6BBD1B"/>
          </a:solidFill>
          <a:latin typeface="Arial" charset="0"/>
          <a:ea typeface="ＭＳ Ｐゴシック" charset="0"/>
        </a:defRPr>
      </a:lvl3pPr>
      <a:lvl4pPr algn="l" defTabSz="457200" rtl="0" fontAlgn="base">
        <a:spcBef>
          <a:spcPct val="0"/>
        </a:spcBef>
        <a:spcAft>
          <a:spcPct val="0"/>
        </a:spcAft>
        <a:defRPr sz="4400" b="1">
          <a:solidFill>
            <a:srgbClr val="6BBD1B"/>
          </a:solidFill>
          <a:latin typeface="Arial" charset="0"/>
          <a:ea typeface="ＭＳ Ｐゴシック" charset="0"/>
        </a:defRPr>
      </a:lvl4pPr>
      <a:lvl5pPr algn="l" defTabSz="457200" rtl="0" fontAlgn="base">
        <a:spcBef>
          <a:spcPct val="0"/>
        </a:spcBef>
        <a:spcAft>
          <a:spcPct val="0"/>
        </a:spcAft>
        <a:defRPr sz="4400" b="1">
          <a:solidFill>
            <a:srgbClr val="6BBD1B"/>
          </a:solidFill>
          <a:latin typeface="Arial" charset="0"/>
          <a:ea typeface="ＭＳ Ｐゴシック" charset="0"/>
        </a:defRPr>
      </a:lvl5pPr>
      <a:lvl6pPr marL="457200" algn="l" defTabSz="457200" rtl="0" fontAlgn="base">
        <a:spcBef>
          <a:spcPct val="0"/>
        </a:spcBef>
        <a:spcAft>
          <a:spcPct val="0"/>
        </a:spcAft>
        <a:defRPr sz="4400" b="1">
          <a:solidFill>
            <a:srgbClr val="6BBD1B"/>
          </a:solidFill>
          <a:latin typeface="Arial" charset="0"/>
          <a:ea typeface="ＭＳ Ｐゴシック" charset="0"/>
        </a:defRPr>
      </a:lvl6pPr>
      <a:lvl7pPr marL="914400" algn="l" defTabSz="457200" rtl="0" fontAlgn="base">
        <a:spcBef>
          <a:spcPct val="0"/>
        </a:spcBef>
        <a:spcAft>
          <a:spcPct val="0"/>
        </a:spcAft>
        <a:defRPr sz="4400" b="1">
          <a:solidFill>
            <a:srgbClr val="6BBD1B"/>
          </a:solidFill>
          <a:latin typeface="Arial" charset="0"/>
          <a:ea typeface="ＭＳ Ｐゴシック" charset="0"/>
        </a:defRPr>
      </a:lvl7pPr>
      <a:lvl8pPr marL="1371600" algn="l" defTabSz="457200" rtl="0" fontAlgn="base">
        <a:spcBef>
          <a:spcPct val="0"/>
        </a:spcBef>
        <a:spcAft>
          <a:spcPct val="0"/>
        </a:spcAft>
        <a:defRPr sz="4400" b="1">
          <a:solidFill>
            <a:srgbClr val="6BBD1B"/>
          </a:solidFill>
          <a:latin typeface="Arial" charset="0"/>
          <a:ea typeface="ＭＳ Ｐゴシック" charset="0"/>
        </a:defRPr>
      </a:lvl8pPr>
      <a:lvl9pPr marL="1828800" algn="l" defTabSz="457200" rtl="0" fontAlgn="base">
        <a:spcBef>
          <a:spcPct val="0"/>
        </a:spcBef>
        <a:spcAft>
          <a:spcPct val="0"/>
        </a:spcAft>
        <a:defRPr sz="4400" b="1">
          <a:solidFill>
            <a:srgbClr val="6BBD1B"/>
          </a:solidFill>
          <a:latin typeface="Arial" charset="0"/>
          <a:ea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rgbClr val="7F7F7F"/>
          </a:solidFill>
          <a:latin typeface="Arial"/>
          <a:ea typeface="ＭＳ Ｐゴシック" charset="0"/>
          <a:cs typeface="Arial"/>
        </a:defRPr>
      </a:lvl1pPr>
      <a:lvl2pPr marL="742950" indent="-285750" algn="l" defTabSz="457200" rtl="0" fontAlgn="base">
        <a:spcBef>
          <a:spcPct val="20000"/>
        </a:spcBef>
        <a:spcAft>
          <a:spcPct val="0"/>
        </a:spcAft>
        <a:buFont typeface="Arial" charset="0"/>
        <a:buChar char="–"/>
        <a:defRPr sz="2800" kern="1200">
          <a:solidFill>
            <a:srgbClr val="7F7F7F"/>
          </a:solidFill>
          <a:latin typeface="Arial"/>
          <a:ea typeface="ＭＳ Ｐゴシック" charset="0"/>
          <a:cs typeface="Arial"/>
        </a:defRPr>
      </a:lvl2pPr>
      <a:lvl3pPr marL="1143000" indent="-228600" algn="l" defTabSz="457200" rtl="0" fontAlgn="base">
        <a:spcBef>
          <a:spcPct val="20000"/>
        </a:spcBef>
        <a:spcAft>
          <a:spcPct val="0"/>
        </a:spcAft>
        <a:buFont typeface="Arial" charset="0"/>
        <a:buChar char="•"/>
        <a:defRPr sz="2400" kern="1200">
          <a:solidFill>
            <a:srgbClr val="7F7F7F"/>
          </a:solidFill>
          <a:latin typeface="Arial"/>
          <a:ea typeface="ＭＳ Ｐゴシック" charset="0"/>
          <a:cs typeface="Arial"/>
        </a:defRPr>
      </a:lvl3pPr>
      <a:lvl4pPr marL="1600200" indent="-228600" algn="l" defTabSz="457200" rtl="0" fontAlgn="base">
        <a:spcBef>
          <a:spcPct val="20000"/>
        </a:spcBef>
        <a:spcAft>
          <a:spcPct val="0"/>
        </a:spcAft>
        <a:buFont typeface="Arial" charset="0"/>
        <a:buChar char="–"/>
        <a:defRPr sz="2000" kern="1200">
          <a:solidFill>
            <a:schemeClr val="tx1"/>
          </a:solidFill>
          <a:latin typeface="Arial"/>
          <a:ea typeface="ＭＳ Ｐゴシック" charset="0"/>
          <a:cs typeface="Arial"/>
        </a:defRPr>
      </a:lvl4pPr>
      <a:lvl5pPr marL="2057400" indent="-228600" algn="l" defTabSz="457200" rtl="0" fontAlgn="base">
        <a:spcBef>
          <a:spcPct val="20000"/>
        </a:spcBef>
        <a:spcAft>
          <a:spcPct val="0"/>
        </a:spcAft>
        <a:buFont typeface="Arial" charset="0"/>
        <a:buChar char="»"/>
        <a:defRPr sz="2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oo.gl/TjpRn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mailto:deatonph@msu.edu" TargetMode="External"/><Relationship Id="rId2" Type="http://schemas.openxmlformats.org/officeDocument/2006/relationships/hyperlink" Target="http://bit.ly/2FU7HWo" TargetMode="External"/><Relationship Id="rId1" Type="http://schemas.openxmlformats.org/officeDocument/2006/relationships/slideLayout" Target="../slideLayouts/slideLayout4.xml"/><Relationship Id="rId5" Type="http://schemas.openxmlformats.org/officeDocument/2006/relationships/hyperlink" Target="mailto:ne@msu.edu" TargetMode="External"/><Relationship Id="rId4" Type="http://schemas.openxmlformats.org/officeDocument/2006/relationships/hyperlink" Target="https://webaccess.msu.edu/"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commons.wikimedia.org/wiki/File:Geraet_beim_Optiker.jpg" TargetMode="External"/><Relationship Id="rId4" Type="http://schemas.openxmlformats.org/officeDocument/2006/relationships/hyperlink" Target="http://provihttps/pixabay.com/en/street-map-map-search-to-find-267927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ctrTitle"/>
          </p:nvPr>
        </p:nvSpPr>
        <p:spPr bwMode="auto">
          <a:xfrm>
            <a:off x="544285" y="2312988"/>
            <a:ext cx="8088085" cy="1536700"/>
          </a:xfr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ctr"/>
            <a:r>
              <a:rPr lang="en" b="1" dirty="0">
                <a:solidFill>
                  <a:srgbClr val="17453B"/>
                </a:solidFill>
              </a:rPr>
              <a:t>Link to Slides:</a:t>
            </a:r>
            <a:br>
              <a:rPr lang="en" b="1" dirty="0">
                <a:solidFill>
                  <a:srgbClr val="17453B"/>
                </a:solidFill>
              </a:rPr>
            </a:br>
            <a:r>
              <a:rPr lang="en-US" sz="6000" u="sng" dirty="0">
                <a:hlinkClick r:id="rId3"/>
              </a:rPr>
              <a:t>goo.gl/TjpRnc</a:t>
            </a:r>
            <a:endParaRPr lang="en-US" sz="6000" dirty="0">
              <a:solidFill>
                <a:schemeClr val="tx1"/>
              </a:solidFill>
            </a:endParaRPr>
          </a:p>
        </p:txBody>
      </p:sp>
    </p:spTree>
    <p:extLst>
      <p:ext uri="{BB962C8B-B14F-4D97-AF65-F5344CB8AC3E}">
        <p14:creationId xmlns:p14="http://schemas.microsoft.com/office/powerpoint/2010/main" val="1722743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bwMode="auto">
          <a:xfrm>
            <a:off x="330035" y="236279"/>
            <a:ext cx="8088085" cy="901405"/>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3600" b="0" i="0" kern="1200" baseline="0">
                <a:ln>
                  <a:noFill/>
                </a:ln>
                <a:solidFill>
                  <a:srgbClr val="18453B"/>
                </a:solidFill>
                <a:latin typeface="Gotham-Bold"/>
                <a:ea typeface="ＭＳ Ｐゴシック" charset="-128"/>
                <a:cs typeface="Gotham-Bold"/>
              </a:defRPr>
            </a:lvl1pPr>
            <a:lvl2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9pPr>
          </a:lstStyle>
          <a:p>
            <a:r>
              <a:rPr lang="en" b="1">
                <a:solidFill>
                  <a:srgbClr val="17453B"/>
                </a:solidFill>
                <a:latin typeface="Arial"/>
                <a:cs typeface="Arial"/>
              </a:rPr>
              <a:t>Political Frame</a:t>
            </a:r>
            <a:endParaRPr lang="en-US">
              <a:solidFill>
                <a:schemeClr val="tx1"/>
              </a:solidFill>
            </a:endParaRPr>
          </a:p>
        </p:txBody>
      </p:sp>
      <p:pic>
        <p:nvPicPr>
          <p:cNvPr id="4" name="Shape 13" descr="MSU wordmark."/>
          <p:cNvPicPr preferRelativeResize="0"/>
          <p:nvPr/>
        </p:nvPicPr>
        <p:blipFill rotWithShape="1">
          <a:blip r:embed="rId3">
            <a:alphaModFix/>
          </a:blip>
          <a:srcRect/>
          <a:stretch/>
        </p:blipFill>
        <p:spPr>
          <a:xfrm>
            <a:off x="3721689" y="6513648"/>
            <a:ext cx="1858961" cy="88900"/>
          </a:xfrm>
          <a:prstGeom prst="rect">
            <a:avLst/>
          </a:prstGeom>
          <a:noFill/>
          <a:ln>
            <a:noFill/>
          </a:ln>
        </p:spPr>
      </p:pic>
      <p:pic>
        <p:nvPicPr>
          <p:cNvPr id="2" name="Picture 2" descr="An icon of a podium with three microphones at it and a star shape placed in the center of the podium. Created by Made by Made from Noun Project.">
            <a:extLst>
              <a:ext uri="{FF2B5EF4-FFF2-40B4-BE49-F238E27FC236}">
                <a16:creationId xmlns:a16="http://schemas.microsoft.com/office/drawing/2014/main" id="{6BD13C6F-A298-4883-B89E-C27F051C6D66}"/>
              </a:ext>
            </a:extLst>
          </p:cNvPr>
          <p:cNvPicPr>
            <a:picLocks noChangeAspect="1"/>
          </p:cNvPicPr>
          <p:nvPr/>
        </p:nvPicPr>
        <p:blipFill>
          <a:blip r:embed="rId4"/>
          <a:stretch>
            <a:fillRect/>
          </a:stretch>
        </p:blipFill>
        <p:spPr>
          <a:xfrm>
            <a:off x="6830771" y="-192556"/>
            <a:ext cx="2743200" cy="2743200"/>
          </a:xfrm>
          <a:prstGeom prst="rect">
            <a:avLst/>
          </a:prstGeom>
        </p:spPr>
      </p:pic>
      <p:sp>
        <p:nvSpPr>
          <p:cNvPr id="9" name="Content Placeholder 1">
            <a:extLst>
              <a:ext uri="{FF2B5EF4-FFF2-40B4-BE49-F238E27FC236}">
                <a16:creationId xmlns:a16="http://schemas.microsoft.com/office/drawing/2014/main" id="{EF66E90A-8728-4AC5-B8AD-5423B5D8D6C2}"/>
              </a:ext>
            </a:extLst>
          </p:cNvPr>
          <p:cNvSpPr>
            <a:spLocks noGrp="1"/>
          </p:cNvSpPr>
          <p:nvPr>
            <p:ph type="subTitle" idx="1"/>
          </p:nvPr>
        </p:nvSpPr>
        <p:spPr>
          <a:xfrm>
            <a:off x="700569" y="1394603"/>
            <a:ext cx="7190828" cy="4988503"/>
          </a:xfrm>
        </p:spPr>
        <p:txBody>
          <a:bodyPr>
            <a:normAutofit fontScale="92500"/>
          </a:bodyPr>
          <a:lstStyle/>
          <a:p>
            <a:pPr marL="914400" lvl="1" indent="-457200" algn="l">
              <a:spcBef>
                <a:spcPts val="0"/>
              </a:spcBef>
              <a:buChar char="•"/>
            </a:pPr>
            <a:r>
              <a:rPr lang="en" sz="3000">
                <a:solidFill>
                  <a:schemeClr val="tx1"/>
                </a:solidFill>
              </a:rPr>
              <a:t>The political frame as being intrinsically linked with power dynamics within </a:t>
            </a:r>
            <a:br>
              <a:rPr lang="en" sz="3000">
                <a:solidFill>
                  <a:schemeClr val="tx1"/>
                </a:solidFill>
              </a:rPr>
            </a:br>
            <a:r>
              <a:rPr lang="en" sz="3000">
                <a:solidFill>
                  <a:schemeClr val="tx1"/>
                </a:solidFill>
              </a:rPr>
              <a:t>an organization</a:t>
            </a:r>
            <a:r>
              <a:rPr lang="en" sz="3000">
                <a:solidFill>
                  <a:srgbClr val="000000"/>
                </a:solidFill>
              </a:rPr>
              <a:t> (Bolman &amp; Deal, </a:t>
            </a:r>
            <a:br>
              <a:rPr lang="en" sz="3000">
                <a:solidFill>
                  <a:srgbClr val="000000"/>
                </a:solidFill>
              </a:rPr>
            </a:br>
            <a:r>
              <a:rPr lang="en" sz="3000">
                <a:solidFill>
                  <a:srgbClr val="000000"/>
                </a:solidFill>
              </a:rPr>
              <a:t>2017, 183-184)</a:t>
            </a:r>
            <a:endParaRPr lang="en-US"/>
          </a:p>
          <a:p>
            <a:pPr marL="914400" lvl="1" indent="-457200" algn="l">
              <a:spcBef>
                <a:spcPts val="0"/>
              </a:spcBef>
              <a:buChar char="•"/>
            </a:pPr>
            <a:r>
              <a:rPr lang="en" sz="3000">
                <a:solidFill>
                  <a:srgbClr val="000000"/>
                </a:solidFill>
              </a:rPr>
              <a:t>The "ambassador" approach</a:t>
            </a:r>
          </a:p>
          <a:p>
            <a:pPr marL="914400" lvl="1" indent="-457200" algn="l">
              <a:spcBef>
                <a:spcPts val="0"/>
              </a:spcBef>
              <a:buChar char="•"/>
            </a:pPr>
            <a:r>
              <a:rPr lang="en" sz="3000">
                <a:solidFill>
                  <a:srgbClr val="000000"/>
                </a:solidFill>
              </a:rPr>
              <a:t>Importance of coalition building (p. 188)</a:t>
            </a:r>
          </a:p>
          <a:p>
            <a:pPr marL="914400" lvl="1" indent="-457200" algn="l">
              <a:spcBef>
                <a:spcPts val="0"/>
              </a:spcBef>
              <a:buChar char="•"/>
            </a:pPr>
            <a:r>
              <a:rPr lang="en" sz="3000">
                <a:solidFill>
                  <a:srgbClr val="000000"/>
                </a:solidFill>
              </a:rPr>
              <a:t>It is not enough to institute policies, procedures, and practices</a:t>
            </a:r>
          </a:p>
          <a:p>
            <a:pPr marL="914400" lvl="1" indent="-457200" algn="l">
              <a:spcBef>
                <a:spcPts val="0"/>
              </a:spcBef>
              <a:buChar char="•"/>
            </a:pPr>
            <a:r>
              <a:rPr lang="en" sz="3000">
                <a:solidFill>
                  <a:srgbClr val="000000"/>
                </a:solidFill>
              </a:rPr>
              <a:t>Organization as "arena", before entering the arena build support</a:t>
            </a:r>
          </a:p>
          <a:p>
            <a:pPr marL="914400" lvl="1" indent="-457200" algn="l">
              <a:spcBef>
                <a:spcPts val="0"/>
              </a:spcBef>
              <a:buChar char="•"/>
            </a:pPr>
            <a:r>
              <a:rPr lang="en" sz="3000" err="1">
                <a:solidFill>
                  <a:srgbClr val="000000"/>
                </a:solidFill>
              </a:rPr>
              <a:t>Nemawashi</a:t>
            </a:r>
            <a:r>
              <a:rPr lang="en" sz="3000">
                <a:solidFill>
                  <a:srgbClr val="000000"/>
                </a:solidFill>
              </a:rPr>
              <a:t>, gather allies and support</a:t>
            </a:r>
          </a:p>
          <a:p>
            <a:pPr marL="914400" lvl="1" indent="-457200" algn="l">
              <a:spcBef>
                <a:spcPts val="0"/>
              </a:spcBef>
              <a:buAutoNum type="arabicPeriod"/>
            </a:pPr>
            <a:endParaRPr lang="en" sz="2600">
              <a:solidFill>
                <a:srgbClr val="000000"/>
              </a:solidFill>
            </a:endParaRPr>
          </a:p>
        </p:txBody>
      </p:sp>
    </p:spTree>
    <p:extLst>
      <p:ext uri="{BB962C8B-B14F-4D97-AF65-F5344CB8AC3E}">
        <p14:creationId xmlns:p14="http://schemas.microsoft.com/office/powerpoint/2010/main" val="2369287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bwMode="auto">
          <a:xfrm>
            <a:off x="330035" y="236279"/>
            <a:ext cx="8088085" cy="901405"/>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3600" b="0" i="0" kern="1200" baseline="0">
                <a:ln>
                  <a:noFill/>
                </a:ln>
                <a:solidFill>
                  <a:srgbClr val="18453B"/>
                </a:solidFill>
                <a:latin typeface="Gotham-Bold"/>
                <a:ea typeface="ＭＳ Ｐゴシック" charset="-128"/>
                <a:cs typeface="Gotham-Bold"/>
              </a:defRPr>
            </a:lvl1pPr>
            <a:lvl2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9pPr>
          </a:lstStyle>
          <a:p>
            <a:r>
              <a:rPr lang="en" b="1">
                <a:solidFill>
                  <a:srgbClr val="17453B"/>
                </a:solidFill>
                <a:latin typeface="Arial"/>
                <a:cs typeface="Arial"/>
              </a:rPr>
              <a:t>Human Resources Frame</a:t>
            </a:r>
            <a:endParaRPr lang="en-US">
              <a:solidFill>
                <a:schemeClr val="tx1"/>
              </a:solidFill>
            </a:endParaRPr>
          </a:p>
        </p:txBody>
      </p:sp>
      <p:pic>
        <p:nvPicPr>
          <p:cNvPr id="4" name="Shape 13" descr="MSU wordmark."/>
          <p:cNvPicPr preferRelativeResize="0"/>
          <p:nvPr/>
        </p:nvPicPr>
        <p:blipFill rotWithShape="1">
          <a:blip r:embed="rId3">
            <a:alphaModFix/>
          </a:blip>
          <a:srcRect/>
          <a:stretch/>
        </p:blipFill>
        <p:spPr>
          <a:xfrm>
            <a:off x="3721689" y="6513648"/>
            <a:ext cx="1858961" cy="88900"/>
          </a:xfrm>
          <a:prstGeom prst="rect">
            <a:avLst/>
          </a:prstGeom>
          <a:noFill/>
          <a:ln>
            <a:noFill/>
          </a:ln>
        </p:spPr>
      </p:pic>
      <p:pic>
        <p:nvPicPr>
          <p:cNvPr id="2" name="Picture 2" descr="An icon of three outlines of people with one zoomed in on with a magnifying glass. Created by Eman Tutan from Noun Project.">
            <a:extLst>
              <a:ext uri="{FF2B5EF4-FFF2-40B4-BE49-F238E27FC236}">
                <a16:creationId xmlns:a16="http://schemas.microsoft.com/office/drawing/2014/main" id="{62FE606E-4D84-429A-8584-836BDB3BE787}"/>
              </a:ext>
            </a:extLst>
          </p:cNvPr>
          <p:cNvPicPr>
            <a:picLocks noChangeAspect="1"/>
          </p:cNvPicPr>
          <p:nvPr/>
        </p:nvPicPr>
        <p:blipFill>
          <a:blip r:embed="rId4"/>
          <a:stretch>
            <a:fillRect/>
          </a:stretch>
        </p:blipFill>
        <p:spPr>
          <a:xfrm>
            <a:off x="6887343" y="-432194"/>
            <a:ext cx="2743200" cy="2743200"/>
          </a:xfrm>
          <a:prstGeom prst="rect">
            <a:avLst/>
          </a:prstGeom>
        </p:spPr>
      </p:pic>
      <p:sp>
        <p:nvSpPr>
          <p:cNvPr id="9" name="Content Placeholder 1">
            <a:extLst>
              <a:ext uri="{FF2B5EF4-FFF2-40B4-BE49-F238E27FC236}">
                <a16:creationId xmlns:a16="http://schemas.microsoft.com/office/drawing/2014/main" id="{FFCD4A4A-143C-40AD-AFBF-4D9F768B3AA6}"/>
              </a:ext>
            </a:extLst>
          </p:cNvPr>
          <p:cNvSpPr>
            <a:spLocks noGrp="1"/>
          </p:cNvSpPr>
          <p:nvPr>
            <p:ph type="subTitle" idx="1"/>
          </p:nvPr>
        </p:nvSpPr>
        <p:spPr>
          <a:xfrm>
            <a:off x="700569" y="1417694"/>
            <a:ext cx="7190828" cy="4988503"/>
          </a:xfrm>
        </p:spPr>
        <p:txBody>
          <a:bodyPr>
            <a:normAutofit fontScale="92500" lnSpcReduction="10000"/>
          </a:bodyPr>
          <a:lstStyle/>
          <a:p>
            <a:pPr marL="914400" lvl="1" indent="-457200" algn="l">
              <a:spcBef>
                <a:spcPts val="0"/>
              </a:spcBef>
              <a:buChar char="•"/>
            </a:pPr>
            <a:r>
              <a:rPr lang="en" sz="3000">
                <a:solidFill>
                  <a:schemeClr val="tx1"/>
                </a:solidFill>
              </a:rPr>
              <a:t>Looking at the organization through the</a:t>
            </a:r>
            <a:r>
              <a:rPr lang="en" sz="3000">
                <a:solidFill>
                  <a:srgbClr val="000000"/>
                </a:solidFill>
              </a:rPr>
              <a:t> needs and motivations of the people within the organization</a:t>
            </a:r>
            <a:endParaRPr lang="en-US"/>
          </a:p>
          <a:p>
            <a:pPr marL="914400" lvl="1" indent="-457200" algn="l">
              <a:spcBef>
                <a:spcPts val="0"/>
              </a:spcBef>
              <a:buChar char="•"/>
            </a:pPr>
            <a:r>
              <a:rPr lang="en" sz="3000">
                <a:solidFill>
                  <a:srgbClr val="000000"/>
                </a:solidFill>
              </a:rPr>
              <a:t>The "people-first" approach</a:t>
            </a:r>
          </a:p>
          <a:p>
            <a:pPr marL="914400" lvl="1" indent="-457200" algn="l">
              <a:spcBef>
                <a:spcPts val="0"/>
              </a:spcBef>
              <a:buChar char="•"/>
            </a:pPr>
            <a:r>
              <a:rPr lang="en" sz="3000">
                <a:solidFill>
                  <a:srgbClr val="000000"/>
                </a:solidFill>
              </a:rPr>
              <a:t>Think about individual motivation, and relationship between individual and organization </a:t>
            </a:r>
          </a:p>
          <a:p>
            <a:pPr marL="914400" lvl="1" indent="-457200" algn="l">
              <a:spcBef>
                <a:spcPts val="0"/>
              </a:spcBef>
              <a:buChar char="•"/>
            </a:pPr>
            <a:r>
              <a:rPr lang="en" sz="3000">
                <a:solidFill>
                  <a:srgbClr val="000000"/>
                </a:solidFill>
              </a:rPr>
              <a:t>Invest in and empower people, while promoting diversity (p. 140)</a:t>
            </a:r>
          </a:p>
          <a:p>
            <a:pPr marL="914400" lvl="1" indent="-457200" algn="l">
              <a:spcBef>
                <a:spcPts val="0"/>
              </a:spcBef>
              <a:buChar char="•"/>
            </a:pPr>
            <a:r>
              <a:rPr lang="en" sz="3000">
                <a:solidFill>
                  <a:srgbClr val="000000"/>
                </a:solidFill>
              </a:rPr>
              <a:t>Encourage autonomy, mastery, and purpose (p. 121)</a:t>
            </a:r>
          </a:p>
          <a:p>
            <a:pPr marL="914400" lvl="1" indent="-457200" algn="l">
              <a:spcBef>
                <a:spcPts val="0"/>
              </a:spcBef>
              <a:buChar char="•"/>
            </a:pPr>
            <a:r>
              <a:rPr lang="en" sz="3000">
                <a:solidFill>
                  <a:srgbClr val="000000"/>
                </a:solidFill>
              </a:rPr>
              <a:t>Theory X versus Theory Y (p. 123)</a:t>
            </a:r>
          </a:p>
          <a:p>
            <a:pPr marL="914400" lvl="1" indent="-457200" algn="l">
              <a:spcBef>
                <a:spcPts val="0"/>
              </a:spcBef>
              <a:buAutoNum type="arabicPeriod"/>
            </a:pPr>
            <a:endParaRPr lang="en" sz="2600">
              <a:solidFill>
                <a:srgbClr val="000000"/>
              </a:solidFill>
            </a:endParaRPr>
          </a:p>
        </p:txBody>
      </p:sp>
    </p:spTree>
    <p:extLst>
      <p:ext uri="{BB962C8B-B14F-4D97-AF65-F5344CB8AC3E}">
        <p14:creationId xmlns:p14="http://schemas.microsoft.com/office/powerpoint/2010/main" val="1126874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bwMode="auto">
          <a:xfrm>
            <a:off x="330035" y="236279"/>
            <a:ext cx="8088085" cy="901405"/>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3600" b="0" i="0" kern="1200" baseline="0">
                <a:ln>
                  <a:noFill/>
                </a:ln>
                <a:solidFill>
                  <a:srgbClr val="18453B"/>
                </a:solidFill>
                <a:latin typeface="Gotham-Bold"/>
                <a:ea typeface="ＭＳ Ｐゴシック" charset="-128"/>
                <a:cs typeface="Gotham-Bold"/>
              </a:defRPr>
            </a:lvl1pPr>
            <a:lvl2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9pPr>
          </a:lstStyle>
          <a:p>
            <a:r>
              <a:rPr lang="en" b="1">
                <a:solidFill>
                  <a:srgbClr val="17453B"/>
                </a:solidFill>
                <a:latin typeface="Arial"/>
                <a:cs typeface="Arial"/>
              </a:rPr>
              <a:t>Symbolic Frame</a:t>
            </a:r>
            <a:endParaRPr lang="en-US">
              <a:solidFill>
                <a:schemeClr val="tx1"/>
              </a:solidFill>
            </a:endParaRPr>
          </a:p>
        </p:txBody>
      </p:sp>
      <p:pic>
        <p:nvPicPr>
          <p:cNvPr id="4" name="Shape 13" descr="MSU wordmark."/>
          <p:cNvPicPr preferRelativeResize="0"/>
          <p:nvPr/>
        </p:nvPicPr>
        <p:blipFill rotWithShape="1">
          <a:blip r:embed="rId3">
            <a:alphaModFix/>
          </a:blip>
          <a:srcRect/>
          <a:stretch/>
        </p:blipFill>
        <p:spPr>
          <a:xfrm>
            <a:off x="3721689" y="6513648"/>
            <a:ext cx="1858961" cy="88900"/>
          </a:xfrm>
          <a:prstGeom prst="rect">
            <a:avLst/>
          </a:prstGeom>
          <a:noFill/>
          <a:ln>
            <a:noFill/>
          </a:ln>
        </p:spPr>
      </p:pic>
      <p:pic>
        <p:nvPicPr>
          <p:cNvPr id="2" name="Picture 2" descr="An icon of two gender-neutral silhouettes holding hands with a heart between them. Created by Jason Dilworth from Noun Project.">
            <a:extLst>
              <a:ext uri="{FF2B5EF4-FFF2-40B4-BE49-F238E27FC236}">
                <a16:creationId xmlns:a16="http://schemas.microsoft.com/office/drawing/2014/main" id="{58FB6F14-F7B9-403D-8F2B-C961342FCC14}"/>
              </a:ext>
            </a:extLst>
          </p:cNvPr>
          <p:cNvPicPr>
            <a:picLocks noChangeAspect="1"/>
          </p:cNvPicPr>
          <p:nvPr/>
        </p:nvPicPr>
        <p:blipFill>
          <a:blip r:embed="rId4"/>
          <a:stretch>
            <a:fillRect/>
          </a:stretch>
        </p:blipFill>
        <p:spPr>
          <a:xfrm>
            <a:off x="6765413" y="44656"/>
            <a:ext cx="2743200" cy="2743200"/>
          </a:xfrm>
          <a:prstGeom prst="rect">
            <a:avLst/>
          </a:prstGeom>
        </p:spPr>
      </p:pic>
      <p:sp>
        <p:nvSpPr>
          <p:cNvPr id="9" name="Content Placeholder 1">
            <a:extLst>
              <a:ext uri="{FF2B5EF4-FFF2-40B4-BE49-F238E27FC236}">
                <a16:creationId xmlns:a16="http://schemas.microsoft.com/office/drawing/2014/main" id="{9C4E364F-01D2-4BAB-9B8F-E9E2B5623345}"/>
              </a:ext>
            </a:extLst>
          </p:cNvPr>
          <p:cNvSpPr>
            <a:spLocks noGrp="1"/>
          </p:cNvSpPr>
          <p:nvPr>
            <p:ph type="subTitle" idx="1"/>
          </p:nvPr>
        </p:nvSpPr>
        <p:spPr>
          <a:xfrm>
            <a:off x="700569" y="1417694"/>
            <a:ext cx="7190828" cy="4988503"/>
          </a:xfrm>
        </p:spPr>
        <p:txBody>
          <a:bodyPr>
            <a:normAutofit fontScale="92500" lnSpcReduction="20000"/>
          </a:bodyPr>
          <a:lstStyle/>
          <a:p>
            <a:pPr marL="914400" lvl="1" indent="-457200" algn="l">
              <a:spcBef>
                <a:spcPts val="0"/>
              </a:spcBef>
              <a:buChar char="•"/>
            </a:pPr>
            <a:r>
              <a:rPr lang="en" sz="3000" dirty="0">
                <a:solidFill>
                  <a:schemeClr val="tx1"/>
                </a:solidFill>
              </a:rPr>
              <a:t>Meaning is not given to us; we </a:t>
            </a:r>
            <a:br>
              <a:rPr lang="en" sz="3000" dirty="0">
                <a:solidFill>
                  <a:schemeClr val="tx1"/>
                </a:solidFill>
              </a:rPr>
            </a:br>
            <a:r>
              <a:rPr lang="en" sz="3000" dirty="0">
                <a:solidFill>
                  <a:schemeClr val="tx1"/>
                </a:solidFill>
              </a:rPr>
              <a:t>create it</a:t>
            </a:r>
            <a:r>
              <a:rPr lang="en" sz="3000" dirty="0">
                <a:solidFill>
                  <a:srgbClr val="000000"/>
                </a:solidFill>
              </a:rPr>
              <a:t> (Bolman &amp; Deal, 2017, </a:t>
            </a:r>
            <a:br>
              <a:rPr lang="en" sz="3000" dirty="0">
                <a:solidFill>
                  <a:srgbClr val="000000"/>
                </a:solidFill>
              </a:rPr>
            </a:br>
            <a:r>
              <a:rPr lang="en" sz="3000" dirty="0">
                <a:solidFill>
                  <a:srgbClr val="000000"/>
                </a:solidFill>
              </a:rPr>
              <a:t>244)</a:t>
            </a:r>
            <a:endParaRPr lang="en-US" dirty="0">
              <a:solidFill>
                <a:srgbClr val="898989"/>
              </a:solidFill>
            </a:endParaRPr>
          </a:p>
          <a:p>
            <a:pPr marL="914400" lvl="1" indent="-457200" algn="l">
              <a:spcBef>
                <a:spcPts val="0"/>
              </a:spcBef>
              <a:buChar char="•"/>
            </a:pPr>
            <a:r>
              <a:rPr lang="en" sz="3000" dirty="0">
                <a:solidFill>
                  <a:srgbClr val="000000"/>
                </a:solidFill>
              </a:rPr>
              <a:t>The "culture-first" approach</a:t>
            </a:r>
          </a:p>
          <a:p>
            <a:pPr marL="914400" lvl="1" indent="-457200" algn="l">
              <a:spcBef>
                <a:spcPts val="0"/>
              </a:spcBef>
              <a:buChar char="•"/>
            </a:pPr>
            <a:r>
              <a:rPr lang="en" sz="3000" dirty="0">
                <a:solidFill>
                  <a:srgbClr val="000000"/>
                </a:solidFill>
              </a:rPr>
              <a:t>Symbols shape vision and value </a:t>
            </a:r>
            <a:br>
              <a:rPr lang="en" sz="3000" dirty="0">
                <a:solidFill>
                  <a:srgbClr val="000000"/>
                </a:solidFill>
              </a:rPr>
            </a:br>
            <a:r>
              <a:rPr lang="en" sz="3000" dirty="0">
                <a:solidFill>
                  <a:srgbClr val="000000"/>
                </a:solidFill>
              </a:rPr>
              <a:t>more than any individual ever could (p. 249–250)</a:t>
            </a:r>
          </a:p>
          <a:p>
            <a:pPr marL="914400" lvl="1" indent="-457200" algn="l">
              <a:spcBef>
                <a:spcPts val="0"/>
              </a:spcBef>
              <a:buChar char="•"/>
            </a:pPr>
            <a:r>
              <a:rPr lang="en" sz="3000" dirty="0">
                <a:solidFill>
                  <a:srgbClr val="000000"/>
                </a:solidFill>
              </a:rPr>
              <a:t>Symbols and brand change slowly</a:t>
            </a:r>
          </a:p>
          <a:p>
            <a:pPr marL="914400" lvl="1" indent="-457200" algn="l">
              <a:spcBef>
                <a:spcPts val="0"/>
              </a:spcBef>
              <a:buChar char="•"/>
            </a:pPr>
            <a:r>
              <a:rPr lang="en" sz="3000" dirty="0">
                <a:solidFill>
                  <a:srgbClr val="000000"/>
                </a:solidFill>
              </a:rPr>
              <a:t>People that are part of organizations become connected with symbols</a:t>
            </a:r>
          </a:p>
          <a:p>
            <a:pPr marL="914400" lvl="1" indent="-457200" algn="l">
              <a:spcBef>
                <a:spcPts val="0"/>
              </a:spcBef>
              <a:buChar char="•"/>
            </a:pPr>
            <a:r>
              <a:rPr lang="en" sz="3000" dirty="0">
                <a:solidFill>
                  <a:srgbClr val="000000"/>
                </a:solidFill>
              </a:rPr>
              <a:t>Symbols influence relationships as much as they do people (</a:t>
            </a:r>
            <a:r>
              <a:rPr lang="en" sz="3000" dirty="0">
                <a:solidFill>
                  <a:schemeClr val="tx1"/>
                </a:solidFill>
              </a:rPr>
              <a:t>p. 284)</a:t>
            </a:r>
          </a:p>
          <a:p>
            <a:pPr marL="914400" lvl="1" indent="-457200" algn="l">
              <a:spcBef>
                <a:spcPts val="0"/>
              </a:spcBef>
              <a:buChar char="•"/>
            </a:pPr>
            <a:r>
              <a:rPr lang="en" sz="3000" dirty="0">
                <a:solidFill>
                  <a:schemeClr val="tx1"/>
                </a:solidFill>
              </a:rPr>
              <a:t>Organizations are theaters to be acted in (p. 291)</a:t>
            </a:r>
          </a:p>
        </p:txBody>
      </p:sp>
    </p:spTree>
    <p:extLst>
      <p:ext uri="{BB962C8B-B14F-4D97-AF65-F5344CB8AC3E}">
        <p14:creationId xmlns:p14="http://schemas.microsoft.com/office/powerpoint/2010/main" val="2101143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7" name="Title 1"/>
          <p:cNvSpPr>
            <a:spLocks noGrp="1"/>
          </p:cNvSpPr>
          <p:nvPr>
            <p:ph type="ctrTitle"/>
          </p:nvPr>
        </p:nvSpPr>
        <p:spPr bwMode="auto">
          <a:xfrm>
            <a:off x="607126" y="-82708"/>
            <a:ext cx="8088085" cy="639438"/>
          </a:xfr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ctr"/>
            <a:r>
              <a:rPr lang="en" b="1">
                <a:solidFill>
                  <a:srgbClr val="17453B"/>
                </a:solidFill>
                <a:latin typeface="Arial"/>
                <a:cs typeface="Arial"/>
              </a:rPr>
              <a:t>Four-Frames Model</a:t>
            </a:r>
          </a:p>
        </p:txBody>
      </p:sp>
      <p:pic>
        <p:nvPicPr>
          <p:cNvPr id="4" name="Shape 13" descr="MSU wordmark."/>
          <p:cNvPicPr preferRelativeResize="0"/>
          <p:nvPr/>
        </p:nvPicPr>
        <p:blipFill rotWithShape="1">
          <a:blip r:embed="rId3">
            <a:alphaModFix/>
          </a:blip>
          <a:srcRect/>
          <a:stretch/>
        </p:blipFill>
        <p:spPr>
          <a:xfrm>
            <a:off x="3721689" y="6513648"/>
            <a:ext cx="1858961" cy="88900"/>
          </a:xfrm>
          <a:prstGeom prst="rect">
            <a:avLst/>
          </a:prstGeom>
          <a:noFill/>
          <a:ln>
            <a:noFill/>
          </a:ln>
        </p:spPr>
      </p:pic>
      <p:graphicFrame>
        <p:nvGraphicFramePr>
          <p:cNvPr id="3" name="Table 2"/>
          <p:cNvGraphicFramePr>
            <a:graphicFrameLocks noGrp="1"/>
          </p:cNvGraphicFramePr>
          <p:nvPr>
            <p:extLst>
              <p:ext uri="{D42A27DB-BD31-4B8C-83A1-F6EECF244321}">
                <p14:modId xmlns:p14="http://schemas.microsoft.com/office/powerpoint/2010/main" val="3584357087"/>
              </p:ext>
            </p:extLst>
          </p:nvPr>
        </p:nvGraphicFramePr>
        <p:xfrm>
          <a:off x="478467" y="544334"/>
          <a:ext cx="8106165" cy="5490706"/>
        </p:xfrm>
        <a:graphic>
          <a:graphicData uri="http://schemas.openxmlformats.org/drawingml/2006/table">
            <a:tbl>
              <a:tblPr firstRow="1" bandRow="1">
                <a:tableStyleId>{5C22544A-7EE6-4342-B048-85BDC9FD1C3A}</a:tableStyleId>
              </a:tblPr>
              <a:tblGrid>
                <a:gridCol w="1624208">
                  <a:extLst>
                    <a:ext uri="{9D8B030D-6E8A-4147-A177-3AD203B41FA5}">
                      <a16:colId xmlns:a16="http://schemas.microsoft.com/office/drawing/2014/main" val="20000"/>
                    </a:ext>
                  </a:extLst>
                </a:gridCol>
                <a:gridCol w="1624208">
                  <a:extLst>
                    <a:ext uri="{9D8B030D-6E8A-4147-A177-3AD203B41FA5}">
                      <a16:colId xmlns:a16="http://schemas.microsoft.com/office/drawing/2014/main" val="20001"/>
                    </a:ext>
                  </a:extLst>
                </a:gridCol>
                <a:gridCol w="1743075">
                  <a:extLst>
                    <a:ext uri="{9D8B030D-6E8A-4147-A177-3AD203B41FA5}">
                      <a16:colId xmlns:a16="http://schemas.microsoft.com/office/drawing/2014/main" val="20002"/>
                    </a:ext>
                  </a:extLst>
                </a:gridCol>
                <a:gridCol w="1638299">
                  <a:extLst>
                    <a:ext uri="{9D8B030D-6E8A-4147-A177-3AD203B41FA5}">
                      <a16:colId xmlns:a16="http://schemas.microsoft.com/office/drawing/2014/main" val="20003"/>
                    </a:ext>
                  </a:extLst>
                </a:gridCol>
                <a:gridCol w="1476375">
                  <a:extLst>
                    <a:ext uri="{9D8B030D-6E8A-4147-A177-3AD203B41FA5}">
                      <a16:colId xmlns:a16="http://schemas.microsoft.com/office/drawing/2014/main" val="20004"/>
                    </a:ext>
                  </a:extLst>
                </a:gridCol>
              </a:tblGrid>
              <a:tr h="1237517">
                <a:tc>
                  <a:txBody>
                    <a:bodyPr/>
                    <a:lstStyle/>
                    <a:p>
                      <a:endParaRPr lang="en-US" dirty="0"/>
                    </a:p>
                  </a:txBody>
                  <a:tcPr>
                    <a:lnL w="12700" cap="flat" cmpd="sng" algn="ctr">
                      <a:solidFill>
                        <a:srgbClr val="18453B"/>
                      </a:solidFill>
                      <a:prstDash val="solid"/>
                      <a:round/>
                      <a:headEnd type="none" w="med" len="med"/>
                      <a:tailEnd type="none" w="med" len="med"/>
                    </a:lnL>
                    <a:lnR w="12700" cap="flat" cmpd="sng" algn="ctr">
                      <a:solidFill>
                        <a:srgbClr val="18453B"/>
                      </a:solidFill>
                      <a:prstDash val="solid"/>
                      <a:round/>
                      <a:headEnd type="none" w="med" len="med"/>
                      <a:tailEnd type="none" w="med" len="med"/>
                    </a:lnR>
                    <a:lnT w="12700" cap="flat" cmpd="sng" algn="ctr">
                      <a:solidFill>
                        <a:srgbClr val="18453B"/>
                      </a:solidFill>
                      <a:prstDash val="solid"/>
                      <a:round/>
                      <a:headEnd type="none" w="med" len="med"/>
                      <a:tailEnd type="none" w="med" len="med"/>
                    </a:lnT>
                    <a:lnB w="12700" cap="flat" cmpd="sng" algn="ctr">
                      <a:solidFill>
                        <a:srgbClr val="18453B"/>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buNone/>
                      </a:pPr>
                      <a:r>
                        <a:rPr lang="en-US" dirty="0">
                          <a:solidFill>
                            <a:srgbClr val="18453B"/>
                          </a:solidFill>
                        </a:rPr>
                        <a:t>Structural</a:t>
                      </a:r>
                    </a:p>
                    <a:p>
                      <a:pPr>
                        <a:buNone/>
                      </a:pPr>
                      <a:endParaRPr lang="en-US" dirty="0">
                        <a:solidFill>
                          <a:srgbClr val="18453B"/>
                        </a:solidFill>
                      </a:endParaRPr>
                    </a:p>
                    <a:p>
                      <a:pPr>
                        <a:buNone/>
                      </a:pPr>
                      <a:endParaRPr lang="en-US" dirty="0">
                        <a:solidFill>
                          <a:srgbClr val="18453B"/>
                        </a:solidFill>
                      </a:endParaRPr>
                    </a:p>
                  </a:txBody>
                  <a:tcPr>
                    <a:lnL w="12700" cap="flat" cmpd="sng" algn="ctr">
                      <a:solidFill>
                        <a:srgbClr val="18453B"/>
                      </a:solidFill>
                      <a:prstDash val="solid"/>
                      <a:round/>
                      <a:headEnd type="none" w="med" len="med"/>
                      <a:tailEnd type="none" w="med" len="med"/>
                    </a:lnL>
                    <a:lnR w="12700" cap="flat" cmpd="sng" algn="ctr">
                      <a:solidFill>
                        <a:srgbClr val="18453B"/>
                      </a:solidFill>
                      <a:prstDash val="solid"/>
                      <a:round/>
                      <a:headEnd type="none" w="med" len="med"/>
                      <a:tailEnd type="none" w="med" len="med"/>
                    </a:lnR>
                    <a:lnT w="12700" cap="flat" cmpd="sng" algn="ctr">
                      <a:solidFill>
                        <a:srgbClr val="18453B"/>
                      </a:solidFill>
                      <a:prstDash val="solid"/>
                      <a:round/>
                      <a:headEnd type="none" w="med" len="med"/>
                      <a:tailEnd type="none" w="med" len="med"/>
                    </a:lnT>
                    <a:lnB w="12700" cap="flat" cmpd="sng" algn="ctr">
                      <a:solidFill>
                        <a:srgbClr val="18453B"/>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buNone/>
                      </a:pPr>
                      <a:r>
                        <a:rPr lang="en-US" dirty="0">
                          <a:solidFill>
                            <a:srgbClr val="18453B"/>
                          </a:solidFill>
                        </a:rPr>
                        <a:t>Human Resources</a:t>
                      </a:r>
                    </a:p>
                  </a:txBody>
                  <a:tcPr>
                    <a:lnL w="12700" cap="flat" cmpd="sng" algn="ctr">
                      <a:solidFill>
                        <a:srgbClr val="18453B"/>
                      </a:solidFill>
                      <a:prstDash val="solid"/>
                      <a:round/>
                      <a:headEnd type="none" w="med" len="med"/>
                      <a:tailEnd type="none" w="med" len="med"/>
                    </a:lnL>
                    <a:lnR w="12700" cap="flat" cmpd="sng" algn="ctr">
                      <a:solidFill>
                        <a:srgbClr val="18453B"/>
                      </a:solidFill>
                      <a:prstDash val="solid"/>
                      <a:round/>
                      <a:headEnd type="none" w="med" len="med"/>
                      <a:tailEnd type="none" w="med" len="med"/>
                    </a:lnR>
                    <a:lnT w="12700" cap="flat" cmpd="sng" algn="ctr">
                      <a:solidFill>
                        <a:srgbClr val="18453B"/>
                      </a:solidFill>
                      <a:prstDash val="solid"/>
                      <a:round/>
                      <a:headEnd type="none" w="med" len="med"/>
                      <a:tailEnd type="none" w="med" len="med"/>
                    </a:lnT>
                    <a:lnB w="12700" cap="flat" cmpd="sng" algn="ctr">
                      <a:solidFill>
                        <a:srgbClr val="18453B"/>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buNone/>
                      </a:pPr>
                      <a:r>
                        <a:rPr lang="en-US" dirty="0">
                          <a:solidFill>
                            <a:srgbClr val="18453B"/>
                          </a:solidFill>
                        </a:rPr>
                        <a:t>Political</a:t>
                      </a:r>
                    </a:p>
                  </a:txBody>
                  <a:tcPr>
                    <a:lnL w="12700" cap="flat" cmpd="sng" algn="ctr">
                      <a:solidFill>
                        <a:srgbClr val="18453B"/>
                      </a:solidFill>
                      <a:prstDash val="solid"/>
                      <a:round/>
                      <a:headEnd type="none" w="med" len="med"/>
                      <a:tailEnd type="none" w="med" len="med"/>
                    </a:lnL>
                    <a:lnR w="12700" cap="flat" cmpd="sng" algn="ctr">
                      <a:solidFill>
                        <a:srgbClr val="18453B"/>
                      </a:solidFill>
                      <a:prstDash val="solid"/>
                      <a:round/>
                      <a:headEnd type="none" w="med" len="med"/>
                      <a:tailEnd type="none" w="med" len="med"/>
                    </a:lnR>
                    <a:lnT w="12700" cap="flat" cmpd="sng" algn="ctr">
                      <a:solidFill>
                        <a:srgbClr val="18453B"/>
                      </a:solidFill>
                      <a:prstDash val="solid"/>
                      <a:round/>
                      <a:headEnd type="none" w="med" len="med"/>
                      <a:tailEnd type="none" w="med" len="med"/>
                    </a:lnT>
                    <a:lnB w="12700" cap="flat" cmpd="sng" algn="ctr">
                      <a:solidFill>
                        <a:srgbClr val="18453B"/>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buNone/>
                      </a:pPr>
                      <a:r>
                        <a:rPr lang="en-US" dirty="0">
                          <a:solidFill>
                            <a:srgbClr val="18453B"/>
                          </a:solidFill>
                        </a:rPr>
                        <a:t>Symbolic</a:t>
                      </a:r>
                    </a:p>
                  </a:txBody>
                  <a:tcPr>
                    <a:lnL w="12700" cap="flat" cmpd="sng" algn="ctr">
                      <a:solidFill>
                        <a:srgbClr val="18453B"/>
                      </a:solidFill>
                      <a:prstDash val="solid"/>
                      <a:round/>
                      <a:headEnd type="none" w="med" len="med"/>
                      <a:tailEnd type="none" w="med" len="med"/>
                    </a:lnL>
                    <a:lnR w="12700" cap="flat" cmpd="sng" algn="ctr">
                      <a:solidFill>
                        <a:srgbClr val="18453B"/>
                      </a:solidFill>
                      <a:prstDash val="solid"/>
                      <a:round/>
                      <a:headEnd type="none" w="med" len="med"/>
                      <a:tailEnd type="none" w="med" len="med"/>
                    </a:lnR>
                    <a:lnT w="12700" cap="flat" cmpd="sng" algn="ctr">
                      <a:solidFill>
                        <a:srgbClr val="18453B"/>
                      </a:solidFill>
                      <a:prstDash val="solid"/>
                      <a:round/>
                      <a:headEnd type="none" w="med" len="med"/>
                      <a:tailEnd type="none" w="med" len="med"/>
                    </a:lnT>
                    <a:lnB w="12700" cap="flat" cmpd="sng" algn="ctr">
                      <a:solidFill>
                        <a:srgbClr val="18453B"/>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961349">
                <a:tc>
                  <a:txBody>
                    <a:bodyPr/>
                    <a:lstStyle/>
                    <a:p>
                      <a:pPr>
                        <a:buNone/>
                      </a:pPr>
                      <a:r>
                        <a:rPr lang="en-US" b="1"/>
                        <a:t>Metaphor for Organization</a:t>
                      </a:r>
                    </a:p>
                  </a:txBody>
                  <a:tcPr>
                    <a:lnT w="12700" cap="flat" cmpd="sng" algn="ctr">
                      <a:solidFill>
                        <a:srgbClr val="18453B"/>
                      </a:solidFill>
                      <a:prstDash val="solid"/>
                      <a:round/>
                      <a:headEnd type="none" w="med" len="med"/>
                      <a:tailEnd type="none" w="med" len="med"/>
                    </a:lnT>
                  </a:tcPr>
                </a:tc>
                <a:tc>
                  <a:txBody>
                    <a:bodyPr/>
                    <a:lstStyle/>
                    <a:p>
                      <a:pPr>
                        <a:buNone/>
                      </a:pPr>
                      <a:r>
                        <a:rPr lang="en-US"/>
                        <a:t>Factory or machine</a:t>
                      </a:r>
                    </a:p>
                  </a:txBody>
                  <a:tcPr>
                    <a:lnT w="12700" cap="flat" cmpd="sng" algn="ctr">
                      <a:solidFill>
                        <a:srgbClr val="18453B"/>
                      </a:solidFill>
                      <a:prstDash val="solid"/>
                      <a:round/>
                      <a:headEnd type="none" w="med" len="med"/>
                      <a:tailEnd type="none" w="med" len="med"/>
                    </a:lnT>
                  </a:tcPr>
                </a:tc>
                <a:tc>
                  <a:txBody>
                    <a:bodyPr/>
                    <a:lstStyle/>
                    <a:p>
                      <a:pPr>
                        <a:buNone/>
                      </a:pPr>
                      <a:r>
                        <a:rPr lang="en-US" dirty="0"/>
                        <a:t>Family</a:t>
                      </a:r>
                    </a:p>
                  </a:txBody>
                  <a:tcPr>
                    <a:lnT w="12700" cap="flat" cmpd="sng" algn="ctr">
                      <a:solidFill>
                        <a:srgbClr val="18453B"/>
                      </a:solidFill>
                      <a:prstDash val="solid"/>
                      <a:round/>
                      <a:headEnd type="none" w="med" len="med"/>
                      <a:tailEnd type="none" w="med" len="med"/>
                    </a:lnT>
                  </a:tcPr>
                </a:tc>
                <a:tc>
                  <a:txBody>
                    <a:bodyPr/>
                    <a:lstStyle/>
                    <a:p>
                      <a:pPr>
                        <a:buNone/>
                      </a:pPr>
                      <a:r>
                        <a:rPr lang="en-US" dirty="0"/>
                        <a:t>Jungle</a:t>
                      </a:r>
                    </a:p>
                  </a:txBody>
                  <a:tcPr>
                    <a:lnT w="12700" cap="flat" cmpd="sng" algn="ctr">
                      <a:solidFill>
                        <a:srgbClr val="18453B"/>
                      </a:solidFill>
                      <a:prstDash val="solid"/>
                      <a:round/>
                      <a:headEnd type="none" w="med" len="med"/>
                      <a:tailEnd type="none" w="med" len="med"/>
                    </a:lnT>
                  </a:tcPr>
                </a:tc>
                <a:tc>
                  <a:txBody>
                    <a:bodyPr/>
                    <a:lstStyle/>
                    <a:p>
                      <a:pPr>
                        <a:buNone/>
                      </a:pPr>
                      <a:r>
                        <a:rPr lang="en-US"/>
                        <a:t>Carnival, temple, theater</a:t>
                      </a:r>
                    </a:p>
                  </a:txBody>
                  <a:tcPr>
                    <a:lnT w="12700" cap="flat" cmpd="sng" algn="ctr">
                      <a:solidFill>
                        <a:srgbClr val="18453B"/>
                      </a:solidFill>
                      <a:prstDash val="solid"/>
                      <a:round/>
                      <a:headEnd type="none" w="med" len="med"/>
                      <a:tailEnd type="none" w="med" len="med"/>
                    </a:lnT>
                  </a:tcPr>
                </a:tc>
                <a:extLst>
                  <a:ext uri="{0D108BD9-81ED-4DB2-BD59-A6C34878D82A}">
                    <a16:rowId xmlns:a16="http://schemas.microsoft.com/office/drawing/2014/main" val="10001"/>
                  </a:ext>
                </a:extLst>
              </a:tr>
              <a:tr h="516710">
                <a:tc>
                  <a:txBody>
                    <a:bodyPr/>
                    <a:lstStyle/>
                    <a:p>
                      <a:pPr>
                        <a:buNone/>
                      </a:pPr>
                      <a:r>
                        <a:rPr lang="en-US" b="1"/>
                        <a:t>Central Concepts</a:t>
                      </a:r>
                    </a:p>
                  </a:txBody>
                  <a:tcPr/>
                </a:tc>
                <a:tc>
                  <a:txBody>
                    <a:bodyPr/>
                    <a:lstStyle/>
                    <a:p>
                      <a:pPr>
                        <a:buNone/>
                      </a:pPr>
                      <a:r>
                        <a:rPr lang="en-US"/>
                        <a:t>Roles, goals, policies,</a:t>
                      </a:r>
                      <a:r>
                        <a:rPr lang="en-US" baseline="0"/>
                        <a:t> technology, environment</a:t>
                      </a:r>
                      <a:endParaRPr lang="en-US"/>
                    </a:p>
                  </a:txBody>
                  <a:tcPr/>
                </a:tc>
                <a:tc>
                  <a:txBody>
                    <a:bodyPr/>
                    <a:lstStyle/>
                    <a:p>
                      <a:pPr>
                        <a:buNone/>
                      </a:pPr>
                      <a:r>
                        <a:rPr lang="en-US"/>
                        <a:t>Needs, skills, relationships</a:t>
                      </a:r>
                    </a:p>
                  </a:txBody>
                  <a:tcPr/>
                </a:tc>
                <a:tc>
                  <a:txBody>
                    <a:bodyPr/>
                    <a:lstStyle/>
                    <a:p>
                      <a:pPr>
                        <a:buNone/>
                      </a:pPr>
                      <a:r>
                        <a:rPr lang="en-US"/>
                        <a:t>Power, conflict, competition, politics</a:t>
                      </a:r>
                    </a:p>
                  </a:txBody>
                  <a:tcPr/>
                </a:tc>
                <a:tc>
                  <a:txBody>
                    <a:bodyPr/>
                    <a:lstStyle/>
                    <a:p>
                      <a:pPr>
                        <a:buNone/>
                      </a:pPr>
                      <a:r>
                        <a:rPr lang="en-US"/>
                        <a:t>Culture, meaning, metaphor, ritual, story</a:t>
                      </a:r>
                    </a:p>
                  </a:txBody>
                  <a:tcPr/>
                </a:tc>
                <a:extLst>
                  <a:ext uri="{0D108BD9-81ED-4DB2-BD59-A6C34878D82A}">
                    <a16:rowId xmlns:a16="http://schemas.microsoft.com/office/drawing/2014/main" val="10002"/>
                  </a:ext>
                </a:extLst>
              </a:tr>
              <a:tr h="516710">
                <a:tc>
                  <a:txBody>
                    <a:bodyPr/>
                    <a:lstStyle/>
                    <a:p>
                      <a:pPr>
                        <a:buNone/>
                      </a:pPr>
                      <a:r>
                        <a:rPr lang="en-US" b="1"/>
                        <a:t>Image of Leadership</a:t>
                      </a:r>
                    </a:p>
                  </a:txBody>
                  <a:tcPr/>
                </a:tc>
                <a:tc>
                  <a:txBody>
                    <a:bodyPr/>
                    <a:lstStyle/>
                    <a:p>
                      <a:pPr>
                        <a:buNone/>
                      </a:pPr>
                      <a:r>
                        <a:rPr lang="en-US"/>
                        <a:t>Social</a:t>
                      </a:r>
                      <a:r>
                        <a:rPr lang="en-US" baseline="0"/>
                        <a:t> architecture</a:t>
                      </a:r>
                      <a:endParaRPr lang="en-US"/>
                    </a:p>
                  </a:txBody>
                  <a:tcPr/>
                </a:tc>
                <a:tc>
                  <a:txBody>
                    <a:bodyPr/>
                    <a:lstStyle/>
                    <a:p>
                      <a:pPr>
                        <a:buNone/>
                      </a:pPr>
                      <a:r>
                        <a:rPr lang="en-US"/>
                        <a:t>Empowerment</a:t>
                      </a:r>
                    </a:p>
                  </a:txBody>
                  <a:tcPr/>
                </a:tc>
                <a:tc>
                  <a:txBody>
                    <a:bodyPr/>
                    <a:lstStyle/>
                    <a:p>
                      <a:pPr>
                        <a:buNone/>
                      </a:pPr>
                      <a:r>
                        <a:rPr lang="en-US"/>
                        <a:t>Advocacy and political savvy</a:t>
                      </a:r>
                    </a:p>
                  </a:txBody>
                  <a:tcPr/>
                </a:tc>
                <a:tc>
                  <a:txBody>
                    <a:bodyPr/>
                    <a:lstStyle/>
                    <a:p>
                      <a:pPr>
                        <a:buNone/>
                      </a:pPr>
                      <a:r>
                        <a:rPr lang="en-US"/>
                        <a:t>Inspiration</a:t>
                      </a:r>
                    </a:p>
                  </a:txBody>
                  <a:tcPr/>
                </a:tc>
                <a:extLst>
                  <a:ext uri="{0D108BD9-81ED-4DB2-BD59-A6C34878D82A}">
                    <a16:rowId xmlns:a16="http://schemas.microsoft.com/office/drawing/2014/main" val="10003"/>
                  </a:ext>
                </a:extLst>
              </a:tr>
              <a:tr h="516710">
                <a:tc>
                  <a:txBody>
                    <a:bodyPr/>
                    <a:lstStyle/>
                    <a:p>
                      <a:pPr>
                        <a:buNone/>
                      </a:pPr>
                      <a:r>
                        <a:rPr lang="en-US" b="1"/>
                        <a:t>Basic Leadership Challenge</a:t>
                      </a:r>
                    </a:p>
                  </a:txBody>
                  <a:tcPr/>
                </a:tc>
                <a:tc>
                  <a:txBody>
                    <a:bodyPr/>
                    <a:lstStyle/>
                    <a:p>
                      <a:pPr>
                        <a:buNone/>
                      </a:pPr>
                      <a:r>
                        <a:rPr lang="en-US"/>
                        <a:t>Attune structure to task, technology, environment</a:t>
                      </a:r>
                    </a:p>
                  </a:txBody>
                  <a:tcPr/>
                </a:tc>
                <a:tc>
                  <a:txBody>
                    <a:bodyPr/>
                    <a:lstStyle/>
                    <a:p>
                      <a:pPr>
                        <a:buNone/>
                      </a:pPr>
                      <a:r>
                        <a:rPr lang="en-US"/>
                        <a:t>Align organizational and human needs</a:t>
                      </a:r>
                    </a:p>
                  </a:txBody>
                  <a:tcPr/>
                </a:tc>
                <a:tc>
                  <a:txBody>
                    <a:bodyPr/>
                    <a:lstStyle/>
                    <a:p>
                      <a:pPr>
                        <a:buNone/>
                      </a:pPr>
                      <a:r>
                        <a:rPr lang="en-US"/>
                        <a:t>Develop agenda and power base</a:t>
                      </a:r>
                    </a:p>
                  </a:txBody>
                  <a:tcPr/>
                </a:tc>
                <a:tc>
                  <a:txBody>
                    <a:bodyPr/>
                    <a:lstStyle/>
                    <a:p>
                      <a:pPr>
                        <a:buNone/>
                      </a:pPr>
                      <a:r>
                        <a:rPr lang="en-US" dirty="0"/>
                        <a:t>Create faith, beauty, meaning, ceremony, heroes</a:t>
                      </a: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78467" y="6105067"/>
            <a:ext cx="5331909" cy="338554"/>
          </a:xfrm>
          <a:prstGeom prst="rect">
            <a:avLst/>
          </a:prstGeom>
          <a:noFill/>
        </p:spPr>
        <p:txBody>
          <a:bodyPr wrap="none" rtlCol="0" anchor="t">
            <a:spAutoFit/>
          </a:bodyPr>
          <a:lstStyle/>
          <a:p>
            <a:r>
              <a:rPr lang="en-US" sz="1600"/>
              <a:t>Adapted from Figure 1.1 Bolman &amp; Deal (2017, p. 19) [3</a:t>
            </a:r>
            <a:r>
              <a:rPr lang="en-US" sz="1600">
                <a:cs typeface="Arial"/>
              </a:rPr>
              <a:t>]</a:t>
            </a:r>
            <a:endParaRPr lang="en-US" sz="1600"/>
          </a:p>
        </p:txBody>
      </p:sp>
      <p:pic>
        <p:nvPicPr>
          <p:cNvPr id="9" name="Picture 8">
            <a:extLst>
              <a:ext uri="{FF2B5EF4-FFF2-40B4-BE49-F238E27FC236}">
                <a16:creationId xmlns:a16="http://schemas.microsoft.com/office/drawing/2014/main" id="{3861BA1E-FD05-410A-AD4B-1D2A05ECEA7F}"/>
              </a:ext>
            </a:extLst>
          </p:cNvPr>
          <p:cNvPicPr>
            <a:picLocks noChangeAspect="1"/>
          </p:cNvPicPr>
          <p:nvPr/>
        </p:nvPicPr>
        <p:blipFill rotWithShape="1">
          <a:blip r:embed="rId4"/>
          <a:srcRect l="21148" b="28679"/>
          <a:stretch/>
        </p:blipFill>
        <p:spPr>
          <a:xfrm>
            <a:off x="2290917" y="872272"/>
            <a:ext cx="921007" cy="868037"/>
          </a:xfrm>
          <a:prstGeom prst="rect">
            <a:avLst/>
          </a:prstGeom>
        </p:spPr>
      </p:pic>
      <p:pic>
        <p:nvPicPr>
          <p:cNvPr id="11" name="Picture 10">
            <a:extLst>
              <a:ext uri="{FF2B5EF4-FFF2-40B4-BE49-F238E27FC236}">
                <a16:creationId xmlns:a16="http://schemas.microsoft.com/office/drawing/2014/main" id="{2C460397-46FC-4BF0-9442-9570D1B771A2}"/>
              </a:ext>
            </a:extLst>
          </p:cNvPr>
          <p:cNvPicPr>
            <a:picLocks noChangeAspect="1"/>
          </p:cNvPicPr>
          <p:nvPr/>
        </p:nvPicPr>
        <p:blipFill rotWithShape="1">
          <a:blip r:embed="rId5"/>
          <a:srcRect l="18490" b="41239"/>
          <a:stretch/>
        </p:blipFill>
        <p:spPr>
          <a:xfrm>
            <a:off x="4041057" y="1144868"/>
            <a:ext cx="861409" cy="595441"/>
          </a:xfrm>
          <a:prstGeom prst="rect">
            <a:avLst/>
          </a:prstGeom>
        </p:spPr>
      </p:pic>
      <p:pic>
        <p:nvPicPr>
          <p:cNvPr id="10" name="Picture 9">
            <a:extLst>
              <a:ext uri="{FF2B5EF4-FFF2-40B4-BE49-F238E27FC236}">
                <a16:creationId xmlns:a16="http://schemas.microsoft.com/office/drawing/2014/main" id="{8F92DECE-1E32-4EA6-B165-98556A2C87D8}"/>
              </a:ext>
            </a:extLst>
          </p:cNvPr>
          <p:cNvPicPr>
            <a:picLocks noChangeAspect="1"/>
          </p:cNvPicPr>
          <p:nvPr/>
        </p:nvPicPr>
        <p:blipFill rotWithShape="1">
          <a:blip r:embed="rId6"/>
          <a:srcRect l="9658" b="19716"/>
          <a:stretch/>
        </p:blipFill>
        <p:spPr>
          <a:xfrm>
            <a:off x="5810376" y="950928"/>
            <a:ext cx="688747" cy="735214"/>
          </a:xfrm>
          <a:prstGeom prst="rect">
            <a:avLst/>
          </a:prstGeom>
        </p:spPr>
      </p:pic>
      <p:pic>
        <p:nvPicPr>
          <p:cNvPr id="12" name="Picture 11">
            <a:extLst>
              <a:ext uri="{FF2B5EF4-FFF2-40B4-BE49-F238E27FC236}">
                <a16:creationId xmlns:a16="http://schemas.microsoft.com/office/drawing/2014/main" id="{0087C877-B8E9-4A8D-9B56-B18BAF9D6C6C}"/>
              </a:ext>
            </a:extLst>
          </p:cNvPr>
          <p:cNvPicPr>
            <a:picLocks noChangeAspect="1"/>
          </p:cNvPicPr>
          <p:nvPr/>
        </p:nvPicPr>
        <p:blipFill rotWithShape="1">
          <a:blip r:embed="rId7"/>
          <a:srcRect l="18735" b="14408"/>
          <a:stretch/>
        </p:blipFill>
        <p:spPr>
          <a:xfrm>
            <a:off x="7348040" y="870702"/>
            <a:ext cx="763572" cy="879251"/>
          </a:xfrm>
          <a:prstGeom prst="rect">
            <a:avLst/>
          </a:prstGeom>
        </p:spPr>
      </p:pic>
    </p:spTree>
    <p:extLst>
      <p:ext uri="{BB962C8B-B14F-4D97-AF65-F5344CB8AC3E}">
        <p14:creationId xmlns:p14="http://schemas.microsoft.com/office/powerpoint/2010/main" val="807333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407D-6E8A-407C-AA8A-D23E2167C572}"/>
              </a:ext>
            </a:extLst>
          </p:cNvPr>
          <p:cNvSpPr>
            <a:spLocks noGrp="1"/>
          </p:cNvSpPr>
          <p:nvPr>
            <p:ph type="ctrTitle"/>
          </p:nvPr>
        </p:nvSpPr>
        <p:spPr>
          <a:xfrm>
            <a:off x="980966" y="219457"/>
            <a:ext cx="5484726" cy="1182153"/>
          </a:xfrm>
        </p:spPr>
        <p:txBody>
          <a:bodyPr/>
          <a:lstStyle/>
          <a:p>
            <a:r>
              <a:rPr lang="en-US">
                <a:solidFill>
                  <a:srgbClr val="18453B"/>
                </a:solidFill>
              </a:rPr>
              <a:t>Activity</a:t>
            </a:r>
          </a:p>
        </p:txBody>
      </p:sp>
      <p:sp>
        <p:nvSpPr>
          <p:cNvPr id="3" name="Content Placeholder 1">
            <a:extLst>
              <a:ext uri="{FF2B5EF4-FFF2-40B4-BE49-F238E27FC236}">
                <a16:creationId xmlns:a16="http://schemas.microsoft.com/office/drawing/2014/main" id="{22A30FCD-30F6-4932-96B7-65D3C3BE4BF8}"/>
              </a:ext>
            </a:extLst>
          </p:cNvPr>
          <p:cNvSpPr>
            <a:spLocks noGrp="1"/>
          </p:cNvSpPr>
          <p:nvPr>
            <p:ph type="subTitle" idx="1"/>
          </p:nvPr>
        </p:nvSpPr>
        <p:spPr>
          <a:xfrm>
            <a:off x="980966" y="1402156"/>
            <a:ext cx="7190828" cy="1543176"/>
          </a:xfrm>
        </p:spPr>
        <p:txBody>
          <a:bodyPr/>
          <a:lstStyle/>
          <a:p>
            <a:pPr>
              <a:spcBef>
                <a:spcPts val="0"/>
              </a:spcBef>
            </a:pPr>
            <a:r>
              <a:rPr lang="en" sz="3000" dirty="0">
                <a:solidFill>
                  <a:schemeClr val="tx1"/>
                </a:solidFill>
              </a:rPr>
              <a:t>Share a current accessibility challenge within your organization where your approach has been unsuccessful. </a:t>
            </a:r>
          </a:p>
        </p:txBody>
      </p:sp>
      <p:pic>
        <p:nvPicPr>
          <p:cNvPr id="5" name="Picture 4" descr="An icon with empty rectangles connected to more empty rectangles in a hierarchical manner. Created by Gregor Cresnar from Noun Project.">
            <a:extLst>
              <a:ext uri="{FF2B5EF4-FFF2-40B4-BE49-F238E27FC236}">
                <a16:creationId xmlns:a16="http://schemas.microsoft.com/office/drawing/2014/main" id="{3861BA1E-FD05-410A-AD4B-1D2A05ECEA7F}"/>
              </a:ext>
            </a:extLst>
          </p:cNvPr>
          <p:cNvPicPr>
            <a:picLocks noChangeAspect="1"/>
          </p:cNvPicPr>
          <p:nvPr/>
        </p:nvPicPr>
        <p:blipFill>
          <a:blip r:embed="rId3"/>
          <a:stretch>
            <a:fillRect/>
          </a:stretch>
        </p:blipFill>
        <p:spPr>
          <a:xfrm>
            <a:off x="519183" y="3114027"/>
            <a:ext cx="1247395" cy="1299797"/>
          </a:xfrm>
          <a:prstGeom prst="rect">
            <a:avLst/>
          </a:prstGeom>
        </p:spPr>
      </p:pic>
      <p:sp>
        <p:nvSpPr>
          <p:cNvPr id="13" name="Content Placeholder 1">
            <a:extLst>
              <a:ext uri="{FF2B5EF4-FFF2-40B4-BE49-F238E27FC236}">
                <a16:creationId xmlns:a16="http://schemas.microsoft.com/office/drawing/2014/main" id="{38542DE2-ACCE-4F8D-A06F-684922C206C9}"/>
              </a:ext>
            </a:extLst>
          </p:cNvPr>
          <p:cNvSpPr txBox="1">
            <a:spLocks/>
          </p:cNvSpPr>
          <p:nvPr/>
        </p:nvSpPr>
        <p:spPr bwMode="auto">
          <a:xfrm>
            <a:off x="44729" y="4436743"/>
            <a:ext cx="2289118" cy="46166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defTabSz="457200" rtl="0" fontAlgn="base">
              <a:spcBef>
                <a:spcPct val="20000"/>
              </a:spcBef>
              <a:spcAft>
                <a:spcPct val="0"/>
              </a:spcAft>
              <a:buFont typeface="Arial" charset="0"/>
              <a:buNone/>
              <a:defRPr sz="3200" kern="1200">
                <a:solidFill>
                  <a:schemeClr val="tx1">
                    <a:tint val="75000"/>
                  </a:schemeClr>
                </a:solidFill>
                <a:latin typeface="Arial"/>
                <a:ea typeface="ＭＳ Ｐゴシック" charset="0"/>
                <a:cs typeface="Arial"/>
              </a:defRPr>
            </a:lvl1pPr>
            <a:lvl2pPr marL="457200" indent="0" algn="ctr" defTabSz="457200" rtl="0" fontAlgn="base">
              <a:spcBef>
                <a:spcPct val="20000"/>
              </a:spcBef>
              <a:spcAft>
                <a:spcPct val="0"/>
              </a:spcAft>
              <a:buFont typeface="Arial" charset="0"/>
              <a:buNone/>
              <a:defRPr sz="2800" kern="1200">
                <a:solidFill>
                  <a:schemeClr val="tx1">
                    <a:tint val="75000"/>
                  </a:schemeClr>
                </a:solidFill>
                <a:latin typeface="Arial"/>
                <a:ea typeface="ＭＳ Ｐゴシック" charset="0"/>
                <a:cs typeface="Arial"/>
              </a:defRPr>
            </a:lvl2pPr>
            <a:lvl3pPr marL="914400" indent="0" algn="ctr" defTabSz="457200" rtl="0" fontAlgn="base">
              <a:spcBef>
                <a:spcPct val="20000"/>
              </a:spcBef>
              <a:spcAft>
                <a:spcPct val="0"/>
              </a:spcAft>
              <a:buFont typeface="Arial" charset="0"/>
              <a:buNone/>
              <a:defRPr sz="2400" kern="1200">
                <a:solidFill>
                  <a:schemeClr val="tx1">
                    <a:tint val="75000"/>
                  </a:schemeClr>
                </a:solidFill>
                <a:latin typeface="Arial"/>
                <a:ea typeface="ＭＳ Ｐゴシック" charset="0"/>
                <a:cs typeface="Arial"/>
              </a:defRPr>
            </a:lvl3pPr>
            <a:lvl4pPr marL="1371600" indent="0" algn="ctr" defTabSz="457200" rtl="0" fontAlgn="base">
              <a:spcBef>
                <a:spcPct val="20000"/>
              </a:spcBef>
              <a:spcAft>
                <a:spcPct val="0"/>
              </a:spcAft>
              <a:buFont typeface="Arial" charset="0"/>
              <a:buNone/>
              <a:defRPr sz="2000" kern="1200">
                <a:solidFill>
                  <a:schemeClr val="tx1">
                    <a:tint val="75000"/>
                  </a:schemeClr>
                </a:solidFill>
                <a:latin typeface="Arial"/>
                <a:ea typeface="ＭＳ Ｐゴシック" charset="0"/>
                <a:cs typeface="Arial"/>
              </a:defRPr>
            </a:lvl4pPr>
            <a:lvl5pPr marL="1828800" indent="0" algn="ctr" defTabSz="457200" rtl="0" fontAlgn="base">
              <a:spcBef>
                <a:spcPct val="20000"/>
              </a:spcBef>
              <a:spcAft>
                <a:spcPct val="0"/>
              </a:spcAft>
              <a:buFont typeface="Arial" charset="0"/>
              <a:buNone/>
              <a:defRPr sz="2000" kern="1200">
                <a:solidFill>
                  <a:schemeClr val="tx1">
                    <a:tint val="75000"/>
                  </a:schemeClr>
                </a:solidFill>
                <a:latin typeface="Arial"/>
                <a:ea typeface="ＭＳ Ｐゴシック" charset="0"/>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lvl="1" algn="l">
              <a:spcBef>
                <a:spcPts val="0"/>
              </a:spcBef>
            </a:pPr>
            <a:r>
              <a:rPr lang="en" sz="2400" b="1">
                <a:solidFill>
                  <a:srgbClr val="000000"/>
                </a:solidFill>
              </a:rPr>
              <a:t>Structural</a:t>
            </a:r>
          </a:p>
          <a:p>
            <a:pPr marL="914400" lvl="1" indent="-457200" algn="l">
              <a:spcBef>
                <a:spcPts val="0"/>
              </a:spcBef>
              <a:buFont typeface="Arial" charset="0"/>
              <a:buAutoNum type="arabicPeriod"/>
            </a:pPr>
            <a:endParaRPr lang="en" sz="2600">
              <a:solidFill>
                <a:srgbClr val="000000"/>
              </a:solidFill>
            </a:endParaRPr>
          </a:p>
          <a:p>
            <a:pPr marL="914400" lvl="1" indent="-457200" algn="l">
              <a:spcBef>
                <a:spcPts val="0"/>
              </a:spcBef>
              <a:buFont typeface="Arial" charset="0"/>
              <a:buAutoNum type="arabicPeriod"/>
            </a:pPr>
            <a:endParaRPr lang="en" sz="2600">
              <a:solidFill>
                <a:srgbClr val="000000"/>
              </a:solidFill>
            </a:endParaRPr>
          </a:p>
        </p:txBody>
      </p:sp>
      <p:pic>
        <p:nvPicPr>
          <p:cNvPr id="7" name="Picture 6" descr="An icon of a podium with three microphones at it and a star shape placed in the center of the podium. Created by Made by Made from Noun Project.">
            <a:extLst>
              <a:ext uri="{FF2B5EF4-FFF2-40B4-BE49-F238E27FC236}">
                <a16:creationId xmlns:a16="http://schemas.microsoft.com/office/drawing/2014/main" id="{8F92DECE-1E32-4EA6-B165-98556A2C87D8}"/>
              </a:ext>
            </a:extLst>
          </p:cNvPr>
          <p:cNvPicPr>
            <a:picLocks noChangeAspect="1"/>
          </p:cNvPicPr>
          <p:nvPr/>
        </p:nvPicPr>
        <p:blipFill>
          <a:blip r:embed="rId4"/>
          <a:stretch>
            <a:fillRect/>
          </a:stretch>
        </p:blipFill>
        <p:spPr>
          <a:xfrm>
            <a:off x="2877069" y="3070895"/>
            <a:ext cx="1158946" cy="1392116"/>
          </a:xfrm>
          <a:prstGeom prst="rect">
            <a:avLst/>
          </a:prstGeom>
        </p:spPr>
      </p:pic>
      <p:sp>
        <p:nvSpPr>
          <p:cNvPr id="15" name="TextBox 14">
            <a:extLst>
              <a:ext uri="{FF2B5EF4-FFF2-40B4-BE49-F238E27FC236}">
                <a16:creationId xmlns:a16="http://schemas.microsoft.com/office/drawing/2014/main" id="{AEB962B0-FBE7-4421-9401-FEC59FF62F96}"/>
              </a:ext>
            </a:extLst>
          </p:cNvPr>
          <p:cNvSpPr txBox="1"/>
          <p:nvPr/>
        </p:nvSpPr>
        <p:spPr>
          <a:xfrm>
            <a:off x="2819560" y="4436743"/>
            <a:ext cx="1483909"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Arial"/>
              </a:rPr>
              <a:t>Political</a:t>
            </a:r>
            <a:endParaRPr lang="en" b="1">
              <a:cs typeface="Arial"/>
            </a:endParaRPr>
          </a:p>
        </p:txBody>
      </p:sp>
      <p:pic>
        <p:nvPicPr>
          <p:cNvPr id="9" name="Picture 8" descr="An icon of three outlines of people with one zoomed in on with a magnifying glass. Created by Eman Tutan from Noun Project.">
            <a:extLst>
              <a:ext uri="{FF2B5EF4-FFF2-40B4-BE49-F238E27FC236}">
                <a16:creationId xmlns:a16="http://schemas.microsoft.com/office/drawing/2014/main" id="{2C460397-46FC-4BF0-9442-9570D1B771A2}"/>
              </a:ext>
            </a:extLst>
          </p:cNvPr>
          <p:cNvPicPr>
            <a:picLocks noChangeAspect="1"/>
          </p:cNvPicPr>
          <p:nvPr/>
        </p:nvPicPr>
        <p:blipFill>
          <a:blip r:embed="rId5"/>
          <a:stretch>
            <a:fillRect/>
          </a:stretch>
        </p:blipFill>
        <p:spPr>
          <a:xfrm>
            <a:off x="4875524" y="3070895"/>
            <a:ext cx="1442672" cy="1383324"/>
          </a:xfrm>
          <a:prstGeom prst="rect">
            <a:avLst/>
          </a:prstGeom>
        </p:spPr>
      </p:pic>
      <p:sp>
        <p:nvSpPr>
          <p:cNvPr id="17" name="TextBox 16">
            <a:extLst>
              <a:ext uri="{FF2B5EF4-FFF2-40B4-BE49-F238E27FC236}">
                <a16:creationId xmlns:a16="http://schemas.microsoft.com/office/drawing/2014/main" id="{6D62233F-3CF8-4B83-9639-407F89C0B53E}"/>
              </a:ext>
            </a:extLst>
          </p:cNvPr>
          <p:cNvSpPr txBox="1"/>
          <p:nvPr/>
        </p:nvSpPr>
        <p:spPr>
          <a:xfrm>
            <a:off x="5294787" y="4465501"/>
            <a:ext cx="1483909"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Arial"/>
              </a:rPr>
              <a:t>HR</a:t>
            </a:r>
          </a:p>
        </p:txBody>
      </p:sp>
      <p:pic>
        <p:nvPicPr>
          <p:cNvPr id="11" name="Picture 10" descr="An icon of two gender-neutral silhouettes holding hands with a heart between them. Created by Jason Dilworth from Noun Project.">
            <a:extLst>
              <a:ext uri="{FF2B5EF4-FFF2-40B4-BE49-F238E27FC236}">
                <a16:creationId xmlns:a16="http://schemas.microsoft.com/office/drawing/2014/main" id="{0087C877-B8E9-4A8D-9B56-B18BAF9D6C6C}"/>
              </a:ext>
            </a:extLst>
          </p:cNvPr>
          <p:cNvPicPr>
            <a:picLocks noChangeAspect="1"/>
          </p:cNvPicPr>
          <p:nvPr/>
        </p:nvPicPr>
        <p:blipFill>
          <a:blip r:embed="rId6"/>
          <a:stretch>
            <a:fillRect/>
          </a:stretch>
        </p:blipFill>
        <p:spPr>
          <a:xfrm>
            <a:off x="7032128" y="3128406"/>
            <a:ext cx="1301021" cy="1422396"/>
          </a:xfrm>
          <a:prstGeom prst="rect">
            <a:avLst/>
          </a:prstGeom>
        </p:spPr>
      </p:pic>
      <p:sp>
        <p:nvSpPr>
          <p:cNvPr id="19" name="TextBox 18">
            <a:extLst>
              <a:ext uri="{FF2B5EF4-FFF2-40B4-BE49-F238E27FC236}">
                <a16:creationId xmlns:a16="http://schemas.microsoft.com/office/drawing/2014/main" id="{3067406B-46F4-4C53-9AC0-F7A1BAE67643}"/>
              </a:ext>
            </a:extLst>
          </p:cNvPr>
          <p:cNvSpPr txBox="1"/>
          <p:nvPr/>
        </p:nvSpPr>
        <p:spPr>
          <a:xfrm>
            <a:off x="6945863" y="4479876"/>
            <a:ext cx="1769659"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Arial"/>
              </a:rPr>
              <a:t>Symbolic</a:t>
            </a:r>
          </a:p>
        </p:txBody>
      </p:sp>
      <p:sp>
        <p:nvSpPr>
          <p:cNvPr id="12" name="Content Placeholder 1">
            <a:extLst>
              <a:ext uri="{FF2B5EF4-FFF2-40B4-BE49-F238E27FC236}">
                <a16:creationId xmlns:a16="http://schemas.microsoft.com/office/drawing/2014/main" id="{22A30FCD-30F6-4932-96B7-65D3C3BE4BF8}"/>
              </a:ext>
            </a:extLst>
          </p:cNvPr>
          <p:cNvSpPr txBox="1">
            <a:spLocks/>
          </p:cNvSpPr>
          <p:nvPr/>
        </p:nvSpPr>
        <p:spPr bwMode="auto">
          <a:xfrm>
            <a:off x="980966" y="5057271"/>
            <a:ext cx="7190828" cy="1543176"/>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defTabSz="457200" rtl="0" fontAlgn="base">
              <a:spcBef>
                <a:spcPct val="20000"/>
              </a:spcBef>
              <a:spcAft>
                <a:spcPct val="0"/>
              </a:spcAft>
              <a:buFont typeface="Arial" charset="0"/>
              <a:buNone/>
              <a:defRPr sz="3200" kern="1200">
                <a:solidFill>
                  <a:schemeClr val="tx1">
                    <a:tint val="75000"/>
                  </a:schemeClr>
                </a:solidFill>
                <a:latin typeface="Arial"/>
                <a:ea typeface="ＭＳ Ｐゴシック" charset="0"/>
                <a:cs typeface="Arial"/>
              </a:defRPr>
            </a:lvl1pPr>
            <a:lvl2pPr marL="457200" indent="0" algn="ctr" defTabSz="457200" rtl="0" fontAlgn="base">
              <a:spcBef>
                <a:spcPct val="20000"/>
              </a:spcBef>
              <a:spcAft>
                <a:spcPct val="0"/>
              </a:spcAft>
              <a:buFont typeface="Arial" charset="0"/>
              <a:buNone/>
              <a:defRPr sz="2800" kern="1200">
                <a:solidFill>
                  <a:schemeClr val="tx1">
                    <a:tint val="75000"/>
                  </a:schemeClr>
                </a:solidFill>
                <a:latin typeface="Arial"/>
                <a:ea typeface="ＭＳ Ｐゴシック" charset="0"/>
                <a:cs typeface="Arial"/>
              </a:defRPr>
            </a:lvl2pPr>
            <a:lvl3pPr marL="914400" indent="0" algn="ctr" defTabSz="457200" rtl="0" fontAlgn="base">
              <a:spcBef>
                <a:spcPct val="20000"/>
              </a:spcBef>
              <a:spcAft>
                <a:spcPct val="0"/>
              </a:spcAft>
              <a:buFont typeface="Arial" charset="0"/>
              <a:buNone/>
              <a:defRPr sz="2400" kern="1200">
                <a:solidFill>
                  <a:schemeClr val="tx1">
                    <a:tint val="75000"/>
                  </a:schemeClr>
                </a:solidFill>
                <a:latin typeface="Arial"/>
                <a:ea typeface="ＭＳ Ｐゴシック" charset="0"/>
                <a:cs typeface="Arial"/>
              </a:defRPr>
            </a:lvl3pPr>
            <a:lvl4pPr marL="1371600" indent="0" algn="ctr" defTabSz="457200" rtl="0" fontAlgn="base">
              <a:spcBef>
                <a:spcPct val="20000"/>
              </a:spcBef>
              <a:spcAft>
                <a:spcPct val="0"/>
              </a:spcAft>
              <a:buFont typeface="Arial" charset="0"/>
              <a:buNone/>
              <a:defRPr sz="2000" kern="1200">
                <a:solidFill>
                  <a:schemeClr val="tx1">
                    <a:tint val="75000"/>
                  </a:schemeClr>
                </a:solidFill>
                <a:latin typeface="Arial"/>
                <a:ea typeface="ＭＳ Ｐゴシック" charset="0"/>
                <a:cs typeface="Arial"/>
              </a:defRPr>
            </a:lvl4pPr>
            <a:lvl5pPr marL="1828800" indent="0" algn="ctr" defTabSz="457200" rtl="0" fontAlgn="base">
              <a:spcBef>
                <a:spcPct val="20000"/>
              </a:spcBef>
              <a:spcAft>
                <a:spcPct val="0"/>
              </a:spcAft>
              <a:buFont typeface="Arial" charset="0"/>
              <a:buNone/>
              <a:defRPr sz="2000" kern="1200">
                <a:solidFill>
                  <a:schemeClr val="tx1">
                    <a:tint val="75000"/>
                  </a:schemeClr>
                </a:solidFill>
                <a:latin typeface="Arial"/>
                <a:ea typeface="ＭＳ Ｐゴシック" charset="0"/>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spcBef>
                <a:spcPts val="0"/>
              </a:spcBef>
              <a:buFont typeface="Arial" charset="0"/>
              <a:buChar char="•"/>
            </a:pPr>
            <a:r>
              <a:rPr lang="en" sz="3000" dirty="0">
                <a:solidFill>
                  <a:schemeClr val="tx1"/>
                </a:solidFill>
              </a:rPr>
              <a:t>What frame did you use?</a:t>
            </a:r>
          </a:p>
          <a:p>
            <a:pPr marL="457200" indent="-457200">
              <a:spcBef>
                <a:spcPts val="0"/>
              </a:spcBef>
              <a:buFont typeface="Arial" charset="0"/>
              <a:buChar char="•"/>
            </a:pPr>
            <a:r>
              <a:rPr lang="en" sz="3000" dirty="0">
                <a:solidFill>
                  <a:schemeClr val="tx1"/>
                </a:solidFill>
              </a:rPr>
              <a:t>What alternative frame/approach might work instead?</a:t>
            </a:r>
          </a:p>
          <a:p>
            <a:pPr>
              <a:spcBef>
                <a:spcPts val="0"/>
              </a:spcBef>
            </a:pPr>
            <a:endParaRPr lang="en" sz="3000" dirty="0">
              <a:solidFill>
                <a:schemeClr val="tx1"/>
              </a:solidFill>
            </a:endParaRPr>
          </a:p>
        </p:txBody>
      </p:sp>
    </p:spTree>
    <p:extLst>
      <p:ext uri="{BB962C8B-B14F-4D97-AF65-F5344CB8AC3E}">
        <p14:creationId xmlns:p14="http://schemas.microsoft.com/office/powerpoint/2010/main" val="2940555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399"/>
        <p:cNvGrpSpPr/>
        <p:nvPr/>
      </p:nvGrpSpPr>
      <p:grpSpPr>
        <a:xfrm>
          <a:off x="0" y="0"/>
          <a:ext cx="0" cy="0"/>
          <a:chOff x="0" y="0"/>
          <a:chExt cx="0" cy="0"/>
        </a:xfrm>
      </p:grpSpPr>
      <p:pic>
        <p:nvPicPr>
          <p:cNvPr id="4" name="Shape 13" descr="MSU wordmark."/>
          <p:cNvPicPr preferRelativeResize="0"/>
          <p:nvPr/>
        </p:nvPicPr>
        <p:blipFill rotWithShape="1">
          <a:blip r:embed="rId3">
            <a:alphaModFix/>
          </a:blip>
          <a:srcRect/>
          <a:stretch/>
        </p:blipFill>
        <p:spPr>
          <a:xfrm>
            <a:off x="3567969" y="6504411"/>
            <a:ext cx="1858961" cy="88900"/>
          </a:xfrm>
          <a:prstGeom prst="rect">
            <a:avLst/>
          </a:prstGeom>
          <a:noFill/>
          <a:ln>
            <a:noFill/>
          </a:ln>
        </p:spPr>
      </p:pic>
      <p:sp>
        <p:nvSpPr>
          <p:cNvPr id="5" name="Title 1">
            <a:extLst>
              <a:ext uri="{FF2B5EF4-FFF2-40B4-BE49-F238E27FC236}">
                <a16:creationId xmlns:a16="http://schemas.microsoft.com/office/drawing/2014/main" id="{A4E7407D-6E8A-407C-AA8A-D23E2167C572}"/>
              </a:ext>
            </a:extLst>
          </p:cNvPr>
          <p:cNvSpPr txBox="1">
            <a:spLocks/>
          </p:cNvSpPr>
          <p:nvPr/>
        </p:nvSpPr>
        <p:spPr>
          <a:xfrm>
            <a:off x="461580" y="400210"/>
            <a:ext cx="7190828" cy="1171575"/>
          </a:xfrm>
          <a:prstGeom prst="rect">
            <a:avLst/>
          </a:prstGeom>
        </p:spPr>
        <p:txBody>
          <a:bodyPr lIns="91425" tIns="91425" rIns="91425" bIns="91425" anchor="t" anchorCtr="0"/>
          <a:lstStyle>
            <a:lvl1pPr lvl="0" algn="ctr" defTabSz="457200" rtl="0" eaLnBrk="1" fontAlgn="base" hangingPunct="1">
              <a:spcBef>
                <a:spcPts val="0"/>
              </a:spcBef>
              <a:spcAft>
                <a:spcPct val="0"/>
              </a:spcAft>
              <a:defRPr sz="4400" kern="1200">
                <a:solidFill>
                  <a:schemeClr val="tx1"/>
                </a:solidFill>
                <a:latin typeface="Gotham Book"/>
                <a:ea typeface="ＭＳ Ｐゴシック" charset="-128"/>
                <a:cs typeface="ＭＳ Ｐゴシック" charset="-128"/>
              </a:defRPr>
            </a:lvl1pPr>
            <a:lvl2pPr lvl="1"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2pPr>
            <a:lvl3pPr lvl="2"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3pPr>
            <a:lvl4pPr lvl="3"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4pPr>
            <a:lvl5pPr lvl="4"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5pPr>
            <a:lvl6pPr marL="457200" lvl="5"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6pPr>
            <a:lvl7pPr marL="914400" lvl="6"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7pPr>
            <a:lvl8pPr marL="1371600" lvl="7"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8pPr>
            <a:lvl9pPr marL="1828800" lvl="8"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9pPr>
          </a:lstStyle>
          <a:p>
            <a:r>
              <a:rPr lang="en-US">
                <a:solidFill>
                  <a:srgbClr val="17453B"/>
                </a:solidFill>
              </a:rPr>
              <a:t>General Learnings at MSU</a:t>
            </a:r>
            <a:endParaRPr lang="en-US"/>
          </a:p>
        </p:txBody>
      </p:sp>
      <p:sp>
        <p:nvSpPr>
          <p:cNvPr id="6" name="Subtitle 2">
            <a:extLst>
              <a:ext uri="{FF2B5EF4-FFF2-40B4-BE49-F238E27FC236}">
                <a16:creationId xmlns:a16="http://schemas.microsoft.com/office/drawing/2014/main" id="{22A30FCD-30F6-4932-96B7-65D3C3BE4BF8}"/>
              </a:ext>
            </a:extLst>
          </p:cNvPr>
          <p:cNvSpPr txBox="1">
            <a:spLocks/>
          </p:cNvSpPr>
          <p:nvPr/>
        </p:nvSpPr>
        <p:spPr bwMode="auto">
          <a:xfrm>
            <a:off x="461580" y="1515908"/>
            <a:ext cx="7190828" cy="498850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lvl="0" algn="ctr" defTabSz="457200" rtl="0" eaLnBrk="1" fontAlgn="base" hangingPunct="1">
              <a:spcBef>
                <a:spcPts val="0"/>
              </a:spcBef>
              <a:spcAft>
                <a:spcPct val="0"/>
              </a:spcAft>
              <a:defRPr sz="4000" b="1" kern="1200">
                <a:solidFill>
                  <a:srgbClr val="064339"/>
                </a:solidFill>
                <a:latin typeface="Arial"/>
                <a:ea typeface="ＭＳ Ｐゴシック" charset="-128"/>
                <a:cs typeface="Arial"/>
              </a:defRPr>
            </a:lvl1pPr>
            <a:lvl2pPr marL="742950" lvl="1" indent="-285750" algn="l" defTabSz="457200" rtl="0" eaLnBrk="1" fontAlgn="base" hangingPunct="1">
              <a:spcBef>
                <a:spcPts val="0"/>
              </a:spcBef>
              <a:spcAft>
                <a:spcPct val="0"/>
              </a:spcAft>
              <a:buFont typeface="Arial" charset="0"/>
              <a:buChar char="–"/>
              <a:defRPr sz="2800" kern="1200">
                <a:solidFill>
                  <a:schemeClr val="tx1"/>
                </a:solidFill>
                <a:latin typeface="Gotham Book"/>
                <a:ea typeface="ＭＳ Ｐゴシック" charset="-128"/>
                <a:cs typeface="+mn-cs"/>
              </a:defRPr>
            </a:lvl2pPr>
            <a:lvl3pPr marL="1143000" lvl="2" indent="-228600" algn="l" defTabSz="457200" rtl="0" eaLnBrk="1" fontAlgn="base" hangingPunct="1">
              <a:spcBef>
                <a:spcPts val="0"/>
              </a:spcBef>
              <a:spcAft>
                <a:spcPct val="0"/>
              </a:spcAft>
              <a:buFont typeface="Arial" charset="0"/>
              <a:buChar char="•"/>
              <a:defRPr sz="2400" kern="1200">
                <a:solidFill>
                  <a:schemeClr val="tx1"/>
                </a:solidFill>
                <a:latin typeface="Gotham Book"/>
                <a:ea typeface="ＭＳ Ｐゴシック" charset="-128"/>
                <a:cs typeface="+mn-cs"/>
              </a:defRPr>
            </a:lvl3pPr>
            <a:lvl4pPr marL="1600200" lvl="3" indent="-228600" algn="l" defTabSz="457200" rtl="0" eaLnBrk="1" fontAlgn="base" hangingPunct="1">
              <a:spcBef>
                <a:spcPts val="0"/>
              </a:spcBef>
              <a:spcAft>
                <a:spcPct val="0"/>
              </a:spcAft>
              <a:buFont typeface="Arial" charset="0"/>
              <a:buChar char="–"/>
              <a:defRPr sz="2000" kern="1200">
                <a:solidFill>
                  <a:schemeClr val="tx1"/>
                </a:solidFill>
                <a:latin typeface="Gotham Book"/>
                <a:ea typeface="ＭＳ Ｐゴシック" charset="-128"/>
                <a:cs typeface="+mn-cs"/>
              </a:defRPr>
            </a:lvl4pPr>
            <a:lvl5pPr marL="2057400" lvl="4" indent="-228600" algn="l" defTabSz="457200" rtl="0" eaLnBrk="1" fontAlgn="base" hangingPunct="1">
              <a:spcBef>
                <a:spcPts val="0"/>
              </a:spcBef>
              <a:spcAft>
                <a:spcPct val="0"/>
              </a:spcAft>
              <a:buFont typeface="Arial" charset="0"/>
              <a:buChar char="»"/>
              <a:defRPr sz="2000" kern="1200">
                <a:solidFill>
                  <a:schemeClr val="tx1"/>
                </a:solidFill>
                <a:latin typeface="Gotham Book"/>
                <a:ea typeface="ＭＳ Ｐゴシック" charset="-128"/>
                <a:cs typeface="+mn-cs"/>
              </a:defRPr>
            </a:lvl5pPr>
            <a:lvl6pPr marL="2514600" lvl="5" indent="-228600" algn="l" defTabSz="457200" rtl="0" eaLnBrk="1" latinLnBrk="0" hangingPunct="1">
              <a:spcBef>
                <a:spcPts val="0"/>
              </a:spcBef>
              <a:buFont typeface="Arial"/>
              <a:buChar char="•"/>
              <a:defRPr sz="2000" kern="1200">
                <a:solidFill>
                  <a:schemeClr val="tx1"/>
                </a:solidFill>
                <a:latin typeface="+mn-lt"/>
                <a:ea typeface="+mn-ea"/>
                <a:cs typeface="+mn-cs"/>
              </a:defRPr>
            </a:lvl6pPr>
            <a:lvl7pPr marL="2971800" lvl="6" indent="-228600" algn="l" defTabSz="457200" rtl="0" eaLnBrk="1" latinLnBrk="0" hangingPunct="1">
              <a:spcBef>
                <a:spcPts val="0"/>
              </a:spcBef>
              <a:buFont typeface="Arial"/>
              <a:buChar char="•"/>
              <a:defRPr sz="2000" kern="1200">
                <a:solidFill>
                  <a:schemeClr val="tx1"/>
                </a:solidFill>
                <a:latin typeface="+mn-lt"/>
                <a:ea typeface="+mn-ea"/>
                <a:cs typeface="+mn-cs"/>
              </a:defRPr>
            </a:lvl7pPr>
            <a:lvl8pPr marL="3429000" lvl="7" indent="-228600" algn="l" defTabSz="457200" rtl="0" eaLnBrk="1" latinLnBrk="0" hangingPunct="1">
              <a:spcBef>
                <a:spcPts val="0"/>
              </a:spcBef>
              <a:buFont typeface="Arial"/>
              <a:buChar char="•"/>
              <a:defRPr sz="2000" kern="1200">
                <a:solidFill>
                  <a:schemeClr val="tx1"/>
                </a:solidFill>
                <a:latin typeface="+mn-lt"/>
                <a:ea typeface="+mn-ea"/>
                <a:cs typeface="+mn-cs"/>
              </a:defRPr>
            </a:lvl8pPr>
            <a:lvl9pPr marL="3886200" lvl="8" indent="-228600" algn="l" defTabSz="457200" rtl="0" eaLnBrk="1" latinLnBrk="0" hangingPunct="1">
              <a:spcBef>
                <a:spcPts val="0"/>
              </a:spcBef>
              <a:buFont typeface="Arial"/>
              <a:buChar char="•"/>
              <a:defRPr sz="2000" kern="1200">
                <a:solidFill>
                  <a:schemeClr val="tx1"/>
                </a:solidFill>
                <a:latin typeface="+mn-lt"/>
                <a:ea typeface="+mn-ea"/>
                <a:cs typeface="+mn-cs"/>
              </a:defRPr>
            </a:lvl9pPr>
          </a:lstStyle>
          <a:p>
            <a:pPr marL="342900" indent="-342900" algn="l">
              <a:buFont typeface="Arial" charset="0"/>
              <a:buChar char="•"/>
            </a:pPr>
            <a:r>
              <a:rPr lang="en" sz="2400" dirty="0">
                <a:solidFill>
                  <a:srgbClr val="17453B"/>
                </a:solidFill>
              </a:rPr>
              <a:t>Four frames using the study at MSU</a:t>
            </a:r>
          </a:p>
          <a:p>
            <a:pPr algn="l"/>
            <a:endParaRPr lang="en" sz="2400" dirty="0">
              <a:solidFill>
                <a:srgbClr val="17453B"/>
              </a:solidFill>
            </a:endParaRPr>
          </a:p>
          <a:p>
            <a:pPr algn="l"/>
            <a:r>
              <a:rPr lang="en" sz="3200" dirty="0">
                <a:solidFill>
                  <a:srgbClr val="17453B"/>
                </a:solidFill>
              </a:rPr>
              <a:t>General Tips</a:t>
            </a:r>
          </a:p>
          <a:p>
            <a:pPr marL="342900" indent="-342900" algn="l">
              <a:buFont typeface="Arial" charset="0"/>
              <a:buChar char="•"/>
            </a:pPr>
            <a:r>
              <a:rPr lang="en" sz="2400" b="0" dirty="0">
                <a:solidFill>
                  <a:srgbClr val="17453B"/>
                </a:solidFill>
              </a:rPr>
              <a:t>Symbolic value: do not anchor accessibility programs in things you cannot control like legal complaints or lawsuits, anchor them to symbols (brand) and business value</a:t>
            </a:r>
          </a:p>
          <a:p>
            <a:pPr marL="342900" indent="-342900" algn="l">
              <a:buFont typeface="Arial" charset="0"/>
              <a:buChar char="•"/>
            </a:pPr>
            <a:r>
              <a:rPr lang="en" sz="2400" b="0" dirty="0">
                <a:solidFill>
                  <a:srgbClr val="17453B"/>
                </a:solidFill>
              </a:rPr>
              <a:t>Human resources: accessibility initiatives are about people, get more people involved</a:t>
            </a:r>
          </a:p>
          <a:p>
            <a:pPr marL="342900" indent="-342900" algn="l">
              <a:buFont typeface="Arial" charset="0"/>
              <a:buChar char="•"/>
            </a:pPr>
            <a:r>
              <a:rPr lang="en" sz="2400" b="0" dirty="0">
                <a:solidFill>
                  <a:srgbClr val="17453B"/>
                </a:solidFill>
              </a:rPr>
              <a:t>Political value: everyone is a potential ally and advocate, use the frames to appeal to stakeholders</a:t>
            </a:r>
          </a:p>
        </p:txBody>
      </p:sp>
    </p:spTree>
    <p:extLst>
      <p:ext uri="{BB962C8B-B14F-4D97-AF65-F5344CB8AC3E}">
        <p14:creationId xmlns:p14="http://schemas.microsoft.com/office/powerpoint/2010/main" val="2407276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399"/>
        <p:cNvGrpSpPr/>
        <p:nvPr/>
      </p:nvGrpSpPr>
      <p:grpSpPr>
        <a:xfrm>
          <a:off x="0" y="0"/>
          <a:ext cx="0" cy="0"/>
          <a:chOff x="0" y="0"/>
          <a:chExt cx="0" cy="0"/>
        </a:xfrm>
      </p:grpSpPr>
      <p:pic>
        <p:nvPicPr>
          <p:cNvPr id="4" name="Shape 13" descr="MSU wordmark."/>
          <p:cNvPicPr preferRelativeResize="0"/>
          <p:nvPr/>
        </p:nvPicPr>
        <p:blipFill rotWithShape="1">
          <a:blip r:embed="rId3">
            <a:alphaModFix/>
          </a:blip>
          <a:srcRect/>
          <a:stretch/>
        </p:blipFill>
        <p:spPr>
          <a:xfrm>
            <a:off x="3567969" y="6504411"/>
            <a:ext cx="1858961" cy="88900"/>
          </a:xfrm>
          <a:prstGeom prst="rect">
            <a:avLst/>
          </a:prstGeom>
          <a:noFill/>
          <a:ln>
            <a:noFill/>
          </a:ln>
        </p:spPr>
      </p:pic>
      <p:sp>
        <p:nvSpPr>
          <p:cNvPr id="5" name="Title 1">
            <a:extLst>
              <a:ext uri="{FF2B5EF4-FFF2-40B4-BE49-F238E27FC236}">
                <a16:creationId xmlns:a16="http://schemas.microsoft.com/office/drawing/2014/main" id="{A4E7407D-6E8A-407C-AA8A-D23E2167C572}"/>
              </a:ext>
            </a:extLst>
          </p:cNvPr>
          <p:cNvSpPr txBox="1">
            <a:spLocks/>
          </p:cNvSpPr>
          <p:nvPr/>
        </p:nvSpPr>
        <p:spPr>
          <a:xfrm>
            <a:off x="461580" y="400210"/>
            <a:ext cx="7190828" cy="1171575"/>
          </a:xfrm>
          <a:prstGeom prst="rect">
            <a:avLst/>
          </a:prstGeom>
        </p:spPr>
        <p:txBody>
          <a:bodyPr lIns="91425" tIns="91425" rIns="91425" bIns="91425" anchor="t" anchorCtr="0"/>
          <a:lstStyle>
            <a:lvl1pPr lvl="0" algn="ctr" defTabSz="457200" rtl="0" eaLnBrk="1" fontAlgn="base" hangingPunct="1">
              <a:spcBef>
                <a:spcPts val="0"/>
              </a:spcBef>
              <a:spcAft>
                <a:spcPct val="0"/>
              </a:spcAft>
              <a:defRPr sz="4400" kern="1200">
                <a:solidFill>
                  <a:schemeClr val="tx1"/>
                </a:solidFill>
                <a:latin typeface="Gotham Book"/>
                <a:ea typeface="ＭＳ Ｐゴシック" charset="-128"/>
                <a:cs typeface="ＭＳ Ｐゴシック" charset="-128"/>
              </a:defRPr>
            </a:lvl1pPr>
            <a:lvl2pPr lvl="1"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2pPr>
            <a:lvl3pPr lvl="2"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3pPr>
            <a:lvl4pPr lvl="3"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4pPr>
            <a:lvl5pPr lvl="4"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5pPr>
            <a:lvl6pPr marL="457200" lvl="5"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6pPr>
            <a:lvl7pPr marL="914400" lvl="6"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7pPr>
            <a:lvl8pPr marL="1371600" lvl="7"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8pPr>
            <a:lvl9pPr marL="1828800" lvl="8"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9pPr>
          </a:lstStyle>
          <a:p>
            <a:r>
              <a:rPr lang="en-US">
                <a:solidFill>
                  <a:srgbClr val="17453B"/>
                </a:solidFill>
              </a:rPr>
              <a:t>Resources for Process Analysis</a:t>
            </a:r>
          </a:p>
        </p:txBody>
      </p:sp>
      <p:sp>
        <p:nvSpPr>
          <p:cNvPr id="6" name="Subtitle 2">
            <a:extLst>
              <a:ext uri="{FF2B5EF4-FFF2-40B4-BE49-F238E27FC236}">
                <a16:creationId xmlns:a16="http://schemas.microsoft.com/office/drawing/2014/main" id="{22A30FCD-30F6-4932-96B7-65D3C3BE4BF8}"/>
              </a:ext>
            </a:extLst>
          </p:cNvPr>
          <p:cNvSpPr txBox="1">
            <a:spLocks/>
          </p:cNvSpPr>
          <p:nvPr/>
        </p:nvSpPr>
        <p:spPr bwMode="auto">
          <a:xfrm>
            <a:off x="461580" y="1515908"/>
            <a:ext cx="7190828" cy="498850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lvl="0" algn="ctr" defTabSz="457200" rtl="0" eaLnBrk="1" fontAlgn="base" hangingPunct="1">
              <a:spcBef>
                <a:spcPts val="0"/>
              </a:spcBef>
              <a:spcAft>
                <a:spcPct val="0"/>
              </a:spcAft>
              <a:defRPr sz="4000" b="1" kern="1200">
                <a:solidFill>
                  <a:srgbClr val="064339"/>
                </a:solidFill>
                <a:latin typeface="Arial"/>
                <a:ea typeface="ＭＳ Ｐゴシック" charset="-128"/>
                <a:cs typeface="Arial"/>
              </a:defRPr>
            </a:lvl1pPr>
            <a:lvl2pPr marL="742950" lvl="1" indent="-285750" algn="l" defTabSz="457200" rtl="0" eaLnBrk="1" fontAlgn="base" hangingPunct="1">
              <a:spcBef>
                <a:spcPts val="0"/>
              </a:spcBef>
              <a:spcAft>
                <a:spcPct val="0"/>
              </a:spcAft>
              <a:buFont typeface="Arial" charset="0"/>
              <a:buChar char="–"/>
              <a:defRPr sz="2800" kern="1200">
                <a:solidFill>
                  <a:schemeClr val="tx1"/>
                </a:solidFill>
                <a:latin typeface="Gotham Book"/>
                <a:ea typeface="ＭＳ Ｐゴシック" charset="-128"/>
                <a:cs typeface="+mn-cs"/>
              </a:defRPr>
            </a:lvl2pPr>
            <a:lvl3pPr marL="1143000" lvl="2" indent="-228600" algn="l" defTabSz="457200" rtl="0" eaLnBrk="1" fontAlgn="base" hangingPunct="1">
              <a:spcBef>
                <a:spcPts val="0"/>
              </a:spcBef>
              <a:spcAft>
                <a:spcPct val="0"/>
              </a:spcAft>
              <a:buFont typeface="Arial" charset="0"/>
              <a:buChar char="•"/>
              <a:defRPr sz="2400" kern="1200">
                <a:solidFill>
                  <a:schemeClr val="tx1"/>
                </a:solidFill>
                <a:latin typeface="Gotham Book"/>
                <a:ea typeface="ＭＳ Ｐゴシック" charset="-128"/>
                <a:cs typeface="+mn-cs"/>
              </a:defRPr>
            </a:lvl3pPr>
            <a:lvl4pPr marL="1600200" lvl="3" indent="-228600" algn="l" defTabSz="457200" rtl="0" eaLnBrk="1" fontAlgn="base" hangingPunct="1">
              <a:spcBef>
                <a:spcPts val="0"/>
              </a:spcBef>
              <a:spcAft>
                <a:spcPct val="0"/>
              </a:spcAft>
              <a:buFont typeface="Arial" charset="0"/>
              <a:buChar char="–"/>
              <a:defRPr sz="2000" kern="1200">
                <a:solidFill>
                  <a:schemeClr val="tx1"/>
                </a:solidFill>
                <a:latin typeface="Gotham Book"/>
                <a:ea typeface="ＭＳ Ｐゴシック" charset="-128"/>
                <a:cs typeface="+mn-cs"/>
              </a:defRPr>
            </a:lvl4pPr>
            <a:lvl5pPr marL="2057400" lvl="4" indent="-228600" algn="l" defTabSz="457200" rtl="0" eaLnBrk="1" fontAlgn="base" hangingPunct="1">
              <a:spcBef>
                <a:spcPts val="0"/>
              </a:spcBef>
              <a:spcAft>
                <a:spcPct val="0"/>
              </a:spcAft>
              <a:buFont typeface="Arial" charset="0"/>
              <a:buChar char="»"/>
              <a:defRPr sz="2000" kern="1200">
                <a:solidFill>
                  <a:schemeClr val="tx1"/>
                </a:solidFill>
                <a:latin typeface="Gotham Book"/>
                <a:ea typeface="ＭＳ Ｐゴシック" charset="-128"/>
                <a:cs typeface="+mn-cs"/>
              </a:defRPr>
            </a:lvl5pPr>
            <a:lvl6pPr marL="2514600" lvl="5" indent="-228600" algn="l" defTabSz="457200" rtl="0" eaLnBrk="1" latinLnBrk="0" hangingPunct="1">
              <a:spcBef>
                <a:spcPts val="0"/>
              </a:spcBef>
              <a:buFont typeface="Arial"/>
              <a:buChar char="•"/>
              <a:defRPr sz="2000" kern="1200">
                <a:solidFill>
                  <a:schemeClr val="tx1"/>
                </a:solidFill>
                <a:latin typeface="+mn-lt"/>
                <a:ea typeface="+mn-ea"/>
                <a:cs typeface="+mn-cs"/>
              </a:defRPr>
            </a:lvl6pPr>
            <a:lvl7pPr marL="2971800" lvl="6" indent="-228600" algn="l" defTabSz="457200" rtl="0" eaLnBrk="1" latinLnBrk="0" hangingPunct="1">
              <a:spcBef>
                <a:spcPts val="0"/>
              </a:spcBef>
              <a:buFont typeface="Arial"/>
              <a:buChar char="•"/>
              <a:defRPr sz="2000" kern="1200">
                <a:solidFill>
                  <a:schemeClr val="tx1"/>
                </a:solidFill>
                <a:latin typeface="+mn-lt"/>
                <a:ea typeface="+mn-ea"/>
                <a:cs typeface="+mn-cs"/>
              </a:defRPr>
            </a:lvl7pPr>
            <a:lvl8pPr marL="3429000" lvl="7" indent="-228600" algn="l" defTabSz="457200" rtl="0" eaLnBrk="1" latinLnBrk="0" hangingPunct="1">
              <a:spcBef>
                <a:spcPts val="0"/>
              </a:spcBef>
              <a:buFont typeface="Arial"/>
              <a:buChar char="•"/>
              <a:defRPr sz="2000" kern="1200">
                <a:solidFill>
                  <a:schemeClr val="tx1"/>
                </a:solidFill>
                <a:latin typeface="+mn-lt"/>
                <a:ea typeface="+mn-ea"/>
                <a:cs typeface="+mn-cs"/>
              </a:defRPr>
            </a:lvl8pPr>
            <a:lvl9pPr marL="3886200" lvl="8" indent="-228600" algn="l" defTabSz="457200" rtl="0" eaLnBrk="1" latinLnBrk="0" hangingPunct="1">
              <a:spcBef>
                <a:spcPts val="0"/>
              </a:spcBef>
              <a:buFont typeface="Arial"/>
              <a:buChar char="•"/>
              <a:defRPr sz="2000" kern="1200">
                <a:solidFill>
                  <a:schemeClr val="tx1"/>
                </a:solidFill>
                <a:latin typeface="+mn-lt"/>
                <a:ea typeface="+mn-ea"/>
                <a:cs typeface="+mn-cs"/>
              </a:defRPr>
            </a:lvl9pPr>
          </a:lstStyle>
          <a:p>
            <a:pPr marL="342900" indent="-342900" algn="l">
              <a:buFont typeface="Arial" charset="0"/>
              <a:buChar char="•"/>
            </a:pPr>
            <a:r>
              <a:rPr lang="en" sz="2400">
                <a:solidFill>
                  <a:srgbClr val="17453B"/>
                </a:solidFill>
              </a:rPr>
              <a:t>Six Sigma</a:t>
            </a:r>
          </a:p>
          <a:p>
            <a:pPr marL="342900" indent="-342900" algn="l">
              <a:buFont typeface="Arial" charset="0"/>
              <a:buChar char="•"/>
            </a:pPr>
            <a:r>
              <a:rPr lang="en" sz="2400">
                <a:solidFill>
                  <a:srgbClr val="17453B"/>
                </a:solidFill>
              </a:rPr>
              <a:t>Kaizen</a:t>
            </a:r>
          </a:p>
          <a:p>
            <a:pPr marL="342900" indent="-342900" algn="l">
              <a:buFontTx/>
              <a:buChar char="•"/>
            </a:pPr>
            <a:r>
              <a:rPr lang="en" sz="2400">
                <a:solidFill>
                  <a:srgbClr val="17453B"/>
                </a:solidFill>
              </a:rPr>
              <a:t>Frames (Bolman &amp; Deal)</a:t>
            </a:r>
          </a:p>
          <a:p>
            <a:pPr marL="342900" indent="-342900" algn="l">
              <a:buFontTx/>
              <a:buChar char="•"/>
            </a:pPr>
            <a:r>
              <a:rPr lang="en" sz="2400">
                <a:solidFill>
                  <a:srgbClr val="17453B"/>
                </a:solidFill>
              </a:rPr>
              <a:t>Value stream mapping</a:t>
            </a:r>
          </a:p>
          <a:p>
            <a:pPr marL="342900" indent="-342900" algn="l">
              <a:buFontTx/>
              <a:buChar char="•"/>
            </a:pPr>
            <a:r>
              <a:rPr lang="en" sz="2400">
                <a:solidFill>
                  <a:srgbClr val="17453B"/>
                </a:solidFill>
              </a:rPr>
              <a:t>User Experience Strategy conversations</a:t>
            </a:r>
          </a:p>
          <a:p>
            <a:pPr marL="342900" indent="-342900" algn="l">
              <a:buFontTx/>
              <a:buChar char="•"/>
            </a:pPr>
            <a:r>
              <a:rPr lang="en" sz="2400">
                <a:solidFill>
                  <a:srgbClr val="17453B"/>
                </a:solidFill>
              </a:rPr>
              <a:t>Higher education administration conversations</a:t>
            </a:r>
          </a:p>
        </p:txBody>
      </p:sp>
    </p:spTree>
    <p:extLst>
      <p:ext uri="{BB962C8B-B14F-4D97-AF65-F5344CB8AC3E}">
        <p14:creationId xmlns:p14="http://schemas.microsoft.com/office/powerpoint/2010/main" val="1029308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407D-6E8A-407C-AA8A-D23E2167C572}"/>
              </a:ext>
            </a:extLst>
          </p:cNvPr>
          <p:cNvSpPr>
            <a:spLocks noGrp="1"/>
          </p:cNvSpPr>
          <p:nvPr>
            <p:ph type="ctrTitle"/>
          </p:nvPr>
        </p:nvSpPr>
        <p:spPr>
          <a:xfrm>
            <a:off x="461580" y="400210"/>
            <a:ext cx="7190828" cy="1171575"/>
          </a:xfrm>
        </p:spPr>
        <p:txBody>
          <a:bodyPr/>
          <a:lstStyle/>
          <a:p>
            <a:r>
              <a:rPr lang="en-US">
                <a:solidFill>
                  <a:srgbClr val="17453B"/>
                </a:solidFill>
              </a:rPr>
              <a:t>Contact</a:t>
            </a:r>
          </a:p>
        </p:txBody>
      </p:sp>
      <p:sp>
        <p:nvSpPr>
          <p:cNvPr id="4" name="Content Placeholder 2">
            <a:extLst>
              <a:ext uri="{FF2B5EF4-FFF2-40B4-BE49-F238E27FC236}">
                <a16:creationId xmlns:a16="http://schemas.microsoft.com/office/drawing/2014/main" id="{436766B9-1D8A-45BD-9906-C04B69053CBC}"/>
              </a:ext>
            </a:extLst>
          </p:cNvPr>
          <p:cNvSpPr txBox="1">
            <a:spLocks/>
          </p:cNvSpPr>
          <p:nvPr/>
        </p:nvSpPr>
        <p:spPr bwMode="auto">
          <a:xfrm>
            <a:off x="461580" y="1252809"/>
            <a:ext cx="8229600" cy="204891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defTabSz="457200" rtl="0" fontAlgn="base">
              <a:spcBef>
                <a:spcPct val="20000"/>
              </a:spcBef>
              <a:spcAft>
                <a:spcPct val="0"/>
              </a:spcAft>
              <a:buFont typeface="Arial" charset="0"/>
              <a:buNone/>
              <a:defRPr sz="3200" kern="1200">
                <a:solidFill>
                  <a:schemeClr val="tx1">
                    <a:tint val="75000"/>
                  </a:schemeClr>
                </a:solidFill>
                <a:latin typeface="Arial"/>
                <a:ea typeface="ＭＳ Ｐゴシック" charset="0"/>
                <a:cs typeface="Arial"/>
              </a:defRPr>
            </a:lvl1pPr>
            <a:lvl2pPr marL="457200" indent="0" algn="ctr" defTabSz="457200" rtl="0" fontAlgn="base">
              <a:spcBef>
                <a:spcPct val="20000"/>
              </a:spcBef>
              <a:spcAft>
                <a:spcPct val="0"/>
              </a:spcAft>
              <a:buFont typeface="Arial" charset="0"/>
              <a:buNone/>
              <a:defRPr sz="2800" kern="1200">
                <a:solidFill>
                  <a:schemeClr val="tx1">
                    <a:tint val="75000"/>
                  </a:schemeClr>
                </a:solidFill>
                <a:latin typeface="Arial"/>
                <a:ea typeface="ＭＳ Ｐゴシック" charset="0"/>
                <a:cs typeface="Arial"/>
              </a:defRPr>
            </a:lvl2pPr>
            <a:lvl3pPr marL="914400" indent="0" algn="ctr" defTabSz="457200" rtl="0" fontAlgn="base">
              <a:spcBef>
                <a:spcPct val="20000"/>
              </a:spcBef>
              <a:spcAft>
                <a:spcPct val="0"/>
              </a:spcAft>
              <a:buFont typeface="Arial" charset="0"/>
              <a:buNone/>
              <a:defRPr sz="2400" kern="1200">
                <a:solidFill>
                  <a:schemeClr val="tx1">
                    <a:tint val="75000"/>
                  </a:schemeClr>
                </a:solidFill>
                <a:latin typeface="Arial"/>
                <a:ea typeface="ＭＳ Ｐゴシック" charset="0"/>
                <a:cs typeface="Arial"/>
              </a:defRPr>
            </a:lvl3pPr>
            <a:lvl4pPr marL="1371600" indent="0" algn="ctr" defTabSz="457200" rtl="0" fontAlgn="base">
              <a:spcBef>
                <a:spcPct val="20000"/>
              </a:spcBef>
              <a:spcAft>
                <a:spcPct val="0"/>
              </a:spcAft>
              <a:buFont typeface="Arial" charset="0"/>
              <a:buNone/>
              <a:defRPr sz="2000" kern="1200">
                <a:solidFill>
                  <a:schemeClr val="tx1">
                    <a:tint val="75000"/>
                  </a:schemeClr>
                </a:solidFill>
                <a:latin typeface="Arial"/>
                <a:ea typeface="ＭＳ Ｐゴシック" charset="0"/>
                <a:cs typeface="Arial"/>
              </a:defRPr>
            </a:lvl4pPr>
            <a:lvl5pPr marL="1828800" indent="0" algn="ctr" defTabSz="457200" rtl="0" fontAlgn="base">
              <a:spcBef>
                <a:spcPct val="20000"/>
              </a:spcBef>
              <a:spcAft>
                <a:spcPct val="0"/>
              </a:spcAft>
              <a:buFont typeface="Arial" charset="0"/>
              <a:buNone/>
              <a:defRPr sz="2000" kern="1200">
                <a:solidFill>
                  <a:schemeClr val="tx1">
                    <a:tint val="75000"/>
                  </a:schemeClr>
                </a:solidFill>
                <a:latin typeface="Arial"/>
                <a:ea typeface="ＭＳ Ｐゴシック" charset="0"/>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a:solidFill>
                  <a:schemeClr val="tx1"/>
                </a:solidFill>
              </a:rPr>
              <a:t>Landscape survey of digital accessibility professionals in higher education (</a:t>
            </a:r>
            <a:r>
              <a:rPr lang="en-US" err="1">
                <a:solidFill>
                  <a:schemeClr val="tx1"/>
                </a:solidFill>
              </a:rPr>
              <a:t>Qualtrics</a:t>
            </a:r>
            <a:r>
              <a:rPr lang="en-US">
                <a:solidFill>
                  <a:schemeClr val="tx1"/>
                </a:solidFill>
              </a:rPr>
              <a:t>): </a:t>
            </a:r>
            <a:r>
              <a:rPr lang="en-US">
                <a:solidFill>
                  <a:schemeClr val="tx1"/>
                </a:solidFill>
                <a:hlinkClick r:id="rId2"/>
              </a:rPr>
              <a:t>http://bit.ly/2FU7HWo</a:t>
            </a:r>
            <a:r>
              <a:rPr lang="en-US">
                <a:solidFill>
                  <a:schemeClr val="tx1"/>
                </a:solidFill>
              </a:rPr>
              <a:t> </a:t>
            </a:r>
            <a:br>
              <a:rPr lang="en-US">
                <a:solidFill>
                  <a:schemeClr val="tx1"/>
                </a:solidFill>
              </a:rPr>
            </a:br>
            <a:r>
              <a:rPr lang="en-US">
                <a:solidFill>
                  <a:schemeClr val="tx1"/>
                </a:solidFill>
              </a:rPr>
              <a:t>(also you can find on my Twitter) </a:t>
            </a:r>
          </a:p>
        </p:txBody>
      </p:sp>
      <p:sp>
        <p:nvSpPr>
          <p:cNvPr id="6" name="Content Placeholder 2">
            <a:extLst>
              <a:ext uri="{FF2B5EF4-FFF2-40B4-BE49-F238E27FC236}">
                <a16:creationId xmlns:a16="http://schemas.microsoft.com/office/drawing/2014/main" id="{436766B9-1D8A-45BD-9906-C04B69053CBC}"/>
              </a:ext>
            </a:extLst>
          </p:cNvPr>
          <p:cNvSpPr txBox="1">
            <a:spLocks/>
          </p:cNvSpPr>
          <p:nvPr/>
        </p:nvSpPr>
        <p:spPr>
          <a:xfrm>
            <a:off x="457200" y="3864208"/>
            <a:ext cx="3703320" cy="2353711"/>
          </a:xfrm>
          <a:prstGeom prst="rect">
            <a:avLst/>
          </a:prstGeom>
        </p:spPr>
        <p:txBody>
          <a:bodyPr anchor="t"/>
          <a:lstStyle>
            <a:lvl1pPr marL="342900" indent="-342900" algn="l" defTabSz="457200" rtl="0" eaLnBrk="1" fontAlgn="base" hangingPunct="1">
              <a:spcBef>
                <a:spcPct val="20000"/>
              </a:spcBef>
              <a:spcAft>
                <a:spcPct val="0"/>
              </a:spcAft>
              <a:buClr>
                <a:srgbClr val="18453B"/>
              </a:buClr>
              <a:buFont typeface="Arial"/>
              <a:buChar char="•"/>
              <a:defRPr sz="2800" b="0" i="0" kern="1200">
                <a:solidFill>
                  <a:srgbClr val="464646"/>
                </a:solidFill>
                <a:latin typeface="Gotham Book"/>
                <a:ea typeface="ＭＳ Ｐゴシック" charset="-128"/>
                <a:cs typeface="Gotham Book"/>
              </a:defRPr>
            </a:lvl1pPr>
            <a:lvl2pPr marL="742950" indent="-285750" algn="l" defTabSz="457200" rtl="0" eaLnBrk="1" fontAlgn="base" hangingPunct="1">
              <a:spcBef>
                <a:spcPct val="20000"/>
              </a:spcBef>
              <a:spcAft>
                <a:spcPct val="0"/>
              </a:spcAft>
              <a:buClr>
                <a:schemeClr val="tx1">
                  <a:lumMod val="75000"/>
                  <a:lumOff val="25000"/>
                </a:schemeClr>
              </a:buClr>
              <a:buSzPct val="85000"/>
              <a:buFont typeface="Arial"/>
              <a:buChar char="•"/>
              <a:defRPr sz="2400" b="0" i="0" kern="1200">
                <a:solidFill>
                  <a:srgbClr val="464646"/>
                </a:solidFill>
                <a:latin typeface="Gotham Book"/>
                <a:ea typeface="ＭＳ Ｐゴシック" charset="-128"/>
                <a:cs typeface="Gotham Book"/>
              </a:defRPr>
            </a:lvl2pPr>
            <a:lvl3pPr marL="1143000" indent="-228600" algn="l" defTabSz="457200" rtl="0" eaLnBrk="1" fontAlgn="base" hangingPunct="1">
              <a:spcBef>
                <a:spcPct val="20000"/>
              </a:spcBef>
              <a:spcAft>
                <a:spcPct val="0"/>
              </a:spcAft>
              <a:buClr>
                <a:schemeClr val="tx1">
                  <a:lumMod val="75000"/>
                  <a:lumOff val="25000"/>
                </a:schemeClr>
              </a:buClr>
              <a:buFont typeface="Arial" charset="0"/>
              <a:buChar char="•"/>
              <a:defRPr sz="2000" b="0" i="0" kern="1200">
                <a:solidFill>
                  <a:srgbClr val="464646"/>
                </a:solidFill>
                <a:latin typeface="Gotham Book"/>
                <a:ea typeface="ＭＳ Ｐゴシック" charset="-128"/>
                <a:cs typeface="Gotham Book"/>
              </a:defRPr>
            </a:lvl3pPr>
            <a:lvl4pPr marL="1600200" indent="-228600" algn="l" defTabSz="457200" rtl="0" eaLnBrk="1" fontAlgn="base" hangingPunct="1">
              <a:spcBef>
                <a:spcPct val="20000"/>
              </a:spcBef>
              <a:spcAft>
                <a:spcPct val="0"/>
              </a:spcAft>
              <a:buFont typeface="Arial" charset="0"/>
              <a:buChar char="–"/>
              <a:defRPr sz="2000" b="0" i="0" kern="1200">
                <a:solidFill>
                  <a:srgbClr val="464646"/>
                </a:solidFill>
                <a:latin typeface="Gotham Book"/>
                <a:ea typeface="ＭＳ Ｐゴシック" charset="-128"/>
                <a:cs typeface="Gotham Book"/>
              </a:defRPr>
            </a:lvl4pPr>
            <a:lvl5pPr marL="2057400" indent="-228600" algn="l" defTabSz="457200" rtl="0" eaLnBrk="1" fontAlgn="base" hangingPunct="1">
              <a:spcBef>
                <a:spcPct val="20000"/>
              </a:spcBef>
              <a:spcAft>
                <a:spcPct val="0"/>
              </a:spcAft>
              <a:buFont typeface="Arial" charset="0"/>
              <a:buChar char="»"/>
              <a:defRPr sz="2000" b="0" i="0" kern="1200">
                <a:solidFill>
                  <a:srgbClr val="464646"/>
                </a:solidFill>
                <a:latin typeface="Gotham Book"/>
                <a:ea typeface="ＭＳ Ｐゴシック" charset="-128"/>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chemeClr val="tx1"/>
                </a:solidFill>
              </a:rPr>
              <a:t>Phil Deaton</a:t>
            </a:r>
            <a:br>
              <a:rPr lang="en-US" sz="2400" dirty="0">
                <a:solidFill>
                  <a:schemeClr val="tx1"/>
                </a:solidFill>
              </a:rPr>
            </a:br>
            <a:r>
              <a:rPr lang="en-US" sz="2400" dirty="0">
                <a:solidFill>
                  <a:schemeClr val="tx1"/>
                </a:solidFill>
              </a:rPr>
              <a:t>Digital Accessibility Coordinator</a:t>
            </a:r>
            <a:br>
              <a:rPr lang="en-US" sz="2400" dirty="0">
                <a:solidFill>
                  <a:schemeClr val="tx1"/>
                </a:solidFill>
              </a:rPr>
            </a:br>
            <a:r>
              <a:rPr lang="en-US" sz="2400" dirty="0">
                <a:solidFill>
                  <a:schemeClr val="tx1"/>
                </a:solidFill>
              </a:rPr>
              <a:t>Michigan State University</a:t>
            </a:r>
            <a:br>
              <a:rPr lang="en-US" sz="2400" dirty="0">
                <a:solidFill>
                  <a:schemeClr val="tx1"/>
                </a:solidFill>
              </a:rPr>
            </a:br>
            <a:r>
              <a:rPr lang="en-US" sz="2400" dirty="0">
                <a:solidFill>
                  <a:schemeClr val="tx1"/>
                </a:solidFill>
                <a:hlinkClick r:id="rId3"/>
              </a:rPr>
              <a:t>deatonph@msu.edu</a:t>
            </a:r>
            <a:endParaRPr lang="en-US" sz="2400" dirty="0">
              <a:solidFill>
                <a:schemeClr val="tx1"/>
              </a:solidFill>
            </a:endParaRPr>
          </a:p>
          <a:p>
            <a:pPr marL="0" indent="0">
              <a:buNone/>
            </a:pPr>
            <a:r>
              <a:rPr lang="en-US" sz="2400" dirty="0">
                <a:solidFill>
                  <a:schemeClr val="tx1"/>
                </a:solidFill>
              </a:rPr>
              <a:t>@</a:t>
            </a:r>
            <a:r>
              <a:rPr lang="en-US" sz="2400" dirty="0" err="1">
                <a:solidFill>
                  <a:schemeClr val="tx1"/>
                </a:solidFill>
              </a:rPr>
              <a:t>deatonphil</a:t>
            </a:r>
            <a:r>
              <a:rPr lang="en-US" sz="2400" dirty="0">
                <a:solidFill>
                  <a:schemeClr val="tx1"/>
                </a:solidFill>
              </a:rPr>
              <a:t> </a:t>
            </a:r>
          </a:p>
          <a:p>
            <a:pPr marL="0" indent="0">
              <a:buNone/>
            </a:pPr>
            <a:r>
              <a:rPr lang="en-US" sz="2400" dirty="0">
                <a:solidFill>
                  <a:schemeClr val="tx1"/>
                </a:solidFill>
                <a:hlinkClick r:id="rId4"/>
              </a:rPr>
              <a:t>webaccess.msu.edu</a:t>
            </a:r>
            <a:endParaRPr lang="en-US" sz="2400" dirty="0">
              <a:solidFill>
                <a:schemeClr val="tx1"/>
              </a:solidFill>
            </a:endParaRPr>
          </a:p>
        </p:txBody>
      </p:sp>
      <p:sp>
        <p:nvSpPr>
          <p:cNvPr id="7" name="Content Placeholder 2">
            <a:extLst>
              <a:ext uri="{FF2B5EF4-FFF2-40B4-BE49-F238E27FC236}">
                <a16:creationId xmlns:a16="http://schemas.microsoft.com/office/drawing/2014/main" id="{436766B9-1D8A-45BD-9906-C04B69053CBC}"/>
              </a:ext>
            </a:extLst>
          </p:cNvPr>
          <p:cNvSpPr txBox="1">
            <a:spLocks/>
          </p:cNvSpPr>
          <p:nvPr/>
        </p:nvSpPr>
        <p:spPr>
          <a:xfrm>
            <a:off x="4987860" y="3864207"/>
            <a:ext cx="3703320" cy="2353711"/>
          </a:xfrm>
          <a:prstGeom prst="rect">
            <a:avLst/>
          </a:prstGeom>
        </p:spPr>
        <p:txBody>
          <a:bodyPr anchor="t"/>
          <a:lstStyle>
            <a:lvl1pPr marL="342900" indent="-342900" algn="l" defTabSz="457200" rtl="0" eaLnBrk="1" fontAlgn="base" hangingPunct="1">
              <a:spcBef>
                <a:spcPct val="20000"/>
              </a:spcBef>
              <a:spcAft>
                <a:spcPct val="0"/>
              </a:spcAft>
              <a:buClr>
                <a:srgbClr val="18453B"/>
              </a:buClr>
              <a:buFont typeface="Arial"/>
              <a:buChar char="•"/>
              <a:defRPr sz="2800" b="0" i="0" kern="1200">
                <a:solidFill>
                  <a:srgbClr val="464646"/>
                </a:solidFill>
                <a:latin typeface="Gotham Book"/>
                <a:ea typeface="ＭＳ Ｐゴシック" charset="-128"/>
                <a:cs typeface="Gotham Book"/>
              </a:defRPr>
            </a:lvl1pPr>
            <a:lvl2pPr marL="742950" indent="-285750" algn="l" defTabSz="457200" rtl="0" eaLnBrk="1" fontAlgn="base" hangingPunct="1">
              <a:spcBef>
                <a:spcPct val="20000"/>
              </a:spcBef>
              <a:spcAft>
                <a:spcPct val="0"/>
              </a:spcAft>
              <a:buClr>
                <a:schemeClr val="tx1">
                  <a:lumMod val="75000"/>
                  <a:lumOff val="25000"/>
                </a:schemeClr>
              </a:buClr>
              <a:buSzPct val="85000"/>
              <a:buFont typeface="Arial"/>
              <a:buChar char="•"/>
              <a:defRPr sz="2400" b="0" i="0" kern="1200">
                <a:solidFill>
                  <a:srgbClr val="464646"/>
                </a:solidFill>
                <a:latin typeface="Gotham Book"/>
                <a:ea typeface="ＭＳ Ｐゴシック" charset="-128"/>
                <a:cs typeface="Gotham Book"/>
              </a:defRPr>
            </a:lvl2pPr>
            <a:lvl3pPr marL="1143000" indent="-228600" algn="l" defTabSz="457200" rtl="0" eaLnBrk="1" fontAlgn="base" hangingPunct="1">
              <a:spcBef>
                <a:spcPct val="20000"/>
              </a:spcBef>
              <a:spcAft>
                <a:spcPct val="0"/>
              </a:spcAft>
              <a:buClr>
                <a:schemeClr val="tx1">
                  <a:lumMod val="75000"/>
                  <a:lumOff val="25000"/>
                </a:schemeClr>
              </a:buClr>
              <a:buFont typeface="Arial" charset="0"/>
              <a:buChar char="•"/>
              <a:defRPr sz="2000" b="0" i="0" kern="1200">
                <a:solidFill>
                  <a:srgbClr val="464646"/>
                </a:solidFill>
                <a:latin typeface="Gotham Book"/>
                <a:ea typeface="ＭＳ Ｐゴシック" charset="-128"/>
                <a:cs typeface="Gotham Book"/>
              </a:defRPr>
            </a:lvl3pPr>
            <a:lvl4pPr marL="1600200" indent="-228600" algn="l" defTabSz="457200" rtl="0" eaLnBrk="1" fontAlgn="base" hangingPunct="1">
              <a:spcBef>
                <a:spcPct val="20000"/>
              </a:spcBef>
              <a:spcAft>
                <a:spcPct val="0"/>
              </a:spcAft>
              <a:buFont typeface="Arial" charset="0"/>
              <a:buChar char="–"/>
              <a:defRPr sz="2000" b="0" i="0" kern="1200">
                <a:solidFill>
                  <a:srgbClr val="464646"/>
                </a:solidFill>
                <a:latin typeface="Gotham Book"/>
                <a:ea typeface="ＭＳ Ｐゴシック" charset="-128"/>
                <a:cs typeface="Gotham Book"/>
              </a:defRPr>
            </a:lvl4pPr>
            <a:lvl5pPr marL="2057400" indent="-228600" algn="l" defTabSz="457200" rtl="0" eaLnBrk="1" fontAlgn="base" hangingPunct="1">
              <a:spcBef>
                <a:spcPct val="20000"/>
              </a:spcBef>
              <a:spcAft>
                <a:spcPct val="0"/>
              </a:spcAft>
              <a:buFont typeface="Arial" charset="0"/>
              <a:buChar char="»"/>
              <a:defRPr sz="2000" b="0" i="0" kern="1200">
                <a:solidFill>
                  <a:srgbClr val="464646"/>
                </a:solidFill>
                <a:latin typeface="Gotham Book"/>
                <a:ea typeface="ＭＳ Ｐゴシック" charset="-128"/>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chemeClr val="tx1"/>
                </a:solidFill>
              </a:rPr>
              <a:t>Nate Evans</a:t>
            </a:r>
            <a:br>
              <a:rPr lang="en-US" sz="2400" dirty="0">
                <a:solidFill>
                  <a:schemeClr val="tx1"/>
                </a:solidFill>
              </a:rPr>
            </a:br>
            <a:r>
              <a:rPr lang="en-US" sz="2400" dirty="0">
                <a:solidFill>
                  <a:schemeClr val="tx1"/>
                </a:solidFill>
              </a:rPr>
              <a:t>Manager, Digital Content &amp; Accessibility</a:t>
            </a:r>
            <a:br>
              <a:rPr lang="en-US" sz="2400" dirty="0">
                <a:solidFill>
                  <a:schemeClr val="tx1"/>
                </a:solidFill>
              </a:rPr>
            </a:br>
            <a:r>
              <a:rPr lang="en-US" sz="2400" dirty="0">
                <a:solidFill>
                  <a:schemeClr val="tx1"/>
                </a:solidFill>
              </a:rPr>
              <a:t>Michigan State University</a:t>
            </a:r>
            <a:br>
              <a:rPr lang="en-US" sz="2400" dirty="0">
                <a:solidFill>
                  <a:schemeClr val="tx1"/>
                </a:solidFill>
              </a:rPr>
            </a:br>
            <a:r>
              <a:rPr lang="en-US" sz="2400" dirty="0">
                <a:solidFill>
                  <a:schemeClr val="tx1"/>
                </a:solidFill>
                <a:hlinkClick r:id="rId5"/>
              </a:rPr>
              <a:t>ne@msu.edu</a:t>
            </a:r>
            <a:r>
              <a:rPr lang="en-US" sz="2400" dirty="0">
                <a:solidFill>
                  <a:schemeClr val="tx1"/>
                </a:solidFill>
              </a:rPr>
              <a:t> </a:t>
            </a:r>
          </a:p>
          <a:p>
            <a:pPr marL="0" indent="0">
              <a:buNone/>
            </a:pPr>
            <a:r>
              <a:rPr lang="en-US" sz="2400" dirty="0">
                <a:solidFill>
                  <a:schemeClr val="tx1"/>
                </a:solidFill>
              </a:rPr>
              <a:t>@</a:t>
            </a:r>
            <a:r>
              <a:rPr lang="en-US" sz="2400" dirty="0" err="1">
                <a:solidFill>
                  <a:schemeClr val="tx1"/>
                </a:solidFill>
              </a:rPr>
              <a:t>nateevans</a:t>
            </a:r>
            <a:br>
              <a:rPr lang="en-US" sz="2400" dirty="0">
                <a:solidFill>
                  <a:schemeClr val="tx1"/>
                </a:solidFill>
              </a:rPr>
            </a:br>
            <a:r>
              <a:rPr lang="en-US" sz="2400" dirty="0">
                <a:solidFill>
                  <a:schemeClr val="tx1"/>
                </a:solidFill>
                <a:hlinkClick r:id="rId4"/>
              </a:rPr>
              <a:t>webaccess.msu.edu</a:t>
            </a:r>
            <a:endParaRPr lang="en-US" sz="2400" dirty="0">
              <a:solidFill>
                <a:schemeClr val="tx1"/>
              </a:solidFill>
            </a:endParaRPr>
          </a:p>
        </p:txBody>
      </p:sp>
    </p:spTree>
    <p:extLst>
      <p:ext uri="{BB962C8B-B14F-4D97-AF65-F5344CB8AC3E}">
        <p14:creationId xmlns:p14="http://schemas.microsoft.com/office/powerpoint/2010/main" val="4159872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99"/>
        <p:cNvGrpSpPr/>
        <p:nvPr/>
      </p:nvGrpSpPr>
      <p:grpSpPr>
        <a:xfrm>
          <a:off x="0" y="0"/>
          <a:ext cx="0" cy="0"/>
          <a:chOff x="0" y="0"/>
          <a:chExt cx="0" cy="0"/>
        </a:xfrm>
      </p:grpSpPr>
      <p:pic>
        <p:nvPicPr>
          <p:cNvPr id="4" name="Shape 13" descr="MSU wordmark."/>
          <p:cNvPicPr preferRelativeResize="0"/>
          <p:nvPr/>
        </p:nvPicPr>
        <p:blipFill rotWithShape="1">
          <a:blip r:embed="rId3">
            <a:alphaModFix/>
          </a:blip>
          <a:srcRect/>
          <a:stretch/>
        </p:blipFill>
        <p:spPr>
          <a:xfrm>
            <a:off x="3567969" y="6504411"/>
            <a:ext cx="1858961" cy="88900"/>
          </a:xfrm>
          <a:prstGeom prst="rect">
            <a:avLst/>
          </a:prstGeom>
          <a:noFill/>
          <a:ln>
            <a:noFill/>
          </a:ln>
        </p:spPr>
      </p:pic>
      <p:sp>
        <p:nvSpPr>
          <p:cNvPr id="5" name="Title 1">
            <a:extLst>
              <a:ext uri="{FF2B5EF4-FFF2-40B4-BE49-F238E27FC236}">
                <a16:creationId xmlns:a16="http://schemas.microsoft.com/office/drawing/2014/main" id="{A4E7407D-6E8A-407C-AA8A-D23E2167C572}"/>
              </a:ext>
            </a:extLst>
          </p:cNvPr>
          <p:cNvSpPr txBox="1">
            <a:spLocks/>
          </p:cNvSpPr>
          <p:nvPr/>
        </p:nvSpPr>
        <p:spPr>
          <a:xfrm>
            <a:off x="461580" y="400210"/>
            <a:ext cx="7190828" cy="1171575"/>
          </a:xfrm>
          <a:prstGeom prst="rect">
            <a:avLst/>
          </a:prstGeom>
        </p:spPr>
        <p:txBody>
          <a:bodyPr lIns="91425" tIns="91425" rIns="91425" bIns="91425" anchor="t" anchorCtr="0"/>
          <a:lstStyle>
            <a:lvl1pPr lvl="0" algn="ctr" defTabSz="457200" rtl="0" eaLnBrk="1" fontAlgn="base" hangingPunct="1">
              <a:spcBef>
                <a:spcPts val="0"/>
              </a:spcBef>
              <a:spcAft>
                <a:spcPct val="0"/>
              </a:spcAft>
              <a:defRPr sz="4400" kern="1200">
                <a:solidFill>
                  <a:schemeClr val="tx1"/>
                </a:solidFill>
                <a:latin typeface="Gotham Book"/>
                <a:ea typeface="ＭＳ Ｐゴシック" charset="-128"/>
                <a:cs typeface="ＭＳ Ｐゴシック" charset="-128"/>
              </a:defRPr>
            </a:lvl1pPr>
            <a:lvl2pPr lvl="1"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2pPr>
            <a:lvl3pPr lvl="2"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3pPr>
            <a:lvl4pPr lvl="3"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4pPr>
            <a:lvl5pPr lvl="4"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5pPr>
            <a:lvl6pPr marL="457200" lvl="5"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6pPr>
            <a:lvl7pPr marL="914400" lvl="6"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7pPr>
            <a:lvl8pPr marL="1371600" lvl="7"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8pPr>
            <a:lvl9pPr marL="1828800" lvl="8" algn="ctr" defTabSz="457200" rtl="0" eaLnBrk="1" fontAlgn="base" hangingPunct="1">
              <a:spcBef>
                <a:spcPts val="0"/>
              </a:spcBef>
              <a:spcAft>
                <a:spcPct val="0"/>
              </a:spcAft>
              <a:defRPr sz="4400">
                <a:solidFill>
                  <a:schemeClr val="tx1"/>
                </a:solidFill>
                <a:latin typeface="Gotham Book" charset="0"/>
                <a:ea typeface="ＭＳ Ｐゴシック" charset="-128"/>
                <a:cs typeface="ＭＳ Ｐゴシック" charset="-128"/>
              </a:defRPr>
            </a:lvl9pPr>
          </a:lstStyle>
          <a:p>
            <a:r>
              <a:rPr lang="en-US">
                <a:solidFill>
                  <a:srgbClr val="17453B"/>
                </a:solidFill>
              </a:rPr>
              <a:t>Works Cited</a:t>
            </a:r>
          </a:p>
        </p:txBody>
      </p:sp>
      <p:sp>
        <p:nvSpPr>
          <p:cNvPr id="6" name="Subtitle 2">
            <a:extLst>
              <a:ext uri="{FF2B5EF4-FFF2-40B4-BE49-F238E27FC236}">
                <a16:creationId xmlns:a16="http://schemas.microsoft.com/office/drawing/2014/main" id="{22A30FCD-30F6-4932-96B7-65D3C3BE4BF8}"/>
              </a:ext>
            </a:extLst>
          </p:cNvPr>
          <p:cNvSpPr txBox="1">
            <a:spLocks/>
          </p:cNvSpPr>
          <p:nvPr/>
        </p:nvSpPr>
        <p:spPr bwMode="auto">
          <a:xfrm>
            <a:off x="461580" y="1515908"/>
            <a:ext cx="7190828" cy="498850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lvl="0" algn="ctr" defTabSz="457200" rtl="0" eaLnBrk="1" fontAlgn="base" hangingPunct="1">
              <a:spcBef>
                <a:spcPts val="0"/>
              </a:spcBef>
              <a:spcAft>
                <a:spcPct val="0"/>
              </a:spcAft>
              <a:defRPr sz="4000" b="1" kern="1200">
                <a:solidFill>
                  <a:srgbClr val="064339"/>
                </a:solidFill>
                <a:latin typeface="Arial"/>
                <a:ea typeface="ＭＳ Ｐゴシック" charset="-128"/>
                <a:cs typeface="Arial"/>
              </a:defRPr>
            </a:lvl1pPr>
            <a:lvl2pPr marL="742950" lvl="1" indent="-285750" algn="l" defTabSz="457200" rtl="0" eaLnBrk="1" fontAlgn="base" hangingPunct="1">
              <a:spcBef>
                <a:spcPts val="0"/>
              </a:spcBef>
              <a:spcAft>
                <a:spcPct val="0"/>
              </a:spcAft>
              <a:buFont typeface="Arial" charset="0"/>
              <a:buChar char="–"/>
              <a:defRPr sz="2800" kern="1200">
                <a:solidFill>
                  <a:schemeClr val="tx1"/>
                </a:solidFill>
                <a:latin typeface="Gotham Book"/>
                <a:ea typeface="ＭＳ Ｐゴシック" charset="-128"/>
                <a:cs typeface="+mn-cs"/>
              </a:defRPr>
            </a:lvl2pPr>
            <a:lvl3pPr marL="1143000" lvl="2" indent="-228600" algn="l" defTabSz="457200" rtl="0" eaLnBrk="1" fontAlgn="base" hangingPunct="1">
              <a:spcBef>
                <a:spcPts val="0"/>
              </a:spcBef>
              <a:spcAft>
                <a:spcPct val="0"/>
              </a:spcAft>
              <a:buFont typeface="Arial" charset="0"/>
              <a:buChar char="•"/>
              <a:defRPr sz="2400" kern="1200">
                <a:solidFill>
                  <a:schemeClr val="tx1"/>
                </a:solidFill>
                <a:latin typeface="Gotham Book"/>
                <a:ea typeface="ＭＳ Ｐゴシック" charset="-128"/>
                <a:cs typeface="+mn-cs"/>
              </a:defRPr>
            </a:lvl3pPr>
            <a:lvl4pPr marL="1600200" lvl="3" indent="-228600" algn="l" defTabSz="457200" rtl="0" eaLnBrk="1" fontAlgn="base" hangingPunct="1">
              <a:spcBef>
                <a:spcPts val="0"/>
              </a:spcBef>
              <a:spcAft>
                <a:spcPct val="0"/>
              </a:spcAft>
              <a:buFont typeface="Arial" charset="0"/>
              <a:buChar char="–"/>
              <a:defRPr sz="2000" kern="1200">
                <a:solidFill>
                  <a:schemeClr val="tx1"/>
                </a:solidFill>
                <a:latin typeface="Gotham Book"/>
                <a:ea typeface="ＭＳ Ｐゴシック" charset="-128"/>
                <a:cs typeface="+mn-cs"/>
              </a:defRPr>
            </a:lvl4pPr>
            <a:lvl5pPr marL="2057400" lvl="4" indent="-228600" algn="l" defTabSz="457200" rtl="0" eaLnBrk="1" fontAlgn="base" hangingPunct="1">
              <a:spcBef>
                <a:spcPts val="0"/>
              </a:spcBef>
              <a:spcAft>
                <a:spcPct val="0"/>
              </a:spcAft>
              <a:buFont typeface="Arial" charset="0"/>
              <a:buChar char="»"/>
              <a:defRPr sz="2000" kern="1200">
                <a:solidFill>
                  <a:schemeClr val="tx1"/>
                </a:solidFill>
                <a:latin typeface="Gotham Book"/>
                <a:ea typeface="ＭＳ Ｐゴシック" charset="-128"/>
                <a:cs typeface="+mn-cs"/>
              </a:defRPr>
            </a:lvl5pPr>
            <a:lvl6pPr marL="2514600" lvl="5" indent="-228600" algn="l" defTabSz="457200" rtl="0" eaLnBrk="1" latinLnBrk="0" hangingPunct="1">
              <a:spcBef>
                <a:spcPts val="0"/>
              </a:spcBef>
              <a:buFont typeface="Arial"/>
              <a:buChar char="•"/>
              <a:defRPr sz="2000" kern="1200">
                <a:solidFill>
                  <a:schemeClr val="tx1"/>
                </a:solidFill>
                <a:latin typeface="+mn-lt"/>
                <a:ea typeface="+mn-ea"/>
                <a:cs typeface="+mn-cs"/>
              </a:defRPr>
            </a:lvl6pPr>
            <a:lvl7pPr marL="2971800" lvl="6" indent="-228600" algn="l" defTabSz="457200" rtl="0" eaLnBrk="1" latinLnBrk="0" hangingPunct="1">
              <a:spcBef>
                <a:spcPts val="0"/>
              </a:spcBef>
              <a:buFont typeface="Arial"/>
              <a:buChar char="•"/>
              <a:defRPr sz="2000" kern="1200">
                <a:solidFill>
                  <a:schemeClr val="tx1"/>
                </a:solidFill>
                <a:latin typeface="+mn-lt"/>
                <a:ea typeface="+mn-ea"/>
                <a:cs typeface="+mn-cs"/>
              </a:defRPr>
            </a:lvl7pPr>
            <a:lvl8pPr marL="3429000" lvl="7" indent="-228600" algn="l" defTabSz="457200" rtl="0" eaLnBrk="1" latinLnBrk="0" hangingPunct="1">
              <a:spcBef>
                <a:spcPts val="0"/>
              </a:spcBef>
              <a:buFont typeface="Arial"/>
              <a:buChar char="•"/>
              <a:defRPr sz="2000" kern="1200">
                <a:solidFill>
                  <a:schemeClr val="tx1"/>
                </a:solidFill>
                <a:latin typeface="+mn-lt"/>
                <a:ea typeface="+mn-ea"/>
                <a:cs typeface="+mn-cs"/>
              </a:defRPr>
            </a:lvl8pPr>
            <a:lvl9pPr marL="3886200" lvl="8" indent="-228600" algn="l" defTabSz="457200" rtl="0" eaLnBrk="1" latinLnBrk="0" hangingPunct="1">
              <a:spcBef>
                <a:spcPts val="0"/>
              </a:spcBef>
              <a:buFont typeface="Arial"/>
              <a:buChar char="•"/>
              <a:defRPr sz="2000" kern="1200">
                <a:solidFill>
                  <a:schemeClr val="tx1"/>
                </a:solidFill>
                <a:latin typeface="+mn-lt"/>
                <a:ea typeface="+mn-ea"/>
                <a:cs typeface="+mn-cs"/>
              </a:defRPr>
            </a:lvl9pPr>
          </a:lstStyle>
          <a:p>
            <a:pPr marL="457200" indent="-457200" algn="l">
              <a:buFont typeface="+mj-lt"/>
              <a:buAutoNum type="arabicPeriod"/>
            </a:pPr>
            <a:r>
              <a:rPr lang="en" sz="2400" b="0">
                <a:hlinkClick r:id="rId4"/>
              </a:rPr>
              <a:t>https://pixabay.com/en/street-map-map-search-to-find-2679271/</a:t>
            </a:r>
            <a:endParaRPr lang="en-US" sz="2400" b="0"/>
          </a:p>
          <a:p>
            <a:pPr marL="457200" indent="-457200" algn="l">
              <a:buAutoNum type="arabicPeriod"/>
            </a:pPr>
            <a:r>
              <a:rPr lang="en-US" sz="2400" b="0">
                <a:hlinkClick r:id="rId5"/>
              </a:rPr>
              <a:t>https://en.wikipedia.org/wiki/Cybernetics</a:t>
            </a:r>
            <a:endParaRPr lang="en-US">
              <a:solidFill>
                <a:schemeClr val="tx1"/>
              </a:solidFill>
            </a:endParaRPr>
          </a:p>
          <a:p>
            <a:pPr marL="457200" indent="-457200" algn="l">
              <a:buFont typeface="+mj-lt"/>
              <a:buAutoNum type="arabicPeriod"/>
            </a:pPr>
            <a:r>
              <a:rPr lang="en-US" sz="2400" b="0">
                <a:hlinkClick r:id="rId5"/>
              </a:rPr>
              <a:t>https://commons.wikimedia.org/wiki/File:Geraet_beim_Optiker.jpg</a:t>
            </a:r>
            <a:r>
              <a:rPr lang="en-US" sz="2400" b="0"/>
              <a:t> </a:t>
            </a:r>
          </a:p>
          <a:p>
            <a:pPr marL="457200" indent="-457200" algn="l">
              <a:buFont typeface="+mj-lt"/>
              <a:buAutoNum type="arabicPeriod"/>
            </a:pPr>
            <a:r>
              <a:rPr lang="en-US" sz="2400" b="0"/>
              <a:t>Bolman, L. G., &amp; Deal, T. E. (2017). </a:t>
            </a:r>
            <a:r>
              <a:rPr lang="en-US" sz="2400" b="0" i="1"/>
              <a:t>Reframing organizations: Artistry, choice, and leadership</a:t>
            </a:r>
            <a:r>
              <a:rPr lang="en-US" sz="2400" b="0"/>
              <a:t>. John Wiley &amp; Sons.</a:t>
            </a:r>
            <a:endParaRPr lang="en" sz="2400">
              <a:solidFill>
                <a:srgbClr val="17453B"/>
              </a:solidFill>
            </a:endParaRPr>
          </a:p>
        </p:txBody>
      </p:sp>
    </p:spTree>
    <p:extLst>
      <p:ext uri="{BB962C8B-B14F-4D97-AF65-F5344CB8AC3E}">
        <p14:creationId xmlns:p14="http://schemas.microsoft.com/office/powerpoint/2010/main" val="144917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ctrTitle"/>
          </p:nvPr>
        </p:nvSpPr>
        <p:spPr bwMode="auto">
          <a:xfrm>
            <a:off x="544285" y="2312988"/>
            <a:ext cx="8088085" cy="1536700"/>
          </a:xfr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ctr"/>
            <a:r>
              <a:rPr lang="en" b="1">
                <a:solidFill>
                  <a:srgbClr val="17453B"/>
                </a:solidFill>
              </a:rPr>
              <a:t>Developing Digital Accessibility Processes within a Complex Organization</a:t>
            </a:r>
            <a:endParaRPr lang="en-US">
              <a:solidFill>
                <a:schemeClr val="tx1"/>
              </a:solidFill>
            </a:endParaRPr>
          </a:p>
        </p:txBody>
      </p:sp>
      <p:sp>
        <p:nvSpPr>
          <p:cNvPr id="3" name="Subtitle 2"/>
          <p:cNvSpPr>
            <a:spLocks noGrp="1"/>
          </p:cNvSpPr>
          <p:nvPr>
            <p:ph type="subTitle" idx="1"/>
          </p:nvPr>
        </p:nvSpPr>
        <p:spPr>
          <a:xfrm>
            <a:off x="1371600" y="4591125"/>
            <a:ext cx="6400800" cy="1471613"/>
          </a:xfrm>
        </p:spPr>
        <p:txBody>
          <a:bodyPr rtlCol="0">
            <a:normAutofit/>
          </a:bodyPr>
          <a:lstStyle/>
          <a:p>
            <a:pPr fontAlgn="auto">
              <a:spcAft>
                <a:spcPts val="0"/>
              </a:spcAft>
              <a:defRPr/>
            </a:pPr>
            <a:r>
              <a:rPr lang="en-US" sz="1800">
                <a:solidFill>
                  <a:schemeClr val="tx1"/>
                </a:solidFill>
                <a:latin typeface="Arial" charset="0"/>
                <a:ea typeface="Arial" charset="0"/>
                <a:cs typeface="Arial" charset="0"/>
              </a:rPr>
              <a:t>Phillip J. Deaton – Digital Accessibility Coordinator, MSU IT</a:t>
            </a:r>
          </a:p>
          <a:p>
            <a:pPr fontAlgn="auto">
              <a:spcAft>
                <a:spcPts val="0"/>
              </a:spcAft>
              <a:buFont typeface="Arial"/>
              <a:buNone/>
              <a:defRPr/>
            </a:pPr>
            <a:r>
              <a:rPr lang="en-US" sz="1800">
                <a:solidFill>
                  <a:schemeClr val="tx1"/>
                </a:solidFill>
                <a:latin typeface="Arial" charset="0"/>
                <a:ea typeface="Arial" charset="0"/>
                <a:cs typeface="Arial" charset="0"/>
              </a:rPr>
              <a:t>Nate Evans – Manager, MSU IT and MSU Hub</a:t>
            </a:r>
            <a:endParaRPr lang="en-US">
              <a:solidFill>
                <a:schemeClr val="tx1"/>
              </a:solidFill>
            </a:endParaRPr>
          </a:p>
        </p:txBody>
      </p:sp>
    </p:spTree>
    <p:extLst>
      <p:ext uri="{BB962C8B-B14F-4D97-AF65-F5344CB8AC3E}">
        <p14:creationId xmlns:p14="http://schemas.microsoft.com/office/powerpoint/2010/main" val="331371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407D-6E8A-407C-AA8A-D23E2167C572}"/>
              </a:ext>
            </a:extLst>
          </p:cNvPr>
          <p:cNvSpPr>
            <a:spLocks noGrp="1"/>
          </p:cNvSpPr>
          <p:nvPr>
            <p:ph type="ctrTitle"/>
          </p:nvPr>
        </p:nvSpPr>
        <p:spPr>
          <a:xfrm>
            <a:off x="980966" y="219457"/>
            <a:ext cx="2253553" cy="1171575"/>
          </a:xfrm>
        </p:spPr>
        <p:txBody>
          <a:bodyPr/>
          <a:lstStyle/>
          <a:p>
            <a:r>
              <a:rPr lang="en-US">
                <a:solidFill>
                  <a:srgbClr val="18453B"/>
                </a:solidFill>
              </a:rPr>
              <a:t>Agenda</a:t>
            </a:r>
          </a:p>
        </p:txBody>
      </p:sp>
      <p:sp>
        <p:nvSpPr>
          <p:cNvPr id="3" name="Content Placeholder 1">
            <a:extLst>
              <a:ext uri="{FF2B5EF4-FFF2-40B4-BE49-F238E27FC236}">
                <a16:creationId xmlns:a16="http://schemas.microsoft.com/office/drawing/2014/main" id="{22A30FCD-30F6-4932-96B7-65D3C3BE4BF8}"/>
              </a:ext>
            </a:extLst>
          </p:cNvPr>
          <p:cNvSpPr>
            <a:spLocks noGrp="1"/>
          </p:cNvSpPr>
          <p:nvPr>
            <p:ph type="subTitle" idx="1"/>
          </p:nvPr>
        </p:nvSpPr>
        <p:spPr>
          <a:xfrm>
            <a:off x="980966" y="1391031"/>
            <a:ext cx="7190828" cy="4988503"/>
          </a:xfrm>
        </p:spPr>
        <p:txBody>
          <a:bodyPr/>
          <a:lstStyle/>
          <a:p>
            <a:pPr marL="342900" indent="-342900">
              <a:buFont typeface="Arial" charset="0"/>
              <a:buChar char="•"/>
            </a:pPr>
            <a:r>
              <a:rPr lang="en" sz="2400">
                <a:solidFill>
                  <a:schemeClr val="tx1"/>
                </a:solidFill>
              </a:rPr>
              <a:t>Identify why process work benefits accessibility.</a:t>
            </a:r>
          </a:p>
          <a:p>
            <a:pPr marL="342900" indent="-342900">
              <a:buFont typeface="Arial" charset="0"/>
              <a:buChar char="•"/>
            </a:pPr>
            <a:r>
              <a:rPr lang="en" sz="2400">
                <a:solidFill>
                  <a:schemeClr val="tx1"/>
                </a:solidFill>
              </a:rPr>
              <a:t>Recognize processes that support higher education and other complex organizations.</a:t>
            </a:r>
          </a:p>
          <a:p>
            <a:pPr marL="342900" indent="-342900">
              <a:spcBef>
                <a:spcPts val="0"/>
              </a:spcBef>
              <a:buChar char="•"/>
            </a:pPr>
            <a:r>
              <a:rPr lang="en" sz="2400">
                <a:solidFill>
                  <a:schemeClr val="tx1"/>
                </a:solidFill>
              </a:rPr>
              <a:t>Demonstrate why prioritization and process improvement are core strategies to provide better user experiences to persons with disabilities.</a:t>
            </a:r>
            <a:endParaRPr lang="en">
              <a:solidFill>
                <a:schemeClr val="tx1"/>
              </a:solidFill>
            </a:endParaRPr>
          </a:p>
          <a:p>
            <a:pPr marL="342900" indent="-342900">
              <a:spcBef>
                <a:spcPts val="0"/>
              </a:spcBef>
              <a:buChar char="•"/>
            </a:pPr>
            <a:r>
              <a:rPr lang="en" sz="2400">
                <a:solidFill>
                  <a:schemeClr val="tx1"/>
                </a:solidFill>
              </a:rPr>
              <a:t>Apply the Four-Frames model, and assess how you might apply it in your own context. </a:t>
            </a:r>
          </a:p>
          <a:p>
            <a:pPr marL="342900" indent="-342900">
              <a:spcBef>
                <a:spcPts val="0"/>
              </a:spcBef>
              <a:buChar char="•"/>
            </a:pPr>
            <a:r>
              <a:rPr lang="en" sz="2400">
                <a:solidFill>
                  <a:schemeClr val="tx1"/>
                </a:solidFill>
              </a:rPr>
              <a:t>List of process resources/ideas to check out.</a:t>
            </a:r>
          </a:p>
        </p:txBody>
      </p:sp>
    </p:spTree>
    <p:extLst>
      <p:ext uri="{BB962C8B-B14F-4D97-AF65-F5344CB8AC3E}">
        <p14:creationId xmlns:p14="http://schemas.microsoft.com/office/powerpoint/2010/main" val="399807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407D-6E8A-407C-AA8A-D23E2167C572}"/>
              </a:ext>
            </a:extLst>
          </p:cNvPr>
          <p:cNvSpPr>
            <a:spLocks noGrp="1"/>
          </p:cNvSpPr>
          <p:nvPr>
            <p:ph type="ctrTitle"/>
          </p:nvPr>
        </p:nvSpPr>
        <p:spPr>
          <a:xfrm>
            <a:off x="-2799726" y="395303"/>
            <a:ext cx="5653750" cy="1171575"/>
          </a:xfrm>
        </p:spPr>
        <p:txBody>
          <a:bodyPr/>
          <a:lstStyle/>
          <a:p>
            <a:r>
              <a:rPr lang="en-US">
                <a:solidFill>
                  <a:srgbClr val="18453B"/>
                </a:solidFill>
              </a:rPr>
              <a:t>Welcome</a:t>
            </a:r>
          </a:p>
        </p:txBody>
      </p:sp>
      <p:pic>
        <p:nvPicPr>
          <p:cNvPr id="3" name="Picture 3" descr="Two small kids in halloween costumes  walking up to a house with lights on and an open porch with a glass door.">
            <a:extLst>
              <a:ext uri="{FF2B5EF4-FFF2-40B4-BE49-F238E27FC236}">
                <a16:creationId xmlns:a16="http://schemas.microsoft.com/office/drawing/2014/main" id="{637BB6EE-F459-4896-A414-94D09546C031}"/>
              </a:ext>
            </a:extLst>
          </p:cNvPr>
          <p:cNvPicPr>
            <a:picLocks noChangeAspect="1"/>
          </p:cNvPicPr>
          <p:nvPr/>
        </p:nvPicPr>
        <p:blipFill>
          <a:blip r:embed="rId3"/>
          <a:stretch>
            <a:fillRect/>
          </a:stretch>
        </p:blipFill>
        <p:spPr>
          <a:xfrm rot="5400000">
            <a:off x="778743" y="689703"/>
            <a:ext cx="7585978" cy="5705671"/>
          </a:xfrm>
          <a:prstGeom prst="rect">
            <a:avLst/>
          </a:prstGeom>
        </p:spPr>
      </p:pic>
    </p:spTree>
    <p:extLst>
      <p:ext uri="{BB962C8B-B14F-4D97-AF65-F5344CB8AC3E}">
        <p14:creationId xmlns:p14="http://schemas.microsoft.com/office/powerpoint/2010/main" val="57992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7" name="Title 1"/>
          <p:cNvSpPr>
            <a:spLocks noGrp="1"/>
          </p:cNvSpPr>
          <p:nvPr>
            <p:ph type="ctrTitle"/>
          </p:nvPr>
        </p:nvSpPr>
        <p:spPr bwMode="auto">
          <a:xfrm>
            <a:off x="-2730744" y="433754"/>
            <a:ext cx="2074761" cy="1739900"/>
          </a:xfr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 b="1">
                <a:solidFill>
                  <a:srgbClr val="17453B"/>
                </a:solidFill>
                <a:latin typeface="+mj-lt"/>
              </a:rPr>
              <a:t>Map</a:t>
            </a:r>
            <a:endParaRPr lang="en-US">
              <a:solidFill>
                <a:schemeClr val="tx1"/>
              </a:solidFill>
            </a:endParaRPr>
          </a:p>
        </p:txBody>
      </p:sp>
      <p:pic>
        <p:nvPicPr>
          <p:cNvPr id="3" name="Picture 4" descr="A map with a pen on it.">
            <a:extLst>
              <a:ext uri="{FF2B5EF4-FFF2-40B4-BE49-F238E27FC236}">
                <a16:creationId xmlns:a16="http://schemas.microsoft.com/office/drawing/2014/main" id="{E2412D47-891A-47E1-8E9C-391712609D07}"/>
              </a:ext>
            </a:extLst>
          </p:cNvPr>
          <p:cNvPicPr>
            <a:picLocks noChangeAspect="1"/>
          </p:cNvPicPr>
          <p:nvPr/>
        </p:nvPicPr>
        <p:blipFill>
          <a:blip r:embed="rId3"/>
          <a:stretch>
            <a:fillRect/>
          </a:stretch>
        </p:blipFill>
        <p:spPr>
          <a:xfrm>
            <a:off x="-211210" y="-32971"/>
            <a:ext cx="13289812" cy="6894623"/>
          </a:xfrm>
          <a:prstGeom prst="rect">
            <a:avLst/>
          </a:prstGeom>
        </p:spPr>
      </p:pic>
    </p:spTree>
    <p:extLst>
      <p:ext uri="{BB962C8B-B14F-4D97-AF65-F5344CB8AC3E}">
        <p14:creationId xmlns:p14="http://schemas.microsoft.com/office/powerpoint/2010/main" val="6117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7" name="Title 1"/>
          <p:cNvSpPr>
            <a:spLocks noGrp="1"/>
          </p:cNvSpPr>
          <p:nvPr>
            <p:ph type="ctrTitle"/>
          </p:nvPr>
        </p:nvSpPr>
        <p:spPr bwMode="auto">
          <a:xfrm>
            <a:off x="390525" y="895350"/>
            <a:ext cx="8088085" cy="1739900"/>
          </a:xfrm>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 b="1">
                <a:solidFill>
                  <a:srgbClr val="17453B"/>
                </a:solidFill>
                <a:latin typeface="+mj-lt"/>
              </a:rPr>
              <a:t>We need to understand </a:t>
            </a:r>
            <a:r>
              <a:rPr lang="en" b="1" i="1">
                <a:solidFill>
                  <a:srgbClr val="17453B"/>
                </a:solidFill>
                <a:latin typeface="+mj-lt"/>
              </a:rPr>
              <a:t>cybernetics</a:t>
            </a:r>
            <a:endParaRPr lang="en-US" i="1">
              <a:solidFill>
                <a:schemeClr val="tx1"/>
              </a:solidFill>
            </a:endParaRPr>
          </a:p>
        </p:txBody>
      </p:sp>
      <p:pic>
        <p:nvPicPr>
          <p:cNvPr id="4" name="Shape 13" descr="MSU wordmark."/>
          <p:cNvPicPr preferRelativeResize="0"/>
          <p:nvPr/>
        </p:nvPicPr>
        <p:blipFill rotWithShape="1">
          <a:blip r:embed="rId3">
            <a:alphaModFix/>
          </a:blip>
          <a:srcRect/>
          <a:stretch/>
        </p:blipFill>
        <p:spPr>
          <a:xfrm>
            <a:off x="3721689" y="6513648"/>
            <a:ext cx="1858961" cy="88900"/>
          </a:xfrm>
          <a:prstGeom prst="rect">
            <a:avLst/>
          </a:prstGeom>
          <a:noFill/>
          <a:ln>
            <a:noFill/>
          </a:ln>
        </p:spPr>
      </p:pic>
      <p:sp>
        <p:nvSpPr>
          <p:cNvPr id="2" name="Content Placeholder 1">
            <a:extLst>
              <a:ext uri="{FF2B5EF4-FFF2-40B4-BE49-F238E27FC236}">
                <a16:creationId xmlns:a16="http://schemas.microsoft.com/office/drawing/2014/main" id="{EE29D826-D587-4D09-A591-48A32F3BE53C}"/>
              </a:ext>
            </a:extLst>
          </p:cNvPr>
          <p:cNvSpPr txBox="1">
            <a:spLocks/>
          </p:cNvSpPr>
          <p:nvPr/>
        </p:nvSpPr>
        <p:spPr bwMode="auto">
          <a:xfrm>
            <a:off x="533400" y="2990850"/>
            <a:ext cx="8088085" cy="1739900"/>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3600" b="0" i="0" kern="1200" baseline="0">
                <a:ln>
                  <a:noFill/>
                </a:ln>
                <a:solidFill>
                  <a:srgbClr val="18453B"/>
                </a:solidFill>
                <a:latin typeface="Gotham-Bold"/>
                <a:ea typeface="ＭＳ Ｐゴシック" charset="-128"/>
                <a:cs typeface="Gotham-Bold"/>
              </a:defRPr>
            </a:lvl1pPr>
            <a:lvl2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9pPr>
          </a:lstStyle>
          <a:p>
            <a:pPr algn="ctr"/>
            <a:r>
              <a:rPr lang="en" sz="2800">
                <a:solidFill>
                  <a:srgbClr val="17453B"/>
                </a:solidFill>
                <a:latin typeface="+mj-lt"/>
              </a:rPr>
              <a:t>"Cybernetics is a transdisciplinary approach for exploring regulatory systems—their structures, constraints, and possibilities</a:t>
            </a:r>
            <a:r>
              <a:rPr lang="en" sz="2800">
                <a:solidFill>
                  <a:srgbClr val="17453B"/>
                </a:solidFill>
                <a:latin typeface="Arial"/>
                <a:cs typeface="Arial"/>
              </a:rPr>
              <a:t>"</a:t>
            </a:r>
          </a:p>
          <a:p>
            <a:pPr algn="ctr"/>
            <a:r>
              <a:rPr lang="en" sz="2800">
                <a:solidFill>
                  <a:srgbClr val="17453B"/>
                </a:solidFill>
                <a:latin typeface="Arial"/>
                <a:cs typeface="Arial"/>
              </a:rPr>
              <a:t>-Wikipedia [1] </a:t>
            </a:r>
          </a:p>
          <a:p>
            <a:pPr algn="ctr"/>
            <a:endParaRPr lang="en" sz="2800">
              <a:solidFill>
                <a:srgbClr val="17453B"/>
              </a:solidFill>
              <a:latin typeface="Arial"/>
              <a:cs typeface="Arial"/>
            </a:endParaRPr>
          </a:p>
        </p:txBody>
      </p:sp>
    </p:spTree>
    <p:extLst>
      <p:ext uri="{BB962C8B-B14F-4D97-AF65-F5344CB8AC3E}">
        <p14:creationId xmlns:p14="http://schemas.microsoft.com/office/powerpoint/2010/main" val="81906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7" name="Title 1"/>
          <p:cNvSpPr>
            <a:spLocks noGrp="1"/>
          </p:cNvSpPr>
          <p:nvPr>
            <p:ph type="ctrTitle"/>
          </p:nvPr>
        </p:nvSpPr>
        <p:spPr bwMode="auto">
          <a:xfrm>
            <a:off x="544285" y="2692400"/>
            <a:ext cx="8088085" cy="1739900"/>
          </a:xfr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ctr"/>
            <a:r>
              <a:rPr lang="en" b="1">
                <a:solidFill>
                  <a:srgbClr val="17453B"/>
                </a:solidFill>
                <a:latin typeface="+mj-lt"/>
              </a:rPr>
              <a:t>Why Examine Processes</a:t>
            </a:r>
            <a:r>
              <a:rPr lang="en" b="1">
                <a:solidFill>
                  <a:srgbClr val="17453B"/>
                </a:solidFill>
                <a:latin typeface="Arial"/>
                <a:cs typeface="Arial"/>
              </a:rPr>
              <a:t>?</a:t>
            </a:r>
            <a:endParaRPr lang="en-US">
              <a:solidFill>
                <a:schemeClr val="tx1"/>
              </a:solidFill>
            </a:endParaRPr>
          </a:p>
        </p:txBody>
      </p:sp>
      <p:pic>
        <p:nvPicPr>
          <p:cNvPr id="4" name="Shape 13" descr="MSU wordmark."/>
          <p:cNvPicPr preferRelativeResize="0"/>
          <p:nvPr/>
        </p:nvPicPr>
        <p:blipFill rotWithShape="1">
          <a:blip r:embed="rId3">
            <a:alphaModFix/>
          </a:blip>
          <a:srcRect/>
          <a:stretch/>
        </p:blipFill>
        <p:spPr>
          <a:xfrm>
            <a:off x="3721689" y="6513648"/>
            <a:ext cx="1858961" cy="88900"/>
          </a:xfrm>
          <a:prstGeom prst="rect">
            <a:avLst/>
          </a:prstGeom>
          <a:noFill/>
          <a:ln>
            <a:noFill/>
          </a:ln>
        </p:spPr>
      </p:pic>
    </p:spTree>
    <p:extLst>
      <p:ext uri="{BB962C8B-B14F-4D97-AF65-F5344CB8AC3E}">
        <p14:creationId xmlns:p14="http://schemas.microsoft.com/office/powerpoint/2010/main" val="2918549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7" name="Title 1"/>
          <p:cNvSpPr>
            <a:spLocks noGrp="1"/>
          </p:cNvSpPr>
          <p:nvPr>
            <p:ph type="ctrTitle"/>
          </p:nvPr>
        </p:nvSpPr>
        <p:spPr bwMode="auto">
          <a:xfrm>
            <a:off x="544285" y="39993"/>
            <a:ext cx="8088085" cy="591774"/>
          </a:xfr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ctr"/>
            <a:r>
              <a:rPr lang="en" b="1">
                <a:solidFill>
                  <a:srgbClr val="17453B"/>
                </a:solidFill>
                <a:latin typeface="Arial"/>
                <a:cs typeface="Arial"/>
              </a:rPr>
              <a:t>Frames for Organizational Thinking</a:t>
            </a:r>
            <a:br>
              <a:rPr lang="en" b="1">
                <a:solidFill>
                  <a:srgbClr val="17453B"/>
                </a:solidFill>
                <a:latin typeface="Arial"/>
                <a:cs typeface="Arial"/>
              </a:rPr>
            </a:br>
            <a:r>
              <a:rPr lang="en" b="1">
                <a:solidFill>
                  <a:srgbClr val="17453B"/>
                </a:solidFill>
                <a:latin typeface="Arial"/>
                <a:cs typeface="Arial"/>
              </a:rPr>
              <a:t>Four-Frame Model</a:t>
            </a:r>
            <a:endParaRPr lang="en-US">
              <a:solidFill>
                <a:schemeClr val="tx1"/>
              </a:solidFill>
            </a:endParaRPr>
          </a:p>
        </p:txBody>
      </p:sp>
      <p:pic>
        <p:nvPicPr>
          <p:cNvPr id="4" name="Shape 13" descr="MSU wordmark."/>
          <p:cNvPicPr preferRelativeResize="0"/>
          <p:nvPr/>
        </p:nvPicPr>
        <p:blipFill rotWithShape="1">
          <a:blip r:embed="rId3">
            <a:alphaModFix/>
          </a:blip>
          <a:srcRect/>
          <a:stretch/>
        </p:blipFill>
        <p:spPr>
          <a:xfrm>
            <a:off x="3721689" y="6513648"/>
            <a:ext cx="1858961" cy="88900"/>
          </a:xfrm>
          <a:prstGeom prst="rect">
            <a:avLst/>
          </a:prstGeom>
          <a:noFill/>
          <a:ln>
            <a:noFill/>
          </a:ln>
        </p:spPr>
      </p:pic>
      <p:pic>
        <p:nvPicPr>
          <p:cNvPr id="2" name="Picture 1" descr="Individual using a phoropter (otherwise known as an optical refracto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1143000"/>
            <a:ext cx="6400800" cy="4572000"/>
          </a:xfrm>
          <a:prstGeom prst="rect">
            <a:avLst/>
          </a:prstGeom>
        </p:spPr>
      </p:pic>
      <p:sp>
        <p:nvSpPr>
          <p:cNvPr id="3" name="TextBox 2"/>
          <p:cNvSpPr txBox="1"/>
          <p:nvPr/>
        </p:nvSpPr>
        <p:spPr>
          <a:xfrm>
            <a:off x="1322753" y="5883491"/>
            <a:ext cx="6652783" cy="461665"/>
          </a:xfrm>
          <a:prstGeom prst="rect">
            <a:avLst/>
          </a:prstGeom>
          <a:noFill/>
        </p:spPr>
        <p:txBody>
          <a:bodyPr wrap="none" rtlCol="0">
            <a:spAutoFit/>
          </a:bodyPr>
          <a:lstStyle/>
          <a:p>
            <a:r>
              <a:rPr lang="en-US"/>
              <a:t>[2] Person using a </a:t>
            </a:r>
            <a:r>
              <a:rPr lang="en-US" err="1"/>
              <a:t>phoropter</a:t>
            </a:r>
            <a:r>
              <a:rPr lang="en-US"/>
              <a:t> (optical refractor) </a:t>
            </a:r>
          </a:p>
        </p:txBody>
      </p:sp>
    </p:spTree>
    <p:extLst>
      <p:ext uri="{BB962C8B-B14F-4D97-AF65-F5344CB8AC3E}">
        <p14:creationId xmlns:p14="http://schemas.microsoft.com/office/powerpoint/2010/main" val="3279032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7" name="Title 1"/>
          <p:cNvSpPr>
            <a:spLocks noGrp="1"/>
          </p:cNvSpPr>
          <p:nvPr>
            <p:ph type="ctrTitle"/>
          </p:nvPr>
        </p:nvSpPr>
        <p:spPr bwMode="auto">
          <a:xfrm>
            <a:off x="607126" y="236279"/>
            <a:ext cx="8088085" cy="901405"/>
          </a:xfr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 b="1">
                <a:solidFill>
                  <a:srgbClr val="17453B"/>
                </a:solidFill>
                <a:latin typeface="Arial"/>
                <a:cs typeface="Arial"/>
              </a:rPr>
              <a:t>Structural Frame</a:t>
            </a:r>
            <a:endParaRPr lang="en-US">
              <a:solidFill>
                <a:schemeClr val="tx1"/>
              </a:solidFill>
            </a:endParaRPr>
          </a:p>
        </p:txBody>
      </p:sp>
      <p:pic>
        <p:nvPicPr>
          <p:cNvPr id="4" name="Shape 13" descr="MSU wordmark."/>
          <p:cNvPicPr preferRelativeResize="0"/>
          <p:nvPr/>
        </p:nvPicPr>
        <p:blipFill rotWithShape="1">
          <a:blip r:embed="rId3">
            <a:alphaModFix/>
          </a:blip>
          <a:srcRect/>
          <a:stretch/>
        </p:blipFill>
        <p:spPr>
          <a:xfrm>
            <a:off x="3721689" y="6513648"/>
            <a:ext cx="1858961" cy="88900"/>
          </a:xfrm>
          <a:prstGeom prst="rect">
            <a:avLst/>
          </a:prstGeom>
          <a:noFill/>
          <a:ln>
            <a:noFill/>
          </a:ln>
        </p:spPr>
      </p:pic>
      <p:pic>
        <p:nvPicPr>
          <p:cNvPr id="2" name="Picture 2" descr="An icon with empty rectangles connected to more empty rectangles in a hierarchical manner. Created by Gregor Cresnar from Noun Project.">
            <a:extLst>
              <a:ext uri="{FF2B5EF4-FFF2-40B4-BE49-F238E27FC236}">
                <a16:creationId xmlns:a16="http://schemas.microsoft.com/office/drawing/2014/main" id="{2844CA02-23A6-49E0-8661-7F532F39A1D5}"/>
              </a:ext>
            </a:extLst>
          </p:cNvPr>
          <p:cNvPicPr>
            <a:picLocks noChangeAspect="1"/>
          </p:cNvPicPr>
          <p:nvPr/>
        </p:nvPicPr>
        <p:blipFill>
          <a:blip r:embed="rId4"/>
          <a:stretch>
            <a:fillRect/>
          </a:stretch>
        </p:blipFill>
        <p:spPr>
          <a:xfrm>
            <a:off x="6657841" y="-303743"/>
            <a:ext cx="2743200" cy="2743200"/>
          </a:xfrm>
          <a:prstGeom prst="rect">
            <a:avLst/>
          </a:prstGeom>
        </p:spPr>
      </p:pic>
      <p:sp>
        <p:nvSpPr>
          <p:cNvPr id="5" name="Content Placeholder 1">
            <a:extLst>
              <a:ext uri="{FF2B5EF4-FFF2-40B4-BE49-F238E27FC236}">
                <a16:creationId xmlns:a16="http://schemas.microsoft.com/office/drawing/2014/main" id="{913AF130-3A69-4EAE-BCDF-6925EC70FF8A}"/>
              </a:ext>
            </a:extLst>
          </p:cNvPr>
          <p:cNvSpPr>
            <a:spLocks noGrp="1"/>
          </p:cNvSpPr>
          <p:nvPr>
            <p:ph type="subTitle" idx="1"/>
          </p:nvPr>
        </p:nvSpPr>
        <p:spPr>
          <a:xfrm>
            <a:off x="700569" y="1394603"/>
            <a:ext cx="7190828" cy="4988503"/>
          </a:xfrm>
        </p:spPr>
        <p:txBody>
          <a:bodyPr>
            <a:normAutofit lnSpcReduction="10000"/>
          </a:bodyPr>
          <a:lstStyle/>
          <a:p>
            <a:pPr marL="914400" lvl="1" indent="-457200" algn="l">
              <a:spcBef>
                <a:spcPts val="0"/>
              </a:spcBef>
              <a:buChar char="•"/>
            </a:pPr>
            <a:r>
              <a:rPr lang="en" sz="3000">
                <a:solidFill>
                  <a:srgbClr val="000000"/>
                </a:solidFill>
              </a:rPr>
              <a:t>Examining the organization as a network of structures and </a:t>
            </a:r>
            <a:br>
              <a:rPr lang="en" sz="3000">
                <a:solidFill>
                  <a:srgbClr val="000000"/>
                </a:solidFill>
              </a:rPr>
            </a:br>
            <a:r>
              <a:rPr lang="en" sz="3000">
                <a:solidFill>
                  <a:srgbClr val="000000"/>
                </a:solidFill>
              </a:rPr>
              <a:t>hierarchies</a:t>
            </a:r>
          </a:p>
          <a:p>
            <a:pPr marL="914400" lvl="1" indent="-457200" algn="l">
              <a:spcBef>
                <a:spcPts val="0"/>
              </a:spcBef>
              <a:buChar char="•"/>
            </a:pPr>
            <a:r>
              <a:rPr lang="en" sz="3000">
                <a:solidFill>
                  <a:srgbClr val="000000"/>
                </a:solidFill>
              </a:rPr>
              <a:t>The "org chart" approach</a:t>
            </a:r>
          </a:p>
          <a:p>
            <a:pPr marL="914400" lvl="1" indent="-457200" algn="l">
              <a:spcBef>
                <a:spcPts val="0"/>
              </a:spcBef>
              <a:buChar char="•"/>
            </a:pPr>
            <a:r>
              <a:rPr lang="en" sz="3000">
                <a:solidFill>
                  <a:srgbClr val="000000"/>
                </a:solidFill>
              </a:rPr>
              <a:t>Consider who makes decisions, who coordinates effort, ask the question "what is our goal" (Bolman &amp; Deal, 2017, p. 99)</a:t>
            </a:r>
          </a:p>
          <a:p>
            <a:pPr marL="914400" lvl="1" indent="-457200" algn="l">
              <a:spcBef>
                <a:spcPts val="0"/>
              </a:spcBef>
              <a:buChar char="•"/>
            </a:pPr>
            <a:r>
              <a:rPr lang="en" sz="3000">
                <a:solidFill>
                  <a:srgbClr val="000000"/>
                </a:solidFill>
              </a:rPr>
              <a:t>Think about why structures change</a:t>
            </a:r>
          </a:p>
          <a:p>
            <a:pPr marL="914400" lvl="1" indent="-457200" algn="l">
              <a:spcBef>
                <a:spcPts val="0"/>
              </a:spcBef>
              <a:buChar char="•"/>
            </a:pPr>
            <a:r>
              <a:rPr lang="en">
                <a:solidFill>
                  <a:schemeClr val="tx1"/>
                </a:solidFill>
              </a:rPr>
              <a:t>Think about how structures support people</a:t>
            </a:r>
          </a:p>
          <a:p>
            <a:pPr marL="914400" lvl="1" indent="-457200" algn="l">
              <a:spcBef>
                <a:spcPts val="0"/>
              </a:spcBef>
              <a:buAutoNum type="arabicPeriod"/>
            </a:pPr>
            <a:endParaRPr lang="en" sz="2600">
              <a:solidFill>
                <a:srgbClr val="000000"/>
              </a:solidFill>
            </a:endParaRPr>
          </a:p>
        </p:txBody>
      </p:sp>
    </p:spTree>
    <p:extLst>
      <p:ext uri="{BB962C8B-B14F-4D97-AF65-F5344CB8AC3E}">
        <p14:creationId xmlns:p14="http://schemas.microsoft.com/office/powerpoint/2010/main" val="3587811930"/>
      </p:ext>
    </p:extLst>
  </p:cSld>
  <p:clrMapOvr>
    <a:masterClrMapping/>
  </p:clrMapOvr>
</p:sld>
</file>

<file path=ppt/theme/theme1.xml><?xml version="1.0" encoding="utf-8"?>
<a:theme xmlns:a="http://schemas.openxmlformats.org/drawingml/2006/main" name="SpartansWill_2 template">
  <a:themeElements>
    <a:clrScheme name="Custom 3">
      <a:dk1>
        <a:sysClr val="windowText" lastClr="000000"/>
      </a:dk1>
      <a:lt1>
        <a:sysClr val="window" lastClr="FFFFFF"/>
      </a:lt1>
      <a:dk2>
        <a:srgbClr val="18453B"/>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1262</Words>
  <Application>Microsoft Macintosh PowerPoint</Application>
  <PresentationFormat>On-screen Show (4:3)</PresentationFormat>
  <Paragraphs>258</Paragraphs>
  <Slides>18</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ＭＳ Ｐゴシック</vt:lpstr>
      <vt:lpstr>Arial</vt:lpstr>
      <vt:lpstr>Calibri</vt:lpstr>
      <vt:lpstr>Gotham Book</vt:lpstr>
      <vt:lpstr>Gotham-Bold</vt:lpstr>
      <vt:lpstr>Mangal</vt:lpstr>
      <vt:lpstr>SpartansWill_2 template</vt:lpstr>
      <vt:lpstr>Custom Design</vt:lpstr>
      <vt:lpstr>Link to Slides: goo.gl/TjpRnc</vt:lpstr>
      <vt:lpstr>Developing Digital Accessibility Processes within a Complex Organization</vt:lpstr>
      <vt:lpstr>Agenda</vt:lpstr>
      <vt:lpstr>Welcome</vt:lpstr>
      <vt:lpstr>Map</vt:lpstr>
      <vt:lpstr>We need to understand cybernetics</vt:lpstr>
      <vt:lpstr>Why Examine Processes?</vt:lpstr>
      <vt:lpstr>Frames for Organizational Thinking Four-Frame Model</vt:lpstr>
      <vt:lpstr>Structural Frame</vt:lpstr>
      <vt:lpstr>PowerPoint Presentation</vt:lpstr>
      <vt:lpstr>PowerPoint Presentation</vt:lpstr>
      <vt:lpstr>PowerPoint Presentation</vt:lpstr>
      <vt:lpstr>Four-Frames Model</vt:lpstr>
      <vt:lpstr>Activity</vt:lpstr>
      <vt:lpstr>PowerPoint Presentation</vt:lpstr>
      <vt:lpstr>PowerPoint Presentation</vt:lpstr>
      <vt:lpstr>Contact</vt:lpstr>
      <vt:lpstr>PowerPoint Presentation</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Digital Accessibility Processes within a Complex Organization</dc:title>
  <dc:creator>Deaton, Phillip</dc:creator>
  <cp:lastModifiedBy>Nate Evans</cp:lastModifiedBy>
  <cp:revision>6</cp:revision>
  <dcterms:modified xsi:type="dcterms:W3CDTF">2018-03-22T22:07:17Z</dcterms:modified>
</cp:coreProperties>
</file>