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handoutMasterIdLst>
    <p:handoutMasterId r:id="rId30"/>
  </p:handoutMasterIdLst>
  <p:sldIdLst>
    <p:sldId id="256" r:id="rId2"/>
    <p:sldId id="258" r:id="rId3"/>
    <p:sldId id="263" r:id="rId4"/>
    <p:sldId id="265" r:id="rId5"/>
    <p:sldId id="260" r:id="rId6"/>
    <p:sldId id="285" r:id="rId7"/>
    <p:sldId id="268" r:id="rId8"/>
    <p:sldId id="284" r:id="rId9"/>
    <p:sldId id="275" r:id="rId10"/>
    <p:sldId id="262" r:id="rId11"/>
    <p:sldId id="276" r:id="rId12"/>
    <p:sldId id="277" r:id="rId13"/>
    <p:sldId id="278" r:id="rId14"/>
    <p:sldId id="266" r:id="rId15"/>
    <p:sldId id="279" r:id="rId16"/>
    <p:sldId id="280" r:id="rId17"/>
    <p:sldId id="281" r:id="rId18"/>
    <p:sldId id="282" r:id="rId19"/>
    <p:sldId id="269" r:id="rId20"/>
    <p:sldId id="273" r:id="rId21"/>
    <p:sldId id="270" r:id="rId22"/>
    <p:sldId id="272" r:id="rId23"/>
    <p:sldId id="271" r:id="rId24"/>
    <p:sldId id="274" r:id="rId25"/>
    <p:sldId id="264" r:id="rId26"/>
    <p:sldId id="267"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outlineView">
  <p:normalViewPr>
    <p:restoredLeft sz="13589" autoAdjust="0"/>
    <p:restoredTop sz="94643"/>
  </p:normalViewPr>
  <p:slideViewPr>
    <p:cSldViewPr snapToGrid="0">
      <p:cViewPr varScale="1">
        <p:scale>
          <a:sx n="115" d="100"/>
          <a:sy n="115" d="100"/>
        </p:scale>
        <p:origin x="496" y="200"/>
      </p:cViewPr>
      <p:guideLst/>
    </p:cSldViewPr>
  </p:slideViewPr>
  <p:outlineViewPr>
    <p:cViewPr>
      <p:scale>
        <a:sx n="33" d="100"/>
        <a:sy n="33" d="100"/>
      </p:scale>
      <p:origin x="0" y="-33032"/>
    </p:cViewPr>
  </p:outlineViewPr>
  <p:notesTextViewPr>
    <p:cViewPr>
      <p:scale>
        <a:sx n="1" d="1"/>
        <a:sy n="1" d="1"/>
      </p:scale>
      <p:origin x="0" y="0"/>
    </p:cViewPr>
  </p:notesTextViewPr>
  <p:notesViewPr>
    <p:cSldViewPr snapToGrid="0">
      <p:cViewPr varScale="1">
        <p:scale>
          <a:sx n="96" d="100"/>
          <a:sy n="96" d="100"/>
        </p:scale>
        <p:origin x="3688" y="168"/>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6CC6D7-F901-459C-BA01-D88258721339}" type="doc">
      <dgm:prSet loTypeId="urn:microsoft.com/office/officeart/2005/8/layout/chevron1" loCatId="process" qsTypeId="urn:microsoft.com/office/officeart/2005/8/quickstyle/simple1" qsCatId="simple" csTypeId="urn:microsoft.com/office/officeart/2005/8/colors/accent1_2" csCatId="accent1" phldr="1"/>
      <dgm:spPr/>
    </dgm:pt>
    <dgm:pt modelId="{329D49DF-DB8A-4AF0-A1B0-C7E58006B33F}">
      <dgm:prSet phldrT="[Text]"/>
      <dgm:spPr>
        <a:solidFill>
          <a:schemeClr val="accent1">
            <a:lumMod val="20000"/>
            <a:lumOff val="80000"/>
          </a:schemeClr>
        </a:solidFill>
        <a:ln>
          <a:solidFill>
            <a:schemeClr val="bg2">
              <a:lumMod val="50000"/>
            </a:schemeClr>
          </a:solidFill>
        </a:ln>
      </dgm:spPr>
      <dgm:t>
        <a:bodyPr/>
        <a:lstStyle/>
        <a:p>
          <a:r>
            <a:rPr lang="en-US" dirty="0" smtClean="0">
              <a:solidFill>
                <a:schemeClr val="tx1"/>
              </a:solidFill>
            </a:rPr>
            <a:t>Professional Description</a:t>
          </a:r>
          <a:endParaRPr lang="en-US" dirty="0">
            <a:solidFill>
              <a:schemeClr val="tx1"/>
            </a:solidFill>
          </a:endParaRPr>
        </a:p>
      </dgm:t>
    </dgm:pt>
    <dgm:pt modelId="{A6133E03-C9F2-45A4-83CC-EB6A9876FB71}" type="parTrans" cxnId="{C487656F-B32D-48B2-B3DC-BF90F7BB8A54}">
      <dgm:prSet/>
      <dgm:spPr/>
      <dgm:t>
        <a:bodyPr/>
        <a:lstStyle/>
        <a:p>
          <a:endParaRPr lang="en-US"/>
        </a:p>
      </dgm:t>
    </dgm:pt>
    <dgm:pt modelId="{DAD0B8CE-CA62-4E08-9A2D-576556D1A1E4}" type="sibTrans" cxnId="{C487656F-B32D-48B2-B3DC-BF90F7BB8A54}">
      <dgm:prSet/>
      <dgm:spPr/>
      <dgm:t>
        <a:bodyPr/>
        <a:lstStyle/>
        <a:p>
          <a:endParaRPr lang="en-US"/>
        </a:p>
      </dgm:t>
    </dgm:pt>
    <dgm:pt modelId="{C291BE82-29D7-49E1-91DF-C50B3BB0E24D}">
      <dgm:prSet phldrT="[Text]"/>
      <dgm:spPr>
        <a:solidFill>
          <a:schemeClr val="accent1">
            <a:lumMod val="20000"/>
            <a:lumOff val="80000"/>
          </a:schemeClr>
        </a:solidFill>
        <a:ln>
          <a:solidFill>
            <a:schemeClr val="tx1">
              <a:lumMod val="65000"/>
              <a:lumOff val="35000"/>
            </a:schemeClr>
          </a:solidFill>
        </a:ln>
      </dgm:spPr>
      <dgm:t>
        <a:bodyPr/>
        <a:lstStyle/>
        <a:p>
          <a:r>
            <a:rPr lang="en-US" dirty="0" smtClean="0">
              <a:solidFill>
                <a:schemeClr val="tx1"/>
              </a:solidFill>
            </a:rPr>
            <a:t>YouDescribe</a:t>
          </a:r>
          <a:endParaRPr lang="en-US" dirty="0">
            <a:solidFill>
              <a:schemeClr val="tx1"/>
            </a:solidFill>
          </a:endParaRPr>
        </a:p>
      </dgm:t>
      <dgm:extLst>
        <a:ext uri="{E40237B7-FDA0-4F09-8148-C483321AD2D9}">
          <dgm14:cNvPr xmlns:dgm14="http://schemas.microsoft.com/office/drawing/2010/diagram" id="0" name="" descr="as professional Description is to YouDescribe"/>
        </a:ext>
      </dgm:extLst>
    </dgm:pt>
    <dgm:pt modelId="{2B40129D-BAB9-47DD-AAFC-DBE5BC987346}" type="parTrans" cxnId="{FC4C47EA-6576-4F0E-ABF1-2AE2FFC1CC53}">
      <dgm:prSet/>
      <dgm:spPr/>
      <dgm:t>
        <a:bodyPr/>
        <a:lstStyle/>
        <a:p>
          <a:endParaRPr lang="en-US"/>
        </a:p>
      </dgm:t>
    </dgm:pt>
    <dgm:pt modelId="{8617B8B7-BFAE-466B-9BE1-B86BF2E9F645}" type="sibTrans" cxnId="{FC4C47EA-6576-4F0E-ABF1-2AE2FFC1CC53}">
      <dgm:prSet/>
      <dgm:spPr/>
      <dgm:t>
        <a:bodyPr/>
        <a:lstStyle/>
        <a:p>
          <a:endParaRPr lang="en-US"/>
        </a:p>
      </dgm:t>
    </dgm:pt>
    <dgm:pt modelId="{B7030DB0-6C7C-4B04-B65D-3AA4F819679D}" type="pres">
      <dgm:prSet presAssocID="{7B6CC6D7-F901-459C-BA01-D88258721339}" presName="Name0" presStyleCnt="0">
        <dgm:presLayoutVars>
          <dgm:dir/>
          <dgm:animLvl val="lvl"/>
          <dgm:resizeHandles val="exact"/>
        </dgm:presLayoutVars>
      </dgm:prSet>
      <dgm:spPr/>
    </dgm:pt>
    <dgm:pt modelId="{0766D7F7-3F9F-4DB2-8324-E406A2C8156D}" type="pres">
      <dgm:prSet presAssocID="{329D49DF-DB8A-4AF0-A1B0-C7E58006B33F}" presName="parTxOnly" presStyleLbl="node1" presStyleIdx="0" presStyleCnt="2">
        <dgm:presLayoutVars>
          <dgm:chMax val="0"/>
          <dgm:chPref val="0"/>
          <dgm:bulletEnabled val="1"/>
        </dgm:presLayoutVars>
      </dgm:prSet>
      <dgm:spPr/>
      <dgm:t>
        <a:bodyPr/>
        <a:lstStyle/>
        <a:p>
          <a:endParaRPr lang="en-US"/>
        </a:p>
      </dgm:t>
    </dgm:pt>
    <dgm:pt modelId="{263FB37E-9A9E-4F3C-B82C-5F85BE6502C5}" type="pres">
      <dgm:prSet presAssocID="{DAD0B8CE-CA62-4E08-9A2D-576556D1A1E4}" presName="parTxOnlySpace" presStyleCnt="0"/>
      <dgm:spPr/>
    </dgm:pt>
    <dgm:pt modelId="{8DF3B11D-D8A2-46C8-BB50-A6E1F49B1FF0}" type="pres">
      <dgm:prSet presAssocID="{C291BE82-29D7-49E1-91DF-C50B3BB0E24D}" presName="parTxOnly" presStyleLbl="node1" presStyleIdx="1" presStyleCnt="2">
        <dgm:presLayoutVars>
          <dgm:chMax val="0"/>
          <dgm:chPref val="0"/>
          <dgm:bulletEnabled val="1"/>
        </dgm:presLayoutVars>
      </dgm:prSet>
      <dgm:spPr/>
      <dgm:t>
        <a:bodyPr/>
        <a:lstStyle/>
        <a:p>
          <a:endParaRPr lang="en-US"/>
        </a:p>
      </dgm:t>
    </dgm:pt>
  </dgm:ptLst>
  <dgm:cxnLst>
    <dgm:cxn modelId="{07AD56F8-D7A4-490F-9A12-B18084BF6615}" type="presOf" srcId="{C291BE82-29D7-49E1-91DF-C50B3BB0E24D}" destId="{8DF3B11D-D8A2-46C8-BB50-A6E1F49B1FF0}" srcOrd="0" destOrd="0" presId="urn:microsoft.com/office/officeart/2005/8/layout/chevron1"/>
    <dgm:cxn modelId="{C487656F-B32D-48B2-B3DC-BF90F7BB8A54}" srcId="{7B6CC6D7-F901-459C-BA01-D88258721339}" destId="{329D49DF-DB8A-4AF0-A1B0-C7E58006B33F}" srcOrd="0" destOrd="0" parTransId="{A6133E03-C9F2-45A4-83CC-EB6A9876FB71}" sibTransId="{DAD0B8CE-CA62-4E08-9A2D-576556D1A1E4}"/>
    <dgm:cxn modelId="{E64BB71F-738F-4F4A-BE60-1822399A823D}" type="presOf" srcId="{7B6CC6D7-F901-459C-BA01-D88258721339}" destId="{B7030DB0-6C7C-4B04-B65D-3AA4F819679D}" srcOrd="0" destOrd="0" presId="urn:microsoft.com/office/officeart/2005/8/layout/chevron1"/>
    <dgm:cxn modelId="{271A939D-53AE-4D9F-88DD-B93F5BDA071F}" type="presOf" srcId="{329D49DF-DB8A-4AF0-A1B0-C7E58006B33F}" destId="{0766D7F7-3F9F-4DB2-8324-E406A2C8156D}" srcOrd="0" destOrd="0" presId="urn:microsoft.com/office/officeart/2005/8/layout/chevron1"/>
    <dgm:cxn modelId="{FC4C47EA-6576-4F0E-ABF1-2AE2FFC1CC53}" srcId="{7B6CC6D7-F901-459C-BA01-D88258721339}" destId="{C291BE82-29D7-49E1-91DF-C50B3BB0E24D}" srcOrd="1" destOrd="0" parTransId="{2B40129D-BAB9-47DD-AAFC-DBE5BC987346}" sibTransId="{8617B8B7-BFAE-466B-9BE1-B86BF2E9F645}"/>
    <dgm:cxn modelId="{7E959FD1-1976-4D8B-B912-114B3185B066}" type="presParOf" srcId="{B7030DB0-6C7C-4B04-B65D-3AA4F819679D}" destId="{0766D7F7-3F9F-4DB2-8324-E406A2C8156D}" srcOrd="0" destOrd="0" presId="urn:microsoft.com/office/officeart/2005/8/layout/chevron1"/>
    <dgm:cxn modelId="{1A4DAB14-CDF6-4C21-8810-6C7C0E934D66}" type="presParOf" srcId="{B7030DB0-6C7C-4B04-B65D-3AA4F819679D}" destId="{263FB37E-9A9E-4F3C-B82C-5F85BE6502C5}" srcOrd="1" destOrd="0" presId="urn:microsoft.com/office/officeart/2005/8/layout/chevron1"/>
    <dgm:cxn modelId="{50FCBBB1-C665-44DF-ABEC-DD059A670A2D}" type="presParOf" srcId="{B7030DB0-6C7C-4B04-B65D-3AA4F819679D}" destId="{8DF3B11D-D8A2-46C8-BB50-A6E1F49B1FF0}" srcOrd="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3853BA-4257-416A-BB30-4174D0F3BC8D}" type="doc">
      <dgm:prSet loTypeId="urn:microsoft.com/office/officeart/2008/layout/CircleAccentTimeline" loCatId="process" qsTypeId="urn:microsoft.com/office/officeart/2005/8/quickstyle/simple1" qsCatId="simple" csTypeId="urn:microsoft.com/office/officeart/2005/8/colors/accent1_2" csCatId="accent1" phldr="1"/>
      <dgm:spPr/>
      <dgm:t>
        <a:bodyPr/>
        <a:lstStyle/>
        <a:p>
          <a:endParaRPr lang="en-US"/>
        </a:p>
      </dgm:t>
    </dgm:pt>
    <dgm:pt modelId="{8777CB67-D23A-4653-A5F9-78ABD6FC93C4}">
      <dgm:prSet phldrT="[Text]"/>
      <dgm:spPr/>
      <dgm:t>
        <a:bodyPr/>
        <a:lstStyle/>
        <a:p>
          <a:r>
            <a:rPr lang="en-US" dirty="0" smtClean="0"/>
            <a:t>March 2013 YouDescribe created</a:t>
          </a:r>
          <a:endParaRPr lang="en-US" dirty="0"/>
        </a:p>
      </dgm:t>
    </dgm:pt>
    <dgm:pt modelId="{4C7B26B9-7777-4A91-9C40-58AC87E467F6}" type="parTrans" cxnId="{B3E9542B-68ED-4AD0-99D3-E38D58996D55}">
      <dgm:prSet/>
      <dgm:spPr/>
      <dgm:t>
        <a:bodyPr/>
        <a:lstStyle/>
        <a:p>
          <a:endParaRPr lang="en-US"/>
        </a:p>
      </dgm:t>
    </dgm:pt>
    <dgm:pt modelId="{607FE1D9-2E22-4C98-8BD7-84355DBA9863}" type="sibTrans" cxnId="{B3E9542B-68ED-4AD0-99D3-E38D58996D55}">
      <dgm:prSet/>
      <dgm:spPr/>
      <dgm:t>
        <a:bodyPr/>
        <a:lstStyle/>
        <a:p>
          <a:endParaRPr lang="en-US"/>
        </a:p>
      </dgm:t>
    </dgm:pt>
    <dgm:pt modelId="{E3B637C4-393F-45A1-8D97-360846B44012}">
      <dgm:prSet phldrT="[Text]"/>
      <dgm:spPr/>
      <dgm:t>
        <a:bodyPr/>
        <a:lstStyle/>
        <a:p>
          <a:r>
            <a:rPr lang="en-US" dirty="0" smtClean="0"/>
            <a:t>First </a:t>
          </a:r>
        </a:p>
        <a:p>
          <a:r>
            <a:rPr lang="en-US" dirty="0" smtClean="0"/>
            <a:t>Describe-a-thon </a:t>
          </a:r>
        </a:p>
        <a:p>
          <a:r>
            <a:rPr lang="en-US" dirty="0" smtClean="0"/>
            <a:t>GAAD 2014</a:t>
          </a:r>
          <a:endParaRPr lang="en-US" dirty="0"/>
        </a:p>
      </dgm:t>
    </dgm:pt>
    <dgm:pt modelId="{AAABD5B0-D202-444C-B4FD-86E4458DBC4F}" type="parTrans" cxnId="{7BDD8BC1-428F-4252-A971-E1B6A7D587B4}">
      <dgm:prSet/>
      <dgm:spPr/>
      <dgm:t>
        <a:bodyPr/>
        <a:lstStyle/>
        <a:p>
          <a:endParaRPr lang="en-US"/>
        </a:p>
      </dgm:t>
    </dgm:pt>
    <dgm:pt modelId="{60AFE50F-1E17-4328-9B9C-F87F43ABA1C7}" type="sibTrans" cxnId="{7BDD8BC1-428F-4252-A971-E1B6A7D587B4}">
      <dgm:prSet/>
      <dgm:spPr/>
      <dgm:t>
        <a:bodyPr/>
        <a:lstStyle/>
        <a:p>
          <a:endParaRPr lang="en-US"/>
        </a:p>
      </dgm:t>
    </dgm:pt>
    <dgm:pt modelId="{91EE1041-0E79-4ADB-A9F6-BF3BD62327A0}">
      <dgm:prSet phldrT="[Text]"/>
      <dgm:spPr/>
      <dgm:t>
        <a:bodyPr/>
        <a:lstStyle/>
        <a:p>
          <a:pPr algn="l"/>
          <a:r>
            <a:rPr lang="en-US" b="0" i="0" dirty="0" smtClean="0"/>
            <a:t>FCC's 2014 </a:t>
          </a:r>
          <a:r>
            <a:rPr lang="en-US" b="1" i="0" dirty="0" smtClean="0"/>
            <a:t>Award</a:t>
          </a:r>
          <a:r>
            <a:rPr lang="en-US" b="0" i="0" dirty="0" smtClean="0"/>
            <a:t> for Advancement in Accessibility</a:t>
          </a:r>
          <a:endParaRPr lang="en-US" dirty="0"/>
        </a:p>
      </dgm:t>
    </dgm:pt>
    <dgm:pt modelId="{6833DCE0-B8AD-474F-A0C2-A69AE6CEB631}" type="parTrans" cxnId="{C590C66B-338B-4FBF-AB38-70DCB0676FFE}">
      <dgm:prSet/>
      <dgm:spPr/>
      <dgm:t>
        <a:bodyPr/>
        <a:lstStyle/>
        <a:p>
          <a:endParaRPr lang="en-US"/>
        </a:p>
      </dgm:t>
    </dgm:pt>
    <dgm:pt modelId="{A54D0EF4-F56C-4877-B55E-26775F3DEA21}" type="sibTrans" cxnId="{C590C66B-338B-4FBF-AB38-70DCB0676FFE}">
      <dgm:prSet/>
      <dgm:spPr/>
      <dgm:t>
        <a:bodyPr/>
        <a:lstStyle/>
        <a:p>
          <a:endParaRPr lang="en-US"/>
        </a:p>
      </dgm:t>
    </dgm:pt>
    <dgm:pt modelId="{92BF7803-7599-4B54-B264-E89029A21C61}">
      <dgm:prSet phldrT="[Text]" custT="1"/>
      <dgm:spPr/>
      <dgm:t>
        <a:bodyPr/>
        <a:lstStyle/>
        <a:p>
          <a:r>
            <a:rPr lang="en-US" sz="2400" b="0" i="0" dirty="0" smtClean="0"/>
            <a:t>2017 YouDescribe Relaunched</a:t>
          </a:r>
        </a:p>
        <a:p>
          <a:r>
            <a:rPr lang="en-US" sz="2800" dirty="0" smtClean="0"/>
            <a:t> </a:t>
          </a:r>
          <a:endParaRPr lang="en-US" sz="2800" dirty="0"/>
        </a:p>
      </dgm:t>
    </dgm:pt>
    <dgm:pt modelId="{5ED99CA1-F6CB-47F8-B361-F71ADCC17432}" type="parTrans" cxnId="{61281D6F-1379-4DBD-83E7-B343E48FC5BA}">
      <dgm:prSet/>
      <dgm:spPr/>
      <dgm:t>
        <a:bodyPr/>
        <a:lstStyle/>
        <a:p>
          <a:endParaRPr lang="en-US"/>
        </a:p>
      </dgm:t>
    </dgm:pt>
    <dgm:pt modelId="{D3FDBFF8-3AD2-4B05-AF37-2AC5AAFBBDEF}" type="sibTrans" cxnId="{61281D6F-1379-4DBD-83E7-B343E48FC5BA}">
      <dgm:prSet/>
      <dgm:spPr/>
      <dgm:t>
        <a:bodyPr/>
        <a:lstStyle/>
        <a:p>
          <a:endParaRPr lang="en-US"/>
        </a:p>
      </dgm:t>
    </dgm:pt>
    <dgm:pt modelId="{274E4691-2788-4F81-A8FE-D6775B5B28CE}">
      <dgm:prSet phldrT="[Text]" custT="1"/>
      <dgm:spPr/>
      <dgm:t>
        <a:bodyPr/>
        <a:lstStyle/>
        <a:p>
          <a:r>
            <a:rPr lang="en-US" sz="2000" dirty="0" smtClean="0"/>
            <a:t>2018</a:t>
          </a:r>
        </a:p>
        <a:p>
          <a:r>
            <a:rPr lang="en-US" sz="2000" dirty="0" smtClean="0"/>
            <a:t> iOS app in beta testing</a:t>
          </a:r>
          <a:endParaRPr lang="en-US" sz="2000" dirty="0"/>
        </a:p>
      </dgm:t>
    </dgm:pt>
    <dgm:pt modelId="{4C84CAB9-2D13-487E-B665-266AAA843D64}" type="parTrans" cxnId="{7E4033E5-18CD-492A-A539-1CE4C8C04F71}">
      <dgm:prSet/>
      <dgm:spPr/>
      <dgm:t>
        <a:bodyPr/>
        <a:lstStyle/>
        <a:p>
          <a:endParaRPr lang="en-US"/>
        </a:p>
      </dgm:t>
    </dgm:pt>
    <dgm:pt modelId="{1681EAEC-92A9-4FCF-BD2A-FEEFCF870732}" type="sibTrans" cxnId="{7E4033E5-18CD-492A-A539-1CE4C8C04F71}">
      <dgm:prSet/>
      <dgm:spPr/>
      <dgm:t>
        <a:bodyPr/>
        <a:lstStyle/>
        <a:p>
          <a:endParaRPr lang="en-US"/>
        </a:p>
      </dgm:t>
    </dgm:pt>
    <dgm:pt modelId="{E548AD6E-7061-4140-B739-83F1BDF096D7}">
      <dgm:prSet phldrT="[Text]"/>
      <dgm:spPr/>
      <dgm:t>
        <a:bodyPr/>
        <a:lstStyle/>
        <a:p>
          <a:pPr algn="r"/>
          <a:r>
            <a:rPr lang="en-US" dirty="0" smtClean="0"/>
            <a:t>Latest</a:t>
          </a:r>
        </a:p>
        <a:p>
          <a:pPr algn="r"/>
          <a:r>
            <a:rPr lang="en-US" dirty="0" smtClean="0"/>
            <a:t>Describe-a-thon April 21st</a:t>
          </a:r>
          <a:endParaRPr lang="en-US" dirty="0"/>
        </a:p>
      </dgm:t>
    </dgm:pt>
    <dgm:pt modelId="{E7050219-BDEB-426A-83EA-1ED178C9EFF6}" type="parTrans" cxnId="{E3A1A958-7E97-4E0A-9897-82AD812C87A5}">
      <dgm:prSet/>
      <dgm:spPr/>
      <dgm:t>
        <a:bodyPr/>
        <a:lstStyle/>
        <a:p>
          <a:endParaRPr lang="en-US"/>
        </a:p>
      </dgm:t>
    </dgm:pt>
    <dgm:pt modelId="{1E4519C1-98C4-4EA6-B9EB-0BE26292489E}" type="sibTrans" cxnId="{E3A1A958-7E97-4E0A-9897-82AD812C87A5}">
      <dgm:prSet/>
      <dgm:spPr/>
      <dgm:t>
        <a:bodyPr/>
        <a:lstStyle/>
        <a:p>
          <a:endParaRPr lang="en-US"/>
        </a:p>
      </dgm:t>
    </dgm:pt>
    <dgm:pt modelId="{46AD1847-3E9D-4A7B-BF70-702CA099391D}">
      <dgm:prSet/>
      <dgm:spPr/>
      <dgm:t>
        <a:bodyPr/>
        <a:lstStyle/>
        <a:p>
          <a:endParaRPr lang="en-US"/>
        </a:p>
      </dgm:t>
    </dgm:pt>
    <dgm:pt modelId="{11EABA1B-3583-4E75-AA1E-64AA9DBBA4F5}" type="parTrans" cxnId="{D9FE84F5-3DCA-4570-BC8B-7979ECF91BE6}">
      <dgm:prSet/>
      <dgm:spPr/>
      <dgm:t>
        <a:bodyPr/>
        <a:lstStyle/>
        <a:p>
          <a:endParaRPr lang="en-US"/>
        </a:p>
      </dgm:t>
    </dgm:pt>
    <dgm:pt modelId="{F247A44F-4889-4C62-AD36-6DEA9EE4DBE1}" type="sibTrans" cxnId="{D9FE84F5-3DCA-4570-BC8B-7979ECF91BE6}">
      <dgm:prSet/>
      <dgm:spPr/>
      <dgm:t>
        <a:bodyPr/>
        <a:lstStyle/>
        <a:p>
          <a:endParaRPr lang="en-US"/>
        </a:p>
      </dgm:t>
    </dgm:pt>
    <dgm:pt modelId="{D2D909DD-355E-44E0-A017-30F8736F2E95}">
      <dgm:prSet/>
      <dgm:spPr/>
      <dgm:t>
        <a:bodyPr/>
        <a:lstStyle/>
        <a:p>
          <a:endParaRPr lang="en-US"/>
        </a:p>
      </dgm:t>
    </dgm:pt>
    <dgm:pt modelId="{6A14BFD9-5D74-4175-980F-A96B3E5C3F0E}" type="parTrans" cxnId="{A6F02F7A-ECE5-40F8-A763-846199DFE2C7}">
      <dgm:prSet/>
      <dgm:spPr/>
      <dgm:t>
        <a:bodyPr/>
        <a:lstStyle/>
        <a:p>
          <a:endParaRPr lang="en-US"/>
        </a:p>
      </dgm:t>
    </dgm:pt>
    <dgm:pt modelId="{9EE0A963-1614-440A-85D9-060106EF513E}" type="sibTrans" cxnId="{A6F02F7A-ECE5-40F8-A763-846199DFE2C7}">
      <dgm:prSet/>
      <dgm:spPr/>
      <dgm:t>
        <a:bodyPr/>
        <a:lstStyle/>
        <a:p>
          <a:endParaRPr lang="en-US"/>
        </a:p>
      </dgm:t>
    </dgm:pt>
    <dgm:pt modelId="{E7320D81-B2B4-400E-AE0F-CD496A9D864A}">
      <dgm:prSet/>
      <dgm:spPr/>
      <dgm:t>
        <a:bodyPr/>
        <a:lstStyle/>
        <a:p>
          <a:endParaRPr lang="en-US"/>
        </a:p>
      </dgm:t>
    </dgm:pt>
    <dgm:pt modelId="{97DC696D-1190-48F0-A564-C2DD79FE4606}" type="parTrans" cxnId="{DD1B3187-1A0C-43C8-8D15-FA6C3A20ABB6}">
      <dgm:prSet/>
      <dgm:spPr/>
      <dgm:t>
        <a:bodyPr/>
        <a:lstStyle/>
        <a:p>
          <a:endParaRPr lang="en-US"/>
        </a:p>
      </dgm:t>
    </dgm:pt>
    <dgm:pt modelId="{F75A2EA9-1FC4-47E0-B25A-F916B64C93F9}" type="sibTrans" cxnId="{DD1B3187-1A0C-43C8-8D15-FA6C3A20ABB6}">
      <dgm:prSet/>
      <dgm:spPr/>
      <dgm:t>
        <a:bodyPr/>
        <a:lstStyle/>
        <a:p>
          <a:endParaRPr lang="en-US"/>
        </a:p>
      </dgm:t>
    </dgm:pt>
    <dgm:pt modelId="{AFE0FB8A-AD27-4554-BEF9-DA16FB27681C}" type="pres">
      <dgm:prSet presAssocID="{093853BA-4257-416A-BB30-4174D0F3BC8D}" presName="Name0" presStyleCnt="0">
        <dgm:presLayoutVars>
          <dgm:dir/>
        </dgm:presLayoutVars>
      </dgm:prSet>
      <dgm:spPr/>
      <dgm:t>
        <a:bodyPr/>
        <a:lstStyle/>
        <a:p>
          <a:endParaRPr lang="en-US"/>
        </a:p>
      </dgm:t>
    </dgm:pt>
    <dgm:pt modelId="{D9FFF6E5-A235-4C57-A786-CC17C32ACD38}" type="pres">
      <dgm:prSet presAssocID="{8777CB67-D23A-4653-A5F9-78ABD6FC93C4}" presName="parComposite" presStyleCnt="0"/>
      <dgm:spPr/>
    </dgm:pt>
    <dgm:pt modelId="{98CBE315-13F3-4AE7-88DE-442C830F672E}" type="pres">
      <dgm:prSet presAssocID="{8777CB67-D23A-4653-A5F9-78ABD6FC93C4}" presName="parBigCircle" presStyleLbl="node0" presStyleIdx="0" presStyleCnt="3"/>
      <dgm:spPr>
        <a:ln>
          <a:solidFill>
            <a:schemeClr val="tx1"/>
          </a:solidFill>
        </a:ln>
      </dgm:spPr>
    </dgm:pt>
    <dgm:pt modelId="{C90A3518-04AB-421D-B9F0-5D38AF96A533}" type="pres">
      <dgm:prSet presAssocID="{8777CB67-D23A-4653-A5F9-78ABD6FC93C4}" presName="parTx" presStyleLbl="revTx" presStyleIdx="0" presStyleCnt="15"/>
      <dgm:spPr/>
      <dgm:t>
        <a:bodyPr/>
        <a:lstStyle/>
        <a:p>
          <a:endParaRPr lang="en-US"/>
        </a:p>
      </dgm:t>
    </dgm:pt>
    <dgm:pt modelId="{612B90E9-E89B-47E0-BBF5-977CEE04DF9C}" type="pres">
      <dgm:prSet presAssocID="{8777CB67-D23A-4653-A5F9-78ABD6FC93C4}" presName="bSpace" presStyleCnt="0"/>
      <dgm:spPr/>
    </dgm:pt>
    <dgm:pt modelId="{F8D3FC25-2F66-4956-94C5-58B79C04E0D6}" type="pres">
      <dgm:prSet presAssocID="{8777CB67-D23A-4653-A5F9-78ABD6FC93C4}" presName="parBackupNorm" presStyleCnt="0"/>
      <dgm:spPr/>
    </dgm:pt>
    <dgm:pt modelId="{5E6BE085-6309-4CA4-BDD7-5B658A3565AF}" type="pres">
      <dgm:prSet presAssocID="{607FE1D9-2E22-4C98-8BD7-84355DBA9863}" presName="parSpace" presStyleCnt="0"/>
      <dgm:spPr/>
    </dgm:pt>
    <dgm:pt modelId="{C1F24962-94A1-41A8-AC9C-6FEFCDA860DD}" type="pres">
      <dgm:prSet presAssocID="{E3B637C4-393F-45A1-8D97-360846B44012}" presName="desBackupLeftNorm" presStyleCnt="0"/>
      <dgm:spPr/>
    </dgm:pt>
    <dgm:pt modelId="{58AF9073-1607-43EB-A89E-3CDEA926D36B}" type="pres">
      <dgm:prSet presAssocID="{E3B637C4-393F-45A1-8D97-360846B44012}" presName="desComposite" presStyleCnt="0"/>
      <dgm:spPr/>
    </dgm:pt>
    <dgm:pt modelId="{B34D9DD6-A3DF-4A8F-8EB6-8BD72B3F5492}" type="pres">
      <dgm:prSet presAssocID="{E3B637C4-393F-45A1-8D97-360846B44012}" presName="desCircle" presStyleLbl="node1" presStyleIdx="0" presStyleCnt="6"/>
      <dgm:spPr>
        <a:ln>
          <a:solidFill>
            <a:schemeClr val="tx1"/>
          </a:solidFill>
        </a:ln>
      </dgm:spPr>
    </dgm:pt>
    <dgm:pt modelId="{A842E3E0-FE62-4D20-866B-9D85C42AD09B}" type="pres">
      <dgm:prSet presAssocID="{E3B637C4-393F-45A1-8D97-360846B44012}" presName="chTx" presStyleLbl="revTx" presStyleIdx="1" presStyleCnt="15"/>
      <dgm:spPr/>
      <dgm:t>
        <a:bodyPr/>
        <a:lstStyle/>
        <a:p>
          <a:endParaRPr lang="en-US"/>
        </a:p>
      </dgm:t>
    </dgm:pt>
    <dgm:pt modelId="{8EBAA096-D7BC-499D-A0F5-0F7E4506EF54}" type="pres">
      <dgm:prSet presAssocID="{E3B637C4-393F-45A1-8D97-360846B44012}" presName="desTx" presStyleLbl="revTx" presStyleIdx="2" presStyleCnt="15">
        <dgm:presLayoutVars>
          <dgm:bulletEnabled val="1"/>
        </dgm:presLayoutVars>
      </dgm:prSet>
      <dgm:spPr/>
    </dgm:pt>
    <dgm:pt modelId="{CF9F67DB-9519-45B5-8C3E-1930C6E1DE3E}" type="pres">
      <dgm:prSet presAssocID="{E3B637C4-393F-45A1-8D97-360846B44012}" presName="desBackupRightNorm" presStyleCnt="0"/>
      <dgm:spPr/>
    </dgm:pt>
    <dgm:pt modelId="{ED64DF79-B679-4EB3-89CD-000CDE6B54E8}" type="pres">
      <dgm:prSet presAssocID="{60AFE50F-1E17-4328-9B9C-F87F43ABA1C7}" presName="desSpace" presStyleCnt="0"/>
      <dgm:spPr/>
    </dgm:pt>
    <dgm:pt modelId="{4862339F-4CA9-4C06-9A67-3B1BC80747E6}" type="pres">
      <dgm:prSet presAssocID="{91EE1041-0E79-4ADB-A9F6-BF3BD62327A0}" presName="desBackupLeftNorm" presStyleCnt="0"/>
      <dgm:spPr/>
    </dgm:pt>
    <dgm:pt modelId="{9CEABE2D-225E-4D53-909E-2DCDBF57C266}" type="pres">
      <dgm:prSet presAssocID="{91EE1041-0E79-4ADB-A9F6-BF3BD62327A0}" presName="desComposite" presStyleCnt="0"/>
      <dgm:spPr/>
    </dgm:pt>
    <dgm:pt modelId="{B735AB6F-F0AB-49E9-8EFF-62C266FF7AC0}" type="pres">
      <dgm:prSet presAssocID="{91EE1041-0E79-4ADB-A9F6-BF3BD62327A0}" presName="desCircle" presStyleLbl="node1" presStyleIdx="1" presStyleCnt="6"/>
      <dgm:spPr>
        <a:ln>
          <a:solidFill>
            <a:schemeClr val="tx1"/>
          </a:solidFill>
        </a:ln>
      </dgm:spPr>
    </dgm:pt>
    <dgm:pt modelId="{0CCD5C5E-CE14-4A3F-926F-C90B5334DF9E}" type="pres">
      <dgm:prSet presAssocID="{91EE1041-0E79-4ADB-A9F6-BF3BD62327A0}" presName="chTx" presStyleLbl="revTx" presStyleIdx="3" presStyleCnt="15" custLinFactY="-24545" custLinFactNeighborX="68684" custLinFactNeighborY="-100000"/>
      <dgm:spPr/>
      <dgm:t>
        <a:bodyPr/>
        <a:lstStyle/>
        <a:p>
          <a:endParaRPr lang="en-US"/>
        </a:p>
      </dgm:t>
    </dgm:pt>
    <dgm:pt modelId="{1C163CFD-E50E-4A94-9836-1AE096FA7383}" type="pres">
      <dgm:prSet presAssocID="{91EE1041-0E79-4ADB-A9F6-BF3BD62327A0}" presName="desTx" presStyleLbl="revTx" presStyleIdx="4" presStyleCnt="15">
        <dgm:presLayoutVars>
          <dgm:bulletEnabled val="1"/>
        </dgm:presLayoutVars>
      </dgm:prSet>
      <dgm:spPr/>
    </dgm:pt>
    <dgm:pt modelId="{12F703F0-5ECC-44FE-8878-B8B936384D47}" type="pres">
      <dgm:prSet presAssocID="{91EE1041-0E79-4ADB-A9F6-BF3BD62327A0}" presName="desBackupRightNorm" presStyleCnt="0"/>
      <dgm:spPr/>
    </dgm:pt>
    <dgm:pt modelId="{CA79886E-529D-4A8B-98A2-A88AEA931247}" type="pres">
      <dgm:prSet presAssocID="{A54D0EF4-F56C-4877-B55E-26775F3DEA21}" presName="desSpace" presStyleCnt="0"/>
      <dgm:spPr/>
    </dgm:pt>
    <dgm:pt modelId="{86A71061-3CDA-4877-8345-4AD2A85D8DEC}" type="pres">
      <dgm:prSet presAssocID="{E7320D81-B2B4-400E-AE0F-CD496A9D864A}" presName="desBackupLeftNorm" presStyleCnt="0"/>
      <dgm:spPr/>
    </dgm:pt>
    <dgm:pt modelId="{ED2A32CA-1F7E-4D30-9EFB-4BFF5BFDD088}" type="pres">
      <dgm:prSet presAssocID="{E7320D81-B2B4-400E-AE0F-CD496A9D864A}" presName="desComposite" presStyleCnt="0"/>
      <dgm:spPr/>
    </dgm:pt>
    <dgm:pt modelId="{93C80AC0-2490-4504-951E-B81AD4FDE385}" type="pres">
      <dgm:prSet presAssocID="{E7320D81-B2B4-400E-AE0F-CD496A9D864A}" presName="desCircle" presStyleLbl="node1" presStyleIdx="2" presStyleCnt="6"/>
      <dgm:spPr/>
    </dgm:pt>
    <dgm:pt modelId="{9E00F483-0FE2-46BD-9B46-06AE97EF5B1A}" type="pres">
      <dgm:prSet presAssocID="{E7320D81-B2B4-400E-AE0F-CD496A9D864A}" presName="chTx" presStyleLbl="revTx" presStyleIdx="5" presStyleCnt="15"/>
      <dgm:spPr/>
      <dgm:t>
        <a:bodyPr/>
        <a:lstStyle/>
        <a:p>
          <a:endParaRPr lang="en-US"/>
        </a:p>
      </dgm:t>
    </dgm:pt>
    <dgm:pt modelId="{5876CEB3-46DD-4E80-8B77-02B3626E8225}" type="pres">
      <dgm:prSet presAssocID="{E7320D81-B2B4-400E-AE0F-CD496A9D864A}" presName="desTx" presStyleLbl="revTx" presStyleIdx="6" presStyleCnt="15">
        <dgm:presLayoutVars>
          <dgm:bulletEnabled val="1"/>
        </dgm:presLayoutVars>
      </dgm:prSet>
      <dgm:spPr/>
    </dgm:pt>
    <dgm:pt modelId="{1628DCD2-3688-4EAE-84E1-5637A600B8B9}" type="pres">
      <dgm:prSet presAssocID="{E7320D81-B2B4-400E-AE0F-CD496A9D864A}" presName="desBackupRightNorm" presStyleCnt="0"/>
      <dgm:spPr/>
    </dgm:pt>
    <dgm:pt modelId="{9C168C80-6E64-4D99-854A-CBAC7D862599}" type="pres">
      <dgm:prSet presAssocID="{F75A2EA9-1FC4-47E0-B25A-F916B64C93F9}" presName="desSpace" presStyleCnt="0"/>
      <dgm:spPr/>
    </dgm:pt>
    <dgm:pt modelId="{4222077B-12A2-4E87-9501-96C7DF605B67}" type="pres">
      <dgm:prSet presAssocID="{D2D909DD-355E-44E0-A017-30F8736F2E95}" presName="desBackupLeftNorm" presStyleCnt="0"/>
      <dgm:spPr/>
    </dgm:pt>
    <dgm:pt modelId="{75584308-4CE2-4FF0-B1C6-AAF04E1974A5}" type="pres">
      <dgm:prSet presAssocID="{D2D909DD-355E-44E0-A017-30F8736F2E95}" presName="desComposite" presStyleCnt="0"/>
      <dgm:spPr/>
    </dgm:pt>
    <dgm:pt modelId="{9229FD98-AAFE-4A25-87A0-155986C5FD71}" type="pres">
      <dgm:prSet presAssocID="{D2D909DD-355E-44E0-A017-30F8736F2E95}" presName="desCircle" presStyleLbl="node1" presStyleIdx="3" presStyleCnt="6" custLinFactNeighborX="86396" custLinFactNeighborY="1103"/>
      <dgm:spPr/>
    </dgm:pt>
    <dgm:pt modelId="{733D6937-427A-4535-8C20-68BA14CC099A}" type="pres">
      <dgm:prSet presAssocID="{D2D909DD-355E-44E0-A017-30F8736F2E95}" presName="chTx" presStyleLbl="revTx" presStyleIdx="7" presStyleCnt="15"/>
      <dgm:spPr/>
      <dgm:t>
        <a:bodyPr/>
        <a:lstStyle/>
        <a:p>
          <a:endParaRPr lang="en-US"/>
        </a:p>
      </dgm:t>
    </dgm:pt>
    <dgm:pt modelId="{1FDB9FA4-2791-4298-8BA6-38C484EAB7C3}" type="pres">
      <dgm:prSet presAssocID="{D2D909DD-355E-44E0-A017-30F8736F2E95}" presName="desTx" presStyleLbl="revTx" presStyleIdx="8" presStyleCnt="15">
        <dgm:presLayoutVars>
          <dgm:bulletEnabled val="1"/>
        </dgm:presLayoutVars>
      </dgm:prSet>
      <dgm:spPr/>
    </dgm:pt>
    <dgm:pt modelId="{541E17B2-78AB-4A14-B497-C6E8BDB9B843}" type="pres">
      <dgm:prSet presAssocID="{D2D909DD-355E-44E0-A017-30F8736F2E95}" presName="desBackupRightNorm" presStyleCnt="0"/>
      <dgm:spPr/>
    </dgm:pt>
    <dgm:pt modelId="{994CDBD9-F679-4505-98FA-433963DBE4DA}" type="pres">
      <dgm:prSet presAssocID="{9EE0A963-1614-440A-85D9-060106EF513E}" presName="desSpace" presStyleCnt="0"/>
      <dgm:spPr/>
    </dgm:pt>
    <dgm:pt modelId="{C5B7375E-C3B5-4318-B385-744A57A10DC5}" type="pres">
      <dgm:prSet presAssocID="{92BF7803-7599-4B54-B264-E89029A21C61}" presName="parComposite" presStyleCnt="0"/>
      <dgm:spPr/>
    </dgm:pt>
    <dgm:pt modelId="{5D929096-AC6B-4753-ABA3-8175CFED3001}" type="pres">
      <dgm:prSet presAssocID="{92BF7803-7599-4B54-B264-E89029A21C61}" presName="parBigCircle" presStyleLbl="node0" presStyleIdx="1" presStyleCnt="3" custLinFactNeighborX="58720" custLinFactNeighborY="-359"/>
      <dgm:spPr>
        <a:ln>
          <a:solidFill>
            <a:schemeClr val="tx1"/>
          </a:solidFill>
        </a:ln>
      </dgm:spPr>
    </dgm:pt>
    <dgm:pt modelId="{DC3941E5-7C50-4951-9F5D-A57606067D0F}" type="pres">
      <dgm:prSet presAssocID="{92BF7803-7599-4B54-B264-E89029A21C61}" presName="parTx" presStyleLbl="revTx" presStyleIdx="9" presStyleCnt="15" custLinFactNeighborX="55635" custLinFactNeighborY="-5241"/>
      <dgm:spPr/>
      <dgm:t>
        <a:bodyPr/>
        <a:lstStyle/>
        <a:p>
          <a:endParaRPr lang="en-US"/>
        </a:p>
      </dgm:t>
    </dgm:pt>
    <dgm:pt modelId="{67C5EEB9-B575-49F3-A376-7F3A3261F2C1}" type="pres">
      <dgm:prSet presAssocID="{92BF7803-7599-4B54-B264-E89029A21C61}" presName="bSpace" presStyleCnt="0"/>
      <dgm:spPr/>
    </dgm:pt>
    <dgm:pt modelId="{CD1BEBAF-84EA-4F84-A20E-71BCFB0E3017}" type="pres">
      <dgm:prSet presAssocID="{92BF7803-7599-4B54-B264-E89029A21C61}" presName="parBackupNorm" presStyleCnt="0"/>
      <dgm:spPr/>
    </dgm:pt>
    <dgm:pt modelId="{E68D7364-A37D-4404-BE12-4F364AFB3CA0}" type="pres">
      <dgm:prSet presAssocID="{D3FDBFF8-3AD2-4B05-AF37-2AC5AAFBBDEF}" presName="parSpace" presStyleCnt="0"/>
      <dgm:spPr/>
    </dgm:pt>
    <dgm:pt modelId="{649354B9-A299-43CE-98B7-0860FEA2DD8A}" type="pres">
      <dgm:prSet presAssocID="{274E4691-2788-4F81-A8FE-D6775B5B28CE}" presName="desBackupLeftNorm" presStyleCnt="0"/>
      <dgm:spPr/>
    </dgm:pt>
    <dgm:pt modelId="{6F9DD7E3-A095-41BB-B3DA-5858FD728921}" type="pres">
      <dgm:prSet presAssocID="{274E4691-2788-4F81-A8FE-D6775B5B28CE}" presName="desComposite" presStyleCnt="0"/>
      <dgm:spPr/>
    </dgm:pt>
    <dgm:pt modelId="{EFE9CE7D-FC57-42E7-BD77-339A70F74B19}" type="pres">
      <dgm:prSet presAssocID="{274E4691-2788-4F81-A8FE-D6775B5B28CE}" presName="desCircle" presStyleLbl="node1" presStyleIdx="4" presStyleCnt="6" custLinFactX="106798" custLinFactNeighborX="200000" custLinFactNeighborY="-692"/>
      <dgm:spPr>
        <a:ln>
          <a:solidFill>
            <a:schemeClr val="tx1"/>
          </a:solidFill>
        </a:ln>
      </dgm:spPr>
    </dgm:pt>
    <dgm:pt modelId="{4E11EE43-1F70-4B0C-9EA2-E82FB280D749}" type="pres">
      <dgm:prSet presAssocID="{274E4691-2788-4F81-A8FE-D6775B5B28CE}" presName="chTx" presStyleLbl="revTx" presStyleIdx="10" presStyleCnt="15" custLinFactNeighborX="80105" custLinFactNeighborY="22602"/>
      <dgm:spPr/>
      <dgm:t>
        <a:bodyPr/>
        <a:lstStyle/>
        <a:p>
          <a:endParaRPr lang="en-US"/>
        </a:p>
      </dgm:t>
    </dgm:pt>
    <dgm:pt modelId="{8D154DDE-06F5-4976-978F-0CBBBA89E4A9}" type="pres">
      <dgm:prSet presAssocID="{274E4691-2788-4F81-A8FE-D6775B5B28CE}" presName="desTx" presStyleLbl="revTx" presStyleIdx="11" presStyleCnt="15">
        <dgm:presLayoutVars>
          <dgm:bulletEnabled val="1"/>
        </dgm:presLayoutVars>
      </dgm:prSet>
      <dgm:spPr/>
    </dgm:pt>
    <dgm:pt modelId="{4D5C685E-80D9-4BEF-897B-B96A2943A349}" type="pres">
      <dgm:prSet presAssocID="{274E4691-2788-4F81-A8FE-D6775B5B28CE}" presName="desBackupRightNorm" presStyleCnt="0"/>
      <dgm:spPr/>
    </dgm:pt>
    <dgm:pt modelId="{A6B31280-ECCF-4814-91BB-B4CBDE4BE91A}" type="pres">
      <dgm:prSet presAssocID="{1681EAEC-92A9-4FCF-BD2A-FEEFCF870732}" presName="desSpace" presStyleCnt="0"/>
      <dgm:spPr/>
    </dgm:pt>
    <dgm:pt modelId="{2C7D1BD0-77D3-469E-9ECA-C7636293D859}" type="pres">
      <dgm:prSet presAssocID="{E548AD6E-7061-4140-B739-83F1BDF096D7}" presName="desBackupLeftNorm" presStyleCnt="0"/>
      <dgm:spPr/>
    </dgm:pt>
    <dgm:pt modelId="{0FFC7BEF-A159-4B9A-9369-4168BA854D4F}" type="pres">
      <dgm:prSet presAssocID="{E548AD6E-7061-4140-B739-83F1BDF096D7}" presName="desComposite" presStyleCnt="0"/>
      <dgm:spPr/>
    </dgm:pt>
    <dgm:pt modelId="{D165F5E5-9E76-43A7-9237-80F2821E1464}" type="pres">
      <dgm:prSet presAssocID="{E548AD6E-7061-4140-B739-83F1BDF096D7}" presName="desCircle" presStyleLbl="node1" presStyleIdx="5" presStyleCnt="6" custLinFactX="167808" custLinFactNeighborX="200000" custLinFactNeighborY="1"/>
      <dgm:spPr>
        <a:ln>
          <a:solidFill>
            <a:schemeClr val="tx1"/>
          </a:solidFill>
        </a:ln>
      </dgm:spPr>
    </dgm:pt>
    <dgm:pt modelId="{1906D865-3546-4B82-8102-5D36A25F945A}" type="pres">
      <dgm:prSet presAssocID="{E548AD6E-7061-4140-B739-83F1BDF096D7}" presName="chTx" presStyleLbl="revTx" presStyleIdx="12" presStyleCnt="15" custLinFactX="87502" custLinFactNeighborX="100000" custLinFactNeighborY="5099"/>
      <dgm:spPr/>
      <dgm:t>
        <a:bodyPr/>
        <a:lstStyle/>
        <a:p>
          <a:endParaRPr lang="en-US"/>
        </a:p>
      </dgm:t>
    </dgm:pt>
    <dgm:pt modelId="{4F940D88-1F08-4040-B3A0-B2D96CC4E520}" type="pres">
      <dgm:prSet presAssocID="{E548AD6E-7061-4140-B739-83F1BDF096D7}" presName="desTx" presStyleLbl="revTx" presStyleIdx="13" presStyleCnt="15">
        <dgm:presLayoutVars>
          <dgm:bulletEnabled val="1"/>
        </dgm:presLayoutVars>
      </dgm:prSet>
      <dgm:spPr/>
    </dgm:pt>
    <dgm:pt modelId="{7C83D75C-2DC1-49EE-94C8-25B9FC3FA9E8}" type="pres">
      <dgm:prSet presAssocID="{E548AD6E-7061-4140-B739-83F1BDF096D7}" presName="desBackupRightNorm" presStyleCnt="0"/>
      <dgm:spPr/>
    </dgm:pt>
    <dgm:pt modelId="{14323CD6-8F5C-4D3C-9549-2275FEEF181C}" type="pres">
      <dgm:prSet presAssocID="{1E4519C1-98C4-4EA6-B9EB-0BE26292489E}" presName="desSpace" presStyleCnt="0"/>
      <dgm:spPr/>
    </dgm:pt>
    <dgm:pt modelId="{D931BDB5-3C39-4BE1-8E01-D2F3F2638F42}" type="pres">
      <dgm:prSet presAssocID="{46AD1847-3E9D-4A7B-BF70-702CA099391D}" presName="parComposite" presStyleCnt="0"/>
      <dgm:spPr/>
    </dgm:pt>
    <dgm:pt modelId="{56A4EF14-912F-4208-8179-149CB873D834}" type="pres">
      <dgm:prSet presAssocID="{46AD1847-3E9D-4A7B-BF70-702CA099391D}" presName="parBigCircle" presStyleLbl="node0" presStyleIdx="2" presStyleCnt="3" custLinFactNeighborX="-65015" custLinFactNeighborY="-359"/>
      <dgm:spPr>
        <a:ln>
          <a:solidFill>
            <a:schemeClr val="tx1"/>
          </a:solidFill>
        </a:ln>
      </dgm:spPr>
    </dgm:pt>
    <dgm:pt modelId="{0B98EEE1-E617-4FAD-A99E-DD008AA1BEC3}" type="pres">
      <dgm:prSet presAssocID="{46AD1847-3E9D-4A7B-BF70-702CA099391D}" presName="parTx" presStyleLbl="revTx" presStyleIdx="14" presStyleCnt="15"/>
      <dgm:spPr/>
      <dgm:t>
        <a:bodyPr/>
        <a:lstStyle/>
        <a:p>
          <a:endParaRPr lang="en-US"/>
        </a:p>
      </dgm:t>
    </dgm:pt>
    <dgm:pt modelId="{38614B07-5C37-4066-BC24-890A0E13997F}" type="pres">
      <dgm:prSet presAssocID="{46AD1847-3E9D-4A7B-BF70-702CA099391D}" presName="bSpace" presStyleCnt="0"/>
      <dgm:spPr/>
    </dgm:pt>
    <dgm:pt modelId="{88010CC4-5417-48BB-8E46-1B1F91D99A94}" type="pres">
      <dgm:prSet presAssocID="{46AD1847-3E9D-4A7B-BF70-702CA099391D}" presName="parBackupNorm" presStyleCnt="0"/>
      <dgm:spPr/>
    </dgm:pt>
    <dgm:pt modelId="{8ADC54C7-1422-4000-B895-DC4F1301BB8A}" type="pres">
      <dgm:prSet presAssocID="{F247A44F-4889-4C62-AD36-6DEA9EE4DBE1}" presName="parSpace" presStyleCnt="0"/>
      <dgm:spPr/>
    </dgm:pt>
  </dgm:ptLst>
  <dgm:cxnLst>
    <dgm:cxn modelId="{128018D7-3DBA-4A97-85AA-AD8BA88291CC}" type="presOf" srcId="{E7320D81-B2B4-400E-AE0F-CD496A9D864A}" destId="{9E00F483-0FE2-46BD-9B46-06AE97EF5B1A}" srcOrd="0" destOrd="0" presId="urn:microsoft.com/office/officeart/2008/layout/CircleAccentTimeline"/>
    <dgm:cxn modelId="{7E4033E5-18CD-492A-A539-1CE4C8C04F71}" srcId="{92BF7803-7599-4B54-B264-E89029A21C61}" destId="{274E4691-2788-4F81-A8FE-D6775B5B28CE}" srcOrd="0" destOrd="0" parTransId="{4C84CAB9-2D13-487E-B665-266AAA843D64}" sibTransId="{1681EAEC-92A9-4FCF-BD2A-FEEFCF870732}"/>
    <dgm:cxn modelId="{B3E9542B-68ED-4AD0-99D3-E38D58996D55}" srcId="{093853BA-4257-416A-BB30-4174D0F3BC8D}" destId="{8777CB67-D23A-4653-A5F9-78ABD6FC93C4}" srcOrd="0" destOrd="0" parTransId="{4C7B26B9-7777-4A91-9C40-58AC87E467F6}" sibTransId="{607FE1D9-2E22-4C98-8BD7-84355DBA9863}"/>
    <dgm:cxn modelId="{3FC2E294-BFB3-4D23-B66D-934D337A619B}" type="presOf" srcId="{E548AD6E-7061-4140-B739-83F1BDF096D7}" destId="{1906D865-3546-4B82-8102-5D36A25F945A}" srcOrd="0" destOrd="0" presId="urn:microsoft.com/office/officeart/2008/layout/CircleAccentTimeline"/>
    <dgm:cxn modelId="{7BDD8BC1-428F-4252-A971-E1B6A7D587B4}" srcId="{8777CB67-D23A-4653-A5F9-78ABD6FC93C4}" destId="{E3B637C4-393F-45A1-8D97-360846B44012}" srcOrd="0" destOrd="0" parTransId="{AAABD5B0-D202-444C-B4FD-86E4458DBC4F}" sibTransId="{60AFE50F-1E17-4328-9B9C-F87F43ABA1C7}"/>
    <dgm:cxn modelId="{EDA177CF-6B77-44C2-A6FA-9F61B3056813}" type="presOf" srcId="{E3B637C4-393F-45A1-8D97-360846B44012}" destId="{A842E3E0-FE62-4D20-866B-9D85C42AD09B}" srcOrd="0" destOrd="0" presId="urn:microsoft.com/office/officeart/2008/layout/CircleAccentTimeline"/>
    <dgm:cxn modelId="{DA68A81A-A645-4902-B8DD-B82E4587C975}" type="presOf" srcId="{91EE1041-0E79-4ADB-A9F6-BF3BD62327A0}" destId="{0CCD5C5E-CE14-4A3F-926F-C90B5334DF9E}" srcOrd="0" destOrd="0" presId="urn:microsoft.com/office/officeart/2008/layout/CircleAccentTimeline"/>
    <dgm:cxn modelId="{D22E951C-9533-4E05-9388-49CAAC64125F}" type="presOf" srcId="{46AD1847-3E9D-4A7B-BF70-702CA099391D}" destId="{0B98EEE1-E617-4FAD-A99E-DD008AA1BEC3}" srcOrd="0" destOrd="0" presId="urn:microsoft.com/office/officeart/2008/layout/CircleAccentTimeline"/>
    <dgm:cxn modelId="{A7B4D0B5-65EF-4CA9-9BD7-54690DC7D57A}" type="presOf" srcId="{093853BA-4257-416A-BB30-4174D0F3BC8D}" destId="{AFE0FB8A-AD27-4554-BEF9-DA16FB27681C}" srcOrd="0" destOrd="0" presId="urn:microsoft.com/office/officeart/2008/layout/CircleAccentTimeline"/>
    <dgm:cxn modelId="{A6F02F7A-ECE5-40F8-A763-846199DFE2C7}" srcId="{8777CB67-D23A-4653-A5F9-78ABD6FC93C4}" destId="{D2D909DD-355E-44E0-A017-30F8736F2E95}" srcOrd="3" destOrd="0" parTransId="{6A14BFD9-5D74-4175-980F-A96B3E5C3F0E}" sibTransId="{9EE0A963-1614-440A-85D9-060106EF513E}"/>
    <dgm:cxn modelId="{DD1B3187-1A0C-43C8-8D15-FA6C3A20ABB6}" srcId="{8777CB67-D23A-4653-A5F9-78ABD6FC93C4}" destId="{E7320D81-B2B4-400E-AE0F-CD496A9D864A}" srcOrd="2" destOrd="0" parTransId="{97DC696D-1190-48F0-A564-C2DD79FE4606}" sibTransId="{F75A2EA9-1FC4-47E0-B25A-F916B64C93F9}"/>
    <dgm:cxn modelId="{4637A884-7D76-40A1-80E2-1B474ADB5EC5}" type="presOf" srcId="{8777CB67-D23A-4653-A5F9-78ABD6FC93C4}" destId="{C90A3518-04AB-421D-B9F0-5D38AF96A533}" srcOrd="0" destOrd="0" presId="urn:microsoft.com/office/officeart/2008/layout/CircleAccentTimeline"/>
    <dgm:cxn modelId="{C590C66B-338B-4FBF-AB38-70DCB0676FFE}" srcId="{8777CB67-D23A-4653-A5F9-78ABD6FC93C4}" destId="{91EE1041-0E79-4ADB-A9F6-BF3BD62327A0}" srcOrd="1" destOrd="0" parTransId="{6833DCE0-B8AD-474F-A0C2-A69AE6CEB631}" sibTransId="{A54D0EF4-F56C-4877-B55E-26775F3DEA21}"/>
    <dgm:cxn modelId="{61281D6F-1379-4DBD-83E7-B343E48FC5BA}" srcId="{093853BA-4257-416A-BB30-4174D0F3BC8D}" destId="{92BF7803-7599-4B54-B264-E89029A21C61}" srcOrd="1" destOrd="0" parTransId="{5ED99CA1-F6CB-47F8-B361-F71ADCC17432}" sibTransId="{D3FDBFF8-3AD2-4B05-AF37-2AC5AAFBBDEF}"/>
    <dgm:cxn modelId="{E3A1A958-7E97-4E0A-9897-82AD812C87A5}" srcId="{92BF7803-7599-4B54-B264-E89029A21C61}" destId="{E548AD6E-7061-4140-B739-83F1BDF096D7}" srcOrd="1" destOrd="0" parTransId="{E7050219-BDEB-426A-83EA-1ED178C9EFF6}" sibTransId="{1E4519C1-98C4-4EA6-B9EB-0BE26292489E}"/>
    <dgm:cxn modelId="{D9FE84F5-3DCA-4570-BC8B-7979ECF91BE6}" srcId="{093853BA-4257-416A-BB30-4174D0F3BC8D}" destId="{46AD1847-3E9D-4A7B-BF70-702CA099391D}" srcOrd="2" destOrd="0" parTransId="{11EABA1B-3583-4E75-AA1E-64AA9DBBA4F5}" sibTransId="{F247A44F-4889-4C62-AD36-6DEA9EE4DBE1}"/>
    <dgm:cxn modelId="{2BDCE80F-9BEA-4358-88EE-049D68FA20B2}" type="presOf" srcId="{92BF7803-7599-4B54-B264-E89029A21C61}" destId="{DC3941E5-7C50-4951-9F5D-A57606067D0F}" srcOrd="0" destOrd="0" presId="urn:microsoft.com/office/officeart/2008/layout/CircleAccentTimeline"/>
    <dgm:cxn modelId="{CC928B2C-48E8-49FA-AA69-1C1F067F1827}" type="presOf" srcId="{D2D909DD-355E-44E0-A017-30F8736F2E95}" destId="{733D6937-427A-4535-8C20-68BA14CC099A}" srcOrd="0" destOrd="0" presId="urn:microsoft.com/office/officeart/2008/layout/CircleAccentTimeline"/>
    <dgm:cxn modelId="{CC526098-C6CF-4ACA-8616-7CB277772E17}" type="presOf" srcId="{274E4691-2788-4F81-A8FE-D6775B5B28CE}" destId="{4E11EE43-1F70-4B0C-9EA2-E82FB280D749}" srcOrd="0" destOrd="0" presId="urn:microsoft.com/office/officeart/2008/layout/CircleAccentTimeline"/>
    <dgm:cxn modelId="{E9547F1D-8073-4430-8158-5AA9174E8BCC}" type="presParOf" srcId="{AFE0FB8A-AD27-4554-BEF9-DA16FB27681C}" destId="{D9FFF6E5-A235-4C57-A786-CC17C32ACD38}" srcOrd="0" destOrd="0" presId="urn:microsoft.com/office/officeart/2008/layout/CircleAccentTimeline"/>
    <dgm:cxn modelId="{6886CAB7-BCE7-495E-B50E-2CED649974C8}" type="presParOf" srcId="{D9FFF6E5-A235-4C57-A786-CC17C32ACD38}" destId="{98CBE315-13F3-4AE7-88DE-442C830F672E}" srcOrd="0" destOrd="0" presId="urn:microsoft.com/office/officeart/2008/layout/CircleAccentTimeline"/>
    <dgm:cxn modelId="{BF953C1C-74CC-48FB-8A7F-F5CCCDFC6AE5}" type="presParOf" srcId="{D9FFF6E5-A235-4C57-A786-CC17C32ACD38}" destId="{C90A3518-04AB-421D-B9F0-5D38AF96A533}" srcOrd="1" destOrd="0" presId="urn:microsoft.com/office/officeart/2008/layout/CircleAccentTimeline"/>
    <dgm:cxn modelId="{58FBBDBF-863E-45D2-855F-6907801CC52A}" type="presParOf" srcId="{D9FFF6E5-A235-4C57-A786-CC17C32ACD38}" destId="{612B90E9-E89B-47E0-BBF5-977CEE04DF9C}" srcOrd="2" destOrd="0" presId="urn:microsoft.com/office/officeart/2008/layout/CircleAccentTimeline"/>
    <dgm:cxn modelId="{C906CCFD-3E80-4A16-B8A3-76D79E4386B8}" type="presParOf" srcId="{AFE0FB8A-AD27-4554-BEF9-DA16FB27681C}" destId="{F8D3FC25-2F66-4956-94C5-58B79C04E0D6}" srcOrd="1" destOrd="0" presId="urn:microsoft.com/office/officeart/2008/layout/CircleAccentTimeline"/>
    <dgm:cxn modelId="{8A1D5506-69F1-4F76-922F-7CB7913ECF5B}" type="presParOf" srcId="{AFE0FB8A-AD27-4554-BEF9-DA16FB27681C}" destId="{5E6BE085-6309-4CA4-BDD7-5B658A3565AF}" srcOrd="2" destOrd="0" presId="urn:microsoft.com/office/officeart/2008/layout/CircleAccentTimeline"/>
    <dgm:cxn modelId="{ED02BB12-1384-4FD8-AFD2-8F02451BFAD2}" type="presParOf" srcId="{AFE0FB8A-AD27-4554-BEF9-DA16FB27681C}" destId="{C1F24962-94A1-41A8-AC9C-6FEFCDA860DD}" srcOrd="3" destOrd="0" presId="urn:microsoft.com/office/officeart/2008/layout/CircleAccentTimeline"/>
    <dgm:cxn modelId="{60E257C8-74A1-4590-9EC3-96A401805C19}" type="presParOf" srcId="{AFE0FB8A-AD27-4554-BEF9-DA16FB27681C}" destId="{58AF9073-1607-43EB-A89E-3CDEA926D36B}" srcOrd="4" destOrd="0" presId="urn:microsoft.com/office/officeart/2008/layout/CircleAccentTimeline"/>
    <dgm:cxn modelId="{19D14DF3-B052-48D1-9366-CA7E54F4C6A7}" type="presParOf" srcId="{58AF9073-1607-43EB-A89E-3CDEA926D36B}" destId="{B34D9DD6-A3DF-4A8F-8EB6-8BD72B3F5492}" srcOrd="0" destOrd="0" presId="urn:microsoft.com/office/officeart/2008/layout/CircleAccentTimeline"/>
    <dgm:cxn modelId="{BB89953E-ADB2-4F79-B12B-7DA3FFEFB66B}" type="presParOf" srcId="{58AF9073-1607-43EB-A89E-3CDEA926D36B}" destId="{A842E3E0-FE62-4D20-866B-9D85C42AD09B}" srcOrd="1" destOrd="0" presId="urn:microsoft.com/office/officeart/2008/layout/CircleAccentTimeline"/>
    <dgm:cxn modelId="{B0FB451C-3E4A-491E-B5AF-EBD67155F892}" type="presParOf" srcId="{58AF9073-1607-43EB-A89E-3CDEA926D36B}" destId="{8EBAA096-D7BC-499D-A0F5-0F7E4506EF54}" srcOrd="2" destOrd="0" presId="urn:microsoft.com/office/officeart/2008/layout/CircleAccentTimeline"/>
    <dgm:cxn modelId="{2CC68C6D-0BA1-44CE-B09F-6E5A4508B4E7}" type="presParOf" srcId="{AFE0FB8A-AD27-4554-BEF9-DA16FB27681C}" destId="{CF9F67DB-9519-45B5-8C3E-1930C6E1DE3E}" srcOrd="5" destOrd="0" presId="urn:microsoft.com/office/officeart/2008/layout/CircleAccentTimeline"/>
    <dgm:cxn modelId="{0383696C-A217-4319-A2D0-6A14E27E40F7}" type="presParOf" srcId="{AFE0FB8A-AD27-4554-BEF9-DA16FB27681C}" destId="{ED64DF79-B679-4EB3-89CD-000CDE6B54E8}" srcOrd="6" destOrd="0" presId="urn:microsoft.com/office/officeart/2008/layout/CircleAccentTimeline"/>
    <dgm:cxn modelId="{E2328DFD-EEEB-42AF-AD45-92E6155D569F}" type="presParOf" srcId="{AFE0FB8A-AD27-4554-BEF9-DA16FB27681C}" destId="{4862339F-4CA9-4C06-9A67-3B1BC80747E6}" srcOrd="7" destOrd="0" presId="urn:microsoft.com/office/officeart/2008/layout/CircleAccentTimeline"/>
    <dgm:cxn modelId="{AC5F0800-630B-406B-BB4D-7206E4C59ACB}" type="presParOf" srcId="{AFE0FB8A-AD27-4554-BEF9-DA16FB27681C}" destId="{9CEABE2D-225E-4D53-909E-2DCDBF57C266}" srcOrd="8" destOrd="0" presId="urn:microsoft.com/office/officeart/2008/layout/CircleAccentTimeline"/>
    <dgm:cxn modelId="{EC1B2D5E-2D4C-45F1-B5A2-F927D8E86E0A}" type="presParOf" srcId="{9CEABE2D-225E-4D53-909E-2DCDBF57C266}" destId="{B735AB6F-F0AB-49E9-8EFF-62C266FF7AC0}" srcOrd="0" destOrd="0" presId="urn:microsoft.com/office/officeart/2008/layout/CircleAccentTimeline"/>
    <dgm:cxn modelId="{97891251-8E8F-4608-B2FA-7DDB45669223}" type="presParOf" srcId="{9CEABE2D-225E-4D53-909E-2DCDBF57C266}" destId="{0CCD5C5E-CE14-4A3F-926F-C90B5334DF9E}" srcOrd="1" destOrd="0" presId="urn:microsoft.com/office/officeart/2008/layout/CircleAccentTimeline"/>
    <dgm:cxn modelId="{5E5A4157-EFD7-422B-8099-38C86F3DDC25}" type="presParOf" srcId="{9CEABE2D-225E-4D53-909E-2DCDBF57C266}" destId="{1C163CFD-E50E-4A94-9836-1AE096FA7383}" srcOrd="2" destOrd="0" presId="urn:microsoft.com/office/officeart/2008/layout/CircleAccentTimeline"/>
    <dgm:cxn modelId="{EF196CE5-FE0B-483F-973A-FBE0B6D680B7}" type="presParOf" srcId="{AFE0FB8A-AD27-4554-BEF9-DA16FB27681C}" destId="{12F703F0-5ECC-44FE-8878-B8B936384D47}" srcOrd="9" destOrd="0" presId="urn:microsoft.com/office/officeart/2008/layout/CircleAccentTimeline"/>
    <dgm:cxn modelId="{5C2B2614-3081-4D09-BD71-6AD6AC4A9B8B}" type="presParOf" srcId="{AFE0FB8A-AD27-4554-BEF9-DA16FB27681C}" destId="{CA79886E-529D-4A8B-98A2-A88AEA931247}" srcOrd="10" destOrd="0" presId="urn:microsoft.com/office/officeart/2008/layout/CircleAccentTimeline"/>
    <dgm:cxn modelId="{94181EAD-5B86-49E0-BB30-5CAE02A5A06F}" type="presParOf" srcId="{AFE0FB8A-AD27-4554-BEF9-DA16FB27681C}" destId="{86A71061-3CDA-4877-8345-4AD2A85D8DEC}" srcOrd="11" destOrd="0" presId="urn:microsoft.com/office/officeart/2008/layout/CircleAccentTimeline"/>
    <dgm:cxn modelId="{54717937-5BDF-4CAE-B7F2-AF249D6FF7B1}" type="presParOf" srcId="{AFE0FB8A-AD27-4554-BEF9-DA16FB27681C}" destId="{ED2A32CA-1F7E-4D30-9EFB-4BFF5BFDD088}" srcOrd="12" destOrd="0" presId="urn:microsoft.com/office/officeart/2008/layout/CircleAccentTimeline"/>
    <dgm:cxn modelId="{58EE7BE7-8DD0-470D-A694-3090091DE76F}" type="presParOf" srcId="{ED2A32CA-1F7E-4D30-9EFB-4BFF5BFDD088}" destId="{93C80AC0-2490-4504-951E-B81AD4FDE385}" srcOrd="0" destOrd="0" presId="urn:microsoft.com/office/officeart/2008/layout/CircleAccentTimeline"/>
    <dgm:cxn modelId="{CDF0467A-515E-4AEE-B8A5-9113EAF6EAF6}" type="presParOf" srcId="{ED2A32CA-1F7E-4D30-9EFB-4BFF5BFDD088}" destId="{9E00F483-0FE2-46BD-9B46-06AE97EF5B1A}" srcOrd="1" destOrd="0" presId="urn:microsoft.com/office/officeart/2008/layout/CircleAccentTimeline"/>
    <dgm:cxn modelId="{8294EC15-0B2B-4498-8E2A-0315CDD20D30}" type="presParOf" srcId="{ED2A32CA-1F7E-4D30-9EFB-4BFF5BFDD088}" destId="{5876CEB3-46DD-4E80-8B77-02B3626E8225}" srcOrd="2" destOrd="0" presId="urn:microsoft.com/office/officeart/2008/layout/CircleAccentTimeline"/>
    <dgm:cxn modelId="{F876810D-E35A-4CE3-9DC0-AF2DF0C2F477}" type="presParOf" srcId="{AFE0FB8A-AD27-4554-BEF9-DA16FB27681C}" destId="{1628DCD2-3688-4EAE-84E1-5637A600B8B9}" srcOrd="13" destOrd="0" presId="urn:microsoft.com/office/officeart/2008/layout/CircleAccentTimeline"/>
    <dgm:cxn modelId="{A85DA0C6-3D92-4EE1-AC6F-31A86E31C01A}" type="presParOf" srcId="{AFE0FB8A-AD27-4554-BEF9-DA16FB27681C}" destId="{9C168C80-6E64-4D99-854A-CBAC7D862599}" srcOrd="14" destOrd="0" presId="urn:microsoft.com/office/officeart/2008/layout/CircleAccentTimeline"/>
    <dgm:cxn modelId="{6892638C-BEC5-4368-B23C-D5C78A37F9F6}" type="presParOf" srcId="{AFE0FB8A-AD27-4554-BEF9-DA16FB27681C}" destId="{4222077B-12A2-4E87-9501-96C7DF605B67}" srcOrd="15" destOrd="0" presId="urn:microsoft.com/office/officeart/2008/layout/CircleAccentTimeline"/>
    <dgm:cxn modelId="{DEB09102-62F9-41EB-935E-EDDCDC5C707B}" type="presParOf" srcId="{AFE0FB8A-AD27-4554-BEF9-DA16FB27681C}" destId="{75584308-4CE2-4FF0-B1C6-AAF04E1974A5}" srcOrd="16" destOrd="0" presId="urn:microsoft.com/office/officeart/2008/layout/CircleAccentTimeline"/>
    <dgm:cxn modelId="{5E149E68-F3E1-495E-B6FB-BED01EBB4D23}" type="presParOf" srcId="{75584308-4CE2-4FF0-B1C6-AAF04E1974A5}" destId="{9229FD98-AAFE-4A25-87A0-155986C5FD71}" srcOrd="0" destOrd="0" presId="urn:microsoft.com/office/officeart/2008/layout/CircleAccentTimeline"/>
    <dgm:cxn modelId="{B91BCC57-4436-433E-9A84-30A8FA11FBA8}" type="presParOf" srcId="{75584308-4CE2-4FF0-B1C6-AAF04E1974A5}" destId="{733D6937-427A-4535-8C20-68BA14CC099A}" srcOrd="1" destOrd="0" presId="urn:microsoft.com/office/officeart/2008/layout/CircleAccentTimeline"/>
    <dgm:cxn modelId="{A04F053C-4958-4A02-9DF7-84A4E5E5346A}" type="presParOf" srcId="{75584308-4CE2-4FF0-B1C6-AAF04E1974A5}" destId="{1FDB9FA4-2791-4298-8BA6-38C484EAB7C3}" srcOrd="2" destOrd="0" presId="urn:microsoft.com/office/officeart/2008/layout/CircleAccentTimeline"/>
    <dgm:cxn modelId="{8022938C-37D7-442C-BE5A-F573A75D17C5}" type="presParOf" srcId="{AFE0FB8A-AD27-4554-BEF9-DA16FB27681C}" destId="{541E17B2-78AB-4A14-B497-C6E8BDB9B843}" srcOrd="17" destOrd="0" presId="urn:microsoft.com/office/officeart/2008/layout/CircleAccentTimeline"/>
    <dgm:cxn modelId="{D06BFE83-702E-4D4B-A725-358D5437096D}" type="presParOf" srcId="{AFE0FB8A-AD27-4554-BEF9-DA16FB27681C}" destId="{994CDBD9-F679-4505-98FA-433963DBE4DA}" srcOrd="18" destOrd="0" presId="urn:microsoft.com/office/officeart/2008/layout/CircleAccentTimeline"/>
    <dgm:cxn modelId="{D0326690-96C0-4AE0-9A7D-DB9C3D3C1CED}" type="presParOf" srcId="{AFE0FB8A-AD27-4554-BEF9-DA16FB27681C}" destId="{C5B7375E-C3B5-4318-B385-744A57A10DC5}" srcOrd="19" destOrd="0" presId="urn:microsoft.com/office/officeart/2008/layout/CircleAccentTimeline"/>
    <dgm:cxn modelId="{0189506B-D3EB-438B-8B5E-7C4A44CAD766}" type="presParOf" srcId="{C5B7375E-C3B5-4318-B385-744A57A10DC5}" destId="{5D929096-AC6B-4753-ABA3-8175CFED3001}" srcOrd="0" destOrd="0" presId="urn:microsoft.com/office/officeart/2008/layout/CircleAccentTimeline"/>
    <dgm:cxn modelId="{991F92B0-8947-4CAA-983C-33732EA54A81}" type="presParOf" srcId="{C5B7375E-C3B5-4318-B385-744A57A10DC5}" destId="{DC3941E5-7C50-4951-9F5D-A57606067D0F}" srcOrd="1" destOrd="0" presId="urn:microsoft.com/office/officeart/2008/layout/CircleAccentTimeline"/>
    <dgm:cxn modelId="{14D5C2FB-4F6C-4632-9E86-CC6A4962141B}" type="presParOf" srcId="{C5B7375E-C3B5-4318-B385-744A57A10DC5}" destId="{67C5EEB9-B575-49F3-A376-7F3A3261F2C1}" srcOrd="2" destOrd="0" presId="urn:microsoft.com/office/officeart/2008/layout/CircleAccentTimeline"/>
    <dgm:cxn modelId="{BA3E2AA6-A144-4398-9EDA-FDB9DE4421BD}" type="presParOf" srcId="{AFE0FB8A-AD27-4554-BEF9-DA16FB27681C}" destId="{CD1BEBAF-84EA-4F84-A20E-71BCFB0E3017}" srcOrd="20" destOrd="0" presId="urn:microsoft.com/office/officeart/2008/layout/CircleAccentTimeline"/>
    <dgm:cxn modelId="{71609EC8-BDEF-4D53-B97F-BBBE83EAE6A2}" type="presParOf" srcId="{AFE0FB8A-AD27-4554-BEF9-DA16FB27681C}" destId="{E68D7364-A37D-4404-BE12-4F364AFB3CA0}" srcOrd="21" destOrd="0" presId="urn:microsoft.com/office/officeart/2008/layout/CircleAccentTimeline"/>
    <dgm:cxn modelId="{9B3F305B-DF80-47D6-8765-ADF0EFC4D17B}" type="presParOf" srcId="{AFE0FB8A-AD27-4554-BEF9-DA16FB27681C}" destId="{649354B9-A299-43CE-98B7-0860FEA2DD8A}" srcOrd="22" destOrd="0" presId="urn:microsoft.com/office/officeart/2008/layout/CircleAccentTimeline"/>
    <dgm:cxn modelId="{495C2E38-23A0-4B94-AB7E-FFAEFA2F1AAA}" type="presParOf" srcId="{AFE0FB8A-AD27-4554-BEF9-DA16FB27681C}" destId="{6F9DD7E3-A095-41BB-B3DA-5858FD728921}" srcOrd="23" destOrd="0" presId="urn:microsoft.com/office/officeart/2008/layout/CircleAccentTimeline"/>
    <dgm:cxn modelId="{E678AFAB-F070-4507-8A9B-4FFCA485C9DA}" type="presParOf" srcId="{6F9DD7E3-A095-41BB-B3DA-5858FD728921}" destId="{EFE9CE7D-FC57-42E7-BD77-339A70F74B19}" srcOrd="0" destOrd="0" presId="urn:microsoft.com/office/officeart/2008/layout/CircleAccentTimeline"/>
    <dgm:cxn modelId="{8EFB740F-EEC8-4963-B976-E06CB60F0B3A}" type="presParOf" srcId="{6F9DD7E3-A095-41BB-B3DA-5858FD728921}" destId="{4E11EE43-1F70-4B0C-9EA2-E82FB280D749}" srcOrd="1" destOrd="0" presId="urn:microsoft.com/office/officeart/2008/layout/CircleAccentTimeline"/>
    <dgm:cxn modelId="{C61BF332-847C-42F2-817B-527FDD02531D}" type="presParOf" srcId="{6F9DD7E3-A095-41BB-B3DA-5858FD728921}" destId="{8D154DDE-06F5-4976-978F-0CBBBA89E4A9}" srcOrd="2" destOrd="0" presId="urn:microsoft.com/office/officeart/2008/layout/CircleAccentTimeline"/>
    <dgm:cxn modelId="{DA87A756-111E-4307-AA44-D5ACAF8F81A7}" type="presParOf" srcId="{AFE0FB8A-AD27-4554-BEF9-DA16FB27681C}" destId="{4D5C685E-80D9-4BEF-897B-B96A2943A349}" srcOrd="24" destOrd="0" presId="urn:microsoft.com/office/officeart/2008/layout/CircleAccentTimeline"/>
    <dgm:cxn modelId="{ECDAA434-A354-47D4-8865-6E544D37F688}" type="presParOf" srcId="{AFE0FB8A-AD27-4554-BEF9-DA16FB27681C}" destId="{A6B31280-ECCF-4814-91BB-B4CBDE4BE91A}" srcOrd="25" destOrd="0" presId="urn:microsoft.com/office/officeart/2008/layout/CircleAccentTimeline"/>
    <dgm:cxn modelId="{681068FA-BDA1-41F7-9870-F6300538BD4E}" type="presParOf" srcId="{AFE0FB8A-AD27-4554-BEF9-DA16FB27681C}" destId="{2C7D1BD0-77D3-469E-9ECA-C7636293D859}" srcOrd="26" destOrd="0" presId="urn:microsoft.com/office/officeart/2008/layout/CircleAccentTimeline"/>
    <dgm:cxn modelId="{2AFAC2C5-F5EC-4DD2-A958-8ED6F9239818}" type="presParOf" srcId="{AFE0FB8A-AD27-4554-BEF9-DA16FB27681C}" destId="{0FFC7BEF-A159-4B9A-9369-4168BA854D4F}" srcOrd="27" destOrd="0" presId="urn:microsoft.com/office/officeart/2008/layout/CircleAccentTimeline"/>
    <dgm:cxn modelId="{A06EAE8D-9FD1-4B88-8FF6-5C003E256126}" type="presParOf" srcId="{0FFC7BEF-A159-4B9A-9369-4168BA854D4F}" destId="{D165F5E5-9E76-43A7-9237-80F2821E1464}" srcOrd="0" destOrd="0" presId="urn:microsoft.com/office/officeart/2008/layout/CircleAccentTimeline"/>
    <dgm:cxn modelId="{E733913E-CFF6-44E1-AF77-CAA7987E7F97}" type="presParOf" srcId="{0FFC7BEF-A159-4B9A-9369-4168BA854D4F}" destId="{1906D865-3546-4B82-8102-5D36A25F945A}" srcOrd="1" destOrd="0" presId="urn:microsoft.com/office/officeart/2008/layout/CircleAccentTimeline"/>
    <dgm:cxn modelId="{22A1BD9F-3180-4035-8CEE-A9BF1317F97D}" type="presParOf" srcId="{0FFC7BEF-A159-4B9A-9369-4168BA854D4F}" destId="{4F940D88-1F08-4040-B3A0-B2D96CC4E520}" srcOrd="2" destOrd="0" presId="urn:microsoft.com/office/officeart/2008/layout/CircleAccentTimeline"/>
    <dgm:cxn modelId="{F230ED22-ED63-497C-8EAA-31026DE2C1CF}" type="presParOf" srcId="{AFE0FB8A-AD27-4554-BEF9-DA16FB27681C}" destId="{7C83D75C-2DC1-49EE-94C8-25B9FC3FA9E8}" srcOrd="28" destOrd="0" presId="urn:microsoft.com/office/officeart/2008/layout/CircleAccentTimeline"/>
    <dgm:cxn modelId="{5F969B6A-8BF7-46DE-A04B-4D924F6ACF66}" type="presParOf" srcId="{AFE0FB8A-AD27-4554-BEF9-DA16FB27681C}" destId="{14323CD6-8F5C-4D3C-9549-2275FEEF181C}" srcOrd="29" destOrd="0" presId="urn:microsoft.com/office/officeart/2008/layout/CircleAccentTimeline"/>
    <dgm:cxn modelId="{5EE8654A-762D-492E-9FEF-E930F4D56B03}" type="presParOf" srcId="{AFE0FB8A-AD27-4554-BEF9-DA16FB27681C}" destId="{D931BDB5-3C39-4BE1-8E01-D2F3F2638F42}" srcOrd="30" destOrd="0" presId="urn:microsoft.com/office/officeart/2008/layout/CircleAccentTimeline"/>
    <dgm:cxn modelId="{1FFF535E-EC2C-463E-89FC-39B8DF8E31C7}" type="presParOf" srcId="{D931BDB5-3C39-4BE1-8E01-D2F3F2638F42}" destId="{56A4EF14-912F-4208-8179-149CB873D834}" srcOrd="0" destOrd="0" presId="urn:microsoft.com/office/officeart/2008/layout/CircleAccentTimeline"/>
    <dgm:cxn modelId="{1D6DEA89-D0D0-4958-8798-C5D8C4992F22}" type="presParOf" srcId="{D931BDB5-3C39-4BE1-8E01-D2F3F2638F42}" destId="{0B98EEE1-E617-4FAD-A99E-DD008AA1BEC3}" srcOrd="1" destOrd="0" presId="urn:microsoft.com/office/officeart/2008/layout/CircleAccentTimeline"/>
    <dgm:cxn modelId="{A3E24348-A774-4ABC-9730-E4B4C0942BF7}" type="presParOf" srcId="{D931BDB5-3C39-4BE1-8E01-D2F3F2638F42}" destId="{38614B07-5C37-4066-BC24-890A0E13997F}" srcOrd="2" destOrd="0" presId="urn:microsoft.com/office/officeart/2008/layout/CircleAccentTimeline"/>
    <dgm:cxn modelId="{18D1C3BF-8B26-47CD-9BA1-E4AB33BA45DA}" type="presParOf" srcId="{AFE0FB8A-AD27-4554-BEF9-DA16FB27681C}" destId="{88010CC4-5417-48BB-8E46-1B1F91D99A94}" srcOrd="31" destOrd="0" presId="urn:microsoft.com/office/officeart/2008/layout/CircleAccentTimeline"/>
    <dgm:cxn modelId="{94D08A78-0850-45C3-8283-5756A04241F0}" type="presParOf" srcId="{AFE0FB8A-AD27-4554-BEF9-DA16FB27681C}" destId="{8ADC54C7-1422-4000-B895-DC4F1301BB8A}" srcOrd="32" destOrd="0" presId="urn:microsoft.com/office/officeart/2008/layout/CircleAccent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D414C1-73C5-4805-99FA-61A9742BDA3A}" type="doc">
      <dgm:prSet loTypeId="urn:microsoft.com/office/officeart/2011/layout/RadialPictureList" loCatId="officeonline" qsTypeId="urn:microsoft.com/office/officeart/2005/8/quickstyle/simple1" qsCatId="simple" csTypeId="urn:microsoft.com/office/officeart/2005/8/colors/accent1_2" csCatId="accent1" phldr="1"/>
      <dgm:spPr/>
      <dgm:t>
        <a:bodyPr/>
        <a:lstStyle/>
        <a:p>
          <a:endParaRPr lang="en-US"/>
        </a:p>
      </dgm:t>
    </dgm:pt>
    <dgm:pt modelId="{CB6A7C9C-C958-4813-8D90-C0C0871572CC}">
      <dgm:prSet phldrT="[Text]"/>
      <dgm:spPr>
        <a:solidFill>
          <a:schemeClr val="accent1">
            <a:lumMod val="20000"/>
            <a:lumOff val="80000"/>
          </a:schemeClr>
        </a:solidFill>
      </dgm:spPr>
      <dgm:t>
        <a:bodyPr/>
        <a:lstStyle/>
        <a:p>
          <a:r>
            <a:rPr lang="en-US" dirty="0" smtClean="0">
              <a:solidFill>
                <a:schemeClr val="tx1"/>
              </a:solidFill>
            </a:rPr>
            <a:t>1,710 Registered YouDescribe accounts</a:t>
          </a:r>
        </a:p>
      </dgm:t>
    </dgm:pt>
    <dgm:pt modelId="{466F1FE2-4873-4041-9481-71C11568B6F2}" type="parTrans" cxnId="{67C671B4-1F03-44E0-A738-D8911AF5F0C9}">
      <dgm:prSet/>
      <dgm:spPr/>
      <dgm:t>
        <a:bodyPr/>
        <a:lstStyle/>
        <a:p>
          <a:endParaRPr lang="en-US"/>
        </a:p>
      </dgm:t>
    </dgm:pt>
    <dgm:pt modelId="{9A5D9590-F708-4983-B76F-6A8A247FB132}" type="sibTrans" cxnId="{67C671B4-1F03-44E0-A738-D8911AF5F0C9}">
      <dgm:prSet/>
      <dgm:spPr/>
      <dgm:t>
        <a:bodyPr/>
        <a:lstStyle/>
        <a:p>
          <a:endParaRPr lang="en-US"/>
        </a:p>
      </dgm:t>
    </dgm:pt>
    <dgm:pt modelId="{97E36158-8DA4-4521-8149-6AFF1D50DA1B}">
      <dgm:prSet phldrT="[Text]"/>
      <dgm:spPr/>
      <dgm:t>
        <a:bodyPr/>
        <a:lstStyle/>
        <a:p>
          <a:r>
            <a:rPr lang="en-US" dirty="0" smtClean="0"/>
            <a:t>133         Wish List Videos</a:t>
          </a:r>
        </a:p>
      </dgm:t>
    </dgm:pt>
    <dgm:pt modelId="{13254618-4712-4D18-ACF0-A55FF0BC6129}" type="parTrans" cxnId="{CC595562-8DD8-4066-B2C5-D65F0AFFCD5E}">
      <dgm:prSet/>
      <dgm:spPr/>
      <dgm:t>
        <a:bodyPr/>
        <a:lstStyle/>
        <a:p>
          <a:endParaRPr lang="en-US"/>
        </a:p>
      </dgm:t>
    </dgm:pt>
    <dgm:pt modelId="{1D452A15-DA46-499F-AD79-ADE599AA147C}" type="sibTrans" cxnId="{CC595562-8DD8-4066-B2C5-D65F0AFFCD5E}">
      <dgm:prSet/>
      <dgm:spPr/>
      <dgm:t>
        <a:bodyPr/>
        <a:lstStyle/>
        <a:p>
          <a:endParaRPr lang="en-US"/>
        </a:p>
      </dgm:t>
    </dgm:pt>
    <dgm:pt modelId="{CB90843D-09FD-4565-8845-D39061B3172F}">
      <dgm:prSet phldrT="[Text]"/>
      <dgm:spPr/>
      <dgm:t>
        <a:bodyPr/>
        <a:lstStyle/>
        <a:p>
          <a:r>
            <a:rPr lang="en-US" dirty="0" smtClean="0"/>
            <a:t>89% of videos rated </a:t>
          </a:r>
        </a:p>
        <a:p>
          <a:r>
            <a:rPr lang="en-US" dirty="0" smtClean="0"/>
            <a:t>very good or excellent </a:t>
          </a:r>
          <a:endParaRPr lang="en-US" dirty="0"/>
        </a:p>
      </dgm:t>
    </dgm:pt>
    <dgm:pt modelId="{C7EC3D96-99CE-49BE-8E1F-8664E924A0C5}" type="parTrans" cxnId="{D4D750E9-133B-4DBC-A906-395F46E1C480}">
      <dgm:prSet/>
      <dgm:spPr/>
      <dgm:t>
        <a:bodyPr/>
        <a:lstStyle/>
        <a:p>
          <a:endParaRPr lang="en-US"/>
        </a:p>
      </dgm:t>
    </dgm:pt>
    <dgm:pt modelId="{8AE06194-A99D-4C53-B88C-6418826031E9}" type="sibTrans" cxnId="{D4D750E9-133B-4DBC-A906-395F46E1C480}">
      <dgm:prSet/>
      <dgm:spPr/>
      <dgm:t>
        <a:bodyPr/>
        <a:lstStyle/>
        <a:p>
          <a:endParaRPr lang="en-US"/>
        </a:p>
      </dgm:t>
    </dgm:pt>
    <dgm:pt modelId="{768E31A3-FDE9-41B2-B581-9C528ECE495B}">
      <dgm:prSet phldrT="[Text]"/>
      <dgm:spPr/>
      <dgm:t>
        <a:bodyPr/>
        <a:lstStyle/>
        <a:p>
          <a:r>
            <a:rPr lang="en-US" dirty="0" smtClean="0"/>
            <a:t>1,915 Described Videos</a:t>
          </a:r>
        </a:p>
      </dgm:t>
    </dgm:pt>
    <dgm:pt modelId="{58C089C3-FE5B-45C7-BAD9-CA3EE51A0FC9}" type="sibTrans" cxnId="{B278B953-E65E-425C-9E10-5A99F640339A}">
      <dgm:prSet/>
      <dgm:spPr/>
      <dgm:t>
        <a:bodyPr/>
        <a:lstStyle/>
        <a:p>
          <a:endParaRPr lang="en-US"/>
        </a:p>
      </dgm:t>
    </dgm:pt>
    <dgm:pt modelId="{564679E5-86CC-46DD-A751-0660D3C6C657}" type="parTrans" cxnId="{B278B953-E65E-425C-9E10-5A99F640339A}">
      <dgm:prSet/>
      <dgm:spPr/>
      <dgm:t>
        <a:bodyPr/>
        <a:lstStyle/>
        <a:p>
          <a:endParaRPr lang="en-US"/>
        </a:p>
      </dgm:t>
    </dgm:pt>
    <dgm:pt modelId="{41A304CD-A20C-4FEC-9407-CA0C6132DB61}" type="pres">
      <dgm:prSet presAssocID="{6DD414C1-73C5-4805-99FA-61A9742BDA3A}" presName="Name0" presStyleCnt="0">
        <dgm:presLayoutVars>
          <dgm:chMax val="1"/>
          <dgm:chPref val="1"/>
          <dgm:dir/>
          <dgm:resizeHandles/>
        </dgm:presLayoutVars>
      </dgm:prSet>
      <dgm:spPr/>
      <dgm:t>
        <a:bodyPr/>
        <a:lstStyle/>
        <a:p>
          <a:endParaRPr lang="en-US"/>
        </a:p>
      </dgm:t>
    </dgm:pt>
    <dgm:pt modelId="{4EF68168-1B6C-4968-B217-D85C7102F209}" type="pres">
      <dgm:prSet presAssocID="{CB6A7C9C-C958-4813-8D90-C0C0871572CC}" presName="Parent" presStyleLbl="node1" presStyleIdx="0" presStyleCnt="2">
        <dgm:presLayoutVars>
          <dgm:chMax val="4"/>
          <dgm:chPref val="3"/>
        </dgm:presLayoutVars>
      </dgm:prSet>
      <dgm:spPr/>
      <dgm:t>
        <a:bodyPr/>
        <a:lstStyle/>
        <a:p>
          <a:endParaRPr lang="en-US"/>
        </a:p>
      </dgm:t>
    </dgm:pt>
    <dgm:pt modelId="{E42377F1-F191-4CD2-ADF1-131B597C7607}" type="pres">
      <dgm:prSet presAssocID="{768E31A3-FDE9-41B2-B581-9C528ECE495B}" presName="Accent" presStyleLbl="node1" presStyleIdx="1" presStyleCnt="2"/>
      <dgm:spPr/>
    </dgm:pt>
    <dgm:pt modelId="{85CE7C27-582A-40B9-A83B-A379E60EF967}" type="pres">
      <dgm:prSet presAssocID="{768E31A3-FDE9-41B2-B581-9C528ECE495B}" presName="Image1" presStyleLbl="fgImgPlace1" presStyleIdx="0" presStyleCnt="3"/>
      <dgm:spPr/>
    </dgm:pt>
    <dgm:pt modelId="{61C59905-5E73-46C5-AAE8-8E81BFC42F6E}" type="pres">
      <dgm:prSet presAssocID="{768E31A3-FDE9-41B2-B581-9C528ECE495B}" presName="Child1" presStyleLbl="revTx" presStyleIdx="0" presStyleCnt="3">
        <dgm:presLayoutVars>
          <dgm:chMax val="0"/>
          <dgm:chPref val="0"/>
          <dgm:bulletEnabled val="1"/>
        </dgm:presLayoutVars>
      </dgm:prSet>
      <dgm:spPr/>
      <dgm:t>
        <a:bodyPr/>
        <a:lstStyle/>
        <a:p>
          <a:endParaRPr lang="en-US"/>
        </a:p>
      </dgm:t>
    </dgm:pt>
    <dgm:pt modelId="{150767E5-E55B-470B-B2F7-EBFE21BA83C1}" type="pres">
      <dgm:prSet presAssocID="{97E36158-8DA4-4521-8149-6AFF1D50DA1B}" presName="Image2" presStyleCnt="0"/>
      <dgm:spPr/>
    </dgm:pt>
    <dgm:pt modelId="{7F01F57F-D020-4B87-881F-400D715FB9B8}" type="pres">
      <dgm:prSet presAssocID="{97E36158-8DA4-4521-8149-6AFF1D50DA1B}" presName="Image" presStyleLbl="fgImgPlace1" presStyleIdx="1" presStyleCnt="3"/>
      <dgm:spPr/>
    </dgm:pt>
    <dgm:pt modelId="{BE811E22-00B9-4E8D-A1B0-B2E637851E71}" type="pres">
      <dgm:prSet presAssocID="{97E36158-8DA4-4521-8149-6AFF1D50DA1B}" presName="Child2" presStyleLbl="revTx" presStyleIdx="1" presStyleCnt="3">
        <dgm:presLayoutVars>
          <dgm:chMax val="0"/>
          <dgm:chPref val="0"/>
          <dgm:bulletEnabled val="1"/>
        </dgm:presLayoutVars>
      </dgm:prSet>
      <dgm:spPr/>
      <dgm:t>
        <a:bodyPr/>
        <a:lstStyle/>
        <a:p>
          <a:endParaRPr lang="en-US"/>
        </a:p>
      </dgm:t>
    </dgm:pt>
    <dgm:pt modelId="{E5C8C88B-74CA-49F1-96A2-C7CE94A29331}" type="pres">
      <dgm:prSet presAssocID="{CB90843D-09FD-4565-8845-D39061B3172F}" presName="Image3" presStyleCnt="0"/>
      <dgm:spPr/>
    </dgm:pt>
    <dgm:pt modelId="{E5140B2E-D137-4A02-AFC3-0B22BB2E67EC}" type="pres">
      <dgm:prSet presAssocID="{CB90843D-09FD-4565-8845-D39061B3172F}" presName="Image" presStyleLbl="fgImgPlace1" presStyleIdx="2" presStyleCnt="3"/>
      <dgm:spPr/>
    </dgm:pt>
    <dgm:pt modelId="{063E488B-9B00-4AE3-B58C-DA7630DFDFB6}" type="pres">
      <dgm:prSet presAssocID="{CB90843D-09FD-4565-8845-D39061B3172F}" presName="Child3" presStyleLbl="revTx" presStyleIdx="2" presStyleCnt="3">
        <dgm:presLayoutVars>
          <dgm:chMax val="0"/>
          <dgm:chPref val="0"/>
          <dgm:bulletEnabled val="1"/>
        </dgm:presLayoutVars>
      </dgm:prSet>
      <dgm:spPr/>
      <dgm:t>
        <a:bodyPr/>
        <a:lstStyle/>
        <a:p>
          <a:endParaRPr lang="en-US"/>
        </a:p>
      </dgm:t>
    </dgm:pt>
  </dgm:ptLst>
  <dgm:cxnLst>
    <dgm:cxn modelId="{CEA0327C-975B-46E9-86F0-3D7BEC12B8F9}" type="presOf" srcId="{97E36158-8DA4-4521-8149-6AFF1D50DA1B}" destId="{BE811E22-00B9-4E8D-A1B0-B2E637851E71}" srcOrd="0" destOrd="0" presId="urn:microsoft.com/office/officeart/2011/layout/RadialPictureList"/>
    <dgm:cxn modelId="{67C671B4-1F03-44E0-A738-D8911AF5F0C9}" srcId="{6DD414C1-73C5-4805-99FA-61A9742BDA3A}" destId="{CB6A7C9C-C958-4813-8D90-C0C0871572CC}" srcOrd="0" destOrd="0" parTransId="{466F1FE2-4873-4041-9481-71C11568B6F2}" sibTransId="{9A5D9590-F708-4983-B76F-6A8A247FB132}"/>
    <dgm:cxn modelId="{D11C762B-909A-4A52-B7EC-9BCB8A10FD85}" type="presOf" srcId="{768E31A3-FDE9-41B2-B581-9C528ECE495B}" destId="{61C59905-5E73-46C5-AAE8-8E81BFC42F6E}" srcOrd="0" destOrd="0" presId="urn:microsoft.com/office/officeart/2011/layout/RadialPictureList"/>
    <dgm:cxn modelId="{D4D750E9-133B-4DBC-A906-395F46E1C480}" srcId="{CB6A7C9C-C958-4813-8D90-C0C0871572CC}" destId="{CB90843D-09FD-4565-8845-D39061B3172F}" srcOrd="2" destOrd="0" parTransId="{C7EC3D96-99CE-49BE-8E1F-8664E924A0C5}" sibTransId="{8AE06194-A99D-4C53-B88C-6418826031E9}"/>
    <dgm:cxn modelId="{EFBAF626-FDE0-4F9C-AE9B-6023C16E161D}" type="presOf" srcId="{CB90843D-09FD-4565-8845-D39061B3172F}" destId="{063E488B-9B00-4AE3-B58C-DA7630DFDFB6}" srcOrd="0" destOrd="0" presId="urn:microsoft.com/office/officeart/2011/layout/RadialPictureList"/>
    <dgm:cxn modelId="{AFD0EE9C-F78F-4804-8582-A3B2167B0A30}" type="presOf" srcId="{6DD414C1-73C5-4805-99FA-61A9742BDA3A}" destId="{41A304CD-A20C-4FEC-9407-CA0C6132DB61}" srcOrd="0" destOrd="0" presId="urn:microsoft.com/office/officeart/2011/layout/RadialPictureList"/>
    <dgm:cxn modelId="{B278B953-E65E-425C-9E10-5A99F640339A}" srcId="{CB6A7C9C-C958-4813-8D90-C0C0871572CC}" destId="{768E31A3-FDE9-41B2-B581-9C528ECE495B}" srcOrd="0" destOrd="0" parTransId="{564679E5-86CC-46DD-A751-0660D3C6C657}" sibTransId="{58C089C3-FE5B-45C7-BAD9-CA3EE51A0FC9}"/>
    <dgm:cxn modelId="{9ABC9675-A733-4852-BBF6-081C935D949C}" type="presOf" srcId="{CB6A7C9C-C958-4813-8D90-C0C0871572CC}" destId="{4EF68168-1B6C-4968-B217-D85C7102F209}" srcOrd="0" destOrd="0" presId="urn:microsoft.com/office/officeart/2011/layout/RadialPictureList"/>
    <dgm:cxn modelId="{CC595562-8DD8-4066-B2C5-D65F0AFFCD5E}" srcId="{CB6A7C9C-C958-4813-8D90-C0C0871572CC}" destId="{97E36158-8DA4-4521-8149-6AFF1D50DA1B}" srcOrd="1" destOrd="0" parTransId="{13254618-4712-4D18-ACF0-A55FF0BC6129}" sibTransId="{1D452A15-DA46-499F-AD79-ADE599AA147C}"/>
    <dgm:cxn modelId="{C306E8DC-F3C6-4820-A564-A0DE962062DE}" type="presParOf" srcId="{41A304CD-A20C-4FEC-9407-CA0C6132DB61}" destId="{4EF68168-1B6C-4968-B217-D85C7102F209}" srcOrd="0" destOrd="0" presId="urn:microsoft.com/office/officeart/2011/layout/RadialPictureList"/>
    <dgm:cxn modelId="{C865C260-A655-4C98-9D28-76579AE8D0F4}" type="presParOf" srcId="{41A304CD-A20C-4FEC-9407-CA0C6132DB61}" destId="{E42377F1-F191-4CD2-ADF1-131B597C7607}" srcOrd="1" destOrd="0" presId="urn:microsoft.com/office/officeart/2011/layout/RadialPictureList"/>
    <dgm:cxn modelId="{0F752DD9-72D2-4F0A-98B4-731E35E9F3E1}" type="presParOf" srcId="{41A304CD-A20C-4FEC-9407-CA0C6132DB61}" destId="{85CE7C27-582A-40B9-A83B-A379E60EF967}" srcOrd="2" destOrd="0" presId="urn:microsoft.com/office/officeart/2011/layout/RadialPictureList"/>
    <dgm:cxn modelId="{18AC73E0-4428-4177-ACEA-F3E8FCADB42C}" type="presParOf" srcId="{41A304CD-A20C-4FEC-9407-CA0C6132DB61}" destId="{61C59905-5E73-46C5-AAE8-8E81BFC42F6E}" srcOrd="3" destOrd="0" presId="urn:microsoft.com/office/officeart/2011/layout/RadialPictureList"/>
    <dgm:cxn modelId="{5840C716-E10B-4924-83F7-E2465859A293}" type="presParOf" srcId="{41A304CD-A20C-4FEC-9407-CA0C6132DB61}" destId="{150767E5-E55B-470B-B2F7-EBFE21BA83C1}" srcOrd="4" destOrd="0" presId="urn:microsoft.com/office/officeart/2011/layout/RadialPictureList"/>
    <dgm:cxn modelId="{4F00FEAF-107B-48C4-90C9-1EB404EE5F41}" type="presParOf" srcId="{150767E5-E55B-470B-B2F7-EBFE21BA83C1}" destId="{7F01F57F-D020-4B87-881F-400D715FB9B8}" srcOrd="0" destOrd="0" presId="urn:microsoft.com/office/officeart/2011/layout/RadialPictureList"/>
    <dgm:cxn modelId="{275BD6E5-B3F5-4BB5-8D93-3CBF873EB746}" type="presParOf" srcId="{41A304CD-A20C-4FEC-9407-CA0C6132DB61}" destId="{BE811E22-00B9-4E8D-A1B0-B2E637851E71}" srcOrd="5" destOrd="0" presId="urn:microsoft.com/office/officeart/2011/layout/RadialPictureList"/>
    <dgm:cxn modelId="{305CFBC5-A39C-4DB7-9E6C-B60A0522CA06}" type="presParOf" srcId="{41A304CD-A20C-4FEC-9407-CA0C6132DB61}" destId="{E5C8C88B-74CA-49F1-96A2-C7CE94A29331}" srcOrd="6" destOrd="0" presId="urn:microsoft.com/office/officeart/2011/layout/RadialPictureList"/>
    <dgm:cxn modelId="{EDEC4FBB-9C3B-4BDF-A6D2-7AFBE1C21EB3}" type="presParOf" srcId="{E5C8C88B-74CA-49F1-96A2-C7CE94A29331}" destId="{E5140B2E-D137-4A02-AFC3-0B22BB2E67EC}" srcOrd="0" destOrd="0" presId="urn:microsoft.com/office/officeart/2011/layout/RadialPictureList"/>
    <dgm:cxn modelId="{706848D1-014A-4861-957F-B2776A52CB2A}" type="presParOf" srcId="{41A304CD-A20C-4FEC-9407-CA0C6132DB61}" destId="{063E488B-9B00-4AE3-B58C-DA7630DFDFB6}" srcOrd="7" destOrd="0" presId="urn:microsoft.com/office/officeart/2011/layout/Radial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66D7F7-3F9F-4DB2-8324-E406A2C8156D}">
      <dsp:nvSpPr>
        <dsp:cNvPr id="0" name=""/>
        <dsp:cNvSpPr/>
      </dsp:nvSpPr>
      <dsp:spPr>
        <a:xfrm>
          <a:off x="7143" y="638955"/>
          <a:ext cx="4270374" cy="1708149"/>
        </a:xfrm>
        <a:prstGeom prst="chevron">
          <a:avLst/>
        </a:prstGeom>
        <a:solidFill>
          <a:schemeClr val="accent1">
            <a:lumMod val="20000"/>
            <a:lumOff val="80000"/>
          </a:schemeClr>
        </a:solidFill>
        <a:ln w="19050" cap="rnd" cmpd="sng" algn="ctr">
          <a:solidFill>
            <a:schemeClr val="bg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45339" rIns="45339" bIns="45339" numCol="1" spcCol="1270" anchor="ctr" anchorCtr="0">
          <a:noAutofit/>
        </a:bodyPr>
        <a:lstStyle/>
        <a:p>
          <a:pPr lvl="0" algn="ctr" defTabSz="1511300">
            <a:lnSpc>
              <a:spcPct val="90000"/>
            </a:lnSpc>
            <a:spcBef>
              <a:spcPct val="0"/>
            </a:spcBef>
            <a:spcAft>
              <a:spcPct val="35000"/>
            </a:spcAft>
          </a:pPr>
          <a:r>
            <a:rPr lang="en-US" sz="3400" kern="1200" dirty="0" smtClean="0">
              <a:solidFill>
                <a:schemeClr val="tx1"/>
              </a:solidFill>
            </a:rPr>
            <a:t>Professional Description</a:t>
          </a:r>
          <a:endParaRPr lang="en-US" sz="3400" kern="1200" dirty="0">
            <a:solidFill>
              <a:schemeClr val="tx1"/>
            </a:solidFill>
          </a:endParaRPr>
        </a:p>
      </dsp:txBody>
      <dsp:txXfrm>
        <a:off x="861218" y="638955"/>
        <a:ext cx="2562225" cy="1708149"/>
      </dsp:txXfrm>
    </dsp:sp>
    <dsp:sp modelId="{8DF3B11D-D8A2-46C8-BB50-A6E1F49B1FF0}">
      <dsp:nvSpPr>
        <dsp:cNvPr id="0" name=""/>
        <dsp:cNvSpPr/>
      </dsp:nvSpPr>
      <dsp:spPr>
        <a:xfrm>
          <a:off x="3850481" y="638955"/>
          <a:ext cx="4270374" cy="1708149"/>
        </a:xfrm>
        <a:prstGeom prst="chevron">
          <a:avLst/>
        </a:prstGeom>
        <a:solidFill>
          <a:schemeClr val="accent1">
            <a:lumMod val="20000"/>
            <a:lumOff val="80000"/>
          </a:schemeClr>
        </a:solidFill>
        <a:ln w="19050" cap="rnd" cmpd="sng" algn="ctr">
          <a:solidFill>
            <a:schemeClr val="tx1">
              <a:lumMod val="65000"/>
              <a:lumOff val="3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45339" rIns="45339" bIns="45339" numCol="1" spcCol="1270" anchor="ctr" anchorCtr="0">
          <a:noAutofit/>
        </a:bodyPr>
        <a:lstStyle/>
        <a:p>
          <a:pPr lvl="0" algn="ctr" defTabSz="1511300">
            <a:lnSpc>
              <a:spcPct val="90000"/>
            </a:lnSpc>
            <a:spcBef>
              <a:spcPct val="0"/>
            </a:spcBef>
            <a:spcAft>
              <a:spcPct val="35000"/>
            </a:spcAft>
          </a:pPr>
          <a:r>
            <a:rPr lang="en-US" sz="3400" kern="1200" dirty="0" smtClean="0">
              <a:solidFill>
                <a:schemeClr val="tx1"/>
              </a:solidFill>
            </a:rPr>
            <a:t>YouDescribe</a:t>
          </a:r>
          <a:endParaRPr lang="en-US" sz="3400" kern="1200" dirty="0">
            <a:solidFill>
              <a:schemeClr val="tx1"/>
            </a:solidFill>
          </a:endParaRPr>
        </a:p>
      </dsp:txBody>
      <dsp:txXfrm>
        <a:off x="4704556" y="638955"/>
        <a:ext cx="2562225" cy="17081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CBE315-13F3-4AE7-88DE-442C830F672E}">
      <dsp:nvSpPr>
        <dsp:cNvPr id="0" name=""/>
        <dsp:cNvSpPr/>
      </dsp:nvSpPr>
      <dsp:spPr>
        <a:xfrm>
          <a:off x="4479" y="2529879"/>
          <a:ext cx="1488840" cy="1488840"/>
        </a:xfrm>
        <a:prstGeom prst="donut">
          <a:avLst>
            <a:gd name="adj" fmla="val 20000"/>
          </a:avLst>
        </a:prstGeom>
        <a:solidFill>
          <a:schemeClr val="accent1">
            <a:hueOff val="0"/>
            <a:satOff val="0"/>
            <a:lumOff val="0"/>
            <a:alphaOff val="0"/>
          </a:schemeClr>
        </a:solidFill>
        <a:ln w="19050"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sp>
    <dsp:sp modelId="{C90A3518-04AB-421D-B9F0-5D38AF96A533}">
      <dsp:nvSpPr>
        <dsp:cNvPr id="0" name=""/>
        <dsp:cNvSpPr/>
      </dsp:nvSpPr>
      <dsp:spPr>
        <a:xfrm rot="17700000">
          <a:off x="529079" y="1316170"/>
          <a:ext cx="1850794" cy="891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80" tIns="0" rIns="0" bIns="0" numCol="1" spcCol="1270" anchor="ctr" anchorCtr="0">
          <a:noAutofit/>
        </a:bodyPr>
        <a:lstStyle/>
        <a:p>
          <a:pPr lvl="0" algn="l" defTabSz="977900">
            <a:lnSpc>
              <a:spcPct val="90000"/>
            </a:lnSpc>
            <a:spcBef>
              <a:spcPct val="0"/>
            </a:spcBef>
            <a:spcAft>
              <a:spcPct val="35000"/>
            </a:spcAft>
          </a:pPr>
          <a:r>
            <a:rPr lang="en-US" sz="2200" kern="1200" dirty="0" smtClean="0"/>
            <a:t>March 2013 YouDescribe created</a:t>
          </a:r>
          <a:endParaRPr lang="en-US" sz="2200" kern="1200" dirty="0"/>
        </a:p>
      </dsp:txBody>
      <dsp:txXfrm>
        <a:off x="529079" y="1316170"/>
        <a:ext cx="1850794" cy="891939"/>
      </dsp:txXfrm>
    </dsp:sp>
    <dsp:sp modelId="{B34D9DD6-A3DF-4A8F-8EB6-8BD72B3F5492}">
      <dsp:nvSpPr>
        <dsp:cNvPr id="0" name=""/>
        <dsp:cNvSpPr/>
      </dsp:nvSpPr>
      <dsp:spPr>
        <a:xfrm>
          <a:off x="1605464" y="2887898"/>
          <a:ext cx="772802" cy="772802"/>
        </a:xfrm>
        <a:prstGeom prst="ellipse">
          <a:avLst/>
        </a:prstGeom>
        <a:solidFill>
          <a:schemeClr val="accent1">
            <a:hueOff val="0"/>
            <a:satOff val="0"/>
            <a:lumOff val="0"/>
            <a:alphaOff val="0"/>
          </a:schemeClr>
        </a:solidFill>
        <a:ln w="19050"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sp>
    <dsp:sp modelId="{A842E3E0-FE62-4D20-866B-9D85C42AD09B}">
      <dsp:nvSpPr>
        <dsp:cNvPr id="0" name=""/>
        <dsp:cNvSpPr/>
      </dsp:nvSpPr>
      <dsp:spPr>
        <a:xfrm rot="17700000">
          <a:off x="690185" y="3963517"/>
          <a:ext cx="1601024" cy="771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anchor="ctr" anchorCtr="0">
          <a:noAutofit/>
        </a:bodyPr>
        <a:lstStyle/>
        <a:p>
          <a:pPr lvl="0" algn="r" defTabSz="622300">
            <a:lnSpc>
              <a:spcPct val="90000"/>
            </a:lnSpc>
            <a:spcBef>
              <a:spcPct val="0"/>
            </a:spcBef>
            <a:spcAft>
              <a:spcPct val="35000"/>
            </a:spcAft>
          </a:pPr>
          <a:r>
            <a:rPr lang="en-US" sz="1400" kern="1200" dirty="0" smtClean="0"/>
            <a:t>First </a:t>
          </a:r>
        </a:p>
        <a:p>
          <a:pPr lvl="0" algn="r" defTabSz="622300">
            <a:lnSpc>
              <a:spcPct val="90000"/>
            </a:lnSpc>
            <a:spcBef>
              <a:spcPct val="0"/>
            </a:spcBef>
            <a:spcAft>
              <a:spcPct val="35000"/>
            </a:spcAft>
          </a:pPr>
          <a:r>
            <a:rPr lang="en-US" sz="1400" kern="1200" dirty="0" smtClean="0"/>
            <a:t>Describe-a-thon </a:t>
          </a:r>
        </a:p>
        <a:p>
          <a:pPr lvl="0" algn="r" defTabSz="622300">
            <a:lnSpc>
              <a:spcPct val="90000"/>
            </a:lnSpc>
            <a:spcBef>
              <a:spcPct val="0"/>
            </a:spcBef>
            <a:spcAft>
              <a:spcPct val="35000"/>
            </a:spcAft>
          </a:pPr>
          <a:r>
            <a:rPr lang="en-US" sz="1400" kern="1200" dirty="0" smtClean="0"/>
            <a:t>GAAD 2014</a:t>
          </a:r>
          <a:endParaRPr lang="en-US" sz="1400" kern="1200" dirty="0"/>
        </a:p>
      </dsp:txBody>
      <dsp:txXfrm>
        <a:off x="690185" y="3963517"/>
        <a:ext cx="1601024" cy="771953"/>
      </dsp:txXfrm>
    </dsp:sp>
    <dsp:sp modelId="{8EBAA096-D7BC-499D-A0F5-0F7E4506EF54}">
      <dsp:nvSpPr>
        <dsp:cNvPr id="0" name=""/>
        <dsp:cNvSpPr/>
      </dsp:nvSpPr>
      <dsp:spPr>
        <a:xfrm rot="17700000">
          <a:off x="1692522" y="1813128"/>
          <a:ext cx="1601024" cy="771953"/>
        </a:xfrm>
        <a:prstGeom prst="rect">
          <a:avLst/>
        </a:prstGeom>
        <a:noFill/>
        <a:ln>
          <a:noFill/>
        </a:ln>
        <a:effectLst/>
      </dsp:spPr>
      <dsp:style>
        <a:lnRef idx="0">
          <a:scrgbClr r="0" g="0" b="0"/>
        </a:lnRef>
        <a:fillRef idx="0">
          <a:scrgbClr r="0" g="0" b="0"/>
        </a:fillRef>
        <a:effectRef idx="0">
          <a:scrgbClr r="0" g="0" b="0"/>
        </a:effectRef>
        <a:fontRef idx="minor"/>
      </dsp:style>
    </dsp:sp>
    <dsp:sp modelId="{B735AB6F-F0AB-49E9-8EFF-62C266FF7AC0}">
      <dsp:nvSpPr>
        <dsp:cNvPr id="0" name=""/>
        <dsp:cNvSpPr/>
      </dsp:nvSpPr>
      <dsp:spPr>
        <a:xfrm>
          <a:off x="2490293" y="2887898"/>
          <a:ext cx="772802" cy="772802"/>
        </a:xfrm>
        <a:prstGeom prst="ellipse">
          <a:avLst/>
        </a:prstGeom>
        <a:solidFill>
          <a:schemeClr val="accent1">
            <a:hueOff val="0"/>
            <a:satOff val="0"/>
            <a:lumOff val="0"/>
            <a:alphaOff val="0"/>
          </a:schemeClr>
        </a:solidFill>
        <a:ln w="19050"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sp>
    <dsp:sp modelId="{0CCD5C5E-CE14-4A3F-926F-C90B5334DF9E}">
      <dsp:nvSpPr>
        <dsp:cNvPr id="0" name=""/>
        <dsp:cNvSpPr/>
      </dsp:nvSpPr>
      <dsp:spPr>
        <a:xfrm rot="17700000">
          <a:off x="2520277" y="1750026"/>
          <a:ext cx="1601024" cy="771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anchor="ctr" anchorCtr="0">
          <a:noAutofit/>
        </a:bodyPr>
        <a:lstStyle/>
        <a:p>
          <a:pPr lvl="0" algn="l" defTabSz="622300">
            <a:lnSpc>
              <a:spcPct val="90000"/>
            </a:lnSpc>
            <a:spcBef>
              <a:spcPct val="0"/>
            </a:spcBef>
            <a:spcAft>
              <a:spcPct val="35000"/>
            </a:spcAft>
          </a:pPr>
          <a:r>
            <a:rPr lang="en-US" sz="1400" b="0" i="0" kern="1200" dirty="0" smtClean="0"/>
            <a:t>FCC's 2014 </a:t>
          </a:r>
          <a:r>
            <a:rPr lang="en-US" sz="1400" b="1" i="0" kern="1200" dirty="0" smtClean="0"/>
            <a:t>Award</a:t>
          </a:r>
          <a:r>
            <a:rPr lang="en-US" sz="1400" b="0" i="0" kern="1200" dirty="0" smtClean="0"/>
            <a:t> for Advancement in Accessibility</a:t>
          </a:r>
          <a:endParaRPr lang="en-US" sz="1400" kern="1200" dirty="0"/>
        </a:p>
      </dsp:txBody>
      <dsp:txXfrm>
        <a:off x="2520277" y="1750026"/>
        <a:ext cx="1601024" cy="771953"/>
      </dsp:txXfrm>
    </dsp:sp>
    <dsp:sp modelId="{1C163CFD-E50E-4A94-9836-1AE096FA7383}">
      <dsp:nvSpPr>
        <dsp:cNvPr id="0" name=""/>
        <dsp:cNvSpPr/>
      </dsp:nvSpPr>
      <dsp:spPr>
        <a:xfrm rot="17700000">
          <a:off x="2577350" y="1813128"/>
          <a:ext cx="1601024" cy="771953"/>
        </a:xfrm>
        <a:prstGeom prst="rect">
          <a:avLst/>
        </a:prstGeom>
        <a:noFill/>
        <a:ln>
          <a:noFill/>
        </a:ln>
        <a:effectLst/>
      </dsp:spPr>
      <dsp:style>
        <a:lnRef idx="0">
          <a:scrgbClr r="0" g="0" b="0"/>
        </a:lnRef>
        <a:fillRef idx="0">
          <a:scrgbClr r="0" g="0" b="0"/>
        </a:fillRef>
        <a:effectRef idx="0">
          <a:scrgbClr r="0" g="0" b="0"/>
        </a:effectRef>
        <a:fontRef idx="minor"/>
      </dsp:style>
    </dsp:sp>
    <dsp:sp modelId="{93C80AC0-2490-4504-951E-B81AD4FDE385}">
      <dsp:nvSpPr>
        <dsp:cNvPr id="0" name=""/>
        <dsp:cNvSpPr/>
      </dsp:nvSpPr>
      <dsp:spPr>
        <a:xfrm>
          <a:off x="3375121" y="2887898"/>
          <a:ext cx="772802" cy="772802"/>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00F483-0FE2-46BD-9B46-06AE97EF5B1A}">
      <dsp:nvSpPr>
        <dsp:cNvPr id="0" name=""/>
        <dsp:cNvSpPr/>
      </dsp:nvSpPr>
      <dsp:spPr>
        <a:xfrm rot="17700000">
          <a:off x="2459842" y="3963517"/>
          <a:ext cx="1601024" cy="771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anchor="ctr" anchorCtr="0">
          <a:noAutofit/>
        </a:bodyPr>
        <a:lstStyle/>
        <a:p>
          <a:pPr lvl="0" algn="r" defTabSz="622300">
            <a:lnSpc>
              <a:spcPct val="90000"/>
            </a:lnSpc>
            <a:spcBef>
              <a:spcPct val="0"/>
            </a:spcBef>
            <a:spcAft>
              <a:spcPct val="35000"/>
            </a:spcAft>
          </a:pPr>
          <a:endParaRPr lang="en-US" sz="1400" kern="1200"/>
        </a:p>
      </dsp:txBody>
      <dsp:txXfrm>
        <a:off x="2459842" y="3963517"/>
        <a:ext cx="1601024" cy="771953"/>
      </dsp:txXfrm>
    </dsp:sp>
    <dsp:sp modelId="{5876CEB3-46DD-4E80-8B77-02B3626E8225}">
      <dsp:nvSpPr>
        <dsp:cNvPr id="0" name=""/>
        <dsp:cNvSpPr/>
      </dsp:nvSpPr>
      <dsp:spPr>
        <a:xfrm rot="17700000">
          <a:off x="3462178" y="1813128"/>
          <a:ext cx="1601024" cy="771953"/>
        </a:xfrm>
        <a:prstGeom prst="rect">
          <a:avLst/>
        </a:prstGeom>
        <a:noFill/>
        <a:ln>
          <a:noFill/>
        </a:ln>
        <a:effectLst/>
      </dsp:spPr>
      <dsp:style>
        <a:lnRef idx="0">
          <a:scrgbClr r="0" g="0" b="0"/>
        </a:lnRef>
        <a:fillRef idx="0">
          <a:scrgbClr r="0" g="0" b="0"/>
        </a:fillRef>
        <a:effectRef idx="0">
          <a:scrgbClr r="0" g="0" b="0"/>
        </a:effectRef>
        <a:fontRef idx="minor"/>
      </dsp:style>
    </dsp:sp>
    <dsp:sp modelId="{9229FD98-AAFE-4A25-87A0-155986C5FD71}">
      <dsp:nvSpPr>
        <dsp:cNvPr id="0" name=""/>
        <dsp:cNvSpPr/>
      </dsp:nvSpPr>
      <dsp:spPr>
        <a:xfrm>
          <a:off x="4927620" y="2896422"/>
          <a:ext cx="772802" cy="772802"/>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3D6937-427A-4535-8C20-68BA14CC099A}">
      <dsp:nvSpPr>
        <dsp:cNvPr id="0" name=""/>
        <dsp:cNvSpPr/>
      </dsp:nvSpPr>
      <dsp:spPr>
        <a:xfrm rot="17700000">
          <a:off x="3344671" y="3963517"/>
          <a:ext cx="1601024" cy="771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anchor="ctr" anchorCtr="0">
          <a:noAutofit/>
        </a:bodyPr>
        <a:lstStyle/>
        <a:p>
          <a:pPr lvl="0" algn="r" defTabSz="622300">
            <a:lnSpc>
              <a:spcPct val="90000"/>
            </a:lnSpc>
            <a:spcBef>
              <a:spcPct val="0"/>
            </a:spcBef>
            <a:spcAft>
              <a:spcPct val="35000"/>
            </a:spcAft>
          </a:pPr>
          <a:endParaRPr lang="en-US" sz="1400" kern="1200"/>
        </a:p>
      </dsp:txBody>
      <dsp:txXfrm>
        <a:off x="3344671" y="3963517"/>
        <a:ext cx="1601024" cy="771953"/>
      </dsp:txXfrm>
    </dsp:sp>
    <dsp:sp modelId="{1FDB9FA4-2791-4298-8BA6-38C484EAB7C3}">
      <dsp:nvSpPr>
        <dsp:cNvPr id="0" name=""/>
        <dsp:cNvSpPr/>
      </dsp:nvSpPr>
      <dsp:spPr>
        <a:xfrm rot="17700000">
          <a:off x="4347007" y="1813128"/>
          <a:ext cx="1601024" cy="771953"/>
        </a:xfrm>
        <a:prstGeom prst="rect">
          <a:avLst/>
        </a:prstGeom>
        <a:noFill/>
        <a:ln>
          <a:noFill/>
        </a:ln>
        <a:effectLst/>
      </dsp:spPr>
      <dsp:style>
        <a:lnRef idx="0">
          <a:scrgbClr r="0" g="0" b="0"/>
        </a:lnRef>
        <a:fillRef idx="0">
          <a:scrgbClr r="0" g="0" b="0"/>
        </a:fillRef>
        <a:effectRef idx="0">
          <a:scrgbClr r="0" g="0" b="0"/>
        </a:effectRef>
        <a:fontRef idx="minor"/>
      </dsp:style>
    </dsp:sp>
    <dsp:sp modelId="{5D929096-AC6B-4753-ABA3-8175CFED3001}">
      <dsp:nvSpPr>
        <dsp:cNvPr id="0" name=""/>
        <dsp:cNvSpPr/>
      </dsp:nvSpPr>
      <dsp:spPr>
        <a:xfrm>
          <a:off x="6019144" y="2524534"/>
          <a:ext cx="1488840" cy="1488840"/>
        </a:xfrm>
        <a:prstGeom prst="donut">
          <a:avLst>
            <a:gd name="adj" fmla="val 20000"/>
          </a:avLst>
        </a:prstGeom>
        <a:solidFill>
          <a:schemeClr val="accent1">
            <a:hueOff val="0"/>
            <a:satOff val="0"/>
            <a:lumOff val="0"/>
            <a:alphaOff val="0"/>
          </a:schemeClr>
        </a:solidFill>
        <a:ln w="19050"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sp>
    <dsp:sp modelId="{DC3941E5-7C50-4951-9F5D-A57606067D0F}">
      <dsp:nvSpPr>
        <dsp:cNvPr id="0" name=""/>
        <dsp:cNvSpPr/>
      </dsp:nvSpPr>
      <dsp:spPr>
        <a:xfrm rot="17700000">
          <a:off x="6554400" y="1208502"/>
          <a:ext cx="1850794" cy="891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0" rIns="0" bIns="0" numCol="1" spcCol="1270" anchor="ctr" anchorCtr="0">
          <a:noAutofit/>
        </a:bodyPr>
        <a:lstStyle/>
        <a:p>
          <a:pPr lvl="0" algn="l" defTabSz="1066800">
            <a:lnSpc>
              <a:spcPct val="90000"/>
            </a:lnSpc>
            <a:spcBef>
              <a:spcPct val="0"/>
            </a:spcBef>
            <a:spcAft>
              <a:spcPct val="35000"/>
            </a:spcAft>
          </a:pPr>
          <a:r>
            <a:rPr lang="en-US" sz="2400" b="0" i="0" kern="1200" dirty="0" smtClean="0"/>
            <a:t>2017 YouDescribe Relaunched</a:t>
          </a:r>
        </a:p>
        <a:p>
          <a:pPr lvl="0" algn="l" defTabSz="1066800">
            <a:lnSpc>
              <a:spcPct val="90000"/>
            </a:lnSpc>
            <a:spcBef>
              <a:spcPct val="0"/>
            </a:spcBef>
            <a:spcAft>
              <a:spcPct val="35000"/>
            </a:spcAft>
          </a:pPr>
          <a:r>
            <a:rPr lang="en-US" sz="2800" kern="1200" dirty="0" smtClean="0"/>
            <a:t> </a:t>
          </a:r>
          <a:endParaRPr lang="en-US" sz="2800" kern="1200" dirty="0"/>
        </a:p>
      </dsp:txBody>
      <dsp:txXfrm>
        <a:off x="6554400" y="1208502"/>
        <a:ext cx="1850794" cy="891939"/>
      </dsp:txXfrm>
    </dsp:sp>
    <dsp:sp modelId="{EFE9CE7D-FC57-42E7-BD77-339A70F74B19}">
      <dsp:nvSpPr>
        <dsp:cNvPr id="0" name=""/>
        <dsp:cNvSpPr/>
      </dsp:nvSpPr>
      <dsp:spPr>
        <a:xfrm>
          <a:off x="9116825" y="2882551"/>
          <a:ext cx="772802" cy="772802"/>
        </a:xfrm>
        <a:prstGeom prst="ellipse">
          <a:avLst/>
        </a:prstGeom>
        <a:solidFill>
          <a:schemeClr val="accent1">
            <a:hueOff val="0"/>
            <a:satOff val="0"/>
            <a:lumOff val="0"/>
            <a:alphaOff val="0"/>
          </a:schemeClr>
        </a:solidFill>
        <a:ln w="19050"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sp>
    <dsp:sp modelId="{4E11EE43-1F70-4B0C-9EA2-E82FB280D749}">
      <dsp:nvSpPr>
        <dsp:cNvPr id="0" name=""/>
        <dsp:cNvSpPr/>
      </dsp:nvSpPr>
      <dsp:spPr>
        <a:xfrm rot="17700000">
          <a:off x="6933048" y="4365214"/>
          <a:ext cx="1601024" cy="771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50800" bIns="0" numCol="1" spcCol="1270" anchor="ctr" anchorCtr="0">
          <a:noAutofit/>
        </a:bodyPr>
        <a:lstStyle/>
        <a:p>
          <a:pPr lvl="0" algn="r" defTabSz="889000">
            <a:lnSpc>
              <a:spcPct val="90000"/>
            </a:lnSpc>
            <a:spcBef>
              <a:spcPct val="0"/>
            </a:spcBef>
            <a:spcAft>
              <a:spcPct val="35000"/>
            </a:spcAft>
          </a:pPr>
          <a:r>
            <a:rPr lang="en-US" sz="2000" kern="1200" dirty="0" smtClean="0"/>
            <a:t>2018</a:t>
          </a:r>
        </a:p>
        <a:p>
          <a:pPr lvl="0" algn="r" defTabSz="889000">
            <a:lnSpc>
              <a:spcPct val="90000"/>
            </a:lnSpc>
            <a:spcBef>
              <a:spcPct val="0"/>
            </a:spcBef>
            <a:spcAft>
              <a:spcPct val="35000"/>
            </a:spcAft>
          </a:pPr>
          <a:r>
            <a:rPr lang="en-US" sz="2000" kern="1200" dirty="0" smtClean="0"/>
            <a:t> iOS app in beta testing</a:t>
          </a:r>
          <a:endParaRPr lang="en-US" sz="2000" kern="1200" dirty="0"/>
        </a:p>
      </dsp:txBody>
      <dsp:txXfrm>
        <a:off x="6933048" y="4365214"/>
        <a:ext cx="1601024" cy="771953"/>
      </dsp:txXfrm>
    </dsp:sp>
    <dsp:sp modelId="{8D154DDE-06F5-4976-978F-0CBBBA89E4A9}">
      <dsp:nvSpPr>
        <dsp:cNvPr id="0" name=""/>
        <dsp:cNvSpPr/>
      </dsp:nvSpPr>
      <dsp:spPr>
        <a:xfrm rot="17700000">
          <a:off x="6832939" y="1813128"/>
          <a:ext cx="1601024" cy="771953"/>
        </a:xfrm>
        <a:prstGeom prst="rect">
          <a:avLst/>
        </a:prstGeom>
        <a:noFill/>
        <a:ln>
          <a:noFill/>
        </a:ln>
        <a:effectLst/>
      </dsp:spPr>
      <dsp:style>
        <a:lnRef idx="0">
          <a:scrgbClr r="0" g="0" b="0"/>
        </a:lnRef>
        <a:fillRef idx="0">
          <a:scrgbClr r="0" g="0" b="0"/>
        </a:fillRef>
        <a:effectRef idx="0">
          <a:scrgbClr r="0" g="0" b="0"/>
        </a:effectRef>
        <a:fontRef idx="minor"/>
      </dsp:style>
    </dsp:sp>
    <dsp:sp modelId="{D165F5E5-9E76-43A7-9237-80F2821E1464}">
      <dsp:nvSpPr>
        <dsp:cNvPr id="0" name=""/>
        <dsp:cNvSpPr/>
      </dsp:nvSpPr>
      <dsp:spPr>
        <a:xfrm>
          <a:off x="9992608" y="2887906"/>
          <a:ext cx="772802" cy="772802"/>
        </a:xfrm>
        <a:prstGeom prst="ellipse">
          <a:avLst/>
        </a:prstGeom>
        <a:solidFill>
          <a:schemeClr val="accent1">
            <a:hueOff val="0"/>
            <a:satOff val="0"/>
            <a:lumOff val="0"/>
            <a:alphaOff val="0"/>
          </a:schemeClr>
        </a:solidFill>
        <a:ln w="19050"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sp>
    <dsp:sp modelId="{1906D865-3546-4B82-8102-5D36A25F945A}">
      <dsp:nvSpPr>
        <dsp:cNvPr id="0" name=""/>
        <dsp:cNvSpPr/>
      </dsp:nvSpPr>
      <dsp:spPr>
        <a:xfrm rot="17700000">
          <a:off x="9276773" y="4054140"/>
          <a:ext cx="1601024" cy="771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anchor="ctr" anchorCtr="0">
          <a:noAutofit/>
        </a:bodyPr>
        <a:lstStyle/>
        <a:p>
          <a:pPr lvl="0" algn="r" defTabSz="622300">
            <a:lnSpc>
              <a:spcPct val="90000"/>
            </a:lnSpc>
            <a:spcBef>
              <a:spcPct val="0"/>
            </a:spcBef>
            <a:spcAft>
              <a:spcPct val="35000"/>
            </a:spcAft>
          </a:pPr>
          <a:r>
            <a:rPr lang="en-US" sz="1400" kern="1200" dirty="0" smtClean="0"/>
            <a:t>Latest</a:t>
          </a:r>
        </a:p>
        <a:p>
          <a:pPr lvl="0" algn="r" defTabSz="622300">
            <a:lnSpc>
              <a:spcPct val="90000"/>
            </a:lnSpc>
            <a:spcBef>
              <a:spcPct val="0"/>
            </a:spcBef>
            <a:spcAft>
              <a:spcPct val="35000"/>
            </a:spcAft>
          </a:pPr>
          <a:r>
            <a:rPr lang="en-US" sz="1400" kern="1200" dirty="0" smtClean="0"/>
            <a:t>Describe-a-thon April 21st</a:t>
          </a:r>
          <a:endParaRPr lang="en-US" sz="1400" kern="1200" dirty="0"/>
        </a:p>
      </dsp:txBody>
      <dsp:txXfrm>
        <a:off x="9276773" y="4054140"/>
        <a:ext cx="1601024" cy="771953"/>
      </dsp:txXfrm>
    </dsp:sp>
    <dsp:sp modelId="{4F940D88-1F08-4040-B3A0-B2D96CC4E520}">
      <dsp:nvSpPr>
        <dsp:cNvPr id="0" name=""/>
        <dsp:cNvSpPr/>
      </dsp:nvSpPr>
      <dsp:spPr>
        <a:xfrm rot="17700000">
          <a:off x="7717768" y="1813128"/>
          <a:ext cx="1601024" cy="771953"/>
        </a:xfrm>
        <a:prstGeom prst="rect">
          <a:avLst/>
        </a:prstGeom>
        <a:noFill/>
        <a:ln>
          <a:noFill/>
        </a:ln>
        <a:effectLst/>
      </dsp:spPr>
      <dsp:style>
        <a:lnRef idx="0">
          <a:scrgbClr r="0" g="0" b="0"/>
        </a:lnRef>
        <a:fillRef idx="0">
          <a:scrgbClr r="0" g="0" b="0"/>
        </a:fillRef>
        <a:effectRef idx="0">
          <a:scrgbClr r="0" g="0" b="0"/>
        </a:effectRef>
        <a:fontRef idx="minor"/>
      </dsp:style>
    </dsp:sp>
    <dsp:sp modelId="{56A4EF14-912F-4208-8179-149CB873D834}">
      <dsp:nvSpPr>
        <dsp:cNvPr id="0" name=""/>
        <dsp:cNvSpPr/>
      </dsp:nvSpPr>
      <dsp:spPr>
        <a:xfrm>
          <a:off x="7547688" y="2524534"/>
          <a:ext cx="1488840" cy="1488840"/>
        </a:xfrm>
        <a:prstGeom prst="donut">
          <a:avLst>
            <a:gd name="adj" fmla="val 20000"/>
          </a:avLst>
        </a:prstGeom>
        <a:solidFill>
          <a:schemeClr val="accent1">
            <a:hueOff val="0"/>
            <a:satOff val="0"/>
            <a:lumOff val="0"/>
            <a:alphaOff val="0"/>
          </a:schemeClr>
        </a:solidFill>
        <a:ln w="19050"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sp>
    <dsp:sp modelId="{0B98EEE1-E617-4FAD-A99E-DD008AA1BEC3}">
      <dsp:nvSpPr>
        <dsp:cNvPr id="0" name=""/>
        <dsp:cNvSpPr/>
      </dsp:nvSpPr>
      <dsp:spPr>
        <a:xfrm rot="17700000">
          <a:off x="9040258" y="1316170"/>
          <a:ext cx="1850794" cy="891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80" tIns="0" rIns="0" bIns="0" numCol="1" spcCol="1270" anchor="ctr" anchorCtr="0">
          <a:noAutofit/>
        </a:bodyPr>
        <a:lstStyle/>
        <a:p>
          <a:pPr lvl="0" algn="l" defTabSz="977900">
            <a:lnSpc>
              <a:spcPct val="90000"/>
            </a:lnSpc>
            <a:spcBef>
              <a:spcPct val="0"/>
            </a:spcBef>
            <a:spcAft>
              <a:spcPct val="35000"/>
            </a:spcAft>
          </a:pPr>
          <a:endParaRPr lang="en-US" sz="2200" kern="1200"/>
        </a:p>
      </dsp:txBody>
      <dsp:txXfrm>
        <a:off x="9040258" y="1316170"/>
        <a:ext cx="1850794" cy="8919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F68168-1B6C-4968-B217-D85C7102F209}">
      <dsp:nvSpPr>
        <dsp:cNvPr id="0" name=""/>
        <dsp:cNvSpPr/>
      </dsp:nvSpPr>
      <dsp:spPr>
        <a:xfrm>
          <a:off x="1377154" y="2034237"/>
          <a:ext cx="2670530" cy="2670662"/>
        </a:xfrm>
        <a:prstGeom prst="ellipse">
          <a:avLst/>
        </a:prstGeom>
        <a:solidFill>
          <a:schemeClr val="accent1">
            <a:lumMod val="20000"/>
            <a:lumOff val="8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dirty="0" smtClean="0">
              <a:solidFill>
                <a:schemeClr val="tx1"/>
              </a:solidFill>
            </a:rPr>
            <a:t>1,710 Registered YouDescribe accounts</a:t>
          </a:r>
        </a:p>
      </dsp:txBody>
      <dsp:txXfrm>
        <a:off x="1768244" y="2425346"/>
        <a:ext cx="1888350" cy="1888444"/>
      </dsp:txXfrm>
    </dsp:sp>
    <dsp:sp modelId="{E42377F1-F191-4CD2-ADF1-131B597C7607}">
      <dsp:nvSpPr>
        <dsp:cNvPr id="0" name=""/>
        <dsp:cNvSpPr/>
      </dsp:nvSpPr>
      <dsp:spPr>
        <a:xfrm>
          <a:off x="0" y="549351"/>
          <a:ext cx="5383348" cy="5611813"/>
        </a:xfrm>
        <a:prstGeom prst="blockArc">
          <a:avLst>
            <a:gd name="adj1" fmla="val 17527788"/>
            <a:gd name="adj2" fmla="val 4119114"/>
            <a:gd name="adj3" fmla="val 575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CE7C27-582A-40B9-A83B-A379E60EF967}">
      <dsp:nvSpPr>
        <dsp:cNvPr id="0" name=""/>
        <dsp:cNvSpPr/>
      </dsp:nvSpPr>
      <dsp:spPr>
        <a:xfrm>
          <a:off x="3963906" y="1022426"/>
          <a:ext cx="1430612" cy="1431012"/>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1C59905-5E73-46C5-AAE8-8E81BFC42F6E}">
      <dsp:nvSpPr>
        <dsp:cNvPr id="0" name=""/>
        <dsp:cNvSpPr/>
      </dsp:nvSpPr>
      <dsp:spPr>
        <a:xfrm>
          <a:off x="5503031" y="1045435"/>
          <a:ext cx="1914930" cy="138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l" defTabSz="1066800">
            <a:lnSpc>
              <a:spcPct val="90000"/>
            </a:lnSpc>
            <a:spcBef>
              <a:spcPct val="0"/>
            </a:spcBef>
            <a:spcAft>
              <a:spcPct val="10000"/>
            </a:spcAft>
          </a:pPr>
          <a:r>
            <a:rPr lang="en-US" sz="2400" kern="1200" dirty="0" smtClean="0"/>
            <a:t>1,915 Described Videos</a:t>
          </a:r>
        </a:p>
      </dsp:txBody>
      <dsp:txXfrm>
        <a:off x="5503031" y="1045435"/>
        <a:ext cx="1914930" cy="1384995"/>
      </dsp:txXfrm>
    </dsp:sp>
    <dsp:sp modelId="{7F01F57F-D020-4B87-881F-400D715FB9B8}">
      <dsp:nvSpPr>
        <dsp:cNvPr id="0" name=""/>
        <dsp:cNvSpPr/>
      </dsp:nvSpPr>
      <dsp:spPr>
        <a:xfrm>
          <a:off x="4516842" y="2650414"/>
          <a:ext cx="1430612" cy="1431012"/>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811E22-00B9-4E8D-A1B0-B2E637851E71}">
      <dsp:nvSpPr>
        <dsp:cNvPr id="0" name=""/>
        <dsp:cNvSpPr/>
      </dsp:nvSpPr>
      <dsp:spPr>
        <a:xfrm>
          <a:off x="6063946" y="2670616"/>
          <a:ext cx="1914930" cy="138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l" defTabSz="1066800">
            <a:lnSpc>
              <a:spcPct val="90000"/>
            </a:lnSpc>
            <a:spcBef>
              <a:spcPct val="0"/>
            </a:spcBef>
            <a:spcAft>
              <a:spcPct val="10000"/>
            </a:spcAft>
          </a:pPr>
          <a:r>
            <a:rPr lang="en-US" sz="2400" kern="1200" dirty="0" smtClean="0"/>
            <a:t>133         Wish List Videos</a:t>
          </a:r>
        </a:p>
      </dsp:txBody>
      <dsp:txXfrm>
        <a:off x="6063946" y="2670616"/>
        <a:ext cx="1914930" cy="1384995"/>
      </dsp:txXfrm>
    </dsp:sp>
    <dsp:sp modelId="{E5140B2E-D137-4A02-AFC3-0B22BB2E67EC}">
      <dsp:nvSpPr>
        <dsp:cNvPr id="0" name=""/>
        <dsp:cNvSpPr/>
      </dsp:nvSpPr>
      <dsp:spPr>
        <a:xfrm>
          <a:off x="3963906" y="4301409"/>
          <a:ext cx="1430612" cy="1431012"/>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3E488B-9B00-4AE3-B58C-DA7630DFDFB6}">
      <dsp:nvSpPr>
        <dsp:cNvPr id="0" name=""/>
        <dsp:cNvSpPr/>
      </dsp:nvSpPr>
      <dsp:spPr>
        <a:xfrm>
          <a:off x="5503031" y="4330591"/>
          <a:ext cx="1914930" cy="138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l" defTabSz="1066800">
            <a:lnSpc>
              <a:spcPct val="90000"/>
            </a:lnSpc>
            <a:spcBef>
              <a:spcPct val="0"/>
            </a:spcBef>
            <a:spcAft>
              <a:spcPct val="10000"/>
            </a:spcAft>
          </a:pPr>
          <a:r>
            <a:rPr lang="en-US" sz="2400" kern="1200" dirty="0" smtClean="0"/>
            <a:t>89% of videos rated </a:t>
          </a:r>
        </a:p>
        <a:p>
          <a:pPr lvl="0" algn="l" defTabSz="1066800">
            <a:lnSpc>
              <a:spcPct val="90000"/>
            </a:lnSpc>
            <a:spcBef>
              <a:spcPct val="0"/>
            </a:spcBef>
            <a:spcAft>
              <a:spcPct val="10000"/>
            </a:spcAft>
          </a:pPr>
          <a:r>
            <a:rPr lang="en-US" sz="2400" kern="1200" dirty="0" smtClean="0"/>
            <a:t>very good or excellent </a:t>
          </a:r>
          <a:endParaRPr lang="en-US" sz="2400" kern="1200" dirty="0"/>
        </a:p>
      </dsp:txBody>
      <dsp:txXfrm>
        <a:off x="5503031" y="4330591"/>
        <a:ext cx="1914930" cy="138499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layout3.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05B5C25-6697-9F42-84DC-B29C5EABFCF3}" type="datetimeFigureOut">
              <a:rPr lang="en-US" smtClean="0"/>
              <a:t>3/21/18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260B98-2B7D-1B40-8A95-B08AD01BCDA4}" type="slidenum">
              <a:rPr lang="en-US" smtClean="0"/>
              <a:t>‹#›</a:t>
            </a:fld>
            <a:endParaRPr lang="en-US"/>
          </a:p>
        </p:txBody>
      </p:sp>
    </p:spTree>
    <p:extLst>
      <p:ext uri="{BB962C8B-B14F-4D97-AF65-F5344CB8AC3E}">
        <p14:creationId xmlns:p14="http://schemas.microsoft.com/office/powerpoint/2010/main" val="583556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EAC7C9-6F6C-1C4D-870C-6F05C5C063C5}" type="datetimeFigureOut">
              <a:rPr lang="en-US" smtClean="0"/>
              <a:t>3/21/18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4B0557-B67C-1D40-8986-6C3BC381C4A1}" type="slidenum">
              <a:rPr lang="en-US" smtClean="0"/>
              <a:t>‹#›</a:t>
            </a:fld>
            <a:endParaRPr lang="en-US"/>
          </a:p>
        </p:txBody>
      </p:sp>
    </p:spTree>
    <p:extLst>
      <p:ext uri="{BB962C8B-B14F-4D97-AF65-F5344CB8AC3E}">
        <p14:creationId xmlns:p14="http://schemas.microsoft.com/office/powerpoint/2010/main" val="624780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4B0557-B67C-1D40-8986-6C3BC381C4A1}" type="slidenum">
              <a:rPr lang="en-US" smtClean="0"/>
              <a:t>1</a:t>
            </a:fld>
            <a:endParaRPr lang="en-US"/>
          </a:p>
        </p:txBody>
      </p:sp>
    </p:spTree>
    <p:extLst>
      <p:ext uri="{BB962C8B-B14F-4D97-AF65-F5344CB8AC3E}">
        <p14:creationId xmlns:p14="http://schemas.microsoft.com/office/powerpoint/2010/main" val="1642431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solidFill>
                  <a:srgbClr val="7030A0"/>
                </a:solidFill>
              </a:defRPr>
            </a:lvl1pPr>
          </a:lstStyle>
          <a:p>
            <a:r>
              <a:rPr lang="en-US" dirty="0" smtClean="0"/>
              <a:t>Click to edit Master title style</a:t>
            </a:r>
            <a:endParaRPr lang="en-US" dirty="0"/>
          </a:p>
        </p:txBody>
      </p:sp>
      <p:sp>
        <p:nvSpPr>
          <p:cNvPr id="3" name="Content Placeholder 2"/>
          <p:cNvSpPr>
            <a:spLocks noGrp="1"/>
          </p:cNvSpPr>
          <p:nvPr>
            <p:ph idx="1" hasCustomPrompt="1"/>
          </p:nvPr>
        </p:nvSpPr>
        <p:spPr/>
        <p:txBody>
          <a:bodyPr/>
          <a:lstStyle>
            <a:lvl1pPr marL="342900" indent="-342900">
              <a:buFont typeface="Wingdings" charset="2"/>
              <a:buChar char="v"/>
              <a:defRPr sz="2800">
                <a:solidFill>
                  <a:schemeClr val="tx1"/>
                </a:solidFill>
              </a:defRPr>
            </a:lvl1pPr>
            <a:lvl2pPr marL="742950" indent="-285750">
              <a:buFont typeface="Wingdings" charset="2"/>
              <a:buChar char="§"/>
              <a:defRPr sz="2400">
                <a:solidFill>
                  <a:schemeClr val="tx1"/>
                </a:solidFill>
              </a:defRPr>
            </a:lvl2pPr>
            <a:lvl3pPr marL="1143000" indent="-228600">
              <a:buFont typeface="Wingdings" charset="2"/>
              <a:buChar char="§"/>
              <a:defRPr sz="2000">
                <a:solidFill>
                  <a:schemeClr val="tx1"/>
                </a:solidFill>
              </a:defRPr>
            </a:lvl3pPr>
          </a:lstStyle>
          <a:p>
            <a:pPr lvl="0"/>
            <a:r>
              <a:rPr lang="en-US" dirty="0" smtClean="0"/>
              <a:t>Edit Master text styles</a:t>
            </a:r>
          </a:p>
          <a:p>
            <a:pPr lvl="1"/>
            <a:r>
              <a:rPr lang="en-US" dirty="0" smtClean="0"/>
              <a:t>Second level</a:t>
            </a:r>
          </a:p>
          <a:p>
            <a:pPr lvl="2"/>
            <a:r>
              <a:rPr lang="en-US" dirty="0" smtClean="0"/>
              <a:t>Third </a:t>
            </a:r>
            <a:r>
              <a:rPr lang="en-US" dirty="0" smtClean="0"/>
              <a:t>level</a:t>
            </a:r>
            <a:endParaRPr lang="en-US" dirty="0" smtClean="0"/>
          </a:p>
        </p:txBody>
      </p:sp>
      <p:sp>
        <p:nvSpPr>
          <p:cNvPr id="4" name="Date Placeholder 3"/>
          <p:cNvSpPr>
            <a:spLocks noGrp="1"/>
          </p:cNvSpPr>
          <p:nvPr>
            <p:ph type="dt" sz="half" idx="10"/>
          </p:nvPr>
        </p:nvSpPr>
        <p:spPr/>
        <p:txBody>
          <a:bodyPr/>
          <a:lstStyle/>
          <a:p>
            <a:fld id="{42A54C80-263E-416B-A8E0-580EDEADCBDC}" type="datetimeFigureOut">
              <a:rPr lang="en-US" dirty="0"/>
              <a:t>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normAutofit/>
          </a:bodyPr>
          <a:lstStyle>
            <a:lvl1pPr algn="l">
              <a:defRPr sz="4800" b="0"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hasCustomPrompt="1"/>
          </p:nvPr>
        </p:nvSpPr>
        <p:spPr>
          <a:xfrm>
            <a:off x="677334" y="2160589"/>
            <a:ext cx="4184035" cy="3880772"/>
          </a:xfrm>
        </p:spPr>
        <p:txBody>
          <a:bodyPr/>
          <a:lstStyle/>
          <a:p>
            <a:pPr lvl="0"/>
            <a:r>
              <a:rPr lang="en-US" dirty="0" smtClean="0"/>
              <a:t>Edit Master text styles</a:t>
            </a:r>
          </a:p>
          <a:p>
            <a:pPr lvl="1"/>
            <a:r>
              <a:rPr lang="en-US" dirty="0" smtClean="0"/>
              <a:t>Second level</a:t>
            </a:r>
          </a:p>
          <a:p>
            <a:pPr lvl="2"/>
            <a:r>
              <a:rPr lang="en-US" dirty="0" smtClean="0"/>
              <a:t>Third </a:t>
            </a:r>
            <a:r>
              <a:rPr lang="en-US" dirty="0" smtClean="0"/>
              <a:t>level</a:t>
            </a:r>
            <a:endParaRPr lang="en-US" dirty="0" smtClean="0"/>
          </a:p>
        </p:txBody>
      </p:sp>
      <p:sp>
        <p:nvSpPr>
          <p:cNvPr id="4" name="Content Placeholder 3"/>
          <p:cNvSpPr>
            <a:spLocks noGrp="1"/>
          </p:cNvSpPr>
          <p:nvPr>
            <p:ph sz="half" idx="2" hasCustomPrompt="1"/>
          </p:nvPr>
        </p:nvSpPr>
        <p:spPr>
          <a:xfrm>
            <a:off x="5089970" y="2160589"/>
            <a:ext cx="4184034" cy="3880773"/>
          </a:xfrm>
        </p:spPr>
        <p:txBody>
          <a:bodyPr/>
          <a:lstStyle/>
          <a:p>
            <a:pPr lvl="0"/>
            <a:r>
              <a:rPr lang="en-US" dirty="0" smtClean="0"/>
              <a:t>Edit Master text styles</a:t>
            </a:r>
          </a:p>
          <a:p>
            <a:pPr lvl="1"/>
            <a:r>
              <a:rPr lang="en-US" dirty="0" smtClean="0"/>
              <a:t>Second level</a:t>
            </a:r>
          </a:p>
          <a:p>
            <a:pPr lvl="2"/>
            <a:r>
              <a:rPr lang="en-US" dirty="0" smtClean="0"/>
              <a:t>Third </a:t>
            </a:r>
            <a:r>
              <a:rPr lang="en-US" dirty="0" smtClean="0"/>
              <a:t>level</a:t>
            </a:r>
            <a:endParaRPr lang="en-US" dirty="0" smtClean="0"/>
          </a:p>
        </p:txBody>
      </p:sp>
      <p:sp>
        <p:nvSpPr>
          <p:cNvPr id="5" name="Date Placeholder 4"/>
          <p:cNvSpPr>
            <a:spLocks noGrp="1"/>
          </p:cNvSpPr>
          <p:nvPr>
            <p:ph type="dt" sz="half" idx="10"/>
          </p:nvPr>
        </p:nvSpPr>
        <p:spPr/>
        <p:txBody>
          <a:bodyPr/>
          <a:lstStyle/>
          <a:p>
            <a:fld id="{42A54C80-263E-416B-A8E0-580EDEADCBDC}" type="datetimeFigureOut">
              <a:rPr lang="en-US" dirty="0"/>
              <a:t>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Edit Master text styles</a:t>
            </a:r>
          </a:p>
        </p:txBody>
      </p:sp>
      <p:sp>
        <p:nvSpPr>
          <p:cNvPr id="4" name="Content Placeholder 3"/>
          <p:cNvSpPr>
            <a:spLocks noGrp="1"/>
          </p:cNvSpPr>
          <p:nvPr>
            <p:ph sz="half" idx="2" hasCustomPrompt="1"/>
          </p:nvPr>
        </p:nvSpPr>
        <p:spPr>
          <a:xfrm>
            <a:off x="675745" y="2737245"/>
            <a:ext cx="4185623" cy="3304117"/>
          </a:xfrm>
        </p:spPr>
        <p:txBody>
          <a:bodyPr>
            <a:normAutofit/>
          </a:bodyPr>
          <a:lstStyle>
            <a:lvl1pPr>
              <a:defRPr sz="2400"/>
            </a:lvl1pPr>
          </a:lstStyle>
          <a:p>
            <a:pPr lvl="0"/>
            <a:r>
              <a:rPr lang="en-US" dirty="0" smtClean="0"/>
              <a:t>Edit Master text styles</a:t>
            </a:r>
          </a:p>
          <a:p>
            <a:pPr lvl="1"/>
            <a:r>
              <a:rPr lang="en-US" dirty="0" smtClean="0"/>
              <a:t>Second </a:t>
            </a:r>
            <a:r>
              <a:rPr lang="en-US" dirty="0" smtClean="0"/>
              <a:t>level</a:t>
            </a:r>
            <a:endParaRPr lang="en-US" dirty="0" smtClean="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Edit Master text styles</a:t>
            </a:r>
          </a:p>
        </p:txBody>
      </p:sp>
      <p:sp>
        <p:nvSpPr>
          <p:cNvPr id="6" name="Content Placeholder 5"/>
          <p:cNvSpPr>
            <a:spLocks noGrp="1"/>
          </p:cNvSpPr>
          <p:nvPr>
            <p:ph sz="quarter" idx="4" hasCustomPrompt="1"/>
          </p:nvPr>
        </p:nvSpPr>
        <p:spPr>
          <a:xfrm>
            <a:off x="5088384" y="2737245"/>
            <a:ext cx="4185617" cy="3304117"/>
          </a:xfrm>
        </p:spPr>
        <p:txBody>
          <a:bodyPr>
            <a:normAutofit/>
          </a:bodyPr>
          <a:lstStyle>
            <a:lvl1pPr>
              <a:defRPr sz="2400"/>
            </a:lvl1pPr>
          </a:lstStyle>
          <a:p>
            <a:pPr lvl="0"/>
            <a:r>
              <a:rPr lang="en-US" dirty="0" smtClean="0"/>
              <a:t>Edit Master text styles</a:t>
            </a:r>
          </a:p>
          <a:p>
            <a:pPr lvl="1"/>
            <a:r>
              <a:rPr lang="en-US" dirty="0" smtClean="0"/>
              <a:t>Second </a:t>
            </a:r>
            <a:r>
              <a:rPr lang="en-US" dirty="0" smtClean="0"/>
              <a:t>level</a:t>
            </a:r>
            <a:endParaRPr lang="en-US" dirty="0" smtClean="0"/>
          </a:p>
        </p:txBody>
      </p:sp>
      <p:sp>
        <p:nvSpPr>
          <p:cNvPr id="7" name="Date Placeholder 6"/>
          <p:cNvSpPr>
            <a:spLocks noGrp="1"/>
          </p:cNvSpPr>
          <p:nvPr>
            <p:ph type="dt" sz="half" idx="10"/>
          </p:nvPr>
        </p:nvSpPr>
        <p:spPr/>
        <p:txBody>
          <a:bodyPr/>
          <a:lstStyle/>
          <a:p>
            <a:fld id="{B61BEF0D-F0BB-DE4B-95CE-6DB70DBA9567}" type="datetimeFigureOut">
              <a:rPr lang="en-US" dirty="0"/>
              <a:pPr/>
              <a:t>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800" b="0"/>
            </a:lvl1pPr>
          </a:lstStyle>
          <a:p>
            <a:r>
              <a:rPr lang="en-US" dirty="0"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endParaRPr lang="en-US" dirty="0" smtClean="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4800" kern="1200">
          <a:solidFill>
            <a:srgbClr val="7030A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charset="2"/>
        <a:buChar char="v"/>
        <a:defRPr sz="2800" kern="120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charset="2"/>
        <a:buChar char="§"/>
        <a:defRPr sz="2400" kern="1200">
          <a:solidFill>
            <a:schemeClr val="tx1"/>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charset="2"/>
        <a:buChar char="§"/>
        <a:defRPr sz="2000" kern="1200">
          <a:solidFill>
            <a:schemeClr val="tx1"/>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bit.ly/CSUN18YD" TargetMode="Externa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trivalleykpa.org/kpa/english/" TargetMode="External"/><Relationship Id="rId3"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twitter.com/TVI_ting" TargetMode="External"/><Relationship Id="rId4" Type="http://schemas.openxmlformats.org/officeDocument/2006/relationships/image" Target="../media/image1.png"/><Relationship Id="rId1" Type="http://schemas.openxmlformats.org/officeDocument/2006/relationships/slideLayout" Target="../slideLayouts/slideLayout5.xml"/><Relationship Id="rId2" Type="http://schemas.openxmlformats.org/officeDocument/2006/relationships/hyperlink" Target="https://twitter.com/BerkeleyBlink"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7.xml"/><Relationship Id="rId2" Type="http://schemas.openxmlformats.org/officeDocument/2006/relationships/diagramData" Target="../diagrams/data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8.xml"/><Relationship Id="rId2" Type="http://schemas.openxmlformats.org/officeDocument/2006/relationships/diagramData" Target="../diagrams/data3.xml"/></Relationships>
</file>

<file path=ppt/slides/_rels/slide27.xml.rels><?xml version="1.0" encoding="UTF-8" standalone="yes"?>
<Relationships xmlns="http://schemas.openxmlformats.org/package/2006/relationships"><Relationship Id="rId3" Type="http://schemas.openxmlformats.org/officeDocument/2006/relationships/hyperlink" Target="https://youdescribe.org/" TargetMode="External"/><Relationship Id="rId4" Type="http://schemas.openxmlformats.org/officeDocument/2006/relationships/hyperlink" Target="https://www.facebook.com/youdescribe/" TargetMode="External"/><Relationship Id="rId5" Type="http://schemas.openxmlformats.org/officeDocument/2006/relationships/hyperlink" Target="https://www.ski.org/" TargetMode="External"/><Relationship Id="rId6" Type="http://schemas.openxmlformats.org/officeDocument/2006/relationships/hyperlink" Target="https://twitter.com/SKERI_YD" TargetMode="External"/><Relationship Id="rId7" Type="http://schemas.openxmlformats.org/officeDocument/2006/relationships/hyperlink" Target="https://twitter.com/BerkeleyBlink" TargetMode="External"/><Relationship Id="rId8" Type="http://schemas.openxmlformats.org/officeDocument/2006/relationships/hyperlink" Target="https://twitter.com/TVI_ting" TargetMode="External"/><Relationship Id="rId9" Type="http://schemas.openxmlformats.org/officeDocument/2006/relationships/image" Target="../media/image12.jpeg"/><Relationship Id="rId1" Type="http://schemas.openxmlformats.org/officeDocument/2006/relationships/slideLayout" Target="../slideLayouts/slideLayout8.xml"/><Relationship Id="rId2" Type="http://schemas.openxmlformats.org/officeDocument/2006/relationships/hyperlink" Target="http://bit.ly/CSUN18Y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3391" y="2084019"/>
            <a:ext cx="7766936" cy="1646302"/>
          </a:xfrm>
        </p:spPr>
        <p:txBody>
          <a:bodyPr/>
          <a:lstStyle/>
          <a:p>
            <a:r>
              <a:rPr lang="en-US" sz="8000" dirty="0" smtClean="0">
                <a:solidFill>
                  <a:schemeClr val="accent6">
                    <a:lumMod val="50000"/>
                  </a:schemeClr>
                </a:solidFill>
              </a:rPr>
              <a:t>YouDescribe</a:t>
            </a:r>
            <a:endParaRPr lang="en-US" sz="8000" dirty="0">
              <a:solidFill>
                <a:schemeClr val="accent6">
                  <a:lumMod val="50000"/>
                </a:schemeClr>
              </a:solidFill>
            </a:endParaRPr>
          </a:p>
        </p:txBody>
      </p:sp>
      <p:sp>
        <p:nvSpPr>
          <p:cNvPr id="3" name="Subtitle 2"/>
          <p:cNvSpPr>
            <a:spLocks noGrp="1"/>
          </p:cNvSpPr>
          <p:nvPr>
            <p:ph type="subTitle" idx="1"/>
          </p:nvPr>
        </p:nvSpPr>
        <p:spPr>
          <a:xfrm>
            <a:off x="273266" y="3730321"/>
            <a:ext cx="9207061" cy="2774174"/>
          </a:xfrm>
        </p:spPr>
        <p:txBody>
          <a:bodyPr>
            <a:noAutofit/>
          </a:bodyPr>
          <a:lstStyle/>
          <a:p>
            <a:r>
              <a:rPr lang="en-US" sz="3600" dirty="0">
                <a:solidFill>
                  <a:schemeClr val="tx1"/>
                </a:solidFill>
              </a:rPr>
              <a:t>A </a:t>
            </a:r>
            <a:r>
              <a:rPr lang="en-US" sz="3600" b="1" dirty="0">
                <a:solidFill>
                  <a:schemeClr val="tx1"/>
                </a:solidFill>
              </a:rPr>
              <a:t>Free</a:t>
            </a:r>
            <a:r>
              <a:rPr lang="en-US" sz="3600" dirty="0">
                <a:solidFill>
                  <a:schemeClr val="tx1"/>
                </a:solidFill>
              </a:rPr>
              <a:t> </a:t>
            </a:r>
            <a:r>
              <a:rPr lang="en-US" sz="3600" dirty="0" smtClean="0">
                <a:solidFill>
                  <a:schemeClr val="tx1"/>
                </a:solidFill>
              </a:rPr>
              <a:t>Tool! </a:t>
            </a:r>
          </a:p>
          <a:p>
            <a:r>
              <a:rPr lang="en-US" sz="3600" dirty="0" smtClean="0">
                <a:solidFill>
                  <a:schemeClr val="tx1"/>
                </a:solidFill>
              </a:rPr>
              <a:t>Add </a:t>
            </a:r>
            <a:r>
              <a:rPr lang="en-US" sz="3600" dirty="0" smtClean="0">
                <a:solidFill>
                  <a:schemeClr val="tx1"/>
                </a:solidFill>
              </a:rPr>
              <a:t>Audio </a:t>
            </a:r>
            <a:r>
              <a:rPr lang="en-US" sz="3600" dirty="0">
                <a:solidFill>
                  <a:schemeClr val="tx1"/>
                </a:solidFill>
              </a:rPr>
              <a:t>Description to Any YouTube </a:t>
            </a:r>
            <a:r>
              <a:rPr lang="en-US" sz="3600" dirty="0" smtClean="0">
                <a:solidFill>
                  <a:schemeClr val="tx1"/>
                </a:solidFill>
              </a:rPr>
              <a:t>Video</a:t>
            </a:r>
          </a:p>
          <a:p>
            <a:r>
              <a:rPr lang="en-US" sz="3600" dirty="0" smtClean="0">
                <a:solidFill>
                  <a:schemeClr val="tx1"/>
                </a:solidFill>
              </a:rPr>
              <a:t>YouDescribe.org</a:t>
            </a:r>
          </a:p>
          <a:p>
            <a:r>
              <a:rPr lang="en-US" sz="2400" dirty="0" smtClean="0">
                <a:solidFill>
                  <a:schemeClr val="tx1"/>
                </a:solidFill>
              </a:rPr>
              <a:t>The Smith-Kettlewell Eye Research </a:t>
            </a:r>
            <a:r>
              <a:rPr lang="en-US" sz="2400" dirty="0" smtClean="0">
                <a:solidFill>
                  <a:schemeClr val="tx1"/>
                </a:solidFill>
              </a:rPr>
              <a:t>Institute, @SKERI_YD</a:t>
            </a:r>
          </a:p>
          <a:p>
            <a:r>
              <a:rPr lang="en-US" sz="2400" u="sng" dirty="0">
                <a:solidFill>
                  <a:schemeClr val="accent6">
                    <a:lumMod val="50000"/>
                  </a:schemeClr>
                </a:solidFill>
                <a:hlinkClick r:id="rId3"/>
              </a:rPr>
              <a:t>http://</a:t>
            </a:r>
            <a:r>
              <a:rPr lang="en-US" sz="2400" u="sng" dirty="0" smtClean="0">
                <a:solidFill>
                  <a:schemeClr val="accent6">
                    <a:lumMod val="50000"/>
                  </a:schemeClr>
                </a:solidFill>
                <a:hlinkClick r:id="rId3"/>
              </a:rPr>
              <a:t>bit.ly/CSUN18YD</a:t>
            </a:r>
            <a:endParaRPr lang="en-US" sz="2400" dirty="0" smtClean="0">
              <a:solidFill>
                <a:schemeClr val="tx1"/>
              </a:solidFill>
            </a:endParaRPr>
          </a:p>
        </p:txBody>
      </p:sp>
    </p:spTree>
    <p:extLst>
      <p:ext uri="{BB962C8B-B14F-4D97-AF65-F5344CB8AC3E}">
        <p14:creationId xmlns:p14="http://schemas.microsoft.com/office/powerpoint/2010/main" val="36955702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descr="As professional description is to YouDescribe"/>
          <p:cNvGraphicFramePr/>
          <p:nvPr>
            <p:extLst>
              <p:ext uri="{D42A27DB-BD31-4B8C-83A1-F6EECF244321}">
                <p14:modId xmlns:p14="http://schemas.microsoft.com/office/powerpoint/2010/main" val="3916108986"/>
              </p:ext>
            </p:extLst>
          </p:nvPr>
        </p:nvGraphicFramePr>
        <p:xfrm>
          <a:off x="655210" y="3148552"/>
          <a:ext cx="8128000" cy="29860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Picture 11" descr="Jornalism is to Blogging"/>
          <p:cNvPicPr>
            <a:picLocks noChangeAspect="1"/>
          </p:cNvPicPr>
          <p:nvPr/>
        </p:nvPicPr>
        <p:blipFill>
          <a:blip r:embed="rId7"/>
          <a:stretch>
            <a:fillRect/>
          </a:stretch>
        </p:blipFill>
        <p:spPr>
          <a:xfrm>
            <a:off x="655210" y="827093"/>
            <a:ext cx="8157155" cy="2987299"/>
          </a:xfrm>
          <a:prstGeom prst="rect">
            <a:avLst/>
          </a:prstGeom>
        </p:spPr>
      </p:pic>
    </p:spTree>
    <p:extLst>
      <p:ext uri="{BB962C8B-B14F-4D97-AF65-F5344CB8AC3E}">
        <p14:creationId xmlns:p14="http://schemas.microsoft.com/office/powerpoint/2010/main" val="29187865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YouDescribe Rating System</a:t>
            </a:r>
            <a:endParaRPr lang="en-US" dirty="0">
              <a:solidFill>
                <a:schemeClr val="accent6">
                  <a:lumMod val="50000"/>
                </a:schemeClr>
              </a:solidFill>
            </a:endParaRPr>
          </a:p>
        </p:txBody>
      </p:sp>
      <p:sp>
        <p:nvSpPr>
          <p:cNvPr id="3" name="Content Placeholder 2"/>
          <p:cNvSpPr>
            <a:spLocks noGrp="1"/>
          </p:cNvSpPr>
          <p:nvPr>
            <p:ph idx="1"/>
          </p:nvPr>
        </p:nvSpPr>
        <p:spPr/>
        <p:txBody>
          <a:bodyPr/>
          <a:lstStyle/>
          <a:p>
            <a:r>
              <a:rPr lang="en-US" dirty="0" smtClean="0"/>
              <a:t>Users can </a:t>
            </a:r>
            <a:r>
              <a:rPr lang="en-US" dirty="0" smtClean="0"/>
              <a:t>rate described videos </a:t>
            </a:r>
            <a:r>
              <a:rPr lang="en-US" dirty="0" smtClean="0"/>
              <a:t>one to five </a:t>
            </a:r>
            <a:r>
              <a:rPr lang="en-US" dirty="0" smtClean="0"/>
              <a:t>stars</a:t>
            </a:r>
            <a:endParaRPr lang="en-US" dirty="0" smtClean="0"/>
          </a:p>
        </p:txBody>
      </p:sp>
      <p:pic>
        <p:nvPicPr>
          <p:cNvPr id="5" name="Picture 4" descr="Text: &quot;Rate description. Please rate this description with 1 star being unusable and 5 stars being perfect.&quot; Followed by 5 grey-scale sta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1755" y="2940665"/>
            <a:ext cx="4919597" cy="2981573"/>
          </a:xfrm>
          <a:prstGeom prst="rect">
            <a:avLst/>
          </a:prstGeom>
        </p:spPr>
      </p:pic>
    </p:spTree>
    <p:extLst>
      <p:ext uri="{BB962C8B-B14F-4D97-AF65-F5344CB8AC3E}">
        <p14:creationId xmlns:p14="http://schemas.microsoft.com/office/powerpoint/2010/main" val="28493362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solidFill>
                  <a:schemeClr val="accent6">
                    <a:lumMod val="50000"/>
                  </a:schemeClr>
                </a:solidFill>
              </a:rPr>
              <a:t>YouDescribe </a:t>
            </a:r>
            <a:r>
              <a:rPr lang="en-US" sz="2800" dirty="0">
                <a:solidFill>
                  <a:schemeClr val="accent6">
                    <a:lumMod val="50000"/>
                  </a:schemeClr>
                </a:solidFill>
              </a:rPr>
              <a:t>Feedback System</a:t>
            </a:r>
          </a:p>
        </p:txBody>
      </p:sp>
      <p:sp>
        <p:nvSpPr>
          <p:cNvPr id="6" name="Content Placeholder 5"/>
          <p:cNvSpPr>
            <a:spLocks noGrp="1"/>
          </p:cNvSpPr>
          <p:nvPr>
            <p:ph idx="1"/>
          </p:nvPr>
        </p:nvSpPr>
        <p:spPr/>
        <p:txBody>
          <a:bodyPr/>
          <a:lstStyle/>
          <a:p>
            <a:endParaRPr lang="en-US"/>
          </a:p>
        </p:txBody>
      </p:sp>
      <p:sp>
        <p:nvSpPr>
          <p:cNvPr id="5" name="Text Placeholder 4"/>
          <p:cNvSpPr>
            <a:spLocks noGrp="1"/>
          </p:cNvSpPr>
          <p:nvPr>
            <p:ph type="body" sz="half" idx="2"/>
          </p:nvPr>
        </p:nvSpPr>
        <p:spPr>
          <a:xfrm>
            <a:off x="677334" y="3142593"/>
            <a:ext cx="3854528" cy="2218925"/>
          </a:xfrm>
        </p:spPr>
        <p:txBody>
          <a:bodyPr/>
          <a:lstStyle/>
          <a:p>
            <a:pPr marL="342900" lvl="0" indent="-342900">
              <a:buClr>
                <a:srgbClr val="F496CB">
                  <a:lumMod val="75000"/>
                </a:srgbClr>
              </a:buClr>
              <a:buFont typeface="Wingdings" charset="2"/>
              <a:buChar char="v"/>
            </a:pPr>
            <a:r>
              <a:rPr lang="en-US" sz="2400" dirty="0"/>
              <a:t>S</a:t>
            </a:r>
            <a:r>
              <a:rPr lang="en-US" sz="2400" dirty="0" smtClean="0"/>
              <a:t>elect </a:t>
            </a:r>
            <a:r>
              <a:rPr lang="en-US" sz="2400" dirty="0"/>
              <a:t>from </a:t>
            </a:r>
            <a:r>
              <a:rPr lang="en-US" sz="2400" dirty="0" smtClean="0"/>
              <a:t>pre-set </a:t>
            </a:r>
            <a:r>
              <a:rPr lang="en-US" sz="2400" dirty="0"/>
              <a:t>of suggestions to improve description quality</a:t>
            </a:r>
            <a:r>
              <a:rPr lang="en-US" sz="2400" dirty="0" smtClean="0"/>
              <a:t>.</a:t>
            </a:r>
            <a:endParaRPr lang="en-US" sz="2400" dirty="0"/>
          </a:p>
        </p:txBody>
      </p:sp>
      <p:pic>
        <p:nvPicPr>
          <p:cNvPr id="4" name="Picture 3" descr="Optional feedback. Please give additional feedback to help describers make adjustments. Check all that apply. Needs better audio quality, needs better diction, needs more inline descriptions, needs more extended descriptions, do not step on the dialog, needs less description, needs more description, description does not match video tone, description has innappropriate content, description given before acti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3393" y="514924"/>
            <a:ext cx="4607675" cy="5762732"/>
          </a:xfrm>
          <a:prstGeom prst="rect">
            <a:avLst/>
          </a:prstGeom>
        </p:spPr>
      </p:pic>
    </p:spTree>
    <p:extLst>
      <p:ext uri="{BB962C8B-B14F-4D97-AF65-F5344CB8AC3E}">
        <p14:creationId xmlns:p14="http://schemas.microsoft.com/office/powerpoint/2010/main" val="14158665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5400" dirty="0">
                <a:solidFill>
                  <a:schemeClr val="accent6">
                    <a:lumMod val="50000"/>
                  </a:schemeClr>
                </a:solidFill>
              </a:rPr>
              <a:t>Describer Communities</a:t>
            </a:r>
          </a:p>
        </p:txBody>
      </p:sp>
    </p:spTree>
    <p:extLst>
      <p:ext uri="{BB962C8B-B14F-4D97-AF65-F5344CB8AC3E}">
        <p14:creationId xmlns:p14="http://schemas.microsoft.com/office/powerpoint/2010/main" val="91220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50"/>
          </a:xfrm>
        </p:spPr>
        <p:txBody>
          <a:bodyPr>
            <a:normAutofit fontScale="90000"/>
          </a:bodyPr>
          <a:lstStyle/>
          <a:p>
            <a:r>
              <a:rPr lang="en-US" sz="4400" dirty="0">
                <a:solidFill>
                  <a:schemeClr val="accent6">
                    <a:lumMod val="50000"/>
                  </a:schemeClr>
                </a:solidFill>
              </a:rPr>
              <a:t>Who uses </a:t>
            </a:r>
            <a:r>
              <a:rPr lang="en-US" sz="4400" dirty="0" smtClean="0">
                <a:solidFill>
                  <a:schemeClr val="accent6">
                    <a:lumMod val="50000"/>
                  </a:schemeClr>
                </a:solidFill>
              </a:rPr>
              <a:t>YouDescribe? </a:t>
            </a:r>
            <a:endParaRPr lang="en-US" sz="4400" dirty="0">
              <a:solidFill>
                <a:schemeClr val="accent6">
                  <a:lumMod val="50000"/>
                </a:schemeClr>
              </a:solidFill>
            </a:endParaRPr>
          </a:p>
        </p:txBody>
      </p:sp>
      <p:sp>
        <p:nvSpPr>
          <p:cNvPr id="3" name="Text Placeholder 2"/>
          <p:cNvSpPr>
            <a:spLocks noGrp="1"/>
          </p:cNvSpPr>
          <p:nvPr>
            <p:ph type="body" idx="1"/>
          </p:nvPr>
        </p:nvSpPr>
        <p:spPr>
          <a:xfrm>
            <a:off x="778984" y="1386075"/>
            <a:ext cx="2760629" cy="576262"/>
          </a:xfrm>
        </p:spPr>
        <p:txBody>
          <a:bodyPr/>
          <a:lstStyle/>
          <a:p>
            <a:r>
              <a:rPr lang="en-US" b="1" dirty="0" smtClean="0">
                <a:solidFill>
                  <a:schemeClr val="tx1"/>
                </a:solidFill>
              </a:rPr>
              <a:t>Teachers</a:t>
            </a:r>
            <a:endParaRPr lang="en-US" b="1" dirty="0">
              <a:solidFill>
                <a:schemeClr val="tx1"/>
              </a:solidFill>
            </a:endParaRPr>
          </a:p>
        </p:txBody>
      </p:sp>
      <p:sp>
        <p:nvSpPr>
          <p:cNvPr id="4" name="Content Placeholder 3"/>
          <p:cNvSpPr>
            <a:spLocks noGrp="1"/>
          </p:cNvSpPr>
          <p:nvPr>
            <p:ph sz="half" idx="2"/>
          </p:nvPr>
        </p:nvSpPr>
        <p:spPr>
          <a:xfrm>
            <a:off x="675748" y="2090055"/>
            <a:ext cx="2760629" cy="4573504"/>
          </a:xfrm>
        </p:spPr>
        <p:txBody>
          <a:bodyPr>
            <a:normAutofit fontScale="92500" lnSpcReduction="10000"/>
          </a:bodyPr>
          <a:lstStyle/>
          <a:p>
            <a:pPr marL="0" indent="0">
              <a:buNone/>
            </a:pPr>
            <a:r>
              <a:rPr lang="en-US" dirty="0" smtClean="0">
                <a:solidFill>
                  <a:schemeClr val="tx1"/>
                </a:solidFill>
              </a:rPr>
              <a:t>All Educational Settings</a:t>
            </a:r>
          </a:p>
          <a:p>
            <a:r>
              <a:rPr lang="en-US" dirty="0" smtClean="0"/>
              <a:t>k-12</a:t>
            </a:r>
            <a:endParaRPr lang="en-US" dirty="0" smtClean="0"/>
          </a:p>
          <a:p>
            <a:r>
              <a:rPr lang="en-US" dirty="0" smtClean="0"/>
              <a:t>College</a:t>
            </a:r>
          </a:p>
          <a:p>
            <a:pPr marL="0" indent="0">
              <a:buNone/>
            </a:pPr>
            <a:r>
              <a:rPr lang="en-US" dirty="0" smtClean="0">
                <a:solidFill>
                  <a:schemeClr val="tx1"/>
                </a:solidFill>
              </a:rPr>
              <a:t>Education Teams</a:t>
            </a:r>
            <a:endParaRPr lang="en-US" dirty="0">
              <a:solidFill>
                <a:schemeClr val="tx1"/>
              </a:solidFill>
            </a:endParaRPr>
          </a:p>
          <a:p>
            <a:r>
              <a:rPr lang="en-US" dirty="0" smtClean="0"/>
              <a:t>Parents</a:t>
            </a:r>
          </a:p>
          <a:p>
            <a:r>
              <a:rPr lang="en-US" dirty="0" smtClean="0"/>
              <a:t>Gen. Ed &amp; SPED staff</a:t>
            </a:r>
          </a:p>
          <a:p>
            <a:r>
              <a:rPr lang="en-US" dirty="0" smtClean="0"/>
              <a:t>Teachers </a:t>
            </a:r>
            <a:r>
              <a:rPr lang="en-US" dirty="0" smtClean="0"/>
              <a:t>of the visually impaired</a:t>
            </a:r>
          </a:p>
          <a:p>
            <a:r>
              <a:rPr lang="en-US" dirty="0" smtClean="0"/>
              <a:t>Foreign </a:t>
            </a:r>
            <a:r>
              <a:rPr lang="en-US" dirty="0" smtClean="0"/>
              <a:t>language</a:t>
            </a:r>
            <a:endParaRPr lang="en-US" dirty="0" smtClean="0"/>
          </a:p>
        </p:txBody>
      </p:sp>
      <p:sp>
        <p:nvSpPr>
          <p:cNvPr id="5" name="Text Placeholder 4"/>
          <p:cNvSpPr>
            <a:spLocks noGrp="1"/>
          </p:cNvSpPr>
          <p:nvPr>
            <p:ph type="body" sz="quarter" idx="3"/>
          </p:nvPr>
        </p:nvSpPr>
        <p:spPr>
          <a:xfrm>
            <a:off x="3746375" y="1801924"/>
            <a:ext cx="2831406" cy="576262"/>
          </a:xfrm>
        </p:spPr>
        <p:txBody>
          <a:bodyPr/>
          <a:lstStyle/>
          <a:p>
            <a:r>
              <a:rPr lang="en-US" b="1" dirty="0" smtClean="0">
                <a:solidFill>
                  <a:schemeClr val="tx1"/>
                </a:solidFill>
              </a:rPr>
              <a:t>Friends and Family</a:t>
            </a:r>
            <a:endParaRPr lang="en-US" b="1" dirty="0">
              <a:solidFill>
                <a:schemeClr val="tx1"/>
              </a:solidFill>
            </a:endParaRPr>
          </a:p>
        </p:txBody>
      </p:sp>
      <p:sp>
        <p:nvSpPr>
          <p:cNvPr id="6" name="Content Placeholder 5"/>
          <p:cNvSpPr>
            <a:spLocks noGrp="1"/>
          </p:cNvSpPr>
          <p:nvPr>
            <p:ph sz="quarter" idx="4"/>
          </p:nvPr>
        </p:nvSpPr>
        <p:spPr>
          <a:xfrm>
            <a:off x="3746375" y="2720021"/>
            <a:ext cx="2831406" cy="3942034"/>
          </a:xfrm>
        </p:spPr>
        <p:txBody>
          <a:bodyPr>
            <a:normAutofit/>
          </a:bodyPr>
          <a:lstStyle/>
          <a:p>
            <a:r>
              <a:rPr lang="en-US" dirty="0" smtClean="0"/>
              <a:t>Social description has enormous cultural value</a:t>
            </a:r>
          </a:p>
          <a:p>
            <a:r>
              <a:rPr lang="en-US" dirty="0" smtClean="0"/>
              <a:t>Different from work and school style description</a:t>
            </a:r>
          </a:p>
          <a:p>
            <a:r>
              <a:rPr lang="en-US" dirty="0"/>
              <a:t>F</a:t>
            </a:r>
            <a:r>
              <a:rPr lang="en-US" dirty="0" smtClean="0"/>
              <a:t>un</a:t>
            </a:r>
            <a:r>
              <a:rPr lang="en-US" dirty="0"/>
              <a:t>, relaxed, </a:t>
            </a:r>
            <a:r>
              <a:rPr lang="en-US" dirty="0" smtClean="0"/>
              <a:t>informal</a:t>
            </a:r>
            <a:endParaRPr lang="en-US" dirty="0"/>
          </a:p>
        </p:txBody>
      </p:sp>
      <p:sp>
        <p:nvSpPr>
          <p:cNvPr id="10" name="TextBox 9"/>
          <p:cNvSpPr txBox="1"/>
          <p:nvPr/>
        </p:nvSpPr>
        <p:spPr>
          <a:xfrm>
            <a:off x="6887779" y="2694396"/>
            <a:ext cx="3128580" cy="3544560"/>
          </a:xfrm>
          <a:prstGeom prst="rect">
            <a:avLst/>
          </a:prstGeom>
          <a:noFill/>
        </p:spPr>
        <p:txBody>
          <a:bodyPr wrap="square" rtlCol="0">
            <a:spAutoFit/>
          </a:bodyPr>
          <a:lstStyle/>
          <a:p>
            <a:pPr marL="342900" lvl="0" indent="-342900">
              <a:spcBef>
                <a:spcPts val="1000"/>
              </a:spcBef>
              <a:buClr>
                <a:srgbClr val="F496CB">
                  <a:lumMod val="75000"/>
                </a:srgbClr>
              </a:buClr>
              <a:buSzPct val="80000"/>
              <a:buFont typeface="Wingdings" charset="2"/>
              <a:buChar char="v"/>
            </a:pPr>
            <a:r>
              <a:rPr lang="en-US" sz="2400" dirty="0"/>
              <a:t>Rapid delivery of high-quality description </a:t>
            </a:r>
            <a:r>
              <a:rPr lang="en-US" sz="2400" dirty="0" smtClean="0"/>
              <a:t>product</a:t>
            </a:r>
          </a:p>
          <a:p>
            <a:pPr marL="342900" lvl="0" indent="-342900">
              <a:spcBef>
                <a:spcPts val="1000"/>
              </a:spcBef>
              <a:buClr>
                <a:srgbClr val="F496CB">
                  <a:lumMod val="75000"/>
                </a:srgbClr>
              </a:buClr>
              <a:buSzPct val="80000"/>
              <a:buFont typeface="Wingdings" charset="2"/>
              <a:buChar char="v"/>
            </a:pPr>
            <a:r>
              <a:rPr lang="en-US" sz="2400" dirty="0" smtClean="0"/>
              <a:t>Lower cost option for museums, libraries, </a:t>
            </a:r>
            <a:r>
              <a:rPr lang="en-US" sz="2400" dirty="0" smtClean="0"/>
              <a:t>nonprofit and for-profit </a:t>
            </a:r>
            <a:r>
              <a:rPr lang="en-US" sz="2400" dirty="0" smtClean="0"/>
              <a:t>agencies</a:t>
            </a:r>
            <a:r>
              <a:rPr lang="en-US" sz="2400" dirty="0" smtClean="0"/>
              <a:t>. </a:t>
            </a:r>
            <a:endParaRPr lang="en-US" sz="2400" dirty="0"/>
          </a:p>
        </p:txBody>
      </p:sp>
      <p:sp>
        <p:nvSpPr>
          <p:cNvPr id="11" name="TextBox 10"/>
          <p:cNvSpPr txBox="1"/>
          <p:nvPr/>
        </p:nvSpPr>
        <p:spPr>
          <a:xfrm>
            <a:off x="6887779" y="1500672"/>
            <a:ext cx="2920181" cy="954107"/>
          </a:xfrm>
          <a:prstGeom prst="rect">
            <a:avLst/>
          </a:prstGeom>
          <a:noFill/>
        </p:spPr>
        <p:txBody>
          <a:bodyPr wrap="square" rtlCol="0">
            <a:spAutoFit/>
          </a:bodyPr>
          <a:lstStyle/>
          <a:p>
            <a:pPr>
              <a:buClr>
                <a:schemeClr val="accent1">
                  <a:lumMod val="75000"/>
                </a:schemeClr>
              </a:buClr>
              <a:buSzPct val="80000"/>
            </a:pPr>
            <a:r>
              <a:rPr lang="en-US" sz="2800" b="1" dirty="0" smtClean="0"/>
              <a:t>Other</a:t>
            </a:r>
          </a:p>
          <a:p>
            <a:pPr>
              <a:buClr>
                <a:schemeClr val="accent1">
                  <a:lumMod val="75000"/>
                </a:schemeClr>
              </a:buClr>
              <a:buSzPct val="80000"/>
            </a:pPr>
            <a:r>
              <a:rPr lang="en-US" sz="2800" b="1" dirty="0" smtClean="0"/>
              <a:t>Professionals</a:t>
            </a:r>
            <a:endParaRPr lang="en-US" sz="2800" b="1" dirty="0"/>
          </a:p>
        </p:txBody>
      </p:sp>
    </p:spTree>
    <p:extLst>
      <p:ext uri="{BB962C8B-B14F-4D97-AF65-F5344CB8AC3E}">
        <p14:creationId xmlns:p14="http://schemas.microsoft.com/office/powerpoint/2010/main" val="34672150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6">
                    <a:lumMod val="50000"/>
                  </a:schemeClr>
                </a:solidFill>
              </a:rPr>
              <a:t>Describe-a-thon</a:t>
            </a:r>
          </a:p>
        </p:txBody>
      </p:sp>
      <p:sp>
        <p:nvSpPr>
          <p:cNvPr id="3" name="Content Placeholder 2"/>
          <p:cNvSpPr>
            <a:spLocks noGrp="1"/>
          </p:cNvSpPr>
          <p:nvPr>
            <p:ph idx="1"/>
          </p:nvPr>
        </p:nvSpPr>
        <p:spPr/>
        <p:txBody>
          <a:bodyPr/>
          <a:lstStyle/>
          <a:p>
            <a:pPr marL="0" indent="0">
              <a:buNone/>
            </a:pPr>
            <a:r>
              <a:rPr lang="en-US" sz="2800" dirty="0" smtClean="0"/>
              <a:t>A day of description</a:t>
            </a:r>
          </a:p>
          <a:p>
            <a:r>
              <a:rPr lang="en-US" sz="2400" dirty="0" smtClean="0"/>
              <a:t>Volunteer describers contribute as many audio descriptions as they can in a single day</a:t>
            </a:r>
          </a:p>
          <a:p>
            <a:r>
              <a:rPr lang="en-US" sz="2400" dirty="0" smtClean="0"/>
              <a:t>Periodic event with changing </a:t>
            </a:r>
            <a:r>
              <a:rPr lang="en-US" sz="2400" dirty="0" smtClean="0"/>
              <a:t>themes </a:t>
            </a:r>
            <a:r>
              <a:rPr lang="en-US" sz="2400" dirty="0" smtClean="0"/>
              <a:t>and target communities  </a:t>
            </a:r>
            <a:endParaRPr lang="en-US" sz="2400" dirty="0" smtClean="0"/>
          </a:p>
          <a:p>
            <a:r>
              <a:rPr lang="en-US" sz="2400" dirty="0" smtClean="0"/>
              <a:t>#Describeathon17, #Describeathon18</a:t>
            </a:r>
            <a:endParaRPr lang="en-US" sz="2400" dirty="0"/>
          </a:p>
        </p:txBody>
      </p:sp>
    </p:spTree>
    <p:extLst>
      <p:ext uri="{BB962C8B-B14F-4D97-AF65-F5344CB8AC3E}">
        <p14:creationId xmlns:p14="http://schemas.microsoft.com/office/powerpoint/2010/main" val="3879543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24215"/>
            <a:ext cx="3854528" cy="1278466"/>
          </a:xfrm>
        </p:spPr>
        <p:txBody>
          <a:bodyPr>
            <a:noAutofit/>
          </a:bodyPr>
          <a:lstStyle/>
          <a:p>
            <a:r>
              <a:rPr lang="en-US" sz="4000" dirty="0" smtClean="0">
                <a:solidFill>
                  <a:schemeClr val="accent6">
                    <a:lumMod val="50000"/>
                  </a:schemeClr>
                </a:solidFill>
              </a:rPr>
              <a:t>Description workshops</a:t>
            </a:r>
            <a:endParaRPr lang="en-US" sz="4000" dirty="0">
              <a:solidFill>
                <a:schemeClr val="accent6">
                  <a:lumMod val="50000"/>
                </a:schemeClr>
              </a:solidFill>
            </a:endParaRPr>
          </a:p>
        </p:txBody>
      </p:sp>
      <p:pic>
        <p:nvPicPr>
          <p:cNvPr id="6" name="Content Placeholder 5" descr="Photo of several people sitting in front of open laptops."/>
          <p:cNvPicPr>
            <a:picLocks noGrp="1" noChangeAspect="1"/>
          </p:cNvPicPr>
          <p:nvPr>
            <p:ph idx="1"/>
          </p:nvPr>
        </p:nvPicPr>
        <p:blipFill>
          <a:blip r:embed="rId2"/>
          <a:stretch>
            <a:fillRect/>
          </a:stretch>
        </p:blipFill>
        <p:spPr>
          <a:xfrm>
            <a:off x="4760913" y="1024215"/>
            <a:ext cx="4513262" cy="4507945"/>
          </a:xfrm>
          <a:prstGeom prst="rect">
            <a:avLst/>
          </a:prstGeom>
        </p:spPr>
      </p:pic>
      <p:sp>
        <p:nvSpPr>
          <p:cNvPr id="5" name="Text Placeholder 4"/>
          <p:cNvSpPr>
            <a:spLocks noGrp="1"/>
          </p:cNvSpPr>
          <p:nvPr>
            <p:ph type="body" sz="half" idx="2"/>
          </p:nvPr>
        </p:nvSpPr>
        <p:spPr>
          <a:xfrm>
            <a:off x="677334" y="2433902"/>
            <a:ext cx="3854528" cy="3229479"/>
          </a:xfrm>
        </p:spPr>
        <p:txBody>
          <a:bodyPr>
            <a:normAutofit fontScale="92500"/>
          </a:bodyPr>
          <a:lstStyle/>
          <a:p>
            <a:pPr marL="457200" lvl="0" indent="-457200">
              <a:buClr>
                <a:srgbClr val="F496CB">
                  <a:lumMod val="75000"/>
                </a:srgbClr>
              </a:buClr>
              <a:buFont typeface="Wingdings" charset="2"/>
              <a:buChar char="v"/>
            </a:pPr>
            <a:r>
              <a:rPr lang="en-US" sz="2400" dirty="0" smtClean="0"/>
              <a:t>In-person </a:t>
            </a:r>
            <a:r>
              <a:rPr lang="en-US" sz="2400" dirty="0"/>
              <a:t>and online events </a:t>
            </a:r>
            <a:endParaRPr lang="en-US" sz="2400" dirty="0" smtClean="0"/>
          </a:p>
          <a:p>
            <a:pPr marL="457200" lvl="0" indent="-457200">
              <a:buClr>
                <a:srgbClr val="F496CB">
                  <a:lumMod val="75000"/>
                </a:srgbClr>
              </a:buClr>
              <a:buFont typeface="Wingdings" charset="2"/>
              <a:buChar char="v"/>
            </a:pPr>
            <a:r>
              <a:rPr lang="en-US" sz="2400" dirty="0" smtClean="0"/>
              <a:t>Teacher prep (SFSU, Perkins)</a:t>
            </a:r>
          </a:p>
          <a:p>
            <a:pPr marL="457200" lvl="0" indent="-457200">
              <a:buClr>
                <a:srgbClr val="F496CB">
                  <a:lumMod val="75000"/>
                </a:srgbClr>
              </a:buClr>
              <a:buFont typeface="Wingdings" charset="2"/>
              <a:buChar char="v"/>
            </a:pPr>
            <a:r>
              <a:rPr lang="en-US" sz="2400" dirty="0" smtClean="0"/>
              <a:t>Professional development</a:t>
            </a:r>
            <a:endParaRPr lang="en-US" sz="2400" dirty="0" smtClean="0"/>
          </a:p>
          <a:p>
            <a:pPr marL="457200" lvl="0" indent="-457200">
              <a:buClr>
                <a:srgbClr val="F496CB">
                  <a:lumMod val="75000"/>
                </a:srgbClr>
              </a:buClr>
              <a:buFont typeface="Wingdings" charset="2"/>
              <a:buChar char="v"/>
            </a:pPr>
            <a:r>
              <a:rPr lang="en-US" sz="2400" dirty="0" smtClean="0"/>
              <a:t>T</a:t>
            </a:r>
            <a:r>
              <a:rPr lang="en-US" sz="2400" dirty="0" smtClean="0"/>
              <a:t>each basics </a:t>
            </a:r>
            <a:r>
              <a:rPr lang="en-US" sz="2400" dirty="0"/>
              <a:t>of audio description and </a:t>
            </a:r>
            <a:r>
              <a:rPr lang="en-US" sz="2400" dirty="0" smtClean="0"/>
              <a:t>YouDescribe</a:t>
            </a:r>
            <a:endParaRPr lang="en-US" sz="2400" dirty="0"/>
          </a:p>
        </p:txBody>
      </p:sp>
      <p:sp>
        <p:nvSpPr>
          <p:cNvPr id="7" name="TextBox 6"/>
          <p:cNvSpPr txBox="1"/>
          <p:nvPr/>
        </p:nvSpPr>
        <p:spPr>
          <a:xfrm>
            <a:off x="899652" y="5663381"/>
            <a:ext cx="8374523" cy="830997"/>
          </a:xfrm>
          <a:prstGeom prst="rect">
            <a:avLst/>
          </a:prstGeom>
          <a:noFill/>
        </p:spPr>
        <p:txBody>
          <a:bodyPr wrap="square" rtlCol="0">
            <a:spAutoFit/>
          </a:bodyPr>
          <a:lstStyle/>
          <a:p>
            <a:pPr algn="r"/>
            <a:r>
              <a:rPr lang="en-US" sz="2400" dirty="0">
                <a:solidFill>
                  <a:prstClr val="black"/>
                </a:solidFill>
              </a:rPr>
              <a:t>TVIs creating audio </a:t>
            </a:r>
            <a:r>
              <a:rPr lang="en-US" sz="2400" dirty="0" smtClean="0">
                <a:solidFill>
                  <a:prstClr val="black"/>
                </a:solidFill>
              </a:rPr>
              <a:t>descriptions </a:t>
            </a:r>
            <a:r>
              <a:rPr lang="en-US" sz="2400" dirty="0">
                <a:solidFill>
                  <a:prstClr val="black"/>
                </a:solidFill>
              </a:rPr>
              <a:t>at </a:t>
            </a:r>
            <a:r>
              <a:rPr lang="en-US" sz="2400" dirty="0">
                <a:solidFill>
                  <a:srgbClr val="BC80E0">
                    <a:lumMod val="50000"/>
                  </a:srgbClr>
                </a:solidFill>
              </a:rPr>
              <a:t>YouDescribe Science!</a:t>
            </a:r>
            <a:r>
              <a:rPr lang="en-US" sz="2400" dirty="0">
                <a:solidFill>
                  <a:prstClr val="black"/>
                </a:solidFill>
              </a:rPr>
              <a:t/>
            </a:r>
            <a:br>
              <a:rPr lang="en-US" sz="2400" dirty="0">
                <a:solidFill>
                  <a:prstClr val="black"/>
                </a:solidFill>
              </a:rPr>
            </a:br>
            <a:r>
              <a:rPr lang="en-US" sz="2400" dirty="0">
                <a:solidFill>
                  <a:prstClr val="black"/>
                </a:solidFill>
              </a:rPr>
              <a:t>One of our many outreach events.</a:t>
            </a:r>
            <a:endParaRPr lang="en-US" sz="2400" dirty="0"/>
          </a:p>
        </p:txBody>
      </p:sp>
    </p:spTree>
    <p:extLst>
      <p:ext uri="{BB962C8B-B14F-4D97-AF65-F5344CB8AC3E}">
        <p14:creationId xmlns:p14="http://schemas.microsoft.com/office/powerpoint/2010/main" val="28643592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4400" dirty="0" smtClean="0">
                <a:solidFill>
                  <a:schemeClr val="accent6">
                    <a:lumMod val="50000"/>
                  </a:schemeClr>
                </a:solidFill>
              </a:rPr>
              <a:t>Teaching composition and language skills with YouDescribe</a:t>
            </a:r>
            <a:endParaRPr lang="en-US" sz="4400" dirty="0">
              <a:solidFill>
                <a:schemeClr val="accent6">
                  <a:lumMod val="50000"/>
                </a:schemeClr>
              </a:solidFill>
            </a:endParaRPr>
          </a:p>
        </p:txBody>
      </p:sp>
      <p:sp>
        <p:nvSpPr>
          <p:cNvPr id="6" name="Content Placeholder 5"/>
          <p:cNvSpPr>
            <a:spLocks noGrp="1"/>
          </p:cNvSpPr>
          <p:nvPr>
            <p:ph idx="1"/>
          </p:nvPr>
        </p:nvSpPr>
        <p:spPr/>
        <p:txBody>
          <a:bodyPr/>
          <a:lstStyle/>
          <a:p>
            <a:pPr marL="0" indent="0" algn="ctr">
              <a:buNone/>
            </a:pPr>
            <a:r>
              <a:rPr lang="en-US" dirty="0" smtClean="0"/>
              <a:t>Audio Description is great for teaching writing skills. </a:t>
            </a:r>
          </a:p>
          <a:p>
            <a:pPr marL="0" indent="0" algn="ctr">
              <a:spcBef>
                <a:spcPts val="0"/>
              </a:spcBef>
              <a:spcAft>
                <a:spcPts val="1000"/>
              </a:spcAft>
              <a:buNone/>
            </a:pPr>
            <a:r>
              <a:rPr lang="en-US" dirty="0" smtClean="0"/>
              <a:t>Professors assign YouDescribe projects to teach writing and disability studies</a:t>
            </a:r>
            <a:r>
              <a:rPr lang="en-US" dirty="0" smtClean="0"/>
              <a:t>.</a:t>
            </a:r>
            <a:endParaRPr lang="en-US" dirty="0"/>
          </a:p>
          <a:p>
            <a:r>
              <a:rPr lang="en-US" dirty="0" smtClean="0"/>
              <a:t>Georgina </a:t>
            </a:r>
            <a:r>
              <a:rPr lang="en-US" dirty="0" err="1"/>
              <a:t>Kleege</a:t>
            </a:r>
            <a:r>
              <a:rPr lang="en-US" dirty="0"/>
              <a:t>, UC </a:t>
            </a:r>
            <a:r>
              <a:rPr lang="en-US" dirty="0" smtClean="0"/>
              <a:t>Berkeley</a:t>
            </a:r>
          </a:p>
          <a:p>
            <a:r>
              <a:rPr lang="en-US" dirty="0"/>
              <a:t>Julia </a:t>
            </a:r>
            <a:r>
              <a:rPr lang="en-US" dirty="0" err="1"/>
              <a:t>Rodas</a:t>
            </a:r>
            <a:r>
              <a:rPr lang="en-US" dirty="0"/>
              <a:t>, </a:t>
            </a:r>
            <a:r>
              <a:rPr lang="en-US" dirty="0" smtClean="0"/>
              <a:t>CUNY</a:t>
            </a:r>
          </a:p>
          <a:p>
            <a:r>
              <a:rPr lang="en-US" dirty="0"/>
              <a:t>Eva Schaeffer-Lacroix</a:t>
            </a:r>
            <a:r>
              <a:rPr lang="en-US" dirty="0" smtClean="0"/>
              <a:t>, </a:t>
            </a:r>
            <a:r>
              <a:rPr lang="en-US" dirty="0" smtClean="0"/>
              <a:t>Sorbonne</a:t>
            </a:r>
            <a:endParaRPr lang="en-US" dirty="0" smtClean="0"/>
          </a:p>
        </p:txBody>
      </p:sp>
    </p:spTree>
    <p:extLst>
      <p:ext uri="{BB962C8B-B14F-4D97-AF65-F5344CB8AC3E}">
        <p14:creationId xmlns:p14="http://schemas.microsoft.com/office/powerpoint/2010/main" val="39589757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876569" cy="896583"/>
          </a:xfrm>
        </p:spPr>
        <p:txBody>
          <a:bodyPr>
            <a:noAutofit/>
          </a:bodyPr>
          <a:lstStyle/>
          <a:p>
            <a:r>
              <a:rPr lang="en-US" sz="4000" dirty="0" smtClean="0">
                <a:solidFill>
                  <a:schemeClr val="accent6">
                    <a:lumMod val="50000"/>
                  </a:schemeClr>
                </a:solidFill>
              </a:rPr>
              <a:t>High School Volunteer Describer Club</a:t>
            </a:r>
            <a:endParaRPr lang="en-US" sz="4000" dirty="0">
              <a:solidFill>
                <a:schemeClr val="accent6">
                  <a:lumMod val="50000"/>
                </a:schemeClr>
              </a:solidFill>
            </a:endParaRPr>
          </a:p>
        </p:txBody>
      </p:sp>
      <p:sp>
        <p:nvSpPr>
          <p:cNvPr id="3" name="Content Placeholder 2"/>
          <p:cNvSpPr>
            <a:spLocks noGrp="1"/>
          </p:cNvSpPr>
          <p:nvPr>
            <p:ph idx="1"/>
          </p:nvPr>
        </p:nvSpPr>
        <p:spPr>
          <a:xfrm>
            <a:off x="677333" y="1629647"/>
            <a:ext cx="9097287" cy="3370055"/>
          </a:xfrm>
        </p:spPr>
        <p:txBody>
          <a:bodyPr>
            <a:normAutofit/>
          </a:bodyPr>
          <a:lstStyle/>
          <a:p>
            <a:pPr marL="0" indent="0">
              <a:buNone/>
            </a:pPr>
            <a:r>
              <a:rPr lang="en-US" dirty="0" smtClean="0"/>
              <a:t>Korean-American High School students from Pleasanton </a:t>
            </a:r>
            <a:r>
              <a:rPr lang="en-US" dirty="0"/>
              <a:t>meet their community service </a:t>
            </a:r>
            <a:r>
              <a:rPr lang="en-US" dirty="0" smtClean="0"/>
              <a:t>requirements by contributing to YouDescribe.</a:t>
            </a:r>
          </a:p>
          <a:p>
            <a:pPr marL="0" indent="0">
              <a:buNone/>
            </a:pPr>
            <a:r>
              <a:rPr lang="en-US" sz="2400" dirty="0"/>
              <a:t>Korean Parents Association </a:t>
            </a:r>
            <a:r>
              <a:rPr lang="en-US" sz="2400" u="sng" dirty="0">
                <a:hlinkClick r:id="rId2"/>
              </a:rPr>
              <a:t>http://www.trivalleykpa.org/kpa/english</a:t>
            </a:r>
            <a:r>
              <a:rPr lang="en-US" sz="2400" u="sng" dirty="0" smtClean="0">
                <a:hlinkClick r:id="rId2"/>
              </a:rPr>
              <a:t>/</a:t>
            </a:r>
            <a:endParaRPr lang="en-US" sz="2400" u="sng" dirty="0" smtClean="0"/>
          </a:p>
        </p:txBody>
      </p:sp>
      <p:pic>
        <p:nvPicPr>
          <p:cNvPr id="4" name="Picture 3" descr="High School students gathered around a table, learning about YouDescrib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3394" y="3921160"/>
            <a:ext cx="3989669" cy="2936840"/>
          </a:xfrm>
          <a:prstGeom prst="rect">
            <a:avLst/>
          </a:prstGeom>
        </p:spPr>
      </p:pic>
    </p:spTree>
    <p:extLst>
      <p:ext uri="{BB962C8B-B14F-4D97-AF65-F5344CB8AC3E}">
        <p14:creationId xmlns:p14="http://schemas.microsoft.com/office/powerpoint/2010/main" val="34536173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4" y="609600"/>
            <a:ext cx="9366318" cy="924232"/>
          </a:xfrm>
        </p:spPr>
        <p:txBody>
          <a:bodyPr>
            <a:normAutofit/>
          </a:bodyPr>
          <a:lstStyle/>
          <a:p>
            <a:r>
              <a:rPr lang="en-US" dirty="0">
                <a:solidFill>
                  <a:schemeClr val="accent6">
                    <a:lumMod val="50000"/>
                  </a:schemeClr>
                </a:solidFill>
              </a:rPr>
              <a:t>YouDescribe</a:t>
            </a:r>
            <a:r>
              <a:rPr lang="en-US" sz="5300" dirty="0">
                <a:solidFill>
                  <a:schemeClr val="accent6">
                    <a:lumMod val="50000"/>
                  </a:schemeClr>
                </a:solidFill>
              </a:rPr>
              <a:t> help and </a:t>
            </a:r>
            <a:r>
              <a:rPr lang="en-US" sz="5300" dirty="0" smtClean="0">
                <a:solidFill>
                  <a:schemeClr val="accent6">
                    <a:lumMod val="50000"/>
                  </a:schemeClr>
                </a:solidFill>
              </a:rPr>
              <a:t>support</a:t>
            </a:r>
            <a:endParaRPr lang="en-US" dirty="0"/>
          </a:p>
        </p:txBody>
      </p:sp>
      <p:sp>
        <p:nvSpPr>
          <p:cNvPr id="6" name="Content Placeholder 5"/>
          <p:cNvSpPr>
            <a:spLocks noGrp="1"/>
          </p:cNvSpPr>
          <p:nvPr>
            <p:ph sz="half" idx="1"/>
          </p:nvPr>
        </p:nvSpPr>
        <p:spPr>
          <a:xfrm>
            <a:off x="677334" y="2160589"/>
            <a:ext cx="4184035" cy="4431940"/>
          </a:xfrm>
        </p:spPr>
        <p:txBody>
          <a:bodyPr>
            <a:noAutofit/>
          </a:bodyPr>
          <a:lstStyle/>
          <a:p>
            <a:r>
              <a:rPr lang="en-US" sz="2800" dirty="0"/>
              <a:t>General information about YouDescribe</a:t>
            </a:r>
          </a:p>
          <a:p>
            <a:r>
              <a:rPr lang="en-US" sz="2800" dirty="0"/>
              <a:t>FAQ pages for viewers</a:t>
            </a:r>
          </a:p>
          <a:p>
            <a:r>
              <a:rPr lang="en-US" sz="2800" dirty="0"/>
              <a:t>FAQ for describers</a:t>
            </a:r>
          </a:p>
          <a:p>
            <a:r>
              <a:rPr lang="en-US" dirty="0"/>
              <a:t>S</a:t>
            </a:r>
            <a:r>
              <a:rPr lang="en-US" sz="2800" dirty="0" smtClean="0"/>
              <a:t>tep-by-step </a:t>
            </a:r>
            <a:r>
              <a:rPr lang="en-US" sz="2800" dirty="0"/>
              <a:t>audio description </a:t>
            </a:r>
            <a:r>
              <a:rPr lang="en-US" sz="2800" dirty="0" smtClean="0"/>
              <a:t>tutorial</a:t>
            </a:r>
          </a:p>
          <a:p>
            <a:r>
              <a:rPr lang="en-US" dirty="0" smtClean="0"/>
              <a:t>T</a:t>
            </a:r>
            <a:r>
              <a:rPr lang="en-US" sz="2800" dirty="0" smtClean="0"/>
              <a:t>roubleshooting </a:t>
            </a:r>
            <a:r>
              <a:rPr lang="en-US" sz="2800" dirty="0"/>
              <a:t>section</a:t>
            </a:r>
          </a:p>
        </p:txBody>
      </p:sp>
      <p:sp>
        <p:nvSpPr>
          <p:cNvPr id="7" name="Content Placeholder 6"/>
          <p:cNvSpPr>
            <a:spLocks noGrp="1"/>
          </p:cNvSpPr>
          <p:nvPr>
            <p:ph sz="half" idx="2"/>
          </p:nvPr>
        </p:nvSpPr>
        <p:spPr>
          <a:xfrm>
            <a:off x="5089968" y="2160588"/>
            <a:ext cx="4437490" cy="4328702"/>
          </a:xfrm>
          <a:ln>
            <a:solidFill>
              <a:schemeClr val="accent1">
                <a:lumMod val="75000"/>
              </a:schemeClr>
            </a:solidFill>
          </a:ln>
        </p:spPr>
        <p:txBody>
          <a:bodyPr>
            <a:normAutofit/>
          </a:bodyPr>
          <a:lstStyle/>
          <a:p>
            <a:pPr marL="0" indent="0" algn="ctr">
              <a:buNone/>
            </a:pPr>
            <a:r>
              <a:rPr lang="en-US" sz="2800" b="1" dirty="0"/>
              <a:t>Video Tutorials</a:t>
            </a:r>
          </a:p>
          <a:p>
            <a:r>
              <a:rPr lang="en-US" sz="2800" dirty="0"/>
              <a:t>Audio Description Basics for Beginners </a:t>
            </a:r>
          </a:p>
          <a:p>
            <a:r>
              <a:rPr lang="en-US" sz="2800" dirty="0"/>
              <a:t>What is YouDescribe? A video tutorial</a:t>
            </a:r>
          </a:p>
        </p:txBody>
      </p:sp>
    </p:spTree>
    <p:extLst>
      <p:ext uri="{BB962C8B-B14F-4D97-AF65-F5344CB8AC3E}">
        <p14:creationId xmlns:p14="http://schemas.microsoft.com/office/powerpoint/2010/main" val="4176769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75741" y="3742757"/>
            <a:ext cx="4185623" cy="576262"/>
          </a:xfrm>
        </p:spPr>
        <p:txBody>
          <a:bodyPr/>
          <a:lstStyle/>
          <a:p>
            <a:pPr algn="ctr"/>
            <a:r>
              <a:rPr lang="en-US" sz="2800" u="sng" dirty="0" smtClean="0">
                <a:solidFill>
                  <a:schemeClr val="tx1"/>
                </a:solidFill>
              </a:rPr>
              <a:t>Joshua A. Miele, Ph.D.</a:t>
            </a:r>
            <a:endParaRPr lang="en-US" sz="2800" u="sng" dirty="0">
              <a:solidFill>
                <a:schemeClr val="tx1"/>
              </a:solidFill>
            </a:endParaRPr>
          </a:p>
        </p:txBody>
      </p:sp>
      <p:sp>
        <p:nvSpPr>
          <p:cNvPr id="6" name="Content Placeholder 5"/>
          <p:cNvSpPr>
            <a:spLocks noGrp="1"/>
          </p:cNvSpPr>
          <p:nvPr>
            <p:ph sz="half" idx="2"/>
          </p:nvPr>
        </p:nvSpPr>
        <p:spPr>
          <a:xfrm>
            <a:off x="675742" y="4605765"/>
            <a:ext cx="4185623" cy="2027260"/>
          </a:xfrm>
        </p:spPr>
        <p:txBody>
          <a:bodyPr>
            <a:normAutofit/>
          </a:bodyPr>
          <a:lstStyle/>
          <a:p>
            <a:pPr marL="0" indent="0" algn="ctr">
              <a:buNone/>
            </a:pPr>
            <a:r>
              <a:rPr lang="en-US" sz="2800" dirty="0"/>
              <a:t>The </a:t>
            </a:r>
            <a:r>
              <a:rPr lang="en-US" sz="2800" dirty="0" smtClean="0"/>
              <a:t>Smith-Kettlewell </a:t>
            </a:r>
            <a:r>
              <a:rPr lang="en-US" sz="2800" dirty="0"/>
              <a:t>Eye Research </a:t>
            </a:r>
            <a:r>
              <a:rPr lang="en-US" sz="2800" dirty="0" smtClean="0"/>
              <a:t>Institute</a:t>
            </a:r>
          </a:p>
          <a:p>
            <a:pPr marL="0" indent="0" algn="ctr">
              <a:buNone/>
            </a:pPr>
            <a:r>
              <a:rPr lang="en-US" u="sng" dirty="0" smtClean="0">
                <a:solidFill>
                  <a:schemeClr val="accent1">
                    <a:lumMod val="50000"/>
                  </a:schemeClr>
                </a:solidFill>
              </a:rPr>
              <a:t>jam@ski.org</a:t>
            </a:r>
            <a:r>
              <a:rPr lang="en-US" dirty="0" smtClean="0">
                <a:solidFill>
                  <a:schemeClr val="tx1"/>
                </a:solidFill>
              </a:rPr>
              <a:t>   </a:t>
            </a:r>
          </a:p>
          <a:p>
            <a:pPr marL="0" indent="0" algn="ctr">
              <a:buNone/>
            </a:pPr>
            <a:r>
              <a:rPr lang="en-US" dirty="0" smtClean="0">
                <a:solidFill>
                  <a:schemeClr val="tx1"/>
                </a:solidFill>
              </a:rPr>
              <a:t> twitter: </a:t>
            </a:r>
            <a:r>
              <a:rPr lang="en-US" dirty="0" smtClean="0">
                <a:solidFill>
                  <a:schemeClr val="tx1"/>
                </a:solidFill>
                <a:hlinkClick r:id="rId2"/>
              </a:rPr>
              <a:t>@</a:t>
            </a:r>
            <a:r>
              <a:rPr lang="en-US" dirty="0" err="1" smtClean="0">
                <a:solidFill>
                  <a:schemeClr val="tx1"/>
                </a:solidFill>
                <a:hlinkClick r:id="rId2"/>
              </a:rPr>
              <a:t>BerkeleyBlink</a:t>
            </a:r>
            <a:endParaRPr lang="en-US" dirty="0">
              <a:solidFill>
                <a:schemeClr val="tx1"/>
              </a:solidFill>
            </a:endParaRPr>
          </a:p>
        </p:txBody>
      </p:sp>
      <p:sp>
        <p:nvSpPr>
          <p:cNvPr id="7" name="Text Placeholder 6"/>
          <p:cNvSpPr>
            <a:spLocks noGrp="1"/>
          </p:cNvSpPr>
          <p:nvPr>
            <p:ph type="body" sz="quarter" idx="3"/>
          </p:nvPr>
        </p:nvSpPr>
        <p:spPr>
          <a:xfrm>
            <a:off x="5088383" y="3733632"/>
            <a:ext cx="4185618" cy="576262"/>
          </a:xfrm>
        </p:spPr>
        <p:txBody>
          <a:bodyPr/>
          <a:lstStyle/>
          <a:p>
            <a:pPr algn="ctr"/>
            <a:r>
              <a:rPr lang="en-US" sz="2800" u="sng" dirty="0">
                <a:solidFill>
                  <a:schemeClr val="tx1"/>
                </a:solidFill>
              </a:rPr>
              <a:t>Yue-Ting Siu, Ph.D.</a:t>
            </a:r>
          </a:p>
        </p:txBody>
      </p:sp>
      <p:sp>
        <p:nvSpPr>
          <p:cNvPr id="8" name="Content Placeholder 7"/>
          <p:cNvSpPr>
            <a:spLocks noGrp="1"/>
          </p:cNvSpPr>
          <p:nvPr>
            <p:ph sz="quarter" idx="4"/>
          </p:nvPr>
        </p:nvSpPr>
        <p:spPr>
          <a:xfrm>
            <a:off x="5088383" y="4605765"/>
            <a:ext cx="4185617" cy="2027260"/>
          </a:xfrm>
        </p:spPr>
        <p:txBody>
          <a:bodyPr>
            <a:normAutofit/>
          </a:bodyPr>
          <a:lstStyle/>
          <a:p>
            <a:pPr marL="0" indent="0" algn="ctr">
              <a:buNone/>
            </a:pPr>
            <a:r>
              <a:rPr lang="en-US" sz="2800" dirty="0"/>
              <a:t>San Francisco State </a:t>
            </a:r>
            <a:r>
              <a:rPr lang="en-US" sz="2800" dirty="0" smtClean="0"/>
              <a:t>University</a:t>
            </a:r>
          </a:p>
          <a:p>
            <a:pPr marL="0" indent="0" algn="ctr">
              <a:buNone/>
            </a:pPr>
            <a:r>
              <a:rPr lang="en-US" u="sng" dirty="0" smtClean="0">
                <a:solidFill>
                  <a:schemeClr val="accent1">
                    <a:lumMod val="50000"/>
                  </a:schemeClr>
                </a:solidFill>
              </a:rPr>
              <a:t>ysiu@sfsu.edu</a:t>
            </a:r>
            <a:r>
              <a:rPr lang="en-US" dirty="0" smtClean="0">
                <a:solidFill>
                  <a:schemeClr val="tx1"/>
                </a:solidFill>
              </a:rPr>
              <a:t>         </a:t>
            </a:r>
          </a:p>
          <a:p>
            <a:pPr marL="0" indent="0" algn="ctr">
              <a:buNone/>
            </a:pPr>
            <a:r>
              <a:rPr lang="en-US" dirty="0" smtClean="0">
                <a:solidFill>
                  <a:schemeClr val="tx1"/>
                </a:solidFill>
              </a:rPr>
              <a:t>twitter: </a:t>
            </a:r>
            <a:r>
              <a:rPr lang="en-US" dirty="0" smtClean="0">
                <a:solidFill>
                  <a:schemeClr val="tx1"/>
                </a:solidFill>
                <a:hlinkClick r:id="rId3"/>
              </a:rPr>
              <a:t>@</a:t>
            </a:r>
            <a:r>
              <a:rPr lang="en-US" dirty="0" smtClean="0">
                <a:solidFill>
                  <a:schemeClr val="tx1"/>
                </a:solidFill>
                <a:hlinkClick r:id="rId3"/>
              </a:rPr>
              <a:t>TVI_ting</a:t>
            </a:r>
            <a:endParaRPr lang="en-US" dirty="0">
              <a:solidFill>
                <a:schemeClr val="tx1"/>
              </a:solidFill>
            </a:endParaRPr>
          </a:p>
        </p:txBody>
      </p:sp>
      <p:pic>
        <p:nvPicPr>
          <p:cNvPr id="11" name="Picture 10" descr="YouDescribe logo: Golden Gate bridge disappears into the fog wth text: &quot;Be descriptive, be brief, be part of the solution&quot;."/>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099" y="50542"/>
            <a:ext cx="8541834" cy="3692215"/>
          </a:xfrm>
          <a:prstGeom prst="rect">
            <a:avLst/>
          </a:prstGeom>
        </p:spPr>
      </p:pic>
    </p:spTree>
    <p:extLst>
      <p:ext uri="{BB962C8B-B14F-4D97-AF65-F5344CB8AC3E}">
        <p14:creationId xmlns:p14="http://schemas.microsoft.com/office/powerpoint/2010/main" val="2713434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5" y="2138517"/>
            <a:ext cx="8596668" cy="2388932"/>
          </a:xfrm>
        </p:spPr>
        <p:txBody>
          <a:bodyPr>
            <a:noAutofit/>
          </a:bodyPr>
          <a:lstStyle/>
          <a:p>
            <a:r>
              <a:rPr lang="en-US" sz="5400" dirty="0">
                <a:solidFill>
                  <a:schemeClr val="accent6">
                    <a:lumMod val="50000"/>
                  </a:schemeClr>
                </a:solidFill>
              </a:rPr>
              <a:t>YouDescribe </a:t>
            </a:r>
            <a:r>
              <a:rPr lang="en-US" sz="5400" dirty="0" smtClean="0">
                <a:solidFill>
                  <a:schemeClr val="accent6">
                    <a:lumMod val="50000"/>
                  </a:schemeClr>
                </a:solidFill>
              </a:rPr>
              <a:t/>
            </a:r>
            <a:br>
              <a:rPr lang="en-US" sz="5400" dirty="0" smtClean="0">
                <a:solidFill>
                  <a:schemeClr val="accent6">
                    <a:lumMod val="50000"/>
                  </a:schemeClr>
                </a:solidFill>
              </a:rPr>
            </a:br>
            <a:r>
              <a:rPr lang="en-US" sz="5400" dirty="0" smtClean="0">
                <a:solidFill>
                  <a:schemeClr val="accent6">
                    <a:lumMod val="50000"/>
                  </a:schemeClr>
                </a:solidFill>
              </a:rPr>
              <a:t>Tech </a:t>
            </a:r>
            <a:r>
              <a:rPr lang="en-US" sz="5400" dirty="0">
                <a:solidFill>
                  <a:schemeClr val="accent6">
                    <a:lumMod val="50000"/>
                  </a:schemeClr>
                </a:solidFill>
              </a:rPr>
              <a:t>Community</a:t>
            </a:r>
          </a:p>
        </p:txBody>
      </p:sp>
    </p:spTree>
    <p:extLst>
      <p:ext uri="{BB962C8B-B14F-4D97-AF65-F5344CB8AC3E}">
        <p14:creationId xmlns:p14="http://schemas.microsoft.com/office/powerpoint/2010/main" val="16490155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an Francisco State University campus sign peeks through tre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461" y="4727810"/>
            <a:ext cx="5869858" cy="2130190"/>
          </a:xfrm>
          <a:prstGeom prst="rect">
            <a:avLst/>
          </a:prstGeom>
        </p:spPr>
      </p:pic>
      <p:sp>
        <p:nvSpPr>
          <p:cNvPr id="4" name="Title 3"/>
          <p:cNvSpPr>
            <a:spLocks noGrp="1"/>
          </p:cNvSpPr>
          <p:nvPr>
            <p:ph type="title"/>
          </p:nvPr>
        </p:nvSpPr>
        <p:spPr/>
        <p:txBody>
          <a:bodyPr>
            <a:normAutofit/>
          </a:bodyPr>
          <a:lstStyle/>
          <a:p>
            <a:r>
              <a:rPr lang="en-US" dirty="0" smtClean="0">
                <a:solidFill>
                  <a:schemeClr val="accent6">
                    <a:lumMod val="50000"/>
                  </a:schemeClr>
                </a:solidFill>
              </a:rPr>
              <a:t>San Francisco State </a:t>
            </a:r>
            <a:r>
              <a:rPr lang="en-US" dirty="0" smtClean="0">
                <a:solidFill>
                  <a:schemeClr val="accent6">
                    <a:lumMod val="50000"/>
                  </a:schemeClr>
                </a:solidFill>
              </a:rPr>
              <a:t>University</a:t>
            </a:r>
            <a:endParaRPr lang="en-US" dirty="0"/>
          </a:p>
        </p:txBody>
      </p:sp>
      <p:sp>
        <p:nvSpPr>
          <p:cNvPr id="5" name="Content Placeholder 4"/>
          <p:cNvSpPr>
            <a:spLocks noGrp="1"/>
          </p:cNvSpPr>
          <p:nvPr>
            <p:ph idx="1"/>
          </p:nvPr>
        </p:nvSpPr>
        <p:spPr>
          <a:xfrm>
            <a:off x="677334" y="2160590"/>
            <a:ext cx="8596668" cy="2145940"/>
          </a:xfrm>
        </p:spPr>
        <p:txBody>
          <a:bodyPr/>
          <a:lstStyle/>
          <a:p>
            <a:pPr marL="0" indent="0">
              <a:buNone/>
            </a:pPr>
            <a:r>
              <a:rPr lang="en-US" sz="2400" dirty="0"/>
              <a:t>Project-based learning for 6 CS masters students in 2017-18 using YouDescribe and the YouDescribe API.</a:t>
            </a:r>
          </a:p>
          <a:p>
            <a:r>
              <a:rPr lang="en-US" sz="2000" dirty="0" smtClean="0"/>
              <a:t>Cloud-based </a:t>
            </a:r>
            <a:r>
              <a:rPr lang="en-US" sz="2000" dirty="0"/>
              <a:t>computing</a:t>
            </a:r>
          </a:p>
          <a:p>
            <a:r>
              <a:rPr lang="en-US" sz="2000" dirty="0" smtClean="0"/>
              <a:t>Web-based </a:t>
            </a:r>
            <a:r>
              <a:rPr lang="en-US" sz="2000" dirty="0"/>
              <a:t>multimedia</a:t>
            </a:r>
          </a:p>
          <a:p>
            <a:r>
              <a:rPr lang="en-US" sz="2000" dirty="0" smtClean="0"/>
              <a:t>Accessibility</a:t>
            </a:r>
            <a:r>
              <a:rPr lang="en-US" sz="2000" dirty="0" smtClean="0"/>
              <a:t>!</a:t>
            </a:r>
            <a:endParaRPr lang="en-US" sz="2000" dirty="0"/>
          </a:p>
        </p:txBody>
      </p:sp>
    </p:spTree>
    <p:extLst>
      <p:ext uri="{BB962C8B-B14F-4D97-AF65-F5344CB8AC3E}">
        <p14:creationId xmlns:p14="http://schemas.microsoft.com/office/powerpoint/2010/main" val="5890656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solidFill>
                  <a:schemeClr val="accent6">
                    <a:lumMod val="50000"/>
                  </a:schemeClr>
                </a:solidFill>
              </a:rPr>
              <a:t>YouDescribe iOS app in beta testing</a:t>
            </a:r>
            <a:endParaRPr lang="en-US" dirty="0">
              <a:solidFill>
                <a:schemeClr val="accent6">
                  <a:lumMod val="50000"/>
                </a:schemeClr>
              </a:solidFill>
            </a:endParaRPr>
          </a:p>
        </p:txBody>
      </p:sp>
      <p:sp>
        <p:nvSpPr>
          <p:cNvPr id="8" name="Text Placeholder 7"/>
          <p:cNvSpPr>
            <a:spLocks noGrp="1"/>
          </p:cNvSpPr>
          <p:nvPr>
            <p:ph type="body" sz="half" idx="2"/>
          </p:nvPr>
        </p:nvSpPr>
        <p:spPr>
          <a:xfrm>
            <a:off x="677334" y="5367338"/>
            <a:ext cx="8596667" cy="1180946"/>
          </a:xfrm>
        </p:spPr>
        <p:txBody>
          <a:bodyPr>
            <a:normAutofit/>
          </a:bodyPr>
          <a:lstStyle/>
          <a:p>
            <a:r>
              <a:rPr lang="en-US" sz="1600" dirty="0" smtClean="0"/>
              <a:t>Developed by </a:t>
            </a:r>
            <a:r>
              <a:rPr lang="en-US" sz="1600" dirty="0"/>
              <a:t>Rupal </a:t>
            </a:r>
            <a:r>
              <a:rPr lang="en-US" sz="1600" dirty="0" smtClean="0"/>
              <a:t>Khilari, at San Francisco State University with guidance from Professor Ilmi Yoon, </a:t>
            </a:r>
            <a:r>
              <a:rPr lang="en-US" sz="1600" dirty="0" err="1" smtClean="0"/>
              <a:t>Ph.D</a:t>
            </a:r>
            <a:endParaRPr lang="en-US" sz="1600" dirty="0"/>
          </a:p>
        </p:txBody>
      </p:sp>
      <p:pic>
        <p:nvPicPr>
          <p:cNvPr id="11" name="Picture Placeholder 10"/>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4300" t="-842" r="-4300" b="-842"/>
          <a:stretch/>
        </p:blipFill>
        <p:spPr>
          <a:xfrm>
            <a:off x="336661" y="457201"/>
            <a:ext cx="8937341" cy="3998118"/>
          </a:xfrm>
        </p:spPr>
      </p:pic>
    </p:spTree>
    <p:extLst>
      <p:ext uri="{BB962C8B-B14F-4D97-AF65-F5344CB8AC3E}">
        <p14:creationId xmlns:p14="http://schemas.microsoft.com/office/powerpoint/2010/main" val="6735979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Rodrigo Leme de Mello crouches on ice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51" y="4527756"/>
            <a:ext cx="2242357" cy="2197510"/>
          </a:xfrm>
          <a:prstGeom prst="rect">
            <a:avLst/>
          </a:prstGeom>
        </p:spPr>
      </p:pic>
      <p:pic>
        <p:nvPicPr>
          <p:cNvPr id="4" name="Picture 3" descr="Codesmith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3332" y="4527756"/>
            <a:ext cx="3968545" cy="1587418"/>
          </a:xfrm>
          <a:prstGeom prst="rect">
            <a:avLst/>
          </a:prstGeom>
        </p:spPr>
      </p:pic>
      <p:sp>
        <p:nvSpPr>
          <p:cNvPr id="7" name="Title 6"/>
          <p:cNvSpPr>
            <a:spLocks noGrp="1"/>
          </p:cNvSpPr>
          <p:nvPr>
            <p:ph type="title"/>
          </p:nvPr>
        </p:nvSpPr>
        <p:spPr/>
        <p:txBody>
          <a:bodyPr>
            <a:normAutofit/>
          </a:bodyPr>
          <a:lstStyle/>
          <a:p>
            <a:pPr lvl="0">
              <a:lnSpc>
                <a:spcPct val="107000"/>
              </a:lnSpc>
            </a:pPr>
            <a:r>
              <a:rPr lang="en-US" sz="4800" dirty="0" smtClean="0">
                <a:solidFill>
                  <a:srgbClr val="BC80E0">
                    <a:lumMod val="50000"/>
                  </a:srgbClr>
                </a:solidFill>
                <a:ea typeface="+mn-ea"/>
                <a:cs typeface="+mn-cs"/>
              </a:rPr>
              <a:t>Codesmith</a:t>
            </a:r>
            <a:endParaRPr lang="en-US" dirty="0"/>
          </a:p>
        </p:txBody>
      </p:sp>
      <p:sp>
        <p:nvSpPr>
          <p:cNvPr id="8" name="Content Placeholder 7"/>
          <p:cNvSpPr>
            <a:spLocks noGrp="1"/>
          </p:cNvSpPr>
          <p:nvPr>
            <p:ph idx="1"/>
          </p:nvPr>
        </p:nvSpPr>
        <p:spPr>
          <a:xfrm>
            <a:off x="677334" y="1587062"/>
            <a:ext cx="8596668" cy="3191416"/>
          </a:xfrm>
        </p:spPr>
        <p:txBody>
          <a:bodyPr>
            <a:normAutofit fontScale="92500"/>
          </a:bodyPr>
          <a:lstStyle/>
          <a:p>
            <a:pPr marL="0" indent="0">
              <a:buNone/>
            </a:pPr>
            <a:r>
              <a:rPr lang="en-US" sz="3000" dirty="0"/>
              <a:t>In spring 2017, 3 enterprising Codesmith students </a:t>
            </a:r>
            <a:r>
              <a:rPr lang="en-US" sz="3000" dirty="0" smtClean="0"/>
              <a:t>rebuilt YouDescribe </a:t>
            </a:r>
            <a:r>
              <a:rPr lang="en-US" sz="3000" dirty="0"/>
              <a:t>from the ground up!</a:t>
            </a:r>
          </a:p>
          <a:p>
            <a:r>
              <a:rPr lang="en-US" sz="2600" dirty="0" smtClean="0"/>
              <a:t>Modern </a:t>
            </a:r>
            <a:r>
              <a:rPr lang="en-US" sz="2600" dirty="0"/>
              <a:t>web framework</a:t>
            </a:r>
          </a:p>
          <a:p>
            <a:r>
              <a:rPr lang="en-US" sz="2600" dirty="0" smtClean="0"/>
              <a:t>HTML5 </a:t>
            </a:r>
            <a:r>
              <a:rPr lang="en-US" sz="2600" dirty="0"/>
              <a:t>video player</a:t>
            </a:r>
          </a:p>
          <a:p>
            <a:r>
              <a:rPr lang="en-US" sz="2600" dirty="0" smtClean="0"/>
              <a:t>Description </a:t>
            </a:r>
            <a:r>
              <a:rPr lang="en-US" sz="2600" dirty="0"/>
              <a:t>rating and feedback system</a:t>
            </a:r>
          </a:p>
          <a:p>
            <a:r>
              <a:rPr lang="en-US" sz="2600" dirty="0" smtClean="0"/>
              <a:t>Google </a:t>
            </a:r>
            <a:r>
              <a:rPr lang="en-US" sz="2600" dirty="0" smtClean="0"/>
              <a:t>authentication</a:t>
            </a:r>
            <a:endParaRPr lang="en-US" sz="2600" dirty="0"/>
          </a:p>
        </p:txBody>
      </p:sp>
    </p:spTree>
    <p:extLst>
      <p:ext uri="{BB962C8B-B14F-4D97-AF65-F5344CB8AC3E}">
        <p14:creationId xmlns:p14="http://schemas.microsoft.com/office/powerpoint/2010/main" val="23631622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6">
                    <a:lumMod val="50000"/>
                  </a:schemeClr>
                </a:solidFill>
              </a:rPr>
              <a:t>Interested </a:t>
            </a:r>
            <a:r>
              <a:rPr lang="en-US" dirty="0">
                <a:solidFill>
                  <a:schemeClr val="accent6">
                    <a:lumMod val="50000"/>
                  </a:schemeClr>
                </a:solidFill>
              </a:rPr>
              <a:t>in helping out?</a:t>
            </a:r>
          </a:p>
        </p:txBody>
      </p:sp>
      <p:sp>
        <p:nvSpPr>
          <p:cNvPr id="6" name="Content Placeholder 5"/>
          <p:cNvSpPr>
            <a:spLocks noGrp="1"/>
          </p:cNvSpPr>
          <p:nvPr>
            <p:ph idx="1"/>
          </p:nvPr>
        </p:nvSpPr>
        <p:spPr/>
        <p:txBody>
          <a:bodyPr>
            <a:normAutofit fontScale="92500"/>
          </a:bodyPr>
          <a:lstStyle/>
          <a:p>
            <a:pPr marL="0" indent="0">
              <a:buNone/>
            </a:pPr>
            <a:r>
              <a:rPr lang="en-US" sz="2800" dirty="0"/>
              <a:t>There's always more to do. Would you like to contribute to the YouDescribe codebase?</a:t>
            </a:r>
          </a:p>
          <a:p>
            <a:r>
              <a:rPr lang="en-US" dirty="0" smtClean="0"/>
              <a:t>Server </a:t>
            </a:r>
            <a:r>
              <a:rPr lang="en-US" dirty="0"/>
              <a:t>Side -- notifying describers of views and ratings</a:t>
            </a:r>
          </a:p>
          <a:p>
            <a:r>
              <a:rPr lang="en-US" dirty="0" smtClean="0"/>
              <a:t>Authoring </a:t>
            </a:r>
            <a:r>
              <a:rPr lang="en-US" dirty="0"/>
              <a:t>Tools -- Improving the usability and features for creating descriptions</a:t>
            </a:r>
          </a:p>
          <a:p>
            <a:r>
              <a:rPr lang="en-US" dirty="0" smtClean="0"/>
              <a:t>Plugins </a:t>
            </a:r>
            <a:r>
              <a:rPr lang="en-US" dirty="0"/>
              <a:t>and Applets -- extending YouDescribe functionality onto other websites</a:t>
            </a:r>
          </a:p>
          <a:p>
            <a:r>
              <a:rPr lang="en-US" dirty="0" smtClean="0"/>
              <a:t>JOIN </a:t>
            </a:r>
            <a:r>
              <a:rPr lang="en-US" dirty="0"/>
              <a:t>US</a:t>
            </a:r>
            <a:r>
              <a:rPr lang="en-US" dirty="0" smtClean="0"/>
              <a:t>!</a:t>
            </a:r>
            <a:endParaRPr lang="en-US" dirty="0"/>
          </a:p>
        </p:txBody>
      </p:sp>
    </p:spTree>
    <p:extLst>
      <p:ext uri="{BB962C8B-B14F-4D97-AF65-F5344CB8AC3E}">
        <p14:creationId xmlns:p14="http://schemas.microsoft.com/office/powerpoint/2010/main" val="5722567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33633" y="226244"/>
            <a:ext cx="9492032" cy="769441"/>
          </a:xfrm>
          <a:prstGeom prst="rect">
            <a:avLst/>
          </a:prstGeom>
          <a:noFill/>
        </p:spPr>
        <p:txBody>
          <a:bodyPr wrap="square" rtlCol="0">
            <a:spAutoFit/>
          </a:bodyPr>
          <a:lstStyle/>
          <a:p>
            <a:r>
              <a:rPr lang="en-US" sz="4400" dirty="0" smtClean="0">
                <a:solidFill>
                  <a:schemeClr val="accent6">
                    <a:lumMod val="50000"/>
                  </a:schemeClr>
                </a:solidFill>
              </a:rPr>
              <a:t>YouDescribe Timeline at a glance</a:t>
            </a:r>
            <a:endParaRPr lang="en-US" sz="4400" dirty="0">
              <a:solidFill>
                <a:schemeClr val="accent6">
                  <a:lumMod val="50000"/>
                </a:schemeClr>
              </a:solidFill>
            </a:endParaRPr>
          </a:p>
        </p:txBody>
      </p:sp>
      <p:grpSp>
        <p:nvGrpSpPr>
          <p:cNvPr id="3" name="Group 2" descr="Timeline Graphic: 2013 YouDescribe Created; First Describe-a-thon GAAD 2014; FCC's Award for Advancement in Accessibility; 2017 YouDescribe relaunched; 2018 iOS in Beta testing; Latest describe-a-thon April 21st 2018' 125 TVI's trained to date."/>
          <p:cNvGrpSpPr/>
          <p:nvPr/>
        </p:nvGrpSpPr>
        <p:grpSpPr>
          <a:xfrm>
            <a:off x="339365" y="884903"/>
            <a:ext cx="10765411" cy="5973097"/>
            <a:chOff x="179109" y="884902"/>
            <a:chExt cx="10765411" cy="5973097"/>
          </a:xfrm>
        </p:grpSpPr>
        <p:graphicFrame>
          <p:nvGraphicFramePr>
            <p:cNvPr id="4" name="Diagram 3" descr="Graphical Timeline- 2013 YouDescribe created; First Describe-a-thon, GAAD 2014; FCC's 2014 Award for Advancement in Accessibility; 2017 YouDescribe ReLaunched; 2018 iOS app in beta testing; Latest Describe-a-thon, April 21st 2018;  Number of TVIs trained to date"/>
            <p:cNvGraphicFramePr/>
            <p:nvPr>
              <p:extLst>
                <p:ext uri="{D42A27DB-BD31-4B8C-83A1-F6EECF244321}">
                  <p14:modId xmlns:p14="http://schemas.microsoft.com/office/powerpoint/2010/main" val="581755854"/>
                </p:ext>
              </p:extLst>
            </p:nvPr>
          </p:nvGraphicFramePr>
          <p:xfrm>
            <a:off x="179109" y="884902"/>
            <a:ext cx="10765411" cy="59730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p:cNvSpPr txBox="1"/>
            <p:nvPr/>
          </p:nvSpPr>
          <p:spPr>
            <a:xfrm rot="17641523">
              <a:off x="9206172" y="2697893"/>
              <a:ext cx="1880463" cy="1200329"/>
            </a:xfrm>
            <a:prstGeom prst="rect">
              <a:avLst/>
            </a:prstGeom>
            <a:noFill/>
          </p:spPr>
          <p:txBody>
            <a:bodyPr wrap="square" rtlCol="0">
              <a:spAutoFit/>
            </a:bodyPr>
            <a:lstStyle/>
            <a:p>
              <a:pPr algn="r"/>
              <a:r>
                <a:rPr lang="en-US" sz="2400" dirty="0"/>
                <a:t>125 TVI’s trained </a:t>
              </a:r>
              <a:r>
                <a:rPr lang="en-US" sz="2400" dirty="0" smtClean="0"/>
                <a:t>in 2017</a:t>
              </a:r>
              <a:endParaRPr lang="en-US" sz="2400" dirty="0"/>
            </a:p>
          </p:txBody>
        </p:sp>
      </p:grpSp>
      <p:sp>
        <p:nvSpPr>
          <p:cNvPr id="6" name="TextBox 5"/>
          <p:cNvSpPr txBox="1"/>
          <p:nvPr/>
        </p:nvSpPr>
        <p:spPr>
          <a:xfrm rot="-3900000">
            <a:off x="4427466" y="4548202"/>
            <a:ext cx="1791093" cy="1200329"/>
          </a:xfrm>
          <a:prstGeom prst="rect">
            <a:avLst/>
          </a:prstGeom>
          <a:noFill/>
        </p:spPr>
        <p:txBody>
          <a:bodyPr wrap="square" rtlCol="0">
            <a:spAutoFit/>
          </a:bodyPr>
          <a:lstStyle/>
          <a:p>
            <a:r>
              <a:rPr lang="en-US" dirty="0" smtClean="0"/>
              <a:t>In 2016 YD supported by CA Access Foundation</a:t>
            </a:r>
            <a:endParaRPr lang="en-US" dirty="0"/>
          </a:p>
        </p:txBody>
      </p:sp>
    </p:spTree>
    <p:extLst>
      <p:ext uri="{BB962C8B-B14F-4D97-AF65-F5344CB8AC3E}">
        <p14:creationId xmlns:p14="http://schemas.microsoft.com/office/powerpoint/2010/main" val="10875214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09019"/>
            <a:ext cx="3483764" cy="2256504"/>
          </a:xfrm>
        </p:spPr>
        <p:txBody>
          <a:bodyPr>
            <a:noAutofit/>
          </a:bodyPr>
          <a:lstStyle/>
          <a:p>
            <a:pPr algn="ctr"/>
            <a:r>
              <a:rPr lang="en-US" sz="4800" dirty="0">
                <a:solidFill>
                  <a:schemeClr val="accent6">
                    <a:lumMod val="50000"/>
                  </a:schemeClr>
                </a:solidFill>
              </a:rPr>
              <a:t>YouDescribe Current Statistics </a:t>
            </a:r>
          </a:p>
        </p:txBody>
      </p:sp>
      <p:graphicFrame>
        <p:nvGraphicFramePr>
          <p:cNvPr id="5" name="Content Placeholder 4" descr="A graphic displays the following statistics: 1,710 registered YouDescribe accounts; 1,915 described videos; 133 wish list videos; 89% of videos rated very good or excellent"/>
          <p:cNvGraphicFramePr>
            <a:graphicFrameLocks noGrp="1"/>
          </p:cNvGraphicFramePr>
          <p:nvPr>
            <p:ph idx="1"/>
            <p:extLst>
              <p:ext uri="{D42A27DB-BD31-4B8C-83A1-F6EECF244321}">
                <p14:modId xmlns:p14="http://schemas.microsoft.com/office/powerpoint/2010/main" val="2987115124"/>
              </p:ext>
            </p:extLst>
          </p:nvPr>
        </p:nvGraphicFramePr>
        <p:xfrm>
          <a:off x="2403987" y="0"/>
          <a:ext cx="7978877" cy="67105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half" idx="2"/>
          </p:nvPr>
        </p:nvSpPr>
        <p:spPr>
          <a:xfrm>
            <a:off x="2786353" y="7319572"/>
            <a:ext cx="2449324" cy="2584449"/>
          </a:xfrm>
        </p:spPr>
        <p:txBody>
          <a:bodyPr/>
          <a:lstStyle/>
          <a:p>
            <a:endParaRPr lang="en-US" dirty="0"/>
          </a:p>
        </p:txBody>
      </p:sp>
    </p:spTree>
    <p:extLst>
      <p:ext uri="{BB962C8B-B14F-4D97-AF65-F5344CB8AC3E}">
        <p14:creationId xmlns:p14="http://schemas.microsoft.com/office/powerpoint/2010/main" val="545075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u="sng" dirty="0">
                <a:solidFill>
                  <a:schemeClr val="accent6">
                    <a:lumMod val="50000"/>
                  </a:schemeClr>
                </a:solidFill>
                <a:hlinkClick r:id="rId2"/>
              </a:rPr>
              <a:t>http</a:t>
            </a:r>
            <a:r>
              <a:rPr lang="en-US" sz="2400" u="sng">
                <a:solidFill>
                  <a:schemeClr val="accent6">
                    <a:lumMod val="50000"/>
                  </a:schemeClr>
                </a:solidFill>
                <a:hlinkClick r:id="rId2"/>
              </a:rPr>
              <a:t>://</a:t>
            </a:r>
            <a:r>
              <a:rPr lang="en-US" sz="2400" u="sng" smtClean="0">
                <a:solidFill>
                  <a:schemeClr val="accent6">
                    <a:lumMod val="50000"/>
                  </a:schemeClr>
                </a:solidFill>
                <a:hlinkClick r:id="rId2"/>
              </a:rPr>
              <a:t>bit.ly/CSUN18YD</a:t>
            </a:r>
            <a:endParaRPr lang="en-US" dirty="0"/>
          </a:p>
        </p:txBody>
      </p:sp>
      <p:sp>
        <p:nvSpPr>
          <p:cNvPr id="3" name="Content Placeholder 2"/>
          <p:cNvSpPr>
            <a:spLocks noGrp="1"/>
          </p:cNvSpPr>
          <p:nvPr>
            <p:ph idx="1"/>
          </p:nvPr>
        </p:nvSpPr>
        <p:spPr>
          <a:xfrm>
            <a:off x="4760461" y="514924"/>
            <a:ext cx="4914481" cy="5526437"/>
          </a:xfrm>
        </p:spPr>
        <p:txBody>
          <a:bodyPr>
            <a:normAutofit/>
          </a:bodyPr>
          <a:lstStyle/>
          <a:p>
            <a:r>
              <a:rPr lang="en-US" sz="2800" dirty="0"/>
              <a:t>YouDescribe </a:t>
            </a:r>
            <a:r>
              <a:rPr lang="en-US" sz="2800" dirty="0">
                <a:hlinkClick r:id="rId3"/>
              </a:rPr>
              <a:t>https://youdescribe.org</a:t>
            </a:r>
            <a:r>
              <a:rPr lang="en-US" sz="2800" dirty="0" smtClean="0">
                <a:hlinkClick r:id="rId3"/>
              </a:rPr>
              <a:t>/</a:t>
            </a:r>
            <a:endParaRPr lang="en-US" sz="2800" dirty="0" smtClean="0"/>
          </a:p>
          <a:p>
            <a:r>
              <a:rPr lang="en-US" sz="2800" dirty="0" smtClean="0"/>
              <a:t>FB community of Practice </a:t>
            </a:r>
            <a:r>
              <a:rPr lang="en-US" sz="2800" dirty="0">
                <a:hlinkClick r:id="rId4"/>
              </a:rPr>
              <a:t>https://www.facebook.com/youdescribe</a:t>
            </a:r>
            <a:r>
              <a:rPr lang="en-US" sz="2800" dirty="0" smtClean="0">
                <a:hlinkClick r:id="rId4"/>
              </a:rPr>
              <a:t>/</a:t>
            </a:r>
            <a:endParaRPr lang="en-US" sz="2800" dirty="0" smtClean="0"/>
          </a:p>
          <a:p>
            <a:r>
              <a:rPr lang="en-US" sz="2800" dirty="0" smtClean="0"/>
              <a:t>Smith-</a:t>
            </a:r>
            <a:r>
              <a:rPr lang="en-US" sz="2800" dirty="0" err="1" smtClean="0"/>
              <a:t>Kettlewell</a:t>
            </a:r>
            <a:r>
              <a:rPr lang="en-US" sz="2800" dirty="0" smtClean="0"/>
              <a:t> </a:t>
            </a:r>
            <a:r>
              <a:rPr lang="en-US" sz="2800" dirty="0">
                <a:hlinkClick r:id="rId5"/>
              </a:rPr>
              <a:t>https://</a:t>
            </a:r>
            <a:r>
              <a:rPr lang="en-US" sz="2800" dirty="0" smtClean="0">
                <a:hlinkClick r:id="rId5"/>
              </a:rPr>
              <a:t>www.ski.org/</a:t>
            </a:r>
            <a:endParaRPr lang="en-US" sz="2800" dirty="0"/>
          </a:p>
          <a:p>
            <a:r>
              <a:rPr lang="en-US" dirty="0"/>
              <a:t>Twitter </a:t>
            </a:r>
            <a:r>
              <a:rPr lang="en-US" dirty="0">
                <a:hlinkClick r:id="rId6"/>
              </a:rPr>
              <a:t>@</a:t>
            </a:r>
            <a:r>
              <a:rPr lang="en-US" u="sng" dirty="0" smtClean="0">
                <a:hlinkClick r:id="rId6"/>
              </a:rPr>
              <a:t>SKERI_YD</a:t>
            </a:r>
            <a:endParaRPr lang="en-US" dirty="0"/>
          </a:p>
          <a:p>
            <a:r>
              <a:rPr lang="en-US" sz="2800" dirty="0" smtClean="0">
                <a:solidFill>
                  <a:schemeClr val="tx1"/>
                </a:solidFill>
              </a:rPr>
              <a:t>Twitter</a:t>
            </a:r>
            <a:r>
              <a:rPr lang="en-US" sz="2800" dirty="0">
                <a:solidFill>
                  <a:schemeClr val="tx1"/>
                </a:solidFill>
              </a:rPr>
              <a:t>: </a:t>
            </a:r>
            <a:r>
              <a:rPr lang="en-US" sz="2800" dirty="0">
                <a:solidFill>
                  <a:schemeClr val="tx1"/>
                </a:solidFill>
                <a:hlinkClick r:id="rId7"/>
              </a:rPr>
              <a:t>@BerkeleyBlink</a:t>
            </a:r>
            <a:endParaRPr lang="en-US" sz="2800" dirty="0">
              <a:solidFill>
                <a:schemeClr val="tx1"/>
              </a:solidFill>
            </a:endParaRPr>
          </a:p>
          <a:p>
            <a:r>
              <a:rPr lang="en-US" dirty="0"/>
              <a:t>T</a:t>
            </a:r>
            <a:r>
              <a:rPr lang="en-US" sz="2800" dirty="0" smtClean="0">
                <a:solidFill>
                  <a:schemeClr val="tx1"/>
                </a:solidFill>
              </a:rPr>
              <a:t>witter</a:t>
            </a:r>
            <a:r>
              <a:rPr lang="en-US" sz="2800" dirty="0">
                <a:solidFill>
                  <a:schemeClr val="tx1"/>
                </a:solidFill>
              </a:rPr>
              <a:t>: </a:t>
            </a:r>
            <a:r>
              <a:rPr lang="en-US" sz="2800" dirty="0">
                <a:solidFill>
                  <a:schemeClr val="tx1"/>
                </a:solidFill>
                <a:hlinkClick r:id="rId8"/>
              </a:rPr>
              <a:t>@TVI_ting</a:t>
            </a:r>
            <a:endParaRPr lang="en-US" sz="2800" dirty="0">
              <a:solidFill>
                <a:schemeClr val="tx1"/>
              </a:solidFill>
            </a:endParaRPr>
          </a:p>
          <a:p>
            <a:endParaRPr lang="en-US" dirty="0" smtClean="0">
              <a:solidFill>
                <a:schemeClr val="tx1"/>
              </a:solidFill>
            </a:endParaRPr>
          </a:p>
          <a:p>
            <a:endParaRPr lang="en-US" dirty="0">
              <a:solidFill>
                <a:schemeClr val="tx1"/>
              </a:solidFill>
            </a:endParaRPr>
          </a:p>
        </p:txBody>
      </p:sp>
      <p:pic>
        <p:nvPicPr>
          <p:cNvPr id="5" name="Picture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64461" y="2863975"/>
            <a:ext cx="3606386" cy="2372307"/>
          </a:xfrm>
          <a:prstGeom prst="rect">
            <a:avLst/>
          </a:prstGeom>
        </p:spPr>
      </p:pic>
    </p:spTree>
    <p:extLst>
      <p:ext uri="{BB962C8B-B14F-4D97-AF65-F5344CB8AC3E}">
        <p14:creationId xmlns:p14="http://schemas.microsoft.com/office/powerpoint/2010/main" val="16635251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solidFill>
                  <a:schemeClr val="accent6">
                    <a:lumMod val="50000"/>
                  </a:schemeClr>
                </a:solidFill>
              </a:rPr>
              <a:t>What is audio description?</a:t>
            </a:r>
            <a:endParaRPr lang="en-US" sz="4800" dirty="0">
              <a:solidFill>
                <a:schemeClr val="accent6">
                  <a:lumMod val="50000"/>
                </a:schemeClr>
              </a:solidFill>
            </a:endParaRPr>
          </a:p>
        </p:txBody>
      </p:sp>
      <p:sp>
        <p:nvSpPr>
          <p:cNvPr id="6" name="Content Placeholder 5"/>
          <p:cNvSpPr>
            <a:spLocks noGrp="1"/>
          </p:cNvSpPr>
          <p:nvPr>
            <p:ph sz="half" idx="1"/>
          </p:nvPr>
        </p:nvSpPr>
        <p:spPr>
          <a:xfrm>
            <a:off x="677334" y="2160588"/>
            <a:ext cx="4184035" cy="4535179"/>
          </a:xfrm>
          <a:ln>
            <a:solidFill>
              <a:schemeClr val="accent2">
                <a:lumMod val="50000"/>
              </a:schemeClr>
            </a:solidFill>
          </a:ln>
        </p:spPr>
        <p:txBody>
          <a:bodyPr>
            <a:noAutofit/>
          </a:bodyPr>
          <a:lstStyle/>
          <a:p>
            <a:pPr marL="0" indent="0">
              <a:buNone/>
            </a:pPr>
            <a:r>
              <a:rPr lang="en-US" sz="2800" b="1" dirty="0">
                <a:solidFill>
                  <a:schemeClr val="tx1"/>
                </a:solidFill>
              </a:rPr>
              <a:t>Audio </a:t>
            </a:r>
            <a:r>
              <a:rPr lang="en-US" sz="2800" b="1" dirty="0" smtClean="0">
                <a:solidFill>
                  <a:schemeClr val="tx1"/>
                </a:solidFill>
              </a:rPr>
              <a:t>description</a:t>
            </a:r>
            <a:r>
              <a:rPr lang="en-US" sz="2800" b="1" dirty="0">
                <a:solidFill>
                  <a:schemeClr val="tx1"/>
                </a:solidFill>
              </a:rPr>
              <a:t>:</a:t>
            </a:r>
            <a:endParaRPr lang="en-US" sz="2800" dirty="0" smtClean="0">
              <a:solidFill>
                <a:schemeClr val="tx1"/>
              </a:solidFill>
            </a:endParaRPr>
          </a:p>
          <a:p>
            <a:pPr marL="0" indent="0">
              <a:buNone/>
            </a:pPr>
            <a:r>
              <a:rPr lang="en-US" sz="2800" dirty="0" smtClean="0">
                <a:solidFill>
                  <a:schemeClr val="tx1"/>
                </a:solidFill>
              </a:rPr>
              <a:t>A</a:t>
            </a:r>
            <a:r>
              <a:rPr lang="en-US" sz="2800" dirty="0" smtClean="0">
                <a:solidFill>
                  <a:schemeClr val="tx1"/>
                </a:solidFill>
              </a:rPr>
              <a:t>n </a:t>
            </a:r>
            <a:r>
              <a:rPr lang="en-US" sz="2800" dirty="0">
                <a:solidFill>
                  <a:schemeClr val="tx1"/>
                </a:solidFill>
              </a:rPr>
              <a:t>extra audio track added by a describer that lets a visually impaired person know what is happening on screen.</a:t>
            </a:r>
            <a:r>
              <a:rPr lang="en-US" sz="2800" dirty="0"/>
              <a:t> </a:t>
            </a:r>
          </a:p>
        </p:txBody>
      </p:sp>
      <p:sp>
        <p:nvSpPr>
          <p:cNvPr id="7" name="Content Placeholder 6"/>
          <p:cNvSpPr>
            <a:spLocks noGrp="1"/>
          </p:cNvSpPr>
          <p:nvPr>
            <p:ph sz="half" idx="2"/>
          </p:nvPr>
        </p:nvSpPr>
        <p:spPr>
          <a:xfrm>
            <a:off x="5089970" y="2160589"/>
            <a:ext cx="4842306" cy="4535179"/>
          </a:xfrm>
          <a:ln>
            <a:solidFill>
              <a:schemeClr val="accent2">
                <a:lumMod val="50000"/>
              </a:schemeClr>
            </a:solidFill>
          </a:ln>
        </p:spPr>
        <p:txBody>
          <a:bodyPr>
            <a:noAutofit/>
          </a:bodyPr>
          <a:lstStyle/>
          <a:p>
            <a:pPr marL="0" indent="0">
              <a:buNone/>
            </a:pPr>
            <a:r>
              <a:rPr lang="en-US" sz="2800" b="1" dirty="0" smtClean="0">
                <a:solidFill>
                  <a:schemeClr val="tx1"/>
                </a:solidFill>
              </a:rPr>
              <a:t>Often-missed visual information:</a:t>
            </a:r>
            <a:endParaRPr lang="en-US" sz="2800" b="1" dirty="0" smtClean="0">
              <a:solidFill>
                <a:schemeClr val="tx1"/>
              </a:solidFill>
            </a:endParaRPr>
          </a:p>
          <a:p>
            <a:pPr>
              <a:buFont typeface="Wingdings" charset="2"/>
              <a:buChar char="v"/>
            </a:pPr>
            <a:r>
              <a:rPr lang="en-US" sz="2800" dirty="0" smtClean="0">
                <a:solidFill>
                  <a:schemeClr val="tx1"/>
                </a:solidFill>
              </a:rPr>
              <a:t>Text on screen</a:t>
            </a:r>
            <a:endParaRPr lang="en-US" sz="2800" dirty="0">
              <a:solidFill>
                <a:schemeClr val="tx1"/>
              </a:solidFill>
            </a:endParaRPr>
          </a:p>
          <a:p>
            <a:pPr>
              <a:buFont typeface="Wingdings" charset="2"/>
              <a:buChar char="v"/>
            </a:pPr>
            <a:r>
              <a:rPr lang="en-US" sz="2800" dirty="0" smtClean="0">
                <a:solidFill>
                  <a:schemeClr val="tx1"/>
                </a:solidFill>
              </a:rPr>
              <a:t>Setting</a:t>
            </a:r>
          </a:p>
          <a:p>
            <a:pPr>
              <a:buFont typeface="Wingdings" charset="2"/>
              <a:buChar char="v"/>
            </a:pPr>
            <a:r>
              <a:rPr lang="en-US" sz="2800" dirty="0" smtClean="0">
                <a:solidFill>
                  <a:schemeClr val="tx1"/>
                </a:solidFill>
              </a:rPr>
              <a:t>Anything </a:t>
            </a:r>
            <a:r>
              <a:rPr lang="en-US" sz="2800" dirty="0" smtClean="0">
                <a:solidFill>
                  <a:schemeClr val="tx1"/>
                </a:solidFill>
              </a:rPr>
              <a:t>not </a:t>
            </a:r>
            <a:r>
              <a:rPr lang="en-US" sz="2800" dirty="0" smtClean="0">
                <a:solidFill>
                  <a:schemeClr val="tx1"/>
                </a:solidFill>
              </a:rPr>
              <a:t>visualized by audio cues</a:t>
            </a:r>
          </a:p>
          <a:p>
            <a:pPr>
              <a:buFont typeface="Wingdings" charset="2"/>
              <a:buChar char="v"/>
            </a:pPr>
            <a:r>
              <a:rPr lang="en-US" sz="2800" dirty="0" smtClean="0">
                <a:solidFill>
                  <a:schemeClr val="tx1"/>
                </a:solidFill>
              </a:rPr>
              <a:t>Sight-gags</a:t>
            </a:r>
          </a:p>
          <a:p>
            <a:pPr>
              <a:buFont typeface="Wingdings" charset="2"/>
              <a:buChar char="v"/>
            </a:pPr>
            <a:r>
              <a:rPr lang="en-US" sz="2800" dirty="0" smtClean="0">
                <a:solidFill>
                  <a:schemeClr val="tx1"/>
                </a:solidFill>
              </a:rPr>
              <a:t>Tables, charts, and measurements</a:t>
            </a:r>
            <a:endParaRPr lang="en-US" sz="2800" dirty="0">
              <a:solidFill>
                <a:schemeClr val="tx1"/>
              </a:solidFill>
            </a:endParaRPr>
          </a:p>
        </p:txBody>
      </p:sp>
      <p:sp>
        <p:nvSpPr>
          <p:cNvPr id="5" name="TextBox 4"/>
          <p:cNvSpPr txBox="1"/>
          <p:nvPr/>
        </p:nvSpPr>
        <p:spPr>
          <a:xfrm>
            <a:off x="2185802" y="-1415541"/>
            <a:ext cx="9040305" cy="769441"/>
          </a:xfrm>
          <a:prstGeom prst="rect">
            <a:avLst/>
          </a:prstGeom>
          <a:noFill/>
        </p:spPr>
        <p:txBody>
          <a:bodyPr wrap="square" rtlCol="0">
            <a:spAutoFit/>
          </a:bodyPr>
          <a:lstStyle/>
          <a:p>
            <a:endParaRPr lang="en-US" sz="4400" dirty="0"/>
          </a:p>
        </p:txBody>
      </p:sp>
    </p:spTree>
    <p:extLst>
      <p:ext uri="{BB962C8B-B14F-4D97-AF65-F5344CB8AC3E}">
        <p14:creationId xmlns:p14="http://schemas.microsoft.com/office/powerpoint/2010/main" val="1990713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a:solidFill>
                  <a:schemeClr val="accent6">
                    <a:lumMod val="50000"/>
                  </a:schemeClr>
                </a:solidFill>
              </a:rPr>
              <a:t>What is so important </a:t>
            </a:r>
            <a:br>
              <a:rPr lang="en-US" sz="4800" dirty="0">
                <a:solidFill>
                  <a:schemeClr val="accent6">
                    <a:lumMod val="50000"/>
                  </a:schemeClr>
                </a:solidFill>
              </a:rPr>
            </a:br>
            <a:r>
              <a:rPr lang="en-US" sz="4800" dirty="0">
                <a:solidFill>
                  <a:schemeClr val="accent6">
                    <a:lumMod val="50000"/>
                  </a:schemeClr>
                </a:solidFill>
              </a:rPr>
              <a:t>about description</a:t>
            </a:r>
            <a:r>
              <a:rPr lang="en-US" sz="4800" dirty="0" smtClean="0">
                <a:solidFill>
                  <a:schemeClr val="accent6">
                    <a:lumMod val="50000"/>
                  </a:schemeClr>
                </a:solidFill>
              </a:rPr>
              <a:t>? </a:t>
            </a:r>
            <a:endParaRPr lang="en-US" sz="4800" dirty="0">
              <a:solidFill>
                <a:schemeClr val="accent6">
                  <a:lumMod val="50000"/>
                </a:schemeClr>
              </a:solidFill>
            </a:endParaRPr>
          </a:p>
        </p:txBody>
      </p:sp>
      <p:sp>
        <p:nvSpPr>
          <p:cNvPr id="5" name="Content Placeholder 4"/>
          <p:cNvSpPr>
            <a:spLocks noGrp="1"/>
          </p:cNvSpPr>
          <p:nvPr>
            <p:ph idx="1"/>
          </p:nvPr>
        </p:nvSpPr>
        <p:spPr>
          <a:xfrm>
            <a:off x="677334" y="2627586"/>
            <a:ext cx="8596668" cy="3413776"/>
          </a:xfrm>
        </p:spPr>
        <p:txBody>
          <a:bodyPr>
            <a:normAutofit/>
          </a:bodyPr>
          <a:lstStyle/>
          <a:p>
            <a:pPr marL="0" indent="0">
              <a:buNone/>
            </a:pPr>
            <a:r>
              <a:rPr lang="en-US" sz="2800" dirty="0" smtClean="0">
                <a:solidFill>
                  <a:schemeClr val="tx1"/>
                </a:solidFill>
              </a:rPr>
              <a:t>Accessibility to:</a:t>
            </a:r>
          </a:p>
          <a:p>
            <a:pPr>
              <a:buFont typeface="Wingdings" charset="2"/>
              <a:buChar char="v"/>
            </a:pPr>
            <a:r>
              <a:rPr lang="en-US" sz="2800" dirty="0" smtClean="0">
                <a:solidFill>
                  <a:schemeClr val="tx1"/>
                </a:solidFill>
              </a:rPr>
              <a:t>Education</a:t>
            </a:r>
          </a:p>
          <a:p>
            <a:pPr>
              <a:buFont typeface="Wingdings" charset="2"/>
              <a:buChar char="v"/>
            </a:pPr>
            <a:r>
              <a:rPr lang="en-US" sz="2800" dirty="0" smtClean="0">
                <a:solidFill>
                  <a:schemeClr val="tx1"/>
                </a:solidFill>
              </a:rPr>
              <a:t>Work</a:t>
            </a:r>
          </a:p>
          <a:p>
            <a:pPr>
              <a:buFont typeface="Wingdings" charset="2"/>
              <a:buChar char="v"/>
            </a:pPr>
            <a:r>
              <a:rPr lang="en-US" sz="2800" dirty="0" smtClean="0">
                <a:solidFill>
                  <a:schemeClr val="tx1"/>
                </a:solidFill>
              </a:rPr>
              <a:t>Social networks</a:t>
            </a:r>
            <a:endParaRPr lang="en-US" sz="2800" dirty="0">
              <a:solidFill>
                <a:schemeClr val="tx1"/>
              </a:solidFill>
            </a:endParaRPr>
          </a:p>
        </p:txBody>
      </p:sp>
    </p:spTree>
    <p:extLst>
      <p:ext uri="{BB962C8B-B14F-4D97-AF65-F5344CB8AC3E}">
        <p14:creationId xmlns:p14="http://schemas.microsoft.com/office/powerpoint/2010/main" val="29381243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chemeClr val="accent6">
                    <a:lumMod val="50000"/>
                  </a:schemeClr>
                </a:solidFill>
              </a:rPr>
              <a:t>What is YouDescribe?</a:t>
            </a:r>
            <a:endParaRPr lang="en-US" dirty="0">
              <a:solidFill>
                <a:schemeClr val="accent6">
                  <a:lumMod val="50000"/>
                </a:schemeClr>
              </a:solidFill>
            </a:endParaRPr>
          </a:p>
        </p:txBody>
      </p:sp>
      <p:sp>
        <p:nvSpPr>
          <p:cNvPr id="5" name="Content Placeholder 4"/>
          <p:cNvSpPr>
            <a:spLocks noGrp="1"/>
          </p:cNvSpPr>
          <p:nvPr>
            <p:ph idx="1"/>
          </p:nvPr>
        </p:nvSpPr>
        <p:spPr/>
        <p:txBody>
          <a:bodyPr/>
          <a:lstStyle/>
          <a:p>
            <a:pPr>
              <a:buFont typeface="Wingdings" charset="2"/>
              <a:buChar char="v"/>
            </a:pPr>
            <a:r>
              <a:rPr lang="en-US" dirty="0"/>
              <a:t>Free Web based application</a:t>
            </a:r>
          </a:p>
          <a:p>
            <a:pPr>
              <a:buFont typeface="Wingdings" charset="2"/>
              <a:buChar char="v"/>
            </a:pPr>
            <a:r>
              <a:rPr lang="en-US" dirty="0"/>
              <a:t>R</a:t>
            </a:r>
            <a:r>
              <a:rPr lang="en-US" dirty="0" smtClean="0"/>
              <a:t>ecord </a:t>
            </a:r>
            <a:r>
              <a:rPr lang="en-US" dirty="0"/>
              <a:t>description to any YouTube video</a:t>
            </a:r>
          </a:p>
          <a:p>
            <a:pPr>
              <a:buFont typeface="Wingdings" charset="2"/>
              <a:buChar char="v"/>
            </a:pPr>
            <a:r>
              <a:rPr lang="en-US" dirty="0"/>
              <a:t>No special equipment </a:t>
            </a:r>
            <a:r>
              <a:rPr lang="en-US" dirty="0" smtClean="0"/>
              <a:t>needed! Use internet with any computer and microphone</a:t>
            </a:r>
            <a:endParaRPr lang="en-US" dirty="0"/>
          </a:p>
          <a:p>
            <a:pPr>
              <a:buFont typeface="Wingdings" charset="2"/>
              <a:buChar char="v"/>
            </a:pPr>
            <a:r>
              <a:rPr lang="en-US" dirty="0"/>
              <a:t>Has a variety of great features</a:t>
            </a:r>
          </a:p>
          <a:p>
            <a:pPr>
              <a:buFont typeface="Wingdings" charset="2"/>
              <a:buChar char="v"/>
            </a:pPr>
            <a:r>
              <a:rPr lang="en-US" dirty="0"/>
              <a:t>Supported by </a:t>
            </a:r>
            <a:r>
              <a:rPr lang="en-US" dirty="0" smtClean="0"/>
              <a:t>how-to </a:t>
            </a:r>
            <a:r>
              <a:rPr lang="en-US" dirty="0"/>
              <a:t>videos, dedicated support and FAQ page, plus specific help by </a:t>
            </a:r>
            <a:r>
              <a:rPr lang="en-US" dirty="0" smtClean="0"/>
              <a:t>email</a:t>
            </a:r>
            <a:endParaRPr lang="en-US" dirty="0"/>
          </a:p>
        </p:txBody>
      </p:sp>
    </p:spTree>
    <p:extLst>
      <p:ext uri="{BB962C8B-B14F-4D97-AF65-F5344CB8AC3E}">
        <p14:creationId xmlns:p14="http://schemas.microsoft.com/office/powerpoint/2010/main" val="10017513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7030A0"/>
                </a:solidFill>
              </a:rPr>
              <a:t>Who benefits from audio description?</a:t>
            </a:r>
            <a:endParaRPr lang="en-US" dirty="0">
              <a:solidFill>
                <a:srgbClr val="7030A0"/>
              </a:solidFill>
            </a:endParaRPr>
          </a:p>
        </p:txBody>
      </p:sp>
      <p:sp>
        <p:nvSpPr>
          <p:cNvPr id="3" name="Content Placeholder 2"/>
          <p:cNvSpPr>
            <a:spLocks noGrp="1"/>
          </p:cNvSpPr>
          <p:nvPr>
            <p:ph idx="1"/>
          </p:nvPr>
        </p:nvSpPr>
        <p:spPr>
          <a:xfrm>
            <a:off x="677334" y="2160589"/>
            <a:ext cx="9696376" cy="4439908"/>
          </a:xfrm>
        </p:spPr>
        <p:txBody>
          <a:bodyPr/>
          <a:lstStyle/>
          <a:p>
            <a:pPr>
              <a:buFont typeface="Wingdings" charset="2"/>
              <a:buChar char="v"/>
            </a:pPr>
            <a:r>
              <a:rPr lang="en-US" dirty="0" smtClean="0"/>
              <a:t>Anyone with difficulty accessing videos visually:</a:t>
            </a:r>
          </a:p>
          <a:p>
            <a:pPr lvl="1">
              <a:buFont typeface="Wingdings" charset="2"/>
              <a:buChar char="§"/>
            </a:pPr>
            <a:r>
              <a:rPr lang="en-US" dirty="0" smtClean="0"/>
              <a:t>Blind or low vision consumers including students</a:t>
            </a:r>
          </a:p>
          <a:p>
            <a:pPr lvl="1">
              <a:buFont typeface="Wingdings" charset="2"/>
              <a:buChar char="§"/>
            </a:pPr>
            <a:r>
              <a:rPr lang="en-US" dirty="0" smtClean="0"/>
              <a:t>Seated too far from the screen or stage</a:t>
            </a:r>
          </a:p>
          <a:p>
            <a:pPr>
              <a:buFont typeface="Wingdings" charset="2"/>
              <a:buChar char="v"/>
            </a:pPr>
            <a:r>
              <a:rPr lang="en-US" dirty="0" smtClean="0"/>
              <a:t>Anyone who needs scaffolding due to language or cognitive diversity</a:t>
            </a:r>
          </a:p>
          <a:p>
            <a:pPr lvl="1">
              <a:buFont typeface="Wingdings" charset="2"/>
              <a:buChar char="§"/>
            </a:pPr>
            <a:r>
              <a:rPr lang="en-US" dirty="0" smtClean="0"/>
              <a:t>English Language Learners</a:t>
            </a:r>
          </a:p>
          <a:p>
            <a:pPr lvl="1">
              <a:buFont typeface="Wingdings" charset="2"/>
              <a:buChar char="§"/>
            </a:pPr>
            <a:r>
              <a:rPr lang="en-US" dirty="0" smtClean="0"/>
              <a:t>Support with inferential thinking? </a:t>
            </a:r>
            <a:endParaRPr lang="en-US" dirty="0"/>
          </a:p>
        </p:txBody>
      </p:sp>
    </p:spTree>
    <p:extLst>
      <p:ext uri="{BB962C8B-B14F-4D97-AF65-F5344CB8AC3E}">
        <p14:creationId xmlns:p14="http://schemas.microsoft.com/office/powerpoint/2010/main" val="1108538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32543" y="641131"/>
            <a:ext cx="9082452" cy="804211"/>
          </a:xfrm>
        </p:spPr>
        <p:txBody>
          <a:bodyPr>
            <a:noAutofit/>
          </a:bodyPr>
          <a:lstStyle/>
          <a:p>
            <a:r>
              <a:rPr lang="en-US" sz="4800" dirty="0">
                <a:solidFill>
                  <a:schemeClr val="accent6">
                    <a:lumMod val="50000"/>
                  </a:schemeClr>
                </a:solidFill>
              </a:rPr>
              <a:t>U</a:t>
            </a:r>
            <a:r>
              <a:rPr lang="en-US" sz="4800" dirty="0" smtClean="0">
                <a:solidFill>
                  <a:schemeClr val="accent6">
                    <a:lumMod val="50000"/>
                  </a:schemeClr>
                </a:solidFill>
              </a:rPr>
              <a:t>nique </a:t>
            </a:r>
            <a:r>
              <a:rPr lang="en-US" sz="4800" dirty="0">
                <a:solidFill>
                  <a:schemeClr val="accent6">
                    <a:lumMod val="50000"/>
                  </a:schemeClr>
                </a:solidFill>
              </a:rPr>
              <a:t>features of </a:t>
            </a:r>
            <a:r>
              <a:rPr lang="en-US" sz="4800" dirty="0" smtClean="0">
                <a:solidFill>
                  <a:schemeClr val="accent6">
                    <a:lumMod val="50000"/>
                  </a:schemeClr>
                </a:solidFill>
              </a:rPr>
              <a:t>YouDescribe </a:t>
            </a:r>
            <a:endParaRPr lang="en-US" sz="4800" dirty="0"/>
          </a:p>
        </p:txBody>
      </p:sp>
      <p:pic>
        <p:nvPicPr>
          <p:cNvPr id="10" name="Content Placeholder 9" descr="YouDescribe describer interface shows a Bert and Ernie video, Notes section, Inline and extended tracks, nudge feature."/>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75759" y="1704516"/>
            <a:ext cx="7111539" cy="4658333"/>
          </a:xfrm>
        </p:spPr>
      </p:pic>
      <p:sp>
        <p:nvSpPr>
          <p:cNvPr id="7" name="Text Placeholder 6"/>
          <p:cNvSpPr>
            <a:spLocks noGrp="1"/>
          </p:cNvSpPr>
          <p:nvPr>
            <p:ph type="body" sz="half" idx="2"/>
          </p:nvPr>
        </p:nvSpPr>
        <p:spPr>
          <a:xfrm>
            <a:off x="632543" y="1961153"/>
            <a:ext cx="4098872" cy="4401696"/>
          </a:xfrm>
        </p:spPr>
        <p:txBody>
          <a:bodyPr>
            <a:noAutofit/>
          </a:bodyPr>
          <a:lstStyle/>
          <a:p>
            <a:r>
              <a:rPr lang="en-US" sz="2400" b="1" dirty="0"/>
              <a:t>Inline </a:t>
            </a:r>
            <a:r>
              <a:rPr lang="en-US" sz="2400" b="1" dirty="0" smtClean="0"/>
              <a:t>vs.</a:t>
            </a:r>
            <a:r>
              <a:rPr lang="en-US" sz="2400" b="1" dirty="0" smtClean="0"/>
              <a:t> </a:t>
            </a:r>
            <a:r>
              <a:rPr lang="en-US" sz="2400" b="1" dirty="0" smtClean="0"/>
              <a:t>Extended </a:t>
            </a:r>
            <a:endParaRPr lang="en-US" sz="2000" b="1" dirty="0"/>
          </a:p>
          <a:p>
            <a:pPr marL="799963" lvl="1" indent="-342900">
              <a:buFont typeface="Wingdings" charset="2"/>
              <a:buChar char="v"/>
            </a:pPr>
            <a:r>
              <a:rPr lang="en-US" sz="2000" dirty="0" smtClean="0"/>
              <a:t>Inline Description: Ducks main audio, plays description </a:t>
            </a:r>
            <a:r>
              <a:rPr lang="en-US" sz="2000" dirty="0"/>
              <a:t>while </a:t>
            </a:r>
            <a:r>
              <a:rPr lang="en-US" sz="2000" dirty="0" smtClean="0"/>
              <a:t>video plays</a:t>
            </a:r>
            <a:endParaRPr lang="en-US" sz="2000" dirty="0"/>
          </a:p>
          <a:p>
            <a:pPr marL="799963" lvl="1" indent="-342900">
              <a:buFont typeface="Wingdings" charset="2"/>
              <a:buChar char="v"/>
            </a:pPr>
            <a:r>
              <a:rPr lang="en-US" sz="2000" dirty="0" smtClean="0"/>
              <a:t>Extended Description: </a:t>
            </a:r>
            <a:r>
              <a:rPr lang="en-US" sz="2000" dirty="0"/>
              <a:t>Pauses </a:t>
            </a:r>
            <a:r>
              <a:rPr lang="en-US" sz="2000" dirty="0" smtClean="0"/>
              <a:t>video </a:t>
            </a:r>
            <a:r>
              <a:rPr lang="en-US" sz="2000" dirty="0"/>
              <a:t>for </a:t>
            </a:r>
            <a:r>
              <a:rPr lang="en-US" sz="2000" dirty="0" smtClean="0"/>
              <a:t>description, resumes </a:t>
            </a:r>
            <a:r>
              <a:rPr lang="en-US" sz="2000" dirty="0"/>
              <a:t>when </a:t>
            </a:r>
            <a:r>
              <a:rPr lang="en-US" sz="2000" dirty="0" smtClean="0"/>
              <a:t>description is </a:t>
            </a:r>
            <a:r>
              <a:rPr lang="en-US" sz="2000" dirty="0" smtClean="0"/>
              <a:t>done</a:t>
            </a:r>
            <a:endParaRPr lang="en-US" sz="2000" dirty="0" smtClean="0"/>
          </a:p>
          <a:p>
            <a:r>
              <a:rPr lang="en-US" sz="2400" b="1" dirty="0" smtClean="0"/>
              <a:t>Nudge </a:t>
            </a:r>
            <a:r>
              <a:rPr lang="en-US" sz="2400" b="1" dirty="0" smtClean="0"/>
              <a:t>Feature</a:t>
            </a:r>
          </a:p>
          <a:p>
            <a:pPr marL="799963" lvl="1" indent="-342900">
              <a:buFont typeface="Wingdings" charset="2"/>
              <a:buChar char="v"/>
            </a:pPr>
            <a:r>
              <a:rPr lang="en-US" sz="2000" dirty="0" smtClean="0"/>
              <a:t>Moves </a:t>
            </a:r>
            <a:r>
              <a:rPr lang="en-US" sz="2000" dirty="0" smtClean="0"/>
              <a:t>audio track 0.15 seconds </a:t>
            </a:r>
            <a:r>
              <a:rPr lang="en-US" sz="2000" dirty="0" smtClean="0"/>
              <a:t>earlier or </a:t>
            </a:r>
            <a:r>
              <a:rPr lang="en-US" sz="2000" dirty="0" smtClean="0"/>
              <a:t>later.</a:t>
            </a:r>
          </a:p>
        </p:txBody>
      </p:sp>
    </p:spTree>
    <p:extLst>
      <p:ext uri="{BB962C8B-B14F-4D97-AF65-F5344CB8AC3E}">
        <p14:creationId xmlns:p14="http://schemas.microsoft.com/office/powerpoint/2010/main" val="6088914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What about copyright?</a:t>
            </a:r>
            <a:endParaRPr lang="en-US" dirty="0">
              <a:solidFill>
                <a:schemeClr val="accent6">
                  <a:lumMod val="50000"/>
                </a:schemeClr>
              </a:solidFill>
            </a:endParaRPr>
          </a:p>
        </p:txBody>
      </p:sp>
      <p:sp>
        <p:nvSpPr>
          <p:cNvPr id="3" name="Content Placeholder 2"/>
          <p:cNvSpPr>
            <a:spLocks noGrp="1"/>
          </p:cNvSpPr>
          <p:nvPr>
            <p:ph idx="1"/>
          </p:nvPr>
        </p:nvSpPr>
        <p:spPr>
          <a:xfrm>
            <a:off x="677333" y="2160589"/>
            <a:ext cx="8894369" cy="3880773"/>
          </a:xfrm>
        </p:spPr>
        <p:txBody>
          <a:bodyPr/>
          <a:lstStyle/>
          <a:p>
            <a:pPr marL="0" indent="0">
              <a:buNone/>
            </a:pPr>
            <a:r>
              <a:rPr lang="en-US" sz="2800" dirty="0" smtClean="0"/>
              <a:t>Adding audio description with YouDescribe is fair use…</a:t>
            </a:r>
          </a:p>
          <a:p>
            <a:r>
              <a:rPr lang="en-US" sz="2400" dirty="0" smtClean="0"/>
              <a:t>YouTube videos are not copied, redistributed or modified</a:t>
            </a:r>
          </a:p>
          <a:p>
            <a:r>
              <a:rPr lang="en-US" sz="2400" dirty="0" smtClean="0"/>
              <a:t>Audio description clips and meta data are stored on the YouDescribe server</a:t>
            </a:r>
          </a:p>
          <a:p>
            <a:r>
              <a:rPr lang="en-US" sz="2400" dirty="0" smtClean="0"/>
              <a:t>Described videos stream straight from YouTube and synch descriptions in the browser</a:t>
            </a:r>
          </a:p>
          <a:p>
            <a:r>
              <a:rPr lang="en-US" sz="2400" dirty="0" smtClean="0"/>
              <a:t>YouDescribe complies with YouTube terms of </a:t>
            </a:r>
            <a:r>
              <a:rPr lang="en-US" sz="2400" dirty="0" smtClean="0"/>
              <a:t>use</a:t>
            </a:r>
            <a:endParaRPr lang="en-US" sz="2400" dirty="0" smtClean="0"/>
          </a:p>
        </p:txBody>
      </p:sp>
    </p:spTree>
    <p:extLst>
      <p:ext uri="{BB962C8B-B14F-4D97-AF65-F5344CB8AC3E}">
        <p14:creationId xmlns:p14="http://schemas.microsoft.com/office/powerpoint/2010/main" val="15240538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6">
                    <a:lumMod val="50000"/>
                  </a:schemeClr>
                </a:solidFill>
              </a:rPr>
              <a:t>Audio Description Quality</a:t>
            </a:r>
            <a:endParaRPr lang="en-US" sz="5400" dirty="0">
              <a:solidFill>
                <a:schemeClr val="accent6">
                  <a:lumMod val="50000"/>
                </a:schemeClr>
              </a:solidFill>
            </a:endParaRPr>
          </a:p>
        </p:txBody>
      </p:sp>
    </p:spTree>
    <p:extLst>
      <p:ext uri="{BB962C8B-B14F-4D97-AF65-F5344CB8AC3E}">
        <p14:creationId xmlns:p14="http://schemas.microsoft.com/office/powerpoint/2010/main" val="13543355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2262</TotalTime>
  <Words>807</Words>
  <Application>Microsoft Macintosh PowerPoint</Application>
  <PresentationFormat>Widescreen</PresentationFormat>
  <Paragraphs>156</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Calibri</vt:lpstr>
      <vt:lpstr>Trebuchet MS</vt:lpstr>
      <vt:lpstr>Wingdings</vt:lpstr>
      <vt:lpstr>Wingdings 3</vt:lpstr>
      <vt:lpstr>Arial</vt:lpstr>
      <vt:lpstr>Facet</vt:lpstr>
      <vt:lpstr>YouDescribe</vt:lpstr>
      <vt:lpstr>PowerPoint Presentation</vt:lpstr>
      <vt:lpstr>What is audio description?</vt:lpstr>
      <vt:lpstr>What is so important  about description? </vt:lpstr>
      <vt:lpstr>What is YouDescribe?</vt:lpstr>
      <vt:lpstr>Who benefits from audio description?</vt:lpstr>
      <vt:lpstr>Unique features of YouDescribe </vt:lpstr>
      <vt:lpstr>What about copyright?</vt:lpstr>
      <vt:lpstr>Audio Description Quality</vt:lpstr>
      <vt:lpstr>PowerPoint Presentation</vt:lpstr>
      <vt:lpstr>YouDescribe Rating System</vt:lpstr>
      <vt:lpstr>YouDescribe Feedback System</vt:lpstr>
      <vt:lpstr>Describer Communities</vt:lpstr>
      <vt:lpstr>Who uses YouDescribe? </vt:lpstr>
      <vt:lpstr>Describe-a-thon</vt:lpstr>
      <vt:lpstr>Description workshops</vt:lpstr>
      <vt:lpstr>Teaching composition and language skills with YouDescribe</vt:lpstr>
      <vt:lpstr>High School Volunteer Describer Club</vt:lpstr>
      <vt:lpstr>YouDescribe help and support</vt:lpstr>
      <vt:lpstr>YouDescribe  Tech Community</vt:lpstr>
      <vt:lpstr>San Francisco State University</vt:lpstr>
      <vt:lpstr>YouDescribe iOS app in beta testing</vt:lpstr>
      <vt:lpstr>Codesmith</vt:lpstr>
      <vt:lpstr>Interested in helping out?</vt:lpstr>
      <vt:lpstr>PowerPoint Presentation</vt:lpstr>
      <vt:lpstr>YouDescribe Current Statistics </vt:lpstr>
      <vt:lpstr>http://bit.ly/CSUN18YD</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YouDescribe</dc:title>
  <dc:creator>Charity Pitcher-Cooper</dc:creator>
  <cp:lastModifiedBy>Ting Siu</cp:lastModifiedBy>
  <cp:revision>77</cp:revision>
  <dcterms:created xsi:type="dcterms:W3CDTF">2018-03-09T23:23:14Z</dcterms:created>
  <dcterms:modified xsi:type="dcterms:W3CDTF">2018-03-21T07:08:48Z</dcterms:modified>
</cp:coreProperties>
</file>