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</p:sldMasterIdLst>
  <p:notesMasterIdLst>
    <p:notesMasterId r:id="rId13"/>
  </p:notesMasterIdLst>
  <p:sldIdLst>
    <p:sldId id="256" r:id="rId4"/>
    <p:sldId id="258" r:id="rId5"/>
    <p:sldId id="284" r:id="rId6"/>
    <p:sldId id="285" r:id="rId7"/>
    <p:sldId id="286" r:id="rId8"/>
    <p:sldId id="288" r:id="rId9"/>
    <p:sldId id="289" r:id="rId10"/>
    <p:sldId id="290" r:id="rId11"/>
    <p:sldId id="281" r:id="rId12"/>
  </p:sldIdLst>
  <p:sldSz cx="9144000" cy="5143500" type="screen16x9"/>
  <p:notesSz cx="6858000" cy="9144000"/>
  <p:embeddedFontLst>
    <p:embeddedFont>
      <p:font typeface="Google Sans Medium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Google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306AF-0E8F-4765-8485-2F369D845DA6}">
  <a:tblStyle styleId="{C80306AF-0E8F-4765-8485-2F369D845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c0cd0eecf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c0cd0eecf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0ca1a64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0ca1a64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0ca1a6499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g70ca1a6499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71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0ca1a6499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g70ca1a6499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81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0ca1a6499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g70ca1a6499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61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0ca1a6499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g70ca1a6499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94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0ca1a6499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g70ca1a6499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43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0ca1a6499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g70ca1a6499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82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4c0cd0eecf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4c0cd0eecf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/ Left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447800" y="2342825"/>
            <a:ext cx="53340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019800" y="1638000"/>
            <a:ext cx="2286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1242770" y="1433272"/>
            <a:ext cx="562473" cy="562473"/>
            <a:chOff x="4250596" y="2250412"/>
            <a:chExt cx="642900" cy="642900"/>
          </a:xfrm>
        </p:grpSpPr>
        <p:grpSp>
          <p:nvGrpSpPr>
            <p:cNvPr id="58" name="Google Shape;58;p14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avLst/>
                <a:gdLst/>
                <a:ahLst/>
                <a:cxnLst/>
                <a:rect l="l" t="t" r="r" b="b"/>
                <a:pathLst>
                  <a:path w="127977" h="58016" extrusionOk="0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avLst/>
                <a:gdLst/>
                <a:ahLst/>
                <a:cxnLst/>
                <a:rect l="l" t="t" r="r" b="b"/>
                <a:pathLst>
                  <a:path w="104785" h="141652" extrusionOk="0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36903" extrusionOk="0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avLst/>
                <a:gdLst/>
                <a:ahLst/>
                <a:cxnLst/>
                <a:rect l="l" t="t" r="r" b="b"/>
                <a:pathLst>
                  <a:path w="101974" h="101973" extrusionOk="0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14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1337035" y="4433681"/>
            <a:ext cx="1710967" cy="562474"/>
            <a:chOff x="1325450" y="2304375"/>
            <a:chExt cx="1956061" cy="643048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1532144" y="2517656"/>
              <a:ext cx="1543000" cy="273170"/>
              <a:chOff x="1532144" y="2517656"/>
              <a:chExt cx="1543000" cy="273170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1532144" y="2517656"/>
                <a:ext cx="837369" cy="273170"/>
              </a:xfrm>
              <a:custGeom>
                <a:avLst/>
                <a:gdLst/>
                <a:ahLst/>
                <a:cxnLst/>
                <a:rect l="l" t="t" r="r" b="b"/>
                <a:pathLst>
                  <a:path w="122333" h="39908" extrusionOk="0">
                    <a:moveTo>
                      <a:pt x="113784" y="14889"/>
                    </a:moveTo>
                    <a:lnTo>
                      <a:pt x="114381" y="14949"/>
                    </a:lnTo>
                    <a:lnTo>
                      <a:pt x="114963" y="15098"/>
                    </a:lnTo>
                    <a:lnTo>
                      <a:pt x="115515" y="15322"/>
                    </a:lnTo>
                    <a:lnTo>
                      <a:pt x="115783" y="15471"/>
                    </a:lnTo>
                    <a:lnTo>
                      <a:pt x="116022" y="15591"/>
                    </a:lnTo>
                    <a:lnTo>
                      <a:pt x="116439" y="15919"/>
                    </a:lnTo>
                    <a:lnTo>
                      <a:pt x="116783" y="16307"/>
                    </a:lnTo>
                    <a:lnTo>
                      <a:pt x="117066" y="16754"/>
                    </a:lnTo>
                    <a:lnTo>
                      <a:pt x="117185" y="16993"/>
                    </a:lnTo>
                    <a:lnTo>
                      <a:pt x="108264" y="20693"/>
                    </a:lnTo>
                    <a:lnTo>
                      <a:pt x="108264" y="20036"/>
                    </a:lnTo>
                    <a:lnTo>
                      <a:pt x="108443" y="18858"/>
                    </a:lnTo>
                    <a:lnTo>
                      <a:pt x="108846" y="17799"/>
                    </a:lnTo>
                    <a:lnTo>
                      <a:pt x="109487" y="16874"/>
                    </a:lnTo>
                    <a:lnTo>
                      <a:pt x="109890" y="16471"/>
                    </a:lnTo>
                    <a:lnTo>
                      <a:pt x="110308" y="16083"/>
                    </a:lnTo>
                    <a:lnTo>
                      <a:pt x="111173" y="15501"/>
                    </a:lnTo>
                    <a:lnTo>
                      <a:pt x="112083" y="15098"/>
                    </a:lnTo>
                    <a:lnTo>
                      <a:pt x="113008" y="14904"/>
                    </a:lnTo>
                    <a:lnTo>
                      <a:pt x="113486" y="14889"/>
                    </a:lnTo>
                    <a:close/>
                    <a:moveTo>
                      <a:pt x="41265" y="14934"/>
                    </a:moveTo>
                    <a:lnTo>
                      <a:pt x="42309" y="14964"/>
                    </a:lnTo>
                    <a:lnTo>
                      <a:pt x="43353" y="15188"/>
                    </a:lnTo>
                    <a:lnTo>
                      <a:pt x="44338" y="15620"/>
                    </a:lnTo>
                    <a:lnTo>
                      <a:pt x="45248" y="16247"/>
                    </a:lnTo>
                    <a:lnTo>
                      <a:pt x="45651" y="16635"/>
                    </a:lnTo>
                    <a:lnTo>
                      <a:pt x="46039" y="17112"/>
                    </a:lnTo>
                    <a:lnTo>
                      <a:pt x="46665" y="18142"/>
                    </a:lnTo>
                    <a:lnTo>
                      <a:pt x="47068" y="19246"/>
                    </a:lnTo>
                    <a:lnTo>
                      <a:pt x="47277" y="20394"/>
                    </a:lnTo>
                    <a:lnTo>
                      <a:pt x="47262" y="21558"/>
                    </a:lnTo>
                    <a:lnTo>
                      <a:pt x="47053" y="22707"/>
                    </a:lnTo>
                    <a:lnTo>
                      <a:pt x="46650" y="23811"/>
                    </a:lnTo>
                    <a:lnTo>
                      <a:pt x="46024" y="24840"/>
                    </a:lnTo>
                    <a:lnTo>
                      <a:pt x="45636" y="25317"/>
                    </a:lnTo>
                    <a:lnTo>
                      <a:pt x="45517" y="25437"/>
                    </a:lnTo>
                    <a:lnTo>
                      <a:pt x="45382" y="25556"/>
                    </a:lnTo>
                    <a:lnTo>
                      <a:pt x="44965" y="25914"/>
                    </a:lnTo>
                    <a:lnTo>
                      <a:pt x="44040" y="26481"/>
                    </a:lnTo>
                    <a:lnTo>
                      <a:pt x="43040" y="26854"/>
                    </a:lnTo>
                    <a:lnTo>
                      <a:pt x="42011" y="27018"/>
                    </a:lnTo>
                    <a:lnTo>
                      <a:pt x="40967" y="26988"/>
                    </a:lnTo>
                    <a:lnTo>
                      <a:pt x="39952" y="26750"/>
                    </a:lnTo>
                    <a:lnTo>
                      <a:pt x="38982" y="26332"/>
                    </a:lnTo>
                    <a:lnTo>
                      <a:pt x="38102" y="25705"/>
                    </a:lnTo>
                    <a:lnTo>
                      <a:pt x="37699" y="25317"/>
                    </a:lnTo>
                    <a:lnTo>
                      <a:pt x="37311" y="24840"/>
                    </a:lnTo>
                    <a:lnTo>
                      <a:pt x="36685" y="23811"/>
                    </a:lnTo>
                    <a:lnTo>
                      <a:pt x="36267" y="22707"/>
                    </a:lnTo>
                    <a:lnTo>
                      <a:pt x="36058" y="21558"/>
                    </a:lnTo>
                    <a:lnTo>
                      <a:pt x="36058" y="20394"/>
                    </a:lnTo>
                    <a:lnTo>
                      <a:pt x="36267" y="19246"/>
                    </a:lnTo>
                    <a:lnTo>
                      <a:pt x="36670" y="18142"/>
                    </a:lnTo>
                    <a:lnTo>
                      <a:pt x="37297" y="17112"/>
                    </a:lnTo>
                    <a:lnTo>
                      <a:pt x="37684" y="16635"/>
                    </a:lnTo>
                    <a:lnTo>
                      <a:pt x="37774" y="16530"/>
                    </a:lnTo>
                    <a:lnTo>
                      <a:pt x="37878" y="16456"/>
                    </a:lnTo>
                    <a:lnTo>
                      <a:pt x="38296" y="16083"/>
                    </a:lnTo>
                    <a:lnTo>
                      <a:pt x="39221" y="15501"/>
                    </a:lnTo>
                    <a:lnTo>
                      <a:pt x="40221" y="15113"/>
                    </a:lnTo>
                    <a:lnTo>
                      <a:pt x="41265" y="14934"/>
                    </a:lnTo>
                    <a:close/>
                    <a:moveTo>
                      <a:pt x="63076" y="14934"/>
                    </a:moveTo>
                    <a:lnTo>
                      <a:pt x="64135" y="14964"/>
                    </a:lnTo>
                    <a:lnTo>
                      <a:pt x="65164" y="15188"/>
                    </a:lnTo>
                    <a:lnTo>
                      <a:pt x="66149" y="15620"/>
                    </a:lnTo>
                    <a:lnTo>
                      <a:pt x="67059" y="16247"/>
                    </a:lnTo>
                    <a:lnTo>
                      <a:pt x="67462" y="16635"/>
                    </a:lnTo>
                    <a:lnTo>
                      <a:pt x="67865" y="17112"/>
                    </a:lnTo>
                    <a:lnTo>
                      <a:pt x="68476" y="18142"/>
                    </a:lnTo>
                    <a:lnTo>
                      <a:pt x="68894" y="19246"/>
                    </a:lnTo>
                    <a:lnTo>
                      <a:pt x="69088" y="20394"/>
                    </a:lnTo>
                    <a:lnTo>
                      <a:pt x="69088" y="21558"/>
                    </a:lnTo>
                    <a:lnTo>
                      <a:pt x="68879" y="22707"/>
                    </a:lnTo>
                    <a:lnTo>
                      <a:pt x="68461" y="23811"/>
                    </a:lnTo>
                    <a:lnTo>
                      <a:pt x="67850" y="24840"/>
                    </a:lnTo>
                    <a:lnTo>
                      <a:pt x="67447" y="25317"/>
                    </a:lnTo>
                    <a:lnTo>
                      <a:pt x="67343" y="25437"/>
                    </a:lnTo>
                    <a:lnTo>
                      <a:pt x="67208" y="25556"/>
                    </a:lnTo>
                    <a:lnTo>
                      <a:pt x="66776" y="25914"/>
                    </a:lnTo>
                    <a:lnTo>
                      <a:pt x="65851" y="26481"/>
                    </a:lnTo>
                    <a:lnTo>
                      <a:pt x="64866" y="26854"/>
                    </a:lnTo>
                    <a:lnTo>
                      <a:pt x="63822" y="27018"/>
                    </a:lnTo>
                    <a:lnTo>
                      <a:pt x="62792" y="26988"/>
                    </a:lnTo>
                    <a:lnTo>
                      <a:pt x="61763" y="26750"/>
                    </a:lnTo>
                    <a:lnTo>
                      <a:pt x="60793" y="26332"/>
                    </a:lnTo>
                    <a:lnTo>
                      <a:pt x="59913" y="25705"/>
                    </a:lnTo>
                    <a:lnTo>
                      <a:pt x="59525" y="25317"/>
                    </a:lnTo>
                    <a:lnTo>
                      <a:pt x="59122" y="24840"/>
                    </a:lnTo>
                    <a:lnTo>
                      <a:pt x="58511" y="23811"/>
                    </a:lnTo>
                    <a:lnTo>
                      <a:pt x="58093" y="22707"/>
                    </a:lnTo>
                    <a:lnTo>
                      <a:pt x="57884" y="21558"/>
                    </a:lnTo>
                    <a:lnTo>
                      <a:pt x="57884" y="20394"/>
                    </a:lnTo>
                    <a:lnTo>
                      <a:pt x="58093" y="19246"/>
                    </a:lnTo>
                    <a:lnTo>
                      <a:pt x="58496" y="18142"/>
                    </a:lnTo>
                    <a:lnTo>
                      <a:pt x="59107" y="17112"/>
                    </a:lnTo>
                    <a:lnTo>
                      <a:pt x="59510" y="16635"/>
                    </a:lnTo>
                    <a:lnTo>
                      <a:pt x="59600" y="16530"/>
                    </a:lnTo>
                    <a:lnTo>
                      <a:pt x="59689" y="16456"/>
                    </a:lnTo>
                    <a:lnTo>
                      <a:pt x="60107" y="16083"/>
                    </a:lnTo>
                    <a:lnTo>
                      <a:pt x="61032" y="15501"/>
                    </a:lnTo>
                    <a:lnTo>
                      <a:pt x="62032" y="15113"/>
                    </a:lnTo>
                    <a:lnTo>
                      <a:pt x="63076" y="14934"/>
                    </a:lnTo>
                    <a:close/>
                    <a:moveTo>
                      <a:pt x="85245" y="14964"/>
                    </a:moveTo>
                    <a:lnTo>
                      <a:pt x="85782" y="14979"/>
                    </a:lnTo>
                    <a:lnTo>
                      <a:pt x="86841" y="15203"/>
                    </a:lnTo>
                    <a:lnTo>
                      <a:pt x="87826" y="15635"/>
                    </a:lnTo>
                    <a:lnTo>
                      <a:pt x="88676" y="16292"/>
                    </a:lnTo>
                    <a:lnTo>
                      <a:pt x="89049" y="16695"/>
                    </a:lnTo>
                    <a:lnTo>
                      <a:pt x="89422" y="17157"/>
                    </a:lnTo>
                    <a:lnTo>
                      <a:pt x="90004" y="18186"/>
                    </a:lnTo>
                    <a:lnTo>
                      <a:pt x="90392" y="19290"/>
                    </a:lnTo>
                    <a:lnTo>
                      <a:pt x="90571" y="20439"/>
                    </a:lnTo>
                    <a:lnTo>
                      <a:pt x="90571" y="21036"/>
                    </a:lnTo>
                    <a:lnTo>
                      <a:pt x="90571" y="21633"/>
                    </a:lnTo>
                    <a:lnTo>
                      <a:pt x="90392" y="22781"/>
                    </a:lnTo>
                    <a:lnTo>
                      <a:pt x="90004" y="23870"/>
                    </a:lnTo>
                    <a:lnTo>
                      <a:pt x="89407" y="24870"/>
                    </a:lnTo>
                    <a:lnTo>
                      <a:pt x="89049" y="25332"/>
                    </a:lnTo>
                    <a:lnTo>
                      <a:pt x="88676" y="25720"/>
                    </a:lnTo>
                    <a:lnTo>
                      <a:pt x="87811" y="26362"/>
                    </a:lnTo>
                    <a:lnTo>
                      <a:pt x="86826" y="26809"/>
                    </a:lnTo>
                    <a:lnTo>
                      <a:pt x="85782" y="27033"/>
                    </a:lnTo>
                    <a:lnTo>
                      <a:pt x="85245" y="27048"/>
                    </a:lnTo>
                    <a:lnTo>
                      <a:pt x="84678" y="27033"/>
                    </a:lnTo>
                    <a:lnTo>
                      <a:pt x="83604" y="26809"/>
                    </a:lnTo>
                    <a:lnTo>
                      <a:pt x="82589" y="26362"/>
                    </a:lnTo>
                    <a:lnTo>
                      <a:pt x="81694" y="25720"/>
                    </a:lnTo>
                    <a:lnTo>
                      <a:pt x="81306" y="25332"/>
                    </a:lnTo>
                    <a:lnTo>
                      <a:pt x="80918" y="24885"/>
                    </a:lnTo>
                    <a:lnTo>
                      <a:pt x="80292" y="23885"/>
                    </a:lnTo>
                    <a:lnTo>
                      <a:pt x="79874" y="22796"/>
                    </a:lnTo>
                    <a:lnTo>
                      <a:pt x="79680" y="21633"/>
                    </a:lnTo>
                    <a:lnTo>
                      <a:pt x="79680" y="21036"/>
                    </a:lnTo>
                    <a:lnTo>
                      <a:pt x="79680" y="20439"/>
                    </a:lnTo>
                    <a:lnTo>
                      <a:pt x="79874" y="19261"/>
                    </a:lnTo>
                    <a:lnTo>
                      <a:pt x="80292" y="18157"/>
                    </a:lnTo>
                    <a:lnTo>
                      <a:pt x="80918" y="17142"/>
                    </a:lnTo>
                    <a:lnTo>
                      <a:pt x="81306" y="16695"/>
                    </a:lnTo>
                    <a:lnTo>
                      <a:pt x="81694" y="16292"/>
                    </a:lnTo>
                    <a:lnTo>
                      <a:pt x="82589" y="15635"/>
                    </a:lnTo>
                    <a:lnTo>
                      <a:pt x="83604" y="15203"/>
                    </a:lnTo>
                    <a:lnTo>
                      <a:pt x="84678" y="14979"/>
                    </a:lnTo>
                    <a:lnTo>
                      <a:pt x="85245" y="14964"/>
                    </a:lnTo>
                    <a:close/>
                    <a:moveTo>
                      <a:pt x="97433" y="1045"/>
                    </a:moveTo>
                    <a:lnTo>
                      <a:pt x="97433" y="30345"/>
                    </a:lnTo>
                    <a:lnTo>
                      <a:pt x="101819" y="30345"/>
                    </a:lnTo>
                    <a:lnTo>
                      <a:pt x="101819" y="1045"/>
                    </a:lnTo>
                    <a:close/>
                    <a:moveTo>
                      <a:pt x="41190" y="11040"/>
                    </a:moveTo>
                    <a:lnTo>
                      <a:pt x="40236" y="11130"/>
                    </a:lnTo>
                    <a:lnTo>
                      <a:pt x="39281" y="11309"/>
                    </a:lnTo>
                    <a:lnTo>
                      <a:pt x="38356" y="11578"/>
                    </a:lnTo>
                    <a:lnTo>
                      <a:pt x="37461" y="11936"/>
                    </a:lnTo>
                    <a:lnTo>
                      <a:pt x="36580" y="12383"/>
                    </a:lnTo>
                    <a:lnTo>
                      <a:pt x="35745" y="12905"/>
                    </a:lnTo>
                    <a:lnTo>
                      <a:pt x="34954" y="13532"/>
                    </a:lnTo>
                    <a:lnTo>
                      <a:pt x="34566" y="13875"/>
                    </a:lnTo>
                    <a:lnTo>
                      <a:pt x="34208" y="14248"/>
                    </a:lnTo>
                    <a:lnTo>
                      <a:pt x="33582" y="15054"/>
                    </a:lnTo>
                    <a:lnTo>
                      <a:pt x="33030" y="15889"/>
                    </a:lnTo>
                    <a:lnTo>
                      <a:pt x="32582" y="16769"/>
                    </a:lnTo>
                    <a:lnTo>
                      <a:pt x="32209" y="17664"/>
                    </a:lnTo>
                    <a:lnTo>
                      <a:pt x="31941" y="18604"/>
                    </a:lnTo>
                    <a:lnTo>
                      <a:pt x="31762" y="19559"/>
                    </a:lnTo>
                    <a:lnTo>
                      <a:pt x="31672" y="20514"/>
                    </a:lnTo>
                    <a:lnTo>
                      <a:pt x="31672" y="21469"/>
                    </a:lnTo>
                    <a:lnTo>
                      <a:pt x="31762" y="22438"/>
                    </a:lnTo>
                    <a:lnTo>
                      <a:pt x="31941" y="23378"/>
                    </a:lnTo>
                    <a:lnTo>
                      <a:pt x="32209" y="24318"/>
                    </a:lnTo>
                    <a:lnTo>
                      <a:pt x="32582" y="25228"/>
                    </a:lnTo>
                    <a:lnTo>
                      <a:pt x="33030" y="26093"/>
                    </a:lnTo>
                    <a:lnTo>
                      <a:pt x="33582" y="26944"/>
                    </a:lnTo>
                    <a:lnTo>
                      <a:pt x="34208" y="27734"/>
                    </a:lnTo>
                    <a:lnTo>
                      <a:pt x="34566" y="28107"/>
                    </a:lnTo>
                    <a:lnTo>
                      <a:pt x="34954" y="28450"/>
                    </a:lnTo>
                    <a:lnTo>
                      <a:pt x="35745" y="29077"/>
                    </a:lnTo>
                    <a:lnTo>
                      <a:pt x="36580" y="29614"/>
                    </a:lnTo>
                    <a:lnTo>
                      <a:pt x="37461" y="30047"/>
                    </a:lnTo>
                    <a:lnTo>
                      <a:pt x="38356" y="30405"/>
                    </a:lnTo>
                    <a:lnTo>
                      <a:pt x="39281" y="30673"/>
                    </a:lnTo>
                    <a:lnTo>
                      <a:pt x="40236" y="30852"/>
                    </a:lnTo>
                    <a:lnTo>
                      <a:pt x="41190" y="30942"/>
                    </a:lnTo>
                    <a:lnTo>
                      <a:pt x="42145" y="30942"/>
                    </a:lnTo>
                    <a:lnTo>
                      <a:pt x="43100" y="30852"/>
                    </a:lnTo>
                    <a:lnTo>
                      <a:pt x="44040" y="30673"/>
                    </a:lnTo>
                    <a:lnTo>
                      <a:pt x="44980" y="30405"/>
                    </a:lnTo>
                    <a:lnTo>
                      <a:pt x="45875" y="30047"/>
                    </a:lnTo>
                    <a:lnTo>
                      <a:pt x="46755" y="29614"/>
                    </a:lnTo>
                    <a:lnTo>
                      <a:pt x="47590" y="29077"/>
                    </a:lnTo>
                    <a:lnTo>
                      <a:pt x="48381" y="28450"/>
                    </a:lnTo>
                    <a:lnTo>
                      <a:pt x="48769" y="28107"/>
                    </a:lnTo>
                    <a:lnTo>
                      <a:pt x="49112" y="27734"/>
                    </a:lnTo>
                    <a:lnTo>
                      <a:pt x="49754" y="26944"/>
                    </a:lnTo>
                    <a:lnTo>
                      <a:pt x="50306" y="26093"/>
                    </a:lnTo>
                    <a:lnTo>
                      <a:pt x="50753" y="25228"/>
                    </a:lnTo>
                    <a:lnTo>
                      <a:pt x="51111" y="24318"/>
                    </a:lnTo>
                    <a:lnTo>
                      <a:pt x="51395" y="23378"/>
                    </a:lnTo>
                    <a:lnTo>
                      <a:pt x="51574" y="22438"/>
                    </a:lnTo>
                    <a:lnTo>
                      <a:pt x="51663" y="21469"/>
                    </a:lnTo>
                    <a:lnTo>
                      <a:pt x="51663" y="20514"/>
                    </a:lnTo>
                    <a:lnTo>
                      <a:pt x="51574" y="19559"/>
                    </a:lnTo>
                    <a:lnTo>
                      <a:pt x="51395" y="18604"/>
                    </a:lnTo>
                    <a:lnTo>
                      <a:pt x="51111" y="17664"/>
                    </a:lnTo>
                    <a:lnTo>
                      <a:pt x="50753" y="16769"/>
                    </a:lnTo>
                    <a:lnTo>
                      <a:pt x="50306" y="15889"/>
                    </a:lnTo>
                    <a:lnTo>
                      <a:pt x="49754" y="15054"/>
                    </a:lnTo>
                    <a:lnTo>
                      <a:pt x="49112" y="14248"/>
                    </a:lnTo>
                    <a:lnTo>
                      <a:pt x="48769" y="13875"/>
                    </a:lnTo>
                    <a:lnTo>
                      <a:pt x="48381" y="13532"/>
                    </a:lnTo>
                    <a:lnTo>
                      <a:pt x="47590" y="12905"/>
                    </a:lnTo>
                    <a:lnTo>
                      <a:pt x="46755" y="12383"/>
                    </a:lnTo>
                    <a:lnTo>
                      <a:pt x="45875" y="11936"/>
                    </a:lnTo>
                    <a:lnTo>
                      <a:pt x="44980" y="11578"/>
                    </a:lnTo>
                    <a:lnTo>
                      <a:pt x="44040" y="11309"/>
                    </a:lnTo>
                    <a:lnTo>
                      <a:pt x="43100" y="11130"/>
                    </a:lnTo>
                    <a:lnTo>
                      <a:pt x="42145" y="11040"/>
                    </a:lnTo>
                    <a:close/>
                    <a:moveTo>
                      <a:pt x="63031" y="11040"/>
                    </a:moveTo>
                    <a:lnTo>
                      <a:pt x="62076" y="11130"/>
                    </a:lnTo>
                    <a:lnTo>
                      <a:pt x="61121" y="11309"/>
                    </a:lnTo>
                    <a:lnTo>
                      <a:pt x="60197" y="11578"/>
                    </a:lnTo>
                    <a:lnTo>
                      <a:pt x="59286" y="11936"/>
                    </a:lnTo>
                    <a:lnTo>
                      <a:pt x="58421" y="12383"/>
                    </a:lnTo>
                    <a:lnTo>
                      <a:pt x="57586" y="12905"/>
                    </a:lnTo>
                    <a:lnTo>
                      <a:pt x="56780" y="13532"/>
                    </a:lnTo>
                    <a:lnTo>
                      <a:pt x="56407" y="13875"/>
                    </a:lnTo>
                    <a:lnTo>
                      <a:pt x="56049" y="14248"/>
                    </a:lnTo>
                    <a:lnTo>
                      <a:pt x="55408" y="15054"/>
                    </a:lnTo>
                    <a:lnTo>
                      <a:pt x="54871" y="15889"/>
                    </a:lnTo>
                    <a:lnTo>
                      <a:pt x="54408" y="16769"/>
                    </a:lnTo>
                    <a:lnTo>
                      <a:pt x="54050" y="17664"/>
                    </a:lnTo>
                    <a:lnTo>
                      <a:pt x="53782" y="18604"/>
                    </a:lnTo>
                    <a:lnTo>
                      <a:pt x="53603" y="19559"/>
                    </a:lnTo>
                    <a:lnTo>
                      <a:pt x="53513" y="20514"/>
                    </a:lnTo>
                    <a:lnTo>
                      <a:pt x="53513" y="21469"/>
                    </a:lnTo>
                    <a:lnTo>
                      <a:pt x="53603" y="22438"/>
                    </a:lnTo>
                    <a:lnTo>
                      <a:pt x="53782" y="23378"/>
                    </a:lnTo>
                    <a:lnTo>
                      <a:pt x="54050" y="24318"/>
                    </a:lnTo>
                    <a:lnTo>
                      <a:pt x="54408" y="25228"/>
                    </a:lnTo>
                    <a:lnTo>
                      <a:pt x="54871" y="26093"/>
                    </a:lnTo>
                    <a:lnTo>
                      <a:pt x="55408" y="26944"/>
                    </a:lnTo>
                    <a:lnTo>
                      <a:pt x="56049" y="27734"/>
                    </a:lnTo>
                    <a:lnTo>
                      <a:pt x="56407" y="28107"/>
                    </a:lnTo>
                    <a:lnTo>
                      <a:pt x="56780" y="28450"/>
                    </a:lnTo>
                    <a:lnTo>
                      <a:pt x="57586" y="29077"/>
                    </a:lnTo>
                    <a:lnTo>
                      <a:pt x="58421" y="29614"/>
                    </a:lnTo>
                    <a:lnTo>
                      <a:pt x="59286" y="30047"/>
                    </a:lnTo>
                    <a:lnTo>
                      <a:pt x="60197" y="30405"/>
                    </a:lnTo>
                    <a:lnTo>
                      <a:pt x="61121" y="30673"/>
                    </a:lnTo>
                    <a:lnTo>
                      <a:pt x="62076" y="30852"/>
                    </a:lnTo>
                    <a:lnTo>
                      <a:pt x="63031" y="30942"/>
                    </a:lnTo>
                    <a:lnTo>
                      <a:pt x="63986" y="30942"/>
                    </a:lnTo>
                    <a:lnTo>
                      <a:pt x="64941" y="30852"/>
                    </a:lnTo>
                    <a:lnTo>
                      <a:pt x="65880" y="30673"/>
                    </a:lnTo>
                    <a:lnTo>
                      <a:pt x="66805" y="30405"/>
                    </a:lnTo>
                    <a:lnTo>
                      <a:pt x="67715" y="30047"/>
                    </a:lnTo>
                    <a:lnTo>
                      <a:pt x="68596" y="29614"/>
                    </a:lnTo>
                    <a:lnTo>
                      <a:pt x="69431" y="29077"/>
                    </a:lnTo>
                    <a:lnTo>
                      <a:pt x="70222" y="28450"/>
                    </a:lnTo>
                    <a:lnTo>
                      <a:pt x="70595" y="28107"/>
                    </a:lnTo>
                    <a:lnTo>
                      <a:pt x="70953" y="27734"/>
                    </a:lnTo>
                    <a:lnTo>
                      <a:pt x="71594" y="26944"/>
                    </a:lnTo>
                    <a:lnTo>
                      <a:pt x="72131" y="26093"/>
                    </a:lnTo>
                    <a:lnTo>
                      <a:pt x="72594" y="25228"/>
                    </a:lnTo>
                    <a:lnTo>
                      <a:pt x="72952" y="24318"/>
                    </a:lnTo>
                    <a:lnTo>
                      <a:pt x="73220" y="23378"/>
                    </a:lnTo>
                    <a:lnTo>
                      <a:pt x="73414" y="22438"/>
                    </a:lnTo>
                    <a:lnTo>
                      <a:pt x="73504" y="21469"/>
                    </a:lnTo>
                    <a:lnTo>
                      <a:pt x="73504" y="20514"/>
                    </a:lnTo>
                    <a:lnTo>
                      <a:pt x="73414" y="19559"/>
                    </a:lnTo>
                    <a:lnTo>
                      <a:pt x="73220" y="18604"/>
                    </a:lnTo>
                    <a:lnTo>
                      <a:pt x="72952" y="17664"/>
                    </a:lnTo>
                    <a:lnTo>
                      <a:pt x="72594" y="16769"/>
                    </a:lnTo>
                    <a:lnTo>
                      <a:pt x="72131" y="15889"/>
                    </a:lnTo>
                    <a:lnTo>
                      <a:pt x="71594" y="15054"/>
                    </a:lnTo>
                    <a:lnTo>
                      <a:pt x="70953" y="14248"/>
                    </a:lnTo>
                    <a:lnTo>
                      <a:pt x="70595" y="13875"/>
                    </a:lnTo>
                    <a:lnTo>
                      <a:pt x="70222" y="13532"/>
                    </a:lnTo>
                    <a:lnTo>
                      <a:pt x="69431" y="12905"/>
                    </a:lnTo>
                    <a:lnTo>
                      <a:pt x="68596" y="12383"/>
                    </a:lnTo>
                    <a:lnTo>
                      <a:pt x="67715" y="11936"/>
                    </a:lnTo>
                    <a:lnTo>
                      <a:pt x="66805" y="11578"/>
                    </a:lnTo>
                    <a:lnTo>
                      <a:pt x="65880" y="11309"/>
                    </a:lnTo>
                    <a:lnTo>
                      <a:pt x="64941" y="11130"/>
                    </a:lnTo>
                    <a:lnTo>
                      <a:pt x="63986" y="11040"/>
                    </a:lnTo>
                    <a:close/>
                    <a:moveTo>
                      <a:pt x="14919" y="1"/>
                    </a:moveTo>
                    <a:lnTo>
                      <a:pt x="13382" y="150"/>
                    </a:lnTo>
                    <a:lnTo>
                      <a:pt x="11890" y="433"/>
                    </a:lnTo>
                    <a:lnTo>
                      <a:pt x="10413" y="866"/>
                    </a:lnTo>
                    <a:lnTo>
                      <a:pt x="9011" y="1448"/>
                    </a:lnTo>
                    <a:lnTo>
                      <a:pt x="7653" y="2164"/>
                    </a:lnTo>
                    <a:lnTo>
                      <a:pt x="6385" y="3014"/>
                    </a:lnTo>
                    <a:lnTo>
                      <a:pt x="5192" y="3999"/>
                    </a:lnTo>
                    <a:lnTo>
                      <a:pt x="4640" y="4536"/>
                    </a:lnTo>
                    <a:lnTo>
                      <a:pt x="4252" y="4924"/>
                    </a:lnTo>
                    <a:lnTo>
                      <a:pt x="3715" y="5506"/>
                    </a:lnTo>
                    <a:lnTo>
                      <a:pt x="2760" y="6714"/>
                    </a:lnTo>
                    <a:lnTo>
                      <a:pt x="1954" y="7997"/>
                    </a:lnTo>
                    <a:lnTo>
                      <a:pt x="1283" y="9325"/>
                    </a:lnTo>
                    <a:lnTo>
                      <a:pt x="746" y="10712"/>
                    </a:lnTo>
                    <a:lnTo>
                      <a:pt x="358" y="12129"/>
                    </a:lnTo>
                    <a:lnTo>
                      <a:pt x="105" y="13562"/>
                    </a:lnTo>
                    <a:lnTo>
                      <a:pt x="0" y="15024"/>
                    </a:lnTo>
                    <a:lnTo>
                      <a:pt x="15" y="16486"/>
                    </a:lnTo>
                    <a:lnTo>
                      <a:pt x="179" y="17933"/>
                    </a:lnTo>
                    <a:lnTo>
                      <a:pt x="492" y="19365"/>
                    </a:lnTo>
                    <a:lnTo>
                      <a:pt x="940" y="20767"/>
                    </a:lnTo>
                    <a:lnTo>
                      <a:pt x="1507" y="22125"/>
                    </a:lnTo>
                    <a:lnTo>
                      <a:pt x="2238" y="23438"/>
                    </a:lnTo>
                    <a:lnTo>
                      <a:pt x="3088" y="24676"/>
                    </a:lnTo>
                    <a:lnTo>
                      <a:pt x="4088" y="25855"/>
                    </a:lnTo>
                    <a:lnTo>
                      <a:pt x="4640" y="26407"/>
                    </a:lnTo>
                    <a:lnTo>
                      <a:pt x="5192" y="26959"/>
                    </a:lnTo>
                    <a:lnTo>
                      <a:pt x="6385" y="27943"/>
                    </a:lnTo>
                    <a:lnTo>
                      <a:pt x="7653" y="28794"/>
                    </a:lnTo>
                    <a:lnTo>
                      <a:pt x="8996" y="29510"/>
                    </a:lnTo>
                    <a:lnTo>
                      <a:pt x="10413" y="30091"/>
                    </a:lnTo>
                    <a:lnTo>
                      <a:pt x="11875" y="30539"/>
                    </a:lnTo>
                    <a:lnTo>
                      <a:pt x="13382" y="30822"/>
                    </a:lnTo>
                    <a:lnTo>
                      <a:pt x="14919" y="30957"/>
                    </a:lnTo>
                    <a:lnTo>
                      <a:pt x="15694" y="30957"/>
                    </a:lnTo>
                    <a:lnTo>
                      <a:pt x="16515" y="30942"/>
                    </a:lnTo>
                    <a:lnTo>
                      <a:pt x="18096" y="30808"/>
                    </a:lnTo>
                    <a:lnTo>
                      <a:pt x="19603" y="30539"/>
                    </a:lnTo>
                    <a:lnTo>
                      <a:pt x="21035" y="30136"/>
                    </a:lnTo>
                    <a:lnTo>
                      <a:pt x="22378" y="29599"/>
                    </a:lnTo>
                    <a:lnTo>
                      <a:pt x="23646" y="28928"/>
                    </a:lnTo>
                    <a:lnTo>
                      <a:pt x="24825" y="28107"/>
                    </a:lnTo>
                    <a:lnTo>
                      <a:pt x="25944" y="27167"/>
                    </a:lnTo>
                    <a:lnTo>
                      <a:pt x="26451" y="26630"/>
                    </a:lnTo>
                    <a:lnTo>
                      <a:pt x="26913" y="26168"/>
                    </a:lnTo>
                    <a:lnTo>
                      <a:pt x="27704" y="25168"/>
                    </a:lnTo>
                    <a:lnTo>
                      <a:pt x="28390" y="24094"/>
                    </a:lnTo>
                    <a:lnTo>
                      <a:pt x="28972" y="22945"/>
                    </a:lnTo>
                    <a:lnTo>
                      <a:pt x="29434" y="21707"/>
                    </a:lnTo>
                    <a:lnTo>
                      <a:pt x="29778" y="20379"/>
                    </a:lnTo>
                    <a:lnTo>
                      <a:pt x="30001" y="18977"/>
                    </a:lnTo>
                    <a:lnTo>
                      <a:pt x="30121" y="17500"/>
                    </a:lnTo>
                    <a:lnTo>
                      <a:pt x="30136" y="16739"/>
                    </a:lnTo>
                    <a:lnTo>
                      <a:pt x="30136" y="16068"/>
                    </a:lnTo>
                    <a:lnTo>
                      <a:pt x="30016" y="14740"/>
                    </a:lnTo>
                    <a:lnTo>
                      <a:pt x="29912" y="14084"/>
                    </a:lnTo>
                    <a:lnTo>
                      <a:pt x="15680" y="14084"/>
                    </a:lnTo>
                    <a:lnTo>
                      <a:pt x="15680" y="18321"/>
                    </a:lnTo>
                    <a:lnTo>
                      <a:pt x="25809" y="18321"/>
                    </a:lnTo>
                    <a:lnTo>
                      <a:pt x="25675" y="19171"/>
                    </a:lnTo>
                    <a:lnTo>
                      <a:pt x="25287" y="20693"/>
                    </a:lnTo>
                    <a:lnTo>
                      <a:pt x="24705" y="22020"/>
                    </a:lnTo>
                    <a:lnTo>
                      <a:pt x="23959" y="23154"/>
                    </a:lnTo>
                    <a:lnTo>
                      <a:pt x="23512" y="23632"/>
                    </a:lnTo>
                    <a:lnTo>
                      <a:pt x="23124" y="24005"/>
                    </a:lnTo>
                    <a:lnTo>
                      <a:pt x="22288" y="24691"/>
                    </a:lnTo>
                    <a:lnTo>
                      <a:pt x="21423" y="25273"/>
                    </a:lnTo>
                    <a:lnTo>
                      <a:pt x="20498" y="25750"/>
                    </a:lnTo>
                    <a:lnTo>
                      <a:pt x="19514" y="26138"/>
                    </a:lnTo>
                    <a:lnTo>
                      <a:pt x="18499" y="26436"/>
                    </a:lnTo>
                    <a:lnTo>
                      <a:pt x="17410" y="26630"/>
                    </a:lnTo>
                    <a:lnTo>
                      <a:pt x="16291" y="26720"/>
                    </a:lnTo>
                    <a:lnTo>
                      <a:pt x="15694" y="26735"/>
                    </a:lnTo>
                    <a:lnTo>
                      <a:pt x="15142" y="26735"/>
                    </a:lnTo>
                    <a:lnTo>
                      <a:pt x="14039" y="26630"/>
                    </a:lnTo>
                    <a:lnTo>
                      <a:pt x="12964" y="26421"/>
                    </a:lnTo>
                    <a:lnTo>
                      <a:pt x="11920" y="26108"/>
                    </a:lnTo>
                    <a:lnTo>
                      <a:pt x="10921" y="25690"/>
                    </a:lnTo>
                    <a:lnTo>
                      <a:pt x="9966" y="25168"/>
                    </a:lnTo>
                    <a:lnTo>
                      <a:pt x="9056" y="24557"/>
                    </a:lnTo>
                    <a:lnTo>
                      <a:pt x="8220" y="23841"/>
                    </a:lnTo>
                    <a:lnTo>
                      <a:pt x="7832" y="23453"/>
                    </a:lnTo>
                    <a:lnTo>
                      <a:pt x="7430" y="23020"/>
                    </a:lnTo>
                    <a:lnTo>
                      <a:pt x="6728" y="22125"/>
                    </a:lnTo>
                    <a:lnTo>
                      <a:pt x="6117" y="21185"/>
                    </a:lnTo>
                    <a:lnTo>
                      <a:pt x="5610" y="20200"/>
                    </a:lnTo>
                    <a:lnTo>
                      <a:pt x="5207" y="19186"/>
                    </a:lnTo>
                    <a:lnTo>
                      <a:pt x="4908" y="18142"/>
                    </a:lnTo>
                    <a:lnTo>
                      <a:pt x="4714" y="17082"/>
                    </a:lnTo>
                    <a:lnTo>
                      <a:pt x="4610" y="16008"/>
                    </a:lnTo>
                    <a:lnTo>
                      <a:pt x="4610" y="14934"/>
                    </a:lnTo>
                    <a:lnTo>
                      <a:pt x="4714" y="13860"/>
                    </a:lnTo>
                    <a:lnTo>
                      <a:pt x="4908" y="12786"/>
                    </a:lnTo>
                    <a:lnTo>
                      <a:pt x="5207" y="11742"/>
                    </a:lnTo>
                    <a:lnTo>
                      <a:pt x="5610" y="10727"/>
                    </a:lnTo>
                    <a:lnTo>
                      <a:pt x="6117" y="9757"/>
                    </a:lnTo>
                    <a:lnTo>
                      <a:pt x="6728" y="8818"/>
                    </a:lnTo>
                    <a:lnTo>
                      <a:pt x="7430" y="7922"/>
                    </a:lnTo>
                    <a:lnTo>
                      <a:pt x="7832" y="7505"/>
                    </a:lnTo>
                    <a:lnTo>
                      <a:pt x="8220" y="7102"/>
                    </a:lnTo>
                    <a:lnTo>
                      <a:pt x="9056" y="6386"/>
                    </a:lnTo>
                    <a:lnTo>
                      <a:pt x="9966" y="5774"/>
                    </a:lnTo>
                    <a:lnTo>
                      <a:pt x="10921" y="5252"/>
                    </a:lnTo>
                    <a:lnTo>
                      <a:pt x="11920" y="4834"/>
                    </a:lnTo>
                    <a:lnTo>
                      <a:pt x="12964" y="4521"/>
                    </a:lnTo>
                    <a:lnTo>
                      <a:pt x="14039" y="4312"/>
                    </a:lnTo>
                    <a:lnTo>
                      <a:pt x="15142" y="4223"/>
                    </a:lnTo>
                    <a:lnTo>
                      <a:pt x="16232" y="4223"/>
                    </a:lnTo>
                    <a:lnTo>
                      <a:pt x="17291" y="4312"/>
                    </a:lnTo>
                    <a:lnTo>
                      <a:pt x="18320" y="4506"/>
                    </a:lnTo>
                    <a:lnTo>
                      <a:pt x="19335" y="4804"/>
                    </a:lnTo>
                    <a:lnTo>
                      <a:pt x="20304" y="5192"/>
                    </a:lnTo>
                    <a:lnTo>
                      <a:pt x="21229" y="5670"/>
                    </a:lnTo>
                    <a:lnTo>
                      <a:pt x="22109" y="6237"/>
                    </a:lnTo>
                    <a:lnTo>
                      <a:pt x="22945" y="6893"/>
                    </a:lnTo>
                    <a:lnTo>
                      <a:pt x="23333" y="7266"/>
                    </a:lnTo>
                    <a:lnTo>
                      <a:pt x="26316" y="4282"/>
                    </a:lnTo>
                    <a:lnTo>
                      <a:pt x="25779" y="3760"/>
                    </a:lnTo>
                    <a:lnTo>
                      <a:pt x="24631" y="2835"/>
                    </a:lnTo>
                    <a:lnTo>
                      <a:pt x="23407" y="2030"/>
                    </a:lnTo>
                    <a:lnTo>
                      <a:pt x="22109" y="1358"/>
                    </a:lnTo>
                    <a:lnTo>
                      <a:pt x="20752" y="806"/>
                    </a:lnTo>
                    <a:lnTo>
                      <a:pt x="19350" y="404"/>
                    </a:lnTo>
                    <a:lnTo>
                      <a:pt x="17917" y="135"/>
                    </a:lnTo>
                    <a:lnTo>
                      <a:pt x="16440" y="1"/>
                    </a:lnTo>
                    <a:close/>
                    <a:moveTo>
                      <a:pt x="112874" y="11011"/>
                    </a:moveTo>
                    <a:lnTo>
                      <a:pt x="111934" y="11085"/>
                    </a:lnTo>
                    <a:lnTo>
                      <a:pt x="111024" y="11264"/>
                    </a:lnTo>
                    <a:lnTo>
                      <a:pt x="110144" y="11533"/>
                    </a:lnTo>
                    <a:lnTo>
                      <a:pt x="109279" y="11891"/>
                    </a:lnTo>
                    <a:lnTo>
                      <a:pt x="108473" y="12338"/>
                    </a:lnTo>
                    <a:lnTo>
                      <a:pt x="107712" y="12861"/>
                    </a:lnTo>
                    <a:lnTo>
                      <a:pt x="106996" y="13472"/>
                    </a:lnTo>
                    <a:lnTo>
                      <a:pt x="106668" y="13800"/>
                    </a:lnTo>
                    <a:lnTo>
                      <a:pt x="106325" y="14158"/>
                    </a:lnTo>
                    <a:lnTo>
                      <a:pt x="105728" y="14904"/>
                    </a:lnTo>
                    <a:lnTo>
                      <a:pt x="105221" y="15710"/>
                    </a:lnTo>
                    <a:lnTo>
                      <a:pt x="104788" y="16545"/>
                    </a:lnTo>
                    <a:lnTo>
                      <a:pt x="104445" y="17440"/>
                    </a:lnTo>
                    <a:lnTo>
                      <a:pt x="104191" y="18395"/>
                    </a:lnTo>
                    <a:lnTo>
                      <a:pt x="104012" y="19395"/>
                    </a:lnTo>
                    <a:lnTo>
                      <a:pt x="103923" y="20439"/>
                    </a:lnTo>
                    <a:lnTo>
                      <a:pt x="103923" y="20991"/>
                    </a:lnTo>
                    <a:lnTo>
                      <a:pt x="103923" y="21483"/>
                    </a:lnTo>
                    <a:lnTo>
                      <a:pt x="103997" y="22468"/>
                    </a:lnTo>
                    <a:lnTo>
                      <a:pt x="104176" y="23438"/>
                    </a:lnTo>
                    <a:lnTo>
                      <a:pt x="104445" y="24378"/>
                    </a:lnTo>
                    <a:lnTo>
                      <a:pt x="104803" y="25273"/>
                    </a:lnTo>
                    <a:lnTo>
                      <a:pt x="105251" y="26138"/>
                    </a:lnTo>
                    <a:lnTo>
                      <a:pt x="105788" y="26959"/>
                    </a:lnTo>
                    <a:lnTo>
                      <a:pt x="106414" y="27734"/>
                    </a:lnTo>
                    <a:lnTo>
                      <a:pt x="106757" y="28092"/>
                    </a:lnTo>
                    <a:lnTo>
                      <a:pt x="107115" y="28435"/>
                    </a:lnTo>
                    <a:lnTo>
                      <a:pt x="107876" y="29077"/>
                    </a:lnTo>
                    <a:lnTo>
                      <a:pt x="108682" y="29614"/>
                    </a:lnTo>
                    <a:lnTo>
                      <a:pt x="109547" y="30077"/>
                    </a:lnTo>
                    <a:lnTo>
                      <a:pt x="110457" y="30435"/>
                    </a:lnTo>
                    <a:lnTo>
                      <a:pt x="111382" y="30718"/>
                    </a:lnTo>
                    <a:lnTo>
                      <a:pt x="112352" y="30897"/>
                    </a:lnTo>
                    <a:lnTo>
                      <a:pt x="113336" y="30972"/>
                    </a:lnTo>
                    <a:lnTo>
                      <a:pt x="113829" y="30957"/>
                    </a:lnTo>
                    <a:lnTo>
                      <a:pt x="114500" y="30972"/>
                    </a:lnTo>
                    <a:lnTo>
                      <a:pt x="115828" y="30808"/>
                    </a:lnTo>
                    <a:lnTo>
                      <a:pt x="117111" y="30464"/>
                    </a:lnTo>
                    <a:lnTo>
                      <a:pt x="118334" y="29927"/>
                    </a:lnTo>
                    <a:lnTo>
                      <a:pt x="118916" y="29584"/>
                    </a:lnTo>
                    <a:lnTo>
                      <a:pt x="119378" y="29286"/>
                    </a:lnTo>
                    <a:lnTo>
                      <a:pt x="120259" y="28600"/>
                    </a:lnTo>
                    <a:lnTo>
                      <a:pt x="121064" y="27824"/>
                    </a:lnTo>
                    <a:lnTo>
                      <a:pt x="121795" y="26973"/>
                    </a:lnTo>
                    <a:lnTo>
                      <a:pt x="122123" y="26526"/>
                    </a:lnTo>
                    <a:lnTo>
                      <a:pt x="118722" y="24258"/>
                    </a:lnTo>
                    <a:lnTo>
                      <a:pt x="118498" y="24601"/>
                    </a:lnTo>
                    <a:lnTo>
                      <a:pt x="117991" y="25213"/>
                    </a:lnTo>
                    <a:lnTo>
                      <a:pt x="117439" y="25720"/>
                    </a:lnTo>
                    <a:lnTo>
                      <a:pt x="116872" y="26153"/>
                    </a:lnTo>
                    <a:lnTo>
                      <a:pt x="116260" y="26496"/>
                    </a:lnTo>
                    <a:lnTo>
                      <a:pt x="115604" y="26765"/>
                    </a:lnTo>
                    <a:lnTo>
                      <a:pt x="114918" y="26929"/>
                    </a:lnTo>
                    <a:lnTo>
                      <a:pt x="114202" y="27018"/>
                    </a:lnTo>
                    <a:lnTo>
                      <a:pt x="113829" y="27033"/>
                    </a:lnTo>
                    <a:lnTo>
                      <a:pt x="113426" y="27018"/>
                    </a:lnTo>
                    <a:lnTo>
                      <a:pt x="112650" y="26929"/>
                    </a:lnTo>
                    <a:lnTo>
                      <a:pt x="111949" y="26735"/>
                    </a:lnTo>
                    <a:lnTo>
                      <a:pt x="111278" y="26451"/>
                    </a:lnTo>
                    <a:lnTo>
                      <a:pt x="110681" y="26078"/>
                    </a:lnTo>
                    <a:lnTo>
                      <a:pt x="110129" y="25601"/>
                    </a:lnTo>
                    <a:lnTo>
                      <a:pt x="109637" y="25034"/>
                    </a:lnTo>
                    <a:lnTo>
                      <a:pt x="109189" y="24378"/>
                    </a:lnTo>
                    <a:lnTo>
                      <a:pt x="108995" y="24005"/>
                    </a:lnTo>
                    <a:lnTo>
                      <a:pt x="122332" y="18470"/>
                    </a:lnTo>
                    <a:lnTo>
                      <a:pt x="121885" y="17336"/>
                    </a:lnTo>
                    <a:lnTo>
                      <a:pt x="121661" y="16829"/>
                    </a:lnTo>
                    <a:lnTo>
                      <a:pt x="121184" y="15844"/>
                    </a:lnTo>
                    <a:lnTo>
                      <a:pt x="120900" y="15367"/>
                    </a:lnTo>
                    <a:lnTo>
                      <a:pt x="120527" y="14830"/>
                    </a:lnTo>
                    <a:lnTo>
                      <a:pt x="119722" y="13830"/>
                    </a:lnTo>
                    <a:lnTo>
                      <a:pt x="119274" y="13353"/>
                    </a:lnTo>
                    <a:lnTo>
                      <a:pt x="118991" y="13084"/>
                    </a:lnTo>
                    <a:lnTo>
                      <a:pt x="118379" y="12607"/>
                    </a:lnTo>
                    <a:lnTo>
                      <a:pt x="117737" y="12174"/>
                    </a:lnTo>
                    <a:lnTo>
                      <a:pt x="117051" y="11816"/>
                    </a:lnTo>
                    <a:lnTo>
                      <a:pt x="116693" y="11667"/>
                    </a:lnTo>
                    <a:lnTo>
                      <a:pt x="116290" y="11503"/>
                    </a:lnTo>
                    <a:lnTo>
                      <a:pt x="115470" y="11249"/>
                    </a:lnTo>
                    <a:lnTo>
                      <a:pt x="114634" y="11085"/>
                    </a:lnTo>
                    <a:lnTo>
                      <a:pt x="113769" y="11011"/>
                    </a:lnTo>
                    <a:close/>
                    <a:moveTo>
                      <a:pt x="84872" y="11026"/>
                    </a:moveTo>
                    <a:lnTo>
                      <a:pt x="84394" y="11040"/>
                    </a:lnTo>
                    <a:lnTo>
                      <a:pt x="83469" y="11130"/>
                    </a:lnTo>
                    <a:lnTo>
                      <a:pt x="82574" y="11309"/>
                    </a:lnTo>
                    <a:lnTo>
                      <a:pt x="81709" y="11578"/>
                    </a:lnTo>
                    <a:lnTo>
                      <a:pt x="80874" y="11950"/>
                    </a:lnTo>
                    <a:lnTo>
                      <a:pt x="80083" y="12398"/>
                    </a:lnTo>
                    <a:lnTo>
                      <a:pt x="79292" y="12950"/>
                    </a:lnTo>
                    <a:lnTo>
                      <a:pt x="78546" y="13592"/>
                    </a:lnTo>
                    <a:lnTo>
                      <a:pt x="78188" y="13950"/>
                    </a:lnTo>
                    <a:lnTo>
                      <a:pt x="77845" y="14308"/>
                    </a:lnTo>
                    <a:lnTo>
                      <a:pt x="77219" y="15068"/>
                    </a:lnTo>
                    <a:lnTo>
                      <a:pt x="76682" y="15874"/>
                    </a:lnTo>
                    <a:lnTo>
                      <a:pt x="76234" y="16739"/>
                    </a:lnTo>
                    <a:lnTo>
                      <a:pt x="75861" y="17634"/>
                    </a:lnTo>
                    <a:lnTo>
                      <a:pt x="75592" y="18574"/>
                    </a:lnTo>
                    <a:lnTo>
                      <a:pt x="75399" y="19529"/>
                    </a:lnTo>
                    <a:lnTo>
                      <a:pt x="75324" y="20514"/>
                    </a:lnTo>
                    <a:lnTo>
                      <a:pt x="75324" y="21006"/>
                    </a:lnTo>
                    <a:lnTo>
                      <a:pt x="75324" y="21498"/>
                    </a:lnTo>
                    <a:lnTo>
                      <a:pt x="75399" y="22483"/>
                    </a:lnTo>
                    <a:lnTo>
                      <a:pt x="75578" y="23438"/>
                    </a:lnTo>
                    <a:lnTo>
                      <a:pt x="75861" y="24363"/>
                    </a:lnTo>
                    <a:lnTo>
                      <a:pt x="76219" y="25258"/>
                    </a:lnTo>
                    <a:lnTo>
                      <a:pt x="76682" y="26123"/>
                    </a:lnTo>
                    <a:lnTo>
                      <a:pt x="77219" y="26929"/>
                    </a:lnTo>
                    <a:lnTo>
                      <a:pt x="77845" y="27675"/>
                    </a:lnTo>
                    <a:lnTo>
                      <a:pt x="78188" y="28033"/>
                    </a:lnTo>
                    <a:lnTo>
                      <a:pt x="78546" y="28391"/>
                    </a:lnTo>
                    <a:lnTo>
                      <a:pt x="79292" y="29032"/>
                    </a:lnTo>
                    <a:lnTo>
                      <a:pt x="80068" y="29569"/>
                    </a:lnTo>
                    <a:lnTo>
                      <a:pt x="80874" y="30032"/>
                    </a:lnTo>
                    <a:lnTo>
                      <a:pt x="81709" y="30390"/>
                    </a:lnTo>
                    <a:lnTo>
                      <a:pt x="82574" y="30658"/>
                    </a:lnTo>
                    <a:lnTo>
                      <a:pt x="83469" y="30837"/>
                    </a:lnTo>
                    <a:lnTo>
                      <a:pt x="84394" y="30927"/>
                    </a:lnTo>
                    <a:lnTo>
                      <a:pt x="84872" y="30942"/>
                    </a:lnTo>
                    <a:lnTo>
                      <a:pt x="85290" y="30942"/>
                    </a:lnTo>
                    <a:lnTo>
                      <a:pt x="86095" y="30867"/>
                    </a:lnTo>
                    <a:lnTo>
                      <a:pt x="86841" y="30733"/>
                    </a:lnTo>
                    <a:lnTo>
                      <a:pt x="87542" y="30509"/>
                    </a:lnTo>
                    <a:lnTo>
                      <a:pt x="88199" y="30241"/>
                    </a:lnTo>
                    <a:lnTo>
                      <a:pt x="88810" y="29883"/>
                    </a:lnTo>
                    <a:lnTo>
                      <a:pt x="89362" y="29465"/>
                    </a:lnTo>
                    <a:lnTo>
                      <a:pt x="89870" y="28958"/>
                    </a:lnTo>
                    <a:lnTo>
                      <a:pt x="90108" y="28689"/>
                    </a:lnTo>
                    <a:lnTo>
                      <a:pt x="90257" y="28689"/>
                    </a:lnTo>
                    <a:lnTo>
                      <a:pt x="90257" y="30121"/>
                    </a:lnTo>
                    <a:lnTo>
                      <a:pt x="90242" y="30822"/>
                    </a:lnTo>
                    <a:lnTo>
                      <a:pt x="90078" y="32076"/>
                    </a:lnTo>
                    <a:lnTo>
                      <a:pt x="89735" y="33165"/>
                    </a:lnTo>
                    <a:lnTo>
                      <a:pt x="89198" y="34090"/>
                    </a:lnTo>
                    <a:lnTo>
                      <a:pt x="88855" y="34477"/>
                    </a:lnTo>
                    <a:lnTo>
                      <a:pt x="88482" y="34850"/>
                    </a:lnTo>
                    <a:lnTo>
                      <a:pt x="87647" y="35417"/>
                    </a:lnTo>
                    <a:lnTo>
                      <a:pt x="86662" y="35790"/>
                    </a:lnTo>
                    <a:lnTo>
                      <a:pt x="85543" y="35984"/>
                    </a:lnTo>
                    <a:lnTo>
                      <a:pt x="84946" y="35999"/>
                    </a:lnTo>
                    <a:lnTo>
                      <a:pt x="84514" y="35984"/>
                    </a:lnTo>
                    <a:lnTo>
                      <a:pt x="83678" y="35865"/>
                    </a:lnTo>
                    <a:lnTo>
                      <a:pt x="82873" y="35596"/>
                    </a:lnTo>
                    <a:lnTo>
                      <a:pt x="82142" y="35194"/>
                    </a:lnTo>
                    <a:lnTo>
                      <a:pt x="81814" y="34940"/>
                    </a:lnTo>
                    <a:lnTo>
                      <a:pt x="81500" y="34671"/>
                    </a:lnTo>
                    <a:lnTo>
                      <a:pt x="80948" y="34105"/>
                    </a:lnTo>
                    <a:lnTo>
                      <a:pt x="80486" y="33478"/>
                    </a:lnTo>
                    <a:lnTo>
                      <a:pt x="80083" y="32792"/>
                    </a:lnTo>
                    <a:lnTo>
                      <a:pt x="79919" y="32434"/>
                    </a:lnTo>
                    <a:lnTo>
                      <a:pt x="76100" y="34015"/>
                    </a:lnTo>
                    <a:lnTo>
                      <a:pt x="76383" y="34627"/>
                    </a:lnTo>
                    <a:lnTo>
                      <a:pt x="77054" y="35760"/>
                    </a:lnTo>
                    <a:lnTo>
                      <a:pt x="77875" y="36805"/>
                    </a:lnTo>
                    <a:lnTo>
                      <a:pt x="78815" y="37730"/>
                    </a:lnTo>
                    <a:lnTo>
                      <a:pt x="79352" y="38147"/>
                    </a:lnTo>
                    <a:lnTo>
                      <a:pt x="79919" y="38565"/>
                    </a:lnTo>
                    <a:lnTo>
                      <a:pt x="81187" y="39222"/>
                    </a:lnTo>
                    <a:lnTo>
                      <a:pt x="82589" y="39669"/>
                    </a:lnTo>
                    <a:lnTo>
                      <a:pt x="84111" y="39893"/>
                    </a:lnTo>
                    <a:lnTo>
                      <a:pt x="84946" y="39908"/>
                    </a:lnTo>
                    <a:lnTo>
                      <a:pt x="85454" y="39908"/>
                    </a:lnTo>
                    <a:lnTo>
                      <a:pt x="86438" y="39818"/>
                    </a:lnTo>
                    <a:lnTo>
                      <a:pt x="87393" y="39669"/>
                    </a:lnTo>
                    <a:lnTo>
                      <a:pt x="88288" y="39416"/>
                    </a:lnTo>
                    <a:lnTo>
                      <a:pt x="89139" y="39102"/>
                    </a:lnTo>
                    <a:lnTo>
                      <a:pt x="89944" y="38699"/>
                    </a:lnTo>
                    <a:lnTo>
                      <a:pt x="90705" y="38207"/>
                    </a:lnTo>
                    <a:lnTo>
                      <a:pt x="91406" y="37640"/>
                    </a:lnTo>
                    <a:lnTo>
                      <a:pt x="91749" y="37327"/>
                    </a:lnTo>
                    <a:lnTo>
                      <a:pt x="92077" y="36984"/>
                    </a:lnTo>
                    <a:lnTo>
                      <a:pt x="92659" y="36268"/>
                    </a:lnTo>
                    <a:lnTo>
                      <a:pt x="93152" y="35447"/>
                    </a:lnTo>
                    <a:lnTo>
                      <a:pt x="93569" y="34567"/>
                    </a:lnTo>
                    <a:lnTo>
                      <a:pt x="93898" y="33582"/>
                    </a:lnTo>
                    <a:lnTo>
                      <a:pt x="94151" y="32523"/>
                    </a:lnTo>
                    <a:lnTo>
                      <a:pt x="94315" y="31389"/>
                    </a:lnTo>
                    <a:lnTo>
                      <a:pt x="94405" y="30166"/>
                    </a:lnTo>
                    <a:lnTo>
                      <a:pt x="94420" y="29525"/>
                    </a:lnTo>
                    <a:lnTo>
                      <a:pt x="94420" y="11622"/>
                    </a:lnTo>
                    <a:lnTo>
                      <a:pt x="90257" y="11622"/>
                    </a:lnTo>
                    <a:lnTo>
                      <a:pt x="90257" y="13248"/>
                    </a:lnTo>
                    <a:lnTo>
                      <a:pt x="90108" y="13248"/>
                    </a:lnTo>
                    <a:lnTo>
                      <a:pt x="89870" y="12995"/>
                    </a:lnTo>
                    <a:lnTo>
                      <a:pt x="89377" y="12547"/>
                    </a:lnTo>
                    <a:lnTo>
                      <a:pt x="88840" y="12144"/>
                    </a:lnTo>
                    <a:lnTo>
                      <a:pt x="88258" y="11801"/>
                    </a:lnTo>
                    <a:lnTo>
                      <a:pt x="87945" y="11667"/>
                    </a:lnTo>
                    <a:lnTo>
                      <a:pt x="87572" y="11503"/>
                    </a:lnTo>
                    <a:lnTo>
                      <a:pt x="86826" y="11264"/>
                    </a:lnTo>
                    <a:lnTo>
                      <a:pt x="86050" y="11100"/>
                    </a:lnTo>
                    <a:lnTo>
                      <a:pt x="85260" y="11026"/>
                    </a:lnTo>
                    <a:close/>
                  </a:path>
                </a:pathLst>
              </a:custGeom>
              <a:solidFill>
                <a:srgbClr val="5F6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14"/>
              <p:cNvGrpSpPr/>
              <p:nvPr/>
            </p:nvGrpSpPr>
            <p:grpSpPr>
              <a:xfrm>
                <a:off x="2430468" y="2536041"/>
                <a:ext cx="644676" cy="193720"/>
                <a:chOff x="2430468" y="2536041"/>
                <a:chExt cx="644676" cy="193720"/>
              </a:xfrm>
            </p:grpSpPr>
            <p:sp>
              <p:nvSpPr>
                <p:cNvPr id="68" name="Google Shape;68;p14"/>
                <p:cNvSpPr/>
                <p:nvPr/>
              </p:nvSpPr>
              <p:spPr>
                <a:xfrm>
                  <a:off x="2430468" y="2536041"/>
                  <a:ext cx="169523" cy="19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6" h="28271" extrusionOk="0">
                      <a:moveTo>
                        <a:pt x="14069" y="0"/>
                      </a:moveTo>
                      <a:lnTo>
                        <a:pt x="13323" y="15"/>
                      </a:lnTo>
                      <a:lnTo>
                        <a:pt x="11891" y="149"/>
                      </a:lnTo>
                      <a:lnTo>
                        <a:pt x="10518" y="403"/>
                      </a:lnTo>
                      <a:lnTo>
                        <a:pt x="9205" y="776"/>
                      </a:lnTo>
                      <a:lnTo>
                        <a:pt x="7952" y="1283"/>
                      </a:lnTo>
                      <a:lnTo>
                        <a:pt x="6759" y="1910"/>
                      </a:lnTo>
                      <a:lnTo>
                        <a:pt x="5625" y="2670"/>
                      </a:lnTo>
                      <a:lnTo>
                        <a:pt x="4566" y="3551"/>
                      </a:lnTo>
                      <a:lnTo>
                        <a:pt x="4059" y="4058"/>
                      </a:lnTo>
                      <a:lnTo>
                        <a:pt x="3551" y="4565"/>
                      </a:lnTo>
                      <a:lnTo>
                        <a:pt x="2671" y="5639"/>
                      </a:lnTo>
                      <a:lnTo>
                        <a:pt x="1910" y="6773"/>
                      </a:lnTo>
                      <a:lnTo>
                        <a:pt x="1284" y="7967"/>
                      </a:lnTo>
                      <a:lnTo>
                        <a:pt x="776" y="9235"/>
                      </a:lnTo>
                      <a:lnTo>
                        <a:pt x="389" y="10562"/>
                      </a:lnTo>
                      <a:lnTo>
                        <a:pt x="135" y="11935"/>
                      </a:lnTo>
                      <a:lnTo>
                        <a:pt x="16" y="13382"/>
                      </a:lnTo>
                      <a:lnTo>
                        <a:pt x="1" y="14143"/>
                      </a:lnTo>
                      <a:lnTo>
                        <a:pt x="16" y="14889"/>
                      </a:lnTo>
                      <a:lnTo>
                        <a:pt x="150" y="16336"/>
                      </a:lnTo>
                      <a:lnTo>
                        <a:pt x="403" y="17723"/>
                      </a:lnTo>
                      <a:lnTo>
                        <a:pt x="776" y="19051"/>
                      </a:lnTo>
                      <a:lnTo>
                        <a:pt x="1284" y="20319"/>
                      </a:lnTo>
                      <a:lnTo>
                        <a:pt x="1910" y="21513"/>
                      </a:lnTo>
                      <a:lnTo>
                        <a:pt x="2671" y="22646"/>
                      </a:lnTo>
                      <a:lnTo>
                        <a:pt x="3551" y="23721"/>
                      </a:lnTo>
                      <a:lnTo>
                        <a:pt x="4059" y="24228"/>
                      </a:lnTo>
                      <a:lnTo>
                        <a:pt x="4566" y="24720"/>
                      </a:lnTo>
                      <a:lnTo>
                        <a:pt x="5640" y="25615"/>
                      </a:lnTo>
                      <a:lnTo>
                        <a:pt x="6774" y="26376"/>
                      </a:lnTo>
                      <a:lnTo>
                        <a:pt x="7967" y="27003"/>
                      </a:lnTo>
                      <a:lnTo>
                        <a:pt x="9220" y="27510"/>
                      </a:lnTo>
                      <a:lnTo>
                        <a:pt x="10518" y="27883"/>
                      </a:lnTo>
                      <a:lnTo>
                        <a:pt x="11891" y="28136"/>
                      </a:lnTo>
                      <a:lnTo>
                        <a:pt x="13323" y="28271"/>
                      </a:lnTo>
                      <a:lnTo>
                        <a:pt x="14860" y="28271"/>
                      </a:lnTo>
                      <a:lnTo>
                        <a:pt x="16411" y="28107"/>
                      </a:lnTo>
                      <a:lnTo>
                        <a:pt x="17933" y="27763"/>
                      </a:lnTo>
                      <a:lnTo>
                        <a:pt x="19410" y="27256"/>
                      </a:lnTo>
                      <a:lnTo>
                        <a:pt x="20126" y="26928"/>
                      </a:lnTo>
                      <a:lnTo>
                        <a:pt x="20797" y="26615"/>
                      </a:lnTo>
                      <a:lnTo>
                        <a:pt x="22050" y="25869"/>
                      </a:lnTo>
                      <a:lnTo>
                        <a:pt x="23214" y="24974"/>
                      </a:lnTo>
                      <a:lnTo>
                        <a:pt x="24288" y="23959"/>
                      </a:lnTo>
                      <a:lnTo>
                        <a:pt x="24765" y="23407"/>
                      </a:lnTo>
                      <a:lnTo>
                        <a:pt x="22349" y="20990"/>
                      </a:lnTo>
                      <a:lnTo>
                        <a:pt x="21916" y="21468"/>
                      </a:lnTo>
                      <a:lnTo>
                        <a:pt x="21021" y="22333"/>
                      </a:lnTo>
                      <a:lnTo>
                        <a:pt x="20066" y="23064"/>
                      </a:lnTo>
                      <a:lnTo>
                        <a:pt x="19082" y="23676"/>
                      </a:lnTo>
                      <a:lnTo>
                        <a:pt x="18037" y="24168"/>
                      </a:lnTo>
                      <a:lnTo>
                        <a:pt x="16948" y="24541"/>
                      </a:lnTo>
                      <a:lnTo>
                        <a:pt x="15829" y="24780"/>
                      </a:lnTo>
                      <a:lnTo>
                        <a:pt x="14651" y="24914"/>
                      </a:lnTo>
                      <a:lnTo>
                        <a:pt x="13517" y="24914"/>
                      </a:lnTo>
                      <a:lnTo>
                        <a:pt x="12488" y="24839"/>
                      </a:lnTo>
                      <a:lnTo>
                        <a:pt x="11473" y="24645"/>
                      </a:lnTo>
                      <a:lnTo>
                        <a:pt x="10488" y="24377"/>
                      </a:lnTo>
                      <a:lnTo>
                        <a:pt x="9534" y="23989"/>
                      </a:lnTo>
                      <a:lnTo>
                        <a:pt x="8624" y="23512"/>
                      </a:lnTo>
                      <a:lnTo>
                        <a:pt x="7773" y="22945"/>
                      </a:lnTo>
                      <a:lnTo>
                        <a:pt x="6968" y="22303"/>
                      </a:lnTo>
                      <a:lnTo>
                        <a:pt x="6595" y="21930"/>
                      </a:lnTo>
                      <a:lnTo>
                        <a:pt x="6207" y="21557"/>
                      </a:lnTo>
                      <a:lnTo>
                        <a:pt x="5550" y="20752"/>
                      </a:lnTo>
                      <a:lnTo>
                        <a:pt x="4983" y="19886"/>
                      </a:lnTo>
                      <a:lnTo>
                        <a:pt x="4506" y="18976"/>
                      </a:lnTo>
                      <a:lnTo>
                        <a:pt x="4118" y="17992"/>
                      </a:lnTo>
                      <a:lnTo>
                        <a:pt x="3835" y="16962"/>
                      </a:lnTo>
                      <a:lnTo>
                        <a:pt x="3656" y="15873"/>
                      </a:lnTo>
                      <a:lnTo>
                        <a:pt x="3551" y="14725"/>
                      </a:lnTo>
                      <a:lnTo>
                        <a:pt x="3551" y="14128"/>
                      </a:lnTo>
                      <a:lnTo>
                        <a:pt x="3551" y="13516"/>
                      </a:lnTo>
                      <a:lnTo>
                        <a:pt x="3656" y="12368"/>
                      </a:lnTo>
                      <a:lnTo>
                        <a:pt x="3835" y="11278"/>
                      </a:lnTo>
                      <a:lnTo>
                        <a:pt x="4118" y="10249"/>
                      </a:lnTo>
                      <a:lnTo>
                        <a:pt x="4506" y="9264"/>
                      </a:lnTo>
                      <a:lnTo>
                        <a:pt x="4983" y="8354"/>
                      </a:lnTo>
                      <a:lnTo>
                        <a:pt x="5550" y="7489"/>
                      </a:lnTo>
                      <a:lnTo>
                        <a:pt x="6207" y="6684"/>
                      </a:lnTo>
                      <a:lnTo>
                        <a:pt x="6595" y="6311"/>
                      </a:lnTo>
                      <a:lnTo>
                        <a:pt x="6968" y="5938"/>
                      </a:lnTo>
                      <a:lnTo>
                        <a:pt x="7773" y="5296"/>
                      </a:lnTo>
                      <a:lnTo>
                        <a:pt x="8624" y="4729"/>
                      </a:lnTo>
                      <a:lnTo>
                        <a:pt x="9534" y="4252"/>
                      </a:lnTo>
                      <a:lnTo>
                        <a:pt x="10488" y="3864"/>
                      </a:lnTo>
                      <a:lnTo>
                        <a:pt x="11473" y="3595"/>
                      </a:lnTo>
                      <a:lnTo>
                        <a:pt x="12488" y="3401"/>
                      </a:lnTo>
                      <a:lnTo>
                        <a:pt x="13517" y="3327"/>
                      </a:lnTo>
                      <a:lnTo>
                        <a:pt x="14636" y="3327"/>
                      </a:lnTo>
                      <a:lnTo>
                        <a:pt x="15755" y="3446"/>
                      </a:lnTo>
                      <a:lnTo>
                        <a:pt x="16829" y="3655"/>
                      </a:lnTo>
                      <a:lnTo>
                        <a:pt x="17828" y="3968"/>
                      </a:lnTo>
                      <a:lnTo>
                        <a:pt x="18768" y="4401"/>
                      </a:lnTo>
                      <a:lnTo>
                        <a:pt x="19648" y="4938"/>
                      </a:lnTo>
                      <a:lnTo>
                        <a:pt x="20454" y="5580"/>
                      </a:lnTo>
                      <a:lnTo>
                        <a:pt x="21215" y="6340"/>
                      </a:lnTo>
                      <a:lnTo>
                        <a:pt x="21558" y="6758"/>
                      </a:lnTo>
                      <a:lnTo>
                        <a:pt x="23990" y="4401"/>
                      </a:lnTo>
                      <a:lnTo>
                        <a:pt x="23497" y="3864"/>
                      </a:lnTo>
                      <a:lnTo>
                        <a:pt x="22483" y="2909"/>
                      </a:lnTo>
                      <a:lnTo>
                        <a:pt x="21394" y="2074"/>
                      </a:lnTo>
                      <a:lnTo>
                        <a:pt x="20215" y="1387"/>
                      </a:lnTo>
                      <a:lnTo>
                        <a:pt x="18977" y="835"/>
                      </a:lnTo>
                      <a:lnTo>
                        <a:pt x="17664" y="433"/>
                      </a:lnTo>
                      <a:lnTo>
                        <a:pt x="16277" y="149"/>
                      </a:lnTo>
                      <a:lnTo>
                        <a:pt x="14830" y="15"/>
                      </a:lnTo>
                      <a:lnTo>
                        <a:pt x="14069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4"/>
                <p:cNvSpPr/>
                <p:nvPr/>
              </p:nvSpPr>
              <p:spPr>
                <a:xfrm>
                  <a:off x="2621430" y="2540429"/>
                  <a:ext cx="23800" cy="18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" h="27033" extrusionOk="0">
                      <a:moveTo>
                        <a:pt x="0" y="1"/>
                      </a:moveTo>
                      <a:lnTo>
                        <a:pt x="0" y="27033"/>
                      </a:lnTo>
                      <a:lnTo>
                        <a:pt x="3476" y="27033"/>
                      </a:lnTo>
                      <a:lnTo>
                        <a:pt x="3476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>
                  <a:off x="2665546" y="2594655"/>
                  <a:ext cx="130411" cy="135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2" h="19738" extrusionOk="0">
                      <a:moveTo>
                        <a:pt x="9101" y="3193"/>
                      </a:moveTo>
                      <a:lnTo>
                        <a:pt x="10219" y="3223"/>
                      </a:lnTo>
                      <a:lnTo>
                        <a:pt x="11308" y="3461"/>
                      </a:lnTo>
                      <a:lnTo>
                        <a:pt x="12353" y="3924"/>
                      </a:lnTo>
                      <a:lnTo>
                        <a:pt x="13308" y="4595"/>
                      </a:lnTo>
                      <a:lnTo>
                        <a:pt x="13740" y="5013"/>
                      </a:lnTo>
                      <a:lnTo>
                        <a:pt x="14173" y="5490"/>
                      </a:lnTo>
                      <a:lnTo>
                        <a:pt x="14829" y="6550"/>
                      </a:lnTo>
                      <a:lnTo>
                        <a:pt x="15292" y="7758"/>
                      </a:lnTo>
                      <a:lnTo>
                        <a:pt x="15516" y="9116"/>
                      </a:lnTo>
                      <a:lnTo>
                        <a:pt x="15530" y="9861"/>
                      </a:lnTo>
                      <a:lnTo>
                        <a:pt x="15516" y="10607"/>
                      </a:lnTo>
                      <a:lnTo>
                        <a:pt x="15292" y="11965"/>
                      </a:lnTo>
                      <a:lnTo>
                        <a:pt x="14844" y="13173"/>
                      </a:lnTo>
                      <a:lnTo>
                        <a:pt x="14173" y="14248"/>
                      </a:lnTo>
                      <a:lnTo>
                        <a:pt x="13740" y="14710"/>
                      </a:lnTo>
                      <a:lnTo>
                        <a:pt x="13516" y="14934"/>
                      </a:lnTo>
                      <a:lnTo>
                        <a:pt x="13069" y="15337"/>
                      </a:lnTo>
                      <a:lnTo>
                        <a:pt x="12069" y="15948"/>
                      </a:lnTo>
                      <a:lnTo>
                        <a:pt x="11010" y="16351"/>
                      </a:lnTo>
                      <a:lnTo>
                        <a:pt x="9891" y="16530"/>
                      </a:lnTo>
                      <a:lnTo>
                        <a:pt x="8772" y="16500"/>
                      </a:lnTo>
                      <a:lnTo>
                        <a:pt x="7668" y="16262"/>
                      </a:lnTo>
                      <a:lnTo>
                        <a:pt x="6639" y="15799"/>
                      </a:lnTo>
                      <a:lnTo>
                        <a:pt x="5684" y="15143"/>
                      </a:lnTo>
                      <a:lnTo>
                        <a:pt x="5252" y="14710"/>
                      </a:lnTo>
                      <a:lnTo>
                        <a:pt x="4819" y="14248"/>
                      </a:lnTo>
                      <a:lnTo>
                        <a:pt x="4148" y="13173"/>
                      </a:lnTo>
                      <a:lnTo>
                        <a:pt x="3700" y="11965"/>
                      </a:lnTo>
                      <a:lnTo>
                        <a:pt x="3476" y="10607"/>
                      </a:lnTo>
                      <a:lnTo>
                        <a:pt x="3461" y="9861"/>
                      </a:lnTo>
                      <a:lnTo>
                        <a:pt x="3476" y="9116"/>
                      </a:lnTo>
                      <a:lnTo>
                        <a:pt x="3700" y="7758"/>
                      </a:lnTo>
                      <a:lnTo>
                        <a:pt x="4148" y="6550"/>
                      </a:lnTo>
                      <a:lnTo>
                        <a:pt x="4819" y="5490"/>
                      </a:lnTo>
                      <a:lnTo>
                        <a:pt x="5252" y="5013"/>
                      </a:lnTo>
                      <a:lnTo>
                        <a:pt x="5475" y="4789"/>
                      </a:lnTo>
                      <a:lnTo>
                        <a:pt x="5923" y="4401"/>
                      </a:lnTo>
                      <a:lnTo>
                        <a:pt x="6922" y="3775"/>
                      </a:lnTo>
                      <a:lnTo>
                        <a:pt x="7982" y="3372"/>
                      </a:lnTo>
                      <a:lnTo>
                        <a:pt x="9101" y="3193"/>
                      </a:lnTo>
                      <a:close/>
                      <a:moveTo>
                        <a:pt x="9011" y="0"/>
                      </a:moveTo>
                      <a:lnTo>
                        <a:pt x="8011" y="90"/>
                      </a:lnTo>
                      <a:lnTo>
                        <a:pt x="7057" y="269"/>
                      </a:lnTo>
                      <a:lnTo>
                        <a:pt x="6162" y="537"/>
                      </a:lnTo>
                      <a:lnTo>
                        <a:pt x="5311" y="880"/>
                      </a:lnTo>
                      <a:lnTo>
                        <a:pt x="4491" y="1328"/>
                      </a:lnTo>
                      <a:lnTo>
                        <a:pt x="3730" y="1850"/>
                      </a:lnTo>
                      <a:lnTo>
                        <a:pt x="3014" y="2477"/>
                      </a:lnTo>
                      <a:lnTo>
                        <a:pt x="2686" y="2820"/>
                      </a:lnTo>
                      <a:lnTo>
                        <a:pt x="2357" y="3178"/>
                      </a:lnTo>
                      <a:lnTo>
                        <a:pt x="1776" y="3924"/>
                      </a:lnTo>
                      <a:lnTo>
                        <a:pt x="1268" y="4715"/>
                      </a:lnTo>
                      <a:lnTo>
                        <a:pt x="851" y="5550"/>
                      </a:lnTo>
                      <a:lnTo>
                        <a:pt x="507" y="6430"/>
                      </a:lnTo>
                      <a:lnTo>
                        <a:pt x="254" y="7355"/>
                      </a:lnTo>
                      <a:lnTo>
                        <a:pt x="90" y="8325"/>
                      </a:lnTo>
                      <a:lnTo>
                        <a:pt x="0" y="9339"/>
                      </a:lnTo>
                      <a:lnTo>
                        <a:pt x="0" y="9861"/>
                      </a:lnTo>
                      <a:lnTo>
                        <a:pt x="0" y="10399"/>
                      </a:lnTo>
                      <a:lnTo>
                        <a:pt x="90" y="11413"/>
                      </a:lnTo>
                      <a:lnTo>
                        <a:pt x="254" y="12383"/>
                      </a:lnTo>
                      <a:lnTo>
                        <a:pt x="507" y="13308"/>
                      </a:lnTo>
                      <a:lnTo>
                        <a:pt x="836" y="14188"/>
                      </a:lnTo>
                      <a:lnTo>
                        <a:pt x="1253" y="15023"/>
                      </a:lnTo>
                      <a:lnTo>
                        <a:pt x="1761" y="15814"/>
                      </a:lnTo>
                      <a:lnTo>
                        <a:pt x="2342" y="16560"/>
                      </a:lnTo>
                      <a:lnTo>
                        <a:pt x="2686" y="16918"/>
                      </a:lnTo>
                      <a:lnTo>
                        <a:pt x="3014" y="17261"/>
                      </a:lnTo>
                      <a:lnTo>
                        <a:pt x="3730" y="17873"/>
                      </a:lnTo>
                      <a:lnTo>
                        <a:pt x="4491" y="18410"/>
                      </a:lnTo>
                      <a:lnTo>
                        <a:pt x="5311" y="18842"/>
                      </a:lnTo>
                      <a:lnTo>
                        <a:pt x="6162" y="19200"/>
                      </a:lnTo>
                      <a:lnTo>
                        <a:pt x="7057" y="19454"/>
                      </a:lnTo>
                      <a:lnTo>
                        <a:pt x="8011" y="19633"/>
                      </a:lnTo>
                      <a:lnTo>
                        <a:pt x="9011" y="19723"/>
                      </a:lnTo>
                      <a:lnTo>
                        <a:pt x="9518" y="19738"/>
                      </a:lnTo>
                      <a:lnTo>
                        <a:pt x="10040" y="19723"/>
                      </a:lnTo>
                      <a:lnTo>
                        <a:pt x="11040" y="19633"/>
                      </a:lnTo>
                      <a:lnTo>
                        <a:pt x="11980" y="19454"/>
                      </a:lnTo>
                      <a:lnTo>
                        <a:pt x="12890" y="19200"/>
                      </a:lnTo>
                      <a:lnTo>
                        <a:pt x="13740" y="18842"/>
                      </a:lnTo>
                      <a:lnTo>
                        <a:pt x="14546" y="18410"/>
                      </a:lnTo>
                      <a:lnTo>
                        <a:pt x="15307" y="17873"/>
                      </a:lnTo>
                      <a:lnTo>
                        <a:pt x="16023" y="17261"/>
                      </a:lnTo>
                      <a:lnTo>
                        <a:pt x="16366" y="16918"/>
                      </a:lnTo>
                      <a:lnTo>
                        <a:pt x="16694" y="16560"/>
                      </a:lnTo>
                      <a:lnTo>
                        <a:pt x="17276" y="15814"/>
                      </a:lnTo>
                      <a:lnTo>
                        <a:pt x="17783" y="15023"/>
                      </a:lnTo>
                      <a:lnTo>
                        <a:pt x="18201" y="14188"/>
                      </a:lnTo>
                      <a:lnTo>
                        <a:pt x="18544" y="13308"/>
                      </a:lnTo>
                      <a:lnTo>
                        <a:pt x="18798" y="12383"/>
                      </a:lnTo>
                      <a:lnTo>
                        <a:pt x="18962" y="11413"/>
                      </a:lnTo>
                      <a:lnTo>
                        <a:pt x="19051" y="10399"/>
                      </a:lnTo>
                      <a:lnTo>
                        <a:pt x="19051" y="9861"/>
                      </a:lnTo>
                      <a:lnTo>
                        <a:pt x="19051" y="9339"/>
                      </a:lnTo>
                      <a:lnTo>
                        <a:pt x="18962" y="8325"/>
                      </a:lnTo>
                      <a:lnTo>
                        <a:pt x="18798" y="7355"/>
                      </a:lnTo>
                      <a:lnTo>
                        <a:pt x="18544" y="6430"/>
                      </a:lnTo>
                      <a:lnTo>
                        <a:pt x="18201" y="5550"/>
                      </a:lnTo>
                      <a:lnTo>
                        <a:pt x="17783" y="4715"/>
                      </a:lnTo>
                      <a:lnTo>
                        <a:pt x="17276" y="3924"/>
                      </a:lnTo>
                      <a:lnTo>
                        <a:pt x="16694" y="3178"/>
                      </a:lnTo>
                      <a:lnTo>
                        <a:pt x="16366" y="2820"/>
                      </a:lnTo>
                      <a:lnTo>
                        <a:pt x="16023" y="2477"/>
                      </a:lnTo>
                      <a:lnTo>
                        <a:pt x="15307" y="1850"/>
                      </a:lnTo>
                      <a:lnTo>
                        <a:pt x="14546" y="1328"/>
                      </a:lnTo>
                      <a:lnTo>
                        <a:pt x="13740" y="880"/>
                      </a:lnTo>
                      <a:lnTo>
                        <a:pt x="12890" y="537"/>
                      </a:lnTo>
                      <a:lnTo>
                        <a:pt x="11980" y="269"/>
                      </a:lnTo>
                      <a:lnTo>
                        <a:pt x="11040" y="90"/>
                      </a:lnTo>
                      <a:lnTo>
                        <a:pt x="10040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>
                  <a:off x="2815349" y="2598741"/>
                  <a:ext cx="112135" cy="1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19111" extrusionOk="0">
                      <a:moveTo>
                        <a:pt x="12905" y="0"/>
                      </a:moveTo>
                      <a:lnTo>
                        <a:pt x="12905" y="10204"/>
                      </a:lnTo>
                      <a:lnTo>
                        <a:pt x="12890" y="10741"/>
                      </a:lnTo>
                      <a:lnTo>
                        <a:pt x="12726" y="11816"/>
                      </a:lnTo>
                      <a:lnTo>
                        <a:pt x="12383" y="12830"/>
                      </a:lnTo>
                      <a:lnTo>
                        <a:pt x="11861" y="13770"/>
                      </a:lnTo>
                      <a:lnTo>
                        <a:pt x="11548" y="14217"/>
                      </a:lnTo>
                      <a:lnTo>
                        <a:pt x="11219" y="14620"/>
                      </a:lnTo>
                      <a:lnTo>
                        <a:pt x="10444" y="15262"/>
                      </a:lnTo>
                      <a:lnTo>
                        <a:pt x="9534" y="15709"/>
                      </a:lnTo>
                      <a:lnTo>
                        <a:pt x="8549" y="15933"/>
                      </a:lnTo>
                      <a:lnTo>
                        <a:pt x="8042" y="15948"/>
                      </a:lnTo>
                      <a:lnTo>
                        <a:pt x="7475" y="15933"/>
                      </a:lnTo>
                      <a:lnTo>
                        <a:pt x="6475" y="15769"/>
                      </a:lnTo>
                      <a:lnTo>
                        <a:pt x="5625" y="15441"/>
                      </a:lnTo>
                      <a:lnTo>
                        <a:pt x="4909" y="14963"/>
                      </a:lnTo>
                      <a:lnTo>
                        <a:pt x="4342" y="14322"/>
                      </a:lnTo>
                      <a:lnTo>
                        <a:pt x="3909" y="13516"/>
                      </a:lnTo>
                      <a:lnTo>
                        <a:pt x="3626" y="12547"/>
                      </a:lnTo>
                      <a:lnTo>
                        <a:pt x="3477" y="11413"/>
                      </a:lnTo>
                      <a:lnTo>
                        <a:pt x="3477" y="10786"/>
                      </a:lnTo>
                      <a:lnTo>
                        <a:pt x="3477" y="15"/>
                      </a:lnTo>
                      <a:lnTo>
                        <a:pt x="1" y="15"/>
                      </a:lnTo>
                      <a:lnTo>
                        <a:pt x="1" y="11338"/>
                      </a:lnTo>
                      <a:lnTo>
                        <a:pt x="16" y="12218"/>
                      </a:lnTo>
                      <a:lnTo>
                        <a:pt x="239" y="13800"/>
                      </a:lnTo>
                      <a:lnTo>
                        <a:pt x="687" y="15217"/>
                      </a:lnTo>
                      <a:lnTo>
                        <a:pt x="1179" y="16157"/>
                      </a:lnTo>
                      <a:lnTo>
                        <a:pt x="1567" y="16739"/>
                      </a:lnTo>
                      <a:lnTo>
                        <a:pt x="1791" y="17007"/>
                      </a:lnTo>
                      <a:lnTo>
                        <a:pt x="2015" y="17261"/>
                      </a:lnTo>
                      <a:lnTo>
                        <a:pt x="2522" y="17723"/>
                      </a:lnTo>
                      <a:lnTo>
                        <a:pt x="3074" y="18111"/>
                      </a:lnTo>
                      <a:lnTo>
                        <a:pt x="3671" y="18454"/>
                      </a:lnTo>
                      <a:lnTo>
                        <a:pt x="4327" y="18708"/>
                      </a:lnTo>
                      <a:lnTo>
                        <a:pt x="5043" y="18917"/>
                      </a:lnTo>
                      <a:lnTo>
                        <a:pt x="5804" y="19036"/>
                      </a:lnTo>
                      <a:lnTo>
                        <a:pt x="6625" y="19111"/>
                      </a:lnTo>
                      <a:lnTo>
                        <a:pt x="7505" y="19111"/>
                      </a:lnTo>
                      <a:lnTo>
                        <a:pt x="8385" y="18991"/>
                      </a:lnTo>
                      <a:lnTo>
                        <a:pt x="9250" y="18753"/>
                      </a:lnTo>
                      <a:lnTo>
                        <a:pt x="10086" y="18410"/>
                      </a:lnTo>
                      <a:lnTo>
                        <a:pt x="10488" y="18186"/>
                      </a:lnTo>
                      <a:lnTo>
                        <a:pt x="10847" y="17977"/>
                      </a:lnTo>
                      <a:lnTo>
                        <a:pt x="11533" y="17499"/>
                      </a:lnTo>
                      <a:lnTo>
                        <a:pt x="12144" y="16933"/>
                      </a:lnTo>
                      <a:lnTo>
                        <a:pt x="12667" y="16291"/>
                      </a:lnTo>
                      <a:lnTo>
                        <a:pt x="12905" y="15948"/>
                      </a:lnTo>
                      <a:lnTo>
                        <a:pt x="13054" y="15948"/>
                      </a:lnTo>
                      <a:lnTo>
                        <a:pt x="13054" y="18514"/>
                      </a:lnTo>
                      <a:lnTo>
                        <a:pt x="16381" y="18514"/>
                      </a:lnTo>
                      <a:lnTo>
                        <a:pt x="16366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4"/>
                <p:cNvSpPr/>
                <p:nvPr/>
              </p:nvSpPr>
              <p:spPr>
                <a:xfrm>
                  <a:off x="2947697" y="2540018"/>
                  <a:ext cx="127447" cy="18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9" h="27690" extrusionOk="0">
                      <a:moveTo>
                        <a:pt x="9071" y="11175"/>
                      </a:moveTo>
                      <a:lnTo>
                        <a:pt x="10160" y="11205"/>
                      </a:lnTo>
                      <a:lnTo>
                        <a:pt x="11219" y="11458"/>
                      </a:lnTo>
                      <a:lnTo>
                        <a:pt x="12233" y="11906"/>
                      </a:lnTo>
                      <a:lnTo>
                        <a:pt x="13158" y="12562"/>
                      </a:lnTo>
                      <a:lnTo>
                        <a:pt x="13561" y="12980"/>
                      </a:lnTo>
                      <a:lnTo>
                        <a:pt x="13964" y="13442"/>
                      </a:lnTo>
                      <a:lnTo>
                        <a:pt x="14605" y="14517"/>
                      </a:lnTo>
                      <a:lnTo>
                        <a:pt x="15038" y="15725"/>
                      </a:lnTo>
                      <a:lnTo>
                        <a:pt x="15262" y="17098"/>
                      </a:lnTo>
                      <a:lnTo>
                        <a:pt x="15277" y="17843"/>
                      </a:lnTo>
                      <a:lnTo>
                        <a:pt x="15262" y="18589"/>
                      </a:lnTo>
                      <a:lnTo>
                        <a:pt x="15038" y="19962"/>
                      </a:lnTo>
                      <a:lnTo>
                        <a:pt x="14605" y="21185"/>
                      </a:lnTo>
                      <a:lnTo>
                        <a:pt x="13964" y="22244"/>
                      </a:lnTo>
                      <a:lnTo>
                        <a:pt x="13561" y="22722"/>
                      </a:lnTo>
                      <a:lnTo>
                        <a:pt x="13143" y="23140"/>
                      </a:lnTo>
                      <a:lnTo>
                        <a:pt x="12189" y="23811"/>
                      </a:lnTo>
                      <a:lnTo>
                        <a:pt x="11129" y="24273"/>
                      </a:lnTo>
                      <a:lnTo>
                        <a:pt x="9981" y="24512"/>
                      </a:lnTo>
                      <a:lnTo>
                        <a:pt x="9384" y="24527"/>
                      </a:lnTo>
                      <a:lnTo>
                        <a:pt x="8787" y="24512"/>
                      </a:lnTo>
                      <a:lnTo>
                        <a:pt x="7653" y="24273"/>
                      </a:lnTo>
                      <a:lnTo>
                        <a:pt x="6579" y="23811"/>
                      </a:lnTo>
                      <a:lnTo>
                        <a:pt x="5639" y="23125"/>
                      </a:lnTo>
                      <a:lnTo>
                        <a:pt x="5222" y="22692"/>
                      </a:lnTo>
                      <a:lnTo>
                        <a:pt x="4804" y="22230"/>
                      </a:lnTo>
                      <a:lnTo>
                        <a:pt x="4162" y="21170"/>
                      </a:lnTo>
                      <a:lnTo>
                        <a:pt x="3730" y="19947"/>
                      </a:lnTo>
                      <a:lnTo>
                        <a:pt x="3506" y="18589"/>
                      </a:lnTo>
                      <a:lnTo>
                        <a:pt x="3491" y="17843"/>
                      </a:lnTo>
                      <a:lnTo>
                        <a:pt x="3506" y="17098"/>
                      </a:lnTo>
                      <a:lnTo>
                        <a:pt x="3730" y="15740"/>
                      </a:lnTo>
                      <a:lnTo>
                        <a:pt x="4162" y="14532"/>
                      </a:lnTo>
                      <a:lnTo>
                        <a:pt x="4804" y="13472"/>
                      </a:lnTo>
                      <a:lnTo>
                        <a:pt x="5222" y="12995"/>
                      </a:lnTo>
                      <a:lnTo>
                        <a:pt x="5371" y="12831"/>
                      </a:lnTo>
                      <a:lnTo>
                        <a:pt x="5550" y="12682"/>
                      </a:lnTo>
                      <a:lnTo>
                        <a:pt x="5983" y="12294"/>
                      </a:lnTo>
                      <a:lnTo>
                        <a:pt x="6952" y="11712"/>
                      </a:lnTo>
                      <a:lnTo>
                        <a:pt x="7982" y="11339"/>
                      </a:lnTo>
                      <a:lnTo>
                        <a:pt x="9071" y="11175"/>
                      </a:lnTo>
                      <a:close/>
                      <a:moveTo>
                        <a:pt x="15143" y="1"/>
                      </a:moveTo>
                      <a:lnTo>
                        <a:pt x="15143" y="8549"/>
                      </a:lnTo>
                      <a:lnTo>
                        <a:pt x="15292" y="11115"/>
                      </a:lnTo>
                      <a:lnTo>
                        <a:pt x="15143" y="11115"/>
                      </a:lnTo>
                      <a:lnTo>
                        <a:pt x="14904" y="10757"/>
                      </a:lnTo>
                      <a:lnTo>
                        <a:pt x="14352" y="10116"/>
                      </a:lnTo>
                      <a:lnTo>
                        <a:pt x="13710" y="9549"/>
                      </a:lnTo>
                      <a:lnTo>
                        <a:pt x="13009" y="9056"/>
                      </a:lnTo>
                      <a:lnTo>
                        <a:pt x="12636" y="8862"/>
                      </a:lnTo>
                      <a:lnTo>
                        <a:pt x="12189" y="8639"/>
                      </a:lnTo>
                      <a:lnTo>
                        <a:pt x="11249" y="8296"/>
                      </a:lnTo>
                      <a:lnTo>
                        <a:pt x="10294" y="8072"/>
                      </a:lnTo>
                      <a:lnTo>
                        <a:pt x="9309" y="7967"/>
                      </a:lnTo>
                      <a:lnTo>
                        <a:pt x="8355" y="7967"/>
                      </a:lnTo>
                      <a:lnTo>
                        <a:pt x="7489" y="8057"/>
                      </a:lnTo>
                      <a:lnTo>
                        <a:pt x="6654" y="8236"/>
                      </a:lnTo>
                      <a:lnTo>
                        <a:pt x="5848" y="8504"/>
                      </a:lnTo>
                      <a:lnTo>
                        <a:pt x="5087" y="8862"/>
                      </a:lnTo>
                      <a:lnTo>
                        <a:pt x="4341" y="9295"/>
                      </a:lnTo>
                      <a:lnTo>
                        <a:pt x="3625" y="9832"/>
                      </a:lnTo>
                      <a:lnTo>
                        <a:pt x="2939" y="10459"/>
                      </a:lnTo>
                      <a:lnTo>
                        <a:pt x="2611" y="10802"/>
                      </a:lnTo>
                      <a:lnTo>
                        <a:pt x="2298" y="11160"/>
                      </a:lnTo>
                      <a:lnTo>
                        <a:pt x="1731" y="11906"/>
                      </a:lnTo>
                      <a:lnTo>
                        <a:pt x="1238" y="12711"/>
                      </a:lnTo>
                      <a:lnTo>
                        <a:pt x="836" y="13547"/>
                      </a:lnTo>
                      <a:lnTo>
                        <a:pt x="507" y="14427"/>
                      </a:lnTo>
                      <a:lnTo>
                        <a:pt x="254" y="15337"/>
                      </a:lnTo>
                      <a:lnTo>
                        <a:pt x="90" y="16307"/>
                      </a:lnTo>
                      <a:lnTo>
                        <a:pt x="15" y="17306"/>
                      </a:lnTo>
                      <a:lnTo>
                        <a:pt x="0" y="17829"/>
                      </a:lnTo>
                      <a:lnTo>
                        <a:pt x="15" y="18351"/>
                      </a:lnTo>
                      <a:lnTo>
                        <a:pt x="90" y="19350"/>
                      </a:lnTo>
                      <a:lnTo>
                        <a:pt x="254" y="20320"/>
                      </a:lnTo>
                      <a:lnTo>
                        <a:pt x="507" y="21245"/>
                      </a:lnTo>
                      <a:lnTo>
                        <a:pt x="836" y="22125"/>
                      </a:lnTo>
                      <a:lnTo>
                        <a:pt x="1238" y="22961"/>
                      </a:lnTo>
                      <a:lnTo>
                        <a:pt x="1731" y="23751"/>
                      </a:lnTo>
                      <a:lnTo>
                        <a:pt x="2298" y="24497"/>
                      </a:lnTo>
                      <a:lnTo>
                        <a:pt x="2611" y="24855"/>
                      </a:lnTo>
                      <a:lnTo>
                        <a:pt x="2939" y="25198"/>
                      </a:lnTo>
                      <a:lnTo>
                        <a:pt x="3625" y="25825"/>
                      </a:lnTo>
                      <a:lnTo>
                        <a:pt x="4341" y="26362"/>
                      </a:lnTo>
                      <a:lnTo>
                        <a:pt x="5087" y="26795"/>
                      </a:lnTo>
                      <a:lnTo>
                        <a:pt x="5848" y="27153"/>
                      </a:lnTo>
                      <a:lnTo>
                        <a:pt x="6654" y="27421"/>
                      </a:lnTo>
                      <a:lnTo>
                        <a:pt x="7489" y="27600"/>
                      </a:lnTo>
                      <a:lnTo>
                        <a:pt x="8355" y="27690"/>
                      </a:lnTo>
                      <a:lnTo>
                        <a:pt x="9294" y="27690"/>
                      </a:lnTo>
                      <a:lnTo>
                        <a:pt x="10279" y="27570"/>
                      </a:lnTo>
                      <a:lnTo>
                        <a:pt x="11234" y="27332"/>
                      </a:lnTo>
                      <a:lnTo>
                        <a:pt x="12159" y="26959"/>
                      </a:lnTo>
                      <a:lnTo>
                        <a:pt x="12606" y="26720"/>
                      </a:lnTo>
                      <a:lnTo>
                        <a:pt x="12994" y="26526"/>
                      </a:lnTo>
                      <a:lnTo>
                        <a:pt x="13695" y="26049"/>
                      </a:lnTo>
                      <a:lnTo>
                        <a:pt x="14337" y="25482"/>
                      </a:lnTo>
                      <a:lnTo>
                        <a:pt x="14889" y="24825"/>
                      </a:lnTo>
                      <a:lnTo>
                        <a:pt x="15128" y="24467"/>
                      </a:lnTo>
                      <a:lnTo>
                        <a:pt x="15277" y="24467"/>
                      </a:lnTo>
                      <a:lnTo>
                        <a:pt x="15277" y="27048"/>
                      </a:lnTo>
                      <a:lnTo>
                        <a:pt x="18619" y="27048"/>
                      </a:lnTo>
                      <a:lnTo>
                        <a:pt x="18619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3" name="Google Shape;73;p14"/>
            <p:cNvSpPr/>
            <p:nvPr/>
          </p:nvSpPr>
          <p:spPr>
            <a:xfrm>
              <a:off x="1325450" y="2304375"/>
              <a:ext cx="1956061" cy="643048"/>
            </a:xfrm>
            <a:custGeom>
              <a:avLst/>
              <a:gdLst/>
              <a:ahLst/>
              <a:cxnLst/>
              <a:rect l="l" t="t" r="r" b="b"/>
              <a:pathLst>
                <a:path w="285765" h="6132" extrusionOk="0">
                  <a:moveTo>
                    <a:pt x="0" y="0"/>
                  </a:moveTo>
                  <a:lnTo>
                    <a:pt x="0" y="6132"/>
                  </a:lnTo>
                  <a:lnTo>
                    <a:pt x="285765" y="6132"/>
                  </a:lnTo>
                  <a:lnTo>
                    <a:pt x="28576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/ Left 2">
  <p:cSld name="CUSTOM_9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85800" y="2343150"/>
            <a:ext cx="53340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5257800" y="1638300"/>
            <a:ext cx="2286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480757" y="1433272"/>
            <a:ext cx="562473" cy="562473"/>
            <a:chOff x="4250596" y="2250412"/>
            <a:chExt cx="642900" cy="642900"/>
          </a:xfrm>
        </p:grpSpPr>
        <p:grpSp>
          <p:nvGrpSpPr>
            <p:cNvPr id="78" name="Google Shape;78;p15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avLst/>
                <a:gdLst/>
                <a:ahLst/>
                <a:cxnLst/>
                <a:rect l="l" t="t" r="r" b="b"/>
                <a:pathLst>
                  <a:path w="127977" h="58016" extrusionOk="0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avLst/>
                <a:gdLst/>
                <a:ahLst/>
                <a:cxnLst/>
                <a:rect l="l" t="t" r="r" b="b"/>
                <a:pathLst>
                  <a:path w="104785" h="141652" extrusionOk="0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36903" extrusionOk="0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avLst/>
                <a:gdLst/>
                <a:ahLst/>
                <a:cxnLst/>
                <a:rect l="l" t="t" r="r" b="b"/>
                <a:pathLst>
                  <a:path w="101974" h="101973" extrusionOk="0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15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581660" y="4433681"/>
            <a:ext cx="1710967" cy="562474"/>
            <a:chOff x="1325450" y="2304375"/>
            <a:chExt cx="1956061" cy="643048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1532144" y="2517656"/>
              <a:ext cx="1543000" cy="273170"/>
              <a:chOff x="1532144" y="2517656"/>
              <a:chExt cx="1543000" cy="273170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1532144" y="2517656"/>
                <a:ext cx="837369" cy="273170"/>
              </a:xfrm>
              <a:custGeom>
                <a:avLst/>
                <a:gdLst/>
                <a:ahLst/>
                <a:cxnLst/>
                <a:rect l="l" t="t" r="r" b="b"/>
                <a:pathLst>
                  <a:path w="122333" h="39908" extrusionOk="0">
                    <a:moveTo>
                      <a:pt x="113784" y="14889"/>
                    </a:moveTo>
                    <a:lnTo>
                      <a:pt x="114381" y="14949"/>
                    </a:lnTo>
                    <a:lnTo>
                      <a:pt x="114963" y="15098"/>
                    </a:lnTo>
                    <a:lnTo>
                      <a:pt x="115515" y="15322"/>
                    </a:lnTo>
                    <a:lnTo>
                      <a:pt x="115783" y="15471"/>
                    </a:lnTo>
                    <a:lnTo>
                      <a:pt x="116022" y="15591"/>
                    </a:lnTo>
                    <a:lnTo>
                      <a:pt x="116439" y="15919"/>
                    </a:lnTo>
                    <a:lnTo>
                      <a:pt x="116783" y="16307"/>
                    </a:lnTo>
                    <a:lnTo>
                      <a:pt x="117066" y="16754"/>
                    </a:lnTo>
                    <a:lnTo>
                      <a:pt x="117185" y="16993"/>
                    </a:lnTo>
                    <a:lnTo>
                      <a:pt x="108264" y="20693"/>
                    </a:lnTo>
                    <a:lnTo>
                      <a:pt x="108264" y="20036"/>
                    </a:lnTo>
                    <a:lnTo>
                      <a:pt x="108443" y="18858"/>
                    </a:lnTo>
                    <a:lnTo>
                      <a:pt x="108846" y="17799"/>
                    </a:lnTo>
                    <a:lnTo>
                      <a:pt x="109487" y="16874"/>
                    </a:lnTo>
                    <a:lnTo>
                      <a:pt x="109890" y="16471"/>
                    </a:lnTo>
                    <a:lnTo>
                      <a:pt x="110308" y="16083"/>
                    </a:lnTo>
                    <a:lnTo>
                      <a:pt x="111173" y="15501"/>
                    </a:lnTo>
                    <a:lnTo>
                      <a:pt x="112083" y="15098"/>
                    </a:lnTo>
                    <a:lnTo>
                      <a:pt x="113008" y="14904"/>
                    </a:lnTo>
                    <a:lnTo>
                      <a:pt x="113486" y="14889"/>
                    </a:lnTo>
                    <a:close/>
                    <a:moveTo>
                      <a:pt x="41265" y="14934"/>
                    </a:moveTo>
                    <a:lnTo>
                      <a:pt x="42309" y="14964"/>
                    </a:lnTo>
                    <a:lnTo>
                      <a:pt x="43353" y="15188"/>
                    </a:lnTo>
                    <a:lnTo>
                      <a:pt x="44338" y="15620"/>
                    </a:lnTo>
                    <a:lnTo>
                      <a:pt x="45248" y="16247"/>
                    </a:lnTo>
                    <a:lnTo>
                      <a:pt x="45651" y="16635"/>
                    </a:lnTo>
                    <a:lnTo>
                      <a:pt x="46039" y="17112"/>
                    </a:lnTo>
                    <a:lnTo>
                      <a:pt x="46665" y="18142"/>
                    </a:lnTo>
                    <a:lnTo>
                      <a:pt x="47068" y="19246"/>
                    </a:lnTo>
                    <a:lnTo>
                      <a:pt x="47277" y="20394"/>
                    </a:lnTo>
                    <a:lnTo>
                      <a:pt x="47262" y="21558"/>
                    </a:lnTo>
                    <a:lnTo>
                      <a:pt x="47053" y="22707"/>
                    </a:lnTo>
                    <a:lnTo>
                      <a:pt x="46650" y="23811"/>
                    </a:lnTo>
                    <a:lnTo>
                      <a:pt x="46024" y="24840"/>
                    </a:lnTo>
                    <a:lnTo>
                      <a:pt x="45636" y="25317"/>
                    </a:lnTo>
                    <a:lnTo>
                      <a:pt x="45517" y="25437"/>
                    </a:lnTo>
                    <a:lnTo>
                      <a:pt x="45382" y="25556"/>
                    </a:lnTo>
                    <a:lnTo>
                      <a:pt x="44965" y="25914"/>
                    </a:lnTo>
                    <a:lnTo>
                      <a:pt x="44040" y="26481"/>
                    </a:lnTo>
                    <a:lnTo>
                      <a:pt x="43040" y="26854"/>
                    </a:lnTo>
                    <a:lnTo>
                      <a:pt x="42011" y="27018"/>
                    </a:lnTo>
                    <a:lnTo>
                      <a:pt x="40967" y="26988"/>
                    </a:lnTo>
                    <a:lnTo>
                      <a:pt x="39952" y="26750"/>
                    </a:lnTo>
                    <a:lnTo>
                      <a:pt x="38982" y="26332"/>
                    </a:lnTo>
                    <a:lnTo>
                      <a:pt x="38102" y="25705"/>
                    </a:lnTo>
                    <a:lnTo>
                      <a:pt x="37699" y="25317"/>
                    </a:lnTo>
                    <a:lnTo>
                      <a:pt x="37311" y="24840"/>
                    </a:lnTo>
                    <a:lnTo>
                      <a:pt x="36685" y="23811"/>
                    </a:lnTo>
                    <a:lnTo>
                      <a:pt x="36267" y="22707"/>
                    </a:lnTo>
                    <a:lnTo>
                      <a:pt x="36058" y="21558"/>
                    </a:lnTo>
                    <a:lnTo>
                      <a:pt x="36058" y="20394"/>
                    </a:lnTo>
                    <a:lnTo>
                      <a:pt x="36267" y="19246"/>
                    </a:lnTo>
                    <a:lnTo>
                      <a:pt x="36670" y="18142"/>
                    </a:lnTo>
                    <a:lnTo>
                      <a:pt x="37297" y="17112"/>
                    </a:lnTo>
                    <a:lnTo>
                      <a:pt x="37684" y="16635"/>
                    </a:lnTo>
                    <a:lnTo>
                      <a:pt x="37774" y="16530"/>
                    </a:lnTo>
                    <a:lnTo>
                      <a:pt x="37878" y="16456"/>
                    </a:lnTo>
                    <a:lnTo>
                      <a:pt x="38296" y="16083"/>
                    </a:lnTo>
                    <a:lnTo>
                      <a:pt x="39221" y="15501"/>
                    </a:lnTo>
                    <a:lnTo>
                      <a:pt x="40221" y="15113"/>
                    </a:lnTo>
                    <a:lnTo>
                      <a:pt x="41265" y="14934"/>
                    </a:lnTo>
                    <a:close/>
                    <a:moveTo>
                      <a:pt x="63076" y="14934"/>
                    </a:moveTo>
                    <a:lnTo>
                      <a:pt x="64135" y="14964"/>
                    </a:lnTo>
                    <a:lnTo>
                      <a:pt x="65164" y="15188"/>
                    </a:lnTo>
                    <a:lnTo>
                      <a:pt x="66149" y="15620"/>
                    </a:lnTo>
                    <a:lnTo>
                      <a:pt x="67059" y="16247"/>
                    </a:lnTo>
                    <a:lnTo>
                      <a:pt x="67462" y="16635"/>
                    </a:lnTo>
                    <a:lnTo>
                      <a:pt x="67865" y="17112"/>
                    </a:lnTo>
                    <a:lnTo>
                      <a:pt x="68476" y="18142"/>
                    </a:lnTo>
                    <a:lnTo>
                      <a:pt x="68894" y="19246"/>
                    </a:lnTo>
                    <a:lnTo>
                      <a:pt x="69088" y="20394"/>
                    </a:lnTo>
                    <a:lnTo>
                      <a:pt x="69088" y="21558"/>
                    </a:lnTo>
                    <a:lnTo>
                      <a:pt x="68879" y="22707"/>
                    </a:lnTo>
                    <a:lnTo>
                      <a:pt x="68461" y="23811"/>
                    </a:lnTo>
                    <a:lnTo>
                      <a:pt x="67850" y="24840"/>
                    </a:lnTo>
                    <a:lnTo>
                      <a:pt x="67447" y="25317"/>
                    </a:lnTo>
                    <a:lnTo>
                      <a:pt x="67343" y="25437"/>
                    </a:lnTo>
                    <a:lnTo>
                      <a:pt x="67208" y="25556"/>
                    </a:lnTo>
                    <a:lnTo>
                      <a:pt x="66776" y="25914"/>
                    </a:lnTo>
                    <a:lnTo>
                      <a:pt x="65851" y="26481"/>
                    </a:lnTo>
                    <a:lnTo>
                      <a:pt x="64866" y="26854"/>
                    </a:lnTo>
                    <a:lnTo>
                      <a:pt x="63822" y="27018"/>
                    </a:lnTo>
                    <a:lnTo>
                      <a:pt x="62792" y="26988"/>
                    </a:lnTo>
                    <a:lnTo>
                      <a:pt x="61763" y="26750"/>
                    </a:lnTo>
                    <a:lnTo>
                      <a:pt x="60793" y="26332"/>
                    </a:lnTo>
                    <a:lnTo>
                      <a:pt x="59913" y="25705"/>
                    </a:lnTo>
                    <a:lnTo>
                      <a:pt x="59525" y="25317"/>
                    </a:lnTo>
                    <a:lnTo>
                      <a:pt x="59122" y="24840"/>
                    </a:lnTo>
                    <a:lnTo>
                      <a:pt x="58511" y="23811"/>
                    </a:lnTo>
                    <a:lnTo>
                      <a:pt x="58093" y="22707"/>
                    </a:lnTo>
                    <a:lnTo>
                      <a:pt x="57884" y="21558"/>
                    </a:lnTo>
                    <a:lnTo>
                      <a:pt x="57884" y="20394"/>
                    </a:lnTo>
                    <a:lnTo>
                      <a:pt x="58093" y="19246"/>
                    </a:lnTo>
                    <a:lnTo>
                      <a:pt x="58496" y="18142"/>
                    </a:lnTo>
                    <a:lnTo>
                      <a:pt x="59107" y="17112"/>
                    </a:lnTo>
                    <a:lnTo>
                      <a:pt x="59510" y="16635"/>
                    </a:lnTo>
                    <a:lnTo>
                      <a:pt x="59600" y="16530"/>
                    </a:lnTo>
                    <a:lnTo>
                      <a:pt x="59689" y="16456"/>
                    </a:lnTo>
                    <a:lnTo>
                      <a:pt x="60107" y="16083"/>
                    </a:lnTo>
                    <a:lnTo>
                      <a:pt x="61032" y="15501"/>
                    </a:lnTo>
                    <a:lnTo>
                      <a:pt x="62032" y="15113"/>
                    </a:lnTo>
                    <a:lnTo>
                      <a:pt x="63076" y="14934"/>
                    </a:lnTo>
                    <a:close/>
                    <a:moveTo>
                      <a:pt x="85245" y="14964"/>
                    </a:moveTo>
                    <a:lnTo>
                      <a:pt x="85782" y="14979"/>
                    </a:lnTo>
                    <a:lnTo>
                      <a:pt x="86841" y="15203"/>
                    </a:lnTo>
                    <a:lnTo>
                      <a:pt x="87826" y="15635"/>
                    </a:lnTo>
                    <a:lnTo>
                      <a:pt x="88676" y="16292"/>
                    </a:lnTo>
                    <a:lnTo>
                      <a:pt x="89049" y="16695"/>
                    </a:lnTo>
                    <a:lnTo>
                      <a:pt x="89422" y="17157"/>
                    </a:lnTo>
                    <a:lnTo>
                      <a:pt x="90004" y="18186"/>
                    </a:lnTo>
                    <a:lnTo>
                      <a:pt x="90392" y="19290"/>
                    </a:lnTo>
                    <a:lnTo>
                      <a:pt x="90571" y="20439"/>
                    </a:lnTo>
                    <a:lnTo>
                      <a:pt x="90571" y="21036"/>
                    </a:lnTo>
                    <a:lnTo>
                      <a:pt x="90571" y="21633"/>
                    </a:lnTo>
                    <a:lnTo>
                      <a:pt x="90392" y="22781"/>
                    </a:lnTo>
                    <a:lnTo>
                      <a:pt x="90004" y="23870"/>
                    </a:lnTo>
                    <a:lnTo>
                      <a:pt x="89407" y="24870"/>
                    </a:lnTo>
                    <a:lnTo>
                      <a:pt x="89049" y="25332"/>
                    </a:lnTo>
                    <a:lnTo>
                      <a:pt x="88676" y="25720"/>
                    </a:lnTo>
                    <a:lnTo>
                      <a:pt x="87811" y="26362"/>
                    </a:lnTo>
                    <a:lnTo>
                      <a:pt x="86826" y="26809"/>
                    </a:lnTo>
                    <a:lnTo>
                      <a:pt x="85782" y="27033"/>
                    </a:lnTo>
                    <a:lnTo>
                      <a:pt x="85245" y="27048"/>
                    </a:lnTo>
                    <a:lnTo>
                      <a:pt x="84678" y="27033"/>
                    </a:lnTo>
                    <a:lnTo>
                      <a:pt x="83604" y="26809"/>
                    </a:lnTo>
                    <a:lnTo>
                      <a:pt x="82589" y="26362"/>
                    </a:lnTo>
                    <a:lnTo>
                      <a:pt x="81694" y="25720"/>
                    </a:lnTo>
                    <a:lnTo>
                      <a:pt x="81306" y="25332"/>
                    </a:lnTo>
                    <a:lnTo>
                      <a:pt x="80918" y="24885"/>
                    </a:lnTo>
                    <a:lnTo>
                      <a:pt x="80292" y="23885"/>
                    </a:lnTo>
                    <a:lnTo>
                      <a:pt x="79874" y="22796"/>
                    </a:lnTo>
                    <a:lnTo>
                      <a:pt x="79680" y="21633"/>
                    </a:lnTo>
                    <a:lnTo>
                      <a:pt x="79680" y="21036"/>
                    </a:lnTo>
                    <a:lnTo>
                      <a:pt x="79680" y="20439"/>
                    </a:lnTo>
                    <a:lnTo>
                      <a:pt x="79874" y="19261"/>
                    </a:lnTo>
                    <a:lnTo>
                      <a:pt x="80292" y="18157"/>
                    </a:lnTo>
                    <a:lnTo>
                      <a:pt x="80918" y="17142"/>
                    </a:lnTo>
                    <a:lnTo>
                      <a:pt x="81306" y="16695"/>
                    </a:lnTo>
                    <a:lnTo>
                      <a:pt x="81694" y="16292"/>
                    </a:lnTo>
                    <a:lnTo>
                      <a:pt x="82589" y="15635"/>
                    </a:lnTo>
                    <a:lnTo>
                      <a:pt x="83604" y="15203"/>
                    </a:lnTo>
                    <a:lnTo>
                      <a:pt x="84678" y="14979"/>
                    </a:lnTo>
                    <a:lnTo>
                      <a:pt x="85245" y="14964"/>
                    </a:lnTo>
                    <a:close/>
                    <a:moveTo>
                      <a:pt x="97433" y="1045"/>
                    </a:moveTo>
                    <a:lnTo>
                      <a:pt x="97433" y="30345"/>
                    </a:lnTo>
                    <a:lnTo>
                      <a:pt x="101819" y="30345"/>
                    </a:lnTo>
                    <a:lnTo>
                      <a:pt x="101819" y="1045"/>
                    </a:lnTo>
                    <a:close/>
                    <a:moveTo>
                      <a:pt x="41190" y="11040"/>
                    </a:moveTo>
                    <a:lnTo>
                      <a:pt x="40236" y="11130"/>
                    </a:lnTo>
                    <a:lnTo>
                      <a:pt x="39281" y="11309"/>
                    </a:lnTo>
                    <a:lnTo>
                      <a:pt x="38356" y="11578"/>
                    </a:lnTo>
                    <a:lnTo>
                      <a:pt x="37461" y="11936"/>
                    </a:lnTo>
                    <a:lnTo>
                      <a:pt x="36580" y="12383"/>
                    </a:lnTo>
                    <a:lnTo>
                      <a:pt x="35745" y="12905"/>
                    </a:lnTo>
                    <a:lnTo>
                      <a:pt x="34954" y="13532"/>
                    </a:lnTo>
                    <a:lnTo>
                      <a:pt x="34566" y="13875"/>
                    </a:lnTo>
                    <a:lnTo>
                      <a:pt x="34208" y="14248"/>
                    </a:lnTo>
                    <a:lnTo>
                      <a:pt x="33582" y="15054"/>
                    </a:lnTo>
                    <a:lnTo>
                      <a:pt x="33030" y="15889"/>
                    </a:lnTo>
                    <a:lnTo>
                      <a:pt x="32582" y="16769"/>
                    </a:lnTo>
                    <a:lnTo>
                      <a:pt x="32209" y="17664"/>
                    </a:lnTo>
                    <a:lnTo>
                      <a:pt x="31941" y="18604"/>
                    </a:lnTo>
                    <a:lnTo>
                      <a:pt x="31762" y="19559"/>
                    </a:lnTo>
                    <a:lnTo>
                      <a:pt x="31672" y="20514"/>
                    </a:lnTo>
                    <a:lnTo>
                      <a:pt x="31672" y="21469"/>
                    </a:lnTo>
                    <a:lnTo>
                      <a:pt x="31762" y="22438"/>
                    </a:lnTo>
                    <a:lnTo>
                      <a:pt x="31941" y="23378"/>
                    </a:lnTo>
                    <a:lnTo>
                      <a:pt x="32209" y="24318"/>
                    </a:lnTo>
                    <a:lnTo>
                      <a:pt x="32582" y="25228"/>
                    </a:lnTo>
                    <a:lnTo>
                      <a:pt x="33030" y="26093"/>
                    </a:lnTo>
                    <a:lnTo>
                      <a:pt x="33582" y="26944"/>
                    </a:lnTo>
                    <a:lnTo>
                      <a:pt x="34208" y="27734"/>
                    </a:lnTo>
                    <a:lnTo>
                      <a:pt x="34566" y="28107"/>
                    </a:lnTo>
                    <a:lnTo>
                      <a:pt x="34954" y="28450"/>
                    </a:lnTo>
                    <a:lnTo>
                      <a:pt x="35745" y="29077"/>
                    </a:lnTo>
                    <a:lnTo>
                      <a:pt x="36580" y="29614"/>
                    </a:lnTo>
                    <a:lnTo>
                      <a:pt x="37461" y="30047"/>
                    </a:lnTo>
                    <a:lnTo>
                      <a:pt x="38356" y="30405"/>
                    </a:lnTo>
                    <a:lnTo>
                      <a:pt x="39281" y="30673"/>
                    </a:lnTo>
                    <a:lnTo>
                      <a:pt x="40236" y="30852"/>
                    </a:lnTo>
                    <a:lnTo>
                      <a:pt x="41190" y="30942"/>
                    </a:lnTo>
                    <a:lnTo>
                      <a:pt x="42145" y="30942"/>
                    </a:lnTo>
                    <a:lnTo>
                      <a:pt x="43100" y="30852"/>
                    </a:lnTo>
                    <a:lnTo>
                      <a:pt x="44040" y="30673"/>
                    </a:lnTo>
                    <a:lnTo>
                      <a:pt x="44980" y="30405"/>
                    </a:lnTo>
                    <a:lnTo>
                      <a:pt x="45875" y="30047"/>
                    </a:lnTo>
                    <a:lnTo>
                      <a:pt x="46755" y="29614"/>
                    </a:lnTo>
                    <a:lnTo>
                      <a:pt x="47590" y="29077"/>
                    </a:lnTo>
                    <a:lnTo>
                      <a:pt x="48381" y="28450"/>
                    </a:lnTo>
                    <a:lnTo>
                      <a:pt x="48769" y="28107"/>
                    </a:lnTo>
                    <a:lnTo>
                      <a:pt x="49112" y="27734"/>
                    </a:lnTo>
                    <a:lnTo>
                      <a:pt x="49754" y="26944"/>
                    </a:lnTo>
                    <a:lnTo>
                      <a:pt x="50306" y="26093"/>
                    </a:lnTo>
                    <a:lnTo>
                      <a:pt x="50753" y="25228"/>
                    </a:lnTo>
                    <a:lnTo>
                      <a:pt x="51111" y="24318"/>
                    </a:lnTo>
                    <a:lnTo>
                      <a:pt x="51395" y="23378"/>
                    </a:lnTo>
                    <a:lnTo>
                      <a:pt x="51574" y="22438"/>
                    </a:lnTo>
                    <a:lnTo>
                      <a:pt x="51663" y="21469"/>
                    </a:lnTo>
                    <a:lnTo>
                      <a:pt x="51663" y="20514"/>
                    </a:lnTo>
                    <a:lnTo>
                      <a:pt x="51574" y="19559"/>
                    </a:lnTo>
                    <a:lnTo>
                      <a:pt x="51395" y="18604"/>
                    </a:lnTo>
                    <a:lnTo>
                      <a:pt x="51111" y="17664"/>
                    </a:lnTo>
                    <a:lnTo>
                      <a:pt x="50753" y="16769"/>
                    </a:lnTo>
                    <a:lnTo>
                      <a:pt x="50306" y="15889"/>
                    </a:lnTo>
                    <a:lnTo>
                      <a:pt x="49754" y="15054"/>
                    </a:lnTo>
                    <a:lnTo>
                      <a:pt x="49112" y="14248"/>
                    </a:lnTo>
                    <a:lnTo>
                      <a:pt x="48769" y="13875"/>
                    </a:lnTo>
                    <a:lnTo>
                      <a:pt x="48381" y="13532"/>
                    </a:lnTo>
                    <a:lnTo>
                      <a:pt x="47590" y="12905"/>
                    </a:lnTo>
                    <a:lnTo>
                      <a:pt x="46755" y="12383"/>
                    </a:lnTo>
                    <a:lnTo>
                      <a:pt x="45875" y="11936"/>
                    </a:lnTo>
                    <a:lnTo>
                      <a:pt x="44980" y="11578"/>
                    </a:lnTo>
                    <a:lnTo>
                      <a:pt x="44040" y="11309"/>
                    </a:lnTo>
                    <a:lnTo>
                      <a:pt x="43100" y="11130"/>
                    </a:lnTo>
                    <a:lnTo>
                      <a:pt x="42145" y="11040"/>
                    </a:lnTo>
                    <a:close/>
                    <a:moveTo>
                      <a:pt x="63031" y="11040"/>
                    </a:moveTo>
                    <a:lnTo>
                      <a:pt x="62076" y="11130"/>
                    </a:lnTo>
                    <a:lnTo>
                      <a:pt x="61121" y="11309"/>
                    </a:lnTo>
                    <a:lnTo>
                      <a:pt x="60197" y="11578"/>
                    </a:lnTo>
                    <a:lnTo>
                      <a:pt x="59286" y="11936"/>
                    </a:lnTo>
                    <a:lnTo>
                      <a:pt x="58421" y="12383"/>
                    </a:lnTo>
                    <a:lnTo>
                      <a:pt x="57586" y="12905"/>
                    </a:lnTo>
                    <a:lnTo>
                      <a:pt x="56780" y="13532"/>
                    </a:lnTo>
                    <a:lnTo>
                      <a:pt x="56407" y="13875"/>
                    </a:lnTo>
                    <a:lnTo>
                      <a:pt x="56049" y="14248"/>
                    </a:lnTo>
                    <a:lnTo>
                      <a:pt x="55408" y="15054"/>
                    </a:lnTo>
                    <a:lnTo>
                      <a:pt x="54871" y="15889"/>
                    </a:lnTo>
                    <a:lnTo>
                      <a:pt x="54408" y="16769"/>
                    </a:lnTo>
                    <a:lnTo>
                      <a:pt x="54050" y="17664"/>
                    </a:lnTo>
                    <a:lnTo>
                      <a:pt x="53782" y="18604"/>
                    </a:lnTo>
                    <a:lnTo>
                      <a:pt x="53603" y="19559"/>
                    </a:lnTo>
                    <a:lnTo>
                      <a:pt x="53513" y="20514"/>
                    </a:lnTo>
                    <a:lnTo>
                      <a:pt x="53513" y="21469"/>
                    </a:lnTo>
                    <a:lnTo>
                      <a:pt x="53603" y="22438"/>
                    </a:lnTo>
                    <a:lnTo>
                      <a:pt x="53782" y="23378"/>
                    </a:lnTo>
                    <a:lnTo>
                      <a:pt x="54050" y="24318"/>
                    </a:lnTo>
                    <a:lnTo>
                      <a:pt x="54408" y="25228"/>
                    </a:lnTo>
                    <a:lnTo>
                      <a:pt x="54871" y="26093"/>
                    </a:lnTo>
                    <a:lnTo>
                      <a:pt x="55408" y="26944"/>
                    </a:lnTo>
                    <a:lnTo>
                      <a:pt x="56049" y="27734"/>
                    </a:lnTo>
                    <a:lnTo>
                      <a:pt x="56407" y="28107"/>
                    </a:lnTo>
                    <a:lnTo>
                      <a:pt x="56780" y="28450"/>
                    </a:lnTo>
                    <a:lnTo>
                      <a:pt x="57586" y="29077"/>
                    </a:lnTo>
                    <a:lnTo>
                      <a:pt x="58421" y="29614"/>
                    </a:lnTo>
                    <a:lnTo>
                      <a:pt x="59286" y="30047"/>
                    </a:lnTo>
                    <a:lnTo>
                      <a:pt x="60197" y="30405"/>
                    </a:lnTo>
                    <a:lnTo>
                      <a:pt x="61121" y="30673"/>
                    </a:lnTo>
                    <a:lnTo>
                      <a:pt x="62076" y="30852"/>
                    </a:lnTo>
                    <a:lnTo>
                      <a:pt x="63031" y="30942"/>
                    </a:lnTo>
                    <a:lnTo>
                      <a:pt x="63986" y="30942"/>
                    </a:lnTo>
                    <a:lnTo>
                      <a:pt x="64941" y="30852"/>
                    </a:lnTo>
                    <a:lnTo>
                      <a:pt x="65880" y="30673"/>
                    </a:lnTo>
                    <a:lnTo>
                      <a:pt x="66805" y="30405"/>
                    </a:lnTo>
                    <a:lnTo>
                      <a:pt x="67715" y="30047"/>
                    </a:lnTo>
                    <a:lnTo>
                      <a:pt x="68596" y="29614"/>
                    </a:lnTo>
                    <a:lnTo>
                      <a:pt x="69431" y="29077"/>
                    </a:lnTo>
                    <a:lnTo>
                      <a:pt x="70222" y="28450"/>
                    </a:lnTo>
                    <a:lnTo>
                      <a:pt x="70595" y="28107"/>
                    </a:lnTo>
                    <a:lnTo>
                      <a:pt x="70953" y="27734"/>
                    </a:lnTo>
                    <a:lnTo>
                      <a:pt x="71594" y="26944"/>
                    </a:lnTo>
                    <a:lnTo>
                      <a:pt x="72131" y="26093"/>
                    </a:lnTo>
                    <a:lnTo>
                      <a:pt x="72594" y="25228"/>
                    </a:lnTo>
                    <a:lnTo>
                      <a:pt x="72952" y="24318"/>
                    </a:lnTo>
                    <a:lnTo>
                      <a:pt x="73220" y="23378"/>
                    </a:lnTo>
                    <a:lnTo>
                      <a:pt x="73414" y="22438"/>
                    </a:lnTo>
                    <a:lnTo>
                      <a:pt x="73504" y="21469"/>
                    </a:lnTo>
                    <a:lnTo>
                      <a:pt x="73504" y="20514"/>
                    </a:lnTo>
                    <a:lnTo>
                      <a:pt x="73414" y="19559"/>
                    </a:lnTo>
                    <a:lnTo>
                      <a:pt x="73220" y="18604"/>
                    </a:lnTo>
                    <a:lnTo>
                      <a:pt x="72952" y="17664"/>
                    </a:lnTo>
                    <a:lnTo>
                      <a:pt x="72594" y="16769"/>
                    </a:lnTo>
                    <a:lnTo>
                      <a:pt x="72131" y="15889"/>
                    </a:lnTo>
                    <a:lnTo>
                      <a:pt x="71594" y="15054"/>
                    </a:lnTo>
                    <a:lnTo>
                      <a:pt x="70953" y="14248"/>
                    </a:lnTo>
                    <a:lnTo>
                      <a:pt x="70595" y="13875"/>
                    </a:lnTo>
                    <a:lnTo>
                      <a:pt x="70222" y="13532"/>
                    </a:lnTo>
                    <a:lnTo>
                      <a:pt x="69431" y="12905"/>
                    </a:lnTo>
                    <a:lnTo>
                      <a:pt x="68596" y="12383"/>
                    </a:lnTo>
                    <a:lnTo>
                      <a:pt x="67715" y="11936"/>
                    </a:lnTo>
                    <a:lnTo>
                      <a:pt x="66805" y="11578"/>
                    </a:lnTo>
                    <a:lnTo>
                      <a:pt x="65880" y="11309"/>
                    </a:lnTo>
                    <a:lnTo>
                      <a:pt x="64941" y="11130"/>
                    </a:lnTo>
                    <a:lnTo>
                      <a:pt x="63986" y="11040"/>
                    </a:lnTo>
                    <a:close/>
                    <a:moveTo>
                      <a:pt x="14919" y="1"/>
                    </a:moveTo>
                    <a:lnTo>
                      <a:pt x="13382" y="150"/>
                    </a:lnTo>
                    <a:lnTo>
                      <a:pt x="11890" y="433"/>
                    </a:lnTo>
                    <a:lnTo>
                      <a:pt x="10413" y="866"/>
                    </a:lnTo>
                    <a:lnTo>
                      <a:pt x="9011" y="1448"/>
                    </a:lnTo>
                    <a:lnTo>
                      <a:pt x="7653" y="2164"/>
                    </a:lnTo>
                    <a:lnTo>
                      <a:pt x="6385" y="3014"/>
                    </a:lnTo>
                    <a:lnTo>
                      <a:pt x="5192" y="3999"/>
                    </a:lnTo>
                    <a:lnTo>
                      <a:pt x="4640" y="4536"/>
                    </a:lnTo>
                    <a:lnTo>
                      <a:pt x="4252" y="4924"/>
                    </a:lnTo>
                    <a:lnTo>
                      <a:pt x="3715" y="5506"/>
                    </a:lnTo>
                    <a:lnTo>
                      <a:pt x="2760" y="6714"/>
                    </a:lnTo>
                    <a:lnTo>
                      <a:pt x="1954" y="7997"/>
                    </a:lnTo>
                    <a:lnTo>
                      <a:pt x="1283" y="9325"/>
                    </a:lnTo>
                    <a:lnTo>
                      <a:pt x="746" y="10712"/>
                    </a:lnTo>
                    <a:lnTo>
                      <a:pt x="358" y="12129"/>
                    </a:lnTo>
                    <a:lnTo>
                      <a:pt x="105" y="13562"/>
                    </a:lnTo>
                    <a:lnTo>
                      <a:pt x="0" y="15024"/>
                    </a:lnTo>
                    <a:lnTo>
                      <a:pt x="15" y="16486"/>
                    </a:lnTo>
                    <a:lnTo>
                      <a:pt x="179" y="17933"/>
                    </a:lnTo>
                    <a:lnTo>
                      <a:pt x="492" y="19365"/>
                    </a:lnTo>
                    <a:lnTo>
                      <a:pt x="940" y="20767"/>
                    </a:lnTo>
                    <a:lnTo>
                      <a:pt x="1507" y="22125"/>
                    </a:lnTo>
                    <a:lnTo>
                      <a:pt x="2238" y="23438"/>
                    </a:lnTo>
                    <a:lnTo>
                      <a:pt x="3088" y="24676"/>
                    </a:lnTo>
                    <a:lnTo>
                      <a:pt x="4088" y="25855"/>
                    </a:lnTo>
                    <a:lnTo>
                      <a:pt x="4640" y="26407"/>
                    </a:lnTo>
                    <a:lnTo>
                      <a:pt x="5192" y="26959"/>
                    </a:lnTo>
                    <a:lnTo>
                      <a:pt x="6385" y="27943"/>
                    </a:lnTo>
                    <a:lnTo>
                      <a:pt x="7653" y="28794"/>
                    </a:lnTo>
                    <a:lnTo>
                      <a:pt x="8996" y="29510"/>
                    </a:lnTo>
                    <a:lnTo>
                      <a:pt x="10413" y="30091"/>
                    </a:lnTo>
                    <a:lnTo>
                      <a:pt x="11875" y="30539"/>
                    </a:lnTo>
                    <a:lnTo>
                      <a:pt x="13382" y="30822"/>
                    </a:lnTo>
                    <a:lnTo>
                      <a:pt x="14919" y="30957"/>
                    </a:lnTo>
                    <a:lnTo>
                      <a:pt x="15694" y="30957"/>
                    </a:lnTo>
                    <a:lnTo>
                      <a:pt x="16515" y="30942"/>
                    </a:lnTo>
                    <a:lnTo>
                      <a:pt x="18096" y="30808"/>
                    </a:lnTo>
                    <a:lnTo>
                      <a:pt x="19603" y="30539"/>
                    </a:lnTo>
                    <a:lnTo>
                      <a:pt x="21035" y="30136"/>
                    </a:lnTo>
                    <a:lnTo>
                      <a:pt x="22378" y="29599"/>
                    </a:lnTo>
                    <a:lnTo>
                      <a:pt x="23646" y="28928"/>
                    </a:lnTo>
                    <a:lnTo>
                      <a:pt x="24825" y="28107"/>
                    </a:lnTo>
                    <a:lnTo>
                      <a:pt x="25944" y="27167"/>
                    </a:lnTo>
                    <a:lnTo>
                      <a:pt x="26451" y="26630"/>
                    </a:lnTo>
                    <a:lnTo>
                      <a:pt x="26913" y="26168"/>
                    </a:lnTo>
                    <a:lnTo>
                      <a:pt x="27704" y="25168"/>
                    </a:lnTo>
                    <a:lnTo>
                      <a:pt x="28390" y="24094"/>
                    </a:lnTo>
                    <a:lnTo>
                      <a:pt x="28972" y="22945"/>
                    </a:lnTo>
                    <a:lnTo>
                      <a:pt x="29434" y="21707"/>
                    </a:lnTo>
                    <a:lnTo>
                      <a:pt x="29778" y="20379"/>
                    </a:lnTo>
                    <a:lnTo>
                      <a:pt x="30001" y="18977"/>
                    </a:lnTo>
                    <a:lnTo>
                      <a:pt x="30121" y="17500"/>
                    </a:lnTo>
                    <a:lnTo>
                      <a:pt x="30136" y="16739"/>
                    </a:lnTo>
                    <a:lnTo>
                      <a:pt x="30136" y="16068"/>
                    </a:lnTo>
                    <a:lnTo>
                      <a:pt x="30016" y="14740"/>
                    </a:lnTo>
                    <a:lnTo>
                      <a:pt x="29912" y="14084"/>
                    </a:lnTo>
                    <a:lnTo>
                      <a:pt x="15680" y="14084"/>
                    </a:lnTo>
                    <a:lnTo>
                      <a:pt x="15680" y="18321"/>
                    </a:lnTo>
                    <a:lnTo>
                      <a:pt x="25809" y="18321"/>
                    </a:lnTo>
                    <a:lnTo>
                      <a:pt x="25675" y="19171"/>
                    </a:lnTo>
                    <a:lnTo>
                      <a:pt x="25287" y="20693"/>
                    </a:lnTo>
                    <a:lnTo>
                      <a:pt x="24705" y="22020"/>
                    </a:lnTo>
                    <a:lnTo>
                      <a:pt x="23959" y="23154"/>
                    </a:lnTo>
                    <a:lnTo>
                      <a:pt x="23512" y="23632"/>
                    </a:lnTo>
                    <a:lnTo>
                      <a:pt x="23124" y="24005"/>
                    </a:lnTo>
                    <a:lnTo>
                      <a:pt x="22288" y="24691"/>
                    </a:lnTo>
                    <a:lnTo>
                      <a:pt x="21423" y="25273"/>
                    </a:lnTo>
                    <a:lnTo>
                      <a:pt x="20498" y="25750"/>
                    </a:lnTo>
                    <a:lnTo>
                      <a:pt x="19514" y="26138"/>
                    </a:lnTo>
                    <a:lnTo>
                      <a:pt x="18499" y="26436"/>
                    </a:lnTo>
                    <a:lnTo>
                      <a:pt x="17410" y="26630"/>
                    </a:lnTo>
                    <a:lnTo>
                      <a:pt x="16291" y="26720"/>
                    </a:lnTo>
                    <a:lnTo>
                      <a:pt x="15694" y="26735"/>
                    </a:lnTo>
                    <a:lnTo>
                      <a:pt x="15142" y="26735"/>
                    </a:lnTo>
                    <a:lnTo>
                      <a:pt x="14039" y="26630"/>
                    </a:lnTo>
                    <a:lnTo>
                      <a:pt x="12964" y="26421"/>
                    </a:lnTo>
                    <a:lnTo>
                      <a:pt x="11920" y="26108"/>
                    </a:lnTo>
                    <a:lnTo>
                      <a:pt x="10921" y="25690"/>
                    </a:lnTo>
                    <a:lnTo>
                      <a:pt x="9966" y="25168"/>
                    </a:lnTo>
                    <a:lnTo>
                      <a:pt x="9056" y="24557"/>
                    </a:lnTo>
                    <a:lnTo>
                      <a:pt x="8220" y="23841"/>
                    </a:lnTo>
                    <a:lnTo>
                      <a:pt x="7832" y="23453"/>
                    </a:lnTo>
                    <a:lnTo>
                      <a:pt x="7430" y="23020"/>
                    </a:lnTo>
                    <a:lnTo>
                      <a:pt x="6728" y="22125"/>
                    </a:lnTo>
                    <a:lnTo>
                      <a:pt x="6117" y="21185"/>
                    </a:lnTo>
                    <a:lnTo>
                      <a:pt x="5610" y="20200"/>
                    </a:lnTo>
                    <a:lnTo>
                      <a:pt x="5207" y="19186"/>
                    </a:lnTo>
                    <a:lnTo>
                      <a:pt x="4908" y="18142"/>
                    </a:lnTo>
                    <a:lnTo>
                      <a:pt x="4714" y="17082"/>
                    </a:lnTo>
                    <a:lnTo>
                      <a:pt x="4610" y="16008"/>
                    </a:lnTo>
                    <a:lnTo>
                      <a:pt x="4610" y="14934"/>
                    </a:lnTo>
                    <a:lnTo>
                      <a:pt x="4714" y="13860"/>
                    </a:lnTo>
                    <a:lnTo>
                      <a:pt x="4908" y="12786"/>
                    </a:lnTo>
                    <a:lnTo>
                      <a:pt x="5207" y="11742"/>
                    </a:lnTo>
                    <a:lnTo>
                      <a:pt x="5610" y="10727"/>
                    </a:lnTo>
                    <a:lnTo>
                      <a:pt x="6117" y="9757"/>
                    </a:lnTo>
                    <a:lnTo>
                      <a:pt x="6728" y="8818"/>
                    </a:lnTo>
                    <a:lnTo>
                      <a:pt x="7430" y="7922"/>
                    </a:lnTo>
                    <a:lnTo>
                      <a:pt x="7832" y="7505"/>
                    </a:lnTo>
                    <a:lnTo>
                      <a:pt x="8220" y="7102"/>
                    </a:lnTo>
                    <a:lnTo>
                      <a:pt x="9056" y="6386"/>
                    </a:lnTo>
                    <a:lnTo>
                      <a:pt x="9966" y="5774"/>
                    </a:lnTo>
                    <a:lnTo>
                      <a:pt x="10921" y="5252"/>
                    </a:lnTo>
                    <a:lnTo>
                      <a:pt x="11920" y="4834"/>
                    </a:lnTo>
                    <a:lnTo>
                      <a:pt x="12964" y="4521"/>
                    </a:lnTo>
                    <a:lnTo>
                      <a:pt x="14039" y="4312"/>
                    </a:lnTo>
                    <a:lnTo>
                      <a:pt x="15142" y="4223"/>
                    </a:lnTo>
                    <a:lnTo>
                      <a:pt x="16232" y="4223"/>
                    </a:lnTo>
                    <a:lnTo>
                      <a:pt x="17291" y="4312"/>
                    </a:lnTo>
                    <a:lnTo>
                      <a:pt x="18320" y="4506"/>
                    </a:lnTo>
                    <a:lnTo>
                      <a:pt x="19335" y="4804"/>
                    </a:lnTo>
                    <a:lnTo>
                      <a:pt x="20304" y="5192"/>
                    </a:lnTo>
                    <a:lnTo>
                      <a:pt x="21229" y="5670"/>
                    </a:lnTo>
                    <a:lnTo>
                      <a:pt x="22109" y="6237"/>
                    </a:lnTo>
                    <a:lnTo>
                      <a:pt x="22945" y="6893"/>
                    </a:lnTo>
                    <a:lnTo>
                      <a:pt x="23333" y="7266"/>
                    </a:lnTo>
                    <a:lnTo>
                      <a:pt x="26316" y="4282"/>
                    </a:lnTo>
                    <a:lnTo>
                      <a:pt x="25779" y="3760"/>
                    </a:lnTo>
                    <a:lnTo>
                      <a:pt x="24631" y="2835"/>
                    </a:lnTo>
                    <a:lnTo>
                      <a:pt x="23407" y="2030"/>
                    </a:lnTo>
                    <a:lnTo>
                      <a:pt x="22109" y="1358"/>
                    </a:lnTo>
                    <a:lnTo>
                      <a:pt x="20752" y="806"/>
                    </a:lnTo>
                    <a:lnTo>
                      <a:pt x="19350" y="404"/>
                    </a:lnTo>
                    <a:lnTo>
                      <a:pt x="17917" y="135"/>
                    </a:lnTo>
                    <a:lnTo>
                      <a:pt x="16440" y="1"/>
                    </a:lnTo>
                    <a:close/>
                    <a:moveTo>
                      <a:pt x="112874" y="11011"/>
                    </a:moveTo>
                    <a:lnTo>
                      <a:pt x="111934" y="11085"/>
                    </a:lnTo>
                    <a:lnTo>
                      <a:pt x="111024" y="11264"/>
                    </a:lnTo>
                    <a:lnTo>
                      <a:pt x="110144" y="11533"/>
                    </a:lnTo>
                    <a:lnTo>
                      <a:pt x="109279" y="11891"/>
                    </a:lnTo>
                    <a:lnTo>
                      <a:pt x="108473" y="12338"/>
                    </a:lnTo>
                    <a:lnTo>
                      <a:pt x="107712" y="12861"/>
                    </a:lnTo>
                    <a:lnTo>
                      <a:pt x="106996" y="13472"/>
                    </a:lnTo>
                    <a:lnTo>
                      <a:pt x="106668" y="13800"/>
                    </a:lnTo>
                    <a:lnTo>
                      <a:pt x="106325" y="14158"/>
                    </a:lnTo>
                    <a:lnTo>
                      <a:pt x="105728" y="14904"/>
                    </a:lnTo>
                    <a:lnTo>
                      <a:pt x="105221" y="15710"/>
                    </a:lnTo>
                    <a:lnTo>
                      <a:pt x="104788" y="16545"/>
                    </a:lnTo>
                    <a:lnTo>
                      <a:pt x="104445" y="17440"/>
                    </a:lnTo>
                    <a:lnTo>
                      <a:pt x="104191" y="18395"/>
                    </a:lnTo>
                    <a:lnTo>
                      <a:pt x="104012" y="19395"/>
                    </a:lnTo>
                    <a:lnTo>
                      <a:pt x="103923" y="20439"/>
                    </a:lnTo>
                    <a:lnTo>
                      <a:pt x="103923" y="20991"/>
                    </a:lnTo>
                    <a:lnTo>
                      <a:pt x="103923" y="21483"/>
                    </a:lnTo>
                    <a:lnTo>
                      <a:pt x="103997" y="22468"/>
                    </a:lnTo>
                    <a:lnTo>
                      <a:pt x="104176" y="23438"/>
                    </a:lnTo>
                    <a:lnTo>
                      <a:pt x="104445" y="24378"/>
                    </a:lnTo>
                    <a:lnTo>
                      <a:pt x="104803" y="25273"/>
                    </a:lnTo>
                    <a:lnTo>
                      <a:pt x="105251" y="26138"/>
                    </a:lnTo>
                    <a:lnTo>
                      <a:pt x="105788" y="26959"/>
                    </a:lnTo>
                    <a:lnTo>
                      <a:pt x="106414" y="27734"/>
                    </a:lnTo>
                    <a:lnTo>
                      <a:pt x="106757" y="28092"/>
                    </a:lnTo>
                    <a:lnTo>
                      <a:pt x="107115" y="28435"/>
                    </a:lnTo>
                    <a:lnTo>
                      <a:pt x="107876" y="29077"/>
                    </a:lnTo>
                    <a:lnTo>
                      <a:pt x="108682" y="29614"/>
                    </a:lnTo>
                    <a:lnTo>
                      <a:pt x="109547" y="30077"/>
                    </a:lnTo>
                    <a:lnTo>
                      <a:pt x="110457" y="30435"/>
                    </a:lnTo>
                    <a:lnTo>
                      <a:pt x="111382" y="30718"/>
                    </a:lnTo>
                    <a:lnTo>
                      <a:pt x="112352" y="30897"/>
                    </a:lnTo>
                    <a:lnTo>
                      <a:pt x="113336" y="30972"/>
                    </a:lnTo>
                    <a:lnTo>
                      <a:pt x="113829" y="30957"/>
                    </a:lnTo>
                    <a:lnTo>
                      <a:pt x="114500" y="30972"/>
                    </a:lnTo>
                    <a:lnTo>
                      <a:pt x="115828" y="30808"/>
                    </a:lnTo>
                    <a:lnTo>
                      <a:pt x="117111" y="30464"/>
                    </a:lnTo>
                    <a:lnTo>
                      <a:pt x="118334" y="29927"/>
                    </a:lnTo>
                    <a:lnTo>
                      <a:pt x="118916" y="29584"/>
                    </a:lnTo>
                    <a:lnTo>
                      <a:pt x="119378" y="29286"/>
                    </a:lnTo>
                    <a:lnTo>
                      <a:pt x="120259" y="28600"/>
                    </a:lnTo>
                    <a:lnTo>
                      <a:pt x="121064" y="27824"/>
                    </a:lnTo>
                    <a:lnTo>
                      <a:pt x="121795" y="26973"/>
                    </a:lnTo>
                    <a:lnTo>
                      <a:pt x="122123" y="26526"/>
                    </a:lnTo>
                    <a:lnTo>
                      <a:pt x="118722" y="24258"/>
                    </a:lnTo>
                    <a:lnTo>
                      <a:pt x="118498" y="24601"/>
                    </a:lnTo>
                    <a:lnTo>
                      <a:pt x="117991" y="25213"/>
                    </a:lnTo>
                    <a:lnTo>
                      <a:pt x="117439" y="25720"/>
                    </a:lnTo>
                    <a:lnTo>
                      <a:pt x="116872" y="26153"/>
                    </a:lnTo>
                    <a:lnTo>
                      <a:pt x="116260" y="26496"/>
                    </a:lnTo>
                    <a:lnTo>
                      <a:pt x="115604" y="26765"/>
                    </a:lnTo>
                    <a:lnTo>
                      <a:pt x="114918" y="26929"/>
                    </a:lnTo>
                    <a:lnTo>
                      <a:pt x="114202" y="27018"/>
                    </a:lnTo>
                    <a:lnTo>
                      <a:pt x="113829" y="27033"/>
                    </a:lnTo>
                    <a:lnTo>
                      <a:pt x="113426" y="27018"/>
                    </a:lnTo>
                    <a:lnTo>
                      <a:pt x="112650" y="26929"/>
                    </a:lnTo>
                    <a:lnTo>
                      <a:pt x="111949" y="26735"/>
                    </a:lnTo>
                    <a:lnTo>
                      <a:pt x="111278" y="26451"/>
                    </a:lnTo>
                    <a:lnTo>
                      <a:pt x="110681" y="26078"/>
                    </a:lnTo>
                    <a:lnTo>
                      <a:pt x="110129" y="25601"/>
                    </a:lnTo>
                    <a:lnTo>
                      <a:pt x="109637" y="25034"/>
                    </a:lnTo>
                    <a:lnTo>
                      <a:pt x="109189" y="24378"/>
                    </a:lnTo>
                    <a:lnTo>
                      <a:pt x="108995" y="24005"/>
                    </a:lnTo>
                    <a:lnTo>
                      <a:pt x="122332" y="18470"/>
                    </a:lnTo>
                    <a:lnTo>
                      <a:pt x="121885" y="17336"/>
                    </a:lnTo>
                    <a:lnTo>
                      <a:pt x="121661" y="16829"/>
                    </a:lnTo>
                    <a:lnTo>
                      <a:pt x="121184" y="15844"/>
                    </a:lnTo>
                    <a:lnTo>
                      <a:pt x="120900" y="15367"/>
                    </a:lnTo>
                    <a:lnTo>
                      <a:pt x="120527" y="14830"/>
                    </a:lnTo>
                    <a:lnTo>
                      <a:pt x="119722" y="13830"/>
                    </a:lnTo>
                    <a:lnTo>
                      <a:pt x="119274" y="13353"/>
                    </a:lnTo>
                    <a:lnTo>
                      <a:pt x="118991" y="13084"/>
                    </a:lnTo>
                    <a:lnTo>
                      <a:pt x="118379" y="12607"/>
                    </a:lnTo>
                    <a:lnTo>
                      <a:pt x="117737" y="12174"/>
                    </a:lnTo>
                    <a:lnTo>
                      <a:pt x="117051" y="11816"/>
                    </a:lnTo>
                    <a:lnTo>
                      <a:pt x="116693" y="11667"/>
                    </a:lnTo>
                    <a:lnTo>
                      <a:pt x="116290" y="11503"/>
                    </a:lnTo>
                    <a:lnTo>
                      <a:pt x="115470" y="11249"/>
                    </a:lnTo>
                    <a:lnTo>
                      <a:pt x="114634" y="11085"/>
                    </a:lnTo>
                    <a:lnTo>
                      <a:pt x="113769" y="11011"/>
                    </a:lnTo>
                    <a:close/>
                    <a:moveTo>
                      <a:pt x="84872" y="11026"/>
                    </a:moveTo>
                    <a:lnTo>
                      <a:pt x="84394" y="11040"/>
                    </a:lnTo>
                    <a:lnTo>
                      <a:pt x="83469" y="11130"/>
                    </a:lnTo>
                    <a:lnTo>
                      <a:pt x="82574" y="11309"/>
                    </a:lnTo>
                    <a:lnTo>
                      <a:pt x="81709" y="11578"/>
                    </a:lnTo>
                    <a:lnTo>
                      <a:pt x="80874" y="11950"/>
                    </a:lnTo>
                    <a:lnTo>
                      <a:pt x="80083" y="12398"/>
                    </a:lnTo>
                    <a:lnTo>
                      <a:pt x="79292" y="12950"/>
                    </a:lnTo>
                    <a:lnTo>
                      <a:pt x="78546" y="13592"/>
                    </a:lnTo>
                    <a:lnTo>
                      <a:pt x="78188" y="13950"/>
                    </a:lnTo>
                    <a:lnTo>
                      <a:pt x="77845" y="14308"/>
                    </a:lnTo>
                    <a:lnTo>
                      <a:pt x="77219" y="15068"/>
                    </a:lnTo>
                    <a:lnTo>
                      <a:pt x="76682" y="15874"/>
                    </a:lnTo>
                    <a:lnTo>
                      <a:pt x="76234" y="16739"/>
                    </a:lnTo>
                    <a:lnTo>
                      <a:pt x="75861" y="17634"/>
                    </a:lnTo>
                    <a:lnTo>
                      <a:pt x="75592" y="18574"/>
                    </a:lnTo>
                    <a:lnTo>
                      <a:pt x="75399" y="19529"/>
                    </a:lnTo>
                    <a:lnTo>
                      <a:pt x="75324" y="20514"/>
                    </a:lnTo>
                    <a:lnTo>
                      <a:pt x="75324" y="21006"/>
                    </a:lnTo>
                    <a:lnTo>
                      <a:pt x="75324" y="21498"/>
                    </a:lnTo>
                    <a:lnTo>
                      <a:pt x="75399" y="22483"/>
                    </a:lnTo>
                    <a:lnTo>
                      <a:pt x="75578" y="23438"/>
                    </a:lnTo>
                    <a:lnTo>
                      <a:pt x="75861" y="24363"/>
                    </a:lnTo>
                    <a:lnTo>
                      <a:pt x="76219" y="25258"/>
                    </a:lnTo>
                    <a:lnTo>
                      <a:pt x="76682" y="26123"/>
                    </a:lnTo>
                    <a:lnTo>
                      <a:pt x="77219" y="26929"/>
                    </a:lnTo>
                    <a:lnTo>
                      <a:pt x="77845" y="27675"/>
                    </a:lnTo>
                    <a:lnTo>
                      <a:pt x="78188" y="28033"/>
                    </a:lnTo>
                    <a:lnTo>
                      <a:pt x="78546" y="28391"/>
                    </a:lnTo>
                    <a:lnTo>
                      <a:pt x="79292" y="29032"/>
                    </a:lnTo>
                    <a:lnTo>
                      <a:pt x="80068" y="29569"/>
                    </a:lnTo>
                    <a:lnTo>
                      <a:pt x="80874" y="30032"/>
                    </a:lnTo>
                    <a:lnTo>
                      <a:pt x="81709" y="30390"/>
                    </a:lnTo>
                    <a:lnTo>
                      <a:pt x="82574" y="30658"/>
                    </a:lnTo>
                    <a:lnTo>
                      <a:pt x="83469" y="30837"/>
                    </a:lnTo>
                    <a:lnTo>
                      <a:pt x="84394" y="30927"/>
                    </a:lnTo>
                    <a:lnTo>
                      <a:pt x="84872" y="30942"/>
                    </a:lnTo>
                    <a:lnTo>
                      <a:pt x="85290" y="30942"/>
                    </a:lnTo>
                    <a:lnTo>
                      <a:pt x="86095" y="30867"/>
                    </a:lnTo>
                    <a:lnTo>
                      <a:pt x="86841" y="30733"/>
                    </a:lnTo>
                    <a:lnTo>
                      <a:pt x="87542" y="30509"/>
                    </a:lnTo>
                    <a:lnTo>
                      <a:pt x="88199" y="30241"/>
                    </a:lnTo>
                    <a:lnTo>
                      <a:pt x="88810" y="29883"/>
                    </a:lnTo>
                    <a:lnTo>
                      <a:pt x="89362" y="29465"/>
                    </a:lnTo>
                    <a:lnTo>
                      <a:pt x="89870" y="28958"/>
                    </a:lnTo>
                    <a:lnTo>
                      <a:pt x="90108" y="28689"/>
                    </a:lnTo>
                    <a:lnTo>
                      <a:pt x="90257" y="28689"/>
                    </a:lnTo>
                    <a:lnTo>
                      <a:pt x="90257" y="30121"/>
                    </a:lnTo>
                    <a:lnTo>
                      <a:pt x="90242" y="30822"/>
                    </a:lnTo>
                    <a:lnTo>
                      <a:pt x="90078" y="32076"/>
                    </a:lnTo>
                    <a:lnTo>
                      <a:pt x="89735" y="33165"/>
                    </a:lnTo>
                    <a:lnTo>
                      <a:pt x="89198" y="34090"/>
                    </a:lnTo>
                    <a:lnTo>
                      <a:pt x="88855" y="34477"/>
                    </a:lnTo>
                    <a:lnTo>
                      <a:pt x="88482" y="34850"/>
                    </a:lnTo>
                    <a:lnTo>
                      <a:pt x="87647" y="35417"/>
                    </a:lnTo>
                    <a:lnTo>
                      <a:pt x="86662" y="35790"/>
                    </a:lnTo>
                    <a:lnTo>
                      <a:pt x="85543" y="35984"/>
                    </a:lnTo>
                    <a:lnTo>
                      <a:pt x="84946" y="35999"/>
                    </a:lnTo>
                    <a:lnTo>
                      <a:pt x="84514" y="35984"/>
                    </a:lnTo>
                    <a:lnTo>
                      <a:pt x="83678" y="35865"/>
                    </a:lnTo>
                    <a:lnTo>
                      <a:pt x="82873" y="35596"/>
                    </a:lnTo>
                    <a:lnTo>
                      <a:pt x="82142" y="35194"/>
                    </a:lnTo>
                    <a:lnTo>
                      <a:pt x="81814" y="34940"/>
                    </a:lnTo>
                    <a:lnTo>
                      <a:pt x="81500" y="34671"/>
                    </a:lnTo>
                    <a:lnTo>
                      <a:pt x="80948" y="34105"/>
                    </a:lnTo>
                    <a:lnTo>
                      <a:pt x="80486" y="33478"/>
                    </a:lnTo>
                    <a:lnTo>
                      <a:pt x="80083" y="32792"/>
                    </a:lnTo>
                    <a:lnTo>
                      <a:pt x="79919" y="32434"/>
                    </a:lnTo>
                    <a:lnTo>
                      <a:pt x="76100" y="34015"/>
                    </a:lnTo>
                    <a:lnTo>
                      <a:pt x="76383" y="34627"/>
                    </a:lnTo>
                    <a:lnTo>
                      <a:pt x="77054" y="35760"/>
                    </a:lnTo>
                    <a:lnTo>
                      <a:pt x="77875" y="36805"/>
                    </a:lnTo>
                    <a:lnTo>
                      <a:pt x="78815" y="37730"/>
                    </a:lnTo>
                    <a:lnTo>
                      <a:pt x="79352" y="38147"/>
                    </a:lnTo>
                    <a:lnTo>
                      <a:pt x="79919" y="38565"/>
                    </a:lnTo>
                    <a:lnTo>
                      <a:pt x="81187" y="39222"/>
                    </a:lnTo>
                    <a:lnTo>
                      <a:pt x="82589" y="39669"/>
                    </a:lnTo>
                    <a:lnTo>
                      <a:pt x="84111" y="39893"/>
                    </a:lnTo>
                    <a:lnTo>
                      <a:pt x="84946" y="39908"/>
                    </a:lnTo>
                    <a:lnTo>
                      <a:pt x="85454" y="39908"/>
                    </a:lnTo>
                    <a:lnTo>
                      <a:pt x="86438" y="39818"/>
                    </a:lnTo>
                    <a:lnTo>
                      <a:pt x="87393" y="39669"/>
                    </a:lnTo>
                    <a:lnTo>
                      <a:pt x="88288" y="39416"/>
                    </a:lnTo>
                    <a:lnTo>
                      <a:pt x="89139" y="39102"/>
                    </a:lnTo>
                    <a:lnTo>
                      <a:pt x="89944" y="38699"/>
                    </a:lnTo>
                    <a:lnTo>
                      <a:pt x="90705" y="38207"/>
                    </a:lnTo>
                    <a:lnTo>
                      <a:pt x="91406" y="37640"/>
                    </a:lnTo>
                    <a:lnTo>
                      <a:pt x="91749" y="37327"/>
                    </a:lnTo>
                    <a:lnTo>
                      <a:pt x="92077" y="36984"/>
                    </a:lnTo>
                    <a:lnTo>
                      <a:pt x="92659" y="36268"/>
                    </a:lnTo>
                    <a:lnTo>
                      <a:pt x="93152" y="35447"/>
                    </a:lnTo>
                    <a:lnTo>
                      <a:pt x="93569" y="34567"/>
                    </a:lnTo>
                    <a:lnTo>
                      <a:pt x="93898" y="33582"/>
                    </a:lnTo>
                    <a:lnTo>
                      <a:pt x="94151" y="32523"/>
                    </a:lnTo>
                    <a:lnTo>
                      <a:pt x="94315" y="31389"/>
                    </a:lnTo>
                    <a:lnTo>
                      <a:pt x="94405" y="30166"/>
                    </a:lnTo>
                    <a:lnTo>
                      <a:pt x="94420" y="29525"/>
                    </a:lnTo>
                    <a:lnTo>
                      <a:pt x="94420" y="11622"/>
                    </a:lnTo>
                    <a:lnTo>
                      <a:pt x="90257" y="11622"/>
                    </a:lnTo>
                    <a:lnTo>
                      <a:pt x="90257" y="13248"/>
                    </a:lnTo>
                    <a:lnTo>
                      <a:pt x="90108" y="13248"/>
                    </a:lnTo>
                    <a:lnTo>
                      <a:pt x="89870" y="12995"/>
                    </a:lnTo>
                    <a:lnTo>
                      <a:pt x="89377" y="12547"/>
                    </a:lnTo>
                    <a:lnTo>
                      <a:pt x="88840" y="12144"/>
                    </a:lnTo>
                    <a:lnTo>
                      <a:pt x="88258" y="11801"/>
                    </a:lnTo>
                    <a:lnTo>
                      <a:pt x="87945" y="11667"/>
                    </a:lnTo>
                    <a:lnTo>
                      <a:pt x="87572" y="11503"/>
                    </a:lnTo>
                    <a:lnTo>
                      <a:pt x="86826" y="11264"/>
                    </a:lnTo>
                    <a:lnTo>
                      <a:pt x="86050" y="11100"/>
                    </a:lnTo>
                    <a:lnTo>
                      <a:pt x="85260" y="11026"/>
                    </a:lnTo>
                    <a:close/>
                  </a:path>
                </a:pathLst>
              </a:custGeom>
              <a:solidFill>
                <a:srgbClr val="5F6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" name="Google Shape;87;p15"/>
              <p:cNvGrpSpPr/>
              <p:nvPr/>
            </p:nvGrpSpPr>
            <p:grpSpPr>
              <a:xfrm>
                <a:off x="2430468" y="2536041"/>
                <a:ext cx="644676" cy="193720"/>
                <a:chOff x="2430468" y="2536041"/>
                <a:chExt cx="644676" cy="193720"/>
              </a:xfrm>
            </p:grpSpPr>
            <p:sp>
              <p:nvSpPr>
                <p:cNvPr id="88" name="Google Shape;88;p15"/>
                <p:cNvSpPr/>
                <p:nvPr/>
              </p:nvSpPr>
              <p:spPr>
                <a:xfrm>
                  <a:off x="2430468" y="2536041"/>
                  <a:ext cx="169523" cy="19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6" h="28271" extrusionOk="0">
                      <a:moveTo>
                        <a:pt x="14069" y="0"/>
                      </a:moveTo>
                      <a:lnTo>
                        <a:pt x="13323" y="15"/>
                      </a:lnTo>
                      <a:lnTo>
                        <a:pt x="11891" y="149"/>
                      </a:lnTo>
                      <a:lnTo>
                        <a:pt x="10518" y="403"/>
                      </a:lnTo>
                      <a:lnTo>
                        <a:pt x="9205" y="776"/>
                      </a:lnTo>
                      <a:lnTo>
                        <a:pt x="7952" y="1283"/>
                      </a:lnTo>
                      <a:lnTo>
                        <a:pt x="6759" y="1910"/>
                      </a:lnTo>
                      <a:lnTo>
                        <a:pt x="5625" y="2670"/>
                      </a:lnTo>
                      <a:lnTo>
                        <a:pt x="4566" y="3551"/>
                      </a:lnTo>
                      <a:lnTo>
                        <a:pt x="4059" y="4058"/>
                      </a:lnTo>
                      <a:lnTo>
                        <a:pt x="3551" y="4565"/>
                      </a:lnTo>
                      <a:lnTo>
                        <a:pt x="2671" y="5639"/>
                      </a:lnTo>
                      <a:lnTo>
                        <a:pt x="1910" y="6773"/>
                      </a:lnTo>
                      <a:lnTo>
                        <a:pt x="1284" y="7967"/>
                      </a:lnTo>
                      <a:lnTo>
                        <a:pt x="776" y="9235"/>
                      </a:lnTo>
                      <a:lnTo>
                        <a:pt x="389" y="10562"/>
                      </a:lnTo>
                      <a:lnTo>
                        <a:pt x="135" y="11935"/>
                      </a:lnTo>
                      <a:lnTo>
                        <a:pt x="16" y="13382"/>
                      </a:lnTo>
                      <a:lnTo>
                        <a:pt x="1" y="14143"/>
                      </a:lnTo>
                      <a:lnTo>
                        <a:pt x="16" y="14889"/>
                      </a:lnTo>
                      <a:lnTo>
                        <a:pt x="150" y="16336"/>
                      </a:lnTo>
                      <a:lnTo>
                        <a:pt x="403" y="17723"/>
                      </a:lnTo>
                      <a:lnTo>
                        <a:pt x="776" y="19051"/>
                      </a:lnTo>
                      <a:lnTo>
                        <a:pt x="1284" y="20319"/>
                      </a:lnTo>
                      <a:lnTo>
                        <a:pt x="1910" y="21513"/>
                      </a:lnTo>
                      <a:lnTo>
                        <a:pt x="2671" y="22646"/>
                      </a:lnTo>
                      <a:lnTo>
                        <a:pt x="3551" y="23721"/>
                      </a:lnTo>
                      <a:lnTo>
                        <a:pt x="4059" y="24228"/>
                      </a:lnTo>
                      <a:lnTo>
                        <a:pt x="4566" y="24720"/>
                      </a:lnTo>
                      <a:lnTo>
                        <a:pt x="5640" y="25615"/>
                      </a:lnTo>
                      <a:lnTo>
                        <a:pt x="6774" y="26376"/>
                      </a:lnTo>
                      <a:lnTo>
                        <a:pt x="7967" y="27003"/>
                      </a:lnTo>
                      <a:lnTo>
                        <a:pt x="9220" y="27510"/>
                      </a:lnTo>
                      <a:lnTo>
                        <a:pt x="10518" y="27883"/>
                      </a:lnTo>
                      <a:lnTo>
                        <a:pt x="11891" y="28136"/>
                      </a:lnTo>
                      <a:lnTo>
                        <a:pt x="13323" y="28271"/>
                      </a:lnTo>
                      <a:lnTo>
                        <a:pt x="14860" y="28271"/>
                      </a:lnTo>
                      <a:lnTo>
                        <a:pt x="16411" y="28107"/>
                      </a:lnTo>
                      <a:lnTo>
                        <a:pt x="17933" y="27763"/>
                      </a:lnTo>
                      <a:lnTo>
                        <a:pt x="19410" y="27256"/>
                      </a:lnTo>
                      <a:lnTo>
                        <a:pt x="20126" y="26928"/>
                      </a:lnTo>
                      <a:lnTo>
                        <a:pt x="20797" y="26615"/>
                      </a:lnTo>
                      <a:lnTo>
                        <a:pt x="22050" y="25869"/>
                      </a:lnTo>
                      <a:lnTo>
                        <a:pt x="23214" y="24974"/>
                      </a:lnTo>
                      <a:lnTo>
                        <a:pt x="24288" y="23959"/>
                      </a:lnTo>
                      <a:lnTo>
                        <a:pt x="24765" y="23407"/>
                      </a:lnTo>
                      <a:lnTo>
                        <a:pt x="22349" y="20990"/>
                      </a:lnTo>
                      <a:lnTo>
                        <a:pt x="21916" y="21468"/>
                      </a:lnTo>
                      <a:lnTo>
                        <a:pt x="21021" y="22333"/>
                      </a:lnTo>
                      <a:lnTo>
                        <a:pt x="20066" y="23064"/>
                      </a:lnTo>
                      <a:lnTo>
                        <a:pt x="19082" y="23676"/>
                      </a:lnTo>
                      <a:lnTo>
                        <a:pt x="18037" y="24168"/>
                      </a:lnTo>
                      <a:lnTo>
                        <a:pt x="16948" y="24541"/>
                      </a:lnTo>
                      <a:lnTo>
                        <a:pt x="15829" y="24780"/>
                      </a:lnTo>
                      <a:lnTo>
                        <a:pt x="14651" y="24914"/>
                      </a:lnTo>
                      <a:lnTo>
                        <a:pt x="13517" y="24914"/>
                      </a:lnTo>
                      <a:lnTo>
                        <a:pt x="12488" y="24839"/>
                      </a:lnTo>
                      <a:lnTo>
                        <a:pt x="11473" y="24645"/>
                      </a:lnTo>
                      <a:lnTo>
                        <a:pt x="10488" y="24377"/>
                      </a:lnTo>
                      <a:lnTo>
                        <a:pt x="9534" y="23989"/>
                      </a:lnTo>
                      <a:lnTo>
                        <a:pt x="8624" y="23512"/>
                      </a:lnTo>
                      <a:lnTo>
                        <a:pt x="7773" y="22945"/>
                      </a:lnTo>
                      <a:lnTo>
                        <a:pt x="6968" y="22303"/>
                      </a:lnTo>
                      <a:lnTo>
                        <a:pt x="6595" y="21930"/>
                      </a:lnTo>
                      <a:lnTo>
                        <a:pt x="6207" y="21557"/>
                      </a:lnTo>
                      <a:lnTo>
                        <a:pt x="5550" y="20752"/>
                      </a:lnTo>
                      <a:lnTo>
                        <a:pt x="4983" y="19886"/>
                      </a:lnTo>
                      <a:lnTo>
                        <a:pt x="4506" y="18976"/>
                      </a:lnTo>
                      <a:lnTo>
                        <a:pt x="4118" y="17992"/>
                      </a:lnTo>
                      <a:lnTo>
                        <a:pt x="3835" y="16962"/>
                      </a:lnTo>
                      <a:lnTo>
                        <a:pt x="3656" y="15873"/>
                      </a:lnTo>
                      <a:lnTo>
                        <a:pt x="3551" y="14725"/>
                      </a:lnTo>
                      <a:lnTo>
                        <a:pt x="3551" y="14128"/>
                      </a:lnTo>
                      <a:lnTo>
                        <a:pt x="3551" y="13516"/>
                      </a:lnTo>
                      <a:lnTo>
                        <a:pt x="3656" y="12368"/>
                      </a:lnTo>
                      <a:lnTo>
                        <a:pt x="3835" y="11278"/>
                      </a:lnTo>
                      <a:lnTo>
                        <a:pt x="4118" y="10249"/>
                      </a:lnTo>
                      <a:lnTo>
                        <a:pt x="4506" y="9264"/>
                      </a:lnTo>
                      <a:lnTo>
                        <a:pt x="4983" y="8354"/>
                      </a:lnTo>
                      <a:lnTo>
                        <a:pt x="5550" y="7489"/>
                      </a:lnTo>
                      <a:lnTo>
                        <a:pt x="6207" y="6684"/>
                      </a:lnTo>
                      <a:lnTo>
                        <a:pt x="6595" y="6311"/>
                      </a:lnTo>
                      <a:lnTo>
                        <a:pt x="6968" y="5938"/>
                      </a:lnTo>
                      <a:lnTo>
                        <a:pt x="7773" y="5296"/>
                      </a:lnTo>
                      <a:lnTo>
                        <a:pt x="8624" y="4729"/>
                      </a:lnTo>
                      <a:lnTo>
                        <a:pt x="9534" y="4252"/>
                      </a:lnTo>
                      <a:lnTo>
                        <a:pt x="10488" y="3864"/>
                      </a:lnTo>
                      <a:lnTo>
                        <a:pt x="11473" y="3595"/>
                      </a:lnTo>
                      <a:lnTo>
                        <a:pt x="12488" y="3401"/>
                      </a:lnTo>
                      <a:lnTo>
                        <a:pt x="13517" y="3327"/>
                      </a:lnTo>
                      <a:lnTo>
                        <a:pt x="14636" y="3327"/>
                      </a:lnTo>
                      <a:lnTo>
                        <a:pt x="15755" y="3446"/>
                      </a:lnTo>
                      <a:lnTo>
                        <a:pt x="16829" y="3655"/>
                      </a:lnTo>
                      <a:lnTo>
                        <a:pt x="17828" y="3968"/>
                      </a:lnTo>
                      <a:lnTo>
                        <a:pt x="18768" y="4401"/>
                      </a:lnTo>
                      <a:lnTo>
                        <a:pt x="19648" y="4938"/>
                      </a:lnTo>
                      <a:lnTo>
                        <a:pt x="20454" y="5580"/>
                      </a:lnTo>
                      <a:lnTo>
                        <a:pt x="21215" y="6340"/>
                      </a:lnTo>
                      <a:lnTo>
                        <a:pt x="21558" y="6758"/>
                      </a:lnTo>
                      <a:lnTo>
                        <a:pt x="23990" y="4401"/>
                      </a:lnTo>
                      <a:lnTo>
                        <a:pt x="23497" y="3864"/>
                      </a:lnTo>
                      <a:lnTo>
                        <a:pt x="22483" y="2909"/>
                      </a:lnTo>
                      <a:lnTo>
                        <a:pt x="21394" y="2074"/>
                      </a:lnTo>
                      <a:lnTo>
                        <a:pt x="20215" y="1387"/>
                      </a:lnTo>
                      <a:lnTo>
                        <a:pt x="18977" y="835"/>
                      </a:lnTo>
                      <a:lnTo>
                        <a:pt x="17664" y="433"/>
                      </a:lnTo>
                      <a:lnTo>
                        <a:pt x="16277" y="149"/>
                      </a:lnTo>
                      <a:lnTo>
                        <a:pt x="14830" y="15"/>
                      </a:lnTo>
                      <a:lnTo>
                        <a:pt x="14069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2621430" y="2540429"/>
                  <a:ext cx="23800" cy="18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" h="27033" extrusionOk="0">
                      <a:moveTo>
                        <a:pt x="0" y="1"/>
                      </a:moveTo>
                      <a:lnTo>
                        <a:pt x="0" y="27033"/>
                      </a:lnTo>
                      <a:lnTo>
                        <a:pt x="3476" y="27033"/>
                      </a:lnTo>
                      <a:lnTo>
                        <a:pt x="3476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2665546" y="2594655"/>
                  <a:ext cx="130411" cy="135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2" h="19738" extrusionOk="0">
                      <a:moveTo>
                        <a:pt x="9101" y="3193"/>
                      </a:moveTo>
                      <a:lnTo>
                        <a:pt x="10219" y="3223"/>
                      </a:lnTo>
                      <a:lnTo>
                        <a:pt x="11308" y="3461"/>
                      </a:lnTo>
                      <a:lnTo>
                        <a:pt x="12353" y="3924"/>
                      </a:lnTo>
                      <a:lnTo>
                        <a:pt x="13308" y="4595"/>
                      </a:lnTo>
                      <a:lnTo>
                        <a:pt x="13740" y="5013"/>
                      </a:lnTo>
                      <a:lnTo>
                        <a:pt x="14173" y="5490"/>
                      </a:lnTo>
                      <a:lnTo>
                        <a:pt x="14829" y="6550"/>
                      </a:lnTo>
                      <a:lnTo>
                        <a:pt x="15292" y="7758"/>
                      </a:lnTo>
                      <a:lnTo>
                        <a:pt x="15516" y="9116"/>
                      </a:lnTo>
                      <a:lnTo>
                        <a:pt x="15530" y="9861"/>
                      </a:lnTo>
                      <a:lnTo>
                        <a:pt x="15516" y="10607"/>
                      </a:lnTo>
                      <a:lnTo>
                        <a:pt x="15292" y="11965"/>
                      </a:lnTo>
                      <a:lnTo>
                        <a:pt x="14844" y="13173"/>
                      </a:lnTo>
                      <a:lnTo>
                        <a:pt x="14173" y="14248"/>
                      </a:lnTo>
                      <a:lnTo>
                        <a:pt x="13740" y="14710"/>
                      </a:lnTo>
                      <a:lnTo>
                        <a:pt x="13516" y="14934"/>
                      </a:lnTo>
                      <a:lnTo>
                        <a:pt x="13069" y="15337"/>
                      </a:lnTo>
                      <a:lnTo>
                        <a:pt x="12069" y="15948"/>
                      </a:lnTo>
                      <a:lnTo>
                        <a:pt x="11010" y="16351"/>
                      </a:lnTo>
                      <a:lnTo>
                        <a:pt x="9891" y="16530"/>
                      </a:lnTo>
                      <a:lnTo>
                        <a:pt x="8772" y="16500"/>
                      </a:lnTo>
                      <a:lnTo>
                        <a:pt x="7668" y="16262"/>
                      </a:lnTo>
                      <a:lnTo>
                        <a:pt x="6639" y="15799"/>
                      </a:lnTo>
                      <a:lnTo>
                        <a:pt x="5684" y="15143"/>
                      </a:lnTo>
                      <a:lnTo>
                        <a:pt x="5252" y="14710"/>
                      </a:lnTo>
                      <a:lnTo>
                        <a:pt x="4819" y="14248"/>
                      </a:lnTo>
                      <a:lnTo>
                        <a:pt x="4148" y="13173"/>
                      </a:lnTo>
                      <a:lnTo>
                        <a:pt x="3700" y="11965"/>
                      </a:lnTo>
                      <a:lnTo>
                        <a:pt x="3476" y="10607"/>
                      </a:lnTo>
                      <a:lnTo>
                        <a:pt x="3461" y="9861"/>
                      </a:lnTo>
                      <a:lnTo>
                        <a:pt x="3476" y="9116"/>
                      </a:lnTo>
                      <a:lnTo>
                        <a:pt x="3700" y="7758"/>
                      </a:lnTo>
                      <a:lnTo>
                        <a:pt x="4148" y="6550"/>
                      </a:lnTo>
                      <a:lnTo>
                        <a:pt x="4819" y="5490"/>
                      </a:lnTo>
                      <a:lnTo>
                        <a:pt x="5252" y="5013"/>
                      </a:lnTo>
                      <a:lnTo>
                        <a:pt x="5475" y="4789"/>
                      </a:lnTo>
                      <a:lnTo>
                        <a:pt x="5923" y="4401"/>
                      </a:lnTo>
                      <a:lnTo>
                        <a:pt x="6922" y="3775"/>
                      </a:lnTo>
                      <a:lnTo>
                        <a:pt x="7982" y="3372"/>
                      </a:lnTo>
                      <a:lnTo>
                        <a:pt x="9101" y="3193"/>
                      </a:lnTo>
                      <a:close/>
                      <a:moveTo>
                        <a:pt x="9011" y="0"/>
                      </a:moveTo>
                      <a:lnTo>
                        <a:pt x="8011" y="90"/>
                      </a:lnTo>
                      <a:lnTo>
                        <a:pt x="7057" y="269"/>
                      </a:lnTo>
                      <a:lnTo>
                        <a:pt x="6162" y="537"/>
                      </a:lnTo>
                      <a:lnTo>
                        <a:pt x="5311" y="880"/>
                      </a:lnTo>
                      <a:lnTo>
                        <a:pt x="4491" y="1328"/>
                      </a:lnTo>
                      <a:lnTo>
                        <a:pt x="3730" y="1850"/>
                      </a:lnTo>
                      <a:lnTo>
                        <a:pt x="3014" y="2477"/>
                      </a:lnTo>
                      <a:lnTo>
                        <a:pt x="2686" y="2820"/>
                      </a:lnTo>
                      <a:lnTo>
                        <a:pt x="2357" y="3178"/>
                      </a:lnTo>
                      <a:lnTo>
                        <a:pt x="1776" y="3924"/>
                      </a:lnTo>
                      <a:lnTo>
                        <a:pt x="1268" y="4715"/>
                      </a:lnTo>
                      <a:lnTo>
                        <a:pt x="851" y="5550"/>
                      </a:lnTo>
                      <a:lnTo>
                        <a:pt x="507" y="6430"/>
                      </a:lnTo>
                      <a:lnTo>
                        <a:pt x="254" y="7355"/>
                      </a:lnTo>
                      <a:lnTo>
                        <a:pt x="90" y="8325"/>
                      </a:lnTo>
                      <a:lnTo>
                        <a:pt x="0" y="9339"/>
                      </a:lnTo>
                      <a:lnTo>
                        <a:pt x="0" y="9861"/>
                      </a:lnTo>
                      <a:lnTo>
                        <a:pt x="0" y="10399"/>
                      </a:lnTo>
                      <a:lnTo>
                        <a:pt x="90" y="11413"/>
                      </a:lnTo>
                      <a:lnTo>
                        <a:pt x="254" y="12383"/>
                      </a:lnTo>
                      <a:lnTo>
                        <a:pt x="507" y="13308"/>
                      </a:lnTo>
                      <a:lnTo>
                        <a:pt x="836" y="14188"/>
                      </a:lnTo>
                      <a:lnTo>
                        <a:pt x="1253" y="15023"/>
                      </a:lnTo>
                      <a:lnTo>
                        <a:pt x="1761" y="15814"/>
                      </a:lnTo>
                      <a:lnTo>
                        <a:pt x="2342" y="16560"/>
                      </a:lnTo>
                      <a:lnTo>
                        <a:pt x="2686" y="16918"/>
                      </a:lnTo>
                      <a:lnTo>
                        <a:pt x="3014" y="17261"/>
                      </a:lnTo>
                      <a:lnTo>
                        <a:pt x="3730" y="17873"/>
                      </a:lnTo>
                      <a:lnTo>
                        <a:pt x="4491" y="18410"/>
                      </a:lnTo>
                      <a:lnTo>
                        <a:pt x="5311" y="18842"/>
                      </a:lnTo>
                      <a:lnTo>
                        <a:pt x="6162" y="19200"/>
                      </a:lnTo>
                      <a:lnTo>
                        <a:pt x="7057" y="19454"/>
                      </a:lnTo>
                      <a:lnTo>
                        <a:pt x="8011" y="19633"/>
                      </a:lnTo>
                      <a:lnTo>
                        <a:pt x="9011" y="19723"/>
                      </a:lnTo>
                      <a:lnTo>
                        <a:pt x="9518" y="19738"/>
                      </a:lnTo>
                      <a:lnTo>
                        <a:pt x="10040" y="19723"/>
                      </a:lnTo>
                      <a:lnTo>
                        <a:pt x="11040" y="19633"/>
                      </a:lnTo>
                      <a:lnTo>
                        <a:pt x="11980" y="19454"/>
                      </a:lnTo>
                      <a:lnTo>
                        <a:pt x="12890" y="19200"/>
                      </a:lnTo>
                      <a:lnTo>
                        <a:pt x="13740" y="18842"/>
                      </a:lnTo>
                      <a:lnTo>
                        <a:pt x="14546" y="18410"/>
                      </a:lnTo>
                      <a:lnTo>
                        <a:pt x="15307" y="17873"/>
                      </a:lnTo>
                      <a:lnTo>
                        <a:pt x="16023" y="17261"/>
                      </a:lnTo>
                      <a:lnTo>
                        <a:pt x="16366" y="16918"/>
                      </a:lnTo>
                      <a:lnTo>
                        <a:pt x="16694" y="16560"/>
                      </a:lnTo>
                      <a:lnTo>
                        <a:pt x="17276" y="15814"/>
                      </a:lnTo>
                      <a:lnTo>
                        <a:pt x="17783" y="15023"/>
                      </a:lnTo>
                      <a:lnTo>
                        <a:pt x="18201" y="14188"/>
                      </a:lnTo>
                      <a:lnTo>
                        <a:pt x="18544" y="13308"/>
                      </a:lnTo>
                      <a:lnTo>
                        <a:pt x="18798" y="12383"/>
                      </a:lnTo>
                      <a:lnTo>
                        <a:pt x="18962" y="11413"/>
                      </a:lnTo>
                      <a:lnTo>
                        <a:pt x="19051" y="10399"/>
                      </a:lnTo>
                      <a:lnTo>
                        <a:pt x="19051" y="9861"/>
                      </a:lnTo>
                      <a:lnTo>
                        <a:pt x="19051" y="9339"/>
                      </a:lnTo>
                      <a:lnTo>
                        <a:pt x="18962" y="8325"/>
                      </a:lnTo>
                      <a:lnTo>
                        <a:pt x="18798" y="7355"/>
                      </a:lnTo>
                      <a:lnTo>
                        <a:pt x="18544" y="6430"/>
                      </a:lnTo>
                      <a:lnTo>
                        <a:pt x="18201" y="5550"/>
                      </a:lnTo>
                      <a:lnTo>
                        <a:pt x="17783" y="4715"/>
                      </a:lnTo>
                      <a:lnTo>
                        <a:pt x="17276" y="3924"/>
                      </a:lnTo>
                      <a:lnTo>
                        <a:pt x="16694" y="3178"/>
                      </a:lnTo>
                      <a:lnTo>
                        <a:pt x="16366" y="2820"/>
                      </a:lnTo>
                      <a:lnTo>
                        <a:pt x="16023" y="2477"/>
                      </a:lnTo>
                      <a:lnTo>
                        <a:pt x="15307" y="1850"/>
                      </a:lnTo>
                      <a:lnTo>
                        <a:pt x="14546" y="1328"/>
                      </a:lnTo>
                      <a:lnTo>
                        <a:pt x="13740" y="880"/>
                      </a:lnTo>
                      <a:lnTo>
                        <a:pt x="12890" y="537"/>
                      </a:lnTo>
                      <a:lnTo>
                        <a:pt x="11980" y="269"/>
                      </a:lnTo>
                      <a:lnTo>
                        <a:pt x="11040" y="90"/>
                      </a:lnTo>
                      <a:lnTo>
                        <a:pt x="10040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2815349" y="2598741"/>
                  <a:ext cx="112135" cy="1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19111" extrusionOk="0">
                      <a:moveTo>
                        <a:pt x="12905" y="0"/>
                      </a:moveTo>
                      <a:lnTo>
                        <a:pt x="12905" y="10204"/>
                      </a:lnTo>
                      <a:lnTo>
                        <a:pt x="12890" y="10741"/>
                      </a:lnTo>
                      <a:lnTo>
                        <a:pt x="12726" y="11816"/>
                      </a:lnTo>
                      <a:lnTo>
                        <a:pt x="12383" y="12830"/>
                      </a:lnTo>
                      <a:lnTo>
                        <a:pt x="11861" y="13770"/>
                      </a:lnTo>
                      <a:lnTo>
                        <a:pt x="11548" y="14217"/>
                      </a:lnTo>
                      <a:lnTo>
                        <a:pt x="11219" y="14620"/>
                      </a:lnTo>
                      <a:lnTo>
                        <a:pt x="10444" y="15262"/>
                      </a:lnTo>
                      <a:lnTo>
                        <a:pt x="9534" y="15709"/>
                      </a:lnTo>
                      <a:lnTo>
                        <a:pt x="8549" y="15933"/>
                      </a:lnTo>
                      <a:lnTo>
                        <a:pt x="8042" y="15948"/>
                      </a:lnTo>
                      <a:lnTo>
                        <a:pt x="7475" y="15933"/>
                      </a:lnTo>
                      <a:lnTo>
                        <a:pt x="6475" y="15769"/>
                      </a:lnTo>
                      <a:lnTo>
                        <a:pt x="5625" y="15441"/>
                      </a:lnTo>
                      <a:lnTo>
                        <a:pt x="4909" y="14963"/>
                      </a:lnTo>
                      <a:lnTo>
                        <a:pt x="4342" y="14322"/>
                      </a:lnTo>
                      <a:lnTo>
                        <a:pt x="3909" y="13516"/>
                      </a:lnTo>
                      <a:lnTo>
                        <a:pt x="3626" y="12547"/>
                      </a:lnTo>
                      <a:lnTo>
                        <a:pt x="3477" y="11413"/>
                      </a:lnTo>
                      <a:lnTo>
                        <a:pt x="3477" y="10786"/>
                      </a:lnTo>
                      <a:lnTo>
                        <a:pt x="3477" y="15"/>
                      </a:lnTo>
                      <a:lnTo>
                        <a:pt x="1" y="15"/>
                      </a:lnTo>
                      <a:lnTo>
                        <a:pt x="1" y="11338"/>
                      </a:lnTo>
                      <a:lnTo>
                        <a:pt x="16" y="12218"/>
                      </a:lnTo>
                      <a:lnTo>
                        <a:pt x="239" y="13800"/>
                      </a:lnTo>
                      <a:lnTo>
                        <a:pt x="687" y="15217"/>
                      </a:lnTo>
                      <a:lnTo>
                        <a:pt x="1179" y="16157"/>
                      </a:lnTo>
                      <a:lnTo>
                        <a:pt x="1567" y="16739"/>
                      </a:lnTo>
                      <a:lnTo>
                        <a:pt x="1791" y="17007"/>
                      </a:lnTo>
                      <a:lnTo>
                        <a:pt x="2015" y="17261"/>
                      </a:lnTo>
                      <a:lnTo>
                        <a:pt x="2522" y="17723"/>
                      </a:lnTo>
                      <a:lnTo>
                        <a:pt x="3074" y="18111"/>
                      </a:lnTo>
                      <a:lnTo>
                        <a:pt x="3671" y="18454"/>
                      </a:lnTo>
                      <a:lnTo>
                        <a:pt x="4327" y="18708"/>
                      </a:lnTo>
                      <a:lnTo>
                        <a:pt x="5043" y="18917"/>
                      </a:lnTo>
                      <a:lnTo>
                        <a:pt x="5804" y="19036"/>
                      </a:lnTo>
                      <a:lnTo>
                        <a:pt x="6625" y="19111"/>
                      </a:lnTo>
                      <a:lnTo>
                        <a:pt x="7505" y="19111"/>
                      </a:lnTo>
                      <a:lnTo>
                        <a:pt x="8385" y="18991"/>
                      </a:lnTo>
                      <a:lnTo>
                        <a:pt x="9250" y="18753"/>
                      </a:lnTo>
                      <a:lnTo>
                        <a:pt x="10086" y="18410"/>
                      </a:lnTo>
                      <a:lnTo>
                        <a:pt x="10488" y="18186"/>
                      </a:lnTo>
                      <a:lnTo>
                        <a:pt x="10847" y="17977"/>
                      </a:lnTo>
                      <a:lnTo>
                        <a:pt x="11533" y="17499"/>
                      </a:lnTo>
                      <a:lnTo>
                        <a:pt x="12144" y="16933"/>
                      </a:lnTo>
                      <a:lnTo>
                        <a:pt x="12667" y="16291"/>
                      </a:lnTo>
                      <a:lnTo>
                        <a:pt x="12905" y="15948"/>
                      </a:lnTo>
                      <a:lnTo>
                        <a:pt x="13054" y="15948"/>
                      </a:lnTo>
                      <a:lnTo>
                        <a:pt x="13054" y="18514"/>
                      </a:lnTo>
                      <a:lnTo>
                        <a:pt x="16381" y="18514"/>
                      </a:lnTo>
                      <a:lnTo>
                        <a:pt x="16366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2947697" y="2540018"/>
                  <a:ext cx="127447" cy="18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9" h="27690" extrusionOk="0">
                      <a:moveTo>
                        <a:pt x="9071" y="11175"/>
                      </a:moveTo>
                      <a:lnTo>
                        <a:pt x="10160" y="11205"/>
                      </a:lnTo>
                      <a:lnTo>
                        <a:pt x="11219" y="11458"/>
                      </a:lnTo>
                      <a:lnTo>
                        <a:pt x="12233" y="11906"/>
                      </a:lnTo>
                      <a:lnTo>
                        <a:pt x="13158" y="12562"/>
                      </a:lnTo>
                      <a:lnTo>
                        <a:pt x="13561" y="12980"/>
                      </a:lnTo>
                      <a:lnTo>
                        <a:pt x="13964" y="13442"/>
                      </a:lnTo>
                      <a:lnTo>
                        <a:pt x="14605" y="14517"/>
                      </a:lnTo>
                      <a:lnTo>
                        <a:pt x="15038" y="15725"/>
                      </a:lnTo>
                      <a:lnTo>
                        <a:pt x="15262" y="17098"/>
                      </a:lnTo>
                      <a:lnTo>
                        <a:pt x="15277" y="17843"/>
                      </a:lnTo>
                      <a:lnTo>
                        <a:pt x="15262" y="18589"/>
                      </a:lnTo>
                      <a:lnTo>
                        <a:pt x="15038" y="19962"/>
                      </a:lnTo>
                      <a:lnTo>
                        <a:pt x="14605" y="21185"/>
                      </a:lnTo>
                      <a:lnTo>
                        <a:pt x="13964" y="22244"/>
                      </a:lnTo>
                      <a:lnTo>
                        <a:pt x="13561" y="22722"/>
                      </a:lnTo>
                      <a:lnTo>
                        <a:pt x="13143" y="23140"/>
                      </a:lnTo>
                      <a:lnTo>
                        <a:pt x="12189" y="23811"/>
                      </a:lnTo>
                      <a:lnTo>
                        <a:pt x="11129" y="24273"/>
                      </a:lnTo>
                      <a:lnTo>
                        <a:pt x="9981" y="24512"/>
                      </a:lnTo>
                      <a:lnTo>
                        <a:pt x="9384" y="24527"/>
                      </a:lnTo>
                      <a:lnTo>
                        <a:pt x="8787" y="24512"/>
                      </a:lnTo>
                      <a:lnTo>
                        <a:pt x="7653" y="24273"/>
                      </a:lnTo>
                      <a:lnTo>
                        <a:pt x="6579" y="23811"/>
                      </a:lnTo>
                      <a:lnTo>
                        <a:pt x="5639" y="23125"/>
                      </a:lnTo>
                      <a:lnTo>
                        <a:pt x="5222" y="22692"/>
                      </a:lnTo>
                      <a:lnTo>
                        <a:pt x="4804" y="22230"/>
                      </a:lnTo>
                      <a:lnTo>
                        <a:pt x="4162" y="21170"/>
                      </a:lnTo>
                      <a:lnTo>
                        <a:pt x="3730" y="19947"/>
                      </a:lnTo>
                      <a:lnTo>
                        <a:pt x="3506" y="18589"/>
                      </a:lnTo>
                      <a:lnTo>
                        <a:pt x="3491" y="17843"/>
                      </a:lnTo>
                      <a:lnTo>
                        <a:pt x="3506" y="17098"/>
                      </a:lnTo>
                      <a:lnTo>
                        <a:pt x="3730" y="15740"/>
                      </a:lnTo>
                      <a:lnTo>
                        <a:pt x="4162" y="14532"/>
                      </a:lnTo>
                      <a:lnTo>
                        <a:pt x="4804" y="13472"/>
                      </a:lnTo>
                      <a:lnTo>
                        <a:pt x="5222" y="12995"/>
                      </a:lnTo>
                      <a:lnTo>
                        <a:pt x="5371" y="12831"/>
                      </a:lnTo>
                      <a:lnTo>
                        <a:pt x="5550" y="12682"/>
                      </a:lnTo>
                      <a:lnTo>
                        <a:pt x="5983" y="12294"/>
                      </a:lnTo>
                      <a:lnTo>
                        <a:pt x="6952" y="11712"/>
                      </a:lnTo>
                      <a:lnTo>
                        <a:pt x="7982" y="11339"/>
                      </a:lnTo>
                      <a:lnTo>
                        <a:pt x="9071" y="11175"/>
                      </a:lnTo>
                      <a:close/>
                      <a:moveTo>
                        <a:pt x="15143" y="1"/>
                      </a:moveTo>
                      <a:lnTo>
                        <a:pt x="15143" y="8549"/>
                      </a:lnTo>
                      <a:lnTo>
                        <a:pt x="15292" y="11115"/>
                      </a:lnTo>
                      <a:lnTo>
                        <a:pt x="15143" y="11115"/>
                      </a:lnTo>
                      <a:lnTo>
                        <a:pt x="14904" y="10757"/>
                      </a:lnTo>
                      <a:lnTo>
                        <a:pt x="14352" y="10116"/>
                      </a:lnTo>
                      <a:lnTo>
                        <a:pt x="13710" y="9549"/>
                      </a:lnTo>
                      <a:lnTo>
                        <a:pt x="13009" y="9056"/>
                      </a:lnTo>
                      <a:lnTo>
                        <a:pt x="12636" y="8862"/>
                      </a:lnTo>
                      <a:lnTo>
                        <a:pt x="12189" y="8639"/>
                      </a:lnTo>
                      <a:lnTo>
                        <a:pt x="11249" y="8296"/>
                      </a:lnTo>
                      <a:lnTo>
                        <a:pt x="10294" y="8072"/>
                      </a:lnTo>
                      <a:lnTo>
                        <a:pt x="9309" y="7967"/>
                      </a:lnTo>
                      <a:lnTo>
                        <a:pt x="8355" y="7967"/>
                      </a:lnTo>
                      <a:lnTo>
                        <a:pt x="7489" y="8057"/>
                      </a:lnTo>
                      <a:lnTo>
                        <a:pt x="6654" y="8236"/>
                      </a:lnTo>
                      <a:lnTo>
                        <a:pt x="5848" y="8504"/>
                      </a:lnTo>
                      <a:lnTo>
                        <a:pt x="5087" y="8862"/>
                      </a:lnTo>
                      <a:lnTo>
                        <a:pt x="4341" y="9295"/>
                      </a:lnTo>
                      <a:lnTo>
                        <a:pt x="3625" y="9832"/>
                      </a:lnTo>
                      <a:lnTo>
                        <a:pt x="2939" y="10459"/>
                      </a:lnTo>
                      <a:lnTo>
                        <a:pt x="2611" y="10802"/>
                      </a:lnTo>
                      <a:lnTo>
                        <a:pt x="2298" y="11160"/>
                      </a:lnTo>
                      <a:lnTo>
                        <a:pt x="1731" y="11906"/>
                      </a:lnTo>
                      <a:lnTo>
                        <a:pt x="1238" y="12711"/>
                      </a:lnTo>
                      <a:lnTo>
                        <a:pt x="836" y="13547"/>
                      </a:lnTo>
                      <a:lnTo>
                        <a:pt x="507" y="14427"/>
                      </a:lnTo>
                      <a:lnTo>
                        <a:pt x="254" y="15337"/>
                      </a:lnTo>
                      <a:lnTo>
                        <a:pt x="90" y="16307"/>
                      </a:lnTo>
                      <a:lnTo>
                        <a:pt x="15" y="17306"/>
                      </a:lnTo>
                      <a:lnTo>
                        <a:pt x="0" y="17829"/>
                      </a:lnTo>
                      <a:lnTo>
                        <a:pt x="15" y="18351"/>
                      </a:lnTo>
                      <a:lnTo>
                        <a:pt x="90" y="19350"/>
                      </a:lnTo>
                      <a:lnTo>
                        <a:pt x="254" y="20320"/>
                      </a:lnTo>
                      <a:lnTo>
                        <a:pt x="507" y="21245"/>
                      </a:lnTo>
                      <a:lnTo>
                        <a:pt x="836" y="22125"/>
                      </a:lnTo>
                      <a:lnTo>
                        <a:pt x="1238" y="22961"/>
                      </a:lnTo>
                      <a:lnTo>
                        <a:pt x="1731" y="23751"/>
                      </a:lnTo>
                      <a:lnTo>
                        <a:pt x="2298" y="24497"/>
                      </a:lnTo>
                      <a:lnTo>
                        <a:pt x="2611" y="24855"/>
                      </a:lnTo>
                      <a:lnTo>
                        <a:pt x="2939" y="25198"/>
                      </a:lnTo>
                      <a:lnTo>
                        <a:pt x="3625" y="25825"/>
                      </a:lnTo>
                      <a:lnTo>
                        <a:pt x="4341" y="26362"/>
                      </a:lnTo>
                      <a:lnTo>
                        <a:pt x="5087" y="26795"/>
                      </a:lnTo>
                      <a:lnTo>
                        <a:pt x="5848" y="27153"/>
                      </a:lnTo>
                      <a:lnTo>
                        <a:pt x="6654" y="27421"/>
                      </a:lnTo>
                      <a:lnTo>
                        <a:pt x="7489" y="27600"/>
                      </a:lnTo>
                      <a:lnTo>
                        <a:pt x="8355" y="27690"/>
                      </a:lnTo>
                      <a:lnTo>
                        <a:pt x="9294" y="27690"/>
                      </a:lnTo>
                      <a:lnTo>
                        <a:pt x="10279" y="27570"/>
                      </a:lnTo>
                      <a:lnTo>
                        <a:pt x="11234" y="27332"/>
                      </a:lnTo>
                      <a:lnTo>
                        <a:pt x="12159" y="26959"/>
                      </a:lnTo>
                      <a:lnTo>
                        <a:pt x="12606" y="26720"/>
                      </a:lnTo>
                      <a:lnTo>
                        <a:pt x="12994" y="26526"/>
                      </a:lnTo>
                      <a:lnTo>
                        <a:pt x="13695" y="26049"/>
                      </a:lnTo>
                      <a:lnTo>
                        <a:pt x="14337" y="25482"/>
                      </a:lnTo>
                      <a:lnTo>
                        <a:pt x="14889" y="24825"/>
                      </a:lnTo>
                      <a:lnTo>
                        <a:pt x="15128" y="24467"/>
                      </a:lnTo>
                      <a:lnTo>
                        <a:pt x="15277" y="24467"/>
                      </a:lnTo>
                      <a:lnTo>
                        <a:pt x="15277" y="27048"/>
                      </a:lnTo>
                      <a:lnTo>
                        <a:pt x="18619" y="27048"/>
                      </a:lnTo>
                      <a:lnTo>
                        <a:pt x="18619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" name="Google Shape;93;p15"/>
            <p:cNvSpPr/>
            <p:nvPr/>
          </p:nvSpPr>
          <p:spPr>
            <a:xfrm>
              <a:off x="1325450" y="2304375"/>
              <a:ext cx="1956061" cy="643048"/>
            </a:xfrm>
            <a:custGeom>
              <a:avLst/>
              <a:gdLst/>
              <a:ahLst/>
              <a:cxnLst/>
              <a:rect l="l" t="t" r="r" b="b"/>
              <a:pathLst>
                <a:path w="285765" h="6132" extrusionOk="0">
                  <a:moveTo>
                    <a:pt x="0" y="0"/>
                  </a:moveTo>
                  <a:lnTo>
                    <a:pt x="0" y="6132"/>
                  </a:lnTo>
                  <a:lnTo>
                    <a:pt x="285765" y="6132"/>
                  </a:lnTo>
                  <a:lnTo>
                    <a:pt x="28576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/ Right 1">
  <p:cSld name="CUSTOM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>
            <a:off x="6576770" y="1433272"/>
            <a:ext cx="562473" cy="562473"/>
            <a:chOff x="4250596" y="2250412"/>
            <a:chExt cx="642900" cy="642900"/>
          </a:xfrm>
        </p:grpSpPr>
        <p:grpSp>
          <p:nvGrpSpPr>
            <p:cNvPr id="96" name="Google Shape;96;p16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avLst/>
                <a:gdLst/>
                <a:ahLst/>
                <a:cxnLst/>
                <a:rect l="l" t="t" r="r" b="b"/>
                <a:pathLst>
                  <a:path w="127977" h="58016" extrusionOk="0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avLst/>
                <a:gdLst/>
                <a:ahLst/>
                <a:cxnLst/>
                <a:rect l="l" t="t" r="r" b="b"/>
                <a:pathLst>
                  <a:path w="104785" h="141652" extrusionOk="0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36903" extrusionOk="0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avLst/>
                <a:gdLst/>
                <a:ahLst/>
                <a:cxnLst/>
                <a:rect l="l" t="t" r="r" b="b"/>
                <a:pathLst>
                  <a:path w="101974" h="101973" extrusionOk="0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6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600200" y="2343150"/>
            <a:ext cx="53340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685800" y="1638300"/>
            <a:ext cx="2286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5328587" y="4433681"/>
            <a:ext cx="1710967" cy="562474"/>
            <a:chOff x="1325450" y="2304375"/>
            <a:chExt cx="1956061" cy="643048"/>
          </a:xfrm>
        </p:grpSpPr>
        <p:grpSp>
          <p:nvGrpSpPr>
            <p:cNvPr id="105" name="Google Shape;105;p16"/>
            <p:cNvGrpSpPr/>
            <p:nvPr/>
          </p:nvGrpSpPr>
          <p:grpSpPr>
            <a:xfrm>
              <a:off x="1532144" y="2517656"/>
              <a:ext cx="1543000" cy="273170"/>
              <a:chOff x="1532144" y="2517656"/>
              <a:chExt cx="1543000" cy="27317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1532144" y="2517656"/>
                <a:ext cx="837369" cy="273170"/>
              </a:xfrm>
              <a:custGeom>
                <a:avLst/>
                <a:gdLst/>
                <a:ahLst/>
                <a:cxnLst/>
                <a:rect l="l" t="t" r="r" b="b"/>
                <a:pathLst>
                  <a:path w="122333" h="39908" extrusionOk="0">
                    <a:moveTo>
                      <a:pt x="113784" y="14889"/>
                    </a:moveTo>
                    <a:lnTo>
                      <a:pt x="114381" y="14949"/>
                    </a:lnTo>
                    <a:lnTo>
                      <a:pt x="114963" y="15098"/>
                    </a:lnTo>
                    <a:lnTo>
                      <a:pt x="115515" y="15322"/>
                    </a:lnTo>
                    <a:lnTo>
                      <a:pt x="115783" y="15471"/>
                    </a:lnTo>
                    <a:lnTo>
                      <a:pt x="116022" y="15591"/>
                    </a:lnTo>
                    <a:lnTo>
                      <a:pt x="116439" y="15919"/>
                    </a:lnTo>
                    <a:lnTo>
                      <a:pt x="116783" y="16307"/>
                    </a:lnTo>
                    <a:lnTo>
                      <a:pt x="117066" y="16754"/>
                    </a:lnTo>
                    <a:lnTo>
                      <a:pt x="117185" y="16993"/>
                    </a:lnTo>
                    <a:lnTo>
                      <a:pt x="108264" y="20693"/>
                    </a:lnTo>
                    <a:lnTo>
                      <a:pt x="108264" y="20036"/>
                    </a:lnTo>
                    <a:lnTo>
                      <a:pt x="108443" y="18858"/>
                    </a:lnTo>
                    <a:lnTo>
                      <a:pt x="108846" y="17799"/>
                    </a:lnTo>
                    <a:lnTo>
                      <a:pt x="109487" y="16874"/>
                    </a:lnTo>
                    <a:lnTo>
                      <a:pt x="109890" y="16471"/>
                    </a:lnTo>
                    <a:lnTo>
                      <a:pt x="110308" y="16083"/>
                    </a:lnTo>
                    <a:lnTo>
                      <a:pt x="111173" y="15501"/>
                    </a:lnTo>
                    <a:lnTo>
                      <a:pt x="112083" y="15098"/>
                    </a:lnTo>
                    <a:lnTo>
                      <a:pt x="113008" y="14904"/>
                    </a:lnTo>
                    <a:lnTo>
                      <a:pt x="113486" y="14889"/>
                    </a:lnTo>
                    <a:close/>
                    <a:moveTo>
                      <a:pt x="41265" y="14934"/>
                    </a:moveTo>
                    <a:lnTo>
                      <a:pt x="42309" y="14964"/>
                    </a:lnTo>
                    <a:lnTo>
                      <a:pt x="43353" y="15188"/>
                    </a:lnTo>
                    <a:lnTo>
                      <a:pt x="44338" y="15620"/>
                    </a:lnTo>
                    <a:lnTo>
                      <a:pt x="45248" y="16247"/>
                    </a:lnTo>
                    <a:lnTo>
                      <a:pt x="45651" y="16635"/>
                    </a:lnTo>
                    <a:lnTo>
                      <a:pt x="46039" y="17112"/>
                    </a:lnTo>
                    <a:lnTo>
                      <a:pt x="46665" y="18142"/>
                    </a:lnTo>
                    <a:lnTo>
                      <a:pt x="47068" y="19246"/>
                    </a:lnTo>
                    <a:lnTo>
                      <a:pt x="47277" y="20394"/>
                    </a:lnTo>
                    <a:lnTo>
                      <a:pt x="47262" y="21558"/>
                    </a:lnTo>
                    <a:lnTo>
                      <a:pt x="47053" y="22707"/>
                    </a:lnTo>
                    <a:lnTo>
                      <a:pt x="46650" y="23811"/>
                    </a:lnTo>
                    <a:lnTo>
                      <a:pt x="46024" y="24840"/>
                    </a:lnTo>
                    <a:lnTo>
                      <a:pt x="45636" y="25317"/>
                    </a:lnTo>
                    <a:lnTo>
                      <a:pt x="45517" y="25437"/>
                    </a:lnTo>
                    <a:lnTo>
                      <a:pt x="45382" y="25556"/>
                    </a:lnTo>
                    <a:lnTo>
                      <a:pt x="44965" y="25914"/>
                    </a:lnTo>
                    <a:lnTo>
                      <a:pt x="44040" y="26481"/>
                    </a:lnTo>
                    <a:lnTo>
                      <a:pt x="43040" y="26854"/>
                    </a:lnTo>
                    <a:lnTo>
                      <a:pt x="42011" y="27018"/>
                    </a:lnTo>
                    <a:lnTo>
                      <a:pt x="40967" y="26988"/>
                    </a:lnTo>
                    <a:lnTo>
                      <a:pt x="39952" y="26750"/>
                    </a:lnTo>
                    <a:lnTo>
                      <a:pt x="38982" y="26332"/>
                    </a:lnTo>
                    <a:lnTo>
                      <a:pt x="38102" y="25705"/>
                    </a:lnTo>
                    <a:lnTo>
                      <a:pt x="37699" y="25317"/>
                    </a:lnTo>
                    <a:lnTo>
                      <a:pt x="37311" y="24840"/>
                    </a:lnTo>
                    <a:lnTo>
                      <a:pt x="36685" y="23811"/>
                    </a:lnTo>
                    <a:lnTo>
                      <a:pt x="36267" y="22707"/>
                    </a:lnTo>
                    <a:lnTo>
                      <a:pt x="36058" y="21558"/>
                    </a:lnTo>
                    <a:lnTo>
                      <a:pt x="36058" y="20394"/>
                    </a:lnTo>
                    <a:lnTo>
                      <a:pt x="36267" y="19246"/>
                    </a:lnTo>
                    <a:lnTo>
                      <a:pt x="36670" y="18142"/>
                    </a:lnTo>
                    <a:lnTo>
                      <a:pt x="37297" y="17112"/>
                    </a:lnTo>
                    <a:lnTo>
                      <a:pt x="37684" y="16635"/>
                    </a:lnTo>
                    <a:lnTo>
                      <a:pt x="37774" y="16530"/>
                    </a:lnTo>
                    <a:lnTo>
                      <a:pt x="37878" y="16456"/>
                    </a:lnTo>
                    <a:lnTo>
                      <a:pt x="38296" y="16083"/>
                    </a:lnTo>
                    <a:lnTo>
                      <a:pt x="39221" y="15501"/>
                    </a:lnTo>
                    <a:lnTo>
                      <a:pt x="40221" y="15113"/>
                    </a:lnTo>
                    <a:lnTo>
                      <a:pt x="41265" y="14934"/>
                    </a:lnTo>
                    <a:close/>
                    <a:moveTo>
                      <a:pt x="63076" y="14934"/>
                    </a:moveTo>
                    <a:lnTo>
                      <a:pt x="64135" y="14964"/>
                    </a:lnTo>
                    <a:lnTo>
                      <a:pt x="65164" y="15188"/>
                    </a:lnTo>
                    <a:lnTo>
                      <a:pt x="66149" y="15620"/>
                    </a:lnTo>
                    <a:lnTo>
                      <a:pt x="67059" y="16247"/>
                    </a:lnTo>
                    <a:lnTo>
                      <a:pt x="67462" y="16635"/>
                    </a:lnTo>
                    <a:lnTo>
                      <a:pt x="67865" y="17112"/>
                    </a:lnTo>
                    <a:lnTo>
                      <a:pt x="68476" y="18142"/>
                    </a:lnTo>
                    <a:lnTo>
                      <a:pt x="68894" y="19246"/>
                    </a:lnTo>
                    <a:lnTo>
                      <a:pt x="69088" y="20394"/>
                    </a:lnTo>
                    <a:lnTo>
                      <a:pt x="69088" y="21558"/>
                    </a:lnTo>
                    <a:lnTo>
                      <a:pt x="68879" y="22707"/>
                    </a:lnTo>
                    <a:lnTo>
                      <a:pt x="68461" y="23811"/>
                    </a:lnTo>
                    <a:lnTo>
                      <a:pt x="67850" y="24840"/>
                    </a:lnTo>
                    <a:lnTo>
                      <a:pt x="67447" y="25317"/>
                    </a:lnTo>
                    <a:lnTo>
                      <a:pt x="67343" y="25437"/>
                    </a:lnTo>
                    <a:lnTo>
                      <a:pt x="67208" y="25556"/>
                    </a:lnTo>
                    <a:lnTo>
                      <a:pt x="66776" y="25914"/>
                    </a:lnTo>
                    <a:lnTo>
                      <a:pt x="65851" y="26481"/>
                    </a:lnTo>
                    <a:lnTo>
                      <a:pt x="64866" y="26854"/>
                    </a:lnTo>
                    <a:lnTo>
                      <a:pt x="63822" y="27018"/>
                    </a:lnTo>
                    <a:lnTo>
                      <a:pt x="62792" y="26988"/>
                    </a:lnTo>
                    <a:lnTo>
                      <a:pt x="61763" y="26750"/>
                    </a:lnTo>
                    <a:lnTo>
                      <a:pt x="60793" y="26332"/>
                    </a:lnTo>
                    <a:lnTo>
                      <a:pt x="59913" y="25705"/>
                    </a:lnTo>
                    <a:lnTo>
                      <a:pt x="59525" y="25317"/>
                    </a:lnTo>
                    <a:lnTo>
                      <a:pt x="59122" y="24840"/>
                    </a:lnTo>
                    <a:lnTo>
                      <a:pt x="58511" y="23811"/>
                    </a:lnTo>
                    <a:lnTo>
                      <a:pt x="58093" y="22707"/>
                    </a:lnTo>
                    <a:lnTo>
                      <a:pt x="57884" y="21558"/>
                    </a:lnTo>
                    <a:lnTo>
                      <a:pt x="57884" y="20394"/>
                    </a:lnTo>
                    <a:lnTo>
                      <a:pt x="58093" y="19246"/>
                    </a:lnTo>
                    <a:lnTo>
                      <a:pt x="58496" y="18142"/>
                    </a:lnTo>
                    <a:lnTo>
                      <a:pt x="59107" y="17112"/>
                    </a:lnTo>
                    <a:lnTo>
                      <a:pt x="59510" y="16635"/>
                    </a:lnTo>
                    <a:lnTo>
                      <a:pt x="59600" y="16530"/>
                    </a:lnTo>
                    <a:lnTo>
                      <a:pt x="59689" y="16456"/>
                    </a:lnTo>
                    <a:lnTo>
                      <a:pt x="60107" y="16083"/>
                    </a:lnTo>
                    <a:lnTo>
                      <a:pt x="61032" y="15501"/>
                    </a:lnTo>
                    <a:lnTo>
                      <a:pt x="62032" y="15113"/>
                    </a:lnTo>
                    <a:lnTo>
                      <a:pt x="63076" y="14934"/>
                    </a:lnTo>
                    <a:close/>
                    <a:moveTo>
                      <a:pt x="85245" y="14964"/>
                    </a:moveTo>
                    <a:lnTo>
                      <a:pt x="85782" y="14979"/>
                    </a:lnTo>
                    <a:lnTo>
                      <a:pt x="86841" y="15203"/>
                    </a:lnTo>
                    <a:lnTo>
                      <a:pt x="87826" y="15635"/>
                    </a:lnTo>
                    <a:lnTo>
                      <a:pt x="88676" y="16292"/>
                    </a:lnTo>
                    <a:lnTo>
                      <a:pt x="89049" y="16695"/>
                    </a:lnTo>
                    <a:lnTo>
                      <a:pt x="89422" y="17157"/>
                    </a:lnTo>
                    <a:lnTo>
                      <a:pt x="90004" y="18186"/>
                    </a:lnTo>
                    <a:lnTo>
                      <a:pt x="90392" y="19290"/>
                    </a:lnTo>
                    <a:lnTo>
                      <a:pt x="90571" y="20439"/>
                    </a:lnTo>
                    <a:lnTo>
                      <a:pt x="90571" y="21036"/>
                    </a:lnTo>
                    <a:lnTo>
                      <a:pt x="90571" y="21633"/>
                    </a:lnTo>
                    <a:lnTo>
                      <a:pt x="90392" y="22781"/>
                    </a:lnTo>
                    <a:lnTo>
                      <a:pt x="90004" y="23870"/>
                    </a:lnTo>
                    <a:lnTo>
                      <a:pt x="89407" y="24870"/>
                    </a:lnTo>
                    <a:lnTo>
                      <a:pt x="89049" y="25332"/>
                    </a:lnTo>
                    <a:lnTo>
                      <a:pt x="88676" y="25720"/>
                    </a:lnTo>
                    <a:lnTo>
                      <a:pt x="87811" y="26362"/>
                    </a:lnTo>
                    <a:lnTo>
                      <a:pt x="86826" y="26809"/>
                    </a:lnTo>
                    <a:lnTo>
                      <a:pt x="85782" y="27033"/>
                    </a:lnTo>
                    <a:lnTo>
                      <a:pt x="85245" y="27048"/>
                    </a:lnTo>
                    <a:lnTo>
                      <a:pt x="84678" y="27033"/>
                    </a:lnTo>
                    <a:lnTo>
                      <a:pt x="83604" y="26809"/>
                    </a:lnTo>
                    <a:lnTo>
                      <a:pt x="82589" y="26362"/>
                    </a:lnTo>
                    <a:lnTo>
                      <a:pt x="81694" y="25720"/>
                    </a:lnTo>
                    <a:lnTo>
                      <a:pt x="81306" y="25332"/>
                    </a:lnTo>
                    <a:lnTo>
                      <a:pt x="80918" y="24885"/>
                    </a:lnTo>
                    <a:lnTo>
                      <a:pt x="80292" y="23885"/>
                    </a:lnTo>
                    <a:lnTo>
                      <a:pt x="79874" y="22796"/>
                    </a:lnTo>
                    <a:lnTo>
                      <a:pt x="79680" y="21633"/>
                    </a:lnTo>
                    <a:lnTo>
                      <a:pt x="79680" y="21036"/>
                    </a:lnTo>
                    <a:lnTo>
                      <a:pt x="79680" y="20439"/>
                    </a:lnTo>
                    <a:lnTo>
                      <a:pt x="79874" y="19261"/>
                    </a:lnTo>
                    <a:lnTo>
                      <a:pt x="80292" y="18157"/>
                    </a:lnTo>
                    <a:lnTo>
                      <a:pt x="80918" y="17142"/>
                    </a:lnTo>
                    <a:lnTo>
                      <a:pt x="81306" y="16695"/>
                    </a:lnTo>
                    <a:lnTo>
                      <a:pt x="81694" y="16292"/>
                    </a:lnTo>
                    <a:lnTo>
                      <a:pt x="82589" y="15635"/>
                    </a:lnTo>
                    <a:lnTo>
                      <a:pt x="83604" y="15203"/>
                    </a:lnTo>
                    <a:lnTo>
                      <a:pt x="84678" y="14979"/>
                    </a:lnTo>
                    <a:lnTo>
                      <a:pt x="85245" y="14964"/>
                    </a:lnTo>
                    <a:close/>
                    <a:moveTo>
                      <a:pt x="97433" y="1045"/>
                    </a:moveTo>
                    <a:lnTo>
                      <a:pt x="97433" y="30345"/>
                    </a:lnTo>
                    <a:lnTo>
                      <a:pt x="101819" y="30345"/>
                    </a:lnTo>
                    <a:lnTo>
                      <a:pt x="101819" y="1045"/>
                    </a:lnTo>
                    <a:close/>
                    <a:moveTo>
                      <a:pt x="41190" y="11040"/>
                    </a:moveTo>
                    <a:lnTo>
                      <a:pt x="40236" y="11130"/>
                    </a:lnTo>
                    <a:lnTo>
                      <a:pt x="39281" y="11309"/>
                    </a:lnTo>
                    <a:lnTo>
                      <a:pt x="38356" y="11578"/>
                    </a:lnTo>
                    <a:lnTo>
                      <a:pt x="37461" y="11936"/>
                    </a:lnTo>
                    <a:lnTo>
                      <a:pt x="36580" y="12383"/>
                    </a:lnTo>
                    <a:lnTo>
                      <a:pt x="35745" y="12905"/>
                    </a:lnTo>
                    <a:lnTo>
                      <a:pt x="34954" y="13532"/>
                    </a:lnTo>
                    <a:lnTo>
                      <a:pt x="34566" y="13875"/>
                    </a:lnTo>
                    <a:lnTo>
                      <a:pt x="34208" y="14248"/>
                    </a:lnTo>
                    <a:lnTo>
                      <a:pt x="33582" y="15054"/>
                    </a:lnTo>
                    <a:lnTo>
                      <a:pt x="33030" y="15889"/>
                    </a:lnTo>
                    <a:lnTo>
                      <a:pt x="32582" y="16769"/>
                    </a:lnTo>
                    <a:lnTo>
                      <a:pt x="32209" y="17664"/>
                    </a:lnTo>
                    <a:lnTo>
                      <a:pt x="31941" y="18604"/>
                    </a:lnTo>
                    <a:lnTo>
                      <a:pt x="31762" y="19559"/>
                    </a:lnTo>
                    <a:lnTo>
                      <a:pt x="31672" y="20514"/>
                    </a:lnTo>
                    <a:lnTo>
                      <a:pt x="31672" y="21469"/>
                    </a:lnTo>
                    <a:lnTo>
                      <a:pt x="31762" y="22438"/>
                    </a:lnTo>
                    <a:lnTo>
                      <a:pt x="31941" y="23378"/>
                    </a:lnTo>
                    <a:lnTo>
                      <a:pt x="32209" y="24318"/>
                    </a:lnTo>
                    <a:lnTo>
                      <a:pt x="32582" y="25228"/>
                    </a:lnTo>
                    <a:lnTo>
                      <a:pt x="33030" y="26093"/>
                    </a:lnTo>
                    <a:lnTo>
                      <a:pt x="33582" y="26944"/>
                    </a:lnTo>
                    <a:lnTo>
                      <a:pt x="34208" y="27734"/>
                    </a:lnTo>
                    <a:lnTo>
                      <a:pt x="34566" y="28107"/>
                    </a:lnTo>
                    <a:lnTo>
                      <a:pt x="34954" y="28450"/>
                    </a:lnTo>
                    <a:lnTo>
                      <a:pt x="35745" y="29077"/>
                    </a:lnTo>
                    <a:lnTo>
                      <a:pt x="36580" y="29614"/>
                    </a:lnTo>
                    <a:lnTo>
                      <a:pt x="37461" y="30047"/>
                    </a:lnTo>
                    <a:lnTo>
                      <a:pt x="38356" y="30405"/>
                    </a:lnTo>
                    <a:lnTo>
                      <a:pt x="39281" y="30673"/>
                    </a:lnTo>
                    <a:lnTo>
                      <a:pt x="40236" y="30852"/>
                    </a:lnTo>
                    <a:lnTo>
                      <a:pt x="41190" y="30942"/>
                    </a:lnTo>
                    <a:lnTo>
                      <a:pt x="42145" y="30942"/>
                    </a:lnTo>
                    <a:lnTo>
                      <a:pt x="43100" y="30852"/>
                    </a:lnTo>
                    <a:lnTo>
                      <a:pt x="44040" y="30673"/>
                    </a:lnTo>
                    <a:lnTo>
                      <a:pt x="44980" y="30405"/>
                    </a:lnTo>
                    <a:lnTo>
                      <a:pt x="45875" y="30047"/>
                    </a:lnTo>
                    <a:lnTo>
                      <a:pt x="46755" y="29614"/>
                    </a:lnTo>
                    <a:lnTo>
                      <a:pt x="47590" y="29077"/>
                    </a:lnTo>
                    <a:lnTo>
                      <a:pt x="48381" y="28450"/>
                    </a:lnTo>
                    <a:lnTo>
                      <a:pt x="48769" y="28107"/>
                    </a:lnTo>
                    <a:lnTo>
                      <a:pt x="49112" y="27734"/>
                    </a:lnTo>
                    <a:lnTo>
                      <a:pt x="49754" y="26944"/>
                    </a:lnTo>
                    <a:lnTo>
                      <a:pt x="50306" y="26093"/>
                    </a:lnTo>
                    <a:lnTo>
                      <a:pt x="50753" y="25228"/>
                    </a:lnTo>
                    <a:lnTo>
                      <a:pt x="51111" y="24318"/>
                    </a:lnTo>
                    <a:lnTo>
                      <a:pt x="51395" y="23378"/>
                    </a:lnTo>
                    <a:lnTo>
                      <a:pt x="51574" y="22438"/>
                    </a:lnTo>
                    <a:lnTo>
                      <a:pt x="51663" y="21469"/>
                    </a:lnTo>
                    <a:lnTo>
                      <a:pt x="51663" y="20514"/>
                    </a:lnTo>
                    <a:lnTo>
                      <a:pt x="51574" y="19559"/>
                    </a:lnTo>
                    <a:lnTo>
                      <a:pt x="51395" y="18604"/>
                    </a:lnTo>
                    <a:lnTo>
                      <a:pt x="51111" y="17664"/>
                    </a:lnTo>
                    <a:lnTo>
                      <a:pt x="50753" y="16769"/>
                    </a:lnTo>
                    <a:lnTo>
                      <a:pt x="50306" y="15889"/>
                    </a:lnTo>
                    <a:lnTo>
                      <a:pt x="49754" y="15054"/>
                    </a:lnTo>
                    <a:lnTo>
                      <a:pt x="49112" y="14248"/>
                    </a:lnTo>
                    <a:lnTo>
                      <a:pt x="48769" y="13875"/>
                    </a:lnTo>
                    <a:lnTo>
                      <a:pt x="48381" y="13532"/>
                    </a:lnTo>
                    <a:lnTo>
                      <a:pt x="47590" y="12905"/>
                    </a:lnTo>
                    <a:lnTo>
                      <a:pt x="46755" y="12383"/>
                    </a:lnTo>
                    <a:lnTo>
                      <a:pt x="45875" y="11936"/>
                    </a:lnTo>
                    <a:lnTo>
                      <a:pt x="44980" y="11578"/>
                    </a:lnTo>
                    <a:lnTo>
                      <a:pt x="44040" y="11309"/>
                    </a:lnTo>
                    <a:lnTo>
                      <a:pt x="43100" y="11130"/>
                    </a:lnTo>
                    <a:lnTo>
                      <a:pt x="42145" y="11040"/>
                    </a:lnTo>
                    <a:close/>
                    <a:moveTo>
                      <a:pt x="63031" y="11040"/>
                    </a:moveTo>
                    <a:lnTo>
                      <a:pt x="62076" y="11130"/>
                    </a:lnTo>
                    <a:lnTo>
                      <a:pt x="61121" y="11309"/>
                    </a:lnTo>
                    <a:lnTo>
                      <a:pt x="60197" y="11578"/>
                    </a:lnTo>
                    <a:lnTo>
                      <a:pt x="59286" y="11936"/>
                    </a:lnTo>
                    <a:lnTo>
                      <a:pt x="58421" y="12383"/>
                    </a:lnTo>
                    <a:lnTo>
                      <a:pt x="57586" y="12905"/>
                    </a:lnTo>
                    <a:lnTo>
                      <a:pt x="56780" y="13532"/>
                    </a:lnTo>
                    <a:lnTo>
                      <a:pt x="56407" y="13875"/>
                    </a:lnTo>
                    <a:lnTo>
                      <a:pt x="56049" y="14248"/>
                    </a:lnTo>
                    <a:lnTo>
                      <a:pt x="55408" y="15054"/>
                    </a:lnTo>
                    <a:lnTo>
                      <a:pt x="54871" y="15889"/>
                    </a:lnTo>
                    <a:lnTo>
                      <a:pt x="54408" y="16769"/>
                    </a:lnTo>
                    <a:lnTo>
                      <a:pt x="54050" y="17664"/>
                    </a:lnTo>
                    <a:lnTo>
                      <a:pt x="53782" y="18604"/>
                    </a:lnTo>
                    <a:lnTo>
                      <a:pt x="53603" y="19559"/>
                    </a:lnTo>
                    <a:lnTo>
                      <a:pt x="53513" y="20514"/>
                    </a:lnTo>
                    <a:lnTo>
                      <a:pt x="53513" y="21469"/>
                    </a:lnTo>
                    <a:lnTo>
                      <a:pt x="53603" y="22438"/>
                    </a:lnTo>
                    <a:lnTo>
                      <a:pt x="53782" y="23378"/>
                    </a:lnTo>
                    <a:lnTo>
                      <a:pt x="54050" y="24318"/>
                    </a:lnTo>
                    <a:lnTo>
                      <a:pt x="54408" y="25228"/>
                    </a:lnTo>
                    <a:lnTo>
                      <a:pt x="54871" y="26093"/>
                    </a:lnTo>
                    <a:lnTo>
                      <a:pt x="55408" y="26944"/>
                    </a:lnTo>
                    <a:lnTo>
                      <a:pt x="56049" y="27734"/>
                    </a:lnTo>
                    <a:lnTo>
                      <a:pt x="56407" y="28107"/>
                    </a:lnTo>
                    <a:lnTo>
                      <a:pt x="56780" y="28450"/>
                    </a:lnTo>
                    <a:lnTo>
                      <a:pt x="57586" y="29077"/>
                    </a:lnTo>
                    <a:lnTo>
                      <a:pt x="58421" y="29614"/>
                    </a:lnTo>
                    <a:lnTo>
                      <a:pt x="59286" y="30047"/>
                    </a:lnTo>
                    <a:lnTo>
                      <a:pt x="60197" y="30405"/>
                    </a:lnTo>
                    <a:lnTo>
                      <a:pt x="61121" y="30673"/>
                    </a:lnTo>
                    <a:lnTo>
                      <a:pt x="62076" y="30852"/>
                    </a:lnTo>
                    <a:lnTo>
                      <a:pt x="63031" y="30942"/>
                    </a:lnTo>
                    <a:lnTo>
                      <a:pt x="63986" y="30942"/>
                    </a:lnTo>
                    <a:lnTo>
                      <a:pt x="64941" y="30852"/>
                    </a:lnTo>
                    <a:lnTo>
                      <a:pt x="65880" y="30673"/>
                    </a:lnTo>
                    <a:lnTo>
                      <a:pt x="66805" y="30405"/>
                    </a:lnTo>
                    <a:lnTo>
                      <a:pt x="67715" y="30047"/>
                    </a:lnTo>
                    <a:lnTo>
                      <a:pt x="68596" y="29614"/>
                    </a:lnTo>
                    <a:lnTo>
                      <a:pt x="69431" y="29077"/>
                    </a:lnTo>
                    <a:lnTo>
                      <a:pt x="70222" y="28450"/>
                    </a:lnTo>
                    <a:lnTo>
                      <a:pt x="70595" y="28107"/>
                    </a:lnTo>
                    <a:lnTo>
                      <a:pt x="70953" y="27734"/>
                    </a:lnTo>
                    <a:lnTo>
                      <a:pt x="71594" y="26944"/>
                    </a:lnTo>
                    <a:lnTo>
                      <a:pt x="72131" y="26093"/>
                    </a:lnTo>
                    <a:lnTo>
                      <a:pt x="72594" y="25228"/>
                    </a:lnTo>
                    <a:lnTo>
                      <a:pt x="72952" y="24318"/>
                    </a:lnTo>
                    <a:lnTo>
                      <a:pt x="73220" y="23378"/>
                    </a:lnTo>
                    <a:lnTo>
                      <a:pt x="73414" y="22438"/>
                    </a:lnTo>
                    <a:lnTo>
                      <a:pt x="73504" y="21469"/>
                    </a:lnTo>
                    <a:lnTo>
                      <a:pt x="73504" y="20514"/>
                    </a:lnTo>
                    <a:lnTo>
                      <a:pt x="73414" y="19559"/>
                    </a:lnTo>
                    <a:lnTo>
                      <a:pt x="73220" y="18604"/>
                    </a:lnTo>
                    <a:lnTo>
                      <a:pt x="72952" y="17664"/>
                    </a:lnTo>
                    <a:lnTo>
                      <a:pt x="72594" y="16769"/>
                    </a:lnTo>
                    <a:lnTo>
                      <a:pt x="72131" y="15889"/>
                    </a:lnTo>
                    <a:lnTo>
                      <a:pt x="71594" y="15054"/>
                    </a:lnTo>
                    <a:lnTo>
                      <a:pt x="70953" y="14248"/>
                    </a:lnTo>
                    <a:lnTo>
                      <a:pt x="70595" y="13875"/>
                    </a:lnTo>
                    <a:lnTo>
                      <a:pt x="70222" y="13532"/>
                    </a:lnTo>
                    <a:lnTo>
                      <a:pt x="69431" y="12905"/>
                    </a:lnTo>
                    <a:lnTo>
                      <a:pt x="68596" y="12383"/>
                    </a:lnTo>
                    <a:lnTo>
                      <a:pt x="67715" y="11936"/>
                    </a:lnTo>
                    <a:lnTo>
                      <a:pt x="66805" y="11578"/>
                    </a:lnTo>
                    <a:lnTo>
                      <a:pt x="65880" y="11309"/>
                    </a:lnTo>
                    <a:lnTo>
                      <a:pt x="64941" y="11130"/>
                    </a:lnTo>
                    <a:lnTo>
                      <a:pt x="63986" y="11040"/>
                    </a:lnTo>
                    <a:close/>
                    <a:moveTo>
                      <a:pt x="14919" y="1"/>
                    </a:moveTo>
                    <a:lnTo>
                      <a:pt x="13382" y="150"/>
                    </a:lnTo>
                    <a:lnTo>
                      <a:pt x="11890" y="433"/>
                    </a:lnTo>
                    <a:lnTo>
                      <a:pt x="10413" y="866"/>
                    </a:lnTo>
                    <a:lnTo>
                      <a:pt x="9011" y="1448"/>
                    </a:lnTo>
                    <a:lnTo>
                      <a:pt x="7653" y="2164"/>
                    </a:lnTo>
                    <a:lnTo>
                      <a:pt x="6385" y="3014"/>
                    </a:lnTo>
                    <a:lnTo>
                      <a:pt x="5192" y="3999"/>
                    </a:lnTo>
                    <a:lnTo>
                      <a:pt x="4640" y="4536"/>
                    </a:lnTo>
                    <a:lnTo>
                      <a:pt x="4252" y="4924"/>
                    </a:lnTo>
                    <a:lnTo>
                      <a:pt x="3715" y="5506"/>
                    </a:lnTo>
                    <a:lnTo>
                      <a:pt x="2760" y="6714"/>
                    </a:lnTo>
                    <a:lnTo>
                      <a:pt x="1954" y="7997"/>
                    </a:lnTo>
                    <a:lnTo>
                      <a:pt x="1283" y="9325"/>
                    </a:lnTo>
                    <a:lnTo>
                      <a:pt x="746" y="10712"/>
                    </a:lnTo>
                    <a:lnTo>
                      <a:pt x="358" y="12129"/>
                    </a:lnTo>
                    <a:lnTo>
                      <a:pt x="105" y="13562"/>
                    </a:lnTo>
                    <a:lnTo>
                      <a:pt x="0" y="15024"/>
                    </a:lnTo>
                    <a:lnTo>
                      <a:pt x="15" y="16486"/>
                    </a:lnTo>
                    <a:lnTo>
                      <a:pt x="179" y="17933"/>
                    </a:lnTo>
                    <a:lnTo>
                      <a:pt x="492" y="19365"/>
                    </a:lnTo>
                    <a:lnTo>
                      <a:pt x="940" y="20767"/>
                    </a:lnTo>
                    <a:lnTo>
                      <a:pt x="1507" y="22125"/>
                    </a:lnTo>
                    <a:lnTo>
                      <a:pt x="2238" y="23438"/>
                    </a:lnTo>
                    <a:lnTo>
                      <a:pt x="3088" y="24676"/>
                    </a:lnTo>
                    <a:lnTo>
                      <a:pt x="4088" y="25855"/>
                    </a:lnTo>
                    <a:lnTo>
                      <a:pt x="4640" y="26407"/>
                    </a:lnTo>
                    <a:lnTo>
                      <a:pt x="5192" y="26959"/>
                    </a:lnTo>
                    <a:lnTo>
                      <a:pt x="6385" y="27943"/>
                    </a:lnTo>
                    <a:lnTo>
                      <a:pt x="7653" y="28794"/>
                    </a:lnTo>
                    <a:lnTo>
                      <a:pt x="8996" y="29510"/>
                    </a:lnTo>
                    <a:lnTo>
                      <a:pt x="10413" y="30091"/>
                    </a:lnTo>
                    <a:lnTo>
                      <a:pt x="11875" y="30539"/>
                    </a:lnTo>
                    <a:lnTo>
                      <a:pt x="13382" y="30822"/>
                    </a:lnTo>
                    <a:lnTo>
                      <a:pt x="14919" y="30957"/>
                    </a:lnTo>
                    <a:lnTo>
                      <a:pt x="15694" y="30957"/>
                    </a:lnTo>
                    <a:lnTo>
                      <a:pt x="16515" y="30942"/>
                    </a:lnTo>
                    <a:lnTo>
                      <a:pt x="18096" y="30808"/>
                    </a:lnTo>
                    <a:lnTo>
                      <a:pt x="19603" y="30539"/>
                    </a:lnTo>
                    <a:lnTo>
                      <a:pt x="21035" y="30136"/>
                    </a:lnTo>
                    <a:lnTo>
                      <a:pt x="22378" y="29599"/>
                    </a:lnTo>
                    <a:lnTo>
                      <a:pt x="23646" y="28928"/>
                    </a:lnTo>
                    <a:lnTo>
                      <a:pt x="24825" y="28107"/>
                    </a:lnTo>
                    <a:lnTo>
                      <a:pt x="25944" y="27167"/>
                    </a:lnTo>
                    <a:lnTo>
                      <a:pt x="26451" y="26630"/>
                    </a:lnTo>
                    <a:lnTo>
                      <a:pt x="26913" y="26168"/>
                    </a:lnTo>
                    <a:lnTo>
                      <a:pt x="27704" y="25168"/>
                    </a:lnTo>
                    <a:lnTo>
                      <a:pt x="28390" y="24094"/>
                    </a:lnTo>
                    <a:lnTo>
                      <a:pt x="28972" y="22945"/>
                    </a:lnTo>
                    <a:lnTo>
                      <a:pt x="29434" y="21707"/>
                    </a:lnTo>
                    <a:lnTo>
                      <a:pt x="29778" y="20379"/>
                    </a:lnTo>
                    <a:lnTo>
                      <a:pt x="30001" y="18977"/>
                    </a:lnTo>
                    <a:lnTo>
                      <a:pt x="30121" y="17500"/>
                    </a:lnTo>
                    <a:lnTo>
                      <a:pt x="30136" y="16739"/>
                    </a:lnTo>
                    <a:lnTo>
                      <a:pt x="30136" y="16068"/>
                    </a:lnTo>
                    <a:lnTo>
                      <a:pt x="30016" y="14740"/>
                    </a:lnTo>
                    <a:lnTo>
                      <a:pt x="29912" y="14084"/>
                    </a:lnTo>
                    <a:lnTo>
                      <a:pt x="15680" y="14084"/>
                    </a:lnTo>
                    <a:lnTo>
                      <a:pt x="15680" y="18321"/>
                    </a:lnTo>
                    <a:lnTo>
                      <a:pt x="25809" y="18321"/>
                    </a:lnTo>
                    <a:lnTo>
                      <a:pt x="25675" y="19171"/>
                    </a:lnTo>
                    <a:lnTo>
                      <a:pt x="25287" y="20693"/>
                    </a:lnTo>
                    <a:lnTo>
                      <a:pt x="24705" y="22020"/>
                    </a:lnTo>
                    <a:lnTo>
                      <a:pt x="23959" y="23154"/>
                    </a:lnTo>
                    <a:lnTo>
                      <a:pt x="23512" y="23632"/>
                    </a:lnTo>
                    <a:lnTo>
                      <a:pt x="23124" y="24005"/>
                    </a:lnTo>
                    <a:lnTo>
                      <a:pt x="22288" y="24691"/>
                    </a:lnTo>
                    <a:lnTo>
                      <a:pt x="21423" y="25273"/>
                    </a:lnTo>
                    <a:lnTo>
                      <a:pt x="20498" y="25750"/>
                    </a:lnTo>
                    <a:lnTo>
                      <a:pt x="19514" y="26138"/>
                    </a:lnTo>
                    <a:lnTo>
                      <a:pt x="18499" y="26436"/>
                    </a:lnTo>
                    <a:lnTo>
                      <a:pt x="17410" y="26630"/>
                    </a:lnTo>
                    <a:lnTo>
                      <a:pt x="16291" y="26720"/>
                    </a:lnTo>
                    <a:lnTo>
                      <a:pt x="15694" y="26735"/>
                    </a:lnTo>
                    <a:lnTo>
                      <a:pt x="15142" y="26735"/>
                    </a:lnTo>
                    <a:lnTo>
                      <a:pt x="14039" y="26630"/>
                    </a:lnTo>
                    <a:lnTo>
                      <a:pt x="12964" y="26421"/>
                    </a:lnTo>
                    <a:lnTo>
                      <a:pt x="11920" y="26108"/>
                    </a:lnTo>
                    <a:lnTo>
                      <a:pt x="10921" y="25690"/>
                    </a:lnTo>
                    <a:lnTo>
                      <a:pt x="9966" y="25168"/>
                    </a:lnTo>
                    <a:lnTo>
                      <a:pt x="9056" y="24557"/>
                    </a:lnTo>
                    <a:lnTo>
                      <a:pt x="8220" y="23841"/>
                    </a:lnTo>
                    <a:lnTo>
                      <a:pt x="7832" y="23453"/>
                    </a:lnTo>
                    <a:lnTo>
                      <a:pt x="7430" y="23020"/>
                    </a:lnTo>
                    <a:lnTo>
                      <a:pt x="6728" y="22125"/>
                    </a:lnTo>
                    <a:lnTo>
                      <a:pt x="6117" y="21185"/>
                    </a:lnTo>
                    <a:lnTo>
                      <a:pt x="5610" y="20200"/>
                    </a:lnTo>
                    <a:lnTo>
                      <a:pt x="5207" y="19186"/>
                    </a:lnTo>
                    <a:lnTo>
                      <a:pt x="4908" y="18142"/>
                    </a:lnTo>
                    <a:lnTo>
                      <a:pt x="4714" y="17082"/>
                    </a:lnTo>
                    <a:lnTo>
                      <a:pt x="4610" y="16008"/>
                    </a:lnTo>
                    <a:lnTo>
                      <a:pt x="4610" y="14934"/>
                    </a:lnTo>
                    <a:lnTo>
                      <a:pt x="4714" y="13860"/>
                    </a:lnTo>
                    <a:lnTo>
                      <a:pt x="4908" y="12786"/>
                    </a:lnTo>
                    <a:lnTo>
                      <a:pt x="5207" y="11742"/>
                    </a:lnTo>
                    <a:lnTo>
                      <a:pt x="5610" y="10727"/>
                    </a:lnTo>
                    <a:lnTo>
                      <a:pt x="6117" y="9757"/>
                    </a:lnTo>
                    <a:lnTo>
                      <a:pt x="6728" y="8818"/>
                    </a:lnTo>
                    <a:lnTo>
                      <a:pt x="7430" y="7922"/>
                    </a:lnTo>
                    <a:lnTo>
                      <a:pt x="7832" y="7505"/>
                    </a:lnTo>
                    <a:lnTo>
                      <a:pt x="8220" y="7102"/>
                    </a:lnTo>
                    <a:lnTo>
                      <a:pt x="9056" y="6386"/>
                    </a:lnTo>
                    <a:lnTo>
                      <a:pt x="9966" y="5774"/>
                    </a:lnTo>
                    <a:lnTo>
                      <a:pt x="10921" y="5252"/>
                    </a:lnTo>
                    <a:lnTo>
                      <a:pt x="11920" y="4834"/>
                    </a:lnTo>
                    <a:lnTo>
                      <a:pt x="12964" y="4521"/>
                    </a:lnTo>
                    <a:lnTo>
                      <a:pt x="14039" y="4312"/>
                    </a:lnTo>
                    <a:lnTo>
                      <a:pt x="15142" y="4223"/>
                    </a:lnTo>
                    <a:lnTo>
                      <a:pt x="16232" y="4223"/>
                    </a:lnTo>
                    <a:lnTo>
                      <a:pt x="17291" y="4312"/>
                    </a:lnTo>
                    <a:lnTo>
                      <a:pt x="18320" y="4506"/>
                    </a:lnTo>
                    <a:lnTo>
                      <a:pt x="19335" y="4804"/>
                    </a:lnTo>
                    <a:lnTo>
                      <a:pt x="20304" y="5192"/>
                    </a:lnTo>
                    <a:lnTo>
                      <a:pt x="21229" y="5670"/>
                    </a:lnTo>
                    <a:lnTo>
                      <a:pt x="22109" y="6237"/>
                    </a:lnTo>
                    <a:lnTo>
                      <a:pt x="22945" y="6893"/>
                    </a:lnTo>
                    <a:lnTo>
                      <a:pt x="23333" y="7266"/>
                    </a:lnTo>
                    <a:lnTo>
                      <a:pt x="26316" y="4282"/>
                    </a:lnTo>
                    <a:lnTo>
                      <a:pt x="25779" y="3760"/>
                    </a:lnTo>
                    <a:lnTo>
                      <a:pt x="24631" y="2835"/>
                    </a:lnTo>
                    <a:lnTo>
                      <a:pt x="23407" y="2030"/>
                    </a:lnTo>
                    <a:lnTo>
                      <a:pt x="22109" y="1358"/>
                    </a:lnTo>
                    <a:lnTo>
                      <a:pt x="20752" y="806"/>
                    </a:lnTo>
                    <a:lnTo>
                      <a:pt x="19350" y="404"/>
                    </a:lnTo>
                    <a:lnTo>
                      <a:pt x="17917" y="135"/>
                    </a:lnTo>
                    <a:lnTo>
                      <a:pt x="16440" y="1"/>
                    </a:lnTo>
                    <a:close/>
                    <a:moveTo>
                      <a:pt x="112874" y="11011"/>
                    </a:moveTo>
                    <a:lnTo>
                      <a:pt x="111934" y="11085"/>
                    </a:lnTo>
                    <a:lnTo>
                      <a:pt x="111024" y="11264"/>
                    </a:lnTo>
                    <a:lnTo>
                      <a:pt x="110144" y="11533"/>
                    </a:lnTo>
                    <a:lnTo>
                      <a:pt x="109279" y="11891"/>
                    </a:lnTo>
                    <a:lnTo>
                      <a:pt x="108473" y="12338"/>
                    </a:lnTo>
                    <a:lnTo>
                      <a:pt x="107712" y="12861"/>
                    </a:lnTo>
                    <a:lnTo>
                      <a:pt x="106996" y="13472"/>
                    </a:lnTo>
                    <a:lnTo>
                      <a:pt x="106668" y="13800"/>
                    </a:lnTo>
                    <a:lnTo>
                      <a:pt x="106325" y="14158"/>
                    </a:lnTo>
                    <a:lnTo>
                      <a:pt x="105728" y="14904"/>
                    </a:lnTo>
                    <a:lnTo>
                      <a:pt x="105221" y="15710"/>
                    </a:lnTo>
                    <a:lnTo>
                      <a:pt x="104788" y="16545"/>
                    </a:lnTo>
                    <a:lnTo>
                      <a:pt x="104445" y="17440"/>
                    </a:lnTo>
                    <a:lnTo>
                      <a:pt x="104191" y="18395"/>
                    </a:lnTo>
                    <a:lnTo>
                      <a:pt x="104012" y="19395"/>
                    </a:lnTo>
                    <a:lnTo>
                      <a:pt x="103923" y="20439"/>
                    </a:lnTo>
                    <a:lnTo>
                      <a:pt x="103923" y="20991"/>
                    </a:lnTo>
                    <a:lnTo>
                      <a:pt x="103923" y="21483"/>
                    </a:lnTo>
                    <a:lnTo>
                      <a:pt x="103997" y="22468"/>
                    </a:lnTo>
                    <a:lnTo>
                      <a:pt x="104176" y="23438"/>
                    </a:lnTo>
                    <a:lnTo>
                      <a:pt x="104445" y="24378"/>
                    </a:lnTo>
                    <a:lnTo>
                      <a:pt x="104803" y="25273"/>
                    </a:lnTo>
                    <a:lnTo>
                      <a:pt x="105251" y="26138"/>
                    </a:lnTo>
                    <a:lnTo>
                      <a:pt x="105788" y="26959"/>
                    </a:lnTo>
                    <a:lnTo>
                      <a:pt x="106414" y="27734"/>
                    </a:lnTo>
                    <a:lnTo>
                      <a:pt x="106757" y="28092"/>
                    </a:lnTo>
                    <a:lnTo>
                      <a:pt x="107115" y="28435"/>
                    </a:lnTo>
                    <a:lnTo>
                      <a:pt x="107876" y="29077"/>
                    </a:lnTo>
                    <a:lnTo>
                      <a:pt x="108682" y="29614"/>
                    </a:lnTo>
                    <a:lnTo>
                      <a:pt x="109547" y="30077"/>
                    </a:lnTo>
                    <a:lnTo>
                      <a:pt x="110457" y="30435"/>
                    </a:lnTo>
                    <a:lnTo>
                      <a:pt x="111382" y="30718"/>
                    </a:lnTo>
                    <a:lnTo>
                      <a:pt x="112352" y="30897"/>
                    </a:lnTo>
                    <a:lnTo>
                      <a:pt x="113336" y="30972"/>
                    </a:lnTo>
                    <a:lnTo>
                      <a:pt x="113829" y="30957"/>
                    </a:lnTo>
                    <a:lnTo>
                      <a:pt x="114500" y="30972"/>
                    </a:lnTo>
                    <a:lnTo>
                      <a:pt x="115828" y="30808"/>
                    </a:lnTo>
                    <a:lnTo>
                      <a:pt x="117111" y="30464"/>
                    </a:lnTo>
                    <a:lnTo>
                      <a:pt x="118334" y="29927"/>
                    </a:lnTo>
                    <a:lnTo>
                      <a:pt x="118916" y="29584"/>
                    </a:lnTo>
                    <a:lnTo>
                      <a:pt x="119378" y="29286"/>
                    </a:lnTo>
                    <a:lnTo>
                      <a:pt x="120259" y="28600"/>
                    </a:lnTo>
                    <a:lnTo>
                      <a:pt x="121064" y="27824"/>
                    </a:lnTo>
                    <a:lnTo>
                      <a:pt x="121795" y="26973"/>
                    </a:lnTo>
                    <a:lnTo>
                      <a:pt x="122123" y="26526"/>
                    </a:lnTo>
                    <a:lnTo>
                      <a:pt x="118722" y="24258"/>
                    </a:lnTo>
                    <a:lnTo>
                      <a:pt x="118498" y="24601"/>
                    </a:lnTo>
                    <a:lnTo>
                      <a:pt x="117991" y="25213"/>
                    </a:lnTo>
                    <a:lnTo>
                      <a:pt x="117439" y="25720"/>
                    </a:lnTo>
                    <a:lnTo>
                      <a:pt x="116872" y="26153"/>
                    </a:lnTo>
                    <a:lnTo>
                      <a:pt x="116260" y="26496"/>
                    </a:lnTo>
                    <a:lnTo>
                      <a:pt x="115604" y="26765"/>
                    </a:lnTo>
                    <a:lnTo>
                      <a:pt x="114918" y="26929"/>
                    </a:lnTo>
                    <a:lnTo>
                      <a:pt x="114202" y="27018"/>
                    </a:lnTo>
                    <a:lnTo>
                      <a:pt x="113829" y="27033"/>
                    </a:lnTo>
                    <a:lnTo>
                      <a:pt x="113426" y="27018"/>
                    </a:lnTo>
                    <a:lnTo>
                      <a:pt x="112650" y="26929"/>
                    </a:lnTo>
                    <a:lnTo>
                      <a:pt x="111949" y="26735"/>
                    </a:lnTo>
                    <a:lnTo>
                      <a:pt x="111278" y="26451"/>
                    </a:lnTo>
                    <a:lnTo>
                      <a:pt x="110681" y="26078"/>
                    </a:lnTo>
                    <a:lnTo>
                      <a:pt x="110129" y="25601"/>
                    </a:lnTo>
                    <a:lnTo>
                      <a:pt x="109637" y="25034"/>
                    </a:lnTo>
                    <a:lnTo>
                      <a:pt x="109189" y="24378"/>
                    </a:lnTo>
                    <a:lnTo>
                      <a:pt x="108995" y="24005"/>
                    </a:lnTo>
                    <a:lnTo>
                      <a:pt x="122332" y="18470"/>
                    </a:lnTo>
                    <a:lnTo>
                      <a:pt x="121885" y="17336"/>
                    </a:lnTo>
                    <a:lnTo>
                      <a:pt x="121661" y="16829"/>
                    </a:lnTo>
                    <a:lnTo>
                      <a:pt x="121184" y="15844"/>
                    </a:lnTo>
                    <a:lnTo>
                      <a:pt x="120900" y="15367"/>
                    </a:lnTo>
                    <a:lnTo>
                      <a:pt x="120527" y="14830"/>
                    </a:lnTo>
                    <a:lnTo>
                      <a:pt x="119722" y="13830"/>
                    </a:lnTo>
                    <a:lnTo>
                      <a:pt x="119274" y="13353"/>
                    </a:lnTo>
                    <a:lnTo>
                      <a:pt x="118991" y="13084"/>
                    </a:lnTo>
                    <a:lnTo>
                      <a:pt x="118379" y="12607"/>
                    </a:lnTo>
                    <a:lnTo>
                      <a:pt x="117737" y="12174"/>
                    </a:lnTo>
                    <a:lnTo>
                      <a:pt x="117051" y="11816"/>
                    </a:lnTo>
                    <a:lnTo>
                      <a:pt x="116693" y="11667"/>
                    </a:lnTo>
                    <a:lnTo>
                      <a:pt x="116290" y="11503"/>
                    </a:lnTo>
                    <a:lnTo>
                      <a:pt x="115470" y="11249"/>
                    </a:lnTo>
                    <a:lnTo>
                      <a:pt x="114634" y="11085"/>
                    </a:lnTo>
                    <a:lnTo>
                      <a:pt x="113769" y="11011"/>
                    </a:lnTo>
                    <a:close/>
                    <a:moveTo>
                      <a:pt x="84872" y="11026"/>
                    </a:moveTo>
                    <a:lnTo>
                      <a:pt x="84394" y="11040"/>
                    </a:lnTo>
                    <a:lnTo>
                      <a:pt x="83469" y="11130"/>
                    </a:lnTo>
                    <a:lnTo>
                      <a:pt x="82574" y="11309"/>
                    </a:lnTo>
                    <a:lnTo>
                      <a:pt x="81709" y="11578"/>
                    </a:lnTo>
                    <a:lnTo>
                      <a:pt x="80874" y="11950"/>
                    </a:lnTo>
                    <a:lnTo>
                      <a:pt x="80083" y="12398"/>
                    </a:lnTo>
                    <a:lnTo>
                      <a:pt x="79292" y="12950"/>
                    </a:lnTo>
                    <a:lnTo>
                      <a:pt x="78546" y="13592"/>
                    </a:lnTo>
                    <a:lnTo>
                      <a:pt x="78188" y="13950"/>
                    </a:lnTo>
                    <a:lnTo>
                      <a:pt x="77845" y="14308"/>
                    </a:lnTo>
                    <a:lnTo>
                      <a:pt x="77219" y="15068"/>
                    </a:lnTo>
                    <a:lnTo>
                      <a:pt x="76682" y="15874"/>
                    </a:lnTo>
                    <a:lnTo>
                      <a:pt x="76234" y="16739"/>
                    </a:lnTo>
                    <a:lnTo>
                      <a:pt x="75861" y="17634"/>
                    </a:lnTo>
                    <a:lnTo>
                      <a:pt x="75592" y="18574"/>
                    </a:lnTo>
                    <a:lnTo>
                      <a:pt x="75399" y="19529"/>
                    </a:lnTo>
                    <a:lnTo>
                      <a:pt x="75324" y="20514"/>
                    </a:lnTo>
                    <a:lnTo>
                      <a:pt x="75324" y="21006"/>
                    </a:lnTo>
                    <a:lnTo>
                      <a:pt x="75324" y="21498"/>
                    </a:lnTo>
                    <a:lnTo>
                      <a:pt x="75399" y="22483"/>
                    </a:lnTo>
                    <a:lnTo>
                      <a:pt x="75578" y="23438"/>
                    </a:lnTo>
                    <a:lnTo>
                      <a:pt x="75861" y="24363"/>
                    </a:lnTo>
                    <a:lnTo>
                      <a:pt x="76219" y="25258"/>
                    </a:lnTo>
                    <a:lnTo>
                      <a:pt x="76682" y="26123"/>
                    </a:lnTo>
                    <a:lnTo>
                      <a:pt x="77219" y="26929"/>
                    </a:lnTo>
                    <a:lnTo>
                      <a:pt x="77845" y="27675"/>
                    </a:lnTo>
                    <a:lnTo>
                      <a:pt x="78188" y="28033"/>
                    </a:lnTo>
                    <a:lnTo>
                      <a:pt x="78546" y="28391"/>
                    </a:lnTo>
                    <a:lnTo>
                      <a:pt x="79292" y="29032"/>
                    </a:lnTo>
                    <a:lnTo>
                      <a:pt x="80068" y="29569"/>
                    </a:lnTo>
                    <a:lnTo>
                      <a:pt x="80874" y="30032"/>
                    </a:lnTo>
                    <a:lnTo>
                      <a:pt x="81709" y="30390"/>
                    </a:lnTo>
                    <a:lnTo>
                      <a:pt x="82574" y="30658"/>
                    </a:lnTo>
                    <a:lnTo>
                      <a:pt x="83469" y="30837"/>
                    </a:lnTo>
                    <a:lnTo>
                      <a:pt x="84394" y="30927"/>
                    </a:lnTo>
                    <a:lnTo>
                      <a:pt x="84872" y="30942"/>
                    </a:lnTo>
                    <a:lnTo>
                      <a:pt x="85290" y="30942"/>
                    </a:lnTo>
                    <a:lnTo>
                      <a:pt x="86095" y="30867"/>
                    </a:lnTo>
                    <a:lnTo>
                      <a:pt x="86841" y="30733"/>
                    </a:lnTo>
                    <a:lnTo>
                      <a:pt x="87542" y="30509"/>
                    </a:lnTo>
                    <a:lnTo>
                      <a:pt x="88199" y="30241"/>
                    </a:lnTo>
                    <a:lnTo>
                      <a:pt x="88810" y="29883"/>
                    </a:lnTo>
                    <a:lnTo>
                      <a:pt x="89362" y="29465"/>
                    </a:lnTo>
                    <a:lnTo>
                      <a:pt x="89870" y="28958"/>
                    </a:lnTo>
                    <a:lnTo>
                      <a:pt x="90108" y="28689"/>
                    </a:lnTo>
                    <a:lnTo>
                      <a:pt x="90257" y="28689"/>
                    </a:lnTo>
                    <a:lnTo>
                      <a:pt x="90257" y="30121"/>
                    </a:lnTo>
                    <a:lnTo>
                      <a:pt x="90242" y="30822"/>
                    </a:lnTo>
                    <a:lnTo>
                      <a:pt x="90078" y="32076"/>
                    </a:lnTo>
                    <a:lnTo>
                      <a:pt x="89735" y="33165"/>
                    </a:lnTo>
                    <a:lnTo>
                      <a:pt x="89198" y="34090"/>
                    </a:lnTo>
                    <a:lnTo>
                      <a:pt x="88855" y="34477"/>
                    </a:lnTo>
                    <a:lnTo>
                      <a:pt x="88482" y="34850"/>
                    </a:lnTo>
                    <a:lnTo>
                      <a:pt x="87647" y="35417"/>
                    </a:lnTo>
                    <a:lnTo>
                      <a:pt x="86662" y="35790"/>
                    </a:lnTo>
                    <a:lnTo>
                      <a:pt x="85543" y="35984"/>
                    </a:lnTo>
                    <a:lnTo>
                      <a:pt x="84946" y="35999"/>
                    </a:lnTo>
                    <a:lnTo>
                      <a:pt x="84514" y="35984"/>
                    </a:lnTo>
                    <a:lnTo>
                      <a:pt x="83678" y="35865"/>
                    </a:lnTo>
                    <a:lnTo>
                      <a:pt x="82873" y="35596"/>
                    </a:lnTo>
                    <a:lnTo>
                      <a:pt x="82142" y="35194"/>
                    </a:lnTo>
                    <a:lnTo>
                      <a:pt x="81814" y="34940"/>
                    </a:lnTo>
                    <a:lnTo>
                      <a:pt x="81500" y="34671"/>
                    </a:lnTo>
                    <a:lnTo>
                      <a:pt x="80948" y="34105"/>
                    </a:lnTo>
                    <a:lnTo>
                      <a:pt x="80486" y="33478"/>
                    </a:lnTo>
                    <a:lnTo>
                      <a:pt x="80083" y="32792"/>
                    </a:lnTo>
                    <a:lnTo>
                      <a:pt x="79919" y="32434"/>
                    </a:lnTo>
                    <a:lnTo>
                      <a:pt x="76100" y="34015"/>
                    </a:lnTo>
                    <a:lnTo>
                      <a:pt x="76383" y="34627"/>
                    </a:lnTo>
                    <a:lnTo>
                      <a:pt x="77054" y="35760"/>
                    </a:lnTo>
                    <a:lnTo>
                      <a:pt x="77875" y="36805"/>
                    </a:lnTo>
                    <a:lnTo>
                      <a:pt x="78815" y="37730"/>
                    </a:lnTo>
                    <a:lnTo>
                      <a:pt x="79352" y="38147"/>
                    </a:lnTo>
                    <a:lnTo>
                      <a:pt x="79919" y="38565"/>
                    </a:lnTo>
                    <a:lnTo>
                      <a:pt x="81187" y="39222"/>
                    </a:lnTo>
                    <a:lnTo>
                      <a:pt x="82589" y="39669"/>
                    </a:lnTo>
                    <a:lnTo>
                      <a:pt x="84111" y="39893"/>
                    </a:lnTo>
                    <a:lnTo>
                      <a:pt x="84946" y="39908"/>
                    </a:lnTo>
                    <a:lnTo>
                      <a:pt x="85454" y="39908"/>
                    </a:lnTo>
                    <a:lnTo>
                      <a:pt x="86438" y="39818"/>
                    </a:lnTo>
                    <a:lnTo>
                      <a:pt x="87393" y="39669"/>
                    </a:lnTo>
                    <a:lnTo>
                      <a:pt x="88288" y="39416"/>
                    </a:lnTo>
                    <a:lnTo>
                      <a:pt x="89139" y="39102"/>
                    </a:lnTo>
                    <a:lnTo>
                      <a:pt x="89944" y="38699"/>
                    </a:lnTo>
                    <a:lnTo>
                      <a:pt x="90705" y="38207"/>
                    </a:lnTo>
                    <a:lnTo>
                      <a:pt x="91406" y="37640"/>
                    </a:lnTo>
                    <a:lnTo>
                      <a:pt x="91749" y="37327"/>
                    </a:lnTo>
                    <a:lnTo>
                      <a:pt x="92077" y="36984"/>
                    </a:lnTo>
                    <a:lnTo>
                      <a:pt x="92659" y="36268"/>
                    </a:lnTo>
                    <a:lnTo>
                      <a:pt x="93152" y="35447"/>
                    </a:lnTo>
                    <a:lnTo>
                      <a:pt x="93569" y="34567"/>
                    </a:lnTo>
                    <a:lnTo>
                      <a:pt x="93898" y="33582"/>
                    </a:lnTo>
                    <a:lnTo>
                      <a:pt x="94151" y="32523"/>
                    </a:lnTo>
                    <a:lnTo>
                      <a:pt x="94315" y="31389"/>
                    </a:lnTo>
                    <a:lnTo>
                      <a:pt x="94405" y="30166"/>
                    </a:lnTo>
                    <a:lnTo>
                      <a:pt x="94420" y="29525"/>
                    </a:lnTo>
                    <a:lnTo>
                      <a:pt x="94420" y="11622"/>
                    </a:lnTo>
                    <a:lnTo>
                      <a:pt x="90257" y="11622"/>
                    </a:lnTo>
                    <a:lnTo>
                      <a:pt x="90257" y="13248"/>
                    </a:lnTo>
                    <a:lnTo>
                      <a:pt x="90108" y="13248"/>
                    </a:lnTo>
                    <a:lnTo>
                      <a:pt x="89870" y="12995"/>
                    </a:lnTo>
                    <a:lnTo>
                      <a:pt x="89377" y="12547"/>
                    </a:lnTo>
                    <a:lnTo>
                      <a:pt x="88840" y="12144"/>
                    </a:lnTo>
                    <a:lnTo>
                      <a:pt x="88258" y="11801"/>
                    </a:lnTo>
                    <a:lnTo>
                      <a:pt x="87945" y="11667"/>
                    </a:lnTo>
                    <a:lnTo>
                      <a:pt x="87572" y="11503"/>
                    </a:lnTo>
                    <a:lnTo>
                      <a:pt x="86826" y="11264"/>
                    </a:lnTo>
                    <a:lnTo>
                      <a:pt x="86050" y="11100"/>
                    </a:lnTo>
                    <a:lnTo>
                      <a:pt x="85260" y="11026"/>
                    </a:lnTo>
                    <a:close/>
                  </a:path>
                </a:pathLst>
              </a:custGeom>
              <a:solidFill>
                <a:srgbClr val="5F6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" name="Google Shape;107;p16"/>
              <p:cNvGrpSpPr/>
              <p:nvPr/>
            </p:nvGrpSpPr>
            <p:grpSpPr>
              <a:xfrm>
                <a:off x="2430468" y="2536041"/>
                <a:ext cx="644676" cy="193720"/>
                <a:chOff x="2430468" y="2536041"/>
                <a:chExt cx="644676" cy="193720"/>
              </a:xfrm>
            </p:grpSpPr>
            <p:sp>
              <p:nvSpPr>
                <p:cNvPr id="108" name="Google Shape;108;p16"/>
                <p:cNvSpPr/>
                <p:nvPr/>
              </p:nvSpPr>
              <p:spPr>
                <a:xfrm>
                  <a:off x="2430468" y="2536041"/>
                  <a:ext cx="169523" cy="19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6" h="28271" extrusionOk="0">
                      <a:moveTo>
                        <a:pt x="14069" y="0"/>
                      </a:moveTo>
                      <a:lnTo>
                        <a:pt x="13323" y="15"/>
                      </a:lnTo>
                      <a:lnTo>
                        <a:pt x="11891" y="149"/>
                      </a:lnTo>
                      <a:lnTo>
                        <a:pt x="10518" y="403"/>
                      </a:lnTo>
                      <a:lnTo>
                        <a:pt x="9205" y="776"/>
                      </a:lnTo>
                      <a:lnTo>
                        <a:pt x="7952" y="1283"/>
                      </a:lnTo>
                      <a:lnTo>
                        <a:pt x="6759" y="1910"/>
                      </a:lnTo>
                      <a:lnTo>
                        <a:pt x="5625" y="2670"/>
                      </a:lnTo>
                      <a:lnTo>
                        <a:pt x="4566" y="3551"/>
                      </a:lnTo>
                      <a:lnTo>
                        <a:pt x="4059" y="4058"/>
                      </a:lnTo>
                      <a:lnTo>
                        <a:pt x="3551" y="4565"/>
                      </a:lnTo>
                      <a:lnTo>
                        <a:pt x="2671" y="5639"/>
                      </a:lnTo>
                      <a:lnTo>
                        <a:pt x="1910" y="6773"/>
                      </a:lnTo>
                      <a:lnTo>
                        <a:pt x="1284" y="7967"/>
                      </a:lnTo>
                      <a:lnTo>
                        <a:pt x="776" y="9235"/>
                      </a:lnTo>
                      <a:lnTo>
                        <a:pt x="389" y="10562"/>
                      </a:lnTo>
                      <a:lnTo>
                        <a:pt x="135" y="11935"/>
                      </a:lnTo>
                      <a:lnTo>
                        <a:pt x="16" y="13382"/>
                      </a:lnTo>
                      <a:lnTo>
                        <a:pt x="1" y="14143"/>
                      </a:lnTo>
                      <a:lnTo>
                        <a:pt x="16" y="14889"/>
                      </a:lnTo>
                      <a:lnTo>
                        <a:pt x="150" y="16336"/>
                      </a:lnTo>
                      <a:lnTo>
                        <a:pt x="403" y="17723"/>
                      </a:lnTo>
                      <a:lnTo>
                        <a:pt x="776" y="19051"/>
                      </a:lnTo>
                      <a:lnTo>
                        <a:pt x="1284" y="20319"/>
                      </a:lnTo>
                      <a:lnTo>
                        <a:pt x="1910" y="21513"/>
                      </a:lnTo>
                      <a:lnTo>
                        <a:pt x="2671" y="22646"/>
                      </a:lnTo>
                      <a:lnTo>
                        <a:pt x="3551" y="23721"/>
                      </a:lnTo>
                      <a:lnTo>
                        <a:pt x="4059" y="24228"/>
                      </a:lnTo>
                      <a:lnTo>
                        <a:pt x="4566" y="24720"/>
                      </a:lnTo>
                      <a:lnTo>
                        <a:pt x="5640" y="25615"/>
                      </a:lnTo>
                      <a:lnTo>
                        <a:pt x="6774" y="26376"/>
                      </a:lnTo>
                      <a:lnTo>
                        <a:pt x="7967" y="27003"/>
                      </a:lnTo>
                      <a:lnTo>
                        <a:pt x="9220" y="27510"/>
                      </a:lnTo>
                      <a:lnTo>
                        <a:pt x="10518" y="27883"/>
                      </a:lnTo>
                      <a:lnTo>
                        <a:pt x="11891" y="28136"/>
                      </a:lnTo>
                      <a:lnTo>
                        <a:pt x="13323" y="28271"/>
                      </a:lnTo>
                      <a:lnTo>
                        <a:pt x="14860" y="28271"/>
                      </a:lnTo>
                      <a:lnTo>
                        <a:pt x="16411" y="28107"/>
                      </a:lnTo>
                      <a:lnTo>
                        <a:pt x="17933" y="27763"/>
                      </a:lnTo>
                      <a:lnTo>
                        <a:pt x="19410" y="27256"/>
                      </a:lnTo>
                      <a:lnTo>
                        <a:pt x="20126" y="26928"/>
                      </a:lnTo>
                      <a:lnTo>
                        <a:pt x="20797" y="26615"/>
                      </a:lnTo>
                      <a:lnTo>
                        <a:pt x="22050" y="25869"/>
                      </a:lnTo>
                      <a:lnTo>
                        <a:pt x="23214" y="24974"/>
                      </a:lnTo>
                      <a:lnTo>
                        <a:pt x="24288" y="23959"/>
                      </a:lnTo>
                      <a:lnTo>
                        <a:pt x="24765" y="23407"/>
                      </a:lnTo>
                      <a:lnTo>
                        <a:pt x="22349" y="20990"/>
                      </a:lnTo>
                      <a:lnTo>
                        <a:pt x="21916" y="21468"/>
                      </a:lnTo>
                      <a:lnTo>
                        <a:pt x="21021" y="22333"/>
                      </a:lnTo>
                      <a:lnTo>
                        <a:pt x="20066" y="23064"/>
                      </a:lnTo>
                      <a:lnTo>
                        <a:pt x="19082" y="23676"/>
                      </a:lnTo>
                      <a:lnTo>
                        <a:pt x="18037" y="24168"/>
                      </a:lnTo>
                      <a:lnTo>
                        <a:pt x="16948" y="24541"/>
                      </a:lnTo>
                      <a:lnTo>
                        <a:pt x="15829" y="24780"/>
                      </a:lnTo>
                      <a:lnTo>
                        <a:pt x="14651" y="24914"/>
                      </a:lnTo>
                      <a:lnTo>
                        <a:pt x="13517" y="24914"/>
                      </a:lnTo>
                      <a:lnTo>
                        <a:pt x="12488" y="24839"/>
                      </a:lnTo>
                      <a:lnTo>
                        <a:pt x="11473" y="24645"/>
                      </a:lnTo>
                      <a:lnTo>
                        <a:pt x="10488" y="24377"/>
                      </a:lnTo>
                      <a:lnTo>
                        <a:pt x="9534" y="23989"/>
                      </a:lnTo>
                      <a:lnTo>
                        <a:pt x="8624" y="23512"/>
                      </a:lnTo>
                      <a:lnTo>
                        <a:pt x="7773" y="22945"/>
                      </a:lnTo>
                      <a:lnTo>
                        <a:pt x="6968" y="22303"/>
                      </a:lnTo>
                      <a:lnTo>
                        <a:pt x="6595" y="21930"/>
                      </a:lnTo>
                      <a:lnTo>
                        <a:pt x="6207" y="21557"/>
                      </a:lnTo>
                      <a:lnTo>
                        <a:pt x="5550" y="20752"/>
                      </a:lnTo>
                      <a:lnTo>
                        <a:pt x="4983" y="19886"/>
                      </a:lnTo>
                      <a:lnTo>
                        <a:pt x="4506" y="18976"/>
                      </a:lnTo>
                      <a:lnTo>
                        <a:pt x="4118" y="17992"/>
                      </a:lnTo>
                      <a:lnTo>
                        <a:pt x="3835" y="16962"/>
                      </a:lnTo>
                      <a:lnTo>
                        <a:pt x="3656" y="15873"/>
                      </a:lnTo>
                      <a:lnTo>
                        <a:pt x="3551" y="14725"/>
                      </a:lnTo>
                      <a:lnTo>
                        <a:pt x="3551" y="14128"/>
                      </a:lnTo>
                      <a:lnTo>
                        <a:pt x="3551" y="13516"/>
                      </a:lnTo>
                      <a:lnTo>
                        <a:pt x="3656" y="12368"/>
                      </a:lnTo>
                      <a:lnTo>
                        <a:pt x="3835" y="11278"/>
                      </a:lnTo>
                      <a:lnTo>
                        <a:pt x="4118" y="10249"/>
                      </a:lnTo>
                      <a:lnTo>
                        <a:pt x="4506" y="9264"/>
                      </a:lnTo>
                      <a:lnTo>
                        <a:pt x="4983" y="8354"/>
                      </a:lnTo>
                      <a:lnTo>
                        <a:pt x="5550" y="7489"/>
                      </a:lnTo>
                      <a:lnTo>
                        <a:pt x="6207" y="6684"/>
                      </a:lnTo>
                      <a:lnTo>
                        <a:pt x="6595" y="6311"/>
                      </a:lnTo>
                      <a:lnTo>
                        <a:pt x="6968" y="5938"/>
                      </a:lnTo>
                      <a:lnTo>
                        <a:pt x="7773" y="5296"/>
                      </a:lnTo>
                      <a:lnTo>
                        <a:pt x="8624" y="4729"/>
                      </a:lnTo>
                      <a:lnTo>
                        <a:pt x="9534" y="4252"/>
                      </a:lnTo>
                      <a:lnTo>
                        <a:pt x="10488" y="3864"/>
                      </a:lnTo>
                      <a:lnTo>
                        <a:pt x="11473" y="3595"/>
                      </a:lnTo>
                      <a:lnTo>
                        <a:pt x="12488" y="3401"/>
                      </a:lnTo>
                      <a:lnTo>
                        <a:pt x="13517" y="3327"/>
                      </a:lnTo>
                      <a:lnTo>
                        <a:pt x="14636" y="3327"/>
                      </a:lnTo>
                      <a:lnTo>
                        <a:pt x="15755" y="3446"/>
                      </a:lnTo>
                      <a:lnTo>
                        <a:pt x="16829" y="3655"/>
                      </a:lnTo>
                      <a:lnTo>
                        <a:pt x="17828" y="3968"/>
                      </a:lnTo>
                      <a:lnTo>
                        <a:pt x="18768" y="4401"/>
                      </a:lnTo>
                      <a:lnTo>
                        <a:pt x="19648" y="4938"/>
                      </a:lnTo>
                      <a:lnTo>
                        <a:pt x="20454" y="5580"/>
                      </a:lnTo>
                      <a:lnTo>
                        <a:pt x="21215" y="6340"/>
                      </a:lnTo>
                      <a:lnTo>
                        <a:pt x="21558" y="6758"/>
                      </a:lnTo>
                      <a:lnTo>
                        <a:pt x="23990" y="4401"/>
                      </a:lnTo>
                      <a:lnTo>
                        <a:pt x="23497" y="3864"/>
                      </a:lnTo>
                      <a:lnTo>
                        <a:pt x="22483" y="2909"/>
                      </a:lnTo>
                      <a:lnTo>
                        <a:pt x="21394" y="2074"/>
                      </a:lnTo>
                      <a:lnTo>
                        <a:pt x="20215" y="1387"/>
                      </a:lnTo>
                      <a:lnTo>
                        <a:pt x="18977" y="835"/>
                      </a:lnTo>
                      <a:lnTo>
                        <a:pt x="17664" y="433"/>
                      </a:lnTo>
                      <a:lnTo>
                        <a:pt x="16277" y="149"/>
                      </a:lnTo>
                      <a:lnTo>
                        <a:pt x="14830" y="15"/>
                      </a:lnTo>
                      <a:lnTo>
                        <a:pt x="14069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16"/>
                <p:cNvSpPr/>
                <p:nvPr/>
              </p:nvSpPr>
              <p:spPr>
                <a:xfrm>
                  <a:off x="2621430" y="2540429"/>
                  <a:ext cx="23800" cy="18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" h="27033" extrusionOk="0">
                      <a:moveTo>
                        <a:pt x="0" y="1"/>
                      </a:moveTo>
                      <a:lnTo>
                        <a:pt x="0" y="27033"/>
                      </a:lnTo>
                      <a:lnTo>
                        <a:pt x="3476" y="27033"/>
                      </a:lnTo>
                      <a:lnTo>
                        <a:pt x="3476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16"/>
                <p:cNvSpPr/>
                <p:nvPr/>
              </p:nvSpPr>
              <p:spPr>
                <a:xfrm>
                  <a:off x="2665546" y="2594655"/>
                  <a:ext cx="130411" cy="135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2" h="19738" extrusionOk="0">
                      <a:moveTo>
                        <a:pt x="9101" y="3193"/>
                      </a:moveTo>
                      <a:lnTo>
                        <a:pt x="10219" y="3223"/>
                      </a:lnTo>
                      <a:lnTo>
                        <a:pt x="11308" y="3461"/>
                      </a:lnTo>
                      <a:lnTo>
                        <a:pt x="12353" y="3924"/>
                      </a:lnTo>
                      <a:lnTo>
                        <a:pt x="13308" y="4595"/>
                      </a:lnTo>
                      <a:lnTo>
                        <a:pt x="13740" y="5013"/>
                      </a:lnTo>
                      <a:lnTo>
                        <a:pt x="14173" y="5490"/>
                      </a:lnTo>
                      <a:lnTo>
                        <a:pt x="14829" y="6550"/>
                      </a:lnTo>
                      <a:lnTo>
                        <a:pt x="15292" y="7758"/>
                      </a:lnTo>
                      <a:lnTo>
                        <a:pt x="15516" y="9116"/>
                      </a:lnTo>
                      <a:lnTo>
                        <a:pt x="15530" y="9861"/>
                      </a:lnTo>
                      <a:lnTo>
                        <a:pt x="15516" y="10607"/>
                      </a:lnTo>
                      <a:lnTo>
                        <a:pt x="15292" y="11965"/>
                      </a:lnTo>
                      <a:lnTo>
                        <a:pt x="14844" y="13173"/>
                      </a:lnTo>
                      <a:lnTo>
                        <a:pt x="14173" y="14248"/>
                      </a:lnTo>
                      <a:lnTo>
                        <a:pt x="13740" y="14710"/>
                      </a:lnTo>
                      <a:lnTo>
                        <a:pt x="13516" y="14934"/>
                      </a:lnTo>
                      <a:lnTo>
                        <a:pt x="13069" y="15337"/>
                      </a:lnTo>
                      <a:lnTo>
                        <a:pt x="12069" y="15948"/>
                      </a:lnTo>
                      <a:lnTo>
                        <a:pt x="11010" y="16351"/>
                      </a:lnTo>
                      <a:lnTo>
                        <a:pt x="9891" y="16530"/>
                      </a:lnTo>
                      <a:lnTo>
                        <a:pt x="8772" y="16500"/>
                      </a:lnTo>
                      <a:lnTo>
                        <a:pt x="7668" y="16262"/>
                      </a:lnTo>
                      <a:lnTo>
                        <a:pt x="6639" y="15799"/>
                      </a:lnTo>
                      <a:lnTo>
                        <a:pt x="5684" y="15143"/>
                      </a:lnTo>
                      <a:lnTo>
                        <a:pt x="5252" y="14710"/>
                      </a:lnTo>
                      <a:lnTo>
                        <a:pt x="4819" y="14248"/>
                      </a:lnTo>
                      <a:lnTo>
                        <a:pt x="4148" y="13173"/>
                      </a:lnTo>
                      <a:lnTo>
                        <a:pt x="3700" y="11965"/>
                      </a:lnTo>
                      <a:lnTo>
                        <a:pt x="3476" y="10607"/>
                      </a:lnTo>
                      <a:lnTo>
                        <a:pt x="3461" y="9861"/>
                      </a:lnTo>
                      <a:lnTo>
                        <a:pt x="3476" y="9116"/>
                      </a:lnTo>
                      <a:lnTo>
                        <a:pt x="3700" y="7758"/>
                      </a:lnTo>
                      <a:lnTo>
                        <a:pt x="4148" y="6550"/>
                      </a:lnTo>
                      <a:lnTo>
                        <a:pt x="4819" y="5490"/>
                      </a:lnTo>
                      <a:lnTo>
                        <a:pt x="5252" y="5013"/>
                      </a:lnTo>
                      <a:lnTo>
                        <a:pt x="5475" y="4789"/>
                      </a:lnTo>
                      <a:lnTo>
                        <a:pt x="5923" y="4401"/>
                      </a:lnTo>
                      <a:lnTo>
                        <a:pt x="6922" y="3775"/>
                      </a:lnTo>
                      <a:lnTo>
                        <a:pt x="7982" y="3372"/>
                      </a:lnTo>
                      <a:lnTo>
                        <a:pt x="9101" y="3193"/>
                      </a:lnTo>
                      <a:close/>
                      <a:moveTo>
                        <a:pt x="9011" y="0"/>
                      </a:moveTo>
                      <a:lnTo>
                        <a:pt x="8011" y="90"/>
                      </a:lnTo>
                      <a:lnTo>
                        <a:pt x="7057" y="269"/>
                      </a:lnTo>
                      <a:lnTo>
                        <a:pt x="6162" y="537"/>
                      </a:lnTo>
                      <a:lnTo>
                        <a:pt x="5311" y="880"/>
                      </a:lnTo>
                      <a:lnTo>
                        <a:pt x="4491" y="1328"/>
                      </a:lnTo>
                      <a:lnTo>
                        <a:pt x="3730" y="1850"/>
                      </a:lnTo>
                      <a:lnTo>
                        <a:pt x="3014" y="2477"/>
                      </a:lnTo>
                      <a:lnTo>
                        <a:pt x="2686" y="2820"/>
                      </a:lnTo>
                      <a:lnTo>
                        <a:pt x="2357" y="3178"/>
                      </a:lnTo>
                      <a:lnTo>
                        <a:pt x="1776" y="3924"/>
                      </a:lnTo>
                      <a:lnTo>
                        <a:pt x="1268" y="4715"/>
                      </a:lnTo>
                      <a:lnTo>
                        <a:pt x="851" y="5550"/>
                      </a:lnTo>
                      <a:lnTo>
                        <a:pt x="507" y="6430"/>
                      </a:lnTo>
                      <a:lnTo>
                        <a:pt x="254" y="7355"/>
                      </a:lnTo>
                      <a:lnTo>
                        <a:pt x="90" y="8325"/>
                      </a:lnTo>
                      <a:lnTo>
                        <a:pt x="0" y="9339"/>
                      </a:lnTo>
                      <a:lnTo>
                        <a:pt x="0" y="9861"/>
                      </a:lnTo>
                      <a:lnTo>
                        <a:pt x="0" y="10399"/>
                      </a:lnTo>
                      <a:lnTo>
                        <a:pt x="90" y="11413"/>
                      </a:lnTo>
                      <a:lnTo>
                        <a:pt x="254" y="12383"/>
                      </a:lnTo>
                      <a:lnTo>
                        <a:pt x="507" y="13308"/>
                      </a:lnTo>
                      <a:lnTo>
                        <a:pt x="836" y="14188"/>
                      </a:lnTo>
                      <a:lnTo>
                        <a:pt x="1253" y="15023"/>
                      </a:lnTo>
                      <a:lnTo>
                        <a:pt x="1761" y="15814"/>
                      </a:lnTo>
                      <a:lnTo>
                        <a:pt x="2342" y="16560"/>
                      </a:lnTo>
                      <a:lnTo>
                        <a:pt x="2686" y="16918"/>
                      </a:lnTo>
                      <a:lnTo>
                        <a:pt x="3014" y="17261"/>
                      </a:lnTo>
                      <a:lnTo>
                        <a:pt x="3730" y="17873"/>
                      </a:lnTo>
                      <a:lnTo>
                        <a:pt x="4491" y="18410"/>
                      </a:lnTo>
                      <a:lnTo>
                        <a:pt x="5311" y="18842"/>
                      </a:lnTo>
                      <a:lnTo>
                        <a:pt x="6162" y="19200"/>
                      </a:lnTo>
                      <a:lnTo>
                        <a:pt x="7057" y="19454"/>
                      </a:lnTo>
                      <a:lnTo>
                        <a:pt x="8011" y="19633"/>
                      </a:lnTo>
                      <a:lnTo>
                        <a:pt x="9011" y="19723"/>
                      </a:lnTo>
                      <a:lnTo>
                        <a:pt x="9518" y="19738"/>
                      </a:lnTo>
                      <a:lnTo>
                        <a:pt x="10040" y="19723"/>
                      </a:lnTo>
                      <a:lnTo>
                        <a:pt x="11040" y="19633"/>
                      </a:lnTo>
                      <a:lnTo>
                        <a:pt x="11980" y="19454"/>
                      </a:lnTo>
                      <a:lnTo>
                        <a:pt x="12890" y="19200"/>
                      </a:lnTo>
                      <a:lnTo>
                        <a:pt x="13740" y="18842"/>
                      </a:lnTo>
                      <a:lnTo>
                        <a:pt x="14546" y="18410"/>
                      </a:lnTo>
                      <a:lnTo>
                        <a:pt x="15307" y="17873"/>
                      </a:lnTo>
                      <a:lnTo>
                        <a:pt x="16023" y="17261"/>
                      </a:lnTo>
                      <a:lnTo>
                        <a:pt x="16366" y="16918"/>
                      </a:lnTo>
                      <a:lnTo>
                        <a:pt x="16694" y="16560"/>
                      </a:lnTo>
                      <a:lnTo>
                        <a:pt x="17276" y="15814"/>
                      </a:lnTo>
                      <a:lnTo>
                        <a:pt x="17783" y="15023"/>
                      </a:lnTo>
                      <a:lnTo>
                        <a:pt x="18201" y="14188"/>
                      </a:lnTo>
                      <a:lnTo>
                        <a:pt x="18544" y="13308"/>
                      </a:lnTo>
                      <a:lnTo>
                        <a:pt x="18798" y="12383"/>
                      </a:lnTo>
                      <a:lnTo>
                        <a:pt x="18962" y="11413"/>
                      </a:lnTo>
                      <a:lnTo>
                        <a:pt x="19051" y="10399"/>
                      </a:lnTo>
                      <a:lnTo>
                        <a:pt x="19051" y="9861"/>
                      </a:lnTo>
                      <a:lnTo>
                        <a:pt x="19051" y="9339"/>
                      </a:lnTo>
                      <a:lnTo>
                        <a:pt x="18962" y="8325"/>
                      </a:lnTo>
                      <a:lnTo>
                        <a:pt x="18798" y="7355"/>
                      </a:lnTo>
                      <a:lnTo>
                        <a:pt x="18544" y="6430"/>
                      </a:lnTo>
                      <a:lnTo>
                        <a:pt x="18201" y="5550"/>
                      </a:lnTo>
                      <a:lnTo>
                        <a:pt x="17783" y="4715"/>
                      </a:lnTo>
                      <a:lnTo>
                        <a:pt x="17276" y="3924"/>
                      </a:lnTo>
                      <a:lnTo>
                        <a:pt x="16694" y="3178"/>
                      </a:lnTo>
                      <a:lnTo>
                        <a:pt x="16366" y="2820"/>
                      </a:lnTo>
                      <a:lnTo>
                        <a:pt x="16023" y="2477"/>
                      </a:lnTo>
                      <a:lnTo>
                        <a:pt x="15307" y="1850"/>
                      </a:lnTo>
                      <a:lnTo>
                        <a:pt x="14546" y="1328"/>
                      </a:lnTo>
                      <a:lnTo>
                        <a:pt x="13740" y="880"/>
                      </a:lnTo>
                      <a:lnTo>
                        <a:pt x="12890" y="537"/>
                      </a:lnTo>
                      <a:lnTo>
                        <a:pt x="11980" y="269"/>
                      </a:lnTo>
                      <a:lnTo>
                        <a:pt x="11040" y="90"/>
                      </a:lnTo>
                      <a:lnTo>
                        <a:pt x="10040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6"/>
                <p:cNvSpPr/>
                <p:nvPr/>
              </p:nvSpPr>
              <p:spPr>
                <a:xfrm>
                  <a:off x="2815349" y="2598741"/>
                  <a:ext cx="112135" cy="1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19111" extrusionOk="0">
                      <a:moveTo>
                        <a:pt x="12905" y="0"/>
                      </a:moveTo>
                      <a:lnTo>
                        <a:pt x="12905" y="10204"/>
                      </a:lnTo>
                      <a:lnTo>
                        <a:pt x="12890" y="10741"/>
                      </a:lnTo>
                      <a:lnTo>
                        <a:pt x="12726" y="11816"/>
                      </a:lnTo>
                      <a:lnTo>
                        <a:pt x="12383" y="12830"/>
                      </a:lnTo>
                      <a:lnTo>
                        <a:pt x="11861" y="13770"/>
                      </a:lnTo>
                      <a:lnTo>
                        <a:pt x="11548" y="14217"/>
                      </a:lnTo>
                      <a:lnTo>
                        <a:pt x="11219" y="14620"/>
                      </a:lnTo>
                      <a:lnTo>
                        <a:pt x="10444" y="15262"/>
                      </a:lnTo>
                      <a:lnTo>
                        <a:pt x="9534" y="15709"/>
                      </a:lnTo>
                      <a:lnTo>
                        <a:pt x="8549" y="15933"/>
                      </a:lnTo>
                      <a:lnTo>
                        <a:pt x="8042" y="15948"/>
                      </a:lnTo>
                      <a:lnTo>
                        <a:pt x="7475" y="15933"/>
                      </a:lnTo>
                      <a:lnTo>
                        <a:pt x="6475" y="15769"/>
                      </a:lnTo>
                      <a:lnTo>
                        <a:pt x="5625" y="15441"/>
                      </a:lnTo>
                      <a:lnTo>
                        <a:pt x="4909" y="14963"/>
                      </a:lnTo>
                      <a:lnTo>
                        <a:pt x="4342" y="14322"/>
                      </a:lnTo>
                      <a:lnTo>
                        <a:pt x="3909" y="13516"/>
                      </a:lnTo>
                      <a:lnTo>
                        <a:pt x="3626" y="12547"/>
                      </a:lnTo>
                      <a:lnTo>
                        <a:pt x="3477" y="11413"/>
                      </a:lnTo>
                      <a:lnTo>
                        <a:pt x="3477" y="10786"/>
                      </a:lnTo>
                      <a:lnTo>
                        <a:pt x="3477" y="15"/>
                      </a:lnTo>
                      <a:lnTo>
                        <a:pt x="1" y="15"/>
                      </a:lnTo>
                      <a:lnTo>
                        <a:pt x="1" y="11338"/>
                      </a:lnTo>
                      <a:lnTo>
                        <a:pt x="16" y="12218"/>
                      </a:lnTo>
                      <a:lnTo>
                        <a:pt x="239" y="13800"/>
                      </a:lnTo>
                      <a:lnTo>
                        <a:pt x="687" y="15217"/>
                      </a:lnTo>
                      <a:lnTo>
                        <a:pt x="1179" y="16157"/>
                      </a:lnTo>
                      <a:lnTo>
                        <a:pt x="1567" y="16739"/>
                      </a:lnTo>
                      <a:lnTo>
                        <a:pt x="1791" y="17007"/>
                      </a:lnTo>
                      <a:lnTo>
                        <a:pt x="2015" y="17261"/>
                      </a:lnTo>
                      <a:lnTo>
                        <a:pt x="2522" y="17723"/>
                      </a:lnTo>
                      <a:lnTo>
                        <a:pt x="3074" y="18111"/>
                      </a:lnTo>
                      <a:lnTo>
                        <a:pt x="3671" y="18454"/>
                      </a:lnTo>
                      <a:lnTo>
                        <a:pt x="4327" y="18708"/>
                      </a:lnTo>
                      <a:lnTo>
                        <a:pt x="5043" y="18917"/>
                      </a:lnTo>
                      <a:lnTo>
                        <a:pt x="5804" y="19036"/>
                      </a:lnTo>
                      <a:lnTo>
                        <a:pt x="6625" y="19111"/>
                      </a:lnTo>
                      <a:lnTo>
                        <a:pt x="7505" y="19111"/>
                      </a:lnTo>
                      <a:lnTo>
                        <a:pt x="8385" y="18991"/>
                      </a:lnTo>
                      <a:lnTo>
                        <a:pt x="9250" y="18753"/>
                      </a:lnTo>
                      <a:lnTo>
                        <a:pt x="10086" y="18410"/>
                      </a:lnTo>
                      <a:lnTo>
                        <a:pt x="10488" y="18186"/>
                      </a:lnTo>
                      <a:lnTo>
                        <a:pt x="10847" y="17977"/>
                      </a:lnTo>
                      <a:lnTo>
                        <a:pt x="11533" y="17499"/>
                      </a:lnTo>
                      <a:lnTo>
                        <a:pt x="12144" y="16933"/>
                      </a:lnTo>
                      <a:lnTo>
                        <a:pt x="12667" y="16291"/>
                      </a:lnTo>
                      <a:lnTo>
                        <a:pt x="12905" y="15948"/>
                      </a:lnTo>
                      <a:lnTo>
                        <a:pt x="13054" y="15948"/>
                      </a:lnTo>
                      <a:lnTo>
                        <a:pt x="13054" y="18514"/>
                      </a:lnTo>
                      <a:lnTo>
                        <a:pt x="16381" y="18514"/>
                      </a:lnTo>
                      <a:lnTo>
                        <a:pt x="16366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6"/>
                <p:cNvSpPr/>
                <p:nvPr/>
              </p:nvSpPr>
              <p:spPr>
                <a:xfrm>
                  <a:off x="2947697" y="2540018"/>
                  <a:ext cx="127447" cy="18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9" h="27690" extrusionOk="0">
                      <a:moveTo>
                        <a:pt x="9071" y="11175"/>
                      </a:moveTo>
                      <a:lnTo>
                        <a:pt x="10160" y="11205"/>
                      </a:lnTo>
                      <a:lnTo>
                        <a:pt x="11219" y="11458"/>
                      </a:lnTo>
                      <a:lnTo>
                        <a:pt x="12233" y="11906"/>
                      </a:lnTo>
                      <a:lnTo>
                        <a:pt x="13158" y="12562"/>
                      </a:lnTo>
                      <a:lnTo>
                        <a:pt x="13561" y="12980"/>
                      </a:lnTo>
                      <a:lnTo>
                        <a:pt x="13964" y="13442"/>
                      </a:lnTo>
                      <a:lnTo>
                        <a:pt x="14605" y="14517"/>
                      </a:lnTo>
                      <a:lnTo>
                        <a:pt x="15038" y="15725"/>
                      </a:lnTo>
                      <a:lnTo>
                        <a:pt x="15262" y="17098"/>
                      </a:lnTo>
                      <a:lnTo>
                        <a:pt x="15277" y="17843"/>
                      </a:lnTo>
                      <a:lnTo>
                        <a:pt x="15262" y="18589"/>
                      </a:lnTo>
                      <a:lnTo>
                        <a:pt x="15038" y="19962"/>
                      </a:lnTo>
                      <a:lnTo>
                        <a:pt x="14605" y="21185"/>
                      </a:lnTo>
                      <a:lnTo>
                        <a:pt x="13964" y="22244"/>
                      </a:lnTo>
                      <a:lnTo>
                        <a:pt x="13561" y="22722"/>
                      </a:lnTo>
                      <a:lnTo>
                        <a:pt x="13143" y="23140"/>
                      </a:lnTo>
                      <a:lnTo>
                        <a:pt x="12189" y="23811"/>
                      </a:lnTo>
                      <a:lnTo>
                        <a:pt x="11129" y="24273"/>
                      </a:lnTo>
                      <a:lnTo>
                        <a:pt x="9981" y="24512"/>
                      </a:lnTo>
                      <a:lnTo>
                        <a:pt x="9384" y="24527"/>
                      </a:lnTo>
                      <a:lnTo>
                        <a:pt x="8787" y="24512"/>
                      </a:lnTo>
                      <a:lnTo>
                        <a:pt x="7653" y="24273"/>
                      </a:lnTo>
                      <a:lnTo>
                        <a:pt x="6579" y="23811"/>
                      </a:lnTo>
                      <a:lnTo>
                        <a:pt x="5639" y="23125"/>
                      </a:lnTo>
                      <a:lnTo>
                        <a:pt x="5222" y="22692"/>
                      </a:lnTo>
                      <a:lnTo>
                        <a:pt x="4804" y="22230"/>
                      </a:lnTo>
                      <a:lnTo>
                        <a:pt x="4162" y="21170"/>
                      </a:lnTo>
                      <a:lnTo>
                        <a:pt x="3730" y="19947"/>
                      </a:lnTo>
                      <a:lnTo>
                        <a:pt x="3506" y="18589"/>
                      </a:lnTo>
                      <a:lnTo>
                        <a:pt x="3491" y="17843"/>
                      </a:lnTo>
                      <a:lnTo>
                        <a:pt x="3506" y="17098"/>
                      </a:lnTo>
                      <a:lnTo>
                        <a:pt x="3730" y="15740"/>
                      </a:lnTo>
                      <a:lnTo>
                        <a:pt x="4162" y="14532"/>
                      </a:lnTo>
                      <a:lnTo>
                        <a:pt x="4804" y="13472"/>
                      </a:lnTo>
                      <a:lnTo>
                        <a:pt x="5222" y="12995"/>
                      </a:lnTo>
                      <a:lnTo>
                        <a:pt x="5371" y="12831"/>
                      </a:lnTo>
                      <a:lnTo>
                        <a:pt x="5550" y="12682"/>
                      </a:lnTo>
                      <a:lnTo>
                        <a:pt x="5983" y="12294"/>
                      </a:lnTo>
                      <a:lnTo>
                        <a:pt x="6952" y="11712"/>
                      </a:lnTo>
                      <a:lnTo>
                        <a:pt x="7982" y="11339"/>
                      </a:lnTo>
                      <a:lnTo>
                        <a:pt x="9071" y="11175"/>
                      </a:lnTo>
                      <a:close/>
                      <a:moveTo>
                        <a:pt x="15143" y="1"/>
                      </a:moveTo>
                      <a:lnTo>
                        <a:pt x="15143" y="8549"/>
                      </a:lnTo>
                      <a:lnTo>
                        <a:pt x="15292" y="11115"/>
                      </a:lnTo>
                      <a:lnTo>
                        <a:pt x="15143" y="11115"/>
                      </a:lnTo>
                      <a:lnTo>
                        <a:pt x="14904" y="10757"/>
                      </a:lnTo>
                      <a:lnTo>
                        <a:pt x="14352" y="10116"/>
                      </a:lnTo>
                      <a:lnTo>
                        <a:pt x="13710" y="9549"/>
                      </a:lnTo>
                      <a:lnTo>
                        <a:pt x="13009" y="9056"/>
                      </a:lnTo>
                      <a:lnTo>
                        <a:pt x="12636" y="8862"/>
                      </a:lnTo>
                      <a:lnTo>
                        <a:pt x="12189" y="8639"/>
                      </a:lnTo>
                      <a:lnTo>
                        <a:pt x="11249" y="8296"/>
                      </a:lnTo>
                      <a:lnTo>
                        <a:pt x="10294" y="8072"/>
                      </a:lnTo>
                      <a:lnTo>
                        <a:pt x="9309" y="7967"/>
                      </a:lnTo>
                      <a:lnTo>
                        <a:pt x="8355" y="7967"/>
                      </a:lnTo>
                      <a:lnTo>
                        <a:pt x="7489" y="8057"/>
                      </a:lnTo>
                      <a:lnTo>
                        <a:pt x="6654" y="8236"/>
                      </a:lnTo>
                      <a:lnTo>
                        <a:pt x="5848" y="8504"/>
                      </a:lnTo>
                      <a:lnTo>
                        <a:pt x="5087" y="8862"/>
                      </a:lnTo>
                      <a:lnTo>
                        <a:pt x="4341" y="9295"/>
                      </a:lnTo>
                      <a:lnTo>
                        <a:pt x="3625" y="9832"/>
                      </a:lnTo>
                      <a:lnTo>
                        <a:pt x="2939" y="10459"/>
                      </a:lnTo>
                      <a:lnTo>
                        <a:pt x="2611" y="10802"/>
                      </a:lnTo>
                      <a:lnTo>
                        <a:pt x="2298" y="11160"/>
                      </a:lnTo>
                      <a:lnTo>
                        <a:pt x="1731" y="11906"/>
                      </a:lnTo>
                      <a:lnTo>
                        <a:pt x="1238" y="12711"/>
                      </a:lnTo>
                      <a:lnTo>
                        <a:pt x="836" y="13547"/>
                      </a:lnTo>
                      <a:lnTo>
                        <a:pt x="507" y="14427"/>
                      </a:lnTo>
                      <a:lnTo>
                        <a:pt x="254" y="15337"/>
                      </a:lnTo>
                      <a:lnTo>
                        <a:pt x="90" y="16307"/>
                      </a:lnTo>
                      <a:lnTo>
                        <a:pt x="15" y="17306"/>
                      </a:lnTo>
                      <a:lnTo>
                        <a:pt x="0" y="17829"/>
                      </a:lnTo>
                      <a:lnTo>
                        <a:pt x="15" y="18351"/>
                      </a:lnTo>
                      <a:lnTo>
                        <a:pt x="90" y="19350"/>
                      </a:lnTo>
                      <a:lnTo>
                        <a:pt x="254" y="20320"/>
                      </a:lnTo>
                      <a:lnTo>
                        <a:pt x="507" y="21245"/>
                      </a:lnTo>
                      <a:lnTo>
                        <a:pt x="836" y="22125"/>
                      </a:lnTo>
                      <a:lnTo>
                        <a:pt x="1238" y="22961"/>
                      </a:lnTo>
                      <a:lnTo>
                        <a:pt x="1731" y="23751"/>
                      </a:lnTo>
                      <a:lnTo>
                        <a:pt x="2298" y="24497"/>
                      </a:lnTo>
                      <a:lnTo>
                        <a:pt x="2611" y="24855"/>
                      </a:lnTo>
                      <a:lnTo>
                        <a:pt x="2939" y="25198"/>
                      </a:lnTo>
                      <a:lnTo>
                        <a:pt x="3625" y="25825"/>
                      </a:lnTo>
                      <a:lnTo>
                        <a:pt x="4341" y="26362"/>
                      </a:lnTo>
                      <a:lnTo>
                        <a:pt x="5087" y="26795"/>
                      </a:lnTo>
                      <a:lnTo>
                        <a:pt x="5848" y="27153"/>
                      </a:lnTo>
                      <a:lnTo>
                        <a:pt x="6654" y="27421"/>
                      </a:lnTo>
                      <a:lnTo>
                        <a:pt x="7489" y="27600"/>
                      </a:lnTo>
                      <a:lnTo>
                        <a:pt x="8355" y="27690"/>
                      </a:lnTo>
                      <a:lnTo>
                        <a:pt x="9294" y="27690"/>
                      </a:lnTo>
                      <a:lnTo>
                        <a:pt x="10279" y="27570"/>
                      </a:lnTo>
                      <a:lnTo>
                        <a:pt x="11234" y="27332"/>
                      </a:lnTo>
                      <a:lnTo>
                        <a:pt x="12159" y="26959"/>
                      </a:lnTo>
                      <a:lnTo>
                        <a:pt x="12606" y="26720"/>
                      </a:lnTo>
                      <a:lnTo>
                        <a:pt x="12994" y="26526"/>
                      </a:lnTo>
                      <a:lnTo>
                        <a:pt x="13695" y="26049"/>
                      </a:lnTo>
                      <a:lnTo>
                        <a:pt x="14337" y="25482"/>
                      </a:lnTo>
                      <a:lnTo>
                        <a:pt x="14889" y="24825"/>
                      </a:lnTo>
                      <a:lnTo>
                        <a:pt x="15128" y="24467"/>
                      </a:lnTo>
                      <a:lnTo>
                        <a:pt x="15277" y="24467"/>
                      </a:lnTo>
                      <a:lnTo>
                        <a:pt x="15277" y="27048"/>
                      </a:lnTo>
                      <a:lnTo>
                        <a:pt x="18619" y="27048"/>
                      </a:lnTo>
                      <a:lnTo>
                        <a:pt x="18619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" name="Google Shape;113;p16"/>
            <p:cNvSpPr/>
            <p:nvPr/>
          </p:nvSpPr>
          <p:spPr>
            <a:xfrm>
              <a:off x="1325450" y="2304375"/>
              <a:ext cx="1956061" cy="643048"/>
            </a:xfrm>
            <a:custGeom>
              <a:avLst/>
              <a:gdLst/>
              <a:ahLst/>
              <a:cxnLst/>
              <a:rect l="l" t="t" r="r" b="b"/>
              <a:pathLst>
                <a:path w="285765" h="6132" extrusionOk="0">
                  <a:moveTo>
                    <a:pt x="0" y="0"/>
                  </a:moveTo>
                  <a:lnTo>
                    <a:pt x="0" y="6132"/>
                  </a:lnTo>
                  <a:lnTo>
                    <a:pt x="285765" y="6132"/>
                  </a:lnTo>
                  <a:lnTo>
                    <a:pt x="28576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/ Right 2">
  <p:cSld name="CUSTOM_2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86000" y="2343150"/>
            <a:ext cx="54102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447800" y="1638300"/>
            <a:ext cx="2286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338757" y="1433272"/>
            <a:ext cx="562473" cy="562473"/>
            <a:chOff x="4250596" y="2250412"/>
            <a:chExt cx="642900" cy="642900"/>
          </a:xfrm>
        </p:grpSpPr>
        <p:grpSp>
          <p:nvGrpSpPr>
            <p:cNvPr id="118" name="Google Shape;118;p17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avLst/>
                <a:gdLst/>
                <a:ahLst/>
                <a:cxnLst/>
                <a:rect l="l" t="t" r="r" b="b"/>
                <a:pathLst>
                  <a:path w="127977" h="58016" extrusionOk="0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avLst/>
                <a:gdLst/>
                <a:ahLst/>
                <a:cxnLst/>
                <a:rect l="l" t="t" r="r" b="b"/>
                <a:pathLst>
                  <a:path w="104785" h="141652" extrusionOk="0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36903" extrusionOk="0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avLst/>
                <a:gdLst/>
                <a:ahLst/>
                <a:cxnLst/>
                <a:rect l="l" t="t" r="r" b="b"/>
                <a:pathLst>
                  <a:path w="101974" h="101973" extrusionOk="0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17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6090587" y="4433681"/>
            <a:ext cx="1710967" cy="562474"/>
            <a:chOff x="1325450" y="2304375"/>
            <a:chExt cx="1956061" cy="643048"/>
          </a:xfrm>
        </p:grpSpPr>
        <p:grpSp>
          <p:nvGrpSpPr>
            <p:cNvPr id="125" name="Google Shape;125;p17"/>
            <p:cNvGrpSpPr/>
            <p:nvPr/>
          </p:nvGrpSpPr>
          <p:grpSpPr>
            <a:xfrm>
              <a:off x="1532144" y="2517656"/>
              <a:ext cx="1543000" cy="273170"/>
              <a:chOff x="1532144" y="2517656"/>
              <a:chExt cx="1543000" cy="273170"/>
            </a:xfrm>
          </p:grpSpPr>
          <p:sp>
            <p:nvSpPr>
              <p:cNvPr id="126" name="Google Shape;126;p17"/>
              <p:cNvSpPr/>
              <p:nvPr/>
            </p:nvSpPr>
            <p:spPr>
              <a:xfrm>
                <a:off x="1532144" y="2517656"/>
                <a:ext cx="837369" cy="273170"/>
              </a:xfrm>
              <a:custGeom>
                <a:avLst/>
                <a:gdLst/>
                <a:ahLst/>
                <a:cxnLst/>
                <a:rect l="l" t="t" r="r" b="b"/>
                <a:pathLst>
                  <a:path w="122333" h="39908" extrusionOk="0">
                    <a:moveTo>
                      <a:pt x="113784" y="14889"/>
                    </a:moveTo>
                    <a:lnTo>
                      <a:pt x="114381" y="14949"/>
                    </a:lnTo>
                    <a:lnTo>
                      <a:pt x="114963" y="15098"/>
                    </a:lnTo>
                    <a:lnTo>
                      <a:pt x="115515" y="15322"/>
                    </a:lnTo>
                    <a:lnTo>
                      <a:pt x="115783" y="15471"/>
                    </a:lnTo>
                    <a:lnTo>
                      <a:pt x="116022" y="15591"/>
                    </a:lnTo>
                    <a:lnTo>
                      <a:pt x="116439" y="15919"/>
                    </a:lnTo>
                    <a:lnTo>
                      <a:pt x="116783" y="16307"/>
                    </a:lnTo>
                    <a:lnTo>
                      <a:pt x="117066" y="16754"/>
                    </a:lnTo>
                    <a:lnTo>
                      <a:pt x="117185" y="16993"/>
                    </a:lnTo>
                    <a:lnTo>
                      <a:pt x="108264" y="20693"/>
                    </a:lnTo>
                    <a:lnTo>
                      <a:pt x="108264" y="20036"/>
                    </a:lnTo>
                    <a:lnTo>
                      <a:pt x="108443" y="18858"/>
                    </a:lnTo>
                    <a:lnTo>
                      <a:pt x="108846" y="17799"/>
                    </a:lnTo>
                    <a:lnTo>
                      <a:pt x="109487" y="16874"/>
                    </a:lnTo>
                    <a:lnTo>
                      <a:pt x="109890" y="16471"/>
                    </a:lnTo>
                    <a:lnTo>
                      <a:pt x="110308" y="16083"/>
                    </a:lnTo>
                    <a:lnTo>
                      <a:pt x="111173" y="15501"/>
                    </a:lnTo>
                    <a:lnTo>
                      <a:pt x="112083" y="15098"/>
                    </a:lnTo>
                    <a:lnTo>
                      <a:pt x="113008" y="14904"/>
                    </a:lnTo>
                    <a:lnTo>
                      <a:pt x="113486" y="14889"/>
                    </a:lnTo>
                    <a:close/>
                    <a:moveTo>
                      <a:pt x="41265" y="14934"/>
                    </a:moveTo>
                    <a:lnTo>
                      <a:pt x="42309" y="14964"/>
                    </a:lnTo>
                    <a:lnTo>
                      <a:pt x="43353" y="15188"/>
                    </a:lnTo>
                    <a:lnTo>
                      <a:pt x="44338" y="15620"/>
                    </a:lnTo>
                    <a:lnTo>
                      <a:pt x="45248" y="16247"/>
                    </a:lnTo>
                    <a:lnTo>
                      <a:pt x="45651" y="16635"/>
                    </a:lnTo>
                    <a:lnTo>
                      <a:pt x="46039" y="17112"/>
                    </a:lnTo>
                    <a:lnTo>
                      <a:pt x="46665" y="18142"/>
                    </a:lnTo>
                    <a:lnTo>
                      <a:pt x="47068" y="19246"/>
                    </a:lnTo>
                    <a:lnTo>
                      <a:pt x="47277" y="20394"/>
                    </a:lnTo>
                    <a:lnTo>
                      <a:pt x="47262" y="21558"/>
                    </a:lnTo>
                    <a:lnTo>
                      <a:pt x="47053" y="22707"/>
                    </a:lnTo>
                    <a:lnTo>
                      <a:pt x="46650" y="23811"/>
                    </a:lnTo>
                    <a:lnTo>
                      <a:pt x="46024" y="24840"/>
                    </a:lnTo>
                    <a:lnTo>
                      <a:pt x="45636" y="25317"/>
                    </a:lnTo>
                    <a:lnTo>
                      <a:pt x="45517" y="25437"/>
                    </a:lnTo>
                    <a:lnTo>
                      <a:pt x="45382" y="25556"/>
                    </a:lnTo>
                    <a:lnTo>
                      <a:pt x="44965" y="25914"/>
                    </a:lnTo>
                    <a:lnTo>
                      <a:pt x="44040" y="26481"/>
                    </a:lnTo>
                    <a:lnTo>
                      <a:pt x="43040" y="26854"/>
                    </a:lnTo>
                    <a:lnTo>
                      <a:pt x="42011" y="27018"/>
                    </a:lnTo>
                    <a:lnTo>
                      <a:pt x="40967" y="26988"/>
                    </a:lnTo>
                    <a:lnTo>
                      <a:pt x="39952" y="26750"/>
                    </a:lnTo>
                    <a:lnTo>
                      <a:pt x="38982" y="26332"/>
                    </a:lnTo>
                    <a:lnTo>
                      <a:pt x="38102" y="25705"/>
                    </a:lnTo>
                    <a:lnTo>
                      <a:pt x="37699" y="25317"/>
                    </a:lnTo>
                    <a:lnTo>
                      <a:pt x="37311" y="24840"/>
                    </a:lnTo>
                    <a:lnTo>
                      <a:pt x="36685" y="23811"/>
                    </a:lnTo>
                    <a:lnTo>
                      <a:pt x="36267" y="22707"/>
                    </a:lnTo>
                    <a:lnTo>
                      <a:pt x="36058" y="21558"/>
                    </a:lnTo>
                    <a:lnTo>
                      <a:pt x="36058" y="20394"/>
                    </a:lnTo>
                    <a:lnTo>
                      <a:pt x="36267" y="19246"/>
                    </a:lnTo>
                    <a:lnTo>
                      <a:pt x="36670" y="18142"/>
                    </a:lnTo>
                    <a:lnTo>
                      <a:pt x="37297" y="17112"/>
                    </a:lnTo>
                    <a:lnTo>
                      <a:pt x="37684" y="16635"/>
                    </a:lnTo>
                    <a:lnTo>
                      <a:pt x="37774" y="16530"/>
                    </a:lnTo>
                    <a:lnTo>
                      <a:pt x="37878" y="16456"/>
                    </a:lnTo>
                    <a:lnTo>
                      <a:pt x="38296" y="16083"/>
                    </a:lnTo>
                    <a:lnTo>
                      <a:pt x="39221" y="15501"/>
                    </a:lnTo>
                    <a:lnTo>
                      <a:pt x="40221" y="15113"/>
                    </a:lnTo>
                    <a:lnTo>
                      <a:pt x="41265" y="14934"/>
                    </a:lnTo>
                    <a:close/>
                    <a:moveTo>
                      <a:pt x="63076" y="14934"/>
                    </a:moveTo>
                    <a:lnTo>
                      <a:pt x="64135" y="14964"/>
                    </a:lnTo>
                    <a:lnTo>
                      <a:pt x="65164" y="15188"/>
                    </a:lnTo>
                    <a:lnTo>
                      <a:pt x="66149" y="15620"/>
                    </a:lnTo>
                    <a:lnTo>
                      <a:pt x="67059" y="16247"/>
                    </a:lnTo>
                    <a:lnTo>
                      <a:pt x="67462" y="16635"/>
                    </a:lnTo>
                    <a:lnTo>
                      <a:pt x="67865" y="17112"/>
                    </a:lnTo>
                    <a:lnTo>
                      <a:pt x="68476" y="18142"/>
                    </a:lnTo>
                    <a:lnTo>
                      <a:pt x="68894" y="19246"/>
                    </a:lnTo>
                    <a:lnTo>
                      <a:pt x="69088" y="20394"/>
                    </a:lnTo>
                    <a:lnTo>
                      <a:pt x="69088" y="21558"/>
                    </a:lnTo>
                    <a:lnTo>
                      <a:pt x="68879" y="22707"/>
                    </a:lnTo>
                    <a:lnTo>
                      <a:pt x="68461" y="23811"/>
                    </a:lnTo>
                    <a:lnTo>
                      <a:pt x="67850" y="24840"/>
                    </a:lnTo>
                    <a:lnTo>
                      <a:pt x="67447" y="25317"/>
                    </a:lnTo>
                    <a:lnTo>
                      <a:pt x="67343" y="25437"/>
                    </a:lnTo>
                    <a:lnTo>
                      <a:pt x="67208" y="25556"/>
                    </a:lnTo>
                    <a:lnTo>
                      <a:pt x="66776" y="25914"/>
                    </a:lnTo>
                    <a:lnTo>
                      <a:pt x="65851" y="26481"/>
                    </a:lnTo>
                    <a:lnTo>
                      <a:pt x="64866" y="26854"/>
                    </a:lnTo>
                    <a:lnTo>
                      <a:pt x="63822" y="27018"/>
                    </a:lnTo>
                    <a:lnTo>
                      <a:pt x="62792" y="26988"/>
                    </a:lnTo>
                    <a:lnTo>
                      <a:pt x="61763" y="26750"/>
                    </a:lnTo>
                    <a:lnTo>
                      <a:pt x="60793" y="26332"/>
                    </a:lnTo>
                    <a:lnTo>
                      <a:pt x="59913" y="25705"/>
                    </a:lnTo>
                    <a:lnTo>
                      <a:pt x="59525" y="25317"/>
                    </a:lnTo>
                    <a:lnTo>
                      <a:pt x="59122" y="24840"/>
                    </a:lnTo>
                    <a:lnTo>
                      <a:pt x="58511" y="23811"/>
                    </a:lnTo>
                    <a:lnTo>
                      <a:pt x="58093" y="22707"/>
                    </a:lnTo>
                    <a:lnTo>
                      <a:pt x="57884" y="21558"/>
                    </a:lnTo>
                    <a:lnTo>
                      <a:pt x="57884" y="20394"/>
                    </a:lnTo>
                    <a:lnTo>
                      <a:pt x="58093" y="19246"/>
                    </a:lnTo>
                    <a:lnTo>
                      <a:pt x="58496" y="18142"/>
                    </a:lnTo>
                    <a:lnTo>
                      <a:pt x="59107" y="17112"/>
                    </a:lnTo>
                    <a:lnTo>
                      <a:pt x="59510" y="16635"/>
                    </a:lnTo>
                    <a:lnTo>
                      <a:pt x="59600" y="16530"/>
                    </a:lnTo>
                    <a:lnTo>
                      <a:pt x="59689" y="16456"/>
                    </a:lnTo>
                    <a:lnTo>
                      <a:pt x="60107" y="16083"/>
                    </a:lnTo>
                    <a:lnTo>
                      <a:pt x="61032" y="15501"/>
                    </a:lnTo>
                    <a:lnTo>
                      <a:pt x="62032" y="15113"/>
                    </a:lnTo>
                    <a:lnTo>
                      <a:pt x="63076" y="14934"/>
                    </a:lnTo>
                    <a:close/>
                    <a:moveTo>
                      <a:pt x="85245" y="14964"/>
                    </a:moveTo>
                    <a:lnTo>
                      <a:pt x="85782" y="14979"/>
                    </a:lnTo>
                    <a:lnTo>
                      <a:pt x="86841" y="15203"/>
                    </a:lnTo>
                    <a:lnTo>
                      <a:pt x="87826" y="15635"/>
                    </a:lnTo>
                    <a:lnTo>
                      <a:pt x="88676" y="16292"/>
                    </a:lnTo>
                    <a:lnTo>
                      <a:pt x="89049" y="16695"/>
                    </a:lnTo>
                    <a:lnTo>
                      <a:pt x="89422" y="17157"/>
                    </a:lnTo>
                    <a:lnTo>
                      <a:pt x="90004" y="18186"/>
                    </a:lnTo>
                    <a:lnTo>
                      <a:pt x="90392" y="19290"/>
                    </a:lnTo>
                    <a:lnTo>
                      <a:pt x="90571" y="20439"/>
                    </a:lnTo>
                    <a:lnTo>
                      <a:pt x="90571" y="21036"/>
                    </a:lnTo>
                    <a:lnTo>
                      <a:pt x="90571" y="21633"/>
                    </a:lnTo>
                    <a:lnTo>
                      <a:pt x="90392" y="22781"/>
                    </a:lnTo>
                    <a:lnTo>
                      <a:pt x="90004" y="23870"/>
                    </a:lnTo>
                    <a:lnTo>
                      <a:pt x="89407" y="24870"/>
                    </a:lnTo>
                    <a:lnTo>
                      <a:pt x="89049" y="25332"/>
                    </a:lnTo>
                    <a:lnTo>
                      <a:pt x="88676" y="25720"/>
                    </a:lnTo>
                    <a:lnTo>
                      <a:pt x="87811" y="26362"/>
                    </a:lnTo>
                    <a:lnTo>
                      <a:pt x="86826" y="26809"/>
                    </a:lnTo>
                    <a:lnTo>
                      <a:pt x="85782" y="27033"/>
                    </a:lnTo>
                    <a:lnTo>
                      <a:pt x="85245" y="27048"/>
                    </a:lnTo>
                    <a:lnTo>
                      <a:pt x="84678" y="27033"/>
                    </a:lnTo>
                    <a:lnTo>
                      <a:pt x="83604" y="26809"/>
                    </a:lnTo>
                    <a:lnTo>
                      <a:pt x="82589" y="26362"/>
                    </a:lnTo>
                    <a:lnTo>
                      <a:pt x="81694" y="25720"/>
                    </a:lnTo>
                    <a:lnTo>
                      <a:pt x="81306" y="25332"/>
                    </a:lnTo>
                    <a:lnTo>
                      <a:pt x="80918" y="24885"/>
                    </a:lnTo>
                    <a:lnTo>
                      <a:pt x="80292" y="23885"/>
                    </a:lnTo>
                    <a:lnTo>
                      <a:pt x="79874" y="22796"/>
                    </a:lnTo>
                    <a:lnTo>
                      <a:pt x="79680" y="21633"/>
                    </a:lnTo>
                    <a:lnTo>
                      <a:pt x="79680" y="21036"/>
                    </a:lnTo>
                    <a:lnTo>
                      <a:pt x="79680" y="20439"/>
                    </a:lnTo>
                    <a:lnTo>
                      <a:pt x="79874" y="19261"/>
                    </a:lnTo>
                    <a:lnTo>
                      <a:pt x="80292" y="18157"/>
                    </a:lnTo>
                    <a:lnTo>
                      <a:pt x="80918" y="17142"/>
                    </a:lnTo>
                    <a:lnTo>
                      <a:pt x="81306" y="16695"/>
                    </a:lnTo>
                    <a:lnTo>
                      <a:pt x="81694" y="16292"/>
                    </a:lnTo>
                    <a:lnTo>
                      <a:pt x="82589" y="15635"/>
                    </a:lnTo>
                    <a:lnTo>
                      <a:pt x="83604" y="15203"/>
                    </a:lnTo>
                    <a:lnTo>
                      <a:pt x="84678" y="14979"/>
                    </a:lnTo>
                    <a:lnTo>
                      <a:pt x="85245" y="14964"/>
                    </a:lnTo>
                    <a:close/>
                    <a:moveTo>
                      <a:pt x="97433" y="1045"/>
                    </a:moveTo>
                    <a:lnTo>
                      <a:pt x="97433" y="30345"/>
                    </a:lnTo>
                    <a:lnTo>
                      <a:pt x="101819" y="30345"/>
                    </a:lnTo>
                    <a:lnTo>
                      <a:pt x="101819" y="1045"/>
                    </a:lnTo>
                    <a:close/>
                    <a:moveTo>
                      <a:pt x="41190" y="11040"/>
                    </a:moveTo>
                    <a:lnTo>
                      <a:pt x="40236" y="11130"/>
                    </a:lnTo>
                    <a:lnTo>
                      <a:pt x="39281" y="11309"/>
                    </a:lnTo>
                    <a:lnTo>
                      <a:pt x="38356" y="11578"/>
                    </a:lnTo>
                    <a:lnTo>
                      <a:pt x="37461" y="11936"/>
                    </a:lnTo>
                    <a:lnTo>
                      <a:pt x="36580" y="12383"/>
                    </a:lnTo>
                    <a:lnTo>
                      <a:pt x="35745" y="12905"/>
                    </a:lnTo>
                    <a:lnTo>
                      <a:pt x="34954" y="13532"/>
                    </a:lnTo>
                    <a:lnTo>
                      <a:pt x="34566" y="13875"/>
                    </a:lnTo>
                    <a:lnTo>
                      <a:pt x="34208" y="14248"/>
                    </a:lnTo>
                    <a:lnTo>
                      <a:pt x="33582" y="15054"/>
                    </a:lnTo>
                    <a:lnTo>
                      <a:pt x="33030" y="15889"/>
                    </a:lnTo>
                    <a:lnTo>
                      <a:pt x="32582" y="16769"/>
                    </a:lnTo>
                    <a:lnTo>
                      <a:pt x="32209" y="17664"/>
                    </a:lnTo>
                    <a:lnTo>
                      <a:pt x="31941" y="18604"/>
                    </a:lnTo>
                    <a:lnTo>
                      <a:pt x="31762" y="19559"/>
                    </a:lnTo>
                    <a:lnTo>
                      <a:pt x="31672" y="20514"/>
                    </a:lnTo>
                    <a:lnTo>
                      <a:pt x="31672" y="21469"/>
                    </a:lnTo>
                    <a:lnTo>
                      <a:pt x="31762" y="22438"/>
                    </a:lnTo>
                    <a:lnTo>
                      <a:pt x="31941" y="23378"/>
                    </a:lnTo>
                    <a:lnTo>
                      <a:pt x="32209" y="24318"/>
                    </a:lnTo>
                    <a:lnTo>
                      <a:pt x="32582" y="25228"/>
                    </a:lnTo>
                    <a:lnTo>
                      <a:pt x="33030" y="26093"/>
                    </a:lnTo>
                    <a:lnTo>
                      <a:pt x="33582" y="26944"/>
                    </a:lnTo>
                    <a:lnTo>
                      <a:pt x="34208" y="27734"/>
                    </a:lnTo>
                    <a:lnTo>
                      <a:pt x="34566" y="28107"/>
                    </a:lnTo>
                    <a:lnTo>
                      <a:pt x="34954" y="28450"/>
                    </a:lnTo>
                    <a:lnTo>
                      <a:pt x="35745" y="29077"/>
                    </a:lnTo>
                    <a:lnTo>
                      <a:pt x="36580" y="29614"/>
                    </a:lnTo>
                    <a:lnTo>
                      <a:pt x="37461" y="30047"/>
                    </a:lnTo>
                    <a:lnTo>
                      <a:pt x="38356" y="30405"/>
                    </a:lnTo>
                    <a:lnTo>
                      <a:pt x="39281" y="30673"/>
                    </a:lnTo>
                    <a:lnTo>
                      <a:pt x="40236" y="30852"/>
                    </a:lnTo>
                    <a:lnTo>
                      <a:pt x="41190" y="30942"/>
                    </a:lnTo>
                    <a:lnTo>
                      <a:pt x="42145" y="30942"/>
                    </a:lnTo>
                    <a:lnTo>
                      <a:pt x="43100" y="30852"/>
                    </a:lnTo>
                    <a:lnTo>
                      <a:pt x="44040" y="30673"/>
                    </a:lnTo>
                    <a:lnTo>
                      <a:pt x="44980" y="30405"/>
                    </a:lnTo>
                    <a:lnTo>
                      <a:pt x="45875" y="30047"/>
                    </a:lnTo>
                    <a:lnTo>
                      <a:pt x="46755" y="29614"/>
                    </a:lnTo>
                    <a:lnTo>
                      <a:pt x="47590" y="29077"/>
                    </a:lnTo>
                    <a:lnTo>
                      <a:pt x="48381" y="28450"/>
                    </a:lnTo>
                    <a:lnTo>
                      <a:pt x="48769" y="28107"/>
                    </a:lnTo>
                    <a:lnTo>
                      <a:pt x="49112" y="27734"/>
                    </a:lnTo>
                    <a:lnTo>
                      <a:pt x="49754" y="26944"/>
                    </a:lnTo>
                    <a:lnTo>
                      <a:pt x="50306" y="26093"/>
                    </a:lnTo>
                    <a:lnTo>
                      <a:pt x="50753" y="25228"/>
                    </a:lnTo>
                    <a:lnTo>
                      <a:pt x="51111" y="24318"/>
                    </a:lnTo>
                    <a:lnTo>
                      <a:pt x="51395" y="23378"/>
                    </a:lnTo>
                    <a:lnTo>
                      <a:pt x="51574" y="22438"/>
                    </a:lnTo>
                    <a:lnTo>
                      <a:pt x="51663" y="21469"/>
                    </a:lnTo>
                    <a:lnTo>
                      <a:pt x="51663" y="20514"/>
                    </a:lnTo>
                    <a:lnTo>
                      <a:pt x="51574" y="19559"/>
                    </a:lnTo>
                    <a:lnTo>
                      <a:pt x="51395" y="18604"/>
                    </a:lnTo>
                    <a:lnTo>
                      <a:pt x="51111" y="17664"/>
                    </a:lnTo>
                    <a:lnTo>
                      <a:pt x="50753" y="16769"/>
                    </a:lnTo>
                    <a:lnTo>
                      <a:pt x="50306" y="15889"/>
                    </a:lnTo>
                    <a:lnTo>
                      <a:pt x="49754" y="15054"/>
                    </a:lnTo>
                    <a:lnTo>
                      <a:pt x="49112" y="14248"/>
                    </a:lnTo>
                    <a:lnTo>
                      <a:pt x="48769" y="13875"/>
                    </a:lnTo>
                    <a:lnTo>
                      <a:pt x="48381" y="13532"/>
                    </a:lnTo>
                    <a:lnTo>
                      <a:pt x="47590" y="12905"/>
                    </a:lnTo>
                    <a:lnTo>
                      <a:pt x="46755" y="12383"/>
                    </a:lnTo>
                    <a:lnTo>
                      <a:pt x="45875" y="11936"/>
                    </a:lnTo>
                    <a:lnTo>
                      <a:pt x="44980" y="11578"/>
                    </a:lnTo>
                    <a:lnTo>
                      <a:pt x="44040" y="11309"/>
                    </a:lnTo>
                    <a:lnTo>
                      <a:pt x="43100" y="11130"/>
                    </a:lnTo>
                    <a:lnTo>
                      <a:pt x="42145" y="11040"/>
                    </a:lnTo>
                    <a:close/>
                    <a:moveTo>
                      <a:pt x="63031" y="11040"/>
                    </a:moveTo>
                    <a:lnTo>
                      <a:pt x="62076" y="11130"/>
                    </a:lnTo>
                    <a:lnTo>
                      <a:pt x="61121" y="11309"/>
                    </a:lnTo>
                    <a:lnTo>
                      <a:pt x="60197" y="11578"/>
                    </a:lnTo>
                    <a:lnTo>
                      <a:pt x="59286" y="11936"/>
                    </a:lnTo>
                    <a:lnTo>
                      <a:pt x="58421" y="12383"/>
                    </a:lnTo>
                    <a:lnTo>
                      <a:pt x="57586" y="12905"/>
                    </a:lnTo>
                    <a:lnTo>
                      <a:pt x="56780" y="13532"/>
                    </a:lnTo>
                    <a:lnTo>
                      <a:pt x="56407" y="13875"/>
                    </a:lnTo>
                    <a:lnTo>
                      <a:pt x="56049" y="14248"/>
                    </a:lnTo>
                    <a:lnTo>
                      <a:pt x="55408" y="15054"/>
                    </a:lnTo>
                    <a:lnTo>
                      <a:pt x="54871" y="15889"/>
                    </a:lnTo>
                    <a:lnTo>
                      <a:pt x="54408" y="16769"/>
                    </a:lnTo>
                    <a:lnTo>
                      <a:pt x="54050" y="17664"/>
                    </a:lnTo>
                    <a:lnTo>
                      <a:pt x="53782" y="18604"/>
                    </a:lnTo>
                    <a:lnTo>
                      <a:pt x="53603" y="19559"/>
                    </a:lnTo>
                    <a:lnTo>
                      <a:pt x="53513" y="20514"/>
                    </a:lnTo>
                    <a:lnTo>
                      <a:pt x="53513" y="21469"/>
                    </a:lnTo>
                    <a:lnTo>
                      <a:pt x="53603" y="22438"/>
                    </a:lnTo>
                    <a:lnTo>
                      <a:pt x="53782" y="23378"/>
                    </a:lnTo>
                    <a:lnTo>
                      <a:pt x="54050" y="24318"/>
                    </a:lnTo>
                    <a:lnTo>
                      <a:pt x="54408" y="25228"/>
                    </a:lnTo>
                    <a:lnTo>
                      <a:pt x="54871" y="26093"/>
                    </a:lnTo>
                    <a:lnTo>
                      <a:pt x="55408" y="26944"/>
                    </a:lnTo>
                    <a:lnTo>
                      <a:pt x="56049" y="27734"/>
                    </a:lnTo>
                    <a:lnTo>
                      <a:pt x="56407" y="28107"/>
                    </a:lnTo>
                    <a:lnTo>
                      <a:pt x="56780" y="28450"/>
                    </a:lnTo>
                    <a:lnTo>
                      <a:pt x="57586" y="29077"/>
                    </a:lnTo>
                    <a:lnTo>
                      <a:pt x="58421" y="29614"/>
                    </a:lnTo>
                    <a:lnTo>
                      <a:pt x="59286" y="30047"/>
                    </a:lnTo>
                    <a:lnTo>
                      <a:pt x="60197" y="30405"/>
                    </a:lnTo>
                    <a:lnTo>
                      <a:pt x="61121" y="30673"/>
                    </a:lnTo>
                    <a:lnTo>
                      <a:pt x="62076" y="30852"/>
                    </a:lnTo>
                    <a:lnTo>
                      <a:pt x="63031" y="30942"/>
                    </a:lnTo>
                    <a:lnTo>
                      <a:pt x="63986" y="30942"/>
                    </a:lnTo>
                    <a:lnTo>
                      <a:pt x="64941" y="30852"/>
                    </a:lnTo>
                    <a:lnTo>
                      <a:pt x="65880" y="30673"/>
                    </a:lnTo>
                    <a:lnTo>
                      <a:pt x="66805" y="30405"/>
                    </a:lnTo>
                    <a:lnTo>
                      <a:pt x="67715" y="30047"/>
                    </a:lnTo>
                    <a:lnTo>
                      <a:pt x="68596" y="29614"/>
                    </a:lnTo>
                    <a:lnTo>
                      <a:pt x="69431" y="29077"/>
                    </a:lnTo>
                    <a:lnTo>
                      <a:pt x="70222" y="28450"/>
                    </a:lnTo>
                    <a:lnTo>
                      <a:pt x="70595" y="28107"/>
                    </a:lnTo>
                    <a:lnTo>
                      <a:pt x="70953" y="27734"/>
                    </a:lnTo>
                    <a:lnTo>
                      <a:pt x="71594" y="26944"/>
                    </a:lnTo>
                    <a:lnTo>
                      <a:pt x="72131" y="26093"/>
                    </a:lnTo>
                    <a:lnTo>
                      <a:pt x="72594" y="25228"/>
                    </a:lnTo>
                    <a:lnTo>
                      <a:pt x="72952" y="24318"/>
                    </a:lnTo>
                    <a:lnTo>
                      <a:pt x="73220" y="23378"/>
                    </a:lnTo>
                    <a:lnTo>
                      <a:pt x="73414" y="22438"/>
                    </a:lnTo>
                    <a:lnTo>
                      <a:pt x="73504" y="21469"/>
                    </a:lnTo>
                    <a:lnTo>
                      <a:pt x="73504" y="20514"/>
                    </a:lnTo>
                    <a:lnTo>
                      <a:pt x="73414" y="19559"/>
                    </a:lnTo>
                    <a:lnTo>
                      <a:pt x="73220" y="18604"/>
                    </a:lnTo>
                    <a:lnTo>
                      <a:pt x="72952" y="17664"/>
                    </a:lnTo>
                    <a:lnTo>
                      <a:pt x="72594" y="16769"/>
                    </a:lnTo>
                    <a:lnTo>
                      <a:pt x="72131" y="15889"/>
                    </a:lnTo>
                    <a:lnTo>
                      <a:pt x="71594" y="15054"/>
                    </a:lnTo>
                    <a:lnTo>
                      <a:pt x="70953" y="14248"/>
                    </a:lnTo>
                    <a:lnTo>
                      <a:pt x="70595" y="13875"/>
                    </a:lnTo>
                    <a:lnTo>
                      <a:pt x="70222" y="13532"/>
                    </a:lnTo>
                    <a:lnTo>
                      <a:pt x="69431" y="12905"/>
                    </a:lnTo>
                    <a:lnTo>
                      <a:pt x="68596" y="12383"/>
                    </a:lnTo>
                    <a:lnTo>
                      <a:pt x="67715" y="11936"/>
                    </a:lnTo>
                    <a:lnTo>
                      <a:pt x="66805" y="11578"/>
                    </a:lnTo>
                    <a:lnTo>
                      <a:pt x="65880" y="11309"/>
                    </a:lnTo>
                    <a:lnTo>
                      <a:pt x="64941" y="11130"/>
                    </a:lnTo>
                    <a:lnTo>
                      <a:pt x="63986" y="11040"/>
                    </a:lnTo>
                    <a:close/>
                    <a:moveTo>
                      <a:pt x="14919" y="1"/>
                    </a:moveTo>
                    <a:lnTo>
                      <a:pt x="13382" y="150"/>
                    </a:lnTo>
                    <a:lnTo>
                      <a:pt x="11890" y="433"/>
                    </a:lnTo>
                    <a:lnTo>
                      <a:pt x="10413" y="866"/>
                    </a:lnTo>
                    <a:lnTo>
                      <a:pt x="9011" y="1448"/>
                    </a:lnTo>
                    <a:lnTo>
                      <a:pt x="7653" y="2164"/>
                    </a:lnTo>
                    <a:lnTo>
                      <a:pt x="6385" y="3014"/>
                    </a:lnTo>
                    <a:lnTo>
                      <a:pt x="5192" y="3999"/>
                    </a:lnTo>
                    <a:lnTo>
                      <a:pt x="4640" y="4536"/>
                    </a:lnTo>
                    <a:lnTo>
                      <a:pt x="4252" y="4924"/>
                    </a:lnTo>
                    <a:lnTo>
                      <a:pt x="3715" y="5506"/>
                    </a:lnTo>
                    <a:lnTo>
                      <a:pt x="2760" y="6714"/>
                    </a:lnTo>
                    <a:lnTo>
                      <a:pt x="1954" y="7997"/>
                    </a:lnTo>
                    <a:lnTo>
                      <a:pt x="1283" y="9325"/>
                    </a:lnTo>
                    <a:lnTo>
                      <a:pt x="746" y="10712"/>
                    </a:lnTo>
                    <a:lnTo>
                      <a:pt x="358" y="12129"/>
                    </a:lnTo>
                    <a:lnTo>
                      <a:pt x="105" y="13562"/>
                    </a:lnTo>
                    <a:lnTo>
                      <a:pt x="0" y="15024"/>
                    </a:lnTo>
                    <a:lnTo>
                      <a:pt x="15" y="16486"/>
                    </a:lnTo>
                    <a:lnTo>
                      <a:pt x="179" y="17933"/>
                    </a:lnTo>
                    <a:lnTo>
                      <a:pt x="492" y="19365"/>
                    </a:lnTo>
                    <a:lnTo>
                      <a:pt x="940" y="20767"/>
                    </a:lnTo>
                    <a:lnTo>
                      <a:pt x="1507" y="22125"/>
                    </a:lnTo>
                    <a:lnTo>
                      <a:pt x="2238" y="23438"/>
                    </a:lnTo>
                    <a:lnTo>
                      <a:pt x="3088" y="24676"/>
                    </a:lnTo>
                    <a:lnTo>
                      <a:pt x="4088" y="25855"/>
                    </a:lnTo>
                    <a:lnTo>
                      <a:pt x="4640" y="26407"/>
                    </a:lnTo>
                    <a:lnTo>
                      <a:pt x="5192" y="26959"/>
                    </a:lnTo>
                    <a:lnTo>
                      <a:pt x="6385" y="27943"/>
                    </a:lnTo>
                    <a:lnTo>
                      <a:pt x="7653" y="28794"/>
                    </a:lnTo>
                    <a:lnTo>
                      <a:pt x="8996" y="29510"/>
                    </a:lnTo>
                    <a:lnTo>
                      <a:pt x="10413" y="30091"/>
                    </a:lnTo>
                    <a:lnTo>
                      <a:pt x="11875" y="30539"/>
                    </a:lnTo>
                    <a:lnTo>
                      <a:pt x="13382" y="30822"/>
                    </a:lnTo>
                    <a:lnTo>
                      <a:pt x="14919" y="30957"/>
                    </a:lnTo>
                    <a:lnTo>
                      <a:pt x="15694" y="30957"/>
                    </a:lnTo>
                    <a:lnTo>
                      <a:pt x="16515" y="30942"/>
                    </a:lnTo>
                    <a:lnTo>
                      <a:pt x="18096" y="30808"/>
                    </a:lnTo>
                    <a:lnTo>
                      <a:pt x="19603" y="30539"/>
                    </a:lnTo>
                    <a:lnTo>
                      <a:pt x="21035" y="30136"/>
                    </a:lnTo>
                    <a:lnTo>
                      <a:pt x="22378" y="29599"/>
                    </a:lnTo>
                    <a:lnTo>
                      <a:pt x="23646" y="28928"/>
                    </a:lnTo>
                    <a:lnTo>
                      <a:pt x="24825" y="28107"/>
                    </a:lnTo>
                    <a:lnTo>
                      <a:pt x="25944" y="27167"/>
                    </a:lnTo>
                    <a:lnTo>
                      <a:pt x="26451" y="26630"/>
                    </a:lnTo>
                    <a:lnTo>
                      <a:pt x="26913" y="26168"/>
                    </a:lnTo>
                    <a:lnTo>
                      <a:pt x="27704" y="25168"/>
                    </a:lnTo>
                    <a:lnTo>
                      <a:pt x="28390" y="24094"/>
                    </a:lnTo>
                    <a:lnTo>
                      <a:pt x="28972" y="22945"/>
                    </a:lnTo>
                    <a:lnTo>
                      <a:pt x="29434" y="21707"/>
                    </a:lnTo>
                    <a:lnTo>
                      <a:pt x="29778" y="20379"/>
                    </a:lnTo>
                    <a:lnTo>
                      <a:pt x="30001" y="18977"/>
                    </a:lnTo>
                    <a:lnTo>
                      <a:pt x="30121" y="17500"/>
                    </a:lnTo>
                    <a:lnTo>
                      <a:pt x="30136" y="16739"/>
                    </a:lnTo>
                    <a:lnTo>
                      <a:pt x="30136" y="16068"/>
                    </a:lnTo>
                    <a:lnTo>
                      <a:pt x="30016" y="14740"/>
                    </a:lnTo>
                    <a:lnTo>
                      <a:pt x="29912" y="14084"/>
                    </a:lnTo>
                    <a:lnTo>
                      <a:pt x="15680" y="14084"/>
                    </a:lnTo>
                    <a:lnTo>
                      <a:pt x="15680" y="18321"/>
                    </a:lnTo>
                    <a:lnTo>
                      <a:pt x="25809" y="18321"/>
                    </a:lnTo>
                    <a:lnTo>
                      <a:pt x="25675" y="19171"/>
                    </a:lnTo>
                    <a:lnTo>
                      <a:pt x="25287" y="20693"/>
                    </a:lnTo>
                    <a:lnTo>
                      <a:pt x="24705" y="22020"/>
                    </a:lnTo>
                    <a:lnTo>
                      <a:pt x="23959" y="23154"/>
                    </a:lnTo>
                    <a:lnTo>
                      <a:pt x="23512" y="23632"/>
                    </a:lnTo>
                    <a:lnTo>
                      <a:pt x="23124" y="24005"/>
                    </a:lnTo>
                    <a:lnTo>
                      <a:pt x="22288" y="24691"/>
                    </a:lnTo>
                    <a:lnTo>
                      <a:pt x="21423" y="25273"/>
                    </a:lnTo>
                    <a:lnTo>
                      <a:pt x="20498" y="25750"/>
                    </a:lnTo>
                    <a:lnTo>
                      <a:pt x="19514" y="26138"/>
                    </a:lnTo>
                    <a:lnTo>
                      <a:pt x="18499" y="26436"/>
                    </a:lnTo>
                    <a:lnTo>
                      <a:pt x="17410" y="26630"/>
                    </a:lnTo>
                    <a:lnTo>
                      <a:pt x="16291" y="26720"/>
                    </a:lnTo>
                    <a:lnTo>
                      <a:pt x="15694" y="26735"/>
                    </a:lnTo>
                    <a:lnTo>
                      <a:pt x="15142" y="26735"/>
                    </a:lnTo>
                    <a:lnTo>
                      <a:pt x="14039" y="26630"/>
                    </a:lnTo>
                    <a:lnTo>
                      <a:pt x="12964" y="26421"/>
                    </a:lnTo>
                    <a:lnTo>
                      <a:pt x="11920" y="26108"/>
                    </a:lnTo>
                    <a:lnTo>
                      <a:pt x="10921" y="25690"/>
                    </a:lnTo>
                    <a:lnTo>
                      <a:pt x="9966" y="25168"/>
                    </a:lnTo>
                    <a:lnTo>
                      <a:pt x="9056" y="24557"/>
                    </a:lnTo>
                    <a:lnTo>
                      <a:pt x="8220" y="23841"/>
                    </a:lnTo>
                    <a:lnTo>
                      <a:pt x="7832" y="23453"/>
                    </a:lnTo>
                    <a:lnTo>
                      <a:pt x="7430" y="23020"/>
                    </a:lnTo>
                    <a:lnTo>
                      <a:pt x="6728" y="22125"/>
                    </a:lnTo>
                    <a:lnTo>
                      <a:pt x="6117" y="21185"/>
                    </a:lnTo>
                    <a:lnTo>
                      <a:pt x="5610" y="20200"/>
                    </a:lnTo>
                    <a:lnTo>
                      <a:pt x="5207" y="19186"/>
                    </a:lnTo>
                    <a:lnTo>
                      <a:pt x="4908" y="18142"/>
                    </a:lnTo>
                    <a:lnTo>
                      <a:pt x="4714" y="17082"/>
                    </a:lnTo>
                    <a:lnTo>
                      <a:pt x="4610" y="16008"/>
                    </a:lnTo>
                    <a:lnTo>
                      <a:pt x="4610" y="14934"/>
                    </a:lnTo>
                    <a:lnTo>
                      <a:pt x="4714" y="13860"/>
                    </a:lnTo>
                    <a:lnTo>
                      <a:pt x="4908" y="12786"/>
                    </a:lnTo>
                    <a:lnTo>
                      <a:pt x="5207" y="11742"/>
                    </a:lnTo>
                    <a:lnTo>
                      <a:pt x="5610" y="10727"/>
                    </a:lnTo>
                    <a:lnTo>
                      <a:pt x="6117" y="9757"/>
                    </a:lnTo>
                    <a:lnTo>
                      <a:pt x="6728" y="8818"/>
                    </a:lnTo>
                    <a:lnTo>
                      <a:pt x="7430" y="7922"/>
                    </a:lnTo>
                    <a:lnTo>
                      <a:pt x="7832" y="7505"/>
                    </a:lnTo>
                    <a:lnTo>
                      <a:pt x="8220" y="7102"/>
                    </a:lnTo>
                    <a:lnTo>
                      <a:pt x="9056" y="6386"/>
                    </a:lnTo>
                    <a:lnTo>
                      <a:pt x="9966" y="5774"/>
                    </a:lnTo>
                    <a:lnTo>
                      <a:pt x="10921" y="5252"/>
                    </a:lnTo>
                    <a:lnTo>
                      <a:pt x="11920" y="4834"/>
                    </a:lnTo>
                    <a:lnTo>
                      <a:pt x="12964" y="4521"/>
                    </a:lnTo>
                    <a:lnTo>
                      <a:pt x="14039" y="4312"/>
                    </a:lnTo>
                    <a:lnTo>
                      <a:pt x="15142" y="4223"/>
                    </a:lnTo>
                    <a:lnTo>
                      <a:pt x="16232" y="4223"/>
                    </a:lnTo>
                    <a:lnTo>
                      <a:pt x="17291" y="4312"/>
                    </a:lnTo>
                    <a:lnTo>
                      <a:pt x="18320" y="4506"/>
                    </a:lnTo>
                    <a:lnTo>
                      <a:pt x="19335" y="4804"/>
                    </a:lnTo>
                    <a:lnTo>
                      <a:pt x="20304" y="5192"/>
                    </a:lnTo>
                    <a:lnTo>
                      <a:pt x="21229" y="5670"/>
                    </a:lnTo>
                    <a:lnTo>
                      <a:pt x="22109" y="6237"/>
                    </a:lnTo>
                    <a:lnTo>
                      <a:pt x="22945" y="6893"/>
                    </a:lnTo>
                    <a:lnTo>
                      <a:pt x="23333" y="7266"/>
                    </a:lnTo>
                    <a:lnTo>
                      <a:pt x="26316" y="4282"/>
                    </a:lnTo>
                    <a:lnTo>
                      <a:pt x="25779" y="3760"/>
                    </a:lnTo>
                    <a:lnTo>
                      <a:pt x="24631" y="2835"/>
                    </a:lnTo>
                    <a:lnTo>
                      <a:pt x="23407" y="2030"/>
                    </a:lnTo>
                    <a:lnTo>
                      <a:pt x="22109" y="1358"/>
                    </a:lnTo>
                    <a:lnTo>
                      <a:pt x="20752" y="806"/>
                    </a:lnTo>
                    <a:lnTo>
                      <a:pt x="19350" y="404"/>
                    </a:lnTo>
                    <a:lnTo>
                      <a:pt x="17917" y="135"/>
                    </a:lnTo>
                    <a:lnTo>
                      <a:pt x="16440" y="1"/>
                    </a:lnTo>
                    <a:close/>
                    <a:moveTo>
                      <a:pt x="112874" y="11011"/>
                    </a:moveTo>
                    <a:lnTo>
                      <a:pt x="111934" y="11085"/>
                    </a:lnTo>
                    <a:lnTo>
                      <a:pt x="111024" y="11264"/>
                    </a:lnTo>
                    <a:lnTo>
                      <a:pt x="110144" y="11533"/>
                    </a:lnTo>
                    <a:lnTo>
                      <a:pt x="109279" y="11891"/>
                    </a:lnTo>
                    <a:lnTo>
                      <a:pt x="108473" y="12338"/>
                    </a:lnTo>
                    <a:lnTo>
                      <a:pt x="107712" y="12861"/>
                    </a:lnTo>
                    <a:lnTo>
                      <a:pt x="106996" y="13472"/>
                    </a:lnTo>
                    <a:lnTo>
                      <a:pt x="106668" y="13800"/>
                    </a:lnTo>
                    <a:lnTo>
                      <a:pt x="106325" y="14158"/>
                    </a:lnTo>
                    <a:lnTo>
                      <a:pt x="105728" y="14904"/>
                    </a:lnTo>
                    <a:lnTo>
                      <a:pt x="105221" y="15710"/>
                    </a:lnTo>
                    <a:lnTo>
                      <a:pt x="104788" y="16545"/>
                    </a:lnTo>
                    <a:lnTo>
                      <a:pt x="104445" y="17440"/>
                    </a:lnTo>
                    <a:lnTo>
                      <a:pt x="104191" y="18395"/>
                    </a:lnTo>
                    <a:lnTo>
                      <a:pt x="104012" y="19395"/>
                    </a:lnTo>
                    <a:lnTo>
                      <a:pt x="103923" y="20439"/>
                    </a:lnTo>
                    <a:lnTo>
                      <a:pt x="103923" y="20991"/>
                    </a:lnTo>
                    <a:lnTo>
                      <a:pt x="103923" y="21483"/>
                    </a:lnTo>
                    <a:lnTo>
                      <a:pt x="103997" y="22468"/>
                    </a:lnTo>
                    <a:lnTo>
                      <a:pt x="104176" y="23438"/>
                    </a:lnTo>
                    <a:lnTo>
                      <a:pt x="104445" y="24378"/>
                    </a:lnTo>
                    <a:lnTo>
                      <a:pt x="104803" y="25273"/>
                    </a:lnTo>
                    <a:lnTo>
                      <a:pt x="105251" y="26138"/>
                    </a:lnTo>
                    <a:lnTo>
                      <a:pt x="105788" y="26959"/>
                    </a:lnTo>
                    <a:lnTo>
                      <a:pt x="106414" y="27734"/>
                    </a:lnTo>
                    <a:lnTo>
                      <a:pt x="106757" y="28092"/>
                    </a:lnTo>
                    <a:lnTo>
                      <a:pt x="107115" y="28435"/>
                    </a:lnTo>
                    <a:lnTo>
                      <a:pt x="107876" y="29077"/>
                    </a:lnTo>
                    <a:lnTo>
                      <a:pt x="108682" y="29614"/>
                    </a:lnTo>
                    <a:lnTo>
                      <a:pt x="109547" y="30077"/>
                    </a:lnTo>
                    <a:lnTo>
                      <a:pt x="110457" y="30435"/>
                    </a:lnTo>
                    <a:lnTo>
                      <a:pt x="111382" y="30718"/>
                    </a:lnTo>
                    <a:lnTo>
                      <a:pt x="112352" y="30897"/>
                    </a:lnTo>
                    <a:lnTo>
                      <a:pt x="113336" y="30972"/>
                    </a:lnTo>
                    <a:lnTo>
                      <a:pt x="113829" y="30957"/>
                    </a:lnTo>
                    <a:lnTo>
                      <a:pt x="114500" y="30972"/>
                    </a:lnTo>
                    <a:lnTo>
                      <a:pt x="115828" y="30808"/>
                    </a:lnTo>
                    <a:lnTo>
                      <a:pt x="117111" y="30464"/>
                    </a:lnTo>
                    <a:lnTo>
                      <a:pt x="118334" y="29927"/>
                    </a:lnTo>
                    <a:lnTo>
                      <a:pt x="118916" y="29584"/>
                    </a:lnTo>
                    <a:lnTo>
                      <a:pt x="119378" y="29286"/>
                    </a:lnTo>
                    <a:lnTo>
                      <a:pt x="120259" y="28600"/>
                    </a:lnTo>
                    <a:lnTo>
                      <a:pt x="121064" y="27824"/>
                    </a:lnTo>
                    <a:lnTo>
                      <a:pt x="121795" y="26973"/>
                    </a:lnTo>
                    <a:lnTo>
                      <a:pt x="122123" y="26526"/>
                    </a:lnTo>
                    <a:lnTo>
                      <a:pt x="118722" y="24258"/>
                    </a:lnTo>
                    <a:lnTo>
                      <a:pt x="118498" y="24601"/>
                    </a:lnTo>
                    <a:lnTo>
                      <a:pt x="117991" y="25213"/>
                    </a:lnTo>
                    <a:lnTo>
                      <a:pt x="117439" y="25720"/>
                    </a:lnTo>
                    <a:lnTo>
                      <a:pt x="116872" y="26153"/>
                    </a:lnTo>
                    <a:lnTo>
                      <a:pt x="116260" y="26496"/>
                    </a:lnTo>
                    <a:lnTo>
                      <a:pt x="115604" y="26765"/>
                    </a:lnTo>
                    <a:lnTo>
                      <a:pt x="114918" y="26929"/>
                    </a:lnTo>
                    <a:lnTo>
                      <a:pt x="114202" y="27018"/>
                    </a:lnTo>
                    <a:lnTo>
                      <a:pt x="113829" y="27033"/>
                    </a:lnTo>
                    <a:lnTo>
                      <a:pt x="113426" y="27018"/>
                    </a:lnTo>
                    <a:lnTo>
                      <a:pt x="112650" y="26929"/>
                    </a:lnTo>
                    <a:lnTo>
                      <a:pt x="111949" y="26735"/>
                    </a:lnTo>
                    <a:lnTo>
                      <a:pt x="111278" y="26451"/>
                    </a:lnTo>
                    <a:lnTo>
                      <a:pt x="110681" y="26078"/>
                    </a:lnTo>
                    <a:lnTo>
                      <a:pt x="110129" y="25601"/>
                    </a:lnTo>
                    <a:lnTo>
                      <a:pt x="109637" y="25034"/>
                    </a:lnTo>
                    <a:lnTo>
                      <a:pt x="109189" y="24378"/>
                    </a:lnTo>
                    <a:lnTo>
                      <a:pt x="108995" y="24005"/>
                    </a:lnTo>
                    <a:lnTo>
                      <a:pt x="122332" y="18470"/>
                    </a:lnTo>
                    <a:lnTo>
                      <a:pt x="121885" y="17336"/>
                    </a:lnTo>
                    <a:lnTo>
                      <a:pt x="121661" y="16829"/>
                    </a:lnTo>
                    <a:lnTo>
                      <a:pt x="121184" y="15844"/>
                    </a:lnTo>
                    <a:lnTo>
                      <a:pt x="120900" y="15367"/>
                    </a:lnTo>
                    <a:lnTo>
                      <a:pt x="120527" y="14830"/>
                    </a:lnTo>
                    <a:lnTo>
                      <a:pt x="119722" y="13830"/>
                    </a:lnTo>
                    <a:lnTo>
                      <a:pt x="119274" y="13353"/>
                    </a:lnTo>
                    <a:lnTo>
                      <a:pt x="118991" y="13084"/>
                    </a:lnTo>
                    <a:lnTo>
                      <a:pt x="118379" y="12607"/>
                    </a:lnTo>
                    <a:lnTo>
                      <a:pt x="117737" y="12174"/>
                    </a:lnTo>
                    <a:lnTo>
                      <a:pt x="117051" y="11816"/>
                    </a:lnTo>
                    <a:lnTo>
                      <a:pt x="116693" y="11667"/>
                    </a:lnTo>
                    <a:lnTo>
                      <a:pt x="116290" y="11503"/>
                    </a:lnTo>
                    <a:lnTo>
                      <a:pt x="115470" y="11249"/>
                    </a:lnTo>
                    <a:lnTo>
                      <a:pt x="114634" y="11085"/>
                    </a:lnTo>
                    <a:lnTo>
                      <a:pt x="113769" y="11011"/>
                    </a:lnTo>
                    <a:close/>
                    <a:moveTo>
                      <a:pt x="84872" y="11026"/>
                    </a:moveTo>
                    <a:lnTo>
                      <a:pt x="84394" y="11040"/>
                    </a:lnTo>
                    <a:lnTo>
                      <a:pt x="83469" y="11130"/>
                    </a:lnTo>
                    <a:lnTo>
                      <a:pt x="82574" y="11309"/>
                    </a:lnTo>
                    <a:lnTo>
                      <a:pt x="81709" y="11578"/>
                    </a:lnTo>
                    <a:lnTo>
                      <a:pt x="80874" y="11950"/>
                    </a:lnTo>
                    <a:lnTo>
                      <a:pt x="80083" y="12398"/>
                    </a:lnTo>
                    <a:lnTo>
                      <a:pt x="79292" y="12950"/>
                    </a:lnTo>
                    <a:lnTo>
                      <a:pt x="78546" y="13592"/>
                    </a:lnTo>
                    <a:lnTo>
                      <a:pt x="78188" y="13950"/>
                    </a:lnTo>
                    <a:lnTo>
                      <a:pt x="77845" y="14308"/>
                    </a:lnTo>
                    <a:lnTo>
                      <a:pt x="77219" y="15068"/>
                    </a:lnTo>
                    <a:lnTo>
                      <a:pt x="76682" y="15874"/>
                    </a:lnTo>
                    <a:lnTo>
                      <a:pt x="76234" y="16739"/>
                    </a:lnTo>
                    <a:lnTo>
                      <a:pt x="75861" y="17634"/>
                    </a:lnTo>
                    <a:lnTo>
                      <a:pt x="75592" y="18574"/>
                    </a:lnTo>
                    <a:lnTo>
                      <a:pt x="75399" y="19529"/>
                    </a:lnTo>
                    <a:lnTo>
                      <a:pt x="75324" y="20514"/>
                    </a:lnTo>
                    <a:lnTo>
                      <a:pt x="75324" y="21006"/>
                    </a:lnTo>
                    <a:lnTo>
                      <a:pt x="75324" y="21498"/>
                    </a:lnTo>
                    <a:lnTo>
                      <a:pt x="75399" y="22483"/>
                    </a:lnTo>
                    <a:lnTo>
                      <a:pt x="75578" y="23438"/>
                    </a:lnTo>
                    <a:lnTo>
                      <a:pt x="75861" y="24363"/>
                    </a:lnTo>
                    <a:lnTo>
                      <a:pt x="76219" y="25258"/>
                    </a:lnTo>
                    <a:lnTo>
                      <a:pt x="76682" y="26123"/>
                    </a:lnTo>
                    <a:lnTo>
                      <a:pt x="77219" y="26929"/>
                    </a:lnTo>
                    <a:lnTo>
                      <a:pt x="77845" y="27675"/>
                    </a:lnTo>
                    <a:lnTo>
                      <a:pt x="78188" y="28033"/>
                    </a:lnTo>
                    <a:lnTo>
                      <a:pt x="78546" y="28391"/>
                    </a:lnTo>
                    <a:lnTo>
                      <a:pt x="79292" y="29032"/>
                    </a:lnTo>
                    <a:lnTo>
                      <a:pt x="80068" y="29569"/>
                    </a:lnTo>
                    <a:lnTo>
                      <a:pt x="80874" y="30032"/>
                    </a:lnTo>
                    <a:lnTo>
                      <a:pt x="81709" y="30390"/>
                    </a:lnTo>
                    <a:lnTo>
                      <a:pt x="82574" y="30658"/>
                    </a:lnTo>
                    <a:lnTo>
                      <a:pt x="83469" y="30837"/>
                    </a:lnTo>
                    <a:lnTo>
                      <a:pt x="84394" y="30927"/>
                    </a:lnTo>
                    <a:lnTo>
                      <a:pt x="84872" y="30942"/>
                    </a:lnTo>
                    <a:lnTo>
                      <a:pt x="85290" y="30942"/>
                    </a:lnTo>
                    <a:lnTo>
                      <a:pt x="86095" y="30867"/>
                    </a:lnTo>
                    <a:lnTo>
                      <a:pt x="86841" y="30733"/>
                    </a:lnTo>
                    <a:lnTo>
                      <a:pt x="87542" y="30509"/>
                    </a:lnTo>
                    <a:lnTo>
                      <a:pt x="88199" y="30241"/>
                    </a:lnTo>
                    <a:lnTo>
                      <a:pt x="88810" y="29883"/>
                    </a:lnTo>
                    <a:lnTo>
                      <a:pt x="89362" y="29465"/>
                    </a:lnTo>
                    <a:lnTo>
                      <a:pt x="89870" y="28958"/>
                    </a:lnTo>
                    <a:lnTo>
                      <a:pt x="90108" y="28689"/>
                    </a:lnTo>
                    <a:lnTo>
                      <a:pt x="90257" y="28689"/>
                    </a:lnTo>
                    <a:lnTo>
                      <a:pt x="90257" y="30121"/>
                    </a:lnTo>
                    <a:lnTo>
                      <a:pt x="90242" y="30822"/>
                    </a:lnTo>
                    <a:lnTo>
                      <a:pt x="90078" y="32076"/>
                    </a:lnTo>
                    <a:lnTo>
                      <a:pt x="89735" y="33165"/>
                    </a:lnTo>
                    <a:lnTo>
                      <a:pt x="89198" y="34090"/>
                    </a:lnTo>
                    <a:lnTo>
                      <a:pt x="88855" y="34477"/>
                    </a:lnTo>
                    <a:lnTo>
                      <a:pt x="88482" y="34850"/>
                    </a:lnTo>
                    <a:lnTo>
                      <a:pt x="87647" y="35417"/>
                    </a:lnTo>
                    <a:lnTo>
                      <a:pt x="86662" y="35790"/>
                    </a:lnTo>
                    <a:lnTo>
                      <a:pt x="85543" y="35984"/>
                    </a:lnTo>
                    <a:lnTo>
                      <a:pt x="84946" y="35999"/>
                    </a:lnTo>
                    <a:lnTo>
                      <a:pt x="84514" y="35984"/>
                    </a:lnTo>
                    <a:lnTo>
                      <a:pt x="83678" y="35865"/>
                    </a:lnTo>
                    <a:lnTo>
                      <a:pt x="82873" y="35596"/>
                    </a:lnTo>
                    <a:lnTo>
                      <a:pt x="82142" y="35194"/>
                    </a:lnTo>
                    <a:lnTo>
                      <a:pt x="81814" y="34940"/>
                    </a:lnTo>
                    <a:lnTo>
                      <a:pt x="81500" y="34671"/>
                    </a:lnTo>
                    <a:lnTo>
                      <a:pt x="80948" y="34105"/>
                    </a:lnTo>
                    <a:lnTo>
                      <a:pt x="80486" y="33478"/>
                    </a:lnTo>
                    <a:lnTo>
                      <a:pt x="80083" y="32792"/>
                    </a:lnTo>
                    <a:lnTo>
                      <a:pt x="79919" y="32434"/>
                    </a:lnTo>
                    <a:lnTo>
                      <a:pt x="76100" y="34015"/>
                    </a:lnTo>
                    <a:lnTo>
                      <a:pt x="76383" y="34627"/>
                    </a:lnTo>
                    <a:lnTo>
                      <a:pt x="77054" y="35760"/>
                    </a:lnTo>
                    <a:lnTo>
                      <a:pt x="77875" y="36805"/>
                    </a:lnTo>
                    <a:lnTo>
                      <a:pt x="78815" y="37730"/>
                    </a:lnTo>
                    <a:lnTo>
                      <a:pt x="79352" y="38147"/>
                    </a:lnTo>
                    <a:lnTo>
                      <a:pt x="79919" y="38565"/>
                    </a:lnTo>
                    <a:lnTo>
                      <a:pt x="81187" y="39222"/>
                    </a:lnTo>
                    <a:lnTo>
                      <a:pt x="82589" y="39669"/>
                    </a:lnTo>
                    <a:lnTo>
                      <a:pt x="84111" y="39893"/>
                    </a:lnTo>
                    <a:lnTo>
                      <a:pt x="84946" y="39908"/>
                    </a:lnTo>
                    <a:lnTo>
                      <a:pt x="85454" y="39908"/>
                    </a:lnTo>
                    <a:lnTo>
                      <a:pt x="86438" y="39818"/>
                    </a:lnTo>
                    <a:lnTo>
                      <a:pt x="87393" y="39669"/>
                    </a:lnTo>
                    <a:lnTo>
                      <a:pt x="88288" y="39416"/>
                    </a:lnTo>
                    <a:lnTo>
                      <a:pt x="89139" y="39102"/>
                    </a:lnTo>
                    <a:lnTo>
                      <a:pt x="89944" y="38699"/>
                    </a:lnTo>
                    <a:lnTo>
                      <a:pt x="90705" y="38207"/>
                    </a:lnTo>
                    <a:lnTo>
                      <a:pt x="91406" y="37640"/>
                    </a:lnTo>
                    <a:lnTo>
                      <a:pt x="91749" y="37327"/>
                    </a:lnTo>
                    <a:lnTo>
                      <a:pt x="92077" y="36984"/>
                    </a:lnTo>
                    <a:lnTo>
                      <a:pt x="92659" y="36268"/>
                    </a:lnTo>
                    <a:lnTo>
                      <a:pt x="93152" y="35447"/>
                    </a:lnTo>
                    <a:lnTo>
                      <a:pt x="93569" y="34567"/>
                    </a:lnTo>
                    <a:lnTo>
                      <a:pt x="93898" y="33582"/>
                    </a:lnTo>
                    <a:lnTo>
                      <a:pt x="94151" y="32523"/>
                    </a:lnTo>
                    <a:lnTo>
                      <a:pt x="94315" y="31389"/>
                    </a:lnTo>
                    <a:lnTo>
                      <a:pt x="94405" y="30166"/>
                    </a:lnTo>
                    <a:lnTo>
                      <a:pt x="94420" y="29525"/>
                    </a:lnTo>
                    <a:lnTo>
                      <a:pt x="94420" y="11622"/>
                    </a:lnTo>
                    <a:lnTo>
                      <a:pt x="90257" y="11622"/>
                    </a:lnTo>
                    <a:lnTo>
                      <a:pt x="90257" y="13248"/>
                    </a:lnTo>
                    <a:lnTo>
                      <a:pt x="90108" y="13248"/>
                    </a:lnTo>
                    <a:lnTo>
                      <a:pt x="89870" y="12995"/>
                    </a:lnTo>
                    <a:lnTo>
                      <a:pt x="89377" y="12547"/>
                    </a:lnTo>
                    <a:lnTo>
                      <a:pt x="88840" y="12144"/>
                    </a:lnTo>
                    <a:lnTo>
                      <a:pt x="88258" y="11801"/>
                    </a:lnTo>
                    <a:lnTo>
                      <a:pt x="87945" y="11667"/>
                    </a:lnTo>
                    <a:lnTo>
                      <a:pt x="87572" y="11503"/>
                    </a:lnTo>
                    <a:lnTo>
                      <a:pt x="86826" y="11264"/>
                    </a:lnTo>
                    <a:lnTo>
                      <a:pt x="86050" y="11100"/>
                    </a:lnTo>
                    <a:lnTo>
                      <a:pt x="85260" y="11026"/>
                    </a:lnTo>
                    <a:close/>
                  </a:path>
                </a:pathLst>
              </a:custGeom>
              <a:solidFill>
                <a:srgbClr val="5F6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17"/>
              <p:cNvGrpSpPr/>
              <p:nvPr/>
            </p:nvGrpSpPr>
            <p:grpSpPr>
              <a:xfrm>
                <a:off x="2430468" y="2536041"/>
                <a:ext cx="644676" cy="193720"/>
                <a:chOff x="2430468" y="2536041"/>
                <a:chExt cx="644676" cy="193720"/>
              </a:xfrm>
            </p:grpSpPr>
            <p:sp>
              <p:nvSpPr>
                <p:cNvPr id="128" name="Google Shape;128;p17"/>
                <p:cNvSpPr/>
                <p:nvPr/>
              </p:nvSpPr>
              <p:spPr>
                <a:xfrm>
                  <a:off x="2430468" y="2536041"/>
                  <a:ext cx="169523" cy="19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6" h="28271" extrusionOk="0">
                      <a:moveTo>
                        <a:pt x="14069" y="0"/>
                      </a:moveTo>
                      <a:lnTo>
                        <a:pt x="13323" y="15"/>
                      </a:lnTo>
                      <a:lnTo>
                        <a:pt x="11891" y="149"/>
                      </a:lnTo>
                      <a:lnTo>
                        <a:pt x="10518" y="403"/>
                      </a:lnTo>
                      <a:lnTo>
                        <a:pt x="9205" y="776"/>
                      </a:lnTo>
                      <a:lnTo>
                        <a:pt x="7952" y="1283"/>
                      </a:lnTo>
                      <a:lnTo>
                        <a:pt x="6759" y="1910"/>
                      </a:lnTo>
                      <a:lnTo>
                        <a:pt x="5625" y="2670"/>
                      </a:lnTo>
                      <a:lnTo>
                        <a:pt x="4566" y="3551"/>
                      </a:lnTo>
                      <a:lnTo>
                        <a:pt x="4059" y="4058"/>
                      </a:lnTo>
                      <a:lnTo>
                        <a:pt x="3551" y="4565"/>
                      </a:lnTo>
                      <a:lnTo>
                        <a:pt x="2671" y="5639"/>
                      </a:lnTo>
                      <a:lnTo>
                        <a:pt x="1910" y="6773"/>
                      </a:lnTo>
                      <a:lnTo>
                        <a:pt x="1284" y="7967"/>
                      </a:lnTo>
                      <a:lnTo>
                        <a:pt x="776" y="9235"/>
                      </a:lnTo>
                      <a:lnTo>
                        <a:pt x="389" y="10562"/>
                      </a:lnTo>
                      <a:lnTo>
                        <a:pt x="135" y="11935"/>
                      </a:lnTo>
                      <a:lnTo>
                        <a:pt x="16" y="13382"/>
                      </a:lnTo>
                      <a:lnTo>
                        <a:pt x="1" y="14143"/>
                      </a:lnTo>
                      <a:lnTo>
                        <a:pt x="16" y="14889"/>
                      </a:lnTo>
                      <a:lnTo>
                        <a:pt x="150" y="16336"/>
                      </a:lnTo>
                      <a:lnTo>
                        <a:pt x="403" y="17723"/>
                      </a:lnTo>
                      <a:lnTo>
                        <a:pt x="776" y="19051"/>
                      </a:lnTo>
                      <a:lnTo>
                        <a:pt x="1284" y="20319"/>
                      </a:lnTo>
                      <a:lnTo>
                        <a:pt x="1910" y="21513"/>
                      </a:lnTo>
                      <a:lnTo>
                        <a:pt x="2671" y="22646"/>
                      </a:lnTo>
                      <a:lnTo>
                        <a:pt x="3551" y="23721"/>
                      </a:lnTo>
                      <a:lnTo>
                        <a:pt x="4059" y="24228"/>
                      </a:lnTo>
                      <a:lnTo>
                        <a:pt x="4566" y="24720"/>
                      </a:lnTo>
                      <a:lnTo>
                        <a:pt x="5640" y="25615"/>
                      </a:lnTo>
                      <a:lnTo>
                        <a:pt x="6774" y="26376"/>
                      </a:lnTo>
                      <a:lnTo>
                        <a:pt x="7967" y="27003"/>
                      </a:lnTo>
                      <a:lnTo>
                        <a:pt x="9220" y="27510"/>
                      </a:lnTo>
                      <a:lnTo>
                        <a:pt x="10518" y="27883"/>
                      </a:lnTo>
                      <a:lnTo>
                        <a:pt x="11891" y="28136"/>
                      </a:lnTo>
                      <a:lnTo>
                        <a:pt x="13323" y="28271"/>
                      </a:lnTo>
                      <a:lnTo>
                        <a:pt x="14860" y="28271"/>
                      </a:lnTo>
                      <a:lnTo>
                        <a:pt x="16411" y="28107"/>
                      </a:lnTo>
                      <a:lnTo>
                        <a:pt x="17933" y="27763"/>
                      </a:lnTo>
                      <a:lnTo>
                        <a:pt x="19410" y="27256"/>
                      </a:lnTo>
                      <a:lnTo>
                        <a:pt x="20126" y="26928"/>
                      </a:lnTo>
                      <a:lnTo>
                        <a:pt x="20797" y="26615"/>
                      </a:lnTo>
                      <a:lnTo>
                        <a:pt x="22050" y="25869"/>
                      </a:lnTo>
                      <a:lnTo>
                        <a:pt x="23214" y="24974"/>
                      </a:lnTo>
                      <a:lnTo>
                        <a:pt x="24288" y="23959"/>
                      </a:lnTo>
                      <a:lnTo>
                        <a:pt x="24765" y="23407"/>
                      </a:lnTo>
                      <a:lnTo>
                        <a:pt x="22349" y="20990"/>
                      </a:lnTo>
                      <a:lnTo>
                        <a:pt x="21916" y="21468"/>
                      </a:lnTo>
                      <a:lnTo>
                        <a:pt x="21021" y="22333"/>
                      </a:lnTo>
                      <a:lnTo>
                        <a:pt x="20066" y="23064"/>
                      </a:lnTo>
                      <a:lnTo>
                        <a:pt x="19082" y="23676"/>
                      </a:lnTo>
                      <a:lnTo>
                        <a:pt x="18037" y="24168"/>
                      </a:lnTo>
                      <a:lnTo>
                        <a:pt x="16948" y="24541"/>
                      </a:lnTo>
                      <a:lnTo>
                        <a:pt x="15829" y="24780"/>
                      </a:lnTo>
                      <a:lnTo>
                        <a:pt x="14651" y="24914"/>
                      </a:lnTo>
                      <a:lnTo>
                        <a:pt x="13517" y="24914"/>
                      </a:lnTo>
                      <a:lnTo>
                        <a:pt x="12488" y="24839"/>
                      </a:lnTo>
                      <a:lnTo>
                        <a:pt x="11473" y="24645"/>
                      </a:lnTo>
                      <a:lnTo>
                        <a:pt x="10488" y="24377"/>
                      </a:lnTo>
                      <a:lnTo>
                        <a:pt x="9534" y="23989"/>
                      </a:lnTo>
                      <a:lnTo>
                        <a:pt x="8624" y="23512"/>
                      </a:lnTo>
                      <a:lnTo>
                        <a:pt x="7773" y="22945"/>
                      </a:lnTo>
                      <a:lnTo>
                        <a:pt x="6968" y="22303"/>
                      </a:lnTo>
                      <a:lnTo>
                        <a:pt x="6595" y="21930"/>
                      </a:lnTo>
                      <a:lnTo>
                        <a:pt x="6207" y="21557"/>
                      </a:lnTo>
                      <a:lnTo>
                        <a:pt x="5550" y="20752"/>
                      </a:lnTo>
                      <a:lnTo>
                        <a:pt x="4983" y="19886"/>
                      </a:lnTo>
                      <a:lnTo>
                        <a:pt x="4506" y="18976"/>
                      </a:lnTo>
                      <a:lnTo>
                        <a:pt x="4118" y="17992"/>
                      </a:lnTo>
                      <a:lnTo>
                        <a:pt x="3835" y="16962"/>
                      </a:lnTo>
                      <a:lnTo>
                        <a:pt x="3656" y="15873"/>
                      </a:lnTo>
                      <a:lnTo>
                        <a:pt x="3551" y="14725"/>
                      </a:lnTo>
                      <a:lnTo>
                        <a:pt x="3551" y="14128"/>
                      </a:lnTo>
                      <a:lnTo>
                        <a:pt x="3551" y="13516"/>
                      </a:lnTo>
                      <a:lnTo>
                        <a:pt x="3656" y="12368"/>
                      </a:lnTo>
                      <a:lnTo>
                        <a:pt x="3835" y="11278"/>
                      </a:lnTo>
                      <a:lnTo>
                        <a:pt x="4118" y="10249"/>
                      </a:lnTo>
                      <a:lnTo>
                        <a:pt x="4506" y="9264"/>
                      </a:lnTo>
                      <a:lnTo>
                        <a:pt x="4983" y="8354"/>
                      </a:lnTo>
                      <a:lnTo>
                        <a:pt x="5550" y="7489"/>
                      </a:lnTo>
                      <a:lnTo>
                        <a:pt x="6207" y="6684"/>
                      </a:lnTo>
                      <a:lnTo>
                        <a:pt x="6595" y="6311"/>
                      </a:lnTo>
                      <a:lnTo>
                        <a:pt x="6968" y="5938"/>
                      </a:lnTo>
                      <a:lnTo>
                        <a:pt x="7773" y="5296"/>
                      </a:lnTo>
                      <a:lnTo>
                        <a:pt x="8624" y="4729"/>
                      </a:lnTo>
                      <a:lnTo>
                        <a:pt x="9534" y="4252"/>
                      </a:lnTo>
                      <a:lnTo>
                        <a:pt x="10488" y="3864"/>
                      </a:lnTo>
                      <a:lnTo>
                        <a:pt x="11473" y="3595"/>
                      </a:lnTo>
                      <a:lnTo>
                        <a:pt x="12488" y="3401"/>
                      </a:lnTo>
                      <a:lnTo>
                        <a:pt x="13517" y="3327"/>
                      </a:lnTo>
                      <a:lnTo>
                        <a:pt x="14636" y="3327"/>
                      </a:lnTo>
                      <a:lnTo>
                        <a:pt x="15755" y="3446"/>
                      </a:lnTo>
                      <a:lnTo>
                        <a:pt x="16829" y="3655"/>
                      </a:lnTo>
                      <a:lnTo>
                        <a:pt x="17828" y="3968"/>
                      </a:lnTo>
                      <a:lnTo>
                        <a:pt x="18768" y="4401"/>
                      </a:lnTo>
                      <a:lnTo>
                        <a:pt x="19648" y="4938"/>
                      </a:lnTo>
                      <a:lnTo>
                        <a:pt x="20454" y="5580"/>
                      </a:lnTo>
                      <a:lnTo>
                        <a:pt x="21215" y="6340"/>
                      </a:lnTo>
                      <a:lnTo>
                        <a:pt x="21558" y="6758"/>
                      </a:lnTo>
                      <a:lnTo>
                        <a:pt x="23990" y="4401"/>
                      </a:lnTo>
                      <a:lnTo>
                        <a:pt x="23497" y="3864"/>
                      </a:lnTo>
                      <a:lnTo>
                        <a:pt x="22483" y="2909"/>
                      </a:lnTo>
                      <a:lnTo>
                        <a:pt x="21394" y="2074"/>
                      </a:lnTo>
                      <a:lnTo>
                        <a:pt x="20215" y="1387"/>
                      </a:lnTo>
                      <a:lnTo>
                        <a:pt x="18977" y="835"/>
                      </a:lnTo>
                      <a:lnTo>
                        <a:pt x="17664" y="433"/>
                      </a:lnTo>
                      <a:lnTo>
                        <a:pt x="16277" y="149"/>
                      </a:lnTo>
                      <a:lnTo>
                        <a:pt x="14830" y="15"/>
                      </a:lnTo>
                      <a:lnTo>
                        <a:pt x="14069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17"/>
                <p:cNvSpPr/>
                <p:nvPr/>
              </p:nvSpPr>
              <p:spPr>
                <a:xfrm>
                  <a:off x="2621430" y="2540429"/>
                  <a:ext cx="23800" cy="18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" h="27033" extrusionOk="0">
                      <a:moveTo>
                        <a:pt x="0" y="1"/>
                      </a:moveTo>
                      <a:lnTo>
                        <a:pt x="0" y="27033"/>
                      </a:lnTo>
                      <a:lnTo>
                        <a:pt x="3476" y="27033"/>
                      </a:lnTo>
                      <a:lnTo>
                        <a:pt x="3476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7"/>
                <p:cNvSpPr/>
                <p:nvPr/>
              </p:nvSpPr>
              <p:spPr>
                <a:xfrm>
                  <a:off x="2665546" y="2594655"/>
                  <a:ext cx="130411" cy="135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2" h="19738" extrusionOk="0">
                      <a:moveTo>
                        <a:pt x="9101" y="3193"/>
                      </a:moveTo>
                      <a:lnTo>
                        <a:pt x="10219" y="3223"/>
                      </a:lnTo>
                      <a:lnTo>
                        <a:pt x="11308" y="3461"/>
                      </a:lnTo>
                      <a:lnTo>
                        <a:pt x="12353" y="3924"/>
                      </a:lnTo>
                      <a:lnTo>
                        <a:pt x="13308" y="4595"/>
                      </a:lnTo>
                      <a:lnTo>
                        <a:pt x="13740" y="5013"/>
                      </a:lnTo>
                      <a:lnTo>
                        <a:pt x="14173" y="5490"/>
                      </a:lnTo>
                      <a:lnTo>
                        <a:pt x="14829" y="6550"/>
                      </a:lnTo>
                      <a:lnTo>
                        <a:pt x="15292" y="7758"/>
                      </a:lnTo>
                      <a:lnTo>
                        <a:pt x="15516" y="9116"/>
                      </a:lnTo>
                      <a:lnTo>
                        <a:pt x="15530" y="9861"/>
                      </a:lnTo>
                      <a:lnTo>
                        <a:pt x="15516" y="10607"/>
                      </a:lnTo>
                      <a:lnTo>
                        <a:pt x="15292" y="11965"/>
                      </a:lnTo>
                      <a:lnTo>
                        <a:pt x="14844" y="13173"/>
                      </a:lnTo>
                      <a:lnTo>
                        <a:pt x="14173" y="14248"/>
                      </a:lnTo>
                      <a:lnTo>
                        <a:pt x="13740" y="14710"/>
                      </a:lnTo>
                      <a:lnTo>
                        <a:pt x="13516" y="14934"/>
                      </a:lnTo>
                      <a:lnTo>
                        <a:pt x="13069" y="15337"/>
                      </a:lnTo>
                      <a:lnTo>
                        <a:pt x="12069" y="15948"/>
                      </a:lnTo>
                      <a:lnTo>
                        <a:pt x="11010" y="16351"/>
                      </a:lnTo>
                      <a:lnTo>
                        <a:pt x="9891" y="16530"/>
                      </a:lnTo>
                      <a:lnTo>
                        <a:pt x="8772" y="16500"/>
                      </a:lnTo>
                      <a:lnTo>
                        <a:pt x="7668" y="16262"/>
                      </a:lnTo>
                      <a:lnTo>
                        <a:pt x="6639" y="15799"/>
                      </a:lnTo>
                      <a:lnTo>
                        <a:pt x="5684" y="15143"/>
                      </a:lnTo>
                      <a:lnTo>
                        <a:pt x="5252" y="14710"/>
                      </a:lnTo>
                      <a:lnTo>
                        <a:pt x="4819" y="14248"/>
                      </a:lnTo>
                      <a:lnTo>
                        <a:pt x="4148" y="13173"/>
                      </a:lnTo>
                      <a:lnTo>
                        <a:pt x="3700" y="11965"/>
                      </a:lnTo>
                      <a:lnTo>
                        <a:pt x="3476" y="10607"/>
                      </a:lnTo>
                      <a:lnTo>
                        <a:pt x="3461" y="9861"/>
                      </a:lnTo>
                      <a:lnTo>
                        <a:pt x="3476" y="9116"/>
                      </a:lnTo>
                      <a:lnTo>
                        <a:pt x="3700" y="7758"/>
                      </a:lnTo>
                      <a:lnTo>
                        <a:pt x="4148" y="6550"/>
                      </a:lnTo>
                      <a:lnTo>
                        <a:pt x="4819" y="5490"/>
                      </a:lnTo>
                      <a:lnTo>
                        <a:pt x="5252" y="5013"/>
                      </a:lnTo>
                      <a:lnTo>
                        <a:pt x="5475" y="4789"/>
                      </a:lnTo>
                      <a:lnTo>
                        <a:pt x="5923" y="4401"/>
                      </a:lnTo>
                      <a:lnTo>
                        <a:pt x="6922" y="3775"/>
                      </a:lnTo>
                      <a:lnTo>
                        <a:pt x="7982" y="3372"/>
                      </a:lnTo>
                      <a:lnTo>
                        <a:pt x="9101" y="3193"/>
                      </a:lnTo>
                      <a:close/>
                      <a:moveTo>
                        <a:pt x="9011" y="0"/>
                      </a:moveTo>
                      <a:lnTo>
                        <a:pt x="8011" y="90"/>
                      </a:lnTo>
                      <a:lnTo>
                        <a:pt x="7057" y="269"/>
                      </a:lnTo>
                      <a:lnTo>
                        <a:pt x="6162" y="537"/>
                      </a:lnTo>
                      <a:lnTo>
                        <a:pt x="5311" y="880"/>
                      </a:lnTo>
                      <a:lnTo>
                        <a:pt x="4491" y="1328"/>
                      </a:lnTo>
                      <a:lnTo>
                        <a:pt x="3730" y="1850"/>
                      </a:lnTo>
                      <a:lnTo>
                        <a:pt x="3014" y="2477"/>
                      </a:lnTo>
                      <a:lnTo>
                        <a:pt x="2686" y="2820"/>
                      </a:lnTo>
                      <a:lnTo>
                        <a:pt x="2357" y="3178"/>
                      </a:lnTo>
                      <a:lnTo>
                        <a:pt x="1776" y="3924"/>
                      </a:lnTo>
                      <a:lnTo>
                        <a:pt x="1268" y="4715"/>
                      </a:lnTo>
                      <a:lnTo>
                        <a:pt x="851" y="5550"/>
                      </a:lnTo>
                      <a:lnTo>
                        <a:pt x="507" y="6430"/>
                      </a:lnTo>
                      <a:lnTo>
                        <a:pt x="254" y="7355"/>
                      </a:lnTo>
                      <a:lnTo>
                        <a:pt x="90" y="8325"/>
                      </a:lnTo>
                      <a:lnTo>
                        <a:pt x="0" y="9339"/>
                      </a:lnTo>
                      <a:lnTo>
                        <a:pt x="0" y="9861"/>
                      </a:lnTo>
                      <a:lnTo>
                        <a:pt x="0" y="10399"/>
                      </a:lnTo>
                      <a:lnTo>
                        <a:pt x="90" y="11413"/>
                      </a:lnTo>
                      <a:lnTo>
                        <a:pt x="254" y="12383"/>
                      </a:lnTo>
                      <a:lnTo>
                        <a:pt x="507" y="13308"/>
                      </a:lnTo>
                      <a:lnTo>
                        <a:pt x="836" y="14188"/>
                      </a:lnTo>
                      <a:lnTo>
                        <a:pt x="1253" y="15023"/>
                      </a:lnTo>
                      <a:lnTo>
                        <a:pt x="1761" y="15814"/>
                      </a:lnTo>
                      <a:lnTo>
                        <a:pt x="2342" y="16560"/>
                      </a:lnTo>
                      <a:lnTo>
                        <a:pt x="2686" y="16918"/>
                      </a:lnTo>
                      <a:lnTo>
                        <a:pt x="3014" y="17261"/>
                      </a:lnTo>
                      <a:lnTo>
                        <a:pt x="3730" y="17873"/>
                      </a:lnTo>
                      <a:lnTo>
                        <a:pt x="4491" y="18410"/>
                      </a:lnTo>
                      <a:lnTo>
                        <a:pt x="5311" y="18842"/>
                      </a:lnTo>
                      <a:lnTo>
                        <a:pt x="6162" y="19200"/>
                      </a:lnTo>
                      <a:lnTo>
                        <a:pt x="7057" y="19454"/>
                      </a:lnTo>
                      <a:lnTo>
                        <a:pt x="8011" y="19633"/>
                      </a:lnTo>
                      <a:lnTo>
                        <a:pt x="9011" y="19723"/>
                      </a:lnTo>
                      <a:lnTo>
                        <a:pt x="9518" y="19738"/>
                      </a:lnTo>
                      <a:lnTo>
                        <a:pt x="10040" y="19723"/>
                      </a:lnTo>
                      <a:lnTo>
                        <a:pt x="11040" y="19633"/>
                      </a:lnTo>
                      <a:lnTo>
                        <a:pt x="11980" y="19454"/>
                      </a:lnTo>
                      <a:lnTo>
                        <a:pt x="12890" y="19200"/>
                      </a:lnTo>
                      <a:lnTo>
                        <a:pt x="13740" y="18842"/>
                      </a:lnTo>
                      <a:lnTo>
                        <a:pt x="14546" y="18410"/>
                      </a:lnTo>
                      <a:lnTo>
                        <a:pt x="15307" y="17873"/>
                      </a:lnTo>
                      <a:lnTo>
                        <a:pt x="16023" y="17261"/>
                      </a:lnTo>
                      <a:lnTo>
                        <a:pt x="16366" y="16918"/>
                      </a:lnTo>
                      <a:lnTo>
                        <a:pt x="16694" y="16560"/>
                      </a:lnTo>
                      <a:lnTo>
                        <a:pt x="17276" y="15814"/>
                      </a:lnTo>
                      <a:lnTo>
                        <a:pt x="17783" y="15023"/>
                      </a:lnTo>
                      <a:lnTo>
                        <a:pt x="18201" y="14188"/>
                      </a:lnTo>
                      <a:lnTo>
                        <a:pt x="18544" y="13308"/>
                      </a:lnTo>
                      <a:lnTo>
                        <a:pt x="18798" y="12383"/>
                      </a:lnTo>
                      <a:lnTo>
                        <a:pt x="18962" y="11413"/>
                      </a:lnTo>
                      <a:lnTo>
                        <a:pt x="19051" y="10399"/>
                      </a:lnTo>
                      <a:lnTo>
                        <a:pt x="19051" y="9861"/>
                      </a:lnTo>
                      <a:lnTo>
                        <a:pt x="19051" y="9339"/>
                      </a:lnTo>
                      <a:lnTo>
                        <a:pt x="18962" y="8325"/>
                      </a:lnTo>
                      <a:lnTo>
                        <a:pt x="18798" y="7355"/>
                      </a:lnTo>
                      <a:lnTo>
                        <a:pt x="18544" y="6430"/>
                      </a:lnTo>
                      <a:lnTo>
                        <a:pt x="18201" y="5550"/>
                      </a:lnTo>
                      <a:lnTo>
                        <a:pt x="17783" y="4715"/>
                      </a:lnTo>
                      <a:lnTo>
                        <a:pt x="17276" y="3924"/>
                      </a:lnTo>
                      <a:lnTo>
                        <a:pt x="16694" y="3178"/>
                      </a:lnTo>
                      <a:lnTo>
                        <a:pt x="16366" y="2820"/>
                      </a:lnTo>
                      <a:lnTo>
                        <a:pt x="16023" y="2477"/>
                      </a:lnTo>
                      <a:lnTo>
                        <a:pt x="15307" y="1850"/>
                      </a:lnTo>
                      <a:lnTo>
                        <a:pt x="14546" y="1328"/>
                      </a:lnTo>
                      <a:lnTo>
                        <a:pt x="13740" y="880"/>
                      </a:lnTo>
                      <a:lnTo>
                        <a:pt x="12890" y="537"/>
                      </a:lnTo>
                      <a:lnTo>
                        <a:pt x="11980" y="269"/>
                      </a:lnTo>
                      <a:lnTo>
                        <a:pt x="11040" y="90"/>
                      </a:lnTo>
                      <a:lnTo>
                        <a:pt x="10040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7"/>
                <p:cNvSpPr/>
                <p:nvPr/>
              </p:nvSpPr>
              <p:spPr>
                <a:xfrm>
                  <a:off x="2815349" y="2598741"/>
                  <a:ext cx="112135" cy="1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19111" extrusionOk="0">
                      <a:moveTo>
                        <a:pt x="12905" y="0"/>
                      </a:moveTo>
                      <a:lnTo>
                        <a:pt x="12905" y="10204"/>
                      </a:lnTo>
                      <a:lnTo>
                        <a:pt x="12890" y="10741"/>
                      </a:lnTo>
                      <a:lnTo>
                        <a:pt x="12726" y="11816"/>
                      </a:lnTo>
                      <a:lnTo>
                        <a:pt x="12383" y="12830"/>
                      </a:lnTo>
                      <a:lnTo>
                        <a:pt x="11861" y="13770"/>
                      </a:lnTo>
                      <a:lnTo>
                        <a:pt x="11548" y="14217"/>
                      </a:lnTo>
                      <a:lnTo>
                        <a:pt x="11219" y="14620"/>
                      </a:lnTo>
                      <a:lnTo>
                        <a:pt x="10444" y="15262"/>
                      </a:lnTo>
                      <a:lnTo>
                        <a:pt x="9534" y="15709"/>
                      </a:lnTo>
                      <a:lnTo>
                        <a:pt x="8549" y="15933"/>
                      </a:lnTo>
                      <a:lnTo>
                        <a:pt x="8042" y="15948"/>
                      </a:lnTo>
                      <a:lnTo>
                        <a:pt x="7475" y="15933"/>
                      </a:lnTo>
                      <a:lnTo>
                        <a:pt x="6475" y="15769"/>
                      </a:lnTo>
                      <a:lnTo>
                        <a:pt x="5625" y="15441"/>
                      </a:lnTo>
                      <a:lnTo>
                        <a:pt x="4909" y="14963"/>
                      </a:lnTo>
                      <a:lnTo>
                        <a:pt x="4342" y="14322"/>
                      </a:lnTo>
                      <a:lnTo>
                        <a:pt x="3909" y="13516"/>
                      </a:lnTo>
                      <a:lnTo>
                        <a:pt x="3626" y="12547"/>
                      </a:lnTo>
                      <a:lnTo>
                        <a:pt x="3477" y="11413"/>
                      </a:lnTo>
                      <a:lnTo>
                        <a:pt x="3477" y="10786"/>
                      </a:lnTo>
                      <a:lnTo>
                        <a:pt x="3477" y="15"/>
                      </a:lnTo>
                      <a:lnTo>
                        <a:pt x="1" y="15"/>
                      </a:lnTo>
                      <a:lnTo>
                        <a:pt x="1" y="11338"/>
                      </a:lnTo>
                      <a:lnTo>
                        <a:pt x="16" y="12218"/>
                      </a:lnTo>
                      <a:lnTo>
                        <a:pt x="239" y="13800"/>
                      </a:lnTo>
                      <a:lnTo>
                        <a:pt x="687" y="15217"/>
                      </a:lnTo>
                      <a:lnTo>
                        <a:pt x="1179" y="16157"/>
                      </a:lnTo>
                      <a:lnTo>
                        <a:pt x="1567" y="16739"/>
                      </a:lnTo>
                      <a:lnTo>
                        <a:pt x="1791" y="17007"/>
                      </a:lnTo>
                      <a:lnTo>
                        <a:pt x="2015" y="17261"/>
                      </a:lnTo>
                      <a:lnTo>
                        <a:pt x="2522" y="17723"/>
                      </a:lnTo>
                      <a:lnTo>
                        <a:pt x="3074" y="18111"/>
                      </a:lnTo>
                      <a:lnTo>
                        <a:pt x="3671" y="18454"/>
                      </a:lnTo>
                      <a:lnTo>
                        <a:pt x="4327" y="18708"/>
                      </a:lnTo>
                      <a:lnTo>
                        <a:pt x="5043" y="18917"/>
                      </a:lnTo>
                      <a:lnTo>
                        <a:pt x="5804" y="19036"/>
                      </a:lnTo>
                      <a:lnTo>
                        <a:pt x="6625" y="19111"/>
                      </a:lnTo>
                      <a:lnTo>
                        <a:pt x="7505" y="19111"/>
                      </a:lnTo>
                      <a:lnTo>
                        <a:pt x="8385" y="18991"/>
                      </a:lnTo>
                      <a:lnTo>
                        <a:pt x="9250" y="18753"/>
                      </a:lnTo>
                      <a:lnTo>
                        <a:pt x="10086" y="18410"/>
                      </a:lnTo>
                      <a:lnTo>
                        <a:pt x="10488" y="18186"/>
                      </a:lnTo>
                      <a:lnTo>
                        <a:pt x="10847" y="17977"/>
                      </a:lnTo>
                      <a:lnTo>
                        <a:pt x="11533" y="17499"/>
                      </a:lnTo>
                      <a:lnTo>
                        <a:pt x="12144" y="16933"/>
                      </a:lnTo>
                      <a:lnTo>
                        <a:pt x="12667" y="16291"/>
                      </a:lnTo>
                      <a:lnTo>
                        <a:pt x="12905" y="15948"/>
                      </a:lnTo>
                      <a:lnTo>
                        <a:pt x="13054" y="15948"/>
                      </a:lnTo>
                      <a:lnTo>
                        <a:pt x="13054" y="18514"/>
                      </a:lnTo>
                      <a:lnTo>
                        <a:pt x="16381" y="18514"/>
                      </a:lnTo>
                      <a:lnTo>
                        <a:pt x="16366" y="0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7"/>
                <p:cNvSpPr/>
                <p:nvPr/>
              </p:nvSpPr>
              <p:spPr>
                <a:xfrm>
                  <a:off x="2947697" y="2540018"/>
                  <a:ext cx="127447" cy="18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9" h="27690" extrusionOk="0">
                      <a:moveTo>
                        <a:pt x="9071" y="11175"/>
                      </a:moveTo>
                      <a:lnTo>
                        <a:pt x="10160" y="11205"/>
                      </a:lnTo>
                      <a:lnTo>
                        <a:pt x="11219" y="11458"/>
                      </a:lnTo>
                      <a:lnTo>
                        <a:pt x="12233" y="11906"/>
                      </a:lnTo>
                      <a:lnTo>
                        <a:pt x="13158" y="12562"/>
                      </a:lnTo>
                      <a:lnTo>
                        <a:pt x="13561" y="12980"/>
                      </a:lnTo>
                      <a:lnTo>
                        <a:pt x="13964" y="13442"/>
                      </a:lnTo>
                      <a:lnTo>
                        <a:pt x="14605" y="14517"/>
                      </a:lnTo>
                      <a:lnTo>
                        <a:pt x="15038" y="15725"/>
                      </a:lnTo>
                      <a:lnTo>
                        <a:pt x="15262" y="17098"/>
                      </a:lnTo>
                      <a:lnTo>
                        <a:pt x="15277" y="17843"/>
                      </a:lnTo>
                      <a:lnTo>
                        <a:pt x="15262" y="18589"/>
                      </a:lnTo>
                      <a:lnTo>
                        <a:pt x="15038" y="19962"/>
                      </a:lnTo>
                      <a:lnTo>
                        <a:pt x="14605" y="21185"/>
                      </a:lnTo>
                      <a:lnTo>
                        <a:pt x="13964" y="22244"/>
                      </a:lnTo>
                      <a:lnTo>
                        <a:pt x="13561" y="22722"/>
                      </a:lnTo>
                      <a:lnTo>
                        <a:pt x="13143" y="23140"/>
                      </a:lnTo>
                      <a:lnTo>
                        <a:pt x="12189" y="23811"/>
                      </a:lnTo>
                      <a:lnTo>
                        <a:pt x="11129" y="24273"/>
                      </a:lnTo>
                      <a:lnTo>
                        <a:pt x="9981" y="24512"/>
                      </a:lnTo>
                      <a:lnTo>
                        <a:pt x="9384" y="24527"/>
                      </a:lnTo>
                      <a:lnTo>
                        <a:pt x="8787" y="24512"/>
                      </a:lnTo>
                      <a:lnTo>
                        <a:pt x="7653" y="24273"/>
                      </a:lnTo>
                      <a:lnTo>
                        <a:pt x="6579" y="23811"/>
                      </a:lnTo>
                      <a:lnTo>
                        <a:pt x="5639" y="23125"/>
                      </a:lnTo>
                      <a:lnTo>
                        <a:pt x="5222" y="22692"/>
                      </a:lnTo>
                      <a:lnTo>
                        <a:pt x="4804" y="22230"/>
                      </a:lnTo>
                      <a:lnTo>
                        <a:pt x="4162" y="21170"/>
                      </a:lnTo>
                      <a:lnTo>
                        <a:pt x="3730" y="19947"/>
                      </a:lnTo>
                      <a:lnTo>
                        <a:pt x="3506" y="18589"/>
                      </a:lnTo>
                      <a:lnTo>
                        <a:pt x="3491" y="17843"/>
                      </a:lnTo>
                      <a:lnTo>
                        <a:pt x="3506" y="17098"/>
                      </a:lnTo>
                      <a:lnTo>
                        <a:pt x="3730" y="15740"/>
                      </a:lnTo>
                      <a:lnTo>
                        <a:pt x="4162" y="14532"/>
                      </a:lnTo>
                      <a:lnTo>
                        <a:pt x="4804" y="13472"/>
                      </a:lnTo>
                      <a:lnTo>
                        <a:pt x="5222" y="12995"/>
                      </a:lnTo>
                      <a:lnTo>
                        <a:pt x="5371" y="12831"/>
                      </a:lnTo>
                      <a:lnTo>
                        <a:pt x="5550" y="12682"/>
                      </a:lnTo>
                      <a:lnTo>
                        <a:pt x="5983" y="12294"/>
                      </a:lnTo>
                      <a:lnTo>
                        <a:pt x="6952" y="11712"/>
                      </a:lnTo>
                      <a:lnTo>
                        <a:pt x="7982" y="11339"/>
                      </a:lnTo>
                      <a:lnTo>
                        <a:pt x="9071" y="11175"/>
                      </a:lnTo>
                      <a:close/>
                      <a:moveTo>
                        <a:pt x="15143" y="1"/>
                      </a:moveTo>
                      <a:lnTo>
                        <a:pt x="15143" y="8549"/>
                      </a:lnTo>
                      <a:lnTo>
                        <a:pt x="15292" y="11115"/>
                      </a:lnTo>
                      <a:lnTo>
                        <a:pt x="15143" y="11115"/>
                      </a:lnTo>
                      <a:lnTo>
                        <a:pt x="14904" y="10757"/>
                      </a:lnTo>
                      <a:lnTo>
                        <a:pt x="14352" y="10116"/>
                      </a:lnTo>
                      <a:lnTo>
                        <a:pt x="13710" y="9549"/>
                      </a:lnTo>
                      <a:lnTo>
                        <a:pt x="13009" y="9056"/>
                      </a:lnTo>
                      <a:lnTo>
                        <a:pt x="12636" y="8862"/>
                      </a:lnTo>
                      <a:lnTo>
                        <a:pt x="12189" y="8639"/>
                      </a:lnTo>
                      <a:lnTo>
                        <a:pt x="11249" y="8296"/>
                      </a:lnTo>
                      <a:lnTo>
                        <a:pt x="10294" y="8072"/>
                      </a:lnTo>
                      <a:lnTo>
                        <a:pt x="9309" y="7967"/>
                      </a:lnTo>
                      <a:lnTo>
                        <a:pt x="8355" y="7967"/>
                      </a:lnTo>
                      <a:lnTo>
                        <a:pt x="7489" y="8057"/>
                      </a:lnTo>
                      <a:lnTo>
                        <a:pt x="6654" y="8236"/>
                      </a:lnTo>
                      <a:lnTo>
                        <a:pt x="5848" y="8504"/>
                      </a:lnTo>
                      <a:lnTo>
                        <a:pt x="5087" y="8862"/>
                      </a:lnTo>
                      <a:lnTo>
                        <a:pt x="4341" y="9295"/>
                      </a:lnTo>
                      <a:lnTo>
                        <a:pt x="3625" y="9832"/>
                      </a:lnTo>
                      <a:lnTo>
                        <a:pt x="2939" y="10459"/>
                      </a:lnTo>
                      <a:lnTo>
                        <a:pt x="2611" y="10802"/>
                      </a:lnTo>
                      <a:lnTo>
                        <a:pt x="2298" y="11160"/>
                      </a:lnTo>
                      <a:lnTo>
                        <a:pt x="1731" y="11906"/>
                      </a:lnTo>
                      <a:lnTo>
                        <a:pt x="1238" y="12711"/>
                      </a:lnTo>
                      <a:lnTo>
                        <a:pt x="836" y="13547"/>
                      </a:lnTo>
                      <a:lnTo>
                        <a:pt x="507" y="14427"/>
                      </a:lnTo>
                      <a:lnTo>
                        <a:pt x="254" y="15337"/>
                      </a:lnTo>
                      <a:lnTo>
                        <a:pt x="90" y="16307"/>
                      </a:lnTo>
                      <a:lnTo>
                        <a:pt x="15" y="17306"/>
                      </a:lnTo>
                      <a:lnTo>
                        <a:pt x="0" y="17829"/>
                      </a:lnTo>
                      <a:lnTo>
                        <a:pt x="15" y="18351"/>
                      </a:lnTo>
                      <a:lnTo>
                        <a:pt x="90" y="19350"/>
                      </a:lnTo>
                      <a:lnTo>
                        <a:pt x="254" y="20320"/>
                      </a:lnTo>
                      <a:lnTo>
                        <a:pt x="507" y="21245"/>
                      </a:lnTo>
                      <a:lnTo>
                        <a:pt x="836" y="22125"/>
                      </a:lnTo>
                      <a:lnTo>
                        <a:pt x="1238" y="22961"/>
                      </a:lnTo>
                      <a:lnTo>
                        <a:pt x="1731" y="23751"/>
                      </a:lnTo>
                      <a:lnTo>
                        <a:pt x="2298" y="24497"/>
                      </a:lnTo>
                      <a:lnTo>
                        <a:pt x="2611" y="24855"/>
                      </a:lnTo>
                      <a:lnTo>
                        <a:pt x="2939" y="25198"/>
                      </a:lnTo>
                      <a:lnTo>
                        <a:pt x="3625" y="25825"/>
                      </a:lnTo>
                      <a:lnTo>
                        <a:pt x="4341" y="26362"/>
                      </a:lnTo>
                      <a:lnTo>
                        <a:pt x="5087" y="26795"/>
                      </a:lnTo>
                      <a:lnTo>
                        <a:pt x="5848" y="27153"/>
                      </a:lnTo>
                      <a:lnTo>
                        <a:pt x="6654" y="27421"/>
                      </a:lnTo>
                      <a:lnTo>
                        <a:pt x="7489" y="27600"/>
                      </a:lnTo>
                      <a:lnTo>
                        <a:pt x="8355" y="27690"/>
                      </a:lnTo>
                      <a:lnTo>
                        <a:pt x="9294" y="27690"/>
                      </a:lnTo>
                      <a:lnTo>
                        <a:pt x="10279" y="27570"/>
                      </a:lnTo>
                      <a:lnTo>
                        <a:pt x="11234" y="27332"/>
                      </a:lnTo>
                      <a:lnTo>
                        <a:pt x="12159" y="26959"/>
                      </a:lnTo>
                      <a:lnTo>
                        <a:pt x="12606" y="26720"/>
                      </a:lnTo>
                      <a:lnTo>
                        <a:pt x="12994" y="26526"/>
                      </a:lnTo>
                      <a:lnTo>
                        <a:pt x="13695" y="26049"/>
                      </a:lnTo>
                      <a:lnTo>
                        <a:pt x="14337" y="25482"/>
                      </a:lnTo>
                      <a:lnTo>
                        <a:pt x="14889" y="24825"/>
                      </a:lnTo>
                      <a:lnTo>
                        <a:pt x="15128" y="24467"/>
                      </a:lnTo>
                      <a:lnTo>
                        <a:pt x="15277" y="24467"/>
                      </a:lnTo>
                      <a:lnTo>
                        <a:pt x="15277" y="27048"/>
                      </a:lnTo>
                      <a:lnTo>
                        <a:pt x="18619" y="27048"/>
                      </a:lnTo>
                      <a:lnTo>
                        <a:pt x="18619" y="1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3" name="Google Shape;133;p17"/>
            <p:cNvSpPr/>
            <p:nvPr/>
          </p:nvSpPr>
          <p:spPr>
            <a:xfrm>
              <a:off x="1325450" y="2304375"/>
              <a:ext cx="1956061" cy="643048"/>
            </a:xfrm>
            <a:custGeom>
              <a:avLst/>
              <a:gdLst/>
              <a:ahLst/>
              <a:cxnLst/>
              <a:rect l="l" t="t" r="r" b="b"/>
              <a:pathLst>
                <a:path w="285765" h="6132" extrusionOk="0">
                  <a:moveTo>
                    <a:pt x="0" y="0"/>
                  </a:moveTo>
                  <a:lnTo>
                    <a:pt x="0" y="6132"/>
                  </a:lnTo>
                  <a:lnTo>
                    <a:pt x="285765" y="6132"/>
                  </a:lnTo>
                  <a:lnTo>
                    <a:pt x="28576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Break / Left">
  <p:cSld name="CUSTOM_4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136" name="Google Shape;136;p18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37" name="Google Shape;137;p18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38" name="Google Shape;138;p18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8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8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8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" name="Google Shape;142;p18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4" name="Google Shape;144;p18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45" name="Google Shape;145;p18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18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8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8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18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50" name="Google Shape;150;p18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85800" y="1485900"/>
            <a:ext cx="5366400" cy="19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Break / Right">
  <p:cSld name="CUSTOM_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762000" y="1514225"/>
            <a:ext cx="54102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5743707" y="4433682"/>
            <a:ext cx="2143330" cy="562473"/>
            <a:chOff x="831227" y="1197994"/>
            <a:chExt cx="2449800" cy="642900"/>
          </a:xfrm>
        </p:grpSpPr>
        <p:grpSp>
          <p:nvGrpSpPr>
            <p:cNvPr id="155" name="Google Shape;155;p19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156" name="Google Shape;156;p19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157" name="Google Shape;157;p19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9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9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9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" name="Google Shape;161;p19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162" name="Google Shape;162;p19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3" name="Google Shape;163;p19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164" name="Google Shape;164;p19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19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19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19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19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69" name="Google Shape;169;p19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Break / Center">
  <p:cSld name="CUSTOM_3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524000" y="2343150"/>
            <a:ext cx="6096000" cy="1203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Break / Center 1">
  <p:cSld name="CUSTOM_3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524000" y="2343150"/>
            <a:ext cx="6096000" cy="19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4290757" y="3667097"/>
            <a:ext cx="562473" cy="562473"/>
            <a:chOff x="4250596" y="2250412"/>
            <a:chExt cx="642900" cy="642900"/>
          </a:xfrm>
        </p:grpSpPr>
        <p:grpSp>
          <p:nvGrpSpPr>
            <p:cNvPr id="195" name="Google Shape;195;p21"/>
            <p:cNvGrpSpPr/>
            <p:nvPr/>
          </p:nvGrpSpPr>
          <p:grpSpPr>
            <a:xfrm>
              <a:off x="4263448" y="2316851"/>
              <a:ext cx="616570" cy="495937"/>
              <a:chOff x="6294751" y="783425"/>
              <a:chExt cx="5020925" cy="4038575"/>
            </a:xfrm>
          </p:grpSpPr>
          <p:sp>
            <p:nvSpPr>
              <p:cNvPr id="196" name="Google Shape;196;p21"/>
              <p:cNvSpPr/>
              <p:nvPr/>
            </p:nvSpPr>
            <p:spPr>
              <a:xfrm>
                <a:off x="6909501" y="783425"/>
                <a:ext cx="3199425" cy="1450400"/>
              </a:xfrm>
              <a:custGeom>
                <a:avLst/>
                <a:gdLst/>
                <a:ahLst/>
                <a:cxnLst/>
                <a:rect l="l" t="t" r="r" b="b"/>
                <a:pathLst>
                  <a:path w="127977" h="58016" extrusionOk="0">
                    <a:moveTo>
                      <a:pt x="74135" y="0"/>
                    </a:moveTo>
                    <a:lnTo>
                      <a:pt x="70782" y="158"/>
                    </a:lnTo>
                    <a:lnTo>
                      <a:pt x="67446" y="437"/>
                    </a:lnTo>
                    <a:lnTo>
                      <a:pt x="64163" y="856"/>
                    </a:lnTo>
                    <a:lnTo>
                      <a:pt x="60932" y="1415"/>
                    </a:lnTo>
                    <a:lnTo>
                      <a:pt x="57736" y="2096"/>
                    </a:lnTo>
                    <a:lnTo>
                      <a:pt x="54593" y="2899"/>
                    </a:lnTo>
                    <a:lnTo>
                      <a:pt x="51501" y="3843"/>
                    </a:lnTo>
                    <a:lnTo>
                      <a:pt x="48463" y="4908"/>
                    </a:lnTo>
                    <a:lnTo>
                      <a:pt x="45476" y="6095"/>
                    </a:lnTo>
                    <a:lnTo>
                      <a:pt x="42560" y="7388"/>
                    </a:lnTo>
                    <a:lnTo>
                      <a:pt x="39713" y="8802"/>
                    </a:lnTo>
                    <a:lnTo>
                      <a:pt x="36919" y="10322"/>
                    </a:lnTo>
                    <a:lnTo>
                      <a:pt x="34195" y="11963"/>
                    </a:lnTo>
                    <a:lnTo>
                      <a:pt x="31558" y="13692"/>
                    </a:lnTo>
                    <a:lnTo>
                      <a:pt x="28973" y="15526"/>
                    </a:lnTo>
                    <a:lnTo>
                      <a:pt x="26493" y="17464"/>
                    </a:lnTo>
                    <a:lnTo>
                      <a:pt x="24066" y="19508"/>
                    </a:lnTo>
                    <a:lnTo>
                      <a:pt x="21743" y="21621"/>
                    </a:lnTo>
                    <a:lnTo>
                      <a:pt x="19507" y="23839"/>
                    </a:lnTo>
                    <a:lnTo>
                      <a:pt x="17342" y="26161"/>
                    </a:lnTo>
                    <a:lnTo>
                      <a:pt x="15299" y="28537"/>
                    </a:lnTo>
                    <a:lnTo>
                      <a:pt x="13325" y="31016"/>
                    </a:lnTo>
                    <a:lnTo>
                      <a:pt x="11457" y="33566"/>
                    </a:lnTo>
                    <a:lnTo>
                      <a:pt x="9693" y="36186"/>
                    </a:lnTo>
                    <a:lnTo>
                      <a:pt x="8034" y="38893"/>
                    </a:lnTo>
                    <a:lnTo>
                      <a:pt x="6479" y="41669"/>
                    </a:lnTo>
                    <a:lnTo>
                      <a:pt x="5047" y="44499"/>
                    </a:lnTo>
                    <a:lnTo>
                      <a:pt x="3703" y="47398"/>
                    </a:lnTo>
                    <a:lnTo>
                      <a:pt x="2498" y="50367"/>
                    </a:lnTo>
                    <a:lnTo>
                      <a:pt x="1397" y="53388"/>
                    </a:lnTo>
                    <a:lnTo>
                      <a:pt x="419" y="56461"/>
                    </a:lnTo>
                    <a:lnTo>
                      <a:pt x="0" y="58016"/>
                    </a:lnTo>
                    <a:lnTo>
                      <a:pt x="367" y="57789"/>
                    </a:lnTo>
                    <a:lnTo>
                      <a:pt x="1258" y="57492"/>
                    </a:lnTo>
                    <a:lnTo>
                      <a:pt x="2236" y="57352"/>
                    </a:lnTo>
                    <a:lnTo>
                      <a:pt x="3231" y="57335"/>
                    </a:lnTo>
                    <a:lnTo>
                      <a:pt x="5466" y="57562"/>
                    </a:lnTo>
                    <a:lnTo>
                      <a:pt x="5973" y="57701"/>
                    </a:lnTo>
                    <a:lnTo>
                      <a:pt x="40901" y="51956"/>
                    </a:lnTo>
                    <a:lnTo>
                      <a:pt x="41128" y="51589"/>
                    </a:lnTo>
                    <a:lnTo>
                      <a:pt x="42350" y="49947"/>
                    </a:lnTo>
                    <a:lnTo>
                      <a:pt x="43031" y="49336"/>
                    </a:lnTo>
                    <a:lnTo>
                      <a:pt x="43433" y="49144"/>
                    </a:lnTo>
                    <a:lnTo>
                      <a:pt x="43608" y="49162"/>
                    </a:lnTo>
                    <a:lnTo>
                      <a:pt x="44359" y="48341"/>
                    </a:lnTo>
                    <a:lnTo>
                      <a:pt x="45948" y="46786"/>
                    </a:lnTo>
                    <a:lnTo>
                      <a:pt x="47607" y="45302"/>
                    </a:lnTo>
                    <a:lnTo>
                      <a:pt x="49336" y="43905"/>
                    </a:lnTo>
                    <a:lnTo>
                      <a:pt x="51135" y="42595"/>
                    </a:lnTo>
                    <a:lnTo>
                      <a:pt x="53003" y="41390"/>
                    </a:lnTo>
                    <a:lnTo>
                      <a:pt x="54924" y="40255"/>
                    </a:lnTo>
                    <a:lnTo>
                      <a:pt x="56915" y="39242"/>
                    </a:lnTo>
                    <a:lnTo>
                      <a:pt x="58976" y="38316"/>
                    </a:lnTo>
                    <a:lnTo>
                      <a:pt x="61072" y="37496"/>
                    </a:lnTo>
                    <a:lnTo>
                      <a:pt x="63237" y="36780"/>
                    </a:lnTo>
                    <a:lnTo>
                      <a:pt x="65438" y="36168"/>
                    </a:lnTo>
                    <a:lnTo>
                      <a:pt x="67691" y="35679"/>
                    </a:lnTo>
                    <a:lnTo>
                      <a:pt x="69978" y="35313"/>
                    </a:lnTo>
                    <a:lnTo>
                      <a:pt x="72301" y="35068"/>
                    </a:lnTo>
                    <a:lnTo>
                      <a:pt x="74659" y="34928"/>
                    </a:lnTo>
                    <a:lnTo>
                      <a:pt x="76824" y="34928"/>
                    </a:lnTo>
                    <a:lnTo>
                      <a:pt x="78745" y="35016"/>
                    </a:lnTo>
                    <a:lnTo>
                      <a:pt x="80631" y="35190"/>
                    </a:lnTo>
                    <a:lnTo>
                      <a:pt x="82517" y="35435"/>
                    </a:lnTo>
                    <a:lnTo>
                      <a:pt x="85277" y="35941"/>
                    </a:lnTo>
                    <a:lnTo>
                      <a:pt x="88874" y="36902"/>
                    </a:lnTo>
                    <a:lnTo>
                      <a:pt x="92332" y="38159"/>
                    </a:lnTo>
                    <a:lnTo>
                      <a:pt x="95650" y="39679"/>
                    </a:lnTo>
                    <a:lnTo>
                      <a:pt x="98811" y="41477"/>
                    </a:lnTo>
                    <a:lnTo>
                      <a:pt x="101798" y="43521"/>
                    </a:lnTo>
                    <a:lnTo>
                      <a:pt x="103230" y="44638"/>
                    </a:lnTo>
                    <a:lnTo>
                      <a:pt x="109674" y="44743"/>
                    </a:lnTo>
                    <a:lnTo>
                      <a:pt x="127138" y="27279"/>
                    </a:lnTo>
                    <a:lnTo>
                      <a:pt x="127976" y="19874"/>
                    </a:lnTo>
                    <a:lnTo>
                      <a:pt x="126666" y="18739"/>
                    </a:lnTo>
                    <a:lnTo>
                      <a:pt x="123977" y="16539"/>
                    </a:lnTo>
                    <a:lnTo>
                      <a:pt x="121165" y="14443"/>
                    </a:lnTo>
                    <a:lnTo>
                      <a:pt x="118284" y="12487"/>
                    </a:lnTo>
                    <a:lnTo>
                      <a:pt x="115297" y="10653"/>
                    </a:lnTo>
                    <a:lnTo>
                      <a:pt x="112241" y="8959"/>
                    </a:lnTo>
                    <a:lnTo>
                      <a:pt x="109080" y="7388"/>
                    </a:lnTo>
                    <a:lnTo>
                      <a:pt x="105849" y="5956"/>
                    </a:lnTo>
                    <a:lnTo>
                      <a:pt x="102549" y="4681"/>
                    </a:lnTo>
                    <a:lnTo>
                      <a:pt x="99178" y="3546"/>
                    </a:lnTo>
                    <a:lnTo>
                      <a:pt x="95755" y="2550"/>
                    </a:lnTo>
                    <a:lnTo>
                      <a:pt x="92245" y="1712"/>
                    </a:lnTo>
                    <a:lnTo>
                      <a:pt x="88682" y="1048"/>
                    </a:lnTo>
                    <a:lnTo>
                      <a:pt x="85085" y="524"/>
                    </a:lnTo>
                    <a:lnTo>
                      <a:pt x="81417" y="193"/>
                    </a:lnTo>
                    <a:lnTo>
                      <a:pt x="77697" y="18"/>
                    </a:lnTo>
                    <a:lnTo>
                      <a:pt x="7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8696051" y="1280700"/>
                <a:ext cx="2619625" cy="3541300"/>
              </a:xfrm>
              <a:custGeom>
                <a:avLst/>
                <a:gdLst/>
                <a:ahLst/>
                <a:cxnLst/>
                <a:rect l="l" t="t" r="r" b="b"/>
                <a:pathLst>
                  <a:path w="104785" h="141652" extrusionOk="0">
                    <a:moveTo>
                      <a:pt x="56514" y="1"/>
                    </a:moveTo>
                    <a:lnTo>
                      <a:pt x="31768" y="24730"/>
                    </a:lnTo>
                    <a:lnTo>
                      <a:pt x="32693" y="25481"/>
                    </a:lnTo>
                    <a:lnTo>
                      <a:pt x="34457" y="27088"/>
                    </a:lnTo>
                    <a:lnTo>
                      <a:pt x="36134" y="28782"/>
                    </a:lnTo>
                    <a:lnTo>
                      <a:pt x="37723" y="30563"/>
                    </a:lnTo>
                    <a:lnTo>
                      <a:pt x="39225" y="32431"/>
                    </a:lnTo>
                    <a:lnTo>
                      <a:pt x="40622" y="34370"/>
                    </a:lnTo>
                    <a:lnTo>
                      <a:pt x="41897" y="36396"/>
                    </a:lnTo>
                    <a:lnTo>
                      <a:pt x="43067" y="38491"/>
                    </a:lnTo>
                    <a:lnTo>
                      <a:pt x="44132" y="40657"/>
                    </a:lnTo>
                    <a:lnTo>
                      <a:pt x="45075" y="42892"/>
                    </a:lnTo>
                    <a:lnTo>
                      <a:pt x="45896" y="45180"/>
                    </a:lnTo>
                    <a:lnTo>
                      <a:pt x="46595" y="47538"/>
                    </a:lnTo>
                    <a:lnTo>
                      <a:pt x="47153" y="49930"/>
                    </a:lnTo>
                    <a:lnTo>
                      <a:pt x="47573" y="52375"/>
                    </a:lnTo>
                    <a:lnTo>
                      <a:pt x="47869" y="54873"/>
                    </a:lnTo>
                    <a:lnTo>
                      <a:pt x="48009" y="57405"/>
                    </a:lnTo>
                    <a:lnTo>
                      <a:pt x="48027" y="58697"/>
                    </a:lnTo>
                    <a:lnTo>
                      <a:pt x="48027" y="63063"/>
                    </a:lnTo>
                    <a:lnTo>
                      <a:pt x="49144" y="63081"/>
                    </a:lnTo>
                    <a:lnTo>
                      <a:pt x="51345" y="63308"/>
                    </a:lnTo>
                    <a:lnTo>
                      <a:pt x="53475" y="63744"/>
                    </a:lnTo>
                    <a:lnTo>
                      <a:pt x="55536" y="64373"/>
                    </a:lnTo>
                    <a:lnTo>
                      <a:pt x="57492" y="65211"/>
                    </a:lnTo>
                    <a:lnTo>
                      <a:pt x="59343" y="66207"/>
                    </a:lnTo>
                    <a:lnTo>
                      <a:pt x="61090" y="67394"/>
                    </a:lnTo>
                    <a:lnTo>
                      <a:pt x="62714" y="68722"/>
                    </a:lnTo>
                    <a:lnTo>
                      <a:pt x="64181" y="70206"/>
                    </a:lnTo>
                    <a:lnTo>
                      <a:pt x="65526" y="71830"/>
                    </a:lnTo>
                    <a:lnTo>
                      <a:pt x="66696" y="73559"/>
                    </a:lnTo>
                    <a:lnTo>
                      <a:pt x="67709" y="75428"/>
                    </a:lnTo>
                    <a:lnTo>
                      <a:pt x="68547" y="77384"/>
                    </a:lnTo>
                    <a:lnTo>
                      <a:pt x="69175" y="79427"/>
                    </a:lnTo>
                    <a:lnTo>
                      <a:pt x="69612" y="81558"/>
                    </a:lnTo>
                    <a:lnTo>
                      <a:pt x="69839" y="83758"/>
                    </a:lnTo>
                    <a:lnTo>
                      <a:pt x="69857" y="84893"/>
                    </a:lnTo>
                    <a:lnTo>
                      <a:pt x="69839" y="86011"/>
                    </a:lnTo>
                    <a:lnTo>
                      <a:pt x="69612" y="88211"/>
                    </a:lnTo>
                    <a:lnTo>
                      <a:pt x="69175" y="90342"/>
                    </a:lnTo>
                    <a:lnTo>
                      <a:pt x="68547" y="92385"/>
                    </a:lnTo>
                    <a:lnTo>
                      <a:pt x="67709" y="94341"/>
                    </a:lnTo>
                    <a:lnTo>
                      <a:pt x="66696" y="96192"/>
                    </a:lnTo>
                    <a:lnTo>
                      <a:pt x="65526" y="97939"/>
                    </a:lnTo>
                    <a:lnTo>
                      <a:pt x="64181" y="99563"/>
                    </a:lnTo>
                    <a:lnTo>
                      <a:pt x="62714" y="101047"/>
                    </a:lnTo>
                    <a:lnTo>
                      <a:pt x="61090" y="102375"/>
                    </a:lnTo>
                    <a:lnTo>
                      <a:pt x="59343" y="103562"/>
                    </a:lnTo>
                    <a:lnTo>
                      <a:pt x="57492" y="104575"/>
                    </a:lnTo>
                    <a:lnTo>
                      <a:pt x="55536" y="105396"/>
                    </a:lnTo>
                    <a:lnTo>
                      <a:pt x="53475" y="106042"/>
                    </a:lnTo>
                    <a:lnTo>
                      <a:pt x="51345" y="106479"/>
                    </a:lnTo>
                    <a:lnTo>
                      <a:pt x="49144" y="106706"/>
                    </a:lnTo>
                    <a:lnTo>
                      <a:pt x="48027" y="106723"/>
                    </a:lnTo>
                    <a:lnTo>
                      <a:pt x="4367" y="106723"/>
                    </a:lnTo>
                    <a:lnTo>
                      <a:pt x="1" y="111107"/>
                    </a:lnTo>
                    <a:lnTo>
                      <a:pt x="1" y="137303"/>
                    </a:lnTo>
                    <a:lnTo>
                      <a:pt x="4367" y="141651"/>
                    </a:lnTo>
                    <a:lnTo>
                      <a:pt x="48027" y="141651"/>
                    </a:lnTo>
                    <a:lnTo>
                      <a:pt x="49494" y="141634"/>
                    </a:lnTo>
                    <a:lnTo>
                      <a:pt x="52393" y="141494"/>
                    </a:lnTo>
                    <a:lnTo>
                      <a:pt x="55239" y="141197"/>
                    </a:lnTo>
                    <a:lnTo>
                      <a:pt x="58051" y="140760"/>
                    </a:lnTo>
                    <a:lnTo>
                      <a:pt x="60828" y="140202"/>
                    </a:lnTo>
                    <a:lnTo>
                      <a:pt x="63552" y="139503"/>
                    </a:lnTo>
                    <a:lnTo>
                      <a:pt x="66207" y="138665"/>
                    </a:lnTo>
                    <a:lnTo>
                      <a:pt x="68809" y="137704"/>
                    </a:lnTo>
                    <a:lnTo>
                      <a:pt x="71358" y="136639"/>
                    </a:lnTo>
                    <a:lnTo>
                      <a:pt x="73838" y="135434"/>
                    </a:lnTo>
                    <a:lnTo>
                      <a:pt x="76248" y="134124"/>
                    </a:lnTo>
                    <a:lnTo>
                      <a:pt x="78589" y="132692"/>
                    </a:lnTo>
                    <a:lnTo>
                      <a:pt x="80859" y="131173"/>
                    </a:lnTo>
                    <a:lnTo>
                      <a:pt x="83042" y="129531"/>
                    </a:lnTo>
                    <a:lnTo>
                      <a:pt x="85155" y="127802"/>
                    </a:lnTo>
                    <a:lnTo>
                      <a:pt x="87163" y="125968"/>
                    </a:lnTo>
                    <a:lnTo>
                      <a:pt x="89084" y="124030"/>
                    </a:lnTo>
                    <a:lnTo>
                      <a:pt x="90918" y="122022"/>
                    </a:lnTo>
                    <a:lnTo>
                      <a:pt x="92664" y="119908"/>
                    </a:lnTo>
                    <a:lnTo>
                      <a:pt x="94306" y="117725"/>
                    </a:lnTo>
                    <a:lnTo>
                      <a:pt x="95825" y="115473"/>
                    </a:lnTo>
                    <a:lnTo>
                      <a:pt x="97258" y="113132"/>
                    </a:lnTo>
                    <a:lnTo>
                      <a:pt x="98567" y="110705"/>
                    </a:lnTo>
                    <a:lnTo>
                      <a:pt x="99772" y="108225"/>
                    </a:lnTo>
                    <a:lnTo>
                      <a:pt x="100838" y="105693"/>
                    </a:lnTo>
                    <a:lnTo>
                      <a:pt x="101798" y="103073"/>
                    </a:lnTo>
                    <a:lnTo>
                      <a:pt x="102636" y="100419"/>
                    </a:lnTo>
                    <a:lnTo>
                      <a:pt x="103335" y="97694"/>
                    </a:lnTo>
                    <a:lnTo>
                      <a:pt x="103894" y="94935"/>
                    </a:lnTo>
                    <a:lnTo>
                      <a:pt x="104330" y="92106"/>
                    </a:lnTo>
                    <a:lnTo>
                      <a:pt x="104627" y="89259"/>
                    </a:lnTo>
                    <a:lnTo>
                      <a:pt x="104767" y="86360"/>
                    </a:lnTo>
                    <a:lnTo>
                      <a:pt x="104784" y="84893"/>
                    </a:lnTo>
                    <a:lnTo>
                      <a:pt x="104767" y="83077"/>
                    </a:lnTo>
                    <a:lnTo>
                      <a:pt x="104540" y="79497"/>
                    </a:lnTo>
                    <a:lnTo>
                      <a:pt x="104103" y="75987"/>
                    </a:lnTo>
                    <a:lnTo>
                      <a:pt x="103440" y="72546"/>
                    </a:lnTo>
                    <a:lnTo>
                      <a:pt x="102584" y="69193"/>
                    </a:lnTo>
                    <a:lnTo>
                      <a:pt x="101536" y="65910"/>
                    </a:lnTo>
                    <a:lnTo>
                      <a:pt x="100279" y="62714"/>
                    </a:lnTo>
                    <a:lnTo>
                      <a:pt x="98847" y="59623"/>
                    </a:lnTo>
                    <a:lnTo>
                      <a:pt x="97240" y="56637"/>
                    </a:lnTo>
                    <a:lnTo>
                      <a:pt x="95459" y="53755"/>
                    </a:lnTo>
                    <a:lnTo>
                      <a:pt x="93520" y="50996"/>
                    </a:lnTo>
                    <a:lnTo>
                      <a:pt x="91425" y="48359"/>
                    </a:lnTo>
                    <a:lnTo>
                      <a:pt x="89172" y="45844"/>
                    </a:lnTo>
                    <a:lnTo>
                      <a:pt x="86797" y="43469"/>
                    </a:lnTo>
                    <a:lnTo>
                      <a:pt x="84264" y="41251"/>
                    </a:lnTo>
                    <a:lnTo>
                      <a:pt x="81610" y="39173"/>
                    </a:lnTo>
                    <a:lnTo>
                      <a:pt x="80230" y="38195"/>
                    </a:lnTo>
                    <a:lnTo>
                      <a:pt x="79828" y="36797"/>
                    </a:lnTo>
                    <a:lnTo>
                      <a:pt x="78973" y="34021"/>
                    </a:lnTo>
                    <a:lnTo>
                      <a:pt x="78012" y="31314"/>
                    </a:lnTo>
                    <a:lnTo>
                      <a:pt x="76964" y="28642"/>
                    </a:lnTo>
                    <a:lnTo>
                      <a:pt x="75812" y="26005"/>
                    </a:lnTo>
                    <a:lnTo>
                      <a:pt x="74572" y="23438"/>
                    </a:lnTo>
                    <a:lnTo>
                      <a:pt x="73245" y="20905"/>
                    </a:lnTo>
                    <a:lnTo>
                      <a:pt x="71813" y="18443"/>
                    </a:lnTo>
                    <a:lnTo>
                      <a:pt x="70311" y="16033"/>
                    </a:lnTo>
                    <a:lnTo>
                      <a:pt x="68721" y="13693"/>
                    </a:lnTo>
                    <a:lnTo>
                      <a:pt x="67062" y="11387"/>
                    </a:lnTo>
                    <a:lnTo>
                      <a:pt x="65316" y="9170"/>
                    </a:lnTo>
                    <a:lnTo>
                      <a:pt x="63482" y="7004"/>
                    </a:lnTo>
                    <a:lnTo>
                      <a:pt x="61579" y="4908"/>
                    </a:lnTo>
                    <a:lnTo>
                      <a:pt x="59605" y="2882"/>
                    </a:lnTo>
                    <a:lnTo>
                      <a:pt x="57562" y="944"/>
                    </a:lnTo>
                    <a:lnTo>
                      <a:pt x="56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6856226" y="3899425"/>
                <a:ext cx="1948575" cy="922575"/>
              </a:xfrm>
              <a:custGeom>
                <a:avLst/>
                <a:gdLst/>
                <a:ahLst/>
                <a:cxnLst/>
                <a:rect l="l" t="t" r="r" b="b"/>
                <a:pathLst>
                  <a:path w="77943" h="36903" extrusionOk="0">
                    <a:moveTo>
                      <a:pt x="25306" y="1"/>
                    </a:moveTo>
                    <a:lnTo>
                      <a:pt x="19019" y="1957"/>
                    </a:lnTo>
                    <a:lnTo>
                      <a:pt x="1537" y="19438"/>
                    </a:lnTo>
                    <a:lnTo>
                      <a:pt x="1" y="25358"/>
                    </a:lnTo>
                    <a:lnTo>
                      <a:pt x="909" y="26022"/>
                    </a:lnTo>
                    <a:lnTo>
                      <a:pt x="2742" y="27314"/>
                    </a:lnTo>
                    <a:lnTo>
                      <a:pt x="4646" y="28519"/>
                    </a:lnTo>
                    <a:lnTo>
                      <a:pt x="6585" y="29655"/>
                    </a:lnTo>
                    <a:lnTo>
                      <a:pt x="8575" y="30737"/>
                    </a:lnTo>
                    <a:lnTo>
                      <a:pt x="10619" y="31715"/>
                    </a:lnTo>
                    <a:lnTo>
                      <a:pt x="12697" y="32623"/>
                    </a:lnTo>
                    <a:lnTo>
                      <a:pt x="14828" y="33462"/>
                    </a:lnTo>
                    <a:lnTo>
                      <a:pt x="16993" y="34195"/>
                    </a:lnTo>
                    <a:lnTo>
                      <a:pt x="19194" y="34859"/>
                    </a:lnTo>
                    <a:lnTo>
                      <a:pt x="21429" y="35435"/>
                    </a:lnTo>
                    <a:lnTo>
                      <a:pt x="23699" y="35907"/>
                    </a:lnTo>
                    <a:lnTo>
                      <a:pt x="26004" y="36291"/>
                    </a:lnTo>
                    <a:lnTo>
                      <a:pt x="28345" y="36588"/>
                    </a:lnTo>
                    <a:lnTo>
                      <a:pt x="30702" y="36797"/>
                    </a:lnTo>
                    <a:lnTo>
                      <a:pt x="33095" y="36885"/>
                    </a:lnTo>
                    <a:lnTo>
                      <a:pt x="34300" y="36902"/>
                    </a:lnTo>
                    <a:lnTo>
                      <a:pt x="77942" y="36902"/>
                    </a:lnTo>
                    <a:lnTo>
                      <a:pt x="77942" y="1974"/>
                    </a:lnTo>
                    <a:lnTo>
                      <a:pt x="34300" y="1974"/>
                    </a:lnTo>
                    <a:lnTo>
                      <a:pt x="33095" y="1957"/>
                    </a:lnTo>
                    <a:lnTo>
                      <a:pt x="30772" y="1695"/>
                    </a:lnTo>
                    <a:lnTo>
                      <a:pt x="28502" y="1188"/>
                    </a:lnTo>
                    <a:lnTo>
                      <a:pt x="26354" y="455"/>
                    </a:lnTo>
                    <a:lnTo>
                      <a:pt x="25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6294751" y="1984075"/>
                <a:ext cx="2549350" cy="2549325"/>
              </a:xfrm>
              <a:custGeom>
                <a:avLst/>
                <a:gdLst/>
                <a:ahLst/>
                <a:cxnLst/>
                <a:rect l="l" t="t" r="r" b="b"/>
                <a:pathLst>
                  <a:path w="101974" h="101973" extrusionOk="0">
                    <a:moveTo>
                      <a:pt x="55292" y="0"/>
                    </a:moveTo>
                    <a:lnTo>
                      <a:pt x="52393" y="158"/>
                    </a:lnTo>
                    <a:lnTo>
                      <a:pt x="49529" y="454"/>
                    </a:lnTo>
                    <a:lnTo>
                      <a:pt x="46717" y="874"/>
                    </a:lnTo>
                    <a:lnTo>
                      <a:pt x="43958" y="1450"/>
                    </a:lnTo>
                    <a:lnTo>
                      <a:pt x="41233" y="2148"/>
                    </a:lnTo>
                    <a:lnTo>
                      <a:pt x="38561" y="2969"/>
                    </a:lnTo>
                    <a:lnTo>
                      <a:pt x="35959" y="3930"/>
                    </a:lnTo>
                    <a:lnTo>
                      <a:pt x="33410" y="5013"/>
                    </a:lnTo>
                    <a:lnTo>
                      <a:pt x="30930" y="6200"/>
                    </a:lnTo>
                    <a:lnTo>
                      <a:pt x="28520" y="7527"/>
                    </a:lnTo>
                    <a:lnTo>
                      <a:pt x="26179" y="8942"/>
                    </a:lnTo>
                    <a:lnTo>
                      <a:pt x="23909" y="10479"/>
                    </a:lnTo>
                    <a:lnTo>
                      <a:pt x="21726" y="12103"/>
                    </a:lnTo>
                    <a:lnTo>
                      <a:pt x="19630" y="13849"/>
                    </a:lnTo>
                    <a:lnTo>
                      <a:pt x="17605" y="15683"/>
                    </a:lnTo>
                    <a:lnTo>
                      <a:pt x="15684" y="17604"/>
                    </a:lnTo>
                    <a:lnTo>
                      <a:pt x="13850" y="19630"/>
                    </a:lnTo>
                    <a:lnTo>
                      <a:pt x="12121" y="21726"/>
                    </a:lnTo>
                    <a:lnTo>
                      <a:pt x="10479" y="23909"/>
                    </a:lnTo>
                    <a:lnTo>
                      <a:pt x="8943" y="26179"/>
                    </a:lnTo>
                    <a:lnTo>
                      <a:pt x="7528" y="28519"/>
                    </a:lnTo>
                    <a:lnTo>
                      <a:pt x="6218" y="30929"/>
                    </a:lnTo>
                    <a:lnTo>
                      <a:pt x="5013" y="33409"/>
                    </a:lnTo>
                    <a:lnTo>
                      <a:pt x="3930" y="35959"/>
                    </a:lnTo>
                    <a:lnTo>
                      <a:pt x="2987" y="38561"/>
                    </a:lnTo>
                    <a:lnTo>
                      <a:pt x="2149" y="41233"/>
                    </a:lnTo>
                    <a:lnTo>
                      <a:pt x="1450" y="43940"/>
                    </a:lnTo>
                    <a:lnTo>
                      <a:pt x="892" y="46716"/>
                    </a:lnTo>
                    <a:lnTo>
                      <a:pt x="455" y="49528"/>
                    </a:lnTo>
                    <a:lnTo>
                      <a:pt x="158" y="52392"/>
                    </a:lnTo>
                    <a:lnTo>
                      <a:pt x="18" y="55291"/>
                    </a:lnTo>
                    <a:lnTo>
                      <a:pt x="1" y="56758"/>
                    </a:lnTo>
                    <a:lnTo>
                      <a:pt x="18" y="58470"/>
                    </a:lnTo>
                    <a:lnTo>
                      <a:pt x="228" y="61875"/>
                    </a:lnTo>
                    <a:lnTo>
                      <a:pt x="630" y="65228"/>
                    </a:lnTo>
                    <a:lnTo>
                      <a:pt x="1223" y="68511"/>
                    </a:lnTo>
                    <a:lnTo>
                      <a:pt x="2009" y="71742"/>
                    </a:lnTo>
                    <a:lnTo>
                      <a:pt x="2970" y="74886"/>
                    </a:lnTo>
                    <a:lnTo>
                      <a:pt x="4105" y="77942"/>
                    </a:lnTo>
                    <a:lnTo>
                      <a:pt x="5415" y="80928"/>
                    </a:lnTo>
                    <a:lnTo>
                      <a:pt x="6882" y="83810"/>
                    </a:lnTo>
                    <a:lnTo>
                      <a:pt x="8506" y="86604"/>
                    </a:lnTo>
                    <a:lnTo>
                      <a:pt x="10270" y="89294"/>
                    </a:lnTo>
                    <a:lnTo>
                      <a:pt x="12191" y="91878"/>
                    </a:lnTo>
                    <a:lnTo>
                      <a:pt x="14252" y="94341"/>
                    </a:lnTo>
                    <a:lnTo>
                      <a:pt x="16452" y="96681"/>
                    </a:lnTo>
                    <a:lnTo>
                      <a:pt x="18775" y="98899"/>
                    </a:lnTo>
                    <a:lnTo>
                      <a:pt x="21220" y="100977"/>
                    </a:lnTo>
                    <a:lnTo>
                      <a:pt x="22495" y="101972"/>
                    </a:lnTo>
                    <a:lnTo>
                      <a:pt x="47817" y="76650"/>
                    </a:lnTo>
                    <a:lnTo>
                      <a:pt x="47101" y="76318"/>
                    </a:lnTo>
                    <a:lnTo>
                      <a:pt x="45739" y="75567"/>
                    </a:lnTo>
                    <a:lnTo>
                      <a:pt x="44429" y="74746"/>
                    </a:lnTo>
                    <a:lnTo>
                      <a:pt x="43189" y="73821"/>
                    </a:lnTo>
                    <a:lnTo>
                      <a:pt x="42019" y="72825"/>
                    </a:lnTo>
                    <a:lnTo>
                      <a:pt x="40919" y="71742"/>
                    </a:lnTo>
                    <a:lnTo>
                      <a:pt x="39906" y="70590"/>
                    </a:lnTo>
                    <a:lnTo>
                      <a:pt x="38963" y="69367"/>
                    </a:lnTo>
                    <a:lnTo>
                      <a:pt x="38107" y="68075"/>
                    </a:lnTo>
                    <a:lnTo>
                      <a:pt x="37356" y="66730"/>
                    </a:lnTo>
                    <a:lnTo>
                      <a:pt x="36675" y="65316"/>
                    </a:lnTo>
                    <a:lnTo>
                      <a:pt x="36116" y="63866"/>
                    </a:lnTo>
                    <a:lnTo>
                      <a:pt x="35662" y="62347"/>
                    </a:lnTo>
                    <a:lnTo>
                      <a:pt x="35296" y="60792"/>
                    </a:lnTo>
                    <a:lnTo>
                      <a:pt x="35069" y="59203"/>
                    </a:lnTo>
                    <a:lnTo>
                      <a:pt x="34946" y="57579"/>
                    </a:lnTo>
                    <a:lnTo>
                      <a:pt x="34929" y="56758"/>
                    </a:lnTo>
                    <a:lnTo>
                      <a:pt x="34946" y="55623"/>
                    </a:lnTo>
                    <a:lnTo>
                      <a:pt x="35173" y="53423"/>
                    </a:lnTo>
                    <a:lnTo>
                      <a:pt x="35610" y="51292"/>
                    </a:lnTo>
                    <a:lnTo>
                      <a:pt x="36256" y="49249"/>
                    </a:lnTo>
                    <a:lnTo>
                      <a:pt x="37077" y="47293"/>
                    </a:lnTo>
                    <a:lnTo>
                      <a:pt x="38090" y="45424"/>
                    </a:lnTo>
                    <a:lnTo>
                      <a:pt x="39260" y="43695"/>
                    </a:lnTo>
                    <a:lnTo>
                      <a:pt x="40605" y="42071"/>
                    </a:lnTo>
                    <a:lnTo>
                      <a:pt x="42089" y="40587"/>
                    </a:lnTo>
                    <a:lnTo>
                      <a:pt x="43696" y="39259"/>
                    </a:lnTo>
                    <a:lnTo>
                      <a:pt x="45442" y="38072"/>
                    </a:lnTo>
                    <a:lnTo>
                      <a:pt x="47311" y="37076"/>
                    </a:lnTo>
                    <a:lnTo>
                      <a:pt x="49267" y="36238"/>
                    </a:lnTo>
                    <a:lnTo>
                      <a:pt x="51310" y="35609"/>
                    </a:lnTo>
                    <a:lnTo>
                      <a:pt x="53441" y="35173"/>
                    </a:lnTo>
                    <a:lnTo>
                      <a:pt x="55641" y="34946"/>
                    </a:lnTo>
                    <a:lnTo>
                      <a:pt x="56759" y="34928"/>
                    </a:lnTo>
                    <a:lnTo>
                      <a:pt x="57580" y="34928"/>
                    </a:lnTo>
                    <a:lnTo>
                      <a:pt x="59204" y="35051"/>
                    </a:lnTo>
                    <a:lnTo>
                      <a:pt x="60810" y="35295"/>
                    </a:lnTo>
                    <a:lnTo>
                      <a:pt x="62365" y="35644"/>
                    </a:lnTo>
                    <a:lnTo>
                      <a:pt x="63867" y="36116"/>
                    </a:lnTo>
                    <a:lnTo>
                      <a:pt x="65316" y="36675"/>
                    </a:lnTo>
                    <a:lnTo>
                      <a:pt x="66731" y="37338"/>
                    </a:lnTo>
                    <a:lnTo>
                      <a:pt x="68075" y="38089"/>
                    </a:lnTo>
                    <a:lnTo>
                      <a:pt x="69368" y="38945"/>
                    </a:lnTo>
                    <a:lnTo>
                      <a:pt x="70590" y="39888"/>
                    </a:lnTo>
                    <a:lnTo>
                      <a:pt x="71743" y="40901"/>
                    </a:lnTo>
                    <a:lnTo>
                      <a:pt x="72826" y="42001"/>
                    </a:lnTo>
                    <a:lnTo>
                      <a:pt x="73821" y="43171"/>
                    </a:lnTo>
                    <a:lnTo>
                      <a:pt x="74747" y="44429"/>
                    </a:lnTo>
                    <a:lnTo>
                      <a:pt x="75585" y="45721"/>
                    </a:lnTo>
                    <a:lnTo>
                      <a:pt x="76318" y="47101"/>
                    </a:lnTo>
                    <a:lnTo>
                      <a:pt x="76650" y="47799"/>
                    </a:lnTo>
                    <a:lnTo>
                      <a:pt x="101973" y="22476"/>
                    </a:lnTo>
                    <a:lnTo>
                      <a:pt x="100978" y="21219"/>
                    </a:lnTo>
                    <a:lnTo>
                      <a:pt x="98899" y="18774"/>
                    </a:lnTo>
                    <a:lnTo>
                      <a:pt x="96681" y="16451"/>
                    </a:lnTo>
                    <a:lnTo>
                      <a:pt x="94341" y="14251"/>
                    </a:lnTo>
                    <a:lnTo>
                      <a:pt x="91879" y="12190"/>
                    </a:lnTo>
                    <a:lnTo>
                      <a:pt x="89294" y="10269"/>
                    </a:lnTo>
                    <a:lnTo>
                      <a:pt x="86605" y="8488"/>
                    </a:lnTo>
                    <a:lnTo>
                      <a:pt x="83828" y="6864"/>
                    </a:lnTo>
                    <a:lnTo>
                      <a:pt x="80929" y="5397"/>
                    </a:lnTo>
                    <a:lnTo>
                      <a:pt x="77960" y="4087"/>
                    </a:lnTo>
                    <a:lnTo>
                      <a:pt x="74886" y="2952"/>
                    </a:lnTo>
                    <a:lnTo>
                      <a:pt x="71743" y="1991"/>
                    </a:lnTo>
                    <a:lnTo>
                      <a:pt x="68530" y="1223"/>
                    </a:lnTo>
                    <a:lnTo>
                      <a:pt x="65229" y="612"/>
                    </a:lnTo>
                    <a:lnTo>
                      <a:pt x="61893" y="210"/>
                    </a:lnTo>
                    <a:lnTo>
                      <a:pt x="58488" y="18"/>
                    </a:lnTo>
                    <a:lnTo>
                      <a:pt x="56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21"/>
            <p:cNvSpPr/>
            <p:nvPr/>
          </p:nvSpPr>
          <p:spPr>
            <a:xfrm>
              <a:off x="4250596" y="2250412"/>
              <a:ext cx="6429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1"/>
          <p:cNvGrpSpPr/>
          <p:nvPr/>
        </p:nvGrpSpPr>
        <p:grpSpPr>
          <a:xfrm>
            <a:off x="3965477" y="1318986"/>
            <a:ext cx="1213346" cy="791031"/>
            <a:chOff x="3965477" y="3890711"/>
            <a:chExt cx="1213346" cy="791031"/>
          </a:xfrm>
        </p:grpSpPr>
        <p:sp>
          <p:nvSpPr>
            <p:cNvPr id="202" name="Google Shape;202;p21"/>
            <p:cNvSpPr/>
            <p:nvPr/>
          </p:nvSpPr>
          <p:spPr>
            <a:xfrm>
              <a:off x="4228473" y="3890711"/>
              <a:ext cx="130436" cy="199106"/>
            </a:xfrm>
            <a:custGeom>
              <a:avLst/>
              <a:gdLst/>
              <a:ahLst/>
              <a:cxnLst/>
              <a:rect l="l" t="t" r="r" b="b"/>
              <a:pathLst>
                <a:path w="30836" h="47070" extrusionOk="0">
                  <a:moveTo>
                    <a:pt x="16182" y="1"/>
                  </a:moveTo>
                  <a:cubicBezTo>
                    <a:pt x="15942" y="1"/>
                    <a:pt x="15701" y="7"/>
                    <a:pt x="15460" y="19"/>
                  </a:cubicBezTo>
                  <a:cubicBezTo>
                    <a:pt x="15253" y="10"/>
                    <a:pt x="15046" y="5"/>
                    <a:pt x="14840" y="5"/>
                  </a:cubicBezTo>
                  <a:cubicBezTo>
                    <a:pt x="11361" y="5"/>
                    <a:pt x="8000" y="1332"/>
                    <a:pt x="5462" y="3632"/>
                  </a:cubicBezTo>
                  <a:cubicBezTo>
                    <a:pt x="3025" y="5816"/>
                    <a:pt x="1597" y="8841"/>
                    <a:pt x="1597" y="12034"/>
                  </a:cubicBezTo>
                  <a:cubicBezTo>
                    <a:pt x="1513" y="14890"/>
                    <a:pt x="2605" y="17663"/>
                    <a:pt x="4705" y="19680"/>
                  </a:cubicBezTo>
                  <a:cubicBezTo>
                    <a:pt x="7310" y="22032"/>
                    <a:pt x="10419" y="23628"/>
                    <a:pt x="13780" y="24553"/>
                  </a:cubicBezTo>
                  <a:cubicBezTo>
                    <a:pt x="16720" y="25393"/>
                    <a:pt x="19661" y="26653"/>
                    <a:pt x="22181" y="28418"/>
                  </a:cubicBezTo>
                  <a:cubicBezTo>
                    <a:pt x="24030" y="29762"/>
                    <a:pt x="24954" y="31946"/>
                    <a:pt x="24870" y="34215"/>
                  </a:cubicBezTo>
                  <a:cubicBezTo>
                    <a:pt x="24954" y="36399"/>
                    <a:pt x="23946" y="38416"/>
                    <a:pt x="22181" y="39592"/>
                  </a:cubicBezTo>
                  <a:cubicBezTo>
                    <a:pt x="20426" y="40869"/>
                    <a:pt x="18292" y="41615"/>
                    <a:pt x="16067" y="41615"/>
                  </a:cubicBezTo>
                  <a:cubicBezTo>
                    <a:pt x="15949" y="41615"/>
                    <a:pt x="15831" y="41613"/>
                    <a:pt x="15712" y="41609"/>
                  </a:cubicBezTo>
                  <a:cubicBezTo>
                    <a:pt x="13275" y="41609"/>
                    <a:pt x="10923" y="40684"/>
                    <a:pt x="9158" y="39088"/>
                  </a:cubicBezTo>
                  <a:cubicBezTo>
                    <a:pt x="7226" y="37408"/>
                    <a:pt x="5882" y="35223"/>
                    <a:pt x="5294" y="32787"/>
                  </a:cubicBezTo>
                  <a:lnTo>
                    <a:pt x="0" y="34887"/>
                  </a:lnTo>
                  <a:cubicBezTo>
                    <a:pt x="841" y="38500"/>
                    <a:pt x="3025" y="41693"/>
                    <a:pt x="6218" y="43877"/>
                  </a:cubicBezTo>
                  <a:cubicBezTo>
                    <a:pt x="8990" y="45894"/>
                    <a:pt x="12351" y="46986"/>
                    <a:pt x="15796" y="47070"/>
                  </a:cubicBezTo>
                  <a:cubicBezTo>
                    <a:pt x="19325" y="47070"/>
                    <a:pt x="22854" y="46062"/>
                    <a:pt x="25878" y="44045"/>
                  </a:cubicBezTo>
                  <a:cubicBezTo>
                    <a:pt x="27391" y="42953"/>
                    <a:pt x="28567" y="41609"/>
                    <a:pt x="29407" y="39928"/>
                  </a:cubicBezTo>
                  <a:cubicBezTo>
                    <a:pt x="30331" y="38164"/>
                    <a:pt x="30835" y="36147"/>
                    <a:pt x="30835" y="34131"/>
                  </a:cubicBezTo>
                  <a:cubicBezTo>
                    <a:pt x="30835" y="32114"/>
                    <a:pt x="30415" y="30182"/>
                    <a:pt x="29659" y="28418"/>
                  </a:cubicBezTo>
                  <a:cubicBezTo>
                    <a:pt x="28819" y="26737"/>
                    <a:pt x="27643" y="25225"/>
                    <a:pt x="26214" y="24217"/>
                  </a:cubicBezTo>
                  <a:cubicBezTo>
                    <a:pt x="24786" y="23124"/>
                    <a:pt x="23274" y="22200"/>
                    <a:pt x="21677" y="21444"/>
                  </a:cubicBezTo>
                  <a:cubicBezTo>
                    <a:pt x="19829" y="20604"/>
                    <a:pt x="17981" y="19932"/>
                    <a:pt x="16048" y="19343"/>
                  </a:cubicBezTo>
                  <a:cubicBezTo>
                    <a:pt x="13780" y="18671"/>
                    <a:pt x="11595" y="17579"/>
                    <a:pt x="9663" y="16235"/>
                  </a:cubicBezTo>
                  <a:cubicBezTo>
                    <a:pt x="8318" y="15227"/>
                    <a:pt x="7562" y="13630"/>
                    <a:pt x="7562" y="12034"/>
                  </a:cubicBezTo>
                  <a:cubicBezTo>
                    <a:pt x="7478" y="10185"/>
                    <a:pt x="8402" y="8421"/>
                    <a:pt x="9915" y="7413"/>
                  </a:cubicBezTo>
                  <a:cubicBezTo>
                    <a:pt x="11422" y="6223"/>
                    <a:pt x="13303" y="5557"/>
                    <a:pt x="15206" y="5557"/>
                  </a:cubicBezTo>
                  <a:cubicBezTo>
                    <a:pt x="15319" y="5557"/>
                    <a:pt x="15431" y="5560"/>
                    <a:pt x="15544" y="5564"/>
                  </a:cubicBezTo>
                  <a:cubicBezTo>
                    <a:pt x="15675" y="5559"/>
                    <a:pt x="15805" y="5556"/>
                    <a:pt x="15935" y="5556"/>
                  </a:cubicBezTo>
                  <a:cubicBezTo>
                    <a:pt x="17894" y="5556"/>
                    <a:pt x="19766" y="6152"/>
                    <a:pt x="21341" y="7413"/>
                  </a:cubicBezTo>
                  <a:cubicBezTo>
                    <a:pt x="22686" y="8337"/>
                    <a:pt x="23694" y="9765"/>
                    <a:pt x="24114" y="11362"/>
                  </a:cubicBezTo>
                  <a:lnTo>
                    <a:pt x="29407" y="9177"/>
                  </a:lnTo>
                  <a:cubicBezTo>
                    <a:pt x="28567" y="6657"/>
                    <a:pt x="26887" y="4472"/>
                    <a:pt x="24786" y="2876"/>
                  </a:cubicBezTo>
                  <a:cubicBezTo>
                    <a:pt x="22291" y="1004"/>
                    <a:pt x="19288" y="1"/>
                    <a:pt x="16182" y="1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374544" y="3915313"/>
              <a:ext cx="84587" cy="172427"/>
            </a:xfrm>
            <a:custGeom>
              <a:avLst/>
              <a:gdLst/>
              <a:ahLst/>
              <a:cxnLst/>
              <a:rect l="l" t="t" r="r" b="b"/>
              <a:pathLst>
                <a:path w="19997" h="40763" extrusionOk="0">
                  <a:moveTo>
                    <a:pt x="5378" y="0"/>
                  </a:moveTo>
                  <a:lnTo>
                    <a:pt x="5378" y="9495"/>
                  </a:lnTo>
                  <a:lnTo>
                    <a:pt x="0" y="9495"/>
                  </a:lnTo>
                  <a:lnTo>
                    <a:pt x="0" y="14704"/>
                  </a:lnTo>
                  <a:lnTo>
                    <a:pt x="5378" y="14704"/>
                  </a:lnTo>
                  <a:lnTo>
                    <a:pt x="5378" y="30835"/>
                  </a:lnTo>
                  <a:cubicBezTo>
                    <a:pt x="5210" y="33524"/>
                    <a:pt x="6134" y="36213"/>
                    <a:pt x="7982" y="38145"/>
                  </a:cubicBezTo>
                  <a:cubicBezTo>
                    <a:pt x="9663" y="39910"/>
                    <a:pt x="12099" y="40750"/>
                    <a:pt x="15292" y="40750"/>
                  </a:cubicBezTo>
                  <a:cubicBezTo>
                    <a:pt x="15457" y="40758"/>
                    <a:pt x="15621" y="40763"/>
                    <a:pt x="15786" y="40763"/>
                  </a:cubicBezTo>
                  <a:cubicBezTo>
                    <a:pt x="17217" y="40763"/>
                    <a:pt x="18641" y="40446"/>
                    <a:pt x="19997" y="39994"/>
                  </a:cubicBezTo>
                  <a:lnTo>
                    <a:pt x="17980" y="34952"/>
                  </a:lnTo>
                  <a:cubicBezTo>
                    <a:pt x="17280" y="35302"/>
                    <a:pt x="16580" y="35478"/>
                    <a:pt x="15831" y="35478"/>
                  </a:cubicBezTo>
                  <a:cubicBezTo>
                    <a:pt x="15682" y="35478"/>
                    <a:pt x="15530" y="35471"/>
                    <a:pt x="15376" y="35457"/>
                  </a:cubicBezTo>
                  <a:cubicBezTo>
                    <a:pt x="12603" y="35457"/>
                    <a:pt x="11175" y="33776"/>
                    <a:pt x="11175" y="30415"/>
                  </a:cubicBezTo>
                  <a:lnTo>
                    <a:pt x="11175" y="14704"/>
                  </a:lnTo>
                  <a:lnTo>
                    <a:pt x="18737" y="14704"/>
                  </a:lnTo>
                  <a:lnTo>
                    <a:pt x="18737" y="9495"/>
                  </a:lnTo>
                  <a:lnTo>
                    <a:pt x="11175" y="949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481165" y="3954762"/>
              <a:ext cx="115509" cy="135055"/>
            </a:xfrm>
            <a:custGeom>
              <a:avLst/>
              <a:gdLst/>
              <a:ahLst/>
              <a:cxnLst/>
              <a:rect l="l" t="t" r="r" b="b"/>
              <a:pathLst>
                <a:path w="27307" h="31928" extrusionOk="0">
                  <a:moveTo>
                    <a:pt x="0" y="0"/>
                  </a:moveTo>
                  <a:lnTo>
                    <a:pt x="0" y="18905"/>
                  </a:lnTo>
                  <a:cubicBezTo>
                    <a:pt x="0" y="22938"/>
                    <a:pt x="1008" y="26047"/>
                    <a:pt x="3025" y="28399"/>
                  </a:cubicBezTo>
                  <a:cubicBezTo>
                    <a:pt x="5041" y="30752"/>
                    <a:pt x="7982" y="31928"/>
                    <a:pt x="11763" y="31928"/>
                  </a:cubicBezTo>
                  <a:cubicBezTo>
                    <a:pt x="13779" y="31928"/>
                    <a:pt x="15796" y="31424"/>
                    <a:pt x="17560" y="30416"/>
                  </a:cubicBezTo>
                  <a:cubicBezTo>
                    <a:pt x="19157" y="29491"/>
                    <a:pt x="20585" y="28231"/>
                    <a:pt x="21593" y="26635"/>
                  </a:cubicBezTo>
                  <a:lnTo>
                    <a:pt x="21845" y="26635"/>
                  </a:lnTo>
                  <a:lnTo>
                    <a:pt x="21845" y="30920"/>
                  </a:lnTo>
                  <a:lnTo>
                    <a:pt x="27306" y="30920"/>
                  </a:lnTo>
                  <a:lnTo>
                    <a:pt x="27306" y="85"/>
                  </a:lnTo>
                  <a:lnTo>
                    <a:pt x="21593" y="85"/>
                  </a:lnTo>
                  <a:lnTo>
                    <a:pt x="21593" y="17056"/>
                  </a:lnTo>
                  <a:cubicBezTo>
                    <a:pt x="21593" y="19493"/>
                    <a:pt x="20753" y="21846"/>
                    <a:pt x="19325" y="23778"/>
                  </a:cubicBezTo>
                  <a:cubicBezTo>
                    <a:pt x="17948" y="25560"/>
                    <a:pt x="15868" y="26639"/>
                    <a:pt x="13688" y="26639"/>
                  </a:cubicBezTo>
                  <a:cubicBezTo>
                    <a:pt x="13606" y="26639"/>
                    <a:pt x="13525" y="26638"/>
                    <a:pt x="13443" y="26635"/>
                  </a:cubicBezTo>
                  <a:cubicBezTo>
                    <a:pt x="8402" y="26635"/>
                    <a:pt x="5798" y="23778"/>
                    <a:pt x="5798" y="18065"/>
                  </a:cubicBezTo>
                  <a:lnTo>
                    <a:pt x="5798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622612" y="3895410"/>
              <a:ext cx="131506" cy="194407"/>
            </a:xfrm>
            <a:custGeom>
              <a:avLst/>
              <a:gdLst/>
              <a:ahLst/>
              <a:cxnLst/>
              <a:rect l="l" t="t" r="r" b="b"/>
              <a:pathLst>
                <a:path w="31089" h="45959" extrusionOk="0">
                  <a:moveTo>
                    <a:pt x="15723" y="18401"/>
                  </a:moveTo>
                  <a:cubicBezTo>
                    <a:pt x="18254" y="18401"/>
                    <a:pt x="20796" y="19409"/>
                    <a:pt x="22686" y="21425"/>
                  </a:cubicBezTo>
                  <a:cubicBezTo>
                    <a:pt x="24703" y="23694"/>
                    <a:pt x="25711" y="26550"/>
                    <a:pt x="25543" y="29575"/>
                  </a:cubicBezTo>
                  <a:cubicBezTo>
                    <a:pt x="25711" y="32516"/>
                    <a:pt x="24703" y="35456"/>
                    <a:pt x="22686" y="37641"/>
                  </a:cubicBezTo>
                  <a:cubicBezTo>
                    <a:pt x="20985" y="39585"/>
                    <a:pt x="18581" y="40670"/>
                    <a:pt x="16001" y="40670"/>
                  </a:cubicBezTo>
                  <a:cubicBezTo>
                    <a:pt x="15905" y="40670"/>
                    <a:pt x="15809" y="40669"/>
                    <a:pt x="15713" y="40666"/>
                  </a:cubicBezTo>
                  <a:cubicBezTo>
                    <a:pt x="13108" y="40666"/>
                    <a:pt x="10587" y="39573"/>
                    <a:pt x="8823" y="37641"/>
                  </a:cubicBezTo>
                  <a:cubicBezTo>
                    <a:pt x="6806" y="35372"/>
                    <a:pt x="5798" y="32516"/>
                    <a:pt x="5966" y="29575"/>
                  </a:cubicBezTo>
                  <a:cubicBezTo>
                    <a:pt x="5798" y="26550"/>
                    <a:pt x="6806" y="23694"/>
                    <a:pt x="8823" y="21425"/>
                  </a:cubicBezTo>
                  <a:cubicBezTo>
                    <a:pt x="10671" y="19409"/>
                    <a:pt x="13192" y="18401"/>
                    <a:pt x="15723" y="18401"/>
                  </a:cubicBezTo>
                  <a:close/>
                  <a:moveTo>
                    <a:pt x="25291" y="0"/>
                  </a:moveTo>
                  <a:lnTo>
                    <a:pt x="25291" y="14116"/>
                  </a:lnTo>
                  <a:lnTo>
                    <a:pt x="25543" y="18401"/>
                  </a:lnTo>
                  <a:lnTo>
                    <a:pt x="25291" y="18401"/>
                  </a:lnTo>
                  <a:cubicBezTo>
                    <a:pt x="24282" y="16804"/>
                    <a:pt x="22770" y="15544"/>
                    <a:pt x="21090" y="14704"/>
                  </a:cubicBezTo>
                  <a:cubicBezTo>
                    <a:pt x="19157" y="13611"/>
                    <a:pt x="16973" y="13107"/>
                    <a:pt x="14788" y="13107"/>
                  </a:cubicBezTo>
                  <a:cubicBezTo>
                    <a:pt x="10839" y="13107"/>
                    <a:pt x="7059" y="14788"/>
                    <a:pt x="4454" y="17812"/>
                  </a:cubicBezTo>
                  <a:cubicBezTo>
                    <a:pt x="1513" y="21005"/>
                    <a:pt x="1" y="25206"/>
                    <a:pt x="85" y="29575"/>
                  </a:cubicBezTo>
                  <a:cubicBezTo>
                    <a:pt x="1" y="33860"/>
                    <a:pt x="1513" y="38061"/>
                    <a:pt x="4454" y="41254"/>
                  </a:cubicBezTo>
                  <a:cubicBezTo>
                    <a:pt x="7059" y="44278"/>
                    <a:pt x="10839" y="45959"/>
                    <a:pt x="14788" y="45959"/>
                  </a:cubicBezTo>
                  <a:cubicBezTo>
                    <a:pt x="16973" y="45959"/>
                    <a:pt x="19157" y="45455"/>
                    <a:pt x="21090" y="44447"/>
                  </a:cubicBezTo>
                  <a:cubicBezTo>
                    <a:pt x="22770" y="43606"/>
                    <a:pt x="24282" y="42262"/>
                    <a:pt x="25291" y="40666"/>
                  </a:cubicBezTo>
                  <a:lnTo>
                    <a:pt x="25543" y="40666"/>
                  </a:lnTo>
                  <a:lnTo>
                    <a:pt x="25543" y="44951"/>
                  </a:lnTo>
                  <a:lnTo>
                    <a:pt x="31088" y="44951"/>
                  </a:lnTo>
                  <a:lnTo>
                    <a:pt x="31088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775438" y="3955117"/>
              <a:ext cx="130081" cy="188011"/>
            </a:xfrm>
            <a:custGeom>
              <a:avLst/>
              <a:gdLst/>
              <a:ahLst/>
              <a:cxnLst/>
              <a:rect l="l" t="t" r="r" b="b"/>
              <a:pathLst>
                <a:path w="30752" h="44447" extrusionOk="0">
                  <a:moveTo>
                    <a:pt x="24450" y="1"/>
                  </a:moveTo>
                  <a:lnTo>
                    <a:pt x="15544" y="22182"/>
                  </a:lnTo>
                  <a:lnTo>
                    <a:pt x="15460" y="22182"/>
                  </a:lnTo>
                  <a:lnTo>
                    <a:pt x="6302" y="85"/>
                  </a:lnTo>
                  <a:lnTo>
                    <a:pt x="0" y="85"/>
                  </a:lnTo>
                  <a:lnTo>
                    <a:pt x="12687" y="28903"/>
                  </a:lnTo>
                  <a:lnTo>
                    <a:pt x="5461" y="44447"/>
                  </a:lnTo>
                  <a:lnTo>
                    <a:pt x="11511" y="44447"/>
                  </a:lnTo>
                  <a:lnTo>
                    <a:pt x="30751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092352" y="4260764"/>
              <a:ext cx="135415" cy="257315"/>
            </a:xfrm>
            <a:custGeom>
              <a:avLst/>
              <a:gdLst/>
              <a:ahLst/>
              <a:cxnLst/>
              <a:rect l="l" t="t" r="r" b="b"/>
              <a:pathLst>
                <a:path w="32013" h="60831" extrusionOk="0">
                  <a:moveTo>
                    <a:pt x="15965" y="0"/>
                  </a:moveTo>
                  <a:cubicBezTo>
                    <a:pt x="7143" y="0"/>
                    <a:pt x="1" y="7142"/>
                    <a:pt x="1" y="15964"/>
                  </a:cubicBezTo>
                  <a:lnTo>
                    <a:pt x="1" y="60830"/>
                  </a:lnTo>
                  <a:lnTo>
                    <a:pt x="32012" y="60830"/>
                  </a:lnTo>
                  <a:lnTo>
                    <a:pt x="32012" y="15964"/>
                  </a:lnTo>
                  <a:cubicBezTo>
                    <a:pt x="32012" y="7142"/>
                    <a:pt x="24787" y="0"/>
                    <a:pt x="15965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965477" y="4517364"/>
              <a:ext cx="262290" cy="127594"/>
            </a:xfrm>
            <a:custGeom>
              <a:avLst/>
              <a:gdLst/>
              <a:ahLst/>
              <a:cxnLst/>
              <a:rect l="l" t="t" r="r" b="b"/>
              <a:pathLst>
                <a:path w="62007" h="30164" extrusionOk="0">
                  <a:moveTo>
                    <a:pt x="0" y="0"/>
                  </a:moveTo>
                  <a:cubicBezTo>
                    <a:pt x="420" y="16720"/>
                    <a:pt x="14199" y="30163"/>
                    <a:pt x="31003" y="30163"/>
                  </a:cubicBezTo>
                  <a:cubicBezTo>
                    <a:pt x="47807" y="30163"/>
                    <a:pt x="61502" y="16720"/>
                    <a:pt x="62006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4305595" y="4265561"/>
              <a:ext cx="361805" cy="337101"/>
            </a:xfrm>
            <a:custGeom>
              <a:avLst/>
              <a:gdLst/>
              <a:ahLst/>
              <a:cxnLst/>
              <a:rect l="l" t="t" r="r" b="b"/>
              <a:pathLst>
                <a:path w="85533" h="79693" extrusionOk="0">
                  <a:moveTo>
                    <a:pt x="42546" y="0"/>
                  </a:moveTo>
                  <a:cubicBezTo>
                    <a:pt x="39448" y="0"/>
                    <a:pt x="36339" y="1639"/>
                    <a:pt x="34785" y="4916"/>
                  </a:cubicBezTo>
                  <a:lnTo>
                    <a:pt x="1" y="79693"/>
                  </a:lnTo>
                  <a:lnTo>
                    <a:pt x="85532" y="79693"/>
                  </a:lnTo>
                  <a:lnTo>
                    <a:pt x="50244" y="4916"/>
                  </a:lnTo>
                  <a:cubicBezTo>
                    <a:pt x="48732" y="1639"/>
                    <a:pt x="45644" y="0"/>
                    <a:pt x="42546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436382" y="4444862"/>
              <a:ext cx="207562" cy="195117"/>
            </a:xfrm>
            <a:custGeom>
              <a:avLst/>
              <a:gdLst/>
              <a:ahLst/>
              <a:cxnLst/>
              <a:rect l="l" t="t" r="r" b="b"/>
              <a:pathLst>
                <a:path w="49069" h="46127" extrusionOk="0">
                  <a:moveTo>
                    <a:pt x="1" y="0"/>
                  </a:moveTo>
                  <a:lnTo>
                    <a:pt x="1" y="46127"/>
                  </a:lnTo>
                  <a:lnTo>
                    <a:pt x="49068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931457" y="4271424"/>
              <a:ext cx="194411" cy="330528"/>
            </a:xfrm>
            <a:custGeom>
              <a:avLst/>
              <a:gdLst/>
              <a:ahLst/>
              <a:cxnLst/>
              <a:rect l="l" t="t" r="r" b="b"/>
              <a:pathLst>
                <a:path w="45960" h="78139" extrusionOk="0">
                  <a:moveTo>
                    <a:pt x="23022" y="1"/>
                  </a:moveTo>
                  <a:cubicBezTo>
                    <a:pt x="10335" y="1"/>
                    <a:pt x="1" y="10335"/>
                    <a:pt x="1" y="23022"/>
                  </a:cubicBezTo>
                  <a:lnTo>
                    <a:pt x="1" y="78139"/>
                  </a:lnTo>
                  <a:lnTo>
                    <a:pt x="45959" y="78139"/>
                  </a:lnTo>
                  <a:lnTo>
                    <a:pt x="45959" y="23022"/>
                  </a:lnTo>
                  <a:cubicBezTo>
                    <a:pt x="45959" y="10335"/>
                    <a:pt x="35709" y="1"/>
                    <a:pt x="23022" y="1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738476" y="4271424"/>
              <a:ext cx="194407" cy="330528"/>
            </a:xfrm>
            <a:custGeom>
              <a:avLst/>
              <a:gdLst/>
              <a:ahLst/>
              <a:cxnLst/>
              <a:rect l="l" t="t" r="r" b="b"/>
              <a:pathLst>
                <a:path w="45959" h="78139" extrusionOk="0">
                  <a:moveTo>
                    <a:pt x="22938" y="1"/>
                  </a:moveTo>
                  <a:cubicBezTo>
                    <a:pt x="10251" y="1"/>
                    <a:pt x="0" y="10335"/>
                    <a:pt x="0" y="23022"/>
                  </a:cubicBezTo>
                  <a:lnTo>
                    <a:pt x="0" y="78139"/>
                  </a:lnTo>
                  <a:lnTo>
                    <a:pt x="45959" y="78139"/>
                  </a:lnTo>
                  <a:lnTo>
                    <a:pt x="45959" y="23022"/>
                  </a:lnTo>
                  <a:cubicBezTo>
                    <a:pt x="45959" y="10335"/>
                    <a:pt x="35624" y="1"/>
                    <a:pt x="22938" y="1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958470" y="4481024"/>
              <a:ext cx="220353" cy="200718"/>
            </a:xfrm>
            <a:custGeom>
              <a:avLst/>
              <a:gdLst/>
              <a:ahLst/>
              <a:cxnLst/>
              <a:rect l="l" t="t" r="r" b="b"/>
              <a:pathLst>
                <a:path w="52093" h="47451" extrusionOk="0">
                  <a:moveTo>
                    <a:pt x="26036" y="0"/>
                  </a:moveTo>
                  <a:cubicBezTo>
                    <a:pt x="19976" y="0"/>
                    <a:pt x="13905" y="2332"/>
                    <a:pt x="9242" y="6995"/>
                  </a:cubicBezTo>
                  <a:cubicBezTo>
                    <a:pt x="0" y="16237"/>
                    <a:pt x="0" y="31192"/>
                    <a:pt x="9242" y="40519"/>
                  </a:cubicBezTo>
                  <a:cubicBezTo>
                    <a:pt x="13905" y="45140"/>
                    <a:pt x="19976" y="47450"/>
                    <a:pt x="26036" y="47450"/>
                  </a:cubicBezTo>
                  <a:cubicBezTo>
                    <a:pt x="32096" y="47450"/>
                    <a:pt x="38145" y="45140"/>
                    <a:pt x="42766" y="40519"/>
                  </a:cubicBezTo>
                  <a:cubicBezTo>
                    <a:pt x="52092" y="31192"/>
                    <a:pt x="52092" y="16237"/>
                    <a:pt x="42766" y="6995"/>
                  </a:cubicBezTo>
                  <a:cubicBezTo>
                    <a:pt x="38145" y="2332"/>
                    <a:pt x="32096" y="0"/>
                    <a:pt x="26036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Data Viz">
  <p:cSld name="CUSTOM_6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>
            <a:off x="3809975" y="857350"/>
            <a:ext cx="5334000" cy="42864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1"/>
          </p:nvPr>
        </p:nvSpPr>
        <p:spPr>
          <a:xfrm>
            <a:off x="4038600" y="1085950"/>
            <a:ext cx="36576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685800" y="1362000"/>
            <a:ext cx="30480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2"/>
          </p:nvPr>
        </p:nvSpPr>
        <p:spPr>
          <a:xfrm>
            <a:off x="685800" y="2495550"/>
            <a:ext cx="22860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19" name="Google Shape;219;p22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20" name="Google Shape;220;p22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221" name="Google Shape;221;p22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222" name="Google Shape;222;p22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2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2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" name="Google Shape;226;p22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227" name="Google Shape;227;p22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8" name="Google Shape;228;p22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229" name="Google Shape;229;p22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22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231;p22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22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22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34" name="Google Shape;234;p22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Text / 1 Column">
  <p:cSld name="CUSTOM_6_2_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3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37" name="Google Shape;237;p23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238" name="Google Shape;238;p23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239" name="Google Shape;239;p23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243;p23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244" name="Google Shape;244;p23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5" name="Google Shape;245;p23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246" name="Google Shape;246;p23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23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3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23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23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51" name="Google Shape;251;p23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685800" y="1133400"/>
            <a:ext cx="3048000" cy="18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body" idx="1"/>
          </p:nvPr>
        </p:nvSpPr>
        <p:spPr>
          <a:xfrm>
            <a:off x="3733800" y="1209600"/>
            <a:ext cx="4572000" cy="30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Text / 2 Column">
  <p:cSld name="CUSTOM_6_2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4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56" name="Google Shape;256;p24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257" name="Google Shape;257;p24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258" name="Google Shape;258;p24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4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4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24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263" name="Google Shape;263;p24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4" name="Google Shape;264;p24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265" name="Google Shape;265;p24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24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24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24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24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70" name="Google Shape;270;p24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685800" y="1133400"/>
            <a:ext cx="3048000" cy="18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body" idx="1"/>
          </p:nvPr>
        </p:nvSpPr>
        <p:spPr>
          <a:xfrm>
            <a:off x="3733800" y="1209600"/>
            <a:ext cx="22860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body" idx="2"/>
          </p:nvPr>
        </p:nvSpPr>
        <p:spPr>
          <a:xfrm>
            <a:off x="6019800" y="1209600"/>
            <a:ext cx="22860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Text / 3 Column">
  <p:cSld name="CUSTOM_6_2_2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5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76" name="Google Shape;276;p25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277" name="Google Shape;277;p25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278" name="Google Shape;278;p25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5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5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5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" name="Google Shape;282;p25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283" name="Google Shape;283;p25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4" name="Google Shape;284;p25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285" name="Google Shape;285;p25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25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25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25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25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90" name="Google Shape;290;p25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685800" y="1133400"/>
            <a:ext cx="3048000" cy="18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1"/>
          </p:nvPr>
        </p:nvSpPr>
        <p:spPr>
          <a:xfrm>
            <a:off x="3733800" y="1209600"/>
            <a:ext cx="15240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body" idx="2"/>
          </p:nvPr>
        </p:nvSpPr>
        <p:spPr>
          <a:xfrm>
            <a:off x="5257800" y="1209600"/>
            <a:ext cx="15240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body" idx="3"/>
          </p:nvPr>
        </p:nvSpPr>
        <p:spPr>
          <a:xfrm>
            <a:off x="6781800" y="1209600"/>
            <a:ext cx="15240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Text / Wide">
  <p:cSld name="CUSTOM_6_2_3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7620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685800" y="1638300"/>
            <a:ext cx="76962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98" name="Google Shape;298;p26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00" name="Google Shape;300;p26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01" name="Google Shape;301;p26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305;p26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06" name="Google Shape;306;p26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7" name="Google Shape;307;p26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08" name="Google Shape;308;p26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26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26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26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26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13" name="Google Shape;313;p26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ext / 2 Column">
  <p:cSld name="CUSTOM_6_2_3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7620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body" idx="1"/>
          </p:nvPr>
        </p:nvSpPr>
        <p:spPr>
          <a:xfrm>
            <a:off x="685800" y="1638300"/>
            <a:ext cx="38100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body" idx="2"/>
          </p:nvPr>
        </p:nvSpPr>
        <p:spPr>
          <a:xfrm>
            <a:off x="4495800" y="1638300"/>
            <a:ext cx="38100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18" name="Google Shape;318;p27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319" name="Google Shape;319;p27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20" name="Google Shape;320;p27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21" name="Google Shape;321;p27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7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7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7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325;p27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27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28" name="Google Shape;328;p27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27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27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27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27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33" name="Google Shape;333;p27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ext / 2 Column">
  <p:cSld name="CUSTOM_6_2_3_1_1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7543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1"/>
          </p:nvPr>
        </p:nvSpPr>
        <p:spPr>
          <a:xfrm>
            <a:off x="685800" y="1638300"/>
            <a:ext cx="45720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2"/>
          </p:nvPr>
        </p:nvSpPr>
        <p:spPr>
          <a:xfrm>
            <a:off x="5257800" y="1638300"/>
            <a:ext cx="31242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38" name="Google Shape;338;p28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339" name="Google Shape;339;p28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40" name="Google Shape;340;p28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41" name="Google Shape;341;p28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8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8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8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" name="Google Shape;345;p28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46" name="Google Shape;346;p28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7" name="Google Shape;347;p28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48" name="Google Shape;348;p28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28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28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8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8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53" name="Google Shape;353;p28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ext / 3 Columns">
  <p:cSld name="CUSTOM_6_2_3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7620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body" idx="1"/>
          </p:nvPr>
        </p:nvSpPr>
        <p:spPr>
          <a:xfrm>
            <a:off x="5257800" y="1638300"/>
            <a:ext cx="22860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body" idx="2"/>
          </p:nvPr>
        </p:nvSpPr>
        <p:spPr>
          <a:xfrm>
            <a:off x="685800" y="1638300"/>
            <a:ext cx="22860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body" idx="3"/>
          </p:nvPr>
        </p:nvSpPr>
        <p:spPr>
          <a:xfrm>
            <a:off x="2971800" y="1638300"/>
            <a:ext cx="2286000" cy="26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59" name="Google Shape;359;p29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360" name="Google Shape;360;p29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61" name="Google Shape;361;p29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62" name="Google Shape;362;p29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9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9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366;p29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67" name="Google Shape;367;p29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8" name="Google Shape;368;p29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69" name="Google Shape;369;p29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9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9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9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9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74" name="Google Shape;374;p29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ext / 5 Column">
  <p:cSld name="CUSTOM_6_2_3_1_1_1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7620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body" idx="1"/>
          </p:nvPr>
        </p:nvSpPr>
        <p:spPr>
          <a:xfrm>
            <a:off x="685800" y="2066825"/>
            <a:ext cx="15240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2"/>
          </p:nvPr>
        </p:nvSpPr>
        <p:spPr>
          <a:xfrm>
            <a:off x="2209800" y="2066825"/>
            <a:ext cx="15240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body" idx="3"/>
          </p:nvPr>
        </p:nvSpPr>
        <p:spPr>
          <a:xfrm>
            <a:off x="3733800" y="2066825"/>
            <a:ext cx="15240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body" idx="4"/>
          </p:nvPr>
        </p:nvSpPr>
        <p:spPr>
          <a:xfrm>
            <a:off x="5257800" y="2066825"/>
            <a:ext cx="15240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30"/>
          <p:cNvSpPr txBox="1">
            <a:spLocks noGrp="1"/>
          </p:cNvSpPr>
          <p:nvPr>
            <p:ph type="body" idx="5"/>
          </p:nvPr>
        </p:nvSpPr>
        <p:spPr>
          <a:xfrm>
            <a:off x="6781800" y="2066825"/>
            <a:ext cx="1524000" cy="2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82" name="Google Shape;382;p30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383" name="Google Shape;383;p30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384" name="Google Shape;384;p30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385" name="Google Shape;385;p30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0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0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30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390" name="Google Shape;390;p30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1" name="Google Shape;391;p30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392" name="Google Shape;392;p30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30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30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30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30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397" name="Google Shape;397;p30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Graphic / Right">
  <p:cSld name="CUSTOM_6_2_4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685800" y="1362000"/>
            <a:ext cx="3048000" cy="9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body" idx="1"/>
          </p:nvPr>
        </p:nvSpPr>
        <p:spPr>
          <a:xfrm>
            <a:off x="685800" y="2495550"/>
            <a:ext cx="22860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01" name="Google Shape;401;p31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402" name="Google Shape;402;p31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03" name="Google Shape;403;p31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04" name="Google Shape;404;p31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1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1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31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09" name="Google Shape;409;p31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0" name="Google Shape;410;p31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11" name="Google Shape;411;p31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1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1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1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1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16" name="Google Shape;416;p31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Graphic / Wide">
  <p:cSld name="CUSTOM_6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68580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32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420" name="Google Shape;420;p32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21" name="Google Shape;421;p32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22" name="Google Shape;422;p32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2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6" name="Google Shape;426;p32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27" name="Google Shape;427;p32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8" name="Google Shape;428;p32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29" name="Google Shape;429;p32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32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32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32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32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34" name="Google Shape;434;p32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Graphic / Left">
  <p:cSld name="CUSTOM_6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3"/>
          <p:cNvGrpSpPr/>
          <p:nvPr/>
        </p:nvGrpSpPr>
        <p:grpSpPr>
          <a:xfrm>
            <a:off x="5743707" y="4433682"/>
            <a:ext cx="2143330" cy="562473"/>
            <a:chOff x="831227" y="1197994"/>
            <a:chExt cx="2449800" cy="642900"/>
          </a:xfrm>
        </p:grpSpPr>
        <p:grpSp>
          <p:nvGrpSpPr>
            <p:cNvPr id="437" name="Google Shape;437;p33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38" name="Google Shape;438;p33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39" name="Google Shape;439;p33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3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3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3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3" name="Google Shape;443;p33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44" name="Google Shape;444;p33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5" name="Google Shape;445;p33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46" name="Google Shape;446;p33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3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3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51" name="Google Shape;451;p33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3"/>
          <p:cNvSpPr txBox="1">
            <a:spLocks noGrp="1"/>
          </p:cNvSpPr>
          <p:nvPr>
            <p:ph type="title"/>
          </p:nvPr>
        </p:nvSpPr>
        <p:spPr>
          <a:xfrm>
            <a:off x="6019800" y="1362000"/>
            <a:ext cx="30480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33"/>
          <p:cNvSpPr txBox="1">
            <a:spLocks noGrp="1"/>
          </p:cNvSpPr>
          <p:nvPr>
            <p:ph type="body" idx="1"/>
          </p:nvPr>
        </p:nvSpPr>
        <p:spPr>
          <a:xfrm>
            <a:off x="6019800" y="2495550"/>
            <a:ext cx="2286000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Quote / Right">
  <p:cSld name="CUSTOM_7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34"/>
          <p:cNvGrpSpPr/>
          <p:nvPr/>
        </p:nvGrpSpPr>
        <p:grpSpPr>
          <a:xfrm>
            <a:off x="5743707" y="4433682"/>
            <a:ext cx="2143330" cy="562473"/>
            <a:chOff x="831227" y="1197994"/>
            <a:chExt cx="2449800" cy="642900"/>
          </a:xfrm>
        </p:grpSpPr>
        <p:grpSp>
          <p:nvGrpSpPr>
            <p:cNvPr id="456" name="Google Shape;456;p34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57" name="Google Shape;457;p34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58" name="Google Shape;458;p34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4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4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4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2" name="Google Shape;462;p34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63" name="Google Shape;463;p34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4" name="Google Shape;464;p34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65" name="Google Shape;465;p34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34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4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4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4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70" name="Google Shape;470;p34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34"/>
          <p:cNvSpPr txBox="1">
            <a:spLocks noGrp="1"/>
          </p:cNvSpPr>
          <p:nvPr>
            <p:ph type="title"/>
          </p:nvPr>
        </p:nvSpPr>
        <p:spPr>
          <a:xfrm>
            <a:off x="838200" y="1285800"/>
            <a:ext cx="5334000" cy="19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34"/>
          <p:cNvSpPr txBox="1">
            <a:spLocks noGrp="1"/>
          </p:cNvSpPr>
          <p:nvPr>
            <p:ph type="subTitle" idx="1"/>
          </p:nvPr>
        </p:nvSpPr>
        <p:spPr>
          <a:xfrm>
            <a:off x="2362200" y="3352800"/>
            <a:ext cx="3810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Quote / Left">
  <p:cSld name="CUSTOM_7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title"/>
          </p:nvPr>
        </p:nvSpPr>
        <p:spPr>
          <a:xfrm>
            <a:off x="685800" y="1285800"/>
            <a:ext cx="6858000" cy="19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subTitle" idx="1"/>
          </p:nvPr>
        </p:nvSpPr>
        <p:spPr>
          <a:xfrm>
            <a:off x="685800" y="3352800"/>
            <a:ext cx="38100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477" name="Google Shape;477;p35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78" name="Google Shape;478;p35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79" name="Google Shape;479;p35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3" name="Google Shape;483;p35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484" name="Google Shape;484;p35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85" name="Google Shape;485;p35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486" name="Google Shape;486;p35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5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5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5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5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91" name="Google Shape;491;p35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/ branding">
  <p:cSld name="CUSTOM_10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7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495" name="Google Shape;495;p37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496" name="Google Shape;496;p37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497" name="Google Shape;497;p37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7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7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7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7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502" name="Google Shape;502;p37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03" name="Google Shape;503;p37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09" name="Google Shape;509;p37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">
  <p:cSld name="CUSTOM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>
            <a:spLocks noGrp="1"/>
          </p:cNvSpPr>
          <p:nvPr>
            <p:ph type="title"/>
          </p:nvPr>
        </p:nvSpPr>
        <p:spPr>
          <a:xfrm>
            <a:off x="1295675" y="2571863"/>
            <a:ext cx="4445100" cy="21144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pic>
        <p:nvPicPr>
          <p:cNvPr id="529" name="Google Shape;52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4625" y="412669"/>
            <a:ext cx="479500" cy="65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 Green">
  <p:cSld name="CUSTOM_5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1295675" y="2637338"/>
            <a:ext cx="4445100" cy="21144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532" name="Google Shape;532;p40"/>
          <p:cNvGrpSpPr/>
          <p:nvPr/>
        </p:nvGrpSpPr>
        <p:grpSpPr>
          <a:xfrm>
            <a:off x="502776" y="1866706"/>
            <a:ext cx="2166923" cy="405040"/>
            <a:chOff x="238125" y="2182350"/>
            <a:chExt cx="7149200" cy="1336325"/>
          </a:xfrm>
        </p:grpSpPr>
        <p:sp>
          <p:nvSpPr>
            <p:cNvPr id="533" name="Google Shape;533;p40"/>
            <p:cNvSpPr/>
            <p:nvPr/>
          </p:nvSpPr>
          <p:spPr>
            <a:xfrm>
              <a:off x="3329700" y="2212350"/>
              <a:ext cx="437400" cy="832500"/>
            </a:xfrm>
            <a:custGeom>
              <a:avLst/>
              <a:gdLst/>
              <a:ahLst/>
              <a:cxnLst/>
              <a:rect l="l" t="t" r="r" b="b"/>
              <a:pathLst>
                <a:path w="17496" h="33300" extrusionOk="0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919575" y="3042100"/>
              <a:ext cx="847525" cy="422400"/>
            </a:xfrm>
            <a:custGeom>
              <a:avLst/>
              <a:gdLst/>
              <a:ahLst/>
              <a:cxnLst/>
              <a:rect l="l" t="t" r="r" b="b"/>
              <a:pathLst>
                <a:path w="33901" h="16896" extrusionOk="0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325700" y="2182350"/>
              <a:ext cx="1169075" cy="1088675"/>
            </a:xfrm>
            <a:custGeom>
              <a:avLst/>
              <a:gdLst/>
              <a:ahLst/>
              <a:cxnLst/>
              <a:rect l="l" t="t" r="r" b="b"/>
              <a:pathLst>
                <a:path w="46763" h="43547" extrusionOk="0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748100" y="2761425"/>
              <a:ext cx="671750" cy="630875"/>
            </a:xfrm>
            <a:custGeom>
              <a:avLst/>
              <a:gdLst/>
              <a:ahLst/>
              <a:cxnLst/>
              <a:rect l="l" t="t" r="r" b="b"/>
              <a:pathLst>
                <a:path w="26870" h="25235" extrusionOk="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588875" y="2193275"/>
              <a:ext cx="628150" cy="1068225"/>
            </a:xfrm>
            <a:custGeom>
              <a:avLst/>
              <a:gdLst/>
              <a:ahLst/>
              <a:cxnLst/>
              <a:rect l="l" t="t" r="r" b="b"/>
              <a:pathLst>
                <a:path w="25126" h="42729" extrusionOk="0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964825" y="2193275"/>
              <a:ext cx="628150" cy="1068225"/>
            </a:xfrm>
            <a:custGeom>
              <a:avLst/>
              <a:gdLst/>
              <a:ahLst/>
              <a:cxnLst/>
              <a:rect l="l" t="t" r="r" b="b"/>
              <a:pathLst>
                <a:path w="25126" h="42729" extrusionOk="0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676075" y="2870775"/>
              <a:ext cx="711250" cy="647900"/>
            </a:xfrm>
            <a:custGeom>
              <a:avLst/>
              <a:gdLst/>
              <a:ahLst/>
              <a:cxnLst/>
              <a:rect l="l" t="t" r="r" b="b"/>
              <a:pathLst>
                <a:path w="28450" h="25916" extrusionOk="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38125" y="2532175"/>
              <a:ext cx="421025" cy="643475"/>
            </a:xfrm>
            <a:custGeom>
              <a:avLst/>
              <a:gdLst/>
              <a:ahLst/>
              <a:cxnLst/>
              <a:rect l="l" t="t" r="r" b="b"/>
              <a:pathLst>
                <a:path w="16841" h="25739" extrusionOk="0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09550" y="2611550"/>
              <a:ext cx="273900" cy="557650"/>
            </a:xfrm>
            <a:custGeom>
              <a:avLst/>
              <a:gdLst/>
              <a:ahLst/>
              <a:cxnLst/>
              <a:rect l="l" t="t" r="r" b="b"/>
              <a:pathLst>
                <a:path w="10956" h="22306" extrusionOk="0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052900" y="2739625"/>
              <a:ext cx="376100" cy="436025"/>
            </a:xfrm>
            <a:custGeom>
              <a:avLst/>
              <a:gdLst/>
              <a:ahLst/>
              <a:cxnLst/>
              <a:rect l="l" t="t" r="r" b="b"/>
              <a:pathLst>
                <a:path w="15044" h="17441" extrusionOk="0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512075" y="2546150"/>
              <a:ext cx="425150" cy="629500"/>
            </a:xfrm>
            <a:custGeom>
              <a:avLst/>
              <a:gdLst/>
              <a:ahLst/>
              <a:cxnLst/>
              <a:rect l="l" t="t" r="r" b="b"/>
              <a:pathLst>
                <a:path w="17006" h="25180" extrusionOk="0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006675" y="2739625"/>
              <a:ext cx="419675" cy="607700"/>
            </a:xfrm>
            <a:custGeom>
              <a:avLst/>
              <a:gdLst/>
              <a:ahLst/>
              <a:cxnLst/>
              <a:rect l="l" t="t" r="r" b="b"/>
              <a:pathLst>
                <a:path w="16787" h="24308" extrusionOk="0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5" name="Google Shape;54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4625" y="412669"/>
            <a:ext cx="479500" cy="65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Title + photo">
  <p:cSld name="CUSTOM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Break">
  <p:cSld name="CUSTOM_2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</p:spPr>
        <p:txBody>
          <a:bodyPr spcFirstLastPara="1" wrap="square" lIns="0" tIns="0" rIns="22860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3"/>
          <p:cNvSpPr txBox="1"/>
          <p:nvPr/>
        </p:nvSpPr>
        <p:spPr>
          <a:xfrm>
            <a:off x="761950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566" name="Google Shape;566;p43"/>
          <p:cNvSpPr txBox="1"/>
          <p:nvPr/>
        </p:nvSpPr>
        <p:spPr>
          <a:xfrm>
            <a:off x="2707204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567" name="Google Shape;567;p43"/>
          <p:cNvSpPr txBox="1"/>
          <p:nvPr/>
        </p:nvSpPr>
        <p:spPr>
          <a:xfrm>
            <a:off x="4674206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568" name="Google Shape;568;p43"/>
          <p:cNvSpPr txBox="1"/>
          <p:nvPr/>
        </p:nvSpPr>
        <p:spPr>
          <a:xfrm>
            <a:off x="6641207" y="2219400"/>
            <a:ext cx="1740900" cy="1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_Two columns">
  <p:cSld name="CUSTOM_2_2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44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3" name="Google Shape;573;p44"/>
          <p:cNvSpPr txBox="1">
            <a:spLocks noGrp="1"/>
          </p:cNvSpPr>
          <p:nvPr>
            <p:ph type="body" idx="2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hree columns">
  <p:cSld name="CUSTOM_3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45"/>
          <p:cNvSpPr txBox="1">
            <a:spLocks noGrp="1"/>
          </p:cNvSpPr>
          <p:nvPr>
            <p:ph type="body" idx="1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1" name="Google Shape;591;p45"/>
          <p:cNvSpPr txBox="1">
            <a:spLocks noGrp="1"/>
          </p:cNvSpPr>
          <p:nvPr>
            <p:ph type="body" idx="2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2" name="Google Shape;592;p45"/>
          <p:cNvSpPr txBox="1">
            <a:spLocks noGrp="1"/>
          </p:cNvSpPr>
          <p:nvPr>
            <p:ph type="body" idx="3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One image">
  <p:cSld name="CUSTOM_3_1_1_1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>
            <a:spLocks noGrp="1"/>
          </p:cNvSpPr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</p:spPr>
        <p:txBody>
          <a:bodyPr spcFirstLastPara="1" wrap="square" lIns="0" tIns="0" rIns="22860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47"/>
          <p:cNvSpPr txBox="1">
            <a:spLocks noGrp="1"/>
          </p:cNvSpPr>
          <p:nvPr>
            <p:ph type="body" idx="1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Break / Center">
  <p:cSld name="CUSTOM_3_1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>
            <a:spLocks noGrp="1"/>
          </p:cNvSpPr>
          <p:nvPr>
            <p:ph type="title"/>
          </p:nvPr>
        </p:nvSpPr>
        <p:spPr>
          <a:xfrm>
            <a:off x="1524000" y="2343150"/>
            <a:ext cx="6096000" cy="19431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ext / 2 Column">
  <p:cSld name="CUSTOM_6_2_3_1_1_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9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7543800" cy="5811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1"/>
          </p:nvPr>
        </p:nvSpPr>
        <p:spPr>
          <a:xfrm>
            <a:off x="685800" y="1638300"/>
            <a:ext cx="4572000" cy="26478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3" name="Google Shape;663;p49"/>
          <p:cNvSpPr txBox="1">
            <a:spLocks noGrp="1"/>
          </p:cNvSpPr>
          <p:nvPr>
            <p:ph type="body" idx="2"/>
          </p:nvPr>
        </p:nvSpPr>
        <p:spPr>
          <a:xfrm>
            <a:off x="5257800" y="1638300"/>
            <a:ext cx="3124200" cy="26478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/ Left1">
  <p:cSld name="CUSTOM_6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0"/>
          <p:cNvSpPr txBox="1">
            <a:spLocks noGrp="1"/>
          </p:cNvSpPr>
          <p:nvPr>
            <p:ph type="title"/>
          </p:nvPr>
        </p:nvSpPr>
        <p:spPr>
          <a:xfrm>
            <a:off x="1447800" y="2342825"/>
            <a:ext cx="5334000" cy="19434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682" name="Google Shape;682;p50"/>
          <p:cNvSpPr txBox="1">
            <a:spLocks noGrp="1"/>
          </p:cNvSpPr>
          <p:nvPr>
            <p:ph type="subTitle" idx="1"/>
          </p:nvPr>
        </p:nvSpPr>
        <p:spPr>
          <a:xfrm>
            <a:off x="6019800" y="1638000"/>
            <a:ext cx="2286000" cy="12858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Graphic / Wide">
  <p:cSld name="CUSTOM_6_2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1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6858000" cy="10098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Graphic / Right">
  <p:cSld name="CUSTOM_6_2_4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2"/>
          <p:cNvSpPr txBox="1">
            <a:spLocks noGrp="1"/>
          </p:cNvSpPr>
          <p:nvPr>
            <p:ph type="title"/>
          </p:nvPr>
        </p:nvSpPr>
        <p:spPr>
          <a:xfrm>
            <a:off x="685800" y="1362000"/>
            <a:ext cx="3048000" cy="990000"/>
          </a:xfrm>
          <a:prstGeom prst="rect">
            <a:avLst/>
          </a:prstGeom>
        </p:spPr>
        <p:txBody>
          <a:bodyPr spcFirstLastPara="1" wrap="square" lIns="0" tIns="0" rIns="22860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52"/>
          <p:cNvSpPr txBox="1">
            <a:spLocks noGrp="1"/>
          </p:cNvSpPr>
          <p:nvPr>
            <p:ph type="body" idx="1"/>
          </p:nvPr>
        </p:nvSpPr>
        <p:spPr>
          <a:xfrm>
            <a:off x="685800" y="2495550"/>
            <a:ext cx="2286000" cy="13620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ody -3up">
  <p:cSld name="Body -3up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3" descr="Asset 26@3x.png"/>
          <p:cNvSpPr/>
          <p:nvPr/>
        </p:nvSpPr>
        <p:spPr>
          <a:xfrm>
            <a:off x="1869925" y="4770000"/>
            <a:ext cx="1145428" cy="158725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53"/>
          <p:cNvSpPr txBox="1">
            <a:spLocks noGrp="1"/>
          </p:cNvSpPr>
          <p:nvPr>
            <p:ph type="title"/>
          </p:nvPr>
        </p:nvSpPr>
        <p:spPr>
          <a:xfrm>
            <a:off x="356616" y="612648"/>
            <a:ext cx="78912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i="0" u="none" strike="noStrike" cap="none">
                <a:solidFill>
                  <a:schemeClr val="dk2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0" name="Google Shape;740;p53"/>
          <p:cNvSpPr txBox="1">
            <a:spLocks noGrp="1"/>
          </p:cNvSpPr>
          <p:nvPr>
            <p:ph type="body" idx="1"/>
          </p:nvPr>
        </p:nvSpPr>
        <p:spPr>
          <a:xfrm>
            <a:off x="356616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 u="none" strike="noStrike" cap="none">
                <a:solidFill>
                  <a:schemeClr val="dk2"/>
                </a:solidFill>
              </a:defRPr>
            </a:lvl2pPr>
            <a:lvl3pPr marL="1371600" marR="0" lvl="2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i="0" u="none" strike="noStrike" cap="none">
                <a:solidFill>
                  <a:schemeClr val="accent1"/>
                </a:solidFill>
              </a:defRPr>
            </a:lvl3pPr>
            <a:lvl4pPr marL="1828800" marR="0" lvl="3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4pPr>
            <a:lvl5pPr marL="2286000" marR="0" lvl="4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53"/>
          <p:cNvSpPr txBox="1">
            <a:spLocks noGrp="1"/>
          </p:cNvSpPr>
          <p:nvPr>
            <p:ph type="body" idx="2"/>
          </p:nvPr>
        </p:nvSpPr>
        <p:spPr>
          <a:xfrm>
            <a:off x="3136392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 u="none" strike="noStrike" cap="none">
                <a:solidFill>
                  <a:schemeClr val="dk2"/>
                </a:solidFill>
              </a:defRPr>
            </a:lvl2pPr>
            <a:lvl3pPr marL="1371600" marR="0" lvl="2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i="0" u="none" strike="noStrike" cap="none">
                <a:solidFill>
                  <a:schemeClr val="accent1"/>
                </a:solidFill>
              </a:defRPr>
            </a:lvl3pPr>
            <a:lvl4pPr marL="1828800" marR="0" lvl="3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4pPr>
            <a:lvl5pPr marL="2286000" marR="0" lvl="4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53"/>
          <p:cNvSpPr txBox="1">
            <a:spLocks noGrp="1"/>
          </p:cNvSpPr>
          <p:nvPr>
            <p:ph type="body" idx="3"/>
          </p:nvPr>
        </p:nvSpPr>
        <p:spPr>
          <a:xfrm>
            <a:off x="5916168" y="1627632"/>
            <a:ext cx="267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0" u="none" strike="noStrike" cap="none">
                <a:solidFill>
                  <a:schemeClr val="dk2"/>
                </a:solidFill>
              </a:defRPr>
            </a:lvl2pPr>
            <a:lvl3pPr marL="1371600" marR="0" lvl="2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i="0" u="none" strike="noStrike" cap="none">
                <a:solidFill>
                  <a:schemeClr val="accent1"/>
                </a:solidFill>
              </a:defRPr>
            </a:lvl3pPr>
            <a:lvl4pPr marL="1828800" marR="0" lvl="3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4pPr>
            <a:lvl5pPr marL="2286000" marR="0" lvl="4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0" u="none" strike="noStrike" cap="none">
                <a:solidFill>
                  <a:schemeClr val="dk2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Graphic / Left">
  <p:cSld name="CUSTOM_6_1_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4"/>
          <p:cNvSpPr txBox="1">
            <a:spLocks noGrp="1"/>
          </p:cNvSpPr>
          <p:nvPr>
            <p:ph type="title"/>
          </p:nvPr>
        </p:nvSpPr>
        <p:spPr>
          <a:xfrm>
            <a:off x="6019800" y="1362000"/>
            <a:ext cx="3048000" cy="1009500"/>
          </a:xfrm>
          <a:prstGeom prst="rect">
            <a:avLst/>
          </a:prstGeom>
        </p:spPr>
        <p:txBody>
          <a:bodyPr spcFirstLastPara="1" wrap="square" lIns="0" tIns="0" rIns="22860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54"/>
          <p:cNvSpPr txBox="1">
            <a:spLocks noGrp="1"/>
          </p:cNvSpPr>
          <p:nvPr>
            <p:ph type="body" idx="1"/>
          </p:nvPr>
        </p:nvSpPr>
        <p:spPr>
          <a:xfrm>
            <a:off x="6019800" y="2495550"/>
            <a:ext cx="2286000" cy="13623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Quote / Left">
  <p:cSld name="CUSTOM_7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5"/>
          <p:cNvSpPr txBox="1">
            <a:spLocks noGrp="1"/>
          </p:cNvSpPr>
          <p:nvPr>
            <p:ph type="title"/>
          </p:nvPr>
        </p:nvSpPr>
        <p:spPr>
          <a:xfrm>
            <a:off x="685800" y="1285800"/>
            <a:ext cx="6858000" cy="1914900"/>
          </a:xfrm>
          <a:prstGeom prst="rect">
            <a:avLst/>
          </a:prstGeom>
        </p:spPr>
        <p:txBody>
          <a:bodyPr spcFirstLastPara="1" wrap="square" lIns="0" tIns="0" rIns="22860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55"/>
          <p:cNvSpPr txBox="1">
            <a:spLocks noGrp="1"/>
          </p:cNvSpPr>
          <p:nvPr>
            <p:ph type="subTitle" idx="1"/>
          </p:nvPr>
        </p:nvSpPr>
        <p:spPr>
          <a:xfrm>
            <a:off x="685800" y="3352800"/>
            <a:ext cx="3810000" cy="5049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ext / 5 Column">
  <p:cSld name="CUSTOM_6_2_3_1_1_1_1_1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6"/>
          <p:cNvSpPr txBox="1">
            <a:spLocks noGrp="1"/>
          </p:cNvSpPr>
          <p:nvPr>
            <p:ph type="title"/>
          </p:nvPr>
        </p:nvSpPr>
        <p:spPr>
          <a:xfrm>
            <a:off x="685800" y="704725"/>
            <a:ext cx="7620000" cy="5811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56"/>
          <p:cNvSpPr txBox="1">
            <a:spLocks noGrp="1"/>
          </p:cNvSpPr>
          <p:nvPr>
            <p:ph type="body" idx="1"/>
          </p:nvPr>
        </p:nvSpPr>
        <p:spPr>
          <a:xfrm>
            <a:off x="685800" y="2066825"/>
            <a:ext cx="1524000" cy="2143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0" name="Google Shape;800;p56"/>
          <p:cNvSpPr txBox="1">
            <a:spLocks noGrp="1"/>
          </p:cNvSpPr>
          <p:nvPr>
            <p:ph type="body" idx="2"/>
          </p:nvPr>
        </p:nvSpPr>
        <p:spPr>
          <a:xfrm>
            <a:off x="2209800" y="2066825"/>
            <a:ext cx="1524000" cy="2143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1" name="Google Shape;801;p56"/>
          <p:cNvSpPr txBox="1">
            <a:spLocks noGrp="1"/>
          </p:cNvSpPr>
          <p:nvPr>
            <p:ph type="body" idx="3"/>
          </p:nvPr>
        </p:nvSpPr>
        <p:spPr>
          <a:xfrm>
            <a:off x="3733800" y="2066825"/>
            <a:ext cx="1524000" cy="2143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2" name="Google Shape;802;p56"/>
          <p:cNvSpPr txBox="1">
            <a:spLocks noGrp="1"/>
          </p:cNvSpPr>
          <p:nvPr>
            <p:ph type="body" idx="4"/>
          </p:nvPr>
        </p:nvSpPr>
        <p:spPr>
          <a:xfrm>
            <a:off x="5257800" y="2066825"/>
            <a:ext cx="1524000" cy="2143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3" name="Google Shape;803;p56"/>
          <p:cNvSpPr txBox="1">
            <a:spLocks noGrp="1"/>
          </p:cNvSpPr>
          <p:nvPr>
            <p:ph type="body" idx="5"/>
          </p:nvPr>
        </p:nvSpPr>
        <p:spPr>
          <a:xfrm>
            <a:off x="6781800" y="2066825"/>
            <a:ext cx="1524000" cy="2143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Text / 1 Column">
  <p:cSld name="CUSTOM_6_2_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8"/>
          <p:cNvSpPr txBox="1">
            <a:spLocks noGrp="1"/>
          </p:cNvSpPr>
          <p:nvPr>
            <p:ph type="title"/>
          </p:nvPr>
        </p:nvSpPr>
        <p:spPr>
          <a:xfrm>
            <a:off x="685800" y="1133400"/>
            <a:ext cx="3048000" cy="1867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58"/>
          <p:cNvSpPr txBox="1">
            <a:spLocks noGrp="1"/>
          </p:cNvSpPr>
          <p:nvPr>
            <p:ph type="body" idx="1"/>
          </p:nvPr>
        </p:nvSpPr>
        <p:spPr>
          <a:xfrm>
            <a:off x="3733800" y="1209600"/>
            <a:ext cx="4572000" cy="30003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3733800" y="11335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85800" y="1133400"/>
            <a:ext cx="30480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733800" y="1209600"/>
            <a:ext cx="45720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●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○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■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●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○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■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●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Google Sans"/>
              <a:buChar char="○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Google Sans"/>
              <a:buChar char="■"/>
              <a:defRPr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80">
          <p15:clr>
            <a:schemeClr val="accent5"/>
          </p15:clr>
        </p15:guide>
        <p15:guide id="2" orient="horz" pos="1620">
          <p15:clr>
            <a:schemeClr val="accent5"/>
          </p15:clr>
        </p15:guide>
        <p15:guide id="3" pos="960">
          <p15:clr>
            <a:schemeClr val="accent5"/>
          </p15:clr>
        </p15:guide>
        <p15:guide id="4" pos="1440">
          <p15:clr>
            <a:schemeClr val="accent5"/>
          </p15:clr>
        </p15:guide>
        <p15:guide id="5" pos="1920">
          <p15:clr>
            <a:schemeClr val="accent5"/>
          </p15:clr>
        </p15:guide>
        <p15:guide id="6" pos="2400">
          <p15:clr>
            <a:schemeClr val="accent5"/>
          </p15:clr>
        </p15:guide>
        <p15:guide id="7" pos="2880">
          <p15:clr>
            <a:schemeClr val="accent5"/>
          </p15:clr>
        </p15:guide>
        <p15:guide id="8" pos="3360">
          <p15:clr>
            <a:schemeClr val="accent5"/>
          </p15:clr>
        </p15:guide>
        <p15:guide id="9" pos="3840">
          <p15:clr>
            <a:schemeClr val="accent5"/>
          </p15:clr>
        </p15:guide>
        <p15:guide id="10" pos="4320">
          <p15:clr>
            <a:schemeClr val="accent5"/>
          </p15:clr>
        </p15:guide>
        <p15:guide id="11" pos="4800">
          <p15:clr>
            <a:schemeClr val="accent5"/>
          </p15:clr>
        </p15:guide>
        <p15:guide id="12" pos="5280">
          <p15:clr>
            <a:schemeClr val="accent5"/>
          </p15:clr>
        </p15:guide>
        <p15:guide id="13" orient="horz" pos="1350">
          <p15:clr>
            <a:schemeClr val="accent5"/>
          </p15:clr>
        </p15:guide>
        <p15:guide id="14" orient="horz" pos="1080">
          <p15:clr>
            <a:schemeClr val="accent5"/>
          </p15:clr>
        </p15:guide>
        <p15:guide id="15" orient="horz" pos="810">
          <p15:clr>
            <a:schemeClr val="accent5"/>
          </p15:clr>
        </p15:guide>
        <p15:guide id="16" orient="horz" pos="540">
          <p15:clr>
            <a:schemeClr val="accent5"/>
          </p15:clr>
        </p15:guide>
        <p15:guide id="17" orient="horz" pos="270">
          <p15:clr>
            <a:schemeClr val="accent5"/>
          </p15:clr>
        </p15:guide>
        <p15:guide id="18" orient="horz" pos="1890">
          <p15:clr>
            <a:schemeClr val="accent5"/>
          </p15:clr>
        </p15:guide>
        <p15:guide id="19" orient="horz" pos="2160">
          <p15:clr>
            <a:schemeClr val="accent5"/>
          </p15:clr>
        </p15:guide>
        <p15:guide id="20" orient="horz" pos="2430">
          <p15:clr>
            <a:schemeClr val="accent5"/>
          </p15:clr>
        </p15:guide>
        <p15:guide id="21" orient="horz" pos="2700">
          <p15:clr>
            <a:schemeClr val="accent5"/>
          </p15:clr>
        </p15:guide>
        <p15:guide id="22" orient="horz" pos="2970">
          <p15:clr>
            <a:schemeClr val="accent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8"/>
          <p:cNvSpPr txBox="1">
            <a:spLocks noGrp="1"/>
          </p:cNvSpPr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2" name="Google Shape;512;p38"/>
          <p:cNvSpPr txBox="1">
            <a:spLocks noGrp="1"/>
          </p:cNvSpPr>
          <p:nvPr>
            <p:ph type="body" idx="1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-456900" y="0"/>
            <a:ext cx="4569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27" y="1599610"/>
            <a:ext cx="8813300" cy="22871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54745" y="1843311"/>
            <a:ext cx="7634511" cy="1785257"/>
            <a:chOff x="1219201" y="1843311"/>
            <a:chExt cx="7634511" cy="17852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t="4564" r="54954" b="8024"/>
            <a:stretch/>
          </p:blipFill>
          <p:spPr>
            <a:xfrm flipH="1">
              <a:off x="5036457" y="1843311"/>
              <a:ext cx="3817255" cy="178525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t="4564" r="54954" b="8024"/>
            <a:stretch/>
          </p:blipFill>
          <p:spPr>
            <a:xfrm>
              <a:off x="1219201" y="1843311"/>
              <a:ext cx="3817255" cy="1785257"/>
            </a:xfrm>
            <a:prstGeom prst="rect">
              <a:avLst/>
            </a:prstGeom>
          </p:spPr>
        </p:pic>
      </p:grpSp>
      <p:sp>
        <p:nvSpPr>
          <p:cNvPr id="3" name="Rounded Rectangle 2" hidden="1"/>
          <p:cNvSpPr/>
          <p:nvPr/>
        </p:nvSpPr>
        <p:spPr>
          <a:xfrm>
            <a:off x="101600" y="1831063"/>
            <a:ext cx="8911773" cy="1793373"/>
          </a:xfrm>
          <a:prstGeom prst="roundRect">
            <a:avLst>
              <a:gd name="adj" fmla="val 28807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EA433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 hidden="1"/>
          <p:cNvSpPr/>
          <p:nvPr/>
        </p:nvSpPr>
        <p:spPr>
          <a:xfrm>
            <a:off x="43544" y="1917412"/>
            <a:ext cx="9056914" cy="1663482"/>
          </a:xfrm>
          <a:prstGeom prst="roundRect">
            <a:avLst>
              <a:gd name="adj" fmla="val 2975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Google Shape;847;p59"/>
          <p:cNvSpPr txBox="1"/>
          <p:nvPr/>
        </p:nvSpPr>
        <p:spPr>
          <a:xfrm>
            <a:off x="232227" y="1903640"/>
            <a:ext cx="8650516" cy="113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Khana-e-Noor</a:t>
            </a:r>
          </a:p>
        </p:txBody>
      </p:sp>
      <p:sp>
        <p:nvSpPr>
          <p:cNvPr id="848" name="Google Shape;848;p59"/>
          <p:cNvSpPr/>
          <p:nvPr/>
        </p:nvSpPr>
        <p:spPr>
          <a:xfrm>
            <a:off x="7241817" y="318625"/>
            <a:ext cx="1169400" cy="84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47;p59"/>
          <p:cNvSpPr txBox="1"/>
          <p:nvPr/>
        </p:nvSpPr>
        <p:spPr>
          <a:xfrm>
            <a:off x="76201" y="372204"/>
            <a:ext cx="9143999" cy="113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Aria </a:t>
            </a:r>
            <a:r>
              <a:rPr lang="en-US" sz="44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University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Computer </a:t>
            </a:r>
            <a:r>
              <a:rPr lang="en-US" sz="20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science faculty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Final project defense</a:t>
            </a:r>
            <a:endParaRPr lang="en-US" sz="1200" dirty="0">
              <a:solidFill>
                <a:srgbClr val="EA4335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" name="Google Shape;847;p59"/>
          <p:cNvSpPr txBox="1"/>
          <p:nvPr/>
        </p:nvSpPr>
        <p:spPr>
          <a:xfrm>
            <a:off x="0" y="3884969"/>
            <a:ext cx="9143999" cy="113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Supervisor: </a:t>
            </a:r>
            <a:r>
              <a:rPr lang="en-US" sz="18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Dr. Yama “</a:t>
            </a:r>
            <a:r>
              <a:rPr lang="en-US" sz="1800" dirty="0" err="1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Ramin</a:t>
            </a:r>
            <a:r>
              <a:rPr lang="en-US" sz="18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Developer:</a:t>
            </a:r>
            <a:r>
              <a:rPr lang="en-US" sz="18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Jamal </a:t>
            </a:r>
            <a:r>
              <a:rPr lang="en-US" sz="18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Naser “Habibi”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Upon:</a:t>
            </a:r>
            <a:r>
              <a:rPr lang="en-US" sz="18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July </a:t>
            </a:r>
            <a:r>
              <a:rPr lang="en-US" sz="1800" dirty="0" smtClean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2022 </a:t>
            </a:r>
            <a:endParaRPr lang="en-US" sz="1100" dirty="0">
              <a:solidFill>
                <a:srgbClr val="EA4335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" name="Google Shape;847;p59"/>
          <p:cNvSpPr txBox="1"/>
          <p:nvPr/>
        </p:nvSpPr>
        <p:spPr>
          <a:xfrm>
            <a:off x="246741" y="2491460"/>
            <a:ext cx="8650514" cy="113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 smtClean="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Management System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514600" y="3939000"/>
            <a:ext cx="3937000" cy="0"/>
          </a:xfrm>
          <a:prstGeom prst="line">
            <a:avLst/>
          </a:prstGeom>
          <a:ln w="28575"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1"/>
          <p:cNvSpPr/>
          <p:nvPr/>
        </p:nvSpPr>
        <p:spPr>
          <a:xfrm>
            <a:off x="-136625" y="680324"/>
            <a:ext cx="5652844" cy="634527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61"/>
          <p:cNvSpPr txBox="1">
            <a:spLocks noGrp="1"/>
          </p:cNvSpPr>
          <p:nvPr>
            <p:ph type="title"/>
          </p:nvPr>
        </p:nvSpPr>
        <p:spPr>
          <a:xfrm>
            <a:off x="436019" y="771247"/>
            <a:ext cx="5080200" cy="352200"/>
          </a:xfrm>
          <a:prstGeom prst="rect">
            <a:avLst/>
          </a:prstGeom>
        </p:spPr>
        <p:txBody>
          <a:bodyPr spcFirstLastPara="1" wrap="square" lIns="0" tIns="0" rIns="228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Agenda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" name="Google Shape;996;p72"/>
          <p:cNvSpPr/>
          <p:nvPr/>
        </p:nvSpPr>
        <p:spPr>
          <a:xfrm>
            <a:off x="407012" y="1258970"/>
            <a:ext cx="8314958" cy="3884530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Google Shape;999;p72"/>
          <p:cNvSpPr txBox="1"/>
          <p:nvPr/>
        </p:nvSpPr>
        <p:spPr>
          <a:xfrm>
            <a:off x="1165114" y="1253567"/>
            <a:ext cx="6981875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spcBef>
                <a:spcPts val="1200"/>
              </a:spcBef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2400" dirty="0" smtClean="0">
                <a:solidFill>
                  <a:srgbClr val="3C4043"/>
                </a:solidFill>
                <a:latin typeface="Google Sans"/>
                <a:sym typeface="Google Sans"/>
              </a:rPr>
              <a:t>System Introduction</a:t>
            </a:r>
            <a:endParaRPr lang="en-US" sz="2400" dirty="0" smtClean="0">
              <a:solidFill>
                <a:srgbClr val="3C4043"/>
              </a:solidFill>
              <a:latin typeface="Google Sans"/>
              <a:sym typeface="Google Sans"/>
            </a:endParaRPr>
          </a:p>
          <a:p>
            <a:pPr marL="457200" indent="-304800">
              <a:spcBef>
                <a:spcPts val="1200"/>
              </a:spcBef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2400" dirty="0" smtClean="0">
                <a:solidFill>
                  <a:srgbClr val="3C4043"/>
                </a:solidFill>
                <a:latin typeface="Google Sans"/>
                <a:sym typeface="Google Sans"/>
              </a:rPr>
              <a:t>Requirement</a:t>
            </a:r>
            <a:endParaRPr lang="en-US" sz="2400" dirty="0">
              <a:solidFill>
                <a:srgbClr val="3C4043"/>
              </a:solidFill>
              <a:latin typeface="Google Sans"/>
              <a:sym typeface="Google Sans"/>
            </a:endParaRPr>
          </a:p>
          <a:p>
            <a:pPr marL="457200" indent="-304800">
              <a:spcBef>
                <a:spcPts val="1200"/>
              </a:spcBef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2400" dirty="0">
                <a:solidFill>
                  <a:srgbClr val="3C4043"/>
                </a:solidFill>
                <a:latin typeface="Google Sans"/>
                <a:sym typeface="Google Sans"/>
              </a:rPr>
              <a:t>Design</a:t>
            </a:r>
          </a:p>
          <a:p>
            <a:pPr marL="457200" indent="-304800">
              <a:spcBef>
                <a:spcPts val="1200"/>
              </a:spcBef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2400" dirty="0">
                <a:solidFill>
                  <a:srgbClr val="3C4043"/>
                </a:solidFill>
                <a:latin typeface="Google Sans"/>
                <a:sym typeface="Google Sans"/>
              </a:rPr>
              <a:t>Development and testing </a:t>
            </a:r>
          </a:p>
          <a:p>
            <a:pPr marL="457200" indent="-304800">
              <a:spcBef>
                <a:spcPts val="1200"/>
              </a:spcBef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2400" dirty="0" smtClean="0">
                <a:solidFill>
                  <a:srgbClr val="3C4043"/>
                </a:solidFill>
                <a:latin typeface="Google Sans"/>
                <a:sym typeface="Google Sans"/>
              </a:rPr>
              <a:t>Implementation</a:t>
            </a:r>
          </a:p>
          <a:p>
            <a:pPr marL="457200" indent="-304800">
              <a:spcBef>
                <a:spcPts val="1200"/>
              </a:spcBef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2400" dirty="0" smtClean="0">
                <a:solidFill>
                  <a:srgbClr val="3C4043"/>
                </a:solidFill>
                <a:latin typeface="Google Sans"/>
                <a:sym typeface="Google Sans"/>
              </a:rPr>
              <a:t>Maintenance</a:t>
            </a:r>
          </a:p>
          <a:p>
            <a:pPr marL="457200" indent="-304800">
              <a:spcBef>
                <a:spcPts val="1200"/>
              </a:spcBef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2400" dirty="0" smtClean="0">
                <a:solidFill>
                  <a:srgbClr val="3C4043"/>
                </a:solidFill>
                <a:latin typeface="Google Sans"/>
                <a:sym typeface="Google Sans"/>
              </a:rPr>
              <a:t>Closure </a:t>
            </a:r>
            <a:endParaRPr lang="en-US" sz="2400" dirty="0">
              <a:solidFill>
                <a:srgbClr val="3C4043"/>
              </a:solidFill>
              <a:latin typeface="Google Sans"/>
              <a:sym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18" y="1635014"/>
            <a:ext cx="2662581" cy="2948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2"/>
          <p:cNvSpPr/>
          <p:nvPr/>
        </p:nvSpPr>
        <p:spPr>
          <a:xfrm>
            <a:off x="407011" y="1258970"/>
            <a:ext cx="8377497" cy="3884530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Google Shape;867;p61"/>
          <p:cNvSpPr/>
          <p:nvPr/>
        </p:nvSpPr>
        <p:spPr>
          <a:xfrm>
            <a:off x="-136625" y="579844"/>
            <a:ext cx="5652844" cy="634527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72"/>
          <p:cNvSpPr txBox="1"/>
          <p:nvPr/>
        </p:nvSpPr>
        <p:spPr>
          <a:xfrm>
            <a:off x="1014388" y="671701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tx2"/>
                </a:solidFill>
                <a:latin typeface="Google Sans"/>
                <a:sym typeface="Google Sans"/>
              </a:rPr>
              <a:t>Introduction</a:t>
            </a:r>
            <a:endParaRPr sz="2800" b="1" dirty="0">
              <a:solidFill>
                <a:schemeClr val="tx2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" name="Google Shape;999;p72"/>
          <p:cNvSpPr txBox="1"/>
          <p:nvPr/>
        </p:nvSpPr>
        <p:spPr>
          <a:xfrm>
            <a:off x="1014388" y="1363424"/>
            <a:ext cx="6981875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Why this system?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The system is a web application and hosted in a central server.</a:t>
            </a:r>
            <a:endParaRPr lang="en-US" sz="1800" dirty="0">
              <a:solidFill>
                <a:srgbClr val="3C4043"/>
              </a:solidFill>
              <a:latin typeface="Google Sans"/>
              <a:sym typeface="Google Sans"/>
            </a:endParaRP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HTML, CSS, Bootstrap, jQuery, JavaScript, PHP and MySQL are the used technology for deployment of the system.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PhpStorm, Xamp, </a:t>
            </a:r>
            <a:r>
              <a:rPr lang="en-US" sz="1800" dirty="0" err="1" smtClean="0">
                <a:solidFill>
                  <a:srgbClr val="3C4043"/>
                </a:solidFill>
                <a:latin typeface="Google Sans"/>
                <a:sym typeface="Google Sans"/>
              </a:rPr>
              <a:t>Jcpicker</a:t>
            </a: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, Chrome, </a:t>
            </a:r>
            <a:r>
              <a:rPr lang="en-US" sz="1800" dirty="0" err="1" smtClean="0">
                <a:solidFill>
                  <a:srgbClr val="3C4043"/>
                </a:solidFill>
                <a:latin typeface="Google Sans"/>
                <a:sym typeface="Google Sans"/>
              </a:rPr>
              <a:t>Vscode</a:t>
            </a: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, adobe XD, Adobe Photoshop are used application to do the tasks better.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Working from </a:t>
            </a:r>
            <a:r>
              <a:rPr lang="en-US" sz="1800" u="sng" dirty="0" smtClean="0">
                <a:solidFill>
                  <a:srgbClr val="3C4043"/>
                </a:solidFill>
                <a:latin typeface="Google Sans"/>
                <a:sym typeface="Google Sans"/>
              </a:rPr>
              <a:t>1</a:t>
            </a:r>
            <a:r>
              <a:rPr lang="en-US" sz="1800" u="sng" baseline="30000" dirty="0" smtClean="0">
                <a:solidFill>
                  <a:srgbClr val="3C4043"/>
                </a:solidFill>
                <a:latin typeface="Google Sans"/>
                <a:sym typeface="Google Sans"/>
              </a:rPr>
              <a:t>st</a:t>
            </a:r>
            <a:r>
              <a:rPr lang="en-US" sz="1800" u="sng" dirty="0" smtClean="0">
                <a:solidFill>
                  <a:srgbClr val="3C4043"/>
                </a:solidFill>
                <a:latin typeface="Google Sans"/>
                <a:sym typeface="Google Sans"/>
              </a:rPr>
              <a:t> day of 2022 </a:t>
            </a: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estimated to </a:t>
            </a:r>
            <a:r>
              <a:rPr lang="en-US" sz="1800" u="sng" dirty="0" smtClean="0">
                <a:solidFill>
                  <a:srgbClr val="3C4043"/>
                </a:solidFill>
                <a:latin typeface="Google Sans"/>
                <a:sym typeface="Google Sans"/>
              </a:rPr>
              <a:t>1</a:t>
            </a:r>
            <a:r>
              <a:rPr lang="en-US" sz="1800" u="sng" baseline="30000" dirty="0" smtClean="0">
                <a:solidFill>
                  <a:srgbClr val="3C4043"/>
                </a:solidFill>
                <a:latin typeface="Google Sans"/>
                <a:sym typeface="Google Sans"/>
              </a:rPr>
              <a:t>st</a:t>
            </a:r>
            <a:r>
              <a:rPr lang="en-US" sz="1800" u="sng" dirty="0" smtClean="0">
                <a:solidFill>
                  <a:srgbClr val="3C4043"/>
                </a:solidFill>
                <a:latin typeface="Google Sans"/>
                <a:sym typeface="Google Sans"/>
              </a:rPr>
              <a:t> of 2023.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Still, The database contains </a:t>
            </a:r>
            <a:r>
              <a:rPr lang="en-US" sz="1800" u="sng" dirty="0" smtClean="0">
                <a:solidFill>
                  <a:srgbClr val="3C4043"/>
                </a:solidFill>
                <a:latin typeface="Google Sans"/>
                <a:sym typeface="Google Sans"/>
              </a:rPr>
              <a:t>16</a:t>
            </a: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 tables and </a:t>
            </a:r>
            <a:r>
              <a:rPr lang="en-US" sz="1800" u="sng" dirty="0" smtClean="0">
                <a:solidFill>
                  <a:srgbClr val="3C4043"/>
                </a:solidFill>
                <a:latin typeface="Google Sans"/>
                <a:sym typeface="Google Sans"/>
              </a:rPr>
              <a:t>17</a:t>
            </a: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 views 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endParaRPr lang="en-US" sz="1800" u="sng" dirty="0" smtClean="0">
              <a:solidFill>
                <a:srgbClr val="3C4043"/>
              </a:solidFill>
              <a:latin typeface="Google Sans"/>
              <a:sym typeface="Google Sans"/>
            </a:endParaRP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endParaRPr lang="en-US" sz="1800" u="sng" dirty="0" smtClean="0">
              <a:solidFill>
                <a:srgbClr val="3C4043"/>
              </a:solidFill>
              <a:latin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35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2"/>
          <p:cNvSpPr/>
          <p:nvPr/>
        </p:nvSpPr>
        <p:spPr>
          <a:xfrm>
            <a:off x="316576" y="1230076"/>
            <a:ext cx="8377497" cy="3763953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Google Shape;867;p61"/>
          <p:cNvSpPr/>
          <p:nvPr/>
        </p:nvSpPr>
        <p:spPr>
          <a:xfrm>
            <a:off x="-136625" y="579844"/>
            <a:ext cx="5652844" cy="634527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72"/>
          <p:cNvSpPr txBox="1"/>
          <p:nvPr/>
        </p:nvSpPr>
        <p:spPr>
          <a:xfrm>
            <a:off x="572260" y="642583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/>
          <a:p>
            <a:pPr marL="152400">
              <a:buClr>
                <a:srgbClr val="EA4335"/>
              </a:buClr>
              <a:buSzPts val="1200"/>
            </a:pPr>
            <a:r>
              <a:rPr lang="en-US" sz="2800" b="1" dirty="0">
                <a:solidFill>
                  <a:schemeClr val="tx2"/>
                </a:solidFill>
                <a:latin typeface="Google Sans"/>
                <a:sym typeface="Google Sans"/>
              </a:rPr>
              <a:t>Requirement Gathering</a:t>
            </a:r>
          </a:p>
        </p:txBody>
      </p:sp>
      <p:sp>
        <p:nvSpPr>
          <p:cNvPr id="5" name="Google Shape;999;p72"/>
          <p:cNvSpPr txBox="1"/>
          <p:nvPr/>
        </p:nvSpPr>
        <p:spPr>
          <a:xfrm>
            <a:off x="984243" y="1432273"/>
            <a:ext cx="7295599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An standard designed model, responsible for handling every single task.</a:t>
            </a:r>
          </a:p>
          <a:p>
            <a:pPr marL="152400">
              <a:lnSpc>
                <a:spcPct val="150000"/>
              </a:lnSpc>
              <a:buClr>
                <a:srgbClr val="EA4335"/>
              </a:buClr>
              <a:buSzPts val="1200"/>
            </a:pPr>
            <a:r>
              <a:rPr lang="en-US" sz="1600" b="1" dirty="0" smtClean="0">
                <a:solidFill>
                  <a:srgbClr val="3C4043"/>
                </a:solidFill>
                <a:latin typeface="Google Sans"/>
                <a:sym typeface="Google Sans"/>
              </a:rPr>
              <a:t>Fair </a:t>
            </a:r>
            <a:r>
              <a:rPr lang="en-US" sz="1600" b="1" dirty="0">
                <a:solidFill>
                  <a:srgbClr val="3C4043"/>
                </a:solidFill>
                <a:latin typeface="Google Sans"/>
                <a:sym typeface="Google Sans"/>
              </a:rPr>
              <a:t>features</a:t>
            </a:r>
            <a:r>
              <a:rPr lang="en-US" sz="1600" b="1" dirty="0" smtClean="0">
                <a:solidFill>
                  <a:srgbClr val="3C4043"/>
                </a:solidFill>
                <a:latin typeface="Google Sans"/>
                <a:sym typeface="Google Sans"/>
              </a:rPr>
              <a:t>:</a:t>
            </a:r>
            <a:endParaRPr lang="en-US" sz="1600" b="1" dirty="0">
              <a:solidFill>
                <a:srgbClr val="3C4043"/>
              </a:solidFill>
              <a:latin typeface="Google Sans"/>
              <a:sym typeface="Google Sans"/>
            </a:endParaRPr>
          </a:p>
        </p:txBody>
      </p:sp>
      <p:sp>
        <p:nvSpPr>
          <p:cNvPr id="7" name="Google Shape;999;p72"/>
          <p:cNvSpPr txBox="1"/>
          <p:nvPr/>
        </p:nvSpPr>
        <p:spPr>
          <a:xfrm>
            <a:off x="1387305" y="2072477"/>
            <a:ext cx="7295599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Messaging channel.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Printing Payment bale with auto calculation.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Printing detailed mark chart (DMC).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Multiuser with </a:t>
            </a:r>
            <a:r>
              <a:rPr lang="en-US" sz="1600" dirty="0">
                <a:solidFill>
                  <a:srgbClr val="3C4043"/>
                </a:solidFill>
                <a:latin typeface="Google Sans"/>
                <a:sym typeface="Google Sans"/>
              </a:rPr>
              <a:t>specified </a:t>
            </a: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accessibility.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Tracking user’s activity.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Profile form.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Fast, secured, branding design and easy.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endParaRPr lang="en-US" sz="1600" dirty="0">
              <a:solidFill>
                <a:srgbClr val="3C4043"/>
              </a:solidFill>
              <a:latin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894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2"/>
          <p:cNvSpPr/>
          <p:nvPr/>
        </p:nvSpPr>
        <p:spPr>
          <a:xfrm>
            <a:off x="316576" y="1119549"/>
            <a:ext cx="8377497" cy="3824240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Google Shape;867;p61"/>
          <p:cNvSpPr/>
          <p:nvPr/>
        </p:nvSpPr>
        <p:spPr>
          <a:xfrm>
            <a:off x="-136625" y="579844"/>
            <a:ext cx="5652844" cy="634527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72"/>
          <p:cNvSpPr txBox="1"/>
          <p:nvPr/>
        </p:nvSpPr>
        <p:spPr>
          <a:xfrm>
            <a:off x="863662" y="642583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/>
          <a:p>
            <a:pPr marL="152400">
              <a:buClr>
                <a:srgbClr val="EA4335"/>
              </a:buClr>
              <a:buSzPts val="1200"/>
            </a:pPr>
            <a:r>
              <a:rPr lang="en-US" sz="2800" b="1" dirty="0" smtClean="0">
                <a:solidFill>
                  <a:schemeClr val="tx2"/>
                </a:solidFill>
                <a:latin typeface="Google Sans"/>
                <a:sym typeface="Google Sans"/>
              </a:rPr>
              <a:t>Design</a:t>
            </a:r>
            <a:endParaRPr lang="en-US" sz="2800" b="1" dirty="0">
              <a:solidFill>
                <a:schemeClr val="tx2"/>
              </a:solidFill>
              <a:latin typeface="Google Sans"/>
              <a:sym typeface="Google Sans"/>
            </a:endParaRPr>
          </a:p>
        </p:txBody>
      </p:sp>
      <p:sp>
        <p:nvSpPr>
          <p:cNvPr id="5" name="Google Shape;999;p72"/>
          <p:cNvSpPr txBox="1"/>
          <p:nvPr/>
        </p:nvSpPr>
        <p:spPr>
          <a:xfrm>
            <a:off x="673240" y="1363424"/>
            <a:ext cx="7666892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The whole data (Website) is stored in a central data center.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All the staff get access to the system by its Username and password via a connected client to the network. Client/Server architecture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Every user has it’s privilege accessibility like (Admin, HM, Techer, finance officer, transport officer…)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The super user is set to be Admin where has a full access/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800" dirty="0" smtClean="0">
                <a:solidFill>
                  <a:srgbClr val="3C4043"/>
                </a:solidFill>
                <a:latin typeface="Google Sans"/>
                <a:sym typeface="Google Sans"/>
              </a:rPr>
              <a:t>Entering, editing, deleting any sensitive data will be recorded for future inspections.</a:t>
            </a:r>
          </a:p>
        </p:txBody>
      </p:sp>
    </p:spTree>
    <p:extLst>
      <p:ext uri="{BB962C8B-B14F-4D97-AF65-F5344CB8AC3E}">
        <p14:creationId xmlns:p14="http://schemas.microsoft.com/office/powerpoint/2010/main" val="3220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2"/>
          <p:cNvSpPr/>
          <p:nvPr/>
        </p:nvSpPr>
        <p:spPr>
          <a:xfrm>
            <a:off x="316576" y="1119549"/>
            <a:ext cx="8377497" cy="3179251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Google Shape;867;p61"/>
          <p:cNvSpPr/>
          <p:nvPr/>
        </p:nvSpPr>
        <p:spPr>
          <a:xfrm>
            <a:off x="-136625" y="579844"/>
            <a:ext cx="5652844" cy="634527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72"/>
          <p:cNvSpPr txBox="1"/>
          <p:nvPr/>
        </p:nvSpPr>
        <p:spPr>
          <a:xfrm>
            <a:off x="1014388" y="642583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/>
          <a:p>
            <a:pPr marL="152400">
              <a:buClr>
                <a:srgbClr val="EA4335"/>
              </a:buClr>
              <a:buSzPts val="1200"/>
            </a:pPr>
            <a:r>
              <a:rPr lang="en-US" sz="2800" b="1" dirty="0">
                <a:solidFill>
                  <a:schemeClr val="tx2"/>
                </a:solidFill>
                <a:latin typeface="Google Sans"/>
                <a:sym typeface="Google Sans"/>
              </a:rPr>
              <a:t>Development</a:t>
            </a:r>
          </a:p>
        </p:txBody>
      </p:sp>
      <p:sp>
        <p:nvSpPr>
          <p:cNvPr id="5" name="Google Shape;999;p72"/>
          <p:cNvSpPr txBox="1"/>
          <p:nvPr/>
        </p:nvSpPr>
        <p:spPr>
          <a:xfrm>
            <a:off x="673240" y="1363424"/>
            <a:ext cx="7323023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This system development process needs a long-time to be accomplished.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After completion of important model this system will install.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Afterward the supportive models will be integrated after wrapping up.</a:t>
            </a:r>
          </a:p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New technologies and solutions will be used after reviewing the requests and necessities.</a:t>
            </a:r>
            <a:endParaRPr lang="en-US" sz="1600" dirty="0">
              <a:solidFill>
                <a:srgbClr val="3C4043"/>
              </a:solidFill>
              <a:latin typeface="Google Sans"/>
              <a:sym typeface="Google Sans"/>
            </a:endParaRPr>
          </a:p>
          <a:p>
            <a:pPr marL="152400">
              <a:lnSpc>
                <a:spcPct val="150000"/>
              </a:lnSpc>
              <a:buClr>
                <a:srgbClr val="EA4335"/>
              </a:buClr>
              <a:buSzPts val="1200"/>
            </a:pPr>
            <a:endParaRPr lang="en-US" sz="1600" dirty="0" smtClean="0">
              <a:solidFill>
                <a:srgbClr val="3C4043"/>
              </a:solidFill>
              <a:latin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690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2"/>
          <p:cNvSpPr/>
          <p:nvPr/>
        </p:nvSpPr>
        <p:spPr>
          <a:xfrm>
            <a:off x="316576" y="1119549"/>
            <a:ext cx="8377497" cy="3179251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Google Shape;867;p61"/>
          <p:cNvSpPr/>
          <p:nvPr/>
        </p:nvSpPr>
        <p:spPr>
          <a:xfrm>
            <a:off x="-136625" y="579844"/>
            <a:ext cx="5652844" cy="634527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1014388" y="642583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/>
          <a:p>
            <a:pPr marL="152400">
              <a:buClr>
                <a:srgbClr val="EA4335"/>
              </a:buClr>
              <a:buSzPts val="1200"/>
            </a:pPr>
            <a:r>
              <a:rPr lang="en-US" sz="2800" b="1" dirty="0">
                <a:solidFill>
                  <a:schemeClr val="tx2"/>
                </a:solidFill>
                <a:latin typeface="Google Sans"/>
                <a:sym typeface="Google Sans"/>
              </a:rPr>
              <a:t>Testing</a:t>
            </a:r>
          </a:p>
        </p:txBody>
      </p:sp>
      <p:sp>
        <p:nvSpPr>
          <p:cNvPr id="5" name="Google Shape;999;p72"/>
          <p:cNvSpPr txBox="1"/>
          <p:nvPr/>
        </p:nvSpPr>
        <p:spPr>
          <a:xfrm>
            <a:off x="1014386" y="1534488"/>
            <a:ext cx="6981875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b="1" dirty="0" smtClean="0">
                <a:solidFill>
                  <a:srgbClr val="3C4043"/>
                </a:solidFill>
                <a:latin typeface="Google Sans"/>
                <a:sym typeface="Google Sans"/>
              </a:rPr>
              <a:t>Unit testing:</a:t>
            </a: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dirty="0" smtClean="0">
                <a:solidFill>
                  <a:srgbClr val="3C4043"/>
                </a:solidFill>
                <a:latin typeface="Google Sans"/>
                <a:sym typeface="Google Sans"/>
              </a:rPr>
              <a:t>The process for individual model is always implement with test data and real data after completion of every single unit.</a:t>
            </a:r>
          </a:p>
          <a:p>
            <a:pPr marL="457200" lvl="3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b="1" dirty="0" smtClean="0">
                <a:solidFill>
                  <a:srgbClr val="3C4043"/>
                </a:solidFill>
                <a:latin typeface="Google Sans"/>
                <a:sym typeface="Google Sans"/>
              </a:rPr>
              <a:t>Integration testing:</a:t>
            </a: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dirty="0" smtClean="0">
                <a:solidFill>
                  <a:srgbClr val="3C4043"/>
                </a:solidFill>
                <a:latin typeface="Google Sans"/>
                <a:sym typeface="Google Sans"/>
              </a:rPr>
              <a:t>The whole system testing is implemented by third party (School staff) for more insurance.</a:t>
            </a:r>
            <a:endParaRPr lang="en-US" dirty="0">
              <a:solidFill>
                <a:srgbClr val="3C4043"/>
              </a:solidFill>
              <a:latin typeface="Google Sans"/>
              <a:sym typeface="Google Sans"/>
            </a:endParaRP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dirty="0" smtClean="0">
                <a:solidFill>
                  <a:srgbClr val="3C4043"/>
                </a:solidFill>
                <a:latin typeface="Google Sans"/>
                <a:sym typeface="Google Sans"/>
              </a:rPr>
              <a:t>The testing process is an ongoing process during the deployment of the system.</a:t>
            </a:r>
            <a:endParaRPr lang="en-US" dirty="0">
              <a:solidFill>
                <a:srgbClr val="3C4043"/>
              </a:solidFill>
              <a:latin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118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2"/>
          <p:cNvSpPr/>
          <p:nvPr/>
        </p:nvSpPr>
        <p:spPr>
          <a:xfrm>
            <a:off x="256288" y="1220029"/>
            <a:ext cx="8827424" cy="3179251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" name="Google Shape;867;p61"/>
          <p:cNvSpPr/>
          <p:nvPr/>
        </p:nvSpPr>
        <p:spPr>
          <a:xfrm>
            <a:off x="-136625" y="579844"/>
            <a:ext cx="5652844" cy="634527"/>
          </a:xfrm>
          <a:custGeom>
            <a:avLst/>
            <a:gdLst/>
            <a:ahLst/>
            <a:cxnLst/>
            <a:rect l="l" t="t" r="r" b="b"/>
            <a:pathLst>
              <a:path w="288705" h="47247" extrusionOk="0">
                <a:moveTo>
                  <a:pt x="73330" y="0"/>
                </a:moveTo>
                <a:cubicBezTo>
                  <a:pt x="67572" y="0"/>
                  <a:pt x="61809" y="4"/>
                  <a:pt x="56035" y="4"/>
                </a:cubicBezTo>
                <a:cubicBezTo>
                  <a:pt x="55050" y="4"/>
                  <a:pt x="22696" y="4"/>
                  <a:pt x="10223" y="5725"/>
                </a:cubicBezTo>
                <a:cubicBezTo>
                  <a:pt x="1" y="6662"/>
                  <a:pt x="5346" y="23355"/>
                  <a:pt x="4737" y="25418"/>
                </a:cubicBezTo>
                <a:cubicBezTo>
                  <a:pt x="2861" y="31092"/>
                  <a:pt x="3377" y="36578"/>
                  <a:pt x="3002" y="42393"/>
                </a:cubicBezTo>
                <a:cubicBezTo>
                  <a:pt x="2955" y="43424"/>
                  <a:pt x="2861" y="44503"/>
                  <a:pt x="3377" y="45347"/>
                </a:cubicBezTo>
                <a:cubicBezTo>
                  <a:pt x="4251" y="46792"/>
                  <a:pt x="8019" y="47246"/>
                  <a:pt x="12593" y="47246"/>
                </a:cubicBezTo>
                <a:cubicBezTo>
                  <a:pt x="20040" y="47246"/>
                  <a:pt x="29625" y="46044"/>
                  <a:pt x="32355" y="45956"/>
                </a:cubicBezTo>
                <a:cubicBezTo>
                  <a:pt x="42952" y="45628"/>
                  <a:pt x="53550" y="45112"/>
                  <a:pt x="64147" y="44972"/>
                </a:cubicBezTo>
                <a:cubicBezTo>
                  <a:pt x="74275" y="44831"/>
                  <a:pt x="84450" y="44878"/>
                  <a:pt x="94579" y="44784"/>
                </a:cubicBezTo>
                <a:cubicBezTo>
                  <a:pt x="104754" y="44737"/>
                  <a:pt x="115023" y="44362"/>
                  <a:pt x="125245" y="44081"/>
                </a:cubicBezTo>
                <a:cubicBezTo>
                  <a:pt x="145549" y="43518"/>
                  <a:pt x="165899" y="43377"/>
                  <a:pt x="186203" y="43331"/>
                </a:cubicBezTo>
                <a:cubicBezTo>
                  <a:pt x="196096" y="43331"/>
                  <a:pt x="205990" y="43377"/>
                  <a:pt x="215884" y="43424"/>
                </a:cubicBezTo>
                <a:cubicBezTo>
                  <a:pt x="225778" y="43424"/>
                  <a:pt x="235578" y="43284"/>
                  <a:pt x="245331" y="42252"/>
                </a:cubicBezTo>
                <a:cubicBezTo>
                  <a:pt x="249458" y="41783"/>
                  <a:pt x="253490" y="41174"/>
                  <a:pt x="257570" y="40470"/>
                </a:cubicBezTo>
                <a:cubicBezTo>
                  <a:pt x="261274" y="39861"/>
                  <a:pt x="265025" y="39064"/>
                  <a:pt x="268495" y="37516"/>
                </a:cubicBezTo>
                <a:cubicBezTo>
                  <a:pt x="270840" y="36438"/>
                  <a:pt x="274732" y="34234"/>
                  <a:pt x="274919" y="31280"/>
                </a:cubicBezTo>
                <a:cubicBezTo>
                  <a:pt x="275107" y="28935"/>
                  <a:pt x="272434" y="27669"/>
                  <a:pt x="270746" y="26731"/>
                </a:cubicBezTo>
                <a:cubicBezTo>
                  <a:pt x="269808" y="26216"/>
                  <a:pt x="268870" y="25747"/>
                  <a:pt x="267979" y="25137"/>
                </a:cubicBezTo>
                <a:cubicBezTo>
                  <a:pt x="271637" y="24012"/>
                  <a:pt x="275341" y="23168"/>
                  <a:pt x="278952" y="21855"/>
                </a:cubicBezTo>
                <a:cubicBezTo>
                  <a:pt x="281296" y="21058"/>
                  <a:pt x="283500" y="20026"/>
                  <a:pt x="285610" y="18760"/>
                </a:cubicBezTo>
                <a:cubicBezTo>
                  <a:pt x="286923" y="17869"/>
                  <a:pt x="288471" y="16650"/>
                  <a:pt x="288564" y="14915"/>
                </a:cubicBezTo>
                <a:cubicBezTo>
                  <a:pt x="288705" y="12852"/>
                  <a:pt x="286829" y="11492"/>
                  <a:pt x="285141" y="10554"/>
                </a:cubicBezTo>
                <a:cubicBezTo>
                  <a:pt x="286454" y="8116"/>
                  <a:pt x="286079" y="5631"/>
                  <a:pt x="283266" y="4318"/>
                </a:cubicBezTo>
                <a:cubicBezTo>
                  <a:pt x="280614" y="3128"/>
                  <a:pt x="277518" y="2899"/>
                  <a:pt x="274533" y="2899"/>
                </a:cubicBezTo>
                <a:cubicBezTo>
                  <a:pt x="273401" y="2899"/>
                  <a:pt x="272285" y="2932"/>
                  <a:pt x="271215" y="2958"/>
                </a:cubicBezTo>
                <a:cubicBezTo>
                  <a:pt x="266760" y="3052"/>
                  <a:pt x="262400" y="3427"/>
                  <a:pt x="257992" y="3755"/>
                </a:cubicBezTo>
                <a:cubicBezTo>
                  <a:pt x="256891" y="3813"/>
                  <a:pt x="255789" y="3853"/>
                  <a:pt x="254699" y="3853"/>
                </a:cubicBezTo>
                <a:cubicBezTo>
                  <a:pt x="254025" y="3853"/>
                  <a:pt x="253356" y="3838"/>
                  <a:pt x="252693" y="3802"/>
                </a:cubicBezTo>
                <a:cubicBezTo>
                  <a:pt x="247582" y="3568"/>
                  <a:pt x="242471" y="3380"/>
                  <a:pt x="237407" y="3239"/>
                </a:cubicBezTo>
                <a:cubicBezTo>
                  <a:pt x="217291" y="2630"/>
                  <a:pt x="197222" y="2583"/>
                  <a:pt x="177106" y="1927"/>
                </a:cubicBezTo>
                <a:cubicBezTo>
                  <a:pt x="156896" y="1223"/>
                  <a:pt x="136733" y="426"/>
                  <a:pt x="116524" y="192"/>
                </a:cubicBezTo>
                <a:cubicBezTo>
                  <a:pt x="102088" y="24"/>
                  <a:pt x="87724" y="0"/>
                  <a:pt x="73330" y="0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72"/>
          <p:cNvSpPr txBox="1"/>
          <p:nvPr/>
        </p:nvSpPr>
        <p:spPr>
          <a:xfrm>
            <a:off x="1014388" y="627897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/>
          <a:p>
            <a:pPr marL="152400">
              <a:buClr>
                <a:srgbClr val="EA4335"/>
              </a:buClr>
              <a:buSzPts val="1200"/>
            </a:pPr>
            <a:r>
              <a:rPr lang="en-US" sz="2800" b="1" dirty="0">
                <a:solidFill>
                  <a:schemeClr val="tx2"/>
                </a:solidFill>
                <a:latin typeface="Google Sans"/>
                <a:sym typeface="Google Sans"/>
              </a:rPr>
              <a:t>Maintenance</a:t>
            </a:r>
          </a:p>
        </p:txBody>
      </p:sp>
      <p:sp>
        <p:nvSpPr>
          <p:cNvPr id="5" name="Google Shape;999;p72"/>
          <p:cNvSpPr txBox="1"/>
          <p:nvPr/>
        </p:nvSpPr>
        <p:spPr>
          <a:xfrm>
            <a:off x="432082" y="1454303"/>
            <a:ext cx="7968342" cy="2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The enrichment of the system needs a hard and continuously maintenance.</a:t>
            </a: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The maintenance process of the system starts when the system complete it’s requirement list.</a:t>
            </a: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This system will be maintained by an special officer (IT manager, Data manager…)</a:t>
            </a: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All the system wil</a:t>
            </a: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l be maintained to avoid confliction, confusion, lost of data or…</a:t>
            </a:r>
            <a:endParaRPr lang="en-US" sz="1600" dirty="0" smtClean="0">
              <a:solidFill>
                <a:srgbClr val="3C4043"/>
              </a:solidFill>
              <a:latin typeface="Google Sans"/>
              <a:sym typeface="Google Sans"/>
            </a:endParaRP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All the unexpectedly errors, gaps, vital features</a:t>
            </a:r>
            <a:r>
              <a:rPr lang="en-US" sz="1600" dirty="0">
                <a:solidFill>
                  <a:srgbClr val="3C4043"/>
                </a:solidFill>
                <a:latin typeface="Google Sans"/>
                <a:sym typeface="Google Sans"/>
              </a:rPr>
              <a:t> </a:t>
            </a: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and ….</a:t>
            </a:r>
            <a:r>
              <a:rPr lang="en-US" sz="1600" dirty="0" smtClean="0">
                <a:solidFill>
                  <a:srgbClr val="3C4043"/>
                </a:solidFill>
                <a:latin typeface="Google Sans"/>
                <a:sym typeface="Google Sans"/>
              </a:rPr>
              <a:t> will be covered by the maintainer, advanced changes will be denoted for the request of a new version.</a:t>
            </a:r>
          </a:p>
          <a:p>
            <a:pPr marL="457200" lvl="1" indent="-304800">
              <a:lnSpc>
                <a:spcPct val="150000"/>
              </a:lnSpc>
              <a:buClr>
                <a:srgbClr val="EA4335"/>
              </a:buClr>
              <a:buSzPts val="1200"/>
              <a:buFont typeface="Google Sans"/>
              <a:buChar char="●"/>
            </a:pPr>
            <a:endParaRPr lang="en-US" sz="1600" dirty="0">
              <a:solidFill>
                <a:srgbClr val="3C4043"/>
              </a:solidFill>
              <a:latin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514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27" y="1599610"/>
            <a:ext cx="8813300" cy="2287145"/>
          </a:xfrm>
          <a:prstGeom prst="rect">
            <a:avLst/>
          </a:prstGeom>
        </p:spPr>
      </p:pic>
      <p:sp>
        <p:nvSpPr>
          <p:cNvPr id="1112" name="Google Shape;1112;p84"/>
          <p:cNvSpPr txBox="1">
            <a:spLocks noGrp="1"/>
          </p:cNvSpPr>
          <p:nvPr>
            <p:ph type="title"/>
          </p:nvPr>
        </p:nvSpPr>
        <p:spPr>
          <a:xfrm>
            <a:off x="1524000" y="2317812"/>
            <a:ext cx="6096000" cy="50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EA4335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Thanks with </a:t>
            </a:r>
            <a:r>
              <a:rPr lang="en-US" sz="2400" b="0" dirty="0" smtClean="0">
                <a:solidFill>
                  <a:srgbClr val="EA4335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heart </a:t>
            </a:r>
            <a:endParaRPr sz="2400" b="0" dirty="0">
              <a:solidFill>
                <a:srgbClr val="EA4335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" name="Google Shape;1112;p84"/>
          <p:cNvSpPr txBox="1">
            <a:spLocks/>
          </p:cNvSpPr>
          <p:nvPr/>
        </p:nvSpPr>
        <p:spPr>
          <a:xfrm rot="1284736">
            <a:off x="5595257" y="2017203"/>
            <a:ext cx="494044" cy="82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0" i="0" u="none" strike="noStrike" cap="none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800" b="1" i="0" u="none" strike="noStrike" cap="non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3200" dirty="0" smtClean="0">
                <a:solidFill>
                  <a:srgbClr val="EA4335"/>
                </a:solidFill>
              </a:rPr>
              <a:t>💕</a:t>
            </a:r>
            <a:endParaRPr lang="en-US" sz="3200" dirty="0">
              <a:solidFill>
                <a:srgbClr val="EA433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udstyle Slides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udy Jam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479</Words>
  <Application>Microsoft Office PowerPoint</Application>
  <PresentationFormat>On-screen Show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Google Sans Medium</vt:lpstr>
      <vt:lpstr>Roboto</vt:lpstr>
      <vt:lpstr>Google Sans</vt:lpstr>
      <vt:lpstr>Arial</vt:lpstr>
      <vt:lpstr>Simple Light</vt:lpstr>
      <vt:lpstr>Cloudstyle Slides</vt:lpstr>
      <vt:lpstr>Study Jam Template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with heart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jamal naser habibi</cp:lastModifiedBy>
  <cp:revision>43</cp:revision>
  <dcterms:modified xsi:type="dcterms:W3CDTF">2022-07-22T18:44:42Z</dcterms:modified>
</cp:coreProperties>
</file>