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6" r:id="rId6"/>
    <p:sldId id="262" r:id="rId7"/>
    <p:sldId id="264" r:id="rId8"/>
    <p:sldId id="267" r:id="rId9"/>
    <p:sldId id="268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63" r:id="rId19"/>
  </p:sldIdLst>
  <p:sldSz cx="9144000" cy="5143500" type="screen16x9"/>
  <p:notesSz cx="6858000" cy="9144000"/>
  <p:embeddedFontLst>
    <p:embeddedFont>
      <p:font typeface="Rubik" panose="020B0604020202020204" charset="-79"/>
      <p:regular r:id="rId21"/>
      <p:bold r:id="rId22"/>
      <p:italic r:id="rId23"/>
      <p:boldItalic r:id="rId24"/>
    </p:embeddedFont>
    <p:embeddedFont>
      <p:font typeface="Rubik Light" panose="020B0604020202020204" charset="-79"/>
      <p:regular r:id="rId25"/>
      <p:bold r:id="rId26"/>
      <p:italic r:id="rId27"/>
      <p:boldItalic r:id="rId28"/>
    </p:embeddedFont>
    <p:embeddedFont>
      <p:font typeface="Rubik SemiBold" panose="020B0604020202020204" charset="-79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6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29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48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8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9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718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1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00da509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200da509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03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94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01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6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Pz4D6zEqD4A?feature=oembed" TargetMode="External"/><Relationship Id="rId6" Type="http://schemas.openxmlformats.org/officeDocument/2006/relationships/hyperlink" Target="https://youtu.be/Pz4D6zEqD4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jamalull/qa-jubelio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yl6Dj-DrhcE?feature=oembed" TargetMode="External"/><Relationship Id="rId6" Type="http://schemas.openxmlformats.org/officeDocument/2006/relationships/hyperlink" Target="https://youtu.be/yl6Dj-Drhc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3U_LC05LbdE?feature=oembed" TargetMode="External"/><Relationship Id="rId6" Type="http://schemas.openxmlformats.org/officeDocument/2006/relationships/hyperlink" Target="https://youtu.be/3U_LC05Lbd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Manual Testing, API Testing, QA Automation Testing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QA Engineer - Jubelio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Jamalul Ikhsan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4575" y="4135175"/>
            <a:ext cx="4392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Virtual Internship Experience – Rakamin (Batch April 2023)</a:t>
            </a:r>
            <a:endParaRPr sz="2000" b="1" i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3AC07-90F3-95BB-D9AB-5301DB62B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382" y="319446"/>
            <a:ext cx="1765768" cy="2673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4446976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QA Automation Testing Jubelio. </a:t>
            </a:r>
          </a:p>
          <a:p>
            <a:pPr lvl="0" algn="ctr"/>
            <a:r>
              <a:rPr lang="en" dirty="0">
                <a:latin typeface="Rubik"/>
                <a:ea typeface="Rubik"/>
                <a:cs typeface="Rubik"/>
                <a:sym typeface="Rubik"/>
              </a:rPr>
              <a:t>Tools : Selenium Webdriver Java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465D5-2677-3390-6386-BDD497E009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9"/>
          <a:stretch/>
        </p:blipFill>
        <p:spPr>
          <a:xfrm>
            <a:off x="1457470" y="1025671"/>
            <a:ext cx="6560081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6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QA Automate Testing-Selenium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5907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1) Test case QA Automate – Login with Invalid User and Valid 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80AFC-CA5D-AF42-3943-A6439C411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10" y="966851"/>
            <a:ext cx="5030797" cy="4057380"/>
          </a:xfrm>
          <a:prstGeom prst="rect">
            <a:avLst/>
          </a:prstGeom>
        </p:spPr>
      </p:pic>
      <p:sp>
        <p:nvSpPr>
          <p:cNvPr id="4" name="Google Shape;105;p17">
            <a:extLst>
              <a:ext uri="{FF2B5EF4-FFF2-40B4-BE49-F238E27FC236}">
                <a16:creationId xmlns:a16="http://schemas.microsoft.com/office/drawing/2014/main" id="{F196FF04-923B-ADB0-0CDA-3EFF3257A2B3}"/>
              </a:ext>
            </a:extLst>
          </p:cNvPr>
          <p:cNvSpPr txBox="1"/>
          <p:nvPr/>
        </p:nvSpPr>
        <p:spPr>
          <a:xfrm>
            <a:off x="5548603" y="1146746"/>
            <a:ext cx="297917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Check code on this link :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https://wtools.io/paste-code/bM6R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217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QA Automate Testing-Selenium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5907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2) Test case QA Automate – Login with Invalid Pass and Valid User</a:t>
            </a:r>
          </a:p>
        </p:txBody>
      </p:sp>
      <p:sp>
        <p:nvSpPr>
          <p:cNvPr id="4" name="Google Shape;105;p17">
            <a:extLst>
              <a:ext uri="{FF2B5EF4-FFF2-40B4-BE49-F238E27FC236}">
                <a16:creationId xmlns:a16="http://schemas.microsoft.com/office/drawing/2014/main" id="{F196FF04-923B-ADB0-0CDA-3EFF3257A2B3}"/>
              </a:ext>
            </a:extLst>
          </p:cNvPr>
          <p:cNvSpPr txBox="1"/>
          <p:nvPr/>
        </p:nvSpPr>
        <p:spPr>
          <a:xfrm>
            <a:off x="6164830" y="1184389"/>
            <a:ext cx="297917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Check code on this link :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https://wtools.io/paste-code/bM6S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9EED8-AF80-C734-88C6-EF32973D6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85" y="985779"/>
            <a:ext cx="5671930" cy="31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QA Automate Testing-Selenium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5907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3) Test case QA Automate – Login with Invalid User and Pass</a:t>
            </a:r>
          </a:p>
        </p:txBody>
      </p:sp>
      <p:sp>
        <p:nvSpPr>
          <p:cNvPr id="4" name="Google Shape;105;p17">
            <a:extLst>
              <a:ext uri="{FF2B5EF4-FFF2-40B4-BE49-F238E27FC236}">
                <a16:creationId xmlns:a16="http://schemas.microsoft.com/office/drawing/2014/main" id="{F196FF04-923B-ADB0-0CDA-3EFF3257A2B3}"/>
              </a:ext>
            </a:extLst>
          </p:cNvPr>
          <p:cNvSpPr txBox="1"/>
          <p:nvPr/>
        </p:nvSpPr>
        <p:spPr>
          <a:xfrm>
            <a:off x="5943634" y="1199755"/>
            <a:ext cx="297917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Check code on this link :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https://wtools.io/paste-code/bM6V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C905B-76AA-5841-810A-2A20D983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33" y="993912"/>
            <a:ext cx="5238468" cy="38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4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QA Automate Testing-Selenium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5907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4) Test case QA Automate – Login with Valid User and Pass</a:t>
            </a:r>
          </a:p>
        </p:txBody>
      </p:sp>
      <p:sp>
        <p:nvSpPr>
          <p:cNvPr id="4" name="Google Shape;105;p17">
            <a:extLst>
              <a:ext uri="{FF2B5EF4-FFF2-40B4-BE49-F238E27FC236}">
                <a16:creationId xmlns:a16="http://schemas.microsoft.com/office/drawing/2014/main" id="{F196FF04-923B-ADB0-0CDA-3EFF3257A2B3}"/>
              </a:ext>
            </a:extLst>
          </p:cNvPr>
          <p:cNvSpPr txBox="1"/>
          <p:nvPr/>
        </p:nvSpPr>
        <p:spPr>
          <a:xfrm>
            <a:off x="6091943" y="1219633"/>
            <a:ext cx="297917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Check code on this link :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https://wtools.io/paste-code/bM6W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6897D-3BBE-CA67-AC8B-23098BF31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27" y="1050308"/>
            <a:ext cx="5533253" cy="38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2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QA Automate Testing-Selenium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5907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5) Test case QA Automate – Add New Stock of Product</a:t>
            </a:r>
          </a:p>
        </p:txBody>
      </p:sp>
      <p:sp>
        <p:nvSpPr>
          <p:cNvPr id="4" name="Google Shape;105;p17">
            <a:extLst>
              <a:ext uri="{FF2B5EF4-FFF2-40B4-BE49-F238E27FC236}">
                <a16:creationId xmlns:a16="http://schemas.microsoft.com/office/drawing/2014/main" id="{F196FF04-923B-ADB0-0CDA-3EFF3257A2B3}"/>
              </a:ext>
            </a:extLst>
          </p:cNvPr>
          <p:cNvSpPr txBox="1"/>
          <p:nvPr/>
        </p:nvSpPr>
        <p:spPr>
          <a:xfrm>
            <a:off x="5913037" y="1146569"/>
            <a:ext cx="297917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Check code on this link :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https://wtools.io/paste-code/bM6X</a:t>
            </a:r>
            <a:endParaRPr lang="en-US" dirty="0">
              <a:solidFill>
                <a:srgbClr val="000000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B6077-6440-B448-90EE-A7E079F52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07" y="954157"/>
            <a:ext cx="5245397" cy="39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Recording Video – Manual Test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4614456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Check this link : </a:t>
            </a:r>
            <a:r>
              <a:rPr lang="en-US" dirty="0">
                <a:latin typeface="Rubik"/>
                <a:ea typeface="Rubik"/>
                <a:cs typeface="Rubik"/>
                <a:sym typeface="Rubik"/>
                <a:hlinkClick r:id="rId6"/>
              </a:rPr>
              <a:t>https://youtu.be/Pz4D6zEqD4A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Online Media 1" title="VIX RAKAMIN -  QA JUBELIO - Automation Testing (Selenium Webdriver Java)">
            <a:hlinkClick r:id="" action="ppaction://media"/>
            <a:extLst>
              <a:ext uri="{FF2B5EF4-FFF2-40B4-BE49-F238E27FC236}">
                <a16:creationId xmlns:a16="http://schemas.microsoft.com/office/drawing/2014/main" id="{0A4D24F2-E0E5-2924-C08B-9C6558EB81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289050" y="696084"/>
            <a:ext cx="6662254" cy="37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Github Repository 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QA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Repository</a:t>
            </a:r>
            <a:endParaRPr lang="en-US" i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501F4-58FA-BB6F-9AB6-D406894E8740}"/>
              </a:ext>
            </a:extLst>
          </p:cNvPr>
          <p:cNvSpPr txBox="1"/>
          <p:nvPr/>
        </p:nvSpPr>
        <p:spPr>
          <a:xfrm>
            <a:off x="2242950" y="3419195"/>
            <a:ext cx="4572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>
                <a:latin typeface="Rubik"/>
                <a:ea typeface="Rubik"/>
                <a:cs typeface="Rubik"/>
              </a:defRPr>
            </a:lvl1pPr>
          </a:lstStyle>
          <a:p>
            <a:r>
              <a:rPr lang="en-US" dirty="0"/>
              <a:t>Check repository on this link :</a:t>
            </a:r>
          </a:p>
          <a:p>
            <a:r>
              <a:rPr lang="en-US" b="1" dirty="0">
                <a:hlinkClick r:id="rId5"/>
              </a:rPr>
              <a:t>https://github.com/jamalull/qa-jubelio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B06E0-C146-9D04-F72F-90371E0DB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550" y="4399608"/>
            <a:ext cx="1765768" cy="2673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08850" y="1578275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Disclaimer </a:t>
            </a:r>
            <a:endParaRPr sz="302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250250" y="2258300"/>
            <a:ext cx="66435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 b="1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Kalian dapat mengganti</a:t>
            </a: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design template ini sesuai kreativitas kalian. 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Template ini hanya bertujuan untuk memberikan gambaran isi konten yang wajib dibuat oleh peserta.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4446976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Manual Testing Website Jubelio.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Tools : Xray at Jira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95F1D-9FE1-ED56-CC5F-9D07CA130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13" y="1025672"/>
            <a:ext cx="5736174" cy="3092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-11708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Manual Testing-Xray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1) User Story</a:t>
            </a:r>
          </a:p>
        </p:txBody>
      </p:sp>
      <p:sp>
        <p:nvSpPr>
          <p:cNvPr id="2" name="Google Shape;105;p17">
            <a:extLst>
              <a:ext uri="{FF2B5EF4-FFF2-40B4-BE49-F238E27FC236}">
                <a16:creationId xmlns:a16="http://schemas.microsoft.com/office/drawing/2014/main" id="{F67870FB-03D7-8D7E-B362-C1ED8A0E26E7}"/>
              </a:ext>
            </a:extLst>
          </p:cNvPr>
          <p:cNvSpPr txBox="1"/>
          <p:nvPr/>
        </p:nvSpPr>
        <p:spPr>
          <a:xfrm>
            <a:off x="340398" y="157704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2) Preconditions</a:t>
            </a:r>
          </a:p>
        </p:txBody>
      </p:sp>
      <p:sp>
        <p:nvSpPr>
          <p:cNvPr id="3" name="Google Shape;105;p17">
            <a:extLst>
              <a:ext uri="{FF2B5EF4-FFF2-40B4-BE49-F238E27FC236}">
                <a16:creationId xmlns:a16="http://schemas.microsoft.com/office/drawing/2014/main" id="{05138E3B-A8B5-51FA-EFC2-70B3761BF112}"/>
              </a:ext>
            </a:extLst>
          </p:cNvPr>
          <p:cNvSpPr txBox="1"/>
          <p:nvPr/>
        </p:nvSpPr>
        <p:spPr>
          <a:xfrm>
            <a:off x="340398" y="2427161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3) Test Case</a:t>
            </a:r>
          </a:p>
        </p:txBody>
      </p:sp>
      <p:sp>
        <p:nvSpPr>
          <p:cNvPr id="4" name="Google Shape;105;p17">
            <a:extLst>
              <a:ext uri="{FF2B5EF4-FFF2-40B4-BE49-F238E27FC236}">
                <a16:creationId xmlns:a16="http://schemas.microsoft.com/office/drawing/2014/main" id="{1F14D62B-F9CF-3FE8-7F7B-0A6F1FD14C79}"/>
              </a:ext>
            </a:extLst>
          </p:cNvPr>
          <p:cNvSpPr txBox="1"/>
          <p:nvPr/>
        </p:nvSpPr>
        <p:spPr>
          <a:xfrm>
            <a:off x="340398" y="3958448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4) Test 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0F56A-8E59-048C-5529-89D59FFCA2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310" b="669"/>
          <a:stretch/>
        </p:blipFill>
        <p:spPr>
          <a:xfrm>
            <a:off x="541813" y="1004089"/>
            <a:ext cx="8376900" cy="495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5D852B-7E10-742A-8DBC-AACD8FFF85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086" b="19690"/>
          <a:stretch/>
        </p:blipFill>
        <p:spPr>
          <a:xfrm>
            <a:off x="541813" y="1934666"/>
            <a:ext cx="8376900" cy="422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1914B1-29B0-2282-1F49-636F684177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0" b="54441"/>
          <a:stretch/>
        </p:blipFill>
        <p:spPr>
          <a:xfrm>
            <a:off x="553750" y="2726786"/>
            <a:ext cx="8376900" cy="1166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896AFC-3B38-EA8F-C35B-177467E9D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368" b="38679"/>
          <a:stretch/>
        </p:blipFill>
        <p:spPr>
          <a:xfrm>
            <a:off x="541813" y="4297209"/>
            <a:ext cx="8376900" cy="441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-11708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Manual Testing-Xray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5) Test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2FA81-07CD-DEEA-510B-E368C0542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840" y="2964237"/>
            <a:ext cx="5545759" cy="2048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39364-D22F-7643-0434-E29985D90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33" y="1050429"/>
            <a:ext cx="3787655" cy="17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0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Recording Video – Manual Test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4614456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Check this link : </a:t>
            </a:r>
            <a:r>
              <a:rPr lang="en-US" dirty="0">
                <a:latin typeface="Rubik"/>
                <a:ea typeface="Rubik"/>
                <a:cs typeface="Rubik"/>
                <a:sym typeface="Rubik"/>
                <a:hlinkClick r:id="rId6"/>
              </a:rPr>
              <a:t>https://youtu.be/yl6Dj-DrhcE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Online Media 1" title="VIX RAKAMIN - QA JUBELIO - Manual Testing (Xray Jira)">
            <a:hlinkClick r:id="" action="ppaction://media"/>
            <a:extLst>
              <a:ext uri="{FF2B5EF4-FFF2-40B4-BE49-F238E27FC236}">
                <a16:creationId xmlns:a16="http://schemas.microsoft.com/office/drawing/2014/main" id="{F185D1D4-BB77-E0F6-74DA-019A687057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250121" y="687776"/>
            <a:ext cx="6643757" cy="3753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4446976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API Testing Jubelio. </a:t>
            </a:r>
          </a:p>
          <a:p>
            <a:pPr lvl="0" algn="ctr"/>
            <a:r>
              <a:rPr lang="en" dirty="0">
                <a:latin typeface="Rubik"/>
                <a:ea typeface="Rubik"/>
                <a:cs typeface="Rubik"/>
                <a:sym typeface="Rubik"/>
              </a:rPr>
              <a:t>Tools : Postman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56B82-4BF6-1F6B-51E1-C43C3DBEA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13" y="1025671"/>
            <a:ext cx="5969096" cy="31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-11708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API Testing-Postman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650229"/>
            <a:ext cx="23033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1) Test Case API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FA9EB-0E28-5361-A041-0E13A389F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260" y="1865583"/>
            <a:ext cx="3545899" cy="307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92727-2729-D015-F5B0-2EB82D26D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261" y="1062137"/>
            <a:ext cx="5420139" cy="762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B9C5E-1930-AE88-0CA7-F38620DF5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279" y="1050429"/>
            <a:ext cx="2611939" cy="3892632"/>
          </a:xfrm>
          <a:prstGeom prst="rect">
            <a:avLst/>
          </a:prstGeom>
        </p:spPr>
      </p:pic>
      <p:sp>
        <p:nvSpPr>
          <p:cNvPr id="15" name="Google Shape;105;p17">
            <a:extLst>
              <a:ext uri="{FF2B5EF4-FFF2-40B4-BE49-F238E27FC236}">
                <a16:creationId xmlns:a16="http://schemas.microsoft.com/office/drawing/2014/main" id="{6C42F0F7-8D12-6D84-9F93-B457996A3A83}"/>
              </a:ext>
            </a:extLst>
          </p:cNvPr>
          <p:cNvSpPr txBox="1"/>
          <p:nvPr/>
        </p:nvSpPr>
        <p:spPr>
          <a:xfrm>
            <a:off x="3420345" y="627046"/>
            <a:ext cx="35567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2) Summary Result of API Testing</a:t>
            </a:r>
          </a:p>
        </p:txBody>
      </p:sp>
    </p:spTree>
    <p:extLst>
      <p:ext uri="{BB962C8B-B14F-4D97-AF65-F5344CB8AC3E}">
        <p14:creationId xmlns:p14="http://schemas.microsoft.com/office/powerpoint/2010/main" val="159432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Recording Video – Manual Test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4614456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Check this link : </a:t>
            </a:r>
            <a:r>
              <a:rPr lang="en-US" dirty="0">
                <a:latin typeface="Rubik"/>
                <a:ea typeface="Rubik"/>
                <a:cs typeface="Rubik"/>
                <a:sym typeface="Rubik"/>
                <a:hlinkClick r:id="rId6"/>
              </a:rPr>
              <a:t>https://youtu.be/3U_LC05LbdE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Online Media 2" title="VIX RAKAMIN - QA JUBELIO - API Testing (Tools Postman)">
            <a:hlinkClick r:id="" action="ppaction://media"/>
            <a:extLst>
              <a:ext uri="{FF2B5EF4-FFF2-40B4-BE49-F238E27FC236}">
                <a16:creationId xmlns:a16="http://schemas.microsoft.com/office/drawing/2014/main" id="{F019795E-D584-2535-47DF-EB924AE88AD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226930" y="726925"/>
            <a:ext cx="6690139" cy="37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354</Words>
  <Application>Microsoft Office PowerPoint</Application>
  <PresentationFormat>On-screen Show (16:9)</PresentationFormat>
  <Paragraphs>60</Paragraphs>
  <Slides>18</Slides>
  <Notes>18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Rubik</vt:lpstr>
      <vt:lpstr>Rubik Light</vt:lpstr>
      <vt:lpstr>Rubik SemiBold</vt:lpstr>
      <vt:lpstr>Simple Light</vt:lpstr>
      <vt:lpstr>PowerPoint Presentation</vt:lpstr>
      <vt:lpstr>Disclaimer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jamalul.dazzled@gmail.com</cp:lastModifiedBy>
  <cp:revision>4</cp:revision>
  <dcterms:modified xsi:type="dcterms:W3CDTF">2023-05-13T10:10:42Z</dcterms:modified>
</cp:coreProperties>
</file>