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9" r:id="rId21"/>
    <p:sldId id="280" r:id="rId22"/>
    <p:sldId id="344" r:id="rId23"/>
    <p:sldId id="345" r:id="rId24"/>
    <p:sldId id="346"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01" r:id="rId39"/>
    <p:sldId id="302" r:id="rId40"/>
    <p:sldId id="311" r:id="rId41"/>
    <p:sldId id="312" r:id="rId42"/>
    <p:sldId id="314" r:id="rId43"/>
    <p:sldId id="315" r:id="rId44"/>
    <p:sldId id="316" r:id="rId45"/>
    <p:sldId id="317" r:id="rId46"/>
    <p:sldId id="318" r:id="rId47"/>
    <p:sldId id="319" r:id="rId48"/>
    <p:sldId id="298" r:id="rId49"/>
    <p:sldId id="299" r:id="rId50"/>
    <p:sldId id="347" r:id="rId51"/>
    <p:sldId id="300" r:id="rId52"/>
    <p:sldId id="322" r:id="rId5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chemeClr val="accent4">
              <a:lumOff val="44000"/>
            </a:schemeClr>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chemeClr val="accent4">
            <a:lumOff val="44000"/>
          </a:schemeClr>
        </a:fontRef>
        <a:schemeClr val="accent4">
          <a:lumOff val="44000"/>
        </a:schemeClr>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rgbClr val="CBCAD0"/>
          </a:solidFill>
        </a:fill>
      </a:tcStyle>
    </a:wholeTbl>
    <a:band2H>
      <a:tcTxStyle/>
      <a:tcStyle>
        <a:tcBdr/>
        <a:fill>
          <a:solidFill>
            <a:srgbClr val="E7E6E9"/>
          </a:solidFill>
        </a:fill>
      </a:tcStyle>
    </a:band2H>
    <a:firstCol>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1"/>
          </a:solidFill>
        </a:fill>
      </a:tcStyle>
    </a:firstCol>
    <a:la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381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1"/>
          </a:solidFill>
        </a:fill>
      </a:tcStyle>
    </a:lastRow>
    <a:fir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381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1"/>
          </a:solidFill>
        </a:fill>
      </a:tcStyle>
    </a:firstRow>
  </a:tblStyle>
  <a:tblStyle styleId="{EEE7283C-3CF3-47DC-8721-378D4A62B228}" styleName="">
    <a:tblBg/>
    <a:wholeTbl>
      <a:tcTxStyle b="off" i="off">
        <a:fontRef idx="major">
          <a:schemeClr val="accent4">
            <a:lumOff val="44000"/>
          </a:schemeClr>
        </a:fontRef>
        <a:schemeClr val="accent4">
          <a:lumOff val="44000"/>
        </a:schemeClr>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rgbClr val="CECFF9"/>
          </a:solidFill>
        </a:fill>
      </a:tcStyle>
    </a:wholeTbl>
    <a:band2H>
      <a:tcTxStyle/>
      <a:tcStyle>
        <a:tcBdr/>
        <a:fill>
          <a:solidFill>
            <a:srgbClr val="E8E9FC"/>
          </a:solidFill>
        </a:fill>
      </a:tcStyle>
    </a:band2H>
    <a:firstCol>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3"/>
          </a:solidFill>
        </a:fill>
      </a:tcStyle>
    </a:firstCol>
    <a:la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381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3"/>
          </a:solidFill>
        </a:fill>
      </a:tcStyle>
    </a:lastRow>
    <a:fir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381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3"/>
          </a:solidFill>
        </a:fill>
      </a:tcStyle>
    </a:firstRow>
  </a:tblStyle>
  <a:tblStyle styleId="{CF821DB8-F4EB-4A41-A1BA-3FCAFE7338EE}" styleName="">
    <a:tblBg/>
    <a:wholeTbl>
      <a:tcTxStyle b="off" i="off">
        <a:fontRef idx="major">
          <a:schemeClr val="accent4">
            <a:lumOff val="44000"/>
          </a:schemeClr>
        </a:fontRef>
        <a:schemeClr val="accent4">
          <a:lumOff val="44000"/>
        </a:schemeClr>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wholeTbl>
    <a:band2H>
      <a:tcTxStyle/>
      <a:tcStyle>
        <a:tcBdr/>
        <a:fill>
          <a:solidFill>
            <a:schemeClr val="accent4">
              <a:lumOff val="44000"/>
            </a:schemeClr>
          </a:solidFill>
        </a:fill>
      </a:tcStyle>
    </a:band2H>
    <a:firstCol>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firstCol>
    <a:la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381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lastRow>
    <a:fir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381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firstRow>
  </a:tblStyle>
  <a:tblStyle styleId="{33BA23B1-9221-436E-865A-0063620EA4FD}" styleName="">
    <a:tblBg/>
    <a:wholeTbl>
      <a:tcTxStyle b="off" i="off">
        <a:fontRef idx="major">
          <a:schemeClr val="accent4">
            <a:lumOff val="44000"/>
          </a:schemeClr>
        </a:fontRef>
        <a:schemeClr val="accent4">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4">
              <a:lumOff val="44000"/>
            </a:schemeClr>
          </a:solidFill>
        </a:fill>
      </a:tcStyle>
    </a:wholeTbl>
    <a:band2H>
      <a:tcTxStyle/>
      <a:tcStyle>
        <a:tcBdr/>
        <a:fill>
          <a:solidFill>
            <a:srgbClr val="0B0218"/>
          </a:solidFill>
        </a:fill>
      </a:tcStyle>
    </a:band2H>
    <a:firstCol>
      <a:tcTxStyle b="on" i="off">
        <a:fontRef idx="major">
          <a:srgbClr val="0B0218"/>
        </a:fontRef>
        <a:srgbClr val="0B021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4">
            <a:lumOff val="44000"/>
          </a:schemeClr>
        </a:fontRef>
        <a:schemeClr val="accent4">
          <a:lumOff val="44000"/>
        </a:schemeClr>
      </a:tcTxStyle>
      <a:tcStyle>
        <a:tcBdr>
          <a:left>
            <a:ln w="12700" cap="flat">
              <a:noFill/>
              <a:miter lim="400000"/>
            </a:ln>
          </a:left>
          <a:right>
            <a:ln w="12700" cap="flat">
              <a:noFill/>
              <a:miter lim="400000"/>
            </a:ln>
          </a:right>
          <a:top>
            <a:ln w="50800" cap="flat">
              <a:solidFill>
                <a:schemeClr val="accent4">
                  <a:lumOff val="44000"/>
                </a:schemeClr>
              </a:solidFill>
              <a:prstDash val="solid"/>
              <a:round/>
            </a:ln>
          </a:top>
          <a:bottom>
            <a:ln w="25400" cap="flat">
              <a:solidFill>
                <a:schemeClr val="accent4">
                  <a:lumOff val="44000"/>
                </a:schemeClr>
              </a:solidFill>
              <a:prstDash val="solid"/>
              <a:round/>
            </a:ln>
          </a:bottom>
          <a:insideH>
            <a:ln w="12700" cap="flat">
              <a:noFill/>
              <a:miter lim="400000"/>
            </a:ln>
          </a:insideH>
          <a:insideV>
            <a:ln w="12700" cap="flat">
              <a:noFill/>
              <a:miter lim="400000"/>
            </a:ln>
          </a:insideV>
        </a:tcBdr>
        <a:fill>
          <a:solidFill>
            <a:srgbClr val="0B0218"/>
          </a:solidFill>
        </a:fill>
      </a:tcStyle>
    </a:lastRow>
    <a:firstRow>
      <a:tcTxStyle b="on" i="off">
        <a:fontRef idx="major">
          <a:srgbClr val="0B0218"/>
        </a:fontRef>
        <a:srgbClr val="0B0218"/>
      </a:tcTxStyle>
      <a:tcStyle>
        <a:tcBdr>
          <a:left>
            <a:ln w="12700" cap="flat">
              <a:noFill/>
              <a:miter lim="400000"/>
            </a:ln>
          </a:left>
          <a:right>
            <a:ln w="12700" cap="flat">
              <a:noFill/>
              <a:miter lim="400000"/>
            </a:ln>
          </a:right>
          <a:top>
            <a:ln w="25400" cap="flat">
              <a:solidFill>
                <a:schemeClr val="accent4">
                  <a:lumOff val="44000"/>
                </a:schemeClr>
              </a:solidFill>
              <a:prstDash val="solid"/>
              <a:round/>
            </a:ln>
          </a:top>
          <a:bottom>
            <a:ln w="25400" cap="flat">
              <a:solidFill>
                <a:schemeClr val="accent4">
                  <a:lumOff val="44000"/>
                </a:schemeClr>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chemeClr val="accent4">
            <a:lumOff val="44000"/>
          </a:schemeClr>
        </a:fontRef>
        <a:schemeClr val="accent4">
          <a:lumOff val="44000"/>
        </a:schemeClr>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wholeTbl>
    <a:band2H>
      <a:tcTxStyle/>
      <a:tcStyle>
        <a:tcBdr/>
        <a:fill>
          <a:solidFill>
            <a:schemeClr val="accent4">
              <a:lumOff val="44000"/>
            </a:schemeClr>
          </a:solidFill>
        </a:fill>
      </a:tcStyle>
    </a:band2H>
    <a:firstCol>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firstCol>
    <a:la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38100" cap="flat">
              <a:solidFill>
                <a:srgbClr val="0B0218"/>
              </a:solidFill>
              <a:prstDash val="solid"/>
              <a:round/>
            </a:ln>
          </a:top>
          <a:bottom>
            <a:ln w="127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lastRow>
    <a:firstRow>
      <a:tcTxStyle b="on" i="off">
        <a:fontRef idx="major">
          <a:srgbClr val="0B0218"/>
        </a:fontRef>
        <a:srgbClr val="0B0218"/>
      </a:tcTxStyle>
      <a:tcStyle>
        <a:tcBdr>
          <a:left>
            <a:ln w="12700" cap="flat">
              <a:solidFill>
                <a:srgbClr val="0B0218"/>
              </a:solidFill>
              <a:prstDash val="solid"/>
              <a:round/>
            </a:ln>
          </a:left>
          <a:right>
            <a:ln w="12700" cap="flat">
              <a:solidFill>
                <a:srgbClr val="0B0218"/>
              </a:solidFill>
              <a:prstDash val="solid"/>
              <a:round/>
            </a:ln>
          </a:right>
          <a:top>
            <a:ln w="12700" cap="flat">
              <a:solidFill>
                <a:srgbClr val="0B0218"/>
              </a:solidFill>
              <a:prstDash val="solid"/>
              <a:round/>
            </a:ln>
          </a:top>
          <a:bottom>
            <a:ln w="38100" cap="flat">
              <a:solidFill>
                <a:srgbClr val="0B0218"/>
              </a:solidFill>
              <a:prstDash val="solid"/>
              <a:round/>
            </a:ln>
          </a:bottom>
          <a:insideH>
            <a:ln w="12700" cap="flat">
              <a:solidFill>
                <a:srgbClr val="0B0218"/>
              </a:solidFill>
              <a:prstDash val="solid"/>
              <a:round/>
            </a:ln>
          </a:insideH>
          <a:insideV>
            <a:ln w="12700" cap="flat">
              <a:solidFill>
                <a:srgbClr val="0B0218"/>
              </a:solidFill>
              <a:prstDash val="solid"/>
              <a:round/>
            </a:ln>
          </a:insideV>
        </a:tcBdr>
        <a:fill>
          <a:solidFill>
            <a:schemeClr val="accent4">
              <a:lumOff val="44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3" name="Shape 423"/>
          <p:cNvSpPr>
            <a:spLocks noGrp="1" noRot="1" noChangeAspect="1"/>
          </p:cNvSpPr>
          <p:nvPr>
            <p:ph type="sldImg"/>
          </p:nvPr>
        </p:nvSpPr>
        <p:spPr>
          <a:xfrm>
            <a:off x="1143000" y="685800"/>
            <a:ext cx="4572000" cy="3429000"/>
          </a:xfrm>
          <a:prstGeom prst="rect">
            <a:avLst/>
          </a:prstGeom>
        </p:spPr>
        <p:txBody>
          <a:bodyPr/>
          <a:lstStyle/>
          <a:p>
            <a:endParaRPr/>
          </a:p>
        </p:txBody>
      </p:sp>
      <p:sp>
        <p:nvSpPr>
          <p:cNvPr id="424" name="Shape 4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8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9620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869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102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250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24" name="Google Shape;9;p2"/>
          <p:cNvSpPr/>
          <p:nvPr/>
        </p:nvSpPr>
        <p:spPr>
          <a:xfrm>
            <a:off x="4254434" y="1652305"/>
            <a:ext cx="5723480" cy="3491202"/>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38431"/>
                </a:srgbClr>
              </a:gs>
            </a:gsLst>
            <a:lin ang="13500032"/>
          </a:gradFill>
          <a:ln w="12700">
            <a:miter lim="400000"/>
          </a:ln>
        </p:spPr>
        <p:txBody>
          <a:bodyPr lIns="45719" rIns="45719" anchor="ctr"/>
          <a:lstStyle/>
          <a:p>
            <a:pPr>
              <a:defRPr>
                <a:solidFill>
                  <a:srgbClr val="000000"/>
                </a:solidFill>
              </a:defRPr>
            </a:pPr>
            <a:endParaRPr/>
          </a:p>
        </p:txBody>
      </p:sp>
      <p:sp>
        <p:nvSpPr>
          <p:cNvPr id="25" name="Google Shape;10;p2"/>
          <p:cNvSpPr/>
          <p:nvPr/>
        </p:nvSpPr>
        <p:spPr>
          <a:xfrm>
            <a:off x="5130177" y="3268140"/>
            <a:ext cx="4013633" cy="1875179"/>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26" name="Google Shape;11;p2"/>
          <p:cNvSpPr/>
          <p:nvPr/>
        </p:nvSpPr>
        <p:spPr>
          <a:xfrm rot="1650101">
            <a:off x="-1770309" y="-2206710"/>
            <a:ext cx="3750315" cy="3985302"/>
          </a:xfrm>
          <a:custGeom>
            <a:avLst/>
            <a:gdLst/>
            <a:ahLst/>
            <a:cxnLst>
              <a:cxn ang="0">
                <a:pos x="wd2" y="hd2"/>
              </a:cxn>
              <a:cxn ang="5400000">
                <a:pos x="wd2" y="hd2"/>
              </a:cxn>
              <a:cxn ang="10800000">
                <a:pos x="wd2" y="hd2"/>
              </a:cxn>
              <a:cxn ang="16200000">
                <a:pos x="wd2" y="hd2"/>
              </a:cxn>
            </a:cxnLst>
            <a:rect l="0" t="0" r="r" b="b"/>
            <a:pathLst>
              <a:path w="21223" h="21600" extrusionOk="0">
                <a:moveTo>
                  <a:pt x="6899" y="0"/>
                </a:moveTo>
                <a:cubicBezTo>
                  <a:pt x="5970" y="0"/>
                  <a:pt x="5034" y="406"/>
                  <a:pt x="4368" y="1039"/>
                </a:cubicBezTo>
                <a:cubicBezTo>
                  <a:pt x="3788" y="1587"/>
                  <a:pt x="3398" y="2276"/>
                  <a:pt x="3149" y="3011"/>
                </a:cubicBezTo>
                <a:cubicBezTo>
                  <a:pt x="2907" y="3753"/>
                  <a:pt x="2846" y="4534"/>
                  <a:pt x="2543" y="5262"/>
                </a:cubicBezTo>
                <a:cubicBezTo>
                  <a:pt x="1910" y="6752"/>
                  <a:pt x="422" y="7629"/>
                  <a:pt x="79" y="9273"/>
                </a:cubicBezTo>
                <a:cubicBezTo>
                  <a:pt x="-144" y="10344"/>
                  <a:pt x="106" y="11517"/>
                  <a:pt x="846" y="12349"/>
                </a:cubicBezTo>
                <a:cubicBezTo>
                  <a:pt x="1338" y="12897"/>
                  <a:pt x="2004" y="13271"/>
                  <a:pt x="2711" y="13523"/>
                </a:cubicBezTo>
                <a:cubicBezTo>
                  <a:pt x="3061" y="13645"/>
                  <a:pt x="3418" y="13729"/>
                  <a:pt x="3775" y="13806"/>
                </a:cubicBezTo>
                <a:cubicBezTo>
                  <a:pt x="4044" y="13871"/>
                  <a:pt x="4320" y="13923"/>
                  <a:pt x="4590" y="13987"/>
                </a:cubicBezTo>
                <a:cubicBezTo>
                  <a:pt x="5048" y="14103"/>
                  <a:pt x="5458" y="14426"/>
                  <a:pt x="5802" y="14735"/>
                </a:cubicBezTo>
                <a:cubicBezTo>
                  <a:pt x="6583" y="15425"/>
                  <a:pt x="7155" y="16321"/>
                  <a:pt x="7653" y="17212"/>
                </a:cubicBezTo>
                <a:cubicBezTo>
                  <a:pt x="8165" y="18133"/>
                  <a:pt x="8549" y="19082"/>
                  <a:pt x="9296" y="19855"/>
                </a:cubicBezTo>
                <a:cubicBezTo>
                  <a:pt x="9983" y="20571"/>
                  <a:pt x="10858" y="21119"/>
                  <a:pt x="11835" y="21396"/>
                </a:cubicBezTo>
                <a:cubicBezTo>
                  <a:pt x="12314" y="21532"/>
                  <a:pt x="12814" y="21600"/>
                  <a:pt x="13315" y="21600"/>
                </a:cubicBezTo>
                <a:cubicBezTo>
                  <a:pt x="14474" y="21600"/>
                  <a:pt x="15632" y="21237"/>
                  <a:pt x="16521" y="20526"/>
                </a:cubicBezTo>
                <a:cubicBezTo>
                  <a:pt x="17161" y="20023"/>
                  <a:pt x="17679" y="19275"/>
                  <a:pt x="17591" y="18488"/>
                </a:cubicBezTo>
                <a:cubicBezTo>
                  <a:pt x="17537" y="17953"/>
                  <a:pt x="17208" y="17475"/>
                  <a:pt x="16797" y="17115"/>
                </a:cubicBezTo>
                <a:cubicBezTo>
                  <a:pt x="16258" y="16643"/>
                  <a:pt x="15571" y="16405"/>
                  <a:pt x="15066" y="15903"/>
                </a:cubicBezTo>
                <a:cubicBezTo>
                  <a:pt x="14252" y="15084"/>
                  <a:pt x="14043" y="13761"/>
                  <a:pt x="14575" y="12749"/>
                </a:cubicBezTo>
                <a:cubicBezTo>
                  <a:pt x="15127" y="11704"/>
                  <a:pt x="16177" y="11311"/>
                  <a:pt x="17315" y="11234"/>
                </a:cubicBezTo>
                <a:cubicBezTo>
                  <a:pt x="18440" y="11156"/>
                  <a:pt x="19645" y="10440"/>
                  <a:pt x="20352" y="9615"/>
                </a:cubicBezTo>
                <a:cubicBezTo>
                  <a:pt x="21126" y="8712"/>
                  <a:pt x="21456" y="7429"/>
                  <a:pt x="21045" y="6326"/>
                </a:cubicBezTo>
                <a:cubicBezTo>
                  <a:pt x="20803" y="5675"/>
                  <a:pt x="20278" y="5121"/>
                  <a:pt x="19632" y="4805"/>
                </a:cubicBezTo>
                <a:cubicBezTo>
                  <a:pt x="19204" y="4599"/>
                  <a:pt x="18758" y="4542"/>
                  <a:pt x="18303" y="4542"/>
                </a:cubicBezTo>
                <a:cubicBezTo>
                  <a:pt x="18028" y="4542"/>
                  <a:pt x="17749" y="4563"/>
                  <a:pt x="17470" y="4585"/>
                </a:cubicBezTo>
                <a:cubicBezTo>
                  <a:pt x="17071" y="4612"/>
                  <a:pt x="16668" y="4630"/>
                  <a:pt x="16265" y="4630"/>
                </a:cubicBezTo>
                <a:cubicBezTo>
                  <a:pt x="14786" y="4630"/>
                  <a:pt x="13308" y="4401"/>
                  <a:pt x="12016" y="3631"/>
                </a:cubicBezTo>
                <a:cubicBezTo>
                  <a:pt x="11168" y="3128"/>
                  <a:pt x="10542" y="2367"/>
                  <a:pt x="9889" y="1657"/>
                </a:cubicBezTo>
                <a:cubicBezTo>
                  <a:pt x="9296" y="1013"/>
                  <a:pt x="8616" y="387"/>
                  <a:pt x="7761" y="129"/>
                </a:cubicBezTo>
                <a:cubicBezTo>
                  <a:pt x="7478" y="39"/>
                  <a:pt x="7188" y="0"/>
                  <a:pt x="6899" y="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27" name="Title Text"/>
          <p:cNvSpPr txBox="1">
            <a:spLocks noGrp="1"/>
          </p:cNvSpPr>
          <p:nvPr>
            <p:ph type="title"/>
          </p:nvPr>
        </p:nvSpPr>
        <p:spPr>
          <a:xfrm>
            <a:off x="1007425" y="819212"/>
            <a:ext cx="3033000" cy="2760601"/>
          </a:xfrm>
          <a:prstGeom prst="rect">
            <a:avLst/>
          </a:prstGeom>
        </p:spPr>
        <p:txBody>
          <a:bodyPr anchor="b"/>
          <a:lstStyle>
            <a:lvl1pPr algn="l">
              <a:defRPr sz="5500"/>
            </a:lvl1pPr>
          </a:lstStyle>
          <a:p>
            <a:r>
              <a:t>Title Text</a:t>
            </a:r>
          </a:p>
        </p:txBody>
      </p:sp>
      <p:sp>
        <p:nvSpPr>
          <p:cNvPr id="28" name="Body Level One…"/>
          <p:cNvSpPr txBox="1">
            <a:spLocks noGrp="1"/>
          </p:cNvSpPr>
          <p:nvPr>
            <p:ph type="body" sz="quarter" idx="1"/>
          </p:nvPr>
        </p:nvSpPr>
        <p:spPr>
          <a:xfrm>
            <a:off x="2217099" y="3702075"/>
            <a:ext cx="1823401" cy="622201"/>
          </a:xfrm>
          <a:prstGeom prst="rect">
            <a:avLst/>
          </a:prstGeom>
        </p:spPr>
        <p:txBody>
          <a:bodyPr/>
          <a:lstStyle>
            <a:lvl1pPr marL="304800" indent="-152400" algn="r">
              <a:buClrTx/>
              <a:buSzTx/>
              <a:buFontTx/>
              <a:buNone/>
              <a:defRPr sz="1400"/>
            </a:lvl1pPr>
            <a:lvl2pPr marL="304800" indent="304800" algn="r">
              <a:buClrTx/>
              <a:buSzTx/>
              <a:buFontTx/>
              <a:buNone/>
              <a:defRPr sz="1400"/>
            </a:lvl2pPr>
            <a:lvl3pPr marL="304800" indent="762000" algn="r">
              <a:buClrTx/>
              <a:buSzTx/>
              <a:buFontTx/>
              <a:buNone/>
              <a:defRPr sz="1400"/>
            </a:lvl3pPr>
            <a:lvl4pPr marL="304800" indent="1219200" algn="r">
              <a:buClrTx/>
              <a:buSzTx/>
              <a:buFontTx/>
              <a:buNone/>
              <a:defRPr sz="1400"/>
            </a:lvl4pPr>
            <a:lvl5pPr marL="304800" indent="1676400" algn="r">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bg>
      <p:bgPr>
        <a:solidFill>
          <a:schemeClr val="accent4">
            <a:lumOff val="44000"/>
          </a:schemeClr>
        </a:solidFill>
        <a:effectLst/>
      </p:bgPr>
    </p:bg>
    <p:spTree>
      <p:nvGrpSpPr>
        <p:cNvPr id="1" name=""/>
        <p:cNvGrpSpPr/>
        <p:nvPr/>
      </p:nvGrpSpPr>
      <p:grpSpPr>
        <a:xfrm>
          <a:off x="0" y="0"/>
          <a:ext cx="0" cy="0"/>
          <a:chOff x="0" y="0"/>
          <a:chExt cx="0" cy="0"/>
        </a:xfrm>
      </p:grpSpPr>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_1_1_1_1_1_1">
    <p:spTree>
      <p:nvGrpSpPr>
        <p:cNvPr id="1" name=""/>
        <p:cNvGrpSpPr/>
        <p:nvPr/>
      </p:nvGrpSpPr>
      <p:grpSpPr>
        <a:xfrm>
          <a:off x="0" y="0"/>
          <a:ext cx="0" cy="0"/>
          <a:chOff x="0" y="0"/>
          <a:chExt cx="0" cy="0"/>
        </a:xfrm>
      </p:grpSpPr>
      <p:sp>
        <p:nvSpPr>
          <p:cNvPr id="188" name="Google Shape;124;p13"/>
          <p:cNvSpPr/>
          <p:nvPr/>
        </p:nvSpPr>
        <p:spPr>
          <a:xfrm>
            <a:off x="4180559" y="2967330"/>
            <a:ext cx="5723480"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189" name="Google Shape;125;p13"/>
          <p:cNvSpPr/>
          <p:nvPr/>
        </p:nvSpPr>
        <p:spPr>
          <a:xfrm rot="11107074">
            <a:off x="-1437011" y="3333888"/>
            <a:ext cx="3750327" cy="3985334"/>
          </a:xfrm>
          <a:custGeom>
            <a:avLst/>
            <a:gdLst/>
            <a:ahLst/>
            <a:cxnLst>
              <a:cxn ang="0">
                <a:pos x="wd2" y="hd2"/>
              </a:cxn>
              <a:cxn ang="5400000">
                <a:pos x="wd2" y="hd2"/>
              </a:cxn>
              <a:cxn ang="10800000">
                <a:pos x="wd2" y="hd2"/>
              </a:cxn>
              <a:cxn ang="16200000">
                <a:pos x="wd2" y="hd2"/>
              </a:cxn>
            </a:cxnLst>
            <a:rect l="0" t="0" r="r" b="b"/>
            <a:pathLst>
              <a:path w="21223" h="21600" extrusionOk="0">
                <a:moveTo>
                  <a:pt x="6899" y="0"/>
                </a:moveTo>
                <a:cubicBezTo>
                  <a:pt x="5970" y="0"/>
                  <a:pt x="5034" y="406"/>
                  <a:pt x="4368" y="1039"/>
                </a:cubicBezTo>
                <a:cubicBezTo>
                  <a:pt x="3788" y="1587"/>
                  <a:pt x="3398" y="2276"/>
                  <a:pt x="3149" y="3011"/>
                </a:cubicBezTo>
                <a:cubicBezTo>
                  <a:pt x="2907" y="3753"/>
                  <a:pt x="2846" y="4534"/>
                  <a:pt x="2543" y="5262"/>
                </a:cubicBezTo>
                <a:cubicBezTo>
                  <a:pt x="1910" y="6752"/>
                  <a:pt x="422" y="7629"/>
                  <a:pt x="79" y="9273"/>
                </a:cubicBezTo>
                <a:cubicBezTo>
                  <a:pt x="-144" y="10344"/>
                  <a:pt x="106" y="11517"/>
                  <a:pt x="846" y="12349"/>
                </a:cubicBezTo>
                <a:cubicBezTo>
                  <a:pt x="1338" y="12897"/>
                  <a:pt x="2004" y="13271"/>
                  <a:pt x="2711" y="13523"/>
                </a:cubicBezTo>
                <a:cubicBezTo>
                  <a:pt x="3061" y="13645"/>
                  <a:pt x="3418" y="13729"/>
                  <a:pt x="3775" y="13806"/>
                </a:cubicBezTo>
                <a:cubicBezTo>
                  <a:pt x="4044" y="13871"/>
                  <a:pt x="4320" y="13923"/>
                  <a:pt x="4590" y="13987"/>
                </a:cubicBezTo>
                <a:cubicBezTo>
                  <a:pt x="5048" y="14103"/>
                  <a:pt x="5458" y="14426"/>
                  <a:pt x="5802" y="14735"/>
                </a:cubicBezTo>
                <a:cubicBezTo>
                  <a:pt x="6583" y="15425"/>
                  <a:pt x="7155" y="16321"/>
                  <a:pt x="7653" y="17212"/>
                </a:cubicBezTo>
                <a:cubicBezTo>
                  <a:pt x="8165" y="18133"/>
                  <a:pt x="8549" y="19082"/>
                  <a:pt x="9296" y="19855"/>
                </a:cubicBezTo>
                <a:cubicBezTo>
                  <a:pt x="9983" y="20571"/>
                  <a:pt x="10858" y="21119"/>
                  <a:pt x="11835" y="21396"/>
                </a:cubicBezTo>
                <a:cubicBezTo>
                  <a:pt x="12314" y="21532"/>
                  <a:pt x="12814" y="21600"/>
                  <a:pt x="13315" y="21600"/>
                </a:cubicBezTo>
                <a:cubicBezTo>
                  <a:pt x="14474" y="21600"/>
                  <a:pt x="15632" y="21237"/>
                  <a:pt x="16521" y="20526"/>
                </a:cubicBezTo>
                <a:cubicBezTo>
                  <a:pt x="17161" y="20023"/>
                  <a:pt x="17679" y="19275"/>
                  <a:pt x="17591" y="18488"/>
                </a:cubicBezTo>
                <a:cubicBezTo>
                  <a:pt x="17537" y="17953"/>
                  <a:pt x="17208" y="17475"/>
                  <a:pt x="16797" y="17115"/>
                </a:cubicBezTo>
                <a:cubicBezTo>
                  <a:pt x="16258" y="16643"/>
                  <a:pt x="15571" y="16405"/>
                  <a:pt x="15066" y="15903"/>
                </a:cubicBezTo>
                <a:cubicBezTo>
                  <a:pt x="14252" y="15084"/>
                  <a:pt x="14043" y="13761"/>
                  <a:pt x="14575" y="12749"/>
                </a:cubicBezTo>
                <a:cubicBezTo>
                  <a:pt x="15127" y="11704"/>
                  <a:pt x="16177" y="11311"/>
                  <a:pt x="17315" y="11234"/>
                </a:cubicBezTo>
                <a:cubicBezTo>
                  <a:pt x="18440" y="11156"/>
                  <a:pt x="19645" y="10440"/>
                  <a:pt x="20352" y="9615"/>
                </a:cubicBezTo>
                <a:cubicBezTo>
                  <a:pt x="21126" y="8712"/>
                  <a:pt x="21456" y="7429"/>
                  <a:pt x="21045" y="6326"/>
                </a:cubicBezTo>
                <a:cubicBezTo>
                  <a:pt x="20803" y="5675"/>
                  <a:pt x="20278" y="5121"/>
                  <a:pt x="19632" y="4805"/>
                </a:cubicBezTo>
                <a:cubicBezTo>
                  <a:pt x="19204" y="4599"/>
                  <a:pt x="18758" y="4542"/>
                  <a:pt x="18303" y="4542"/>
                </a:cubicBezTo>
                <a:cubicBezTo>
                  <a:pt x="18028" y="4542"/>
                  <a:pt x="17749" y="4563"/>
                  <a:pt x="17470" y="4585"/>
                </a:cubicBezTo>
                <a:cubicBezTo>
                  <a:pt x="17071" y="4612"/>
                  <a:pt x="16668" y="4630"/>
                  <a:pt x="16265" y="4630"/>
                </a:cubicBezTo>
                <a:cubicBezTo>
                  <a:pt x="14786" y="4630"/>
                  <a:pt x="13308" y="4401"/>
                  <a:pt x="12016" y="3631"/>
                </a:cubicBezTo>
                <a:cubicBezTo>
                  <a:pt x="11168" y="3128"/>
                  <a:pt x="10542" y="2367"/>
                  <a:pt x="9889" y="1657"/>
                </a:cubicBezTo>
                <a:cubicBezTo>
                  <a:pt x="9296" y="1013"/>
                  <a:pt x="8616" y="387"/>
                  <a:pt x="7761" y="129"/>
                </a:cubicBezTo>
                <a:cubicBezTo>
                  <a:pt x="7478" y="39"/>
                  <a:pt x="7188" y="0"/>
                  <a:pt x="6899" y="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194" name="Google Shape;126;p13"/>
          <p:cNvGrpSpPr/>
          <p:nvPr/>
        </p:nvGrpSpPr>
        <p:grpSpPr>
          <a:xfrm>
            <a:off x="-26273" y="2986966"/>
            <a:ext cx="706397" cy="1852785"/>
            <a:chOff x="0" y="0"/>
            <a:chExt cx="706395" cy="1852783"/>
          </a:xfrm>
        </p:grpSpPr>
        <p:sp>
          <p:nvSpPr>
            <p:cNvPr id="190" name="Google Shape;127;p13"/>
            <p:cNvSpPr/>
            <p:nvPr/>
          </p:nvSpPr>
          <p:spPr>
            <a:xfrm>
              <a:off x="125952" y="1272467"/>
              <a:ext cx="580444"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91" name="Google Shape;128;p13"/>
            <p:cNvSpPr/>
            <p:nvPr/>
          </p:nvSpPr>
          <p:spPr>
            <a:xfrm>
              <a:off x="0" y="515752"/>
              <a:ext cx="412250"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92" name="Google Shape;129;p13"/>
            <p:cNvSpPr/>
            <p:nvPr/>
          </p:nvSpPr>
          <p:spPr>
            <a:xfrm>
              <a:off x="384454"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93" name="Google Shape;130;p13"/>
            <p:cNvSpPr/>
            <p:nvPr/>
          </p:nvSpPr>
          <p:spPr>
            <a:xfrm>
              <a:off x="384454" y="863724"/>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200" name="Google Shape;131;p13"/>
          <p:cNvGrpSpPr/>
          <p:nvPr/>
        </p:nvGrpSpPr>
        <p:grpSpPr>
          <a:xfrm>
            <a:off x="7564279" y="2659916"/>
            <a:ext cx="1455373" cy="2234435"/>
            <a:chOff x="0" y="0"/>
            <a:chExt cx="1455372" cy="2234433"/>
          </a:xfrm>
        </p:grpSpPr>
        <p:sp>
          <p:nvSpPr>
            <p:cNvPr id="195" name="Google Shape;132;p13"/>
            <p:cNvSpPr/>
            <p:nvPr/>
          </p:nvSpPr>
          <p:spPr>
            <a:xfrm>
              <a:off x="-1" y="1654117"/>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96" name="Google Shape;133;p13"/>
            <p:cNvSpPr/>
            <p:nvPr/>
          </p:nvSpPr>
          <p:spPr>
            <a:xfrm>
              <a:off x="894822" y="1622052"/>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97" name="Google Shape;134;p13"/>
            <p:cNvSpPr/>
            <p:nvPr/>
          </p:nvSpPr>
          <p:spPr>
            <a:xfrm>
              <a:off x="933451"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98" name="Google Shape;135;p13"/>
            <p:cNvSpPr/>
            <p:nvPr/>
          </p:nvSpPr>
          <p:spPr>
            <a:xfrm>
              <a:off x="606426" y="113630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99" name="Google Shape;136;p13"/>
            <p:cNvSpPr/>
            <p:nvPr/>
          </p:nvSpPr>
          <p:spPr>
            <a:xfrm>
              <a:off x="1043122" y="676077"/>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201" name="Title Text"/>
          <p:cNvSpPr txBox="1">
            <a:spLocks noGrp="1"/>
          </p:cNvSpPr>
          <p:nvPr>
            <p:ph type="title"/>
          </p:nvPr>
        </p:nvSpPr>
        <p:spPr>
          <a:prstGeom prst="rect">
            <a:avLst/>
          </a:prstGeom>
        </p:spPr>
        <p:txBody>
          <a:bodyPr/>
          <a:lstStyle>
            <a:lvl1pPr algn="l"/>
          </a:lstStyle>
          <a:p>
            <a:r>
              <a:t>Title Text</a:t>
            </a:r>
          </a:p>
        </p:txBody>
      </p:sp>
      <p:sp>
        <p:nvSpPr>
          <p:cNvPr id="202" name="Body Level One…"/>
          <p:cNvSpPr txBox="1">
            <a:spLocks noGrp="1"/>
          </p:cNvSpPr>
          <p:nvPr>
            <p:ph type="body" sz="quarter" idx="1"/>
          </p:nvPr>
        </p:nvSpPr>
        <p:spPr>
          <a:xfrm>
            <a:off x="2307450" y="1753824"/>
            <a:ext cx="2151901" cy="657601"/>
          </a:xfrm>
          <a:prstGeom prst="rect">
            <a:avLst/>
          </a:prstGeom>
        </p:spPr>
        <p:txBody>
          <a:bodyPr anchor="ctr"/>
          <a:lstStyle>
            <a:lvl1pPr marL="304800" indent="-152400">
              <a:buClrTx/>
              <a:buSzTx/>
              <a:buFontTx/>
              <a:buNone/>
              <a:defRPr sz="2000">
                <a:latin typeface="Trispace"/>
                <a:ea typeface="Trispace"/>
                <a:cs typeface="Trispace"/>
                <a:sym typeface="Trispace"/>
              </a:defRPr>
            </a:lvl1pPr>
            <a:lvl2pPr marL="304800" indent="304800">
              <a:buClrTx/>
              <a:buSzTx/>
              <a:buFontTx/>
              <a:buNone/>
              <a:defRPr sz="2000">
                <a:latin typeface="Trispace"/>
                <a:ea typeface="Trispace"/>
                <a:cs typeface="Trispace"/>
                <a:sym typeface="Trispace"/>
              </a:defRPr>
            </a:lvl2pPr>
            <a:lvl3pPr marL="304800" indent="762000">
              <a:buClrTx/>
              <a:buSzTx/>
              <a:buFontTx/>
              <a:buNone/>
              <a:defRPr sz="2000">
                <a:latin typeface="Trispace"/>
                <a:ea typeface="Trispace"/>
                <a:cs typeface="Trispace"/>
                <a:sym typeface="Trispace"/>
              </a:defRPr>
            </a:lvl3pPr>
            <a:lvl4pPr marL="304800" indent="1219200">
              <a:buClrTx/>
              <a:buSzTx/>
              <a:buFontTx/>
              <a:buNone/>
              <a:defRPr sz="2000">
                <a:latin typeface="Trispace"/>
                <a:ea typeface="Trispace"/>
                <a:cs typeface="Trispace"/>
                <a:sym typeface="Trispace"/>
              </a:defRPr>
            </a:lvl4pPr>
            <a:lvl5pPr marL="304800" indent="1676400">
              <a:buClrTx/>
              <a:buSzTx/>
              <a:buFontTx/>
              <a:buNone/>
              <a:defRPr sz="2000">
                <a:latin typeface="Trispace"/>
                <a:ea typeface="Trispace"/>
                <a:cs typeface="Trispace"/>
                <a:sym typeface="Trispace"/>
              </a:defRPr>
            </a:lvl5p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USTOM_6_3">
    <p:spTree>
      <p:nvGrpSpPr>
        <p:cNvPr id="1" name=""/>
        <p:cNvGrpSpPr/>
        <p:nvPr/>
      </p:nvGrpSpPr>
      <p:grpSpPr>
        <a:xfrm>
          <a:off x="0" y="0"/>
          <a:ext cx="0" cy="0"/>
          <a:chOff x="0" y="0"/>
          <a:chExt cx="0" cy="0"/>
        </a:xfrm>
      </p:grpSpPr>
      <p:sp>
        <p:nvSpPr>
          <p:cNvPr id="229" name="Google Shape;160;p15"/>
          <p:cNvSpPr/>
          <p:nvPr/>
        </p:nvSpPr>
        <p:spPr>
          <a:xfrm flipH="1">
            <a:off x="-3428891" y="2598242"/>
            <a:ext cx="6091043"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230" name="Google Shape;161;p15"/>
          <p:cNvSpPr/>
          <p:nvPr/>
        </p:nvSpPr>
        <p:spPr>
          <a:xfrm rot="21057480">
            <a:off x="6880750" y="-329403"/>
            <a:ext cx="2569747" cy="1756900"/>
          </a:xfrm>
          <a:custGeom>
            <a:avLst/>
            <a:gdLst/>
            <a:ahLst/>
            <a:cxnLst>
              <a:cxn ang="0">
                <a:pos x="wd2" y="hd2"/>
              </a:cxn>
              <a:cxn ang="5400000">
                <a:pos x="wd2" y="hd2"/>
              </a:cxn>
              <a:cxn ang="10800000">
                <a:pos x="wd2" y="hd2"/>
              </a:cxn>
              <a:cxn ang="16200000">
                <a:pos x="wd2" y="hd2"/>
              </a:cxn>
            </a:cxnLst>
            <a:rect l="0" t="0" r="r" b="b"/>
            <a:pathLst>
              <a:path w="21143" h="21255" extrusionOk="0">
                <a:moveTo>
                  <a:pt x="21143" y="712"/>
                </a:moveTo>
                <a:cubicBezTo>
                  <a:pt x="19051" y="712"/>
                  <a:pt x="16959" y="837"/>
                  <a:pt x="14877" y="645"/>
                </a:cubicBezTo>
                <a:cubicBezTo>
                  <a:pt x="12682" y="438"/>
                  <a:pt x="10525" y="0"/>
                  <a:pt x="8311" y="0"/>
                </a:cubicBezTo>
                <a:cubicBezTo>
                  <a:pt x="6743" y="0"/>
                  <a:pt x="5174" y="137"/>
                  <a:pt x="3623" y="137"/>
                </a:cubicBezTo>
                <a:cubicBezTo>
                  <a:pt x="2821" y="137"/>
                  <a:pt x="542" y="-345"/>
                  <a:pt x="75" y="1002"/>
                </a:cubicBezTo>
                <a:cubicBezTo>
                  <a:pt x="-457" y="2553"/>
                  <a:pt x="1980" y="5492"/>
                  <a:pt x="2671" y="6274"/>
                </a:cubicBezTo>
                <a:cubicBezTo>
                  <a:pt x="3923" y="7702"/>
                  <a:pt x="5229" y="7867"/>
                  <a:pt x="6743" y="8196"/>
                </a:cubicBezTo>
                <a:cubicBezTo>
                  <a:pt x="8358" y="8553"/>
                  <a:pt x="9834" y="8883"/>
                  <a:pt x="11169" y="10339"/>
                </a:cubicBezTo>
                <a:cubicBezTo>
                  <a:pt x="12309" y="11602"/>
                  <a:pt x="12972" y="13456"/>
                  <a:pt x="13691" y="15200"/>
                </a:cubicBezTo>
                <a:cubicBezTo>
                  <a:pt x="14438" y="16999"/>
                  <a:pt x="15549" y="18358"/>
                  <a:pt x="16810" y="19319"/>
                </a:cubicBezTo>
                <a:cubicBezTo>
                  <a:pt x="17930" y="20158"/>
                  <a:pt x="19509" y="21201"/>
                  <a:pt x="20769" y="21255"/>
                </a:cubicBezTo>
                <a:cubicBezTo>
                  <a:pt x="20919" y="20005"/>
                  <a:pt x="20807" y="18715"/>
                  <a:pt x="20826" y="17452"/>
                </a:cubicBezTo>
                <a:cubicBezTo>
                  <a:pt x="20844" y="16174"/>
                  <a:pt x="21143" y="14940"/>
                  <a:pt x="21143" y="13676"/>
                </a:cubicBezTo>
                <a:cubicBezTo>
                  <a:pt x="21143" y="12357"/>
                  <a:pt x="21143" y="11025"/>
                  <a:pt x="21143" y="9708"/>
                </a:cubicBezTo>
                <a:lnTo>
                  <a:pt x="21143" y="2292"/>
                </a:lnTo>
                <a:close/>
              </a:path>
            </a:pathLst>
          </a:custGeom>
          <a:gradFill>
            <a:gsLst>
              <a:gs pos="0">
                <a:srgbClr val="8134EC">
                  <a:alpha val="70196"/>
                </a:srgbClr>
              </a:gs>
              <a:gs pos="100000">
                <a:schemeClr val="accent1"/>
              </a:gs>
            </a:gsLst>
            <a:lin ang="13500032"/>
          </a:gradFill>
          <a:ln w="12700">
            <a:miter lim="400000"/>
          </a:ln>
        </p:spPr>
        <p:txBody>
          <a:bodyPr lIns="45719" rIns="45719" anchor="ctr"/>
          <a:lstStyle/>
          <a:p>
            <a:pPr>
              <a:defRPr>
                <a:solidFill>
                  <a:srgbClr val="000000"/>
                </a:solidFill>
              </a:defRPr>
            </a:pPr>
            <a:endParaRPr/>
          </a:p>
        </p:txBody>
      </p:sp>
      <p:grpSp>
        <p:nvGrpSpPr>
          <p:cNvPr id="235" name="Google Shape;162;p15"/>
          <p:cNvGrpSpPr/>
          <p:nvPr/>
        </p:nvGrpSpPr>
        <p:grpSpPr>
          <a:xfrm>
            <a:off x="7599724" y="94829"/>
            <a:ext cx="1444717" cy="1184454"/>
            <a:chOff x="0" y="0"/>
            <a:chExt cx="1444716" cy="1184452"/>
          </a:xfrm>
        </p:grpSpPr>
        <p:sp>
          <p:nvSpPr>
            <p:cNvPr id="231" name="Google Shape;163;p15"/>
            <p:cNvSpPr/>
            <p:nvPr/>
          </p:nvSpPr>
          <p:spPr>
            <a:xfrm>
              <a:off x="-1" y="0"/>
              <a:ext cx="580445" cy="58028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32" name="Google Shape;164;p15"/>
            <p:cNvSpPr/>
            <p:nvPr/>
          </p:nvSpPr>
          <p:spPr>
            <a:xfrm>
              <a:off x="1157131" y="896937"/>
              <a:ext cx="287586"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33" name="Google Shape;165;p15"/>
            <p:cNvSpPr/>
            <p:nvPr/>
          </p:nvSpPr>
          <p:spPr>
            <a:xfrm>
              <a:off x="972881" y="587212"/>
              <a:ext cx="287586"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34" name="Google Shape;166;p15"/>
            <p:cNvSpPr/>
            <p:nvPr/>
          </p:nvSpPr>
          <p:spPr>
            <a:xfrm>
              <a:off x="981402" y="84040"/>
              <a:ext cx="412251"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239" name="Google Shape;167;p15"/>
          <p:cNvGrpSpPr/>
          <p:nvPr/>
        </p:nvGrpSpPr>
        <p:grpSpPr>
          <a:xfrm>
            <a:off x="6274" y="3516079"/>
            <a:ext cx="614678" cy="1487579"/>
            <a:chOff x="0" y="0"/>
            <a:chExt cx="614677" cy="1487577"/>
          </a:xfrm>
        </p:grpSpPr>
        <p:sp>
          <p:nvSpPr>
            <p:cNvPr id="236" name="Google Shape;168;p15"/>
            <p:cNvSpPr/>
            <p:nvPr/>
          </p:nvSpPr>
          <p:spPr>
            <a:xfrm>
              <a:off x="202427" y="768815"/>
              <a:ext cx="412251"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37" name="Google Shape;169;p15"/>
            <p:cNvSpPr/>
            <p:nvPr/>
          </p:nvSpPr>
          <p:spPr>
            <a:xfrm>
              <a:off x="-1" y="0"/>
              <a:ext cx="580445" cy="58028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38" name="Google Shape;170;p15"/>
            <p:cNvSpPr/>
            <p:nvPr/>
          </p:nvSpPr>
          <p:spPr>
            <a:xfrm>
              <a:off x="146481" y="1200062"/>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240" name="Title Text"/>
          <p:cNvSpPr txBox="1">
            <a:spLocks noGrp="1"/>
          </p:cNvSpPr>
          <p:nvPr>
            <p:ph type="title"/>
          </p:nvPr>
        </p:nvSpPr>
        <p:spPr>
          <a:xfrm>
            <a:off x="720074" y="539400"/>
            <a:ext cx="7704002" cy="572701"/>
          </a:xfrm>
          <a:prstGeom prst="rect">
            <a:avLst/>
          </a:prstGeom>
        </p:spPr>
        <p:txBody>
          <a:bodyPr/>
          <a:lstStyle/>
          <a:p>
            <a:r>
              <a:t>Title Text</a:t>
            </a:r>
          </a:p>
        </p:txBody>
      </p:sp>
      <p:sp>
        <p:nvSpPr>
          <p:cNvPr id="241" name="Body Level One…"/>
          <p:cNvSpPr txBox="1">
            <a:spLocks noGrp="1"/>
          </p:cNvSpPr>
          <p:nvPr>
            <p:ph type="body" sz="quarter" idx="1"/>
          </p:nvPr>
        </p:nvSpPr>
        <p:spPr>
          <a:xfrm>
            <a:off x="814549" y="2992900"/>
            <a:ext cx="2394901" cy="1452601"/>
          </a:xfrm>
          <a:prstGeom prst="rect">
            <a:avLst/>
          </a:prstGeom>
        </p:spPr>
        <p:txBody>
          <a:bodyP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2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USTOM_5">
    <p:spTree>
      <p:nvGrpSpPr>
        <p:cNvPr id="1" name=""/>
        <p:cNvGrpSpPr/>
        <p:nvPr/>
      </p:nvGrpSpPr>
      <p:grpSpPr>
        <a:xfrm>
          <a:off x="0" y="0"/>
          <a:ext cx="0" cy="0"/>
          <a:chOff x="0" y="0"/>
          <a:chExt cx="0" cy="0"/>
        </a:xfrm>
      </p:grpSpPr>
      <p:sp>
        <p:nvSpPr>
          <p:cNvPr id="249" name="Google Shape;179;p16"/>
          <p:cNvSpPr/>
          <p:nvPr/>
        </p:nvSpPr>
        <p:spPr>
          <a:xfrm rot="4372062" flipH="1">
            <a:off x="-3255953" y="1226871"/>
            <a:ext cx="6091058" cy="3491165"/>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250" name="Google Shape;180;p16"/>
          <p:cNvSpPr/>
          <p:nvPr/>
        </p:nvSpPr>
        <p:spPr>
          <a:xfrm rot="5400000">
            <a:off x="6687140" y="3259480"/>
            <a:ext cx="3449447" cy="2358337"/>
          </a:xfrm>
          <a:custGeom>
            <a:avLst/>
            <a:gdLst/>
            <a:ahLst/>
            <a:cxnLst>
              <a:cxn ang="0">
                <a:pos x="wd2" y="hd2"/>
              </a:cxn>
              <a:cxn ang="5400000">
                <a:pos x="wd2" y="hd2"/>
              </a:cxn>
              <a:cxn ang="10800000">
                <a:pos x="wd2" y="hd2"/>
              </a:cxn>
              <a:cxn ang="16200000">
                <a:pos x="wd2" y="hd2"/>
              </a:cxn>
            </a:cxnLst>
            <a:rect l="0" t="0" r="r" b="b"/>
            <a:pathLst>
              <a:path w="21143" h="21255" extrusionOk="0">
                <a:moveTo>
                  <a:pt x="21143" y="712"/>
                </a:moveTo>
                <a:cubicBezTo>
                  <a:pt x="19051" y="712"/>
                  <a:pt x="16959" y="837"/>
                  <a:pt x="14877" y="645"/>
                </a:cubicBezTo>
                <a:cubicBezTo>
                  <a:pt x="12682" y="438"/>
                  <a:pt x="10525" y="0"/>
                  <a:pt x="8311" y="0"/>
                </a:cubicBezTo>
                <a:cubicBezTo>
                  <a:pt x="6743" y="0"/>
                  <a:pt x="5174" y="137"/>
                  <a:pt x="3623" y="137"/>
                </a:cubicBezTo>
                <a:cubicBezTo>
                  <a:pt x="2821" y="137"/>
                  <a:pt x="542" y="-345"/>
                  <a:pt x="75" y="1002"/>
                </a:cubicBezTo>
                <a:cubicBezTo>
                  <a:pt x="-457" y="2553"/>
                  <a:pt x="1980" y="5492"/>
                  <a:pt x="2671" y="6274"/>
                </a:cubicBezTo>
                <a:cubicBezTo>
                  <a:pt x="3923" y="7702"/>
                  <a:pt x="5229" y="7867"/>
                  <a:pt x="6743" y="8196"/>
                </a:cubicBezTo>
                <a:cubicBezTo>
                  <a:pt x="8358" y="8553"/>
                  <a:pt x="9834" y="8883"/>
                  <a:pt x="11169" y="10339"/>
                </a:cubicBezTo>
                <a:cubicBezTo>
                  <a:pt x="12309" y="11602"/>
                  <a:pt x="12972" y="13456"/>
                  <a:pt x="13691" y="15200"/>
                </a:cubicBezTo>
                <a:cubicBezTo>
                  <a:pt x="14438" y="16999"/>
                  <a:pt x="15549" y="18358"/>
                  <a:pt x="16810" y="19319"/>
                </a:cubicBezTo>
                <a:cubicBezTo>
                  <a:pt x="17930" y="20158"/>
                  <a:pt x="19509" y="21201"/>
                  <a:pt x="20769" y="21255"/>
                </a:cubicBezTo>
                <a:cubicBezTo>
                  <a:pt x="20919" y="20005"/>
                  <a:pt x="20807" y="18715"/>
                  <a:pt x="20826" y="17452"/>
                </a:cubicBezTo>
                <a:cubicBezTo>
                  <a:pt x="20844" y="16174"/>
                  <a:pt x="21143" y="14940"/>
                  <a:pt x="21143" y="13676"/>
                </a:cubicBezTo>
                <a:cubicBezTo>
                  <a:pt x="21143" y="12357"/>
                  <a:pt x="21143" y="11025"/>
                  <a:pt x="21143" y="9708"/>
                </a:cubicBezTo>
                <a:lnTo>
                  <a:pt x="21143" y="2292"/>
                </a:lnTo>
                <a:close/>
              </a:path>
            </a:pathLst>
          </a:custGeom>
          <a:gradFill>
            <a:gsLst>
              <a:gs pos="0">
                <a:srgbClr val="8134EC">
                  <a:alpha val="70196"/>
                </a:srgbClr>
              </a:gs>
              <a:gs pos="100000">
                <a:schemeClr val="accent1"/>
              </a:gs>
            </a:gsLst>
            <a:lin ang="13500032"/>
          </a:gradFill>
          <a:ln w="12700">
            <a:miter lim="400000"/>
          </a:ln>
        </p:spPr>
        <p:txBody>
          <a:bodyPr lIns="45719" rIns="45719" anchor="ctr"/>
          <a:lstStyle/>
          <a:p>
            <a:pPr>
              <a:defRPr>
                <a:solidFill>
                  <a:srgbClr val="000000"/>
                </a:solidFill>
              </a:defRPr>
            </a:pPr>
            <a:endParaRPr/>
          </a:p>
        </p:txBody>
      </p:sp>
      <p:grpSp>
        <p:nvGrpSpPr>
          <p:cNvPr id="255" name="Google Shape;181;p16"/>
          <p:cNvGrpSpPr/>
          <p:nvPr/>
        </p:nvGrpSpPr>
        <p:grpSpPr>
          <a:xfrm>
            <a:off x="8536224" y="2791944"/>
            <a:ext cx="580445" cy="2119476"/>
            <a:chOff x="0" y="0"/>
            <a:chExt cx="580443" cy="2119474"/>
          </a:xfrm>
        </p:grpSpPr>
        <p:sp>
          <p:nvSpPr>
            <p:cNvPr id="251" name="Google Shape;182;p16"/>
            <p:cNvSpPr/>
            <p:nvPr/>
          </p:nvSpPr>
          <p:spPr>
            <a:xfrm>
              <a:off x="-1" y="1154009"/>
              <a:ext cx="580445" cy="58028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52" name="Google Shape;183;p16"/>
            <p:cNvSpPr/>
            <p:nvPr/>
          </p:nvSpPr>
          <p:spPr>
            <a:xfrm>
              <a:off x="259856" y="812897"/>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53" name="Google Shape;184;p16"/>
            <p:cNvSpPr/>
            <p:nvPr/>
          </p:nvSpPr>
          <p:spPr>
            <a:xfrm>
              <a:off x="27856" y="1831959"/>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54" name="Google Shape;185;p16"/>
            <p:cNvSpPr/>
            <p:nvPr/>
          </p:nvSpPr>
          <p:spPr>
            <a:xfrm>
              <a:off x="84127" y="0"/>
              <a:ext cx="412251"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259" name="Google Shape;186;p16"/>
          <p:cNvGrpSpPr/>
          <p:nvPr/>
        </p:nvGrpSpPr>
        <p:grpSpPr>
          <a:xfrm>
            <a:off x="-111448" y="1013579"/>
            <a:ext cx="621296" cy="1515397"/>
            <a:chOff x="0" y="0"/>
            <a:chExt cx="621295" cy="1515396"/>
          </a:xfrm>
        </p:grpSpPr>
        <p:sp>
          <p:nvSpPr>
            <p:cNvPr id="256" name="Google Shape;187;p16"/>
            <p:cNvSpPr/>
            <p:nvPr/>
          </p:nvSpPr>
          <p:spPr>
            <a:xfrm rot="11051162">
              <a:off x="36472" y="307144"/>
              <a:ext cx="412278" cy="41216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57" name="Google Shape;188;p16"/>
            <p:cNvSpPr/>
            <p:nvPr/>
          </p:nvSpPr>
          <p:spPr>
            <a:xfrm rot="11051162">
              <a:off x="20406" y="914660"/>
              <a:ext cx="580484" cy="58032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58" name="Google Shape;189;p16"/>
            <p:cNvSpPr/>
            <p:nvPr/>
          </p:nvSpPr>
          <p:spPr>
            <a:xfrm rot="11051162">
              <a:off x="243712" y="10113"/>
              <a:ext cx="287604" cy="28753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260" name="Title Text"/>
          <p:cNvSpPr txBox="1">
            <a:spLocks noGrp="1"/>
          </p:cNvSpPr>
          <p:nvPr>
            <p:ph type="title"/>
          </p:nvPr>
        </p:nvSpPr>
        <p:spPr>
          <a:prstGeom prst="rect">
            <a:avLst/>
          </a:prstGeom>
        </p:spPr>
        <p:txBody>
          <a:bodyPr/>
          <a:lstStyle/>
          <a:p>
            <a:r>
              <a:t>Title Text</a:t>
            </a:r>
          </a:p>
        </p:txBody>
      </p:sp>
      <p:sp>
        <p:nvSpPr>
          <p:cNvPr id="261" name="Body Level One…"/>
          <p:cNvSpPr txBox="1">
            <a:spLocks noGrp="1"/>
          </p:cNvSpPr>
          <p:nvPr>
            <p:ph type="body" sz="quarter" idx="1"/>
          </p:nvPr>
        </p:nvSpPr>
        <p:spPr>
          <a:xfrm>
            <a:off x="3815974" y="1241705"/>
            <a:ext cx="4443301" cy="628501"/>
          </a:xfrm>
          <a:prstGeom prst="rect">
            <a:avLst/>
          </a:prstGeom>
        </p:spPr>
        <p:txBody>
          <a:bodyPr anchor="ct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2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USTOM_7">
    <p:spTree>
      <p:nvGrpSpPr>
        <p:cNvPr id="1" name=""/>
        <p:cNvGrpSpPr/>
        <p:nvPr/>
      </p:nvGrpSpPr>
      <p:grpSpPr>
        <a:xfrm>
          <a:off x="0" y="0"/>
          <a:ext cx="0" cy="0"/>
          <a:chOff x="0" y="0"/>
          <a:chExt cx="0" cy="0"/>
        </a:xfrm>
      </p:grpSpPr>
      <p:sp>
        <p:nvSpPr>
          <p:cNvPr id="269" name="Google Shape;200;p17"/>
          <p:cNvSpPr/>
          <p:nvPr/>
        </p:nvSpPr>
        <p:spPr>
          <a:xfrm rot="15474719">
            <a:off x="6782513" y="-509151"/>
            <a:ext cx="4630376" cy="2824413"/>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270" name="Google Shape;201;p17"/>
          <p:cNvSpPr/>
          <p:nvPr/>
        </p:nvSpPr>
        <p:spPr>
          <a:xfrm flipH="1">
            <a:off x="-1192066" y="3569975"/>
            <a:ext cx="5029535" cy="2068046"/>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274" name="Google Shape;202;p17"/>
          <p:cNvGrpSpPr/>
          <p:nvPr/>
        </p:nvGrpSpPr>
        <p:grpSpPr>
          <a:xfrm>
            <a:off x="92779" y="3559083"/>
            <a:ext cx="598898" cy="1485546"/>
            <a:chOff x="0" y="0"/>
            <a:chExt cx="598897" cy="1485544"/>
          </a:xfrm>
        </p:grpSpPr>
        <p:sp>
          <p:nvSpPr>
            <p:cNvPr id="271" name="Google Shape;203;p17"/>
            <p:cNvSpPr/>
            <p:nvPr/>
          </p:nvSpPr>
          <p:spPr>
            <a:xfrm>
              <a:off x="-1"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72" name="Google Shape;204;p17"/>
            <p:cNvSpPr/>
            <p:nvPr/>
          </p:nvSpPr>
          <p:spPr>
            <a:xfrm>
              <a:off x="186647" y="1073410"/>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73" name="Google Shape;205;p17"/>
            <p:cNvSpPr/>
            <p:nvPr/>
          </p:nvSpPr>
          <p:spPr>
            <a:xfrm>
              <a:off x="70254" y="781847"/>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278" name="Google Shape;206;p17"/>
          <p:cNvGrpSpPr/>
          <p:nvPr/>
        </p:nvGrpSpPr>
        <p:grpSpPr>
          <a:xfrm>
            <a:off x="7633158" y="125806"/>
            <a:ext cx="1521791" cy="1069182"/>
            <a:chOff x="0" y="0"/>
            <a:chExt cx="1521789" cy="1069180"/>
          </a:xfrm>
        </p:grpSpPr>
        <p:sp>
          <p:nvSpPr>
            <p:cNvPr id="275" name="Google Shape;207;p17"/>
            <p:cNvSpPr/>
            <p:nvPr/>
          </p:nvSpPr>
          <p:spPr>
            <a:xfrm>
              <a:off x="653909" y="5385"/>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76" name="Google Shape;208;p17"/>
            <p:cNvSpPr/>
            <p:nvPr/>
          </p:nvSpPr>
          <p:spPr>
            <a:xfrm>
              <a:off x="941345" y="488864"/>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77" name="Google Shape;209;p17"/>
            <p:cNvSpPr/>
            <p:nvPr/>
          </p:nvSpPr>
          <p:spPr>
            <a:xfrm>
              <a:off x="0" y="-1"/>
              <a:ext cx="209609"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279" name="Title Text"/>
          <p:cNvSpPr txBox="1">
            <a:spLocks noGrp="1"/>
          </p:cNvSpPr>
          <p:nvPr>
            <p:ph type="title"/>
          </p:nvPr>
        </p:nvSpPr>
        <p:spPr>
          <a:prstGeom prst="rect">
            <a:avLst/>
          </a:prstGeom>
        </p:spPr>
        <p:txBody>
          <a:bodyPr/>
          <a:lstStyle/>
          <a:p>
            <a:r>
              <a:t>Title Text</a:t>
            </a:r>
          </a:p>
        </p:txBody>
      </p:sp>
      <p:sp>
        <p:nvSpPr>
          <p:cNvPr id="280" name="Body Level One…"/>
          <p:cNvSpPr txBox="1">
            <a:spLocks noGrp="1"/>
          </p:cNvSpPr>
          <p:nvPr>
            <p:ph type="body" sz="quarter" idx="1"/>
          </p:nvPr>
        </p:nvSpPr>
        <p:spPr>
          <a:xfrm>
            <a:off x="835000" y="1713901"/>
            <a:ext cx="2155501" cy="1052401"/>
          </a:xfrm>
          <a:prstGeom prst="rect">
            <a:avLst/>
          </a:prstGeom>
        </p:spPr>
        <p:txBody>
          <a:bodyPr/>
          <a:lstStyle>
            <a:lvl1pPr marL="304800" indent="-152400" algn="ctr">
              <a:buClrTx/>
              <a:buSzTx/>
              <a:buFontTx/>
              <a:buNone/>
            </a:lvl1pPr>
            <a:lvl2pPr marL="304800" indent="304800" algn="ctr">
              <a:buClrTx/>
              <a:buSzTx/>
              <a:buFontTx/>
              <a:buNone/>
            </a:lvl2pPr>
            <a:lvl3pPr marL="304800" indent="762000" algn="ctr">
              <a:buClrTx/>
              <a:buSzTx/>
              <a:buFontTx/>
              <a:buNone/>
            </a:lvl3pPr>
            <a:lvl4pPr marL="304800" indent="1219200" algn="ctr">
              <a:buClrTx/>
              <a:buSzTx/>
              <a:buFontTx/>
              <a:buNone/>
            </a:lvl4pPr>
            <a:lvl5pPr marL="304800" indent="1676400" algn="ctr">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USTOM_8">
    <p:spTree>
      <p:nvGrpSpPr>
        <p:cNvPr id="1" name=""/>
        <p:cNvGrpSpPr/>
        <p:nvPr/>
      </p:nvGrpSpPr>
      <p:grpSpPr>
        <a:xfrm>
          <a:off x="0" y="0"/>
          <a:ext cx="0" cy="0"/>
          <a:chOff x="0" y="0"/>
          <a:chExt cx="0" cy="0"/>
        </a:xfrm>
      </p:grpSpPr>
      <p:sp>
        <p:nvSpPr>
          <p:cNvPr id="288" name="Google Shape;224;p18"/>
          <p:cNvSpPr/>
          <p:nvPr/>
        </p:nvSpPr>
        <p:spPr>
          <a:xfrm rot="1292342" flipH="1">
            <a:off x="-2419142" y="2199773"/>
            <a:ext cx="6091074" cy="3491180"/>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289" name="Google Shape;225;p18"/>
          <p:cNvSpPr/>
          <p:nvPr/>
        </p:nvSpPr>
        <p:spPr>
          <a:xfrm rot="5400000">
            <a:off x="6555765" y="2804255"/>
            <a:ext cx="3449447" cy="2358337"/>
          </a:xfrm>
          <a:custGeom>
            <a:avLst/>
            <a:gdLst/>
            <a:ahLst/>
            <a:cxnLst>
              <a:cxn ang="0">
                <a:pos x="wd2" y="hd2"/>
              </a:cxn>
              <a:cxn ang="5400000">
                <a:pos x="wd2" y="hd2"/>
              </a:cxn>
              <a:cxn ang="10800000">
                <a:pos x="wd2" y="hd2"/>
              </a:cxn>
              <a:cxn ang="16200000">
                <a:pos x="wd2" y="hd2"/>
              </a:cxn>
            </a:cxnLst>
            <a:rect l="0" t="0" r="r" b="b"/>
            <a:pathLst>
              <a:path w="21143" h="21255" extrusionOk="0">
                <a:moveTo>
                  <a:pt x="21143" y="712"/>
                </a:moveTo>
                <a:cubicBezTo>
                  <a:pt x="19051" y="712"/>
                  <a:pt x="16959" y="837"/>
                  <a:pt x="14877" y="645"/>
                </a:cubicBezTo>
                <a:cubicBezTo>
                  <a:pt x="12682" y="438"/>
                  <a:pt x="10525" y="0"/>
                  <a:pt x="8311" y="0"/>
                </a:cubicBezTo>
                <a:cubicBezTo>
                  <a:pt x="6743" y="0"/>
                  <a:pt x="5174" y="137"/>
                  <a:pt x="3623" y="137"/>
                </a:cubicBezTo>
                <a:cubicBezTo>
                  <a:pt x="2821" y="137"/>
                  <a:pt x="542" y="-345"/>
                  <a:pt x="75" y="1002"/>
                </a:cubicBezTo>
                <a:cubicBezTo>
                  <a:pt x="-457" y="2553"/>
                  <a:pt x="1980" y="5492"/>
                  <a:pt x="2671" y="6274"/>
                </a:cubicBezTo>
                <a:cubicBezTo>
                  <a:pt x="3923" y="7702"/>
                  <a:pt x="5229" y="7867"/>
                  <a:pt x="6743" y="8196"/>
                </a:cubicBezTo>
                <a:cubicBezTo>
                  <a:pt x="8358" y="8553"/>
                  <a:pt x="9834" y="8883"/>
                  <a:pt x="11169" y="10339"/>
                </a:cubicBezTo>
                <a:cubicBezTo>
                  <a:pt x="12309" y="11602"/>
                  <a:pt x="12972" y="13456"/>
                  <a:pt x="13691" y="15200"/>
                </a:cubicBezTo>
                <a:cubicBezTo>
                  <a:pt x="14438" y="16999"/>
                  <a:pt x="15549" y="18358"/>
                  <a:pt x="16810" y="19319"/>
                </a:cubicBezTo>
                <a:cubicBezTo>
                  <a:pt x="17930" y="20158"/>
                  <a:pt x="19509" y="21201"/>
                  <a:pt x="20769" y="21255"/>
                </a:cubicBezTo>
                <a:cubicBezTo>
                  <a:pt x="20919" y="20005"/>
                  <a:pt x="20807" y="18715"/>
                  <a:pt x="20826" y="17452"/>
                </a:cubicBezTo>
                <a:cubicBezTo>
                  <a:pt x="20844" y="16174"/>
                  <a:pt x="21143" y="14940"/>
                  <a:pt x="21143" y="13676"/>
                </a:cubicBezTo>
                <a:cubicBezTo>
                  <a:pt x="21143" y="12357"/>
                  <a:pt x="21143" y="11025"/>
                  <a:pt x="21143" y="9708"/>
                </a:cubicBezTo>
                <a:lnTo>
                  <a:pt x="21143" y="2292"/>
                </a:lnTo>
                <a:close/>
              </a:path>
            </a:pathLst>
          </a:custGeom>
          <a:gradFill>
            <a:gsLst>
              <a:gs pos="0">
                <a:srgbClr val="8134EC">
                  <a:alpha val="70196"/>
                </a:srgbClr>
              </a:gs>
              <a:gs pos="100000">
                <a:schemeClr val="accent1"/>
              </a:gs>
            </a:gsLst>
            <a:lin ang="13500032"/>
          </a:gradFill>
          <a:ln w="12700">
            <a:miter lim="400000"/>
          </a:ln>
        </p:spPr>
        <p:txBody>
          <a:bodyPr lIns="45719" rIns="45719" anchor="ctr"/>
          <a:lstStyle/>
          <a:p>
            <a:pPr>
              <a:defRPr>
                <a:solidFill>
                  <a:srgbClr val="000000"/>
                </a:solidFill>
              </a:defRPr>
            </a:pPr>
            <a:endParaRPr/>
          </a:p>
        </p:txBody>
      </p:sp>
      <p:grpSp>
        <p:nvGrpSpPr>
          <p:cNvPr id="294" name="Google Shape;226;p18"/>
          <p:cNvGrpSpPr/>
          <p:nvPr/>
        </p:nvGrpSpPr>
        <p:grpSpPr>
          <a:xfrm>
            <a:off x="8228681" y="2889344"/>
            <a:ext cx="875438" cy="2122201"/>
            <a:chOff x="0" y="0"/>
            <a:chExt cx="875436" cy="2122199"/>
          </a:xfrm>
        </p:grpSpPr>
        <p:sp>
          <p:nvSpPr>
            <p:cNvPr id="290" name="Google Shape;227;p18"/>
            <p:cNvSpPr/>
            <p:nvPr/>
          </p:nvSpPr>
          <p:spPr>
            <a:xfrm>
              <a:off x="294993" y="1464785"/>
              <a:ext cx="580444" cy="58028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1" name="Google Shape;228;p18"/>
            <p:cNvSpPr/>
            <p:nvPr/>
          </p:nvSpPr>
          <p:spPr>
            <a:xfrm>
              <a:off x="517125" y="812897"/>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2" name="Google Shape;229;p18"/>
            <p:cNvSpPr/>
            <p:nvPr/>
          </p:nvSpPr>
          <p:spPr>
            <a:xfrm>
              <a:off x="0" y="1834684"/>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3" name="Google Shape;230;p18"/>
            <p:cNvSpPr/>
            <p:nvPr/>
          </p:nvSpPr>
          <p:spPr>
            <a:xfrm>
              <a:off x="341395" y="0"/>
              <a:ext cx="412251"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298" name="Google Shape;231;p18"/>
          <p:cNvGrpSpPr/>
          <p:nvPr/>
        </p:nvGrpSpPr>
        <p:grpSpPr>
          <a:xfrm>
            <a:off x="5872" y="3904691"/>
            <a:ext cx="1488182" cy="1164561"/>
            <a:chOff x="0" y="0"/>
            <a:chExt cx="1488181" cy="1164559"/>
          </a:xfrm>
        </p:grpSpPr>
        <p:sp>
          <p:nvSpPr>
            <p:cNvPr id="295" name="Google Shape;232;p18"/>
            <p:cNvSpPr/>
            <p:nvPr/>
          </p:nvSpPr>
          <p:spPr>
            <a:xfrm rot="7347507">
              <a:off x="240176" y="290227"/>
              <a:ext cx="412260" cy="41214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6" name="Google Shape;233;p18"/>
            <p:cNvSpPr/>
            <p:nvPr/>
          </p:nvSpPr>
          <p:spPr>
            <a:xfrm rot="7347507">
              <a:off x="797368" y="473802"/>
              <a:ext cx="580458" cy="580299"/>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7" name="Google Shape;234;p18"/>
            <p:cNvSpPr/>
            <p:nvPr/>
          </p:nvSpPr>
          <p:spPr>
            <a:xfrm rot="7347507">
              <a:off x="54680" y="54725"/>
              <a:ext cx="287592" cy="28752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299" name="xx%"/>
          <p:cNvSpPr txBox="1">
            <a:spLocks noGrp="1"/>
          </p:cNvSpPr>
          <p:nvPr>
            <p:ph type="title" hasCustomPrompt="1"/>
          </p:nvPr>
        </p:nvSpPr>
        <p:spPr>
          <a:xfrm>
            <a:off x="2437775" y="704675"/>
            <a:ext cx="4268400" cy="645600"/>
          </a:xfrm>
          <a:prstGeom prst="rect">
            <a:avLst/>
          </a:prstGeom>
        </p:spPr>
        <p:txBody>
          <a:bodyPr anchor="ctr"/>
          <a:lstStyle>
            <a:lvl1pPr>
              <a:defRPr sz="4500"/>
            </a:lvl1pPr>
          </a:lstStyle>
          <a:p>
            <a:r>
              <a:t>xx%</a:t>
            </a:r>
          </a:p>
        </p:txBody>
      </p:sp>
      <p:sp>
        <p:nvSpPr>
          <p:cNvPr id="300" name="Body Level One…"/>
          <p:cNvSpPr txBox="1">
            <a:spLocks noGrp="1"/>
          </p:cNvSpPr>
          <p:nvPr>
            <p:ph type="body" sz="quarter" idx="1"/>
          </p:nvPr>
        </p:nvSpPr>
        <p:spPr>
          <a:xfrm>
            <a:off x="2437775" y="1350176"/>
            <a:ext cx="4268400" cy="405601"/>
          </a:xfrm>
          <a:prstGeom prst="rect">
            <a:avLst/>
          </a:prstGeom>
        </p:spPr>
        <p:txBody>
          <a:bodyPr/>
          <a:lstStyle>
            <a:lvl1pPr marL="304800" indent="-152400" algn="ctr">
              <a:buClrTx/>
              <a:buSzTx/>
              <a:buFontTx/>
              <a:buNone/>
            </a:lvl1pPr>
            <a:lvl2pPr marL="304800" indent="304800" algn="ctr">
              <a:buClrTx/>
              <a:buSzTx/>
              <a:buFontTx/>
              <a:buNone/>
            </a:lvl2pPr>
            <a:lvl3pPr marL="304800" indent="762000" algn="ctr">
              <a:buClrTx/>
              <a:buSzTx/>
              <a:buFontTx/>
              <a:buNone/>
            </a:lvl3pPr>
            <a:lvl4pPr marL="304800" indent="1219200" algn="ctr">
              <a:buClrTx/>
              <a:buSzTx/>
              <a:buFontTx/>
              <a:buNone/>
            </a:lvl4pPr>
            <a:lvl5pPr marL="304800" indent="1676400" algn="ctr">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3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USTOM_12">
    <p:spTree>
      <p:nvGrpSpPr>
        <p:cNvPr id="1" name=""/>
        <p:cNvGrpSpPr/>
        <p:nvPr/>
      </p:nvGrpSpPr>
      <p:grpSpPr>
        <a:xfrm>
          <a:off x="0" y="0"/>
          <a:ext cx="0" cy="0"/>
          <a:chOff x="0" y="0"/>
          <a:chExt cx="0" cy="0"/>
        </a:xfrm>
      </p:grpSpPr>
      <p:sp>
        <p:nvSpPr>
          <p:cNvPr id="308" name="Google Shape;242;p19"/>
          <p:cNvSpPr/>
          <p:nvPr/>
        </p:nvSpPr>
        <p:spPr>
          <a:xfrm rot="4372062" flipH="1">
            <a:off x="-3255953" y="1226871"/>
            <a:ext cx="6091058" cy="3491165"/>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09" name="Google Shape;243;p19"/>
          <p:cNvSpPr/>
          <p:nvPr/>
        </p:nvSpPr>
        <p:spPr>
          <a:xfrm rot="5400000">
            <a:off x="6687140" y="3259480"/>
            <a:ext cx="3449447" cy="2358337"/>
          </a:xfrm>
          <a:custGeom>
            <a:avLst/>
            <a:gdLst/>
            <a:ahLst/>
            <a:cxnLst>
              <a:cxn ang="0">
                <a:pos x="wd2" y="hd2"/>
              </a:cxn>
              <a:cxn ang="5400000">
                <a:pos x="wd2" y="hd2"/>
              </a:cxn>
              <a:cxn ang="10800000">
                <a:pos x="wd2" y="hd2"/>
              </a:cxn>
              <a:cxn ang="16200000">
                <a:pos x="wd2" y="hd2"/>
              </a:cxn>
            </a:cxnLst>
            <a:rect l="0" t="0" r="r" b="b"/>
            <a:pathLst>
              <a:path w="21143" h="21255" extrusionOk="0">
                <a:moveTo>
                  <a:pt x="21143" y="712"/>
                </a:moveTo>
                <a:cubicBezTo>
                  <a:pt x="19051" y="712"/>
                  <a:pt x="16959" y="837"/>
                  <a:pt x="14877" y="645"/>
                </a:cubicBezTo>
                <a:cubicBezTo>
                  <a:pt x="12682" y="438"/>
                  <a:pt x="10525" y="0"/>
                  <a:pt x="8311" y="0"/>
                </a:cubicBezTo>
                <a:cubicBezTo>
                  <a:pt x="6743" y="0"/>
                  <a:pt x="5174" y="137"/>
                  <a:pt x="3623" y="137"/>
                </a:cubicBezTo>
                <a:cubicBezTo>
                  <a:pt x="2821" y="137"/>
                  <a:pt x="542" y="-345"/>
                  <a:pt x="75" y="1002"/>
                </a:cubicBezTo>
                <a:cubicBezTo>
                  <a:pt x="-457" y="2553"/>
                  <a:pt x="1980" y="5492"/>
                  <a:pt x="2671" y="6274"/>
                </a:cubicBezTo>
                <a:cubicBezTo>
                  <a:pt x="3923" y="7702"/>
                  <a:pt x="5229" y="7867"/>
                  <a:pt x="6743" y="8196"/>
                </a:cubicBezTo>
                <a:cubicBezTo>
                  <a:pt x="8358" y="8553"/>
                  <a:pt x="9834" y="8883"/>
                  <a:pt x="11169" y="10339"/>
                </a:cubicBezTo>
                <a:cubicBezTo>
                  <a:pt x="12309" y="11602"/>
                  <a:pt x="12972" y="13456"/>
                  <a:pt x="13691" y="15200"/>
                </a:cubicBezTo>
                <a:cubicBezTo>
                  <a:pt x="14438" y="16999"/>
                  <a:pt x="15549" y="18358"/>
                  <a:pt x="16810" y="19319"/>
                </a:cubicBezTo>
                <a:cubicBezTo>
                  <a:pt x="17930" y="20158"/>
                  <a:pt x="19509" y="21201"/>
                  <a:pt x="20769" y="21255"/>
                </a:cubicBezTo>
                <a:cubicBezTo>
                  <a:pt x="20919" y="20005"/>
                  <a:pt x="20807" y="18715"/>
                  <a:pt x="20826" y="17452"/>
                </a:cubicBezTo>
                <a:cubicBezTo>
                  <a:pt x="20844" y="16174"/>
                  <a:pt x="21143" y="14940"/>
                  <a:pt x="21143" y="13676"/>
                </a:cubicBezTo>
                <a:cubicBezTo>
                  <a:pt x="21143" y="12357"/>
                  <a:pt x="21143" y="11025"/>
                  <a:pt x="21143" y="9708"/>
                </a:cubicBezTo>
                <a:lnTo>
                  <a:pt x="21143" y="2292"/>
                </a:lnTo>
                <a:close/>
              </a:path>
            </a:pathLst>
          </a:custGeom>
          <a:gradFill>
            <a:gsLst>
              <a:gs pos="0">
                <a:srgbClr val="8134EC">
                  <a:alpha val="70196"/>
                </a:srgbClr>
              </a:gs>
              <a:gs pos="100000">
                <a:schemeClr val="accent1"/>
              </a:gs>
            </a:gsLst>
            <a:lin ang="13500032"/>
          </a:gradFill>
          <a:ln w="12700">
            <a:miter lim="400000"/>
          </a:ln>
        </p:spPr>
        <p:txBody>
          <a:bodyPr lIns="45719" rIns="45719" anchor="ctr"/>
          <a:lstStyle/>
          <a:p>
            <a:pPr>
              <a:defRPr>
                <a:solidFill>
                  <a:srgbClr val="000000"/>
                </a:solidFill>
              </a:defRPr>
            </a:pPr>
            <a:endParaRPr/>
          </a:p>
        </p:txBody>
      </p:sp>
      <p:grpSp>
        <p:nvGrpSpPr>
          <p:cNvPr id="314" name="Google Shape;244;p19"/>
          <p:cNvGrpSpPr/>
          <p:nvPr/>
        </p:nvGrpSpPr>
        <p:grpSpPr>
          <a:xfrm>
            <a:off x="8536224" y="2791944"/>
            <a:ext cx="580445" cy="2119476"/>
            <a:chOff x="0" y="0"/>
            <a:chExt cx="580443" cy="2119474"/>
          </a:xfrm>
        </p:grpSpPr>
        <p:sp>
          <p:nvSpPr>
            <p:cNvPr id="310" name="Google Shape;245;p19"/>
            <p:cNvSpPr/>
            <p:nvPr/>
          </p:nvSpPr>
          <p:spPr>
            <a:xfrm>
              <a:off x="-1" y="1154009"/>
              <a:ext cx="580445" cy="58028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11" name="Google Shape;246;p19"/>
            <p:cNvSpPr/>
            <p:nvPr/>
          </p:nvSpPr>
          <p:spPr>
            <a:xfrm>
              <a:off x="259856" y="812897"/>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12" name="Google Shape;247;p19"/>
            <p:cNvSpPr/>
            <p:nvPr/>
          </p:nvSpPr>
          <p:spPr>
            <a:xfrm>
              <a:off x="27856" y="1831959"/>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13" name="Google Shape;248;p19"/>
            <p:cNvSpPr/>
            <p:nvPr/>
          </p:nvSpPr>
          <p:spPr>
            <a:xfrm>
              <a:off x="84127" y="0"/>
              <a:ext cx="412251"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318" name="Google Shape;249;p19"/>
          <p:cNvGrpSpPr/>
          <p:nvPr/>
        </p:nvGrpSpPr>
        <p:grpSpPr>
          <a:xfrm>
            <a:off x="-111448" y="1013579"/>
            <a:ext cx="621296" cy="1515397"/>
            <a:chOff x="0" y="0"/>
            <a:chExt cx="621295" cy="1515396"/>
          </a:xfrm>
        </p:grpSpPr>
        <p:sp>
          <p:nvSpPr>
            <p:cNvPr id="315" name="Google Shape;250;p19"/>
            <p:cNvSpPr/>
            <p:nvPr/>
          </p:nvSpPr>
          <p:spPr>
            <a:xfrm rot="11051162">
              <a:off x="36472" y="307144"/>
              <a:ext cx="412278" cy="41216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16" name="Google Shape;251;p19"/>
            <p:cNvSpPr/>
            <p:nvPr/>
          </p:nvSpPr>
          <p:spPr>
            <a:xfrm rot="11051162">
              <a:off x="20406" y="914660"/>
              <a:ext cx="580484" cy="58032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17" name="Google Shape;252;p19"/>
            <p:cNvSpPr/>
            <p:nvPr/>
          </p:nvSpPr>
          <p:spPr>
            <a:xfrm rot="11051162">
              <a:off x="243712" y="10113"/>
              <a:ext cx="287604" cy="28753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319" name="Title Text"/>
          <p:cNvSpPr txBox="1">
            <a:spLocks noGrp="1"/>
          </p:cNvSpPr>
          <p:nvPr>
            <p:ph type="title"/>
          </p:nvPr>
        </p:nvSpPr>
        <p:spPr>
          <a:prstGeom prst="rect">
            <a:avLst/>
          </a:prstGeom>
        </p:spPr>
        <p:txBody>
          <a:bodyPr/>
          <a:lstStyle/>
          <a:p>
            <a:r>
              <a:t>Title Text</a:t>
            </a:r>
          </a:p>
        </p:txBody>
      </p:sp>
      <p:sp>
        <p:nvSpPr>
          <p:cNvPr id="3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USTOM_12_1">
    <p:spTree>
      <p:nvGrpSpPr>
        <p:cNvPr id="1" name=""/>
        <p:cNvGrpSpPr/>
        <p:nvPr/>
      </p:nvGrpSpPr>
      <p:grpSpPr>
        <a:xfrm>
          <a:off x="0" y="0"/>
          <a:ext cx="0" cy="0"/>
          <a:chOff x="0" y="0"/>
          <a:chExt cx="0" cy="0"/>
        </a:xfrm>
      </p:grpSpPr>
      <p:sp>
        <p:nvSpPr>
          <p:cNvPr id="327" name="Title Text"/>
          <p:cNvSpPr txBox="1">
            <a:spLocks noGrp="1"/>
          </p:cNvSpPr>
          <p:nvPr>
            <p:ph type="title"/>
          </p:nvPr>
        </p:nvSpPr>
        <p:spPr>
          <a:prstGeom prst="rect">
            <a:avLst/>
          </a:prstGeom>
        </p:spPr>
        <p:txBody>
          <a:bodyPr/>
          <a:lstStyle/>
          <a:p>
            <a:r>
              <a:t>Title Text</a:t>
            </a:r>
          </a:p>
        </p:txBody>
      </p:sp>
      <p:sp>
        <p:nvSpPr>
          <p:cNvPr id="328" name="Google Shape;256;p20"/>
          <p:cNvSpPr/>
          <p:nvPr/>
        </p:nvSpPr>
        <p:spPr>
          <a:xfrm>
            <a:off x="5052717" y="3569975"/>
            <a:ext cx="5370562" cy="2068046"/>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29" name="Google Shape;257;p20"/>
          <p:cNvSpPr/>
          <p:nvPr/>
        </p:nvSpPr>
        <p:spPr>
          <a:xfrm rot="10644777">
            <a:off x="-1048706" y="-1303204"/>
            <a:ext cx="4630364" cy="2824412"/>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334" name="Google Shape;258;p20"/>
          <p:cNvGrpSpPr/>
          <p:nvPr/>
        </p:nvGrpSpPr>
        <p:grpSpPr>
          <a:xfrm>
            <a:off x="-22446" y="39995"/>
            <a:ext cx="1588999" cy="1437023"/>
            <a:chOff x="0" y="0"/>
            <a:chExt cx="1588997" cy="1437021"/>
          </a:xfrm>
        </p:grpSpPr>
        <p:sp>
          <p:nvSpPr>
            <p:cNvPr id="330" name="Google Shape;259;p20"/>
            <p:cNvSpPr/>
            <p:nvPr/>
          </p:nvSpPr>
          <p:spPr>
            <a:xfrm>
              <a:off x="229513" y="815845"/>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31" name="Google Shape;260;p20"/>
            <p:cNvSpPr/>
            <p:nvPr/>
          </p:nvSpPr>
          <p:spPr>
            <a:xfrm>
              <a:off x="89854" y="1227460"/>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32" name="Google Shape;261;p20"/>
            <p:cNvSpPr/>
            <p:nvPr/>
          </p:nvSpPr>
          <p:spPr>
            <a:xfrm>
              <a:off x="1301413" y="46845"/>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33" name="Google Shape;262;p20"/>
            <p:cNvSpPr/>
            <p:nvPr/>
          </p:nvSpPr>
          <p:spPr>
            <a:xfrm>
              <a:off x="-1"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339" name="Google Shape;263;p20"/>
          <p:cNvGrpSpPr/>
          <p:nvPr/>
        </p:nvGrpSpPr>
        <p:grpSpPr>
          <a:xfrm>
            <a:off x="6663376" y="3547494"/>
            <a:ext cx="2399226" cy="1567735"/>
            <a:chOff x="0" y="0"/>
            <a:chExt cx="2399224" cy="1567733"/>
          </a:xfrm>
        </p:grpSpPr>
        <p:sp>
          <p:nvSpPr>
            <p:cNvPr id="335" name="Google Shape;264;p20"/>
            <p:cNvSpPr/>
            <p:nvPr/>
          </p:nvSpPr>
          <p:spPr>
            <a:xfrm>
              <a:off x="1807227" y="436489"/>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36" name="Google Shape;265;p20"/>
            <p:cNvSpPr/>
            <p:nvPr/>
          </p:nvSpPr>
          <p:spPr>
            <a:xfrm>
              <a:off x="1986975" y="0"/>
              <a:ext cx="412250"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37" name="Google Shape;266;p20"/>
            <p:cNvSpPr/>
            <p:nvPr/>
          </p:nvSpPr>
          <p:spPr>
            <a:xfrm>
              <a:off x="0" y="1155600"/>
              <a:ext cx="412250"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38" name="Google Shape;267;p20"/>
            <p:cNvSpPr/>
            <p:nvPr/>
          </p:nvSpPr>
          <p:spPr>
            <a:xfrm>
              <a:off x="1536606" y="1256861"/>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3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USTOM_3">
    <p:spTree>
      <p:nvGrpSpPr>
        <p:cNvPr id="1" name=""/>
        <p:cNvGrpSpPr/>
        <p:nvPr/>
      </p:nvGrpSpPr>
      <p:grpSpPr>
        <a:xfrm>
          <a:off x="0" y="0"/>
          <a:ext cx="0" cy="0"/>
          <a:chOff x="0" y="0"/>
          <a:chExt cx="0" cy="0"/>
        </a:xfrm>
      </p:grpSpPr>
      <p:sp>
        <p:nvSpPr>
          <p:cNvPr id="347" name="Google Shape;269;p21"/>
          <p:cNvSpPr/>
          <p:nvPr/>
        </p:nvSpPr>
        <p:spPr>
          <a:xfrm>
            <a:off x="2724147" y="2188704"/>
            <a:ext cx="7132710"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48" name="Google Shape;270;p21"/>
          <p:cNvSpPr/>
          <p:nvPr/>
        </p:nvSpPr>
        <p:spPr>
          <a:xfrm>
            <a:off x="5516372" y="2530629"/>
            <a:ext cx="7132710"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49" name="Title Text"/>
          <p:cNvSpPr txBox="1">
            <a:spLocks noGrp="1"/>
          </p:cNvSpPr>
          <p:nvPr>
            <p:ph type="title"/>
          </p:nvPr>
        </p:nvSpPr>
        <p:spPr>
          <a:xfrm>
            <a:off x="713099" y="650000"/>
            <a:ext cx="3728701" cy="873001"/>
          </a:xfrm>
          <a:prstGeom prst="rect">
            <a:avLst/>
          </a:prstGeom>
        </p:spPr>
        <p:txBody>
          <a:bodyPr anchor="b"/>
          <a:lstStyle>
            <a:lvl1pPr algn="l">
              <a:defRPr sz="5000"/>
            </a:lvl1pPr>
          </a:lstStyle>
          <a:p>
            <a:r>
              <a:t>Title Text</a:t>
            </a:r>
          </a:p>
        </p:txBody>
      </p:sp>
      <p:sp>
        <p:nvSpPr>
          <p:cNvPr id="350" name="Body Level One…"/>
          <p:cNvSpPr txBox="1">
            <a:spLocks noGrp="1"/>
          </p:cNvSpPr>
          <p:nvPr>
            <p:ph type="body" sz="quarter" idx="1"/>
          </p:nvPr>
        </p:nvSpPr>
        <p:spPr>
          <a:xfrm>
            <a:off x="713099" y="1522999"/>
            <a:ext cx="3728701" cy="1331701"/>
          </a:xfrm>
          <a:prstGeom prst="rect">
            <a:avLst/>
          </a:prstGeom>
        </p:spPr>
        <p:txBody>
          <a:bodyPr/>
          <a:lstStyle>
            <a:lvl1pPr marL="304800" indent="-152400">
              <a:buClrTx/>
              <a:buSzTx/>
              <a:buFontTx/>
              <a:buNone/>
              <a:defRPr sz="1400"/>
            </a:lvl1pPr>
            <a:lvl2pPr marL="304800" indent="304800">
              <a:buClrTx/>
              <a:buSzTx/>
              <a:buFontTx/>
              <a:buNone/>
              <a:defRPr sz="1400"/>
            </a:lvl2pPr>
            <a:lvl3pPr marL="304800" indent="762000">
              <a:buClrTx/>
              <a:buSzTx/>
              <a:buFontTx/>
              <a:buNone/>
              <a:defRPr sz="1400"/>
            </a:lvl3pPr>
            <a:lvl4pPr marL="304800" indent="1219200">
              <a:buClrTx/>
              <a:buSzTx/>
              <a:buFontTx/>
              <a:buNone/>
              <a:defRPr sz="1400"/>
            </a:lvl4pPr>
            <a:lvl5pPr marL="304800" indent="1676400">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351" name="Google Shape;273;p21"/>
          <p:cNvSpPr txBox="1"/>
          <p:nvPr/>
        </p:nvSpPr>
        <p:spPr>
          <a:xfrm>
            <a:off x="713099" y="3360999"/>
            <a:ext cx="3000002" cy="640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b">
            <a:spAutoFit/>
          </a:bodyPr>
          <a:lstStyle/>
          <a:p>
            <a:pPr>
              <a:spcBef>
                <a:spcPts val="300"/>
              </a:spcBef>
              <a:defRPr sz="1000">
                <a:latin typeface="Maven Pro"/>
                <a:ea typeface="Maven Pro"/>
                <a:cs typeface="Maven Pro"/>
                <a:sym typeface="Maven Pro"/>
              </a:defRPr>
            </a:pPr>
            <a:r>
              <a:t>CREDITS: This presentation template was created by </a:t>
            </a:r>
            <a:r>
              <a:rPr b="1" u="sng">
                <a:uFill>
                  <a:solidFill>
                    <a:schemeClr val="accent4">
                      <a:lumOff val="44000"/>
                    </a:schemeClr>
                  </a:solidFill>
                </a:uFill>
                <a:hlinkClick r:id="rId2"/>
              </a:rPr>
              <a:t>Slidesgo</a:t>
            </a:r>
            <a:r>
              <a:t>, and includes icons by </a:t>
            </a:r>
            <a:r>
              <a:rPr b="1" u="sng">
                <a:uFill>
                  <a:solidFill>
                    <a:schemeClr val="accent4">
                      <a:lumOff val="44000"/>
                    </a:schemeClr>
                  </a:solidFill>
                </a:uFill>
                <a:hlinkClick r:id="rId3"/>
              </a:rPr>
              <a:t>Flaticon</a:t>
            </a:r>
            <a:r>
              <a:rPr b="1">
                <a:solidFill>
                  <a:srgbClr val="CEABFF"/>
                </a:solidFill>
              </a:rPr>
              <a:t> </a:t>
            </a:r>
            <a:r>
              <a:t>and infographics &amp; images by </a:t>
            </a:r>
            <a:r>
              <a:rPr b="1" u="sng">
                <a:uFill>
                  <a:solidFill>
                    <a:schemeClr val="accent4">
                      <a:lumOff val="44000"/>
                    </a:schemeClr>
                  </a:solidFill>
                </a:uFill>
                <a:hlinkClick r:id="rId4"/>
              </a:rPr>
              <a:t>Freepik</a:t>
            </a:r>
          </a:p>
        </p:txBody>
      </p:sp>
      <p:sp>
        <p:nvSpPr>
          <p:cNvPr id="3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USTOM_9">
    <p:spTree>
      <p:nvGrpSpPr>
        <p:cNvPr id="1" name=""/>
        <p:cNvGrpSpPr/>
        <p:nvPr/>
      </p:nvGrpSpPr>
      <p:grpSpPr>
        <a:xfrm>
          <a:off x="0" y="0"/>
          <a:ext cx="0" cy="0"/>
          <a:chOff x="0" y="0"/>
          <a:chExt cx="0" cy="0"/>
        </a:xfrm>
      </p:grpSpPr>
      <p:sp>
        <p:nvSpPr>
          <p:cNvPr id="359" name="Google Shape;275;p22"/>
          <p:cNvSpPr/>
          <p:nvPr/>
        </p:nvSpPr>
        <p:spPr>
          <a:xfrm rot="15474719">
            <a:off x="6782513" y="-509151"/>
            <a:ext cx="4630376" cy="2824413"/>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60" name="Google Shape;276;p22"/>
          <p:cNvSpPr/>
          <p:nvPr/>
        </p:nvSpPr>
        <p:spPr>
          <a:xfrm flipH="1">
            <a:off x="-1192066" y="3569975"/>
            <a:ext cx="5029535" cy="2068046"/>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364" name="Google Shape;277;p22"/>
          <p:cNvGrpSpPr/>
          <p:nvPr/>
        </p:nvGrpSpPr>
        <p:grpSpPr>
          <a:xfrm>
            <a:off x="92779" y="3559083"/>
            <a:ext cx="598898" cy="1485546"/>
            <a:chOff x="0" y="0"/>
            <a:chExt cx="598897" cy="1485544"/>
          </a:xfrm>
        </p:grpSpPr>
        <p:sp>
          <p:nvSpPr>
            <p:cNvPr id="361" name="Google Shape;278;p22"/>
            <p:cNvSpPr/>
            <p:nvPr/>
          </p:nvSpPr>
          <p:spPr>
            <a:xfrm>
              <a:off x="-1"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62" name="Google Shape;279;p22"/>
            <p:cNvSpPr/>
            <p:nvPr/>
          </p:nvSpPr>
          <p:spPr>
            <a:xfrm>
              <a:off x="186647" y="1073410"/>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63" name="Google Shape;280;p22"/>
            <p:cNvSpPr/>
            <p:nvPr/>
          </p:nvSpPr>
          <p:spPr>
            <a:xfrm>
              <a:off x="70254" y="781847"/>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368" name="Google Shape;281;p22"/>
          <p:cNvGrpSpPr/>
          <p:nvPr/>
        </p:nvGrpSpPr>
        <p:grpSpPr>
          <a:xfrm>
            <a:off x="7633158" y="125806"/>
            <a:ext cx="1521791" cy="1069182"/>
            <a:chOff x="0" y="0"/>
            <a:chExt cx="1521789" cy="1069180"/>
          </a:xfrm>
        </p:grpSpPr>
        <p:sp>
          <p:nvSpPr>
            <p:cNvPr id="365" name="Google Shape;282;p22"/>
            <p:cNvSpPr/>
            <p:nvPr/>
          </p:nvSpPr>
          <p:spPr>
            <a:xfrm>
              <a:off x="653909" y="5385"/>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66" name="Google Shape;283;p22"/>
            <p:cNvSpPr/>
            <p:nvPr/>
          </p:nvSpPr>
          <p:spPr>
            <a:xfrm>
              <a:off x="941345" y="488864"/>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67" name="Google Shape;284;p22"/>
            <p:cNvSpPr/>
            <p:nvPr/>
          </p:nvSpPr>
          <p:spPr>
            <a:xfrm>
              <a:off x="0" y="-1"/>
              <a:ext cx="209609"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3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36" name="Google Shape;15;p3"/>
          <p:cNvSpPr/>
          <p:nvPr/>
        </p:nvSpPr>
        <p:spPr>
          <a:xfrm flipH="1">
            <a:off x="-847199" y="2076054"/>
            <a:ext cx="5838045"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7" name="Google Shape;16;p3"/>
          <p:cNvSpPr/>
          <p:nvPr/>
        </p:nvSpPr>
        <p:spPr>
          <a:xfrm>
            <a:off x="6694447" y="-192406"/>
            <a:ext cx="2569727" cy="1756886"/>
          </a:xfrm>
          <a:custGeom>
            <a:avLst/>
            <a:gdLst/>
            <a:ahLst/>
            <a:cxnLst>
              <a:cxn ang="0">
                <a:pos x="wd2" y="hd2"/>
              </a:cxn>
              <a:cxn ang="5400000">
                <a:pos x="wd2" y="hd2"/>
              </a:cxn>
              <a:cxn ang="10800000">
                <a:pos x="wd2" y="hd2"/>
              </a:cxn>
              <a:cxn ang="16200000">
                <a:pos x="wd2" y="hd2"/>
              </a:cxn>
            </a:cxnLst>
            <a:rect l="0" t="0" r="r" b="b"/>
            <a:pathLst>
              <a:path w="21143" h="21255" extrusionOk="0">
                <a:moveTo>
                  <a:pt x="21143" y="712"/>
                </a:moveTo>
                <a:cubicBezTo>
                  <a:pt x="19051" y="712"/>
                  <a:pt x="16959" y="837"/>
                  <a:pt x="14877" y="645"/>
                </a:cubicBezTo>
                <a:cubicBezTo>
                  <a:pt x="12682" y="438"/>
                  <a:pt x="10525" y="0"/>
                  <a:pt x="8311" y="0"/>
                </a:cubicBezTo>
                <a:cubicBezTo>
                  <a:pt x="6743" y="0"/>
                  <a:pt x="5174" y="137"/>
                  <a:pt x="3623" y="137"/>
                </a:cubicBezTo>
                <a:cubicBezTo>
                  <a:pt x="2821" y="137"/>
                  <a:pt x="542" y="-345"/>
                  <a:pt x="75" y="1002"/>
                </a:cubicBezTo>
                <a:cubicBezTo>
                  <a:pt x="-457" y="2553"/>
                  <a:pt x="1980" y="5492"/>
                  <a:pt x="2671" y="6274"/>
                </a:cubicBezTo>
                <a:cubicBezTo>
                  <a:pt x="3923" y="7702"/>
                  <a:pt x="5229" y="7867"/>
                  <a:pt x="6743" y="8196"/>
                </a:cubicBezTo>
                <a:cubicBezTo>
                  <a:pt x="8358" y="8553"/>
                  <a:pt x="9834" y="8883"/>
                  <a:pt x="11169" y="10339"/>
                </a:cubicBezTo>
                <a:cubicBezTo>
                  <a:pt x="12309" y="11602"/>
                  <a:pt x="12972" y="13456"/>
                  <a:pt x="13691" y="15200"/>
                </a:cubicBezTo>
                <a:cubicBezTo>
                  <a:pt x="14438" y="16999"/>
                  <a:pt x="15549" y="18358"/>
                  <a:pt x="16810" y="19319"/>
                </a:cubicBezTo>
                <a:cubicBezTo>
                  <a:pt x="17930" y="20158"/>
                  <a:pt x="19509" y="21201"/>
                  <a:pt x="20769" y="21255"/>
                </a:cubicBezTo>
                <a:cubicBezTo>
                  <a:pt x="20919" y="20005"/>
                  <a:pt x="20807" y="18715"/>
                  <a:pt x="20826" y="17452"/>
                </a:cubicBezTo>
                <a:cubicBezTo>
                  <a:pt x="20844" y="16174"/>
                  <a:pt x="21143" y="14940"/>
                  <a:pt x="21143" y="13676"/>
                </a:cubicBezTo>
                <a:cubicBezTo>
                  <a:pt x="21143" y="12357"/>
                  <a:pt x="21143" y="11025"/>
                  <a:pt x="21143" y="9708"/>
                </a:cubicBezTo>
                <a:lnTo>
                  <a:pt x="21143" y="2292"/>
                </a:lnTo>
                <a:close/>
              </a:path>
            </a:pathLst>
          </a:custGeom>
          <a:gradFill>
            <a:gsLst>
              <a:gs pos="0">
                <a:srgbClr val="8134EC">
                  <a:alpha val="70196"/>
                </a:srgbClr>
              </a:gs>
              <a:gs pos="100000">
                <a:schemeClr val="accent1"/>
              </a:gs>
            </a:gsLst>
            <a:lin ang="16200038"/>
          </a:gradFill>
          <a:ln w="12700">
            <a:miter lim="400000"/>
          </a:ln>
        </p:spPr>
        <p:txBody>
          <a:bodyPr lIns="45719" rIns="45719" anchor="ctr"/>
          <a:lstStyle/>
          <a:p>
            <a:pPr>
              <a:defRPr>
                <a:solidFill>
                  <a:srgbClr val="000000"/>
                </a:solidFill>
              </a:defRPr>
            </a:pPr>
            <a:endParaRPr/>
          </a:p>
        </p:txBody>
      </p:sp>
      <p:grpSp>
        <p:nvGrpSpPr>
          <p:cNvPr id="42" name="Google Shape;17;p3"/>
          <p:cNvGrpSpPr/>
          <p:nvPr/>
        </p:nvGrpSpPr>
        <p:grpSpPr>
          <a:xfrm>
            <a:off x="7562305" y="121029"/>
            <a:ext cx="1482135" cy="1001575"/>
            <a:chOff x="0" y="0"/>
            <a:chExt cx="1482134" cy="1001573"/>
          </a:xfrm>
        </p:grpSpPr>
        <p:sp>
          <p:nvSpPr>
            <p:cNvPr id="38" name="Google Shape;18;p3"/>
            <p:cNvSpPr/>
            <p:nvPr/>
          </p:nvSpPr>
          <p:spPr>
            <a:xfrm>
              <a:off x="609943" y="0"/>
              <a:ext cx="580444" cy="58028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9" name="Google Shape;19;p3"/>
            <p:cNvSpPr/>
            <p:nvPr/>
          </p:nvSpPr>
          <p:spPr>
            <a:xfrm>
              <a:off x="1194550" y="651737"/>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0" name="Google Shape;20;p3"/>
            <p:cNvSpPr/>
            <p:nvPr/>
          </p:nvSpPr>
          <p:spPr>
            <a:xfrm>
              <a:off x="0" y="38024"/>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1" name="Google Shape;21;p3"/>
            <p:cNvSpPr/>
            <p:nvPr/>
          </p:nvSpPr>
          <p:spPr>
            <a:xfrm>
              <a:off x="514395" y="589440"/>
              <a:ext cx="412251"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43" name="Title Text"/>
          <p:cNvSpPr txBox="1">
            <a:spLocks noGrp="1"/>
          </p:cNvSpPr>
          <p:nvPr>
            <p:ph type="title"/>
          </p:nvPr>
        </p:nvSpPr>
        <p:spPr>
          <a:xfrm>
            <a:off x="3525899" y="3189750"/>
            <a:ext cx="4905001" cy="841801"/>
          </a:xfrm>
          <a:prstGeom prst="rect">
            <a:avLst/>
          </a:prstGeom>
        </p:spPr>
        <p:txBody>
          <a:bodyPr anchor="ctr"/>
          <a:lstStyle>
            <a:lvl1pPr>
              <a:defRPr sz="4500"/>
            </a:lvl1pPr>
          </a:lstStyle>
          <a:p>
            <a:r>
              <a:t>Title Text</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USTOM_9_1">
    <p:spTree>
      <p:nvGrpSpPr>
        <p:cNvPr id="1" name=""/>
        <p:cNvGrpSpPr/>
        <p:nvPr/>
      </p:nvGrpSpPr>
      <p:grpSpPr>
        <a:xfrm>
          <a:off x="0" y="0"/>
          <a:ext cx="0" cy="0"/>
          <a:chOff x="0" y="0"/>
          <a:chExt cx="0" cy="0"/>
        </a:xfrm>
      </p:grpSpPr>
      <p:sp>
        <p:nvSpPr>
          <p:cNvPr id="376" name="Google Shape;286;p23"/>
          <p:cNvSpPr/>
          <p:nvPr/>
        </p:nvSpPr>
        <p:spPr>
          <a:xfrm>
            <a:off x="4186734" y="2076055"/>
            <a:ext cx="5723480"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77" name="Google Shape;287;p23"/>
          <p:cNvSpPr/>
          <p:nvPr/>
        </p:nvSpPr>
        <p:spPr>
          <a:xfrm>
            <a:off x="5817027" y="3347141"/>
            <a:ext cx="4013633" cy="1875178"/>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78" name="Google Shape;288;p23"/>
          <p:cNvSpPr/>
          <p:nvPr/>
        </p:nvSpPr>
        <p:spPr>
          <a:xfrm rot="11879259">
            <a:off x="-716763" y="-1676644"/>
            <a:ext cx="5723497" cy="3491213"/>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383" name="Google Shape;289;p23"/>
          <p:cNvGrpSpPr/>
          <p:nvPr/>
        </p:nvGrpSpPr>
        <p:grpSpPr>
          <a:xfrm>
            <a:off x="571654" y="74016"/>
            <a:ext cx="2465574" cy="612013"/>
            <a:chOff x="0" y="0"/>
            <a:chExt cx="2465572" cy="612011"/>
          </a:xfrm>
        </p:grpSpPr>
        <p:sp>
          <p:nvSpPr>
            <p:cNvPr id="379" name="Google Shape;290;p23"/>
            <p:cNvSpPr/>
            <p:nvPr/>
          </p:nvSpPr>
          <p:spPr>
            <a:xfrm>
              <a:off x="-1" y="20167"/>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80" name="Google Shape;291;p23"/>
            <p:cNvSpPr/>
            <p:nvPr/>
          </p:nvSpPr>
          <p:spPr>
            <a:xfrm>
              <a:off x="1767822" y="199877"/>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81" name="Google Shape;292;p23"/>
            <p:cNvSpPr/>
            <p:nvPr/>
          </p:nvSpPr>
          <p:spPr>
            <a:xfrm>
              <a:off x="1284479" y="104714"/>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82" name="Google Shape;293;p23"/>
            <p:cNvSpPr/>
            <p:nvPr/>
          </p:nvSpPr>
          <p:spPr>
            <a:xfrm>
              <a:off x="2177988"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3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CUSTOM_9_2">
    <p:spTree>
      <p:nvGrpSpPr>
        <p:cNvPr id="1" name=""/>
        <p:cNvGrpSpPr/>
        <p:nvPr/>
      </p:nvGrpSpPr>
      <p:grpSpPr>
        <a:xfrm>
          <a:off x="0" y="0"/>
          <a:ext cx="0" cy="0"/>
          <a:chOff x="0" y="0"/>
          <a:chExt cx="0" cy="0"/>
        </a:xfrm>
      </p:grpSpPr>
      <p:sp>
        <p:nvSpPr>
          <p:cNvPr id="391" name="Google Shape;295;p24"/>
          <p:cNvSpPr/>
          <p:nvPr/>
        </p:nvSpPr>
        <p:spPr>
          <a:xfrm rot="1292342" flipH="1">
            <a:off x="-2419142" y="2199773"/>
            <a:ext cx="6091074" cy="3491180"/>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392" name="Google Shape;296;p24"/>
          <p:cNvSpPr/>
          <p:nvPr/>
        </p:nvSpPr>
        <p:spPr>
          <a:xfrm rot="5400000">
            <a:off x="6555765" y="2804255"/>
            <a:ext cx="3449447" cy="2358337"/>
          </a:xfrm>
          <a:custGeom>
            <a:avLst/>
            <a:gdLst/>
            <a:ahLst/>
            <a:cxnLst>
              <a:cxn ang="0">
                <a:pos x="wd2" y="hd2"/>
              </a:cxn>
              <a:cxn ang="5400000">
                <a:pos x="wd2" y="hd2"/>
              </a:cxn>
              <a:cxn ang="10800000">
                <a:pos x="wd2" y="hd2"/>
              </a:cxn>
              <a:cxn ang="16200000">
                <a:pos x="wd2" y="hd2"/>
              </a:cxn>
            </a:cxnLst>
            <a:rect l="0" t="0" r="r" b="b"/>
            <a:pathLst>
              <a:path w="21143" h="21255" extrusionOk="0">
                <a:moveTo>
                  <a:pt x="21143" y="712"/>
                </a:moveTo>
                <a:cubicBezTo>
                  <a:pt x="19051" y="712"/>
                  <a:pt x="16959" y="837"/>
                  <a:pt x="14877" y="645"/>
                </a:cubicBezTo>
                <a:cubicBezTo>
                  <a:pt x="12682" y="438"/>
                  <a:pt x="10525" y="0"/>
                  <a:pt x="8311" y="0"/>
                </a:cubicBezTo>
                <a:cubicBezTo>
                  <a:pt x="6743" y="0"/>
                  <a:pt x="5174" y="137"/>
                  <a:pt x="3623" y="137"/>
                </a:cubicBezTo>
                <a:cubicBezTo>
                  <a:pt x="2821" y="137"/>
                  <a:pt x="542" y="-345"/>
                  <a:pt x="75" y="1002"/>
                </a:cubicBezTo>
                <a:cubicBezTo>
                  <a:pt x="-457" y="2553"/>
                  <a:pt x="1980" y="5492"/>
                  <a:pt x="2671" y="6274"/>
                </a:cubicBezTo>
                <a:cubicBezTo>
                  <a:pt x="3923" y="7702"/>
                  <a:pt x="5229" y="7867"/>
                  <a:pt x="6743" y="8196"/>
                </a:cubicBezTo>
                <a:cubicBezTo>
                  <a:pt x="8358" y="8553"/>
                  <a:pt x="9834" y="8883"/>
                  <a:pt x="11169" y="10339"/>
                </a:cubicBezTo>
                <a:cubicBezTo>
                  <a:pt x="12309" y="11602"/>
                  <a:pt x="12972" y="13456"/>
                  <a:pt x="13691" y="15200"/>
                </a:cubicBezTo>
                <a:cubicBezTo>
                  <a:pt x="14438" y="16999"/>
                  <a:pt x="15549" y="18358"/>
                  <a:pt x="16810" y="19319"/>
                </a:cubicBezTo>
                <a:cubicBezTo>
                  <a:pt x="17930" y="20158"/>
                  <a:pt x="19509" y="21201"/>
                  <a:pt x="20769" y="21255"/>
                </a:cubicBezTo>
                <a:cubicBezTo>
                  <a:pt x="20919" y="20005"/>
                  <a:pt x="20807" y="18715"/>
                  <a:pt x="20826" y="17452"/>
                </a:cubicBezTo>
                <a:cubicBezTo>
                  <a:pt x="20844" y="16174"/>
                  <a:pt x="21143" y="14940"/>
                  <a:pt x="21143" y="13676"/>
                </a:cubicBezTo>
                <a:cubicBezTo>
                  <a:pt x="21143" y="12357"/>
                  <a:pt x="21143" y="11025"/>
                  <a:pt x="21143" y="9708"/>
                </a:cubicBezTo>
                <a:lnTo>
                  <a:pt x="21143" y="2292"/>
                </a:lnTo>
                <a:close/>
              </a:path>
            </a:pathLst>
          </a:custGeom>
          <a:gradFill>
            <a:gsLst>
              <a:gs pos="0">
                <a:srgbClr val="8134EC">
                  <a:alpha val="70196"/>
                </a:srgbClr>
              </a:gs>
              <a:gs pos="100000">
                <a:schemeClr val="accent1"/>
              </a:gs>
            </a:gsLst>
            <a:lin ang="13500032"/>
          </a:gradFill>
          <a:ln w="12700">
            <a:miter lim="400000"/>
          </a:ln>
        </p:spPr>
        <p:txBody>
          <a:bodyPr lIns="45719" rIns="45719" anchor="ctr"/>
          <a:lstStyle/>
          <a:p>
            <a:pPr>
              <a:defRPr>
                <a:solidFill>
                  <a:srgbClr val="000000"/>
                </a:solidFill>
              </a:defRPr>
            </a:pPr>
            <a:endParaRPr/>
          </a:p>
        </p:txBody>
      </p:sp>
      <p:grpSp>
        <p:nvGrpSpPr>
          <p:cNvPr id="397" name="Google Shape;297;p24"/>
          <p:cNvGrpSpPr/>
          <p:nvPr/>
        </p:nvGrpSpPr>
        <p:grpSpPr>
          <a:xfrm>
            <a:off x="8228681" y="2889344"/>
            <a:ext cx="875438" cy="2122201"/>
            <a:chOff x="0" y="0"/>
            <a:chExt cx="875436" cy="2122199"/>
          </a:xfrm>
        </p:grpSpPr>
        <p:sp>
          <p:nvSpPr>
            <p:cNvPr id="393" name="Google Shape;298;p24"/>
            <p:cNvSpPr/>
            <p:nvPr/>
          </p:nvSpPr>
          <p:spPr>
            <a:xfrm>
              <a:off x="294993" y="1464785"/>
              <a:ext cx="580444" cy="58028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94" name="Google Shape;299;p24"/>
            <p:cNvSpPr/>
            <p:nvPr/>
          </p:nvSpPr>
          <p:spPr>
            <a:xfrm>
              <a:off x="517125" y="812897"/>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95" name="Google Shape;300;p24"/>
            <p:cNvSpPr/>
            <p:nvPr/>
          </p:nvSpPr>
          <p:spPr>
            <a:xfrm>
              <a:off x="0" y="1834684"/>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96" name="Google Shape;301;p24"/>
            <p:cNvSpPr/>
            <p:nvPr/>
          </p:nvSpPr>
          <p:spPr>
            <a:xfrm>
              <a:off x="341395" y="0"/>
              <a:ext cx="412251"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401" name="Google Shape;302;p24"/>
          <p:cNvGrpSpPr/>
          <p:nvPr/>
        </p:nvGrpSpPr>
        <p:grpSpPr>
          <a:xfrm>
            <a:off x="5872" y="3904691"/>
            <a:ext cx="1488182" cy="1164561"/>
            <a:chOff x="0" y="0"/>
            <a:chExt cx="1488181" cy="1164559"/>
          </a:xfrm>
        </p:grpSpPr>
        <p:sp>
          <p:nvSpPr>
            <p:cNvPr id="398" name="Google Shape;303;p24"/>
            <p:cNvSpPr/>
            <p:nvPr/>
          </p:nvSpPr>
          <p:spPr>
            <a:xfrm rot="7347507">
              <a:off x="240176" y="290227"/>
              <a:ext cx="412260" cy="41214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399" name="Google Shape;304;p24"/>
            <p:cNvSpPr/>
            <p:nvPr/>
          </p:nvSpPr>
          <p:spPr>
            <a:xfrm rot="7347507">
              <a:off x="797368" y="473802"/>
              <a:ext cx="580458" cy="580299"/>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00" name="Google Shape;305;p24"/>
            <p:cNvSpPr/>
            <p:nvPr/>
          </p:nvSpPr>
          <p:spPr>
            <a:xfrm rot="7347507">
              <a:off x="54680" y="54725"/>
              <a:ext cx="287592" cy="28752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4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760513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436747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60" name="Google Shape;41;p5"/>
          <p:cNvSpPr/>
          <p:nvPr/>
        </p:nvSpPr>
        <p:spPr>
          <a:xfrm>
            <a:off x="5052717" y="3569975"/>
            <a:ext cx="5370562" cy="2068046"/>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61" name="Google Shape;42;p5"/>
          <p:cNvSpPr/>
          <p:nvPr/>
        </p:nvSpPr>
        <p:spPr>
          <a:xfrm rot="10644777">
            <a:off x="-1048706" y="-1303204"/>
            <a:ext cx="4630364" cy="2824412"/>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66" name="Google Shape;43;p5"/>
          <p:cNvGrpSpPr/>
          <p:nvPr/>
        </p:nvGrpSpPr>
        <p:grpSpPr>
          <a:xfrm>
            <a:off x="-22446" y="39995"/>
            <a:ext cx="1588999" cy="1437023"/>
            <a:chOff x="0" y="0"/>
            <a:chExt cx="1588997" cy="1437021"/>
          </a:xfrm>
        </p:grpSpPr>
        <p:sp>
          <p:nvSpPr>
            <p:cNvPr id="62" name="Google Shape;44;p5"/>
            <p:cNvSpPr/>
            <p:nvPr/>
          </p:nvSpPr>
          <p:spPr>
            <a:xfrm>
              <a:off x="229513" y="815845"/>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3" name="Google Shape;45;p5"/>
            <p:cNvSpPr/>
            <p:nvPr/>
          </p:nvSpPr>
          <p:spPr>
            <a:xfrm>
              <a:off x="89854" y="1227460"/>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4" name="Google Shape;46;p5"/>
            <p:cNvSpPr/>
            <p:nvPr/>
          </p:nvSpPr>
          <p:spPr>
            <a:xfrm>
              <a:off x="1301413" y="46845"/>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5" name="Google Shape;47;p5"/>
            <p:cNvSpPr/>
            <p:nvPr/>
          </p:nvSpPr>
          <p:spPr>
            <a:xfrm>
              <a:off x="-1"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71" name="Google Shape;48;p5"/>
          <p:cNvGrpSpPr/>
          <p:nvPr/>
        </p:nvGrpSpPr>
        <p:grpSpPr>
          <a:xfrm>
            <a:off x="6663376" y="3547494"/>
            <a:ext cx="2399226" cy="1567735"/>
            <a:chOff x="0" y="0"/>
            <a:chExt cx="2399224" cy="1567733"/>
          </a:xfrm>
        </p:grpSpPr>
        <p:sp>
          <p:nvSpPr>
            <p:cNvPr id="67" name="Google Shape;49;p5"/>
            <p:cNvSpPr/>
            <p:nvPr/>
          </p:nvSpPr>
          <p:spPr>
            <a:xfrm>
              <a:off x="1807227" y="436489"/>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 name="Google Shape;50;p5"/>
            <p:cNvSpPr/>
            <p:nvPr/>
          </p:nvSpPr>
          <p:spPr>
            <a:xfrm>
              <a:off x="1986975" y="0"/>
              <a:ext cx="412250"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9" name="Google Shape;51;p5"/>
            <p:cNvSpPr/>
            <p:nvPr/>
          </p:nvSpPr>
          <p:spPr>
            <a:xfrm>
              <a:off x="0" y="1155600"/>
              <a:ext cx="412250" cy="41213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0" name="Google Shape;52;p5"/>
            <p:cNvSpPr/>
            <p:nvPr/>
          </p:nvSpPr>
          <p:spPr>
            <a:xfrm>
              <a:off x="1536606" y="1256861"/>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sz="quarter" idx="1"/>
          </p:nvPr>
        </p:nvSpPr>
        <p:spPr>
          <a:xfrm>
            <a:off x="5041779" y="2992900"/>
            <a:ext cx="3098401" cy="1312501"/>
          </a:xfrm>
          <a:prstGeom prst="rect">
            <a:avLst/>
          </a:prstGeom>
        </p:spPr>
        <p:txBody>
          <a:bodyPr/>
          <a:lstStyle>
            <a:lvl1pPr marL="304800" indent="-152400">
              <a:buClrTx/>
              <a:buSzTx/>
              <a:buFontTx/>
              <a:buNone/>
            </a:lvl1pPr>
            <a:lvl2pPr marL="304800" indent="304800">
              <a:buClrTx/>
              <a:buSzTx/>
              <a:buFontTx/>
              <a:buNone/>
            </a:lvl2pPr>
            <a:lvl3pPr marL="304800" indent="762000">
              <a:buClrTx/>
              <a:buSzTx/>
              <a:buFontTx/>
              <a:buNone/>
            </a:lvl3pPr>
            <a:lvl4pPr marL="304800" indent="1219200">
              <a:buClrTx/>
              <a:buSzTx/>
              <a:buFontTx/>
              <a:buNone/>
            </a:lvl4pPr>
            <a:lvl5pPr marL="304800" indent="16764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81" name="Google Shape;59;p6"/>
          <p:cNvSpPr/>
          <p:nvPr/>
        </p:nvSpPr>
        <p:spPr>
          <a:xfrm rot="15474719">
            <a:off x="6782513" y="-509151"/>
            <a:ext cx="4630376" cy="2824413"/>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82" name="Google Shape;60;p6"/>
          <p:cNvSpPr/>
          <p:nvPr/>
        </p:nvSpPr>
        <p:spPr>
          <a:xfrm flipH="1">
            <a:off x="-1192066" y="3569975"/>
            <a:ext cx="5029535" cy="2068046"/>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86" name="Google Shape;61;p6"/>
          <p:cNvGrpSpPr/>
          <p:nvPr/>
        </p:nvGrpSpPr>
        <p:grpSpPr>
          <a:xfrm>
            <a:off x="92779" y="3559083"/>
            <a:ext cx="598898" cy="1485546"/>
            <a:chOff x="0" y="0"/>
            <a:chExt cx="598897" cy="1485544"/>
          </a:xfrm>
        </p:grpSpPr>
        <p:sp>
          <p:nvSpPr>
            <p:cNvPr id="83" name="Google Shape;62;p6"/>
            <p:cNvSpPr/>
            <p:nvPr/>
          </p:nvSpPr>
          <p:spPr>
            <a:xfrm>
              <a:off x="-1"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4" name="Google Shape;63;p6"/>
            <p:cNvSpPr/>
            <p:nvPr/>
          </p:nvSpPr>
          <p:spPr>
            <a:xfrm>
              <a:off x="186647" y="1073410"/>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5" name="Google Shape;64;p6"/>
            <p:cNvSpPr/>
            <p:nvPr/>
          </p:nvSpPr>
          <p:spPr>
            <a:xfrm>
              <a:off x="70254" y="781847"/>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90" name="Google Shape;65;p6"/>
          <p:cNvGrpSpPr/>
          <p:nvPr/>
        </p:nvGrpSpPr>
        <p:grpSpPr>
          <a:xfrm>
            <a:off x="7633158" y="125806"/>
            <a:ext cx="1521791" cy="1069182"/>
            <a:chOff x="0" y="0"/>
            <a:chExt cx="1521789" cy="1069180"/>
          </a:xfrm>
        </p:grpSpPr>
        <p:sp>
          <p:nvSpPr>
            <p:cNvPr id="87" name="Google Shape;66;p6"/>
            <p:cNvSpPr/>
            <p:nvPr/>
          </p:nvSpPr>
          <p:spPr>
            <a:xfrm>
              <a:off x="653909" y="5385"/>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8" name="Google Shape;67;p6"/>
            <p:cNvSpPr/>
            <p:nvPr/>
          </p:nvSpPr>
          <p:spPr>
            <a:xfrm>
              <a:off x="941345" y="488864"/>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9" name="Google Shape;68;p6"/>
            <p:cNvSpPr/>
            <p:nvPr/>
          </p:nvSpPr>
          <p:spPr>
            <a:xfrm>
              <a:off x="0" y="-1"/>
              <a:ext cx="209609"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91" name="Title Text"/>
          <p:cNvSpPr txBox="1">
            <a:spLocks noGrp="1"/>
          </p:cNvSpPr>
          <p:nvPr>
            <p:ph type="title"/>
          </p:nvPr>
        </p:nvSpPr>
        <p:spPr>
          <a:prstGeom prst="rect">
            <a:avLst/>
          </a:prstGeom>
        </p:spPr>
        <p:txBody>
          <a:bodyPr/>
          <a:lstStyle/>
          <a:p>
            <a:r>
              <a:t>Title Text</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99" name="Google Shape;71;p7"/>
          <p:cNvSpPr/>
          <p:nvPr/>
        </p:nvSpPr>
        <p:spPr>
          <a:xfrm>
            <a:off x="4186734" y="2076055"/>
            <a:ext cx="5723480"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100" name="Google Shape;72;p7"/>
          <p:cNvSpPr/>
          <p:nvPr/>
        </p:nvSpPr>
        <p:spPr>
          <a:xfrm>
            <a:off x="5817027" y="3347141"/>
            <a:ext cx="4013633" cy="1875178"/>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101" name="Google Shape;73;p7"/>
          <p:cNvSpPr/>
          <p:nvPr/>
        </p:nvSpPr>
        <p:spPr>
          <a:xfrm rot="11879259">
            <a:off x="-716763" y="-1676644"/>
            <a:ext cx="5723497" cy="3491213"/>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106" name="Google Shape;74;p7"/>
          <p:cNvGrpSpPr/>
          <p:nvPr/>
        </p:nvGrpSpPr>
        <p:grpSpPr>
          <a:xfrm>
            <a:off x="571654" y="74016"/>
            <a:ext cx="2465574" cy="612013"/>
            <a:chOff x="0" y="0"/>
            <a:chExt cx="2465572" cy="612011"/>
          </a:xfrm>
        </p:grpSpPr>
        <p:sp>
          <p:nvSpPr>
            <p:cNvPr id="102" name="Google Shape;75;p7"/>
            <p:cNvSpPr/>
            <p:nvPr/>
          </p:nvSpPr>
          <p:spPr>
            <a:xfrm>
              <a:off x="-1" y="20167"/>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03" name="Google Shape;76;p7"/>
            <p:cNvSpPr/>
            <p:nvPr/>
          </p:nvSpPr>
          <p:spPr>
            <a:xfrm>
              <a:off x="1767822" y="199877"/>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04" name="Google Shape;77;p7"/>
            <p:cNvSpPr/>
            <p:nvPr/>
          </p:nvSpPr>
          <p:spPr>
            <a:xfrm>
              <a:off x="1284479" y="104714"/>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05" name="Google Shape;78;p7"/>
            <p:cNvSpPr/>
            <p:nvPr/>
          </p:nvSpPr>
          <p:spPr>
            <a:xfrm>
              <a:off x="2177988"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07" name="Body Level One…"/>
          <p:cNvSpPr txBox="1">
            <a:spLocks noGrp="1"/>
          </p:cNvSpPr>
          <p:nvPr>
            <p:ph type="body" sz="half" idx="1"/>
          </p:nvPr>
        </p:nvSpPr>
        <p:spPr>
          <a:xfrm>
            <a:off x="713099" y="1850100"/>
            <a:ext cx="5135402" cy="2048701"/>
          </a:xfrm>
          <a:prstGeom prst="rect">
            <a:avLst/>
          </a:prstGeom>
        </p:spPr>
        <p:txBody>
          <a:bodyPr/>
          <a:lstStyle>
            <a:lvl1pPr indent="-317500"/>
          </a:lstStyle>
          <a:p>
            <a:r>
              <a:t>Body Level One</a:t>
            </a:r>
          </a:p>
          <a:p>
            <a:pPr lvl="1"/>
            <a:r>
              <a:t>Body Level Two</a:t>
            </a:r>
          </a:p>
          <a:p>
            <a:pPr lvl="2"/>
            <a:r>
              <a:t>Body Level Three</a:t>
            </a:r>
          </a:p>
          <a:p>
            <a:pPr lvl="3"/>
            <a:r>
              <a:t>Body Level Four</a:t>
            </a:r>
          </a:p>
          <a:p>
            <a:pPr lvl="4"/>
            <a:r>
              <a:t>Body Level Five</a:t>
            </a:r>
          </a:p>
        </p:txBody>
      </p:sp>
      <p:sp>
        <p:nvSpPr>
          <p:cNvPr id="108" name="Title Text"/>
          <p:cNvSpPr txBox="1">
            <a:spLocks noGrp="1"/>
          </p:cNvSpPr>
          <p:nvPr>
            <p:ph type="title"/>
          </p:nvPr>
        </p:nvSpPr>
        <p:spPr>
          <a:xfrm>
            <a:off x="713099" y="1244699"/>
            <a:ext cx="5135402" cy="605402"/>
          </a:xfrm>
          <a:prstGeom prst="rect">
            <a:avLst/>
          </a:prstGeom>
        </p:spPr>
        <p:txBody>
          <a:bodyPr anchor="b"/>
          <a:lstStyle>
            <a:lvl1pPr algn="l"/>
          </a:lstStyle>
          <a:p>
            <a:r>
              <a:t>Title Text</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MAIN_POINT">
    <p:spTree>
      <p:nvGrpSpPr>
        <p:cNvPr id="1" name=""/>
        <p:cNvGrpSpPr/>
        <p:nvPr/>
      </p:nvGrpSpPr>
      <p:grpSpPr>
        <a:xfrm>
          <a:off x="0" y="0"/>
          <a:ext cx="0" cy="0"/>
          <a:chOff x="0" y="0"/>
          <a:chExt cx="0" cy="0"/>
        </a:xfrm>
      </p:grpSpPr>
      <p:sp>
        <p:nvSpPr>
          <p:cNvPr id="116" name="Google Shape;82;p8"/>
          <p:cNvSpPr/>
          <p:nvPr/>
        </p:nvSpPr>
        <p:spPr>
          <a:xfrm rot="15180927">
            <a:off x="4832630" y="-404530"/>
            <a:ext cx="7132738" cy="3491197"/>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117" name="Google Shape;83;p8"/>
          <p:cNvSpPr/>
          <p:nvPr/>
        </p:nvSpPr>
        <p:spPr>
          <a:xfrm rot="5868955">
            <a:off x="-2970130" y="1028122"/>
            <a:ext cx="7132699" cy="3491215"/>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121" name="Google Shape;84;p8"/>
          <p:cNvGrpSpPr/>
          <p:nvPr/>
        </p:nvGrpSpPr>
        <p:grpSpPr>
          <a:xfrm>
            <a:off x="8050493" y="274177"/>
            <a:ext cx="1247507" cy="1596324"/>
            <a:chOff x="0" y="0"/>
            <a:chExt cx="1247506" cy="1596322"/>
          </a:xfrm>
        </p:grpSpPr>
        <p:sp>
          <p:nvSpPr>
            <p:cNvPr id="118" name="Google Shape;85;p8"/>
            <p:cNvSpPr/>
            <p:nvPr/>
          </p:nvSpPr>
          <p:spPr>
            <a:xfrm>
              <a:off x="415891" y="37496"/>
              <a:ext cx="831616" cy="83142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19" name="Google Shape;86;p8"/>
            <p:cNvSpPr/>
            <p:nvPr/>
          </p:nvSpPr>
          <p:spPr>
            <a:xfrm>
              <a:off x="96261" y="1016006"/>
              <a:ext cx="580444"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20" name="Google Shape;87;p8"/>
            <p:cNvSpPr/>
            <p:nvPr/>
          </p:nvSpPr>
          <p:spPr>
            <a:xfrm>
              <a:off x="0"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126" name="Google Shape;88;p8"/>
          <p:cNvGrpSpPr/>
          <p:nvPr/>
        </p:nvGrpSpPr>
        <p:grpSpPr>
          <a:xfrm>
            <a:off x="-80391" y="2621783"/>
            <a:ext cx="1413627" cy="2382840"/>
            <a:chOff x="0" y="0"/>
            <a:chExt cx="1413625" cy="2382839"/>
          </a:xfrm>
        </p:grpSpPr>
        <p:sp>
          <p:nvSpPr>
            <p:cNvPr id="122" name="Google Shape;89;p8"/>
            <p:cNvSpPr/>
            <p:nvPr/>
          </p:nvSpPr>
          <p:spPr>
            <a:xfrm>
              <a:off x="386744"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23" name="Google Shape;90;p8"/>
            <p:cNvSpPr/>
            <p:nvPr/>
          </p:nvSpPr>
          <p:spPr>
            <a:xfrm>
              <a:off x="833181" y="1376499"/>
              <a:ext cx="580445"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24" name="Google Shape;91;p8"/>
            <p:cNvSpPr/>
            <p:nvPr/>
          </p:nvSpPr>
          <p:spPr>
            <a:xfrm>
              <a:off x="362708" y="913406"/>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25" name="Google Shape;92;p8"/>
            <p:cNvSpPr/>
            <p:nvPr/>
          </p:nvSpPr>
          <p:spPr>
            <a:xfrm>
              <a:off x="-1" y="1551415"/>
              <a:ext cx="831616" cy="83142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27" name="Title Text"/>
          <p:cNvSpPr txBox="1">
            <a:spLocks noGrp="1"/>
          </p:cNvSpPr>
          <p:nvPr>
            <p:ph type="title"/>
          </p:nvPr>
        </p:nvSpPr>
        <p:spPr>
          <a:xfrm>
            <a:off x="2317949" y="1307099"/>
            <a:ext cx="4508102" cy="2529302"/>
          </a:xfrm>
          <a:prstGeom prst="rect">
            <a:avLst/>
          </a:prstGeom>
        </p:spPr>
        <p:txBody>
          <a:bodyPr anchor="ctr"/>
          <a:lstStyle>
            <a:lvl1pPr>
              <a:lnSpc>
                <a:spcPct val="80000"/>
              </a:lnSpc>
              <a:defRPr sz="7200"/>
            </a:lvl1pPr>
          </a:lstStyle>
          <a:p>
            <a:r>
              <a:t>Title Text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2241450" y="1520250"/>
            <a:ext cx="4661100" cy="841801"/>
          </a:xfrm>
          <a:prstGeom prst="rect">
            <a:avLst/>
          </a:prstGeom>
        </p:spPr>
        <p:txBody>
          <a:bodyPr anchor="b"/>
          <a:lstStyle>
            <a:lvl1pPr>
              <a:defRPr sz="4500"/>
            </a:lvl1pPr>
          </a:lstStyle>
          <a:p>
            <a:r>
              <a:t>Title Text</a:t>
            </a:r>
          </a:p>
        </p:txBody>
      </p:sp>
      <p:sp>
        <p:nvSpPr>
          <p:cNvPr id="136" name="Body Level One…"/>
          <p:cNvSpPr txBox="1">
            <a:spLocks noGrp="1"/>
          </p:cNvSpPr>
          <p:nvPr>
            <p:ph type="body" sz="quarter" idx="1"/>
          </p:nvPr>
        </p:nvSpPr>
        <p:spPr>
          <a:xfrm>
            <a:off x="2241550" y="2362050"/>
            <a:ext cx="4661100" cy="1261200"/>
          </a:xfrm>
          <a:prstGeom prst="rect">
            <a:avLst/>
          </a:prstGeom>
        </p:spPr>
        <p:txBody>
          <a:bodyPr/>
          <a:lstStyle>
            <a:lvl1pPr marL="304800" indent="-152400" algn="ctr">
              <a:buClrTx/>
              <a:buSzTx/>
              <a:buFontTx/>
              <a:buNone/>
              <a:defRPr sz="1400"/>
            </a:lvl1pPr>
            <a:lvl2pPr marL="304800" indent="304800" algn="ctr">
              <a:buClrTx/>
              <a:buSzTx/>
              <a:buFontTx/>
              <a:buNone/>
              <a:defRPr sz="1400"/>
            </a:lvl2pPr>
            <a:lvl3pPr marL="304800" indent="762000" algn="ctr">
              <a:buClrTx/>
              <a:buSzTx/>
              <a:buFontTx/>
              <a:buNone/>
              <a:defRPr sz="1400"/>
            </a:lvl3pPr>
            <a:lvl4pPr marL="304800" indent="1219200" algn="ctr">
              <a:buClrTx/>
              <a:buSzTx/>
              <a:buFontTx/>
              <a:buNone/>
              <a:defRPr sz="1400"/>
            </a:lvl4pPr>
            <a:lvl5pPr marL="304800" indent="1676400" algn="ctr">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37" name="Google Shape;97;p9"/>
          <p:cNvSpPr/>
          <p:nvPr/>
        </p:nvSpPr>
        <p:spPr>
          <a:xfrm>
            <a:off x="4186734" y="2076055"/>
            <a:ext cx="5723480"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138" name="Google Shape;98;p9"/>
          <p:cNvSpPr/>
          <p:nvPr/>
        </p:nvSpPr>
        <p:spPr>
          <a:xfrm>
            <a:off x="5817027" y="3347141"/>
            <a:ext cx="4013633" cy="1875178"/>
          </a:xfrm>
          <a:custGeom>
            <a:avLst/>
            <a:gdLst/>
            <a:ahLst/>
            <a:cxnLst>
              <a:cxn ang="0">
                <a:pos x="wd2" y="hd2"/>
              </a:cxn>
              <a:cxn ang="5400000">
                <a:pos x="wd2" y="hd2"/>
              </a:cxn>
              <a:cxn ang="10800000">
                <a:pos x="wd2" y="hd2"/>
              </a:cxn>
              <a:cxn ang="16200000">
                <a:pos x="wd2" y="hd2"/>
              </a:cxn>
            </a:cxnLst>
            <a:rect l="0" t="0" r="r" b="b"/>
            <a:pathLst>
              <a:path w="21600" h="21600" extrusionOk="0">
                <a:moveTo>
                  <a:pt x="17624" y="2170"/>
                </a:moveTo>
                <a:cubicBezTo>
                  <a:pt x="16533" y="3586"/>
                  <a:pt x="15889" y="5275"/>
                  <a:pt x="15184" y="7501"/>
                </a:cubicBezTo>
                <a:cubicBezTo>
                  <a:pt x="14584" y="9376"/>
                  <a:pt x="14111" y="11525"/>
                  <a:pt x="13158" y="12702"/>
                </a:cubicBezTo>
                <a:cubicBezTo>
                  <a:pt x="12135" y="13934"/>
                  <a:pt x="10598" y="14210"/>
                  <a:pt x="9456" y="13475"/>
                </a:cubicBezTo>
                <a:cubicBezTo>
                  <a:pt x="8245" y="12686"/>
                  <a:pt x="6785" y="12170"/>
                  <a:pt x="5574" y="13347"/>
                </a:cubicBezTo>
                <a:cubicBezTo>
                  <a:pt x="4328" y="14542"/>
                  <a:pt x="3169" y="16343"/>
                  <a:pt x="2070" y="18035"/>
                </a:cubicBezTo>
                <a:cubicBezTo>
                  <a:pt x="1356" y="19156"/>
                  <a:pt x="644" y="20314"/>
                  <a:pt x="0" y="21600"/>
                </a:cubicBezTo>
                <a:lnTo>
                  <a:pt x="21558" y="21600"/>
                </a:lnTo>
                <a:lnTo>
                  <a:pt x="21600" y="202"/>
                </a:lnTo>
                <a:cubicBezTo>
                  <a:pt x="21352" y="56"/>
                  <a:pt x="21085" y="0"/>
                  <a:pt x="20811" y="0"/>
                </a:cubicBezTo>
                <a:cubicBezTo>
                  <a:pt x="19702" y="0"/>
                  <a:pt x="18491" y="1065"/>
                  <a:pt x="17624" y="217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139" name="Google Shape;99;p9"/>
          <p:cNvSpPr/>
          <p:nvPr/>
        </p:nvSpPr>
        <p:spPr>
          <a:xfrm rot="11879259">
            <a:off x="-716763" y="-1676644"/>
            <a:ext cx="5723497" cy="3491213"/>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144" name="Google Shape;100;p9"/>
          <p:cNvGrpSpPr/>
          <p:nvPr/>
        </p:nvGrpSpPr>
        <p:grpSpPr>
          <a:xfrm>
            <a:off x="571654" y="74016"/>
            <a:ext cx="2465574" cy="612013"/>
            <a:chOff x="0" y="0"/>
            <a:chExt cx="2465572" cy="612011"/>
          </a:xfrm>
        </p:grpSpPr>
        <p:sp>
          <p:nvSpPr>
            <p:cNvPr id="140" name="Google Shape;101;p9"/>
            <p:cNvSpPr/>
            <p:nvPr/>
          </p:nvSpPr>
          <p:spPr>
            <a:xfrm>
              <a:off x="-1" y="20167"/>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41" name="Google Shape;102;p9"/>
            <p:cNvSpPr/>
            <p:nvPr/>
          </p:nvSpPr>
          <p:spPr>
            <a:xfrm>
              <a:off x="1767822" y="199877"/>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42" name="Google Shape;103;p9"/>
            <p:cNvSpPr/>
            <p:nvPr/>
          </p:nvSpPr>
          <p:spPr>
            <a:xfrm>
              <a:off x="1284479" y="104714"/>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43" name="Google Shape;104;p9"/>
            <p:cNvSpPr/>
            <p:nvPr/>
          </p:nvSpPr>
          <p:spPr>
            <a:xfrm>
              <a:off x="2177988"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52" name="Google Shape;106;p10"/>
          <p:cNvSpPr>
            <a:spLocks noGrp="1"/>
          </p:cNvSpPr>
          <p:nvPr>
            <p:ph type="pic" idx="21"/>
          </p:nvPr>
        </p:nvSpPr>
        <p:spPr>
          <a:xfrm>
            <a:off x="99" y="0"/>
            <a:ext cx="9144001" cy="5143500"/>
          </a:xfrm>
          <a:prstGeom prst="rect">
            <a:avLst/>
          </a:prstGeom>
        </p:spPr>
        <p:txBody>
          <a:bodyPr lIns="91439" tIns="45719" rIns="91439" bIns="45719">
            <a:noAutofit/>
          </a:bodyPr>
          <a:lstStyle/>
          <a:p>
            <a:endParaRPr/>
          </a:p>
        </p:txBody>
      </p:sp>
      <p:sp>
        <p:nvSpPr>
          <p:cNvPr id="153" name="Title Text"/>
          <p:cNvSpPr txBox="1">
            <a:spLocks noGrp="1"/>
          </p:cNvSpPr>
          <p:nvPr>
            <p:ph type="title"/>
          </p:nvPr>
        </p:nvSpPr>
        <p:spPr>
          <a:xfrm>
            <a:off x="719999" y="3862049"/>
            <a:ext cx="7704002" cy="572701"/>
          </a:xfrm>
          <a:prstGeom prst="rect">
            <a:avLst/>
          </a:prstGeom>
        </p:spPr>
        <p:txBody>
          <a:bodyPr/>
          <a:lstStyle/>
          <a:p>
            <a:r>
              <a:t>Title Text</a:t>
            </a:r>
          </a:p>
        </p:txBody>
      </p:sp>
      <p:sp>
        <p:nvSpPr>
          <p:cNvPr id="1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_NUMBER">
    <p:spTree>
      <p:nvGrpSpPr>
        <p:cNvPr id="1" name=""/>
        <p:cNvGrpSpPr/>
        <p:nvPr/>
      </p:nvGrpSpPr>
      <p:grpSpPr>
        <a:xfrm>
          <a:off x="0" y="0"/>
          <a:ext cx="0" cy="0"/>
          <a:chOff x="0" y="0"/>
          <a:chExt cx="0" cy="0"/>
        </a:xfrm>
      </p:grpSpPr>
      <p:sp>
        <p:nvSpPr>
          <p:cNvPr id="161" name="Google Shape;109;p11"/>
          <p:cNvSpPr/>
          <p:nvPr/>
        </p:nvSpPr>
        <p:spPr>
          <a:xfrm rot="15180927">
            <a:off x="4832630" y="-404530"/>
            <a:ext cx="7132738" cy="3491197"/>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162" name="Google Shape;110;p11"/>
          <p:cNvSpPr/>
          <p:nvPr/>
        </p:nvSpPr>
        <p:spPr>
          <a:xfrm rot="5868955">
            <a:off x="-2970130" y="1028122"/>
            <a:ext cx="7132699" cy="3491215"/>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166" name="Google Shape;111;p11"/>
          <p:cNvGrpSpPr/>
          <p:nvPr/>
        </p:nvGrpSpPr>
        <p:grpSpPr>
          <a:xfrm>
            <a:off x="8050493" y="274177"/>
            <a:ext cx="1247507" cy="1596324"/>
            <a:chOff x="0" y="0"/>
            <a:chExt cx="1247506" cy="1596322"/>
          </a:xfrm>
        </p:grpSpPr>
        <p:sp>
          <p:nvSpPr>
            <p:cNvPr id="163" name="Google Shape;112;p11"/>
            <p:cNvSpPr/>
            <p:nvPr/>
          </p:nvSpPr>
          <p:spPr>
            <a:xfrm>
              <a:off x="415891" y="37496"/>
              <a:ext cx="831616" cy="83142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64" name="Google Shape;113;p11"/>
            <p:cNvSpPr/>
            <p:nvPr/>
          </p:nvSpPr>
          <p:spPr>
            <a:xfrm>
              <a:off x="96261" y="1016006"/>
              <a:ext cx="580444"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65" name="Google Shape;114;p11"/>
            <p:cNvSpPr/>
            <p:nvPr/>
          </p:nvSpPr>
          <p:spPr>
            <a:xfrm>
              <a:off x="0"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171" name="Google Shape;115;p11"/>
          <p:cNvGrpSpPr/>
          <p:nvPr/>
        </p:nvGrpSpPr>
        <p:grpSpPr>
          <a:xfrm>
            <a:off x="-80391" y="2621783"/>
            <a:ext cx="1413627" cy="2382840"/>
            <a:chOff x="0" y="0"/>
            <a:chExt cx="1413625" cy="2382839"/>
          </a:xfrm>
        </p:grpSpPr>
        <p:sp>
          <p:nvSpPr>
            <p:cNvPr id="167" name="Google Shape;116;p11"/>
            <p:cNvSpPr/>
            <p:nvPr/>
          </p:nvSpPr>
          <p:spPr>
            <a:xfrm>
              <a:off x="386744"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68" name="Google Shape;117;p11"/>
            <p:cNvSpPr/>
            <p:nvPr/>
          </p:nvSpPr>
          <p:spPr>
            <a:xfrm>
              <a:off x="833181" y="1376499"/>
              <a:ext cx="580445"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69" name="Google Shape;118;p11"/>
            <p:cNvSpPr/>
            <p:nvPr/>
          </p:nvSpPr>
          <p:spPr>
            <a:xfrm>
              <a:off x="362708" y="913406"/>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70" name="Google Shape;119;p11"/>
            <p:cNvSpPr/>
            <p:nvPr/>
          </p:nvSpPr>
          <p:spPr>
            <a:xfrm>
              <a:off x="-1" y="1551415"/>
              <a:ext cx="831616" cy="83142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72" name="xx%"/>
          <p:cNvSpPr txBox="1">
            <a:spLocks noGrp="1"/>
          </p:cNvSpPr>
          <p:nvPr>
            <p:ph type="title" hasCustomPrompt="1"/>
          </p:nvPr>
        </p:nvSpPr>
        <p:spPr>
          <a:xfrm>
            <a:off x="1373899" y="2994097"/>
            <a:ext cx="6396601" cy="978301"/>
          </a:xfrm>
          <a:prstGeom prst="rect">
            <a:avLst/>
          </a:prstGeom>
        </p:spPr>
        <p:txBody>
          <a:bodyPr anchor="ctr"/>
          <a:lstStyle>
            <a:lvl1pPr>
              <a:defRPr sz="5000"/>
            </a:lvl1pPr>
          </a:lstStyle>
          <a:p>
            <a:r>
              <a:t>xx%</a:t>
            </a:r>
          </a:p>
        </p:txBody>
      </p:sp>
      <p:sp>
        <p:nvSpPr>
          <p:cNvPr id="173" name="Body Level One…"/>
          <p:cNvSpPr txBox="1">
            <a:spLocks noGrp="1"/>
          </p:cNvSpPr>
          <p:nvPr>
            <p:ph type="body" sz="quarter" idx="1"/>
          </p:nvPr>
        </p:nvSpPr>
        <p:spPr>
          <a:xfrm>
            <a:off x="3180375" y="3972588"/>
            <a:ext cx="2783701" cy="631501"/>
          </a:xfrm>
          <a:prstGeom prst="rect">
            <a:avLst/>
          </a:prstGeom>
        </p:spPr>
        <p:txBody>
          <a:bodyPr/>
          <a:lstStyle>
            <a:lvl1pPr marL="304800" indent="-152400" algn="ctr">
              <a:buClrTx/>
              <a:buSzTx/>
              <a:buFontTx/>
              <a:buNone/>
              <a:defRPr sz="1400"/>
            </a:lvl1pPr>
            <a:lvl2pPr marL="304800" indent="304800" algn="ctr">
              <a:buClrTx/>
              <a:buSzTx/>
              <a:buFontTx/>
              <a:buNone/>
              <a:defRPr sz="1400"/>
            </a:lvl2pPr>
            <a:lvl3pPr marL="304800" indent="762000" algn="ctr">
              <a:buClrTx/>
              <a:buSzTx/>
              <a:buFontTx/>
              <a:buNone/>
              <a:defRPr sz="1400"/>
            </a:lvl3pPr>
            <a:lvl4pPr marL="304800" indent="1219200" algn="ctr">
              <a:buClrTx/>
              <a:buSzTx/>
              <a:buFontTx/>
              <a:buNone/>
              <a:defRPr sz="1400"/>
            </a:lvl4pPr>
            <a:lvl5pPr marL="304800" indent="1676400" algn="ctr">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0218"/>
            </a:gs>
            <a:gs pos="100000">
              <a:schemeClr val="accent1"/>
            </a:gs>
          </a:gsLst>
          <a:lin ang="2700005" scaled="0"/>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19999" y="539400"/>
            <a:ext cx="77040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719999" y="1215751"/>
            <a:ext cx="7704002" cy="341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Google Shape;27;p4"/>
          <p:cNvSpPr/>
          <p:nvPr/>
        </p:nvSpPr>
        <p:spPr>
          <a:xfrm>
            <a:off x="4528109" y="3162780"/>
            <a:ext cx="5723480" cy="3491201"/>
          </a:xfrm>
          <a:custGeom>
            <a:avLst/>
            <a:gdLst/>
            <a:ahLst/>
            <a:cxnLst>
              <a:cxn ang="0">
                <a:pos x="wd2" y="hd2"/>
              </a:cxn>
              <a:cxn ang="5400000">
                <a:pos x="wd2" y="hd2"/>
              </a:cxn>
              <a:cxn ang="10800000">
                <a:pos x="wd2" y="hd2"/>
              </a:cxn>
              <a:cxn ang="16200000">
                <a:pos x="wd2" y="hd2"/>
              </a:cxn>
            </a:cxnLst>
            <a:rect l="0" t="0" r="r" b="b"/>
            <a:pathLst>
              <a:path w="21583" h="21600" extrusionOk="0">
                <a:moveTo>
                  <a:pt x="20131" y="2163"/>
                </a:moveTo>
                <a:cubicBezTo>
                  <a:pt x="19841" y="2511"/>
                  <a:pt x="19423" y="2879"/>
                  <a:pt x="19072" y="2998"/>
                </a:cubicBezTo>
                <a:cubicBezTo>
                  <a:pt x="18522" y="3186"/>
                  <a:pt x="17971" y="2988"/>
                  <a:pt x="17420" y="2798"/>
                </a:cubicBezTo>
                <a:cubicBezTo>
                  <a:pt x="17027" y="2659"/>
                  <a:pt x="16640" y="2520"/>
                  <a:pt x="16253" y="2520"/>
                </a:cubicBezTo>
                <a:cubicBezTo>
                  <a:pt x="15278" y="2530"/>
                  <a:pt x="14449" y="3295"/>
                  <a:pt x="14050" y="4755"/>
                </a:cubicBezTo>
                <a:cubicBezTo>
                  <a:pt x="13639" y="6253"/>
                  <a:pt x="14213" y="7970"/>
                  <a:pt x="13627" y="9449"/>
                </a:cubicBezTo>
                <a:cubicBezTo>
                  <a:pt x="12979" y="11077"/>
                  <a:pt x="11975" y="9390"/>
                  <a:pt x="11358" y="8596"/>
                </a:cubicBezTo>
                <a:cubicBezTo>
                  <a:pt x="10656" y="7682"/>
                  <a:pt x="9476" y="7097"/>
                  <a:pt x="8641" y="7911"/>
                </a:cubicBezTo>
                <a:cubicBezTo>
                  <a:pt x="8248" y="8289"/>
                  <a:pt x="7903" y="8993"/>
                  <a:pt x="7722" y="9677"/>
                </a:cubicBezTo>
                <a:cubicBezTo>
                  <a:pt x="7516" y="10462"/>
                  <a:pt x="7528" y="11306"/>
                  <a:pt x="7365" y="12080"/>
                </a:cubicBezTo>
                <a:cubicBezTo>
                  <a:pt x="7214" y="12775"/>
                  <a:pt x="6887" y="13669"/>
                  <a:pt x="6445" y="13976"/>
                </a:cubicBezTo>
                <a:cubicBezTo>
                  <a:pt x="5973" y="14314"/>
                  <a:pt x="5453" y="14333"/>
                  <a:pt x="4963" y="14452"/>
                </a:cubicBezTo>
                <a:cubicBezTo>
                  <a:pt x="2948" y="14939"/>
                  <a:pt x="994" y="16993"/>
                  <a:pt x="207" y="20160"/>
                </a:cubicBezTo>
                <a:cubicBezTo>
                  <a:pt x="110" y="20557"/>
                  <a:pt x="-17" y="21163"/>
                  <a:pt x="1" y="21600"/>
                </a:cubicBezTo>
                <a:lnTo>
                  <a:pt x="21583" y="21600"/>
                </a:lnTo>
                <a:lnTo>
                  <a:pt x="21268" y="0"/>
                </a:lnTo>
                <a:cubicBezTo>
                  <a:pt x="21135" y="754"/>
                  <a:pt x="20512" y="1697"/>
                  <a:pt x="20131" y="2163"/>
                </a:cubicBezTo>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sp>
        <p:nvSpPr>
          <p:cNvPr id="5" name="Google Shape;28;p4"/>
          <p:cNvSpPr/>
          <p:nvPr/>
        </p:nvSpPr>
        <p:spPr>
          <a:xfrm rot="11107074">
            <a:off x="-1825936" y="3325613"/>
            <a:ext cx="3750327" cy="3985334"/>
          </a:xfrm>
          <a:custGeom>
            <a:avLst/>
            <a:gdLst/>
            <a:ahLst/>
            <a:cxnLst>
              <a:cxn ang="0">
                <a:pos x="wd2" y="hd2"/>
              </a:cxn>
              <a:cxn ang="5400000">
                <a:pos x="wd2" y="hd2"/>
              </a:cxn>
              <a:cxn ang="10800000">
                <a:pos x="wd2" y="hd2"/>
              </a:cxn>
              <a:cxn ang="16200000">
                <a:pos x="wd2" y="hd2"/>
              </a:cxn>
            </a:cxnLst>
            <a:rect l="0" t="0" r="r" b="b"/>
            <a:pathLst>
              <a:path w="21223" h="21600" extrusionOk="0">
                <a:moveTo>
                  <a:pt x="6899" y="0"/>
                </a:moveTo>
                <a:cubicBezTo>
                  <a:pt x="5970" y="0"/>
                  <a:pt x="5034" y="406"/>
                  <a:pt x="4368" y="1039"/>
                </a:cubicBezTo>
                <a:cubicBezTo>
                  <a:pt x="3788" y="1587"/>
                  <a:pt x="3398" y="2276"/>
                  <a:pt x="3149" y="3011"/>
                </a:cubicBezTo>
                <a:cubicBezTo>
                  <a:pt x="2907" y="3753"/>
                  <a:pt x="2846" y="4534"/>
                  <a:pt x="2543" y="5262"/>
                </a:cubicBezTo>
                <a:cubicBezTo>
                  <a:pt x="1910" y="6752"/>
                  <a:pt x="422" y="7629"/>
                  <a:pt x="79" y="9273"/>
                </a:cubicBezTo>
                <a:cubicBezTo>
                  <a:pt x="-144" y="10344"/>
                  <a:pt x="106" y="11517"/>
                  <a:pt x="846" y="12349"/>
                </a:cubicBezTo>
                <a:cubicBezTo>
                  <a:pt x="1338" y="12897"/>
                  <a:pt x="2004" y="13271"/>
                  <a:pt x="2711" y="13523"/>
                </a:cubicBezTo>
                <a:cubicBezTo>
                  <a:pt x="3061" y="13645"/>
                  <a:pt x="3418" y="13729"/>
                  <a:pt x="3775" y="13806"/>
                </a:cubicBezTo>
                <a:cubicBezTo>
                  <a:pt x="4044" y="13871"/>
                  <a:pt x="4320" y="13923"/>
                  <a:pt x="4590" y="13987"/>
                </a:cubicBezTo>
                <a:cubicBezTo>
                  <a:pt x="5048" y="14103"/>
                  <a:pt x="5458" y="14426"/>
                  <a:pt x="5802" y="14735"/>
                </a:cubicBezTo>
                <a:cubicBezTo>
                  <a:pt x="6583" y="15425"/>
                  <a:pt x="7155" y="16321"/>
                  <a:pt x="7653" y="17212"/>
                </a:cubicBezTo>
                <a:cubicBezTo>
                  <a:pt x="8165" y="18133"/>
                  <a:pt x="8549" y="19082"/>
                  <a:pt x="9296" y="19855"/>
                </a:cubicBezTo>
                <a:cubicBezTo>
                  <a:pt x="9983" y="20571"/>
                  <a:pt x="10858" y="21119"/>
                  <a:pt x="11835" y="21396"/>
                </a:cubicBezTo>
                <a:cubicBezTo>
                  <a:pt x="12314" y="21532"/>
                  <a:pt x="12814" y="21600"/>
                  <a:pt x="13315" y="21600"/>
                </a:cubicBezTo>
                <a:cubicBezTo>
                  <a:pt x="14474" y="21600"/>
                  <a:pt x="15632" y="21237"/>
                  <a:pt x="16521" y="20526"/>
                </a:cubicBezTo>
                <a:cubicBezTo>
                  <a:pt x="17161" y="20023"/>
                  <a:pt x="17679" y="19275"/>
                  <a:pt x="17591" y="18488"/>
                </a:cubicBezTo>
                <a:cubicBezTo>
                  <a:pt x="17537" y="17953"/>
                  <a:pt x="17208" y="17475"/>
                  <a:pt x="16797" y="17115"/>
                </a:cubicBezTo>
                <a:cubicBezTo>
                  <a:pt x="16258" y="16643"/>
                  <a:pt x="15571" y="16405"/>
                  <a:pt x="15066" y="15903"/>
                </a:cubicBezTo>
                <a:cubicBezTo>
                  <a:pt x="14252" y="15084"/>
                  <a:pt x="14043" y="13761"/>
                  <a:pt x="14575" y="12749"/>
                </a:cubicBezTo>
                <a:cubicBezTo>
                  <a:pt x="15127" y="11704"/>
                  <a:pt x="16177" y="11311"/>
                  <a:pt x="17315" y="11234"/>
                </a:cubicBezTo>
                <a:cubicBezTo>
                  <a:pt x="18440" y="11156"/>
                  <a:pt x="19645" y="10440"/>
                  <a:pt x="20352" y="9615"/>
                </a:cubicBezTo>
                <a:cubicBezTo>
                  <a:pt x="21126" y="8712"/>
                  <a:pt x="21456" y="7429"/>
                  <a:pt x="21045" y="6326"/>
                </a:cubicBezTo>
                <a:cubicBezTo>
                  <a:pt x="20803" y="5675"/>
                  <a:pt x="20278" y="5121"/>
                  <a:pt x="19632" y="4805"/>
                </a:cubicBezTo>
                <a:cubicBezTo>
                  <a:pt x="19204" y="4599"/>
                  <a:pt x="18758" y="4542"/>
                  <a:pt x="18303" y="4542"/>
                </a:cubicBezTo>
                <a:cubicBezTo>
                  <a:pt x="18028" y="4542"/>
                  <a:pt x="17749" y="4563"/>
                  <a:pt x="17470" y="4585"/>
                </a:cubicBezTo>
                <a:cubicBezTo>
                  <a:pt x="17071" y="4612"/>
                  <a:pt x="16668" y="4630"/>
                  <a:pt x="16265" y="4630"/>
                </a:cubicBezTo>
                <a:cubicBezTo>
                  <a:pt x="14786" y="4630"/>
                  <a:pt x="13308" y="4401"/>
                  <a:pt x="12016" y="3631"/>
                </a:cubicBezTo>
                <a:cubicBezTo>
                  <a:pt x="11168" y="3128"/>
                  <a:pt x="10542" y="2367"/>
                  <a:pt x="9889" y="1657"/>
                </a:cubicBezTo>
                <a:cubicBezTo>
                  <a:pt x="9296" y="1013"/>
                  <a:pt x="8616" y="387"/>
                  <a:pt x="7761" y="129"/>
                </a:cubicBezTo>
                <a:cubicBezTo>
                  <a:pt x="7478" y="39"/>
                  <a:pt x="7188" y="0"/>
                  <a:pt x="6899" y="0"/>
                </a:cubicBezTo>
                <a:close/>
              </a:path>
            </a:pathLst>
          </a:custGeom>
          <a:gradFill>
            <a:gsLst>
              <a:gs pos="0">
                <a:srgbClr val="0B0218"/>
              </a:gs>
              <a:gs pos="100000">
                <a:srgbClr val="8134EC">
                  <a:alpha val="70196"/>
                </a:srgbClr>
              </a:gs>
            </a:gsLst>
            <a:lin ang="13500032"/>
          </a:gradFill>
          <a:ln w="12700">
            <a:miter lim="400000"/>
          </a:ln>
        </p:spPr>
        <p:txBody>
          <a:bodyPr lIns="45719" rIns="45719" anchor="ctr"/>
          <a:lstStyle/>
          <a:p>
            <a:pPr>
              <a:defRPr>
                <a:solidFill>
                  <a:srgbClr val="000000"/>
                </a:solidFill>
              </a:defRPr>
            </a:pPr>
            <a:endParaRPr/>
          </a:p>
        </p:txBody>
      </p:sp>
      <p:grpSp>
        <p:nvGrpSpPr>
          <p:cNvPr id="10" name="Google Shape;29;p4"/>
          <p:cNvGrpSpPr/>
          <p:nvPr/>
        </p:nvGrpSpPr>
        <p:grpSpPr>
          <a:xfrm>
            <a:off x="-26273" y="2986966"/>
            <a:ext cx="706397" cy="1852785"/>
            <a:chOff x="0" y="0"/>
            <a:chExt cx="706395" cy="1852783"/>
          </a:xfrm>
        </p:grpSpPr>
        <p:sp>
          <p:nvSpPr>
            <p:cNvPr id="6" name="Google Shape;30;p4"/>
            <p:cNvSpPr/>
            <p:nvPr/>
          </p:nvSpPr>
          <p:spPr>
            <a:xfrm>
              <a:off x="125952" y="1272467"/>
              <a:ext cx="580444"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 name="Google Shape;31;p4"/>
            <p:cNvSpPr/>
            <p:nvPr/>
          </p:nvSpPr>
          <p:spPr>
            <a:xfrm>
              <a:off x="0" y="515752"/>
              <a:ext cx="412250"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 name="Google Shape;32;p4"/>
            <p:cNvSpPr/>
            <p:nvPr/>
          </p:nvSpPr>
          <p:spPr>
            <a:xfrm>
              <a:off x="384454" y="0"/>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9" name="Google Shape;33;p4"/>
            <p:cNvSpPr/>
            <p:nvPr/>
          </p:nvSpPr>
          <p:spPr>
            <a:xfrm>
              <a:off x="384454" y="863724"/>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16" name="Google Shape;34;p4"/>
          <p:cNvGrpSpPr/>
          <p:nvPr/>
        </p:nvGrpSpPr>
        <p:grpSpPr>
          <a:xfrm>
            <a:off x="7489804" y="2659916"/>
            <a:ext cx="1529848" cy="2391685"/>
            <a:chOff x="0" y="0"/>
            <a:chExt cx="1529847" cy="2391683"/>
          </a:xfrm>
        </p:grpSpPr>
        <p:sp>
          <p:nvSpPr>
            <p:cNvPr id="11" name="Google Shape;35;p4"/>
            <p:cNvSpPr/>
            <p:nvPr/>
          </p:nvSpPr>
          <p:spPr>
            <a:xfrm>
              <a:off x="-1" y="1811366"/>
              <a:ext cx="580445"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2" name="Google Shape;36;p4"/>
            <p:cNvSpPr/>
            <p:nvPr/>
          </p:nvSpPr>
          <p:spPr>
            <a:xfrm>
              <a:off x="969297" y="1622052"/>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3" name="Google Shape;37;p4"/>
            <p:cNvSpPr/>
            <p:nvPr/>
          </p:nvSpPr>
          <p:spPr>
            <a:xfrm>
              <a:off x="1007926" y="-1"/>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4" name="Google Shape;38;p4"/>
            <p:cNvSpPr/>
            <p:nvPr/>
          </p:nvSpPr>
          <p:spPr>
            <a:xfrm>
              <a:off x="1007926" y="1119724"/>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5" name="Google Shape;39;p4"/>
            <p:cNvSpPr/>
            <p:nvPr/>
          </p:nvSpPr>
          <p:spPr>
            <a:xfrm>
              <a:off x="1117597" y="676077"/>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7"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4" r:id="rId22"/>
    <p:sldLayoutId id="2147483675" r:id="rId2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5pPr>
      <a:lvl6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6pPr>
      <a:lvl7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7pPr>
      <a:lvl8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8pPr>
      <a:lvl9pPr marL="0" marR="0" indent="0" algn="ctr" defTabSz="914400" rtl="0" latinLnBrk="0">
        <a:lnSpc>
          <a:spcPct val="100000"/>
        </a:lnSpc>
        <a:spcBef>
          <a:spcPts val="0"/>
        </a:spcBef>
        <a:spcAft>
          <a:spcPts val="0"/>
        </a:spcAft>
        <a:buClrTx/>
        <a:buSzTx/>
        <a:buFontTx/>
        <a:buNone/>
        <a:tabLst/>
        <a:defRPr sz="2800" b="0" i="0" u="none" strike="noStrike" cap="none" spc="0" baseline="0">
          <a:solidFill>
            <a:schemeClr val="accent4">
              <a:lumOff val="44000"/>
            </a:schemeClr>
          </a:solidFill>
          <a:uFillTx/>
          <a:latin typeface="Trispace"/>
          <a:ea typeface="Trispace"/>
          <a:cs typeface="Trispace"/>
          <a:sym typeface="Trispace"/>
        </a:defRPr>
      </a:lvl9pPr>
    </p:titleStyle>
    <p:bodyStyle>
      <a:lvl1pPr marL="4572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1pPr>
      <a:lvl2pPr marL="9144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2pPr>
      <a:lvl3pPr marL="13716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3pPr>
      <a:lvl4pPr marL="18288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4pPr>
      <a:lvl5pPr marL="22860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5pPr>
      <a:lvl6pPr marL="27432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6pPr>
      <a:lvl7pPr marL="32004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7pPr>
      <a:lvl8pPr marL="36576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8pPr>
      <a:lvl9pPr marL="4114800" marR="0" indent="-304800" algn="l" defTabSz="914400" latinLnBrk="0">
        <a:lnSpc>
          <a:spcPct val="100000"/>
        </a:lnSpc>
        <a:spcBef>
          <a:spcPts val="0"/>
        </a:spcBef>
        <a:spcAft>
          <a:spcPts val="0"/>
        </a:spcAft>
        <a:buClr>
          <a:schemeClr val="accent4">
            <a:lumOff val="44000"/>
          </a:schemeClr>
        </a:buClr>
        <a:buSzPts val="1200"/>
        <a:buFont typeface="Helvetica"/>
        <a:buChar char="■"/>
        <a:tabLst/>
        <a:defRPr sz="1200" b="0" i="0" u="none" strike="noStrike" cap="none" spc="0" baseline="0">
          <a:solidFill>
            <a:schemeClr val="accent4">
              <a:lumOff val="44000"/>
            </a:schemeClr>
          </a:solidFill>
          <a:uFillTx/>
          <a:latin typeface="Maven Pro"/>
          <a:ea typeface="Maven Pro"/>
          <a:cs typeface="Maven Pro"/>
          <a:sym typeface="Maven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find-the-point-where-a-function-becomes-negative/" TargetMode="Externa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0" name="Google Shape;316;p28"/>
          <p:cNvGrpSpPr/>
          <p:nvPr/>
        </p:nvGrpSpPr>
        <p:grpSpPr>
          <a:xfrm>
            <a:off x="5036493" y="-220566"/>
            <a:ext cx="4509246" cy="5670115"/>
            <a:chOff x="0" y="0"/>
            <a:chExt cx="4509244" cy="5670113"/>
          </a:xfrm>
        </p:grpSpPr>
        <p:grpSp>
          <p:nvGrpSpPr>
            <p:cNvPr id="467" name="Google Shape;317;p28"/>
            <p:cNvGrpSpPr/>
            <p:nvPr/>
          </p:nvGrpSpPr>
          <p:grpSpPr>
            <a:xfrm>
              <a:off x="0" y="-1"/>
              <a:ext cx="4509245" cy="5670115"/>
              <a:chOff x="0" y="0"/>
              <a:chExt cx="4509244" cy="5670113"/>
            </a:xfrm>
          </p:grpSpPr>
          <p:grpSp>
            <p:nvGrpSpPr>
              <p:cNvPr id="463" name="Google Shape;318;p28"/>
              <p:cNvGrpSpPr/>
              <p:nvPr/>
            </p:nvGrpSpPr>
            <p:grpSpPr>
              <a:xfrm>
                <a:off x="0" y="828396"/>
                <a:ext cx="3628798" cy="4841718"/>
                <a:chOff x="0" y="0"/>
                <a:chExt cx="3628798" cy="4841717"/>
              </a:xfrm>
            </p:grpSpPr>
            <p:grpSp>
              <p:nvGrpSpPr>
                <p:cNvPr id="453" name="Google Shape;319;p28"/>
                <p:cNvGrpSpPr/>
                <p:nvPr/>
              </p:nvGrpSpPr>
              <p:grpSpPr>
                <a:xfrm>
                  <a:off x="736355" y="636061"/>
                  <a:ext cx="2853177" cy="4205657"/>
                  <a:chOff x="0" y="0"/>
                  <a:chExt cx="2853176" cy="4205655"/>
                </a:xfrm>
              </p:grpSpPr>
              <p:sp>
                <p:nvSpPr>
                  <p:cNvPr id="426" name="Google Shape;320;p28"/>
                  <p:cNvSpPr/>
                  <p:nvPr/>
                </p:nvSpPr>
                <p:spPr>
                  <a:xfrm>
                    <a:off x="0" y="2677203"/>
                    <a:ext cx="1973765" cy="28743"/>
                  </a:xfrm>
                  <a:custGeom>
                    <a:avLst/>
                    <a:gdLst/>
                    <a:ahLst/>
                    <a:cxnLst>
                      <a:cxn ang="0">
                        <a:pos x="wd2" y="hd2"/>
                      </a:cxn>
                      <a:cxn ang="5400000">
                        <a:pos x="wd2" y="hd2"/>
                      </a:cxn>
                      <a:cxn ang="10800000">
                        <a:pos x="wd2" y="hd2"/>
                      </a:cxn>
                      <a:cxn ang="16200000">
                        <a:pos x="wd2" y="hd2"/>
                      </a:cxn>
                    </a:cxnLst>
                    <a:rect l="0" t="0" r="r" b="b"/>
                    <a:pathLst>
                      <a:path w="21600" h="21600" extrusionOk="0">
                        <a:moveTo>
                          <a:pt x="150" y="0"/>
                        </a:moveTo>
                        <a:cubicBezTo>
                          <a:pt x="69" y="0"/>
                          <a:pt x="0" y="4741"/>
                          <a:pt x="0" y="11274"/>
                        </a:cubicBezTo>
                        <a:cubicBezTo>
                          <a:pt x="0" y="16859"/>
                          <a:pt x="69" y="21600"/>
                          <a:pt x="150" y="21600"/>
                        </a:cubicBezTo>
                        <a:lnTo>
                          <a:pt x="21436" y="21600"/>
                        </a:lnTo>
                        <a:cubicBezTo>
                          <a:pt x="21519" y="21600"/>
                          <a:pt x="21600" y="16859"/>
                          <a:pt x="21600" y="11274"/>
                        </a:cubicBezTo>
                        <a:cubicBezTo>
                          <a:pt x="21600" y="4741"/>
                          <a:pt x="21519" y="0"/>
                          <a:pt x="21436" y="0"/>
                        </a:cubicBezTo>
                        <a:close/>
                      </a:path>
                    </a:pathLst>
                  </a:cu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27" name="Google Shape;321;p28"/>
                  <p:cNvSpPr/>
                  <p:nvPr/>
                </p:nvSpPr>
                <p:spPr>
                  <a:xfrm>
                    <a:off x="38449" y="2635981"/>
                    <a:ext cx="2814728" cy="1569675"/>
                  </a:xfrm>
                  <a:custGeom>
                    <a:avLst/>
                    <a:gdLst/>
                    <a:ahLst/>
                    <a:cxnLst>
                      <a:cxn ang="0">
                        <a:pos x="wd2" y="hd2"/>
                      </a:cxn>
                      <a:cxn ang="5400000">
                        <a:pos x="wd2" y="hd2"/>
                      </a:cxn>
                      <a:cxn ang="10800000">
                        <a:pos x="wd2" y="hd2"/>
                      </a:cxn>
                      <a:cxn ang="16200000">
                        <a:pos x="wd2" y="hd2"/>
                      </a:cxn>
                    </a:cxnLst>
                    <a:rect l="0" t="0" r="r" b="b"/>
                    <a:pathLst>
                      <a:path w="21574" h="21600" extrusionOk="0">
                        <a:moveTo>
                          <a:pt x="6196" y="120"/>
                        </a:moveTo>
                        <a:cubicBezTo>
                          <a:pt x="5774" y="326"/>
                          <a:pt x="5371" y="843"/>
                          <a:pt x="5246" y="1599"/>
                        </a:cubicBezTo>
                        <a:cubicBezTo>
                          <a:pt x="4614" y="1324"/>
                          <a:pt x="3981" y="1204"/>
                          <a:pt x="3339" y="1117"/>
                        </a:cubicBezTo>
                        <a:cubicBezTo>
                          <a:pt x="3166" y="1084"/>
                          <a:pt x="2994" y="1067"/>
                          <a:pt x="2821" y="1084"/>
                        </a:cubicBezTo>
                        <a:cubicBezTo>
                          <a:pt x="2649" y="1084"/>
                          <a:pt x="2476" y="1117"/>
                          <a:pt x="2304" y="1117"/>
                        </a:cubicBezTo>
                        <a:cubicBezTo>
                          <a:pt x="2016" y="1135"/>
                          <a:pt x="1728" y="1084"/>
                          <a:pt x="1441" y="1032"/>
                        </a:cubicBezTo>
                        <a:cubicBezTo>
                          <a:pt x="1105" y="963"/>
                          <a:pt x="722" y="1084"/>
                          <a:pt x="415" y="1324"/>
                        </a:cubicBezTo>
                        <a:cubicBezTo>
                          <a:pt x="280" y="1428"/>
                          <a:pt x="146" y="1599"/>
                          <a:pt x="70" y="1823"/>
                        </a:cubicBezTo>
                        <a:cubicBezTo>
                          <a:pt x="-7" y="2047"/>
                          <a:pt x="-26" y="2340"/>
                          <a:pt x="41" y="2582"/>
                        </a:cubicBezTo>
                        <a:cubicBezTo>
                          <a:pt x="89" y="2753"/>
                          <a:pt x="185" y="2890"/>
                          <a:pt x="290" y="2960"/>
                        </a:cubicBezTo>
                        <a:cubicBezTo>
                          <a:pt x="482" y="3097"/>
                          <a:pt x="674" y="3062"/>
                          <a:pt x="865" y="3012"/>
                        </a:cubicBezTo>
                        <a:cubicBezTo>
                          <a:pt x="1009" y="2994"/>
                          <a:pt x="1153" y="2960"/>
                          <a:pt x="1307" y="3012"/>
                        </a:cubicBezTo>
                        <a:cubicBezTo>
                          <a:pt x="1441" y="3047"/>
                          <a:pt x="1566" y="3149"/>
                          <a:pt x="1700" y="3184"/>
                        </a:cubicBezTo>
                        <a:cubicBezTo>
                          <a:pt x="1786" y="3201"/>
                          <a:pt x="1872" y="3184"/>
                          <a:pt x="1968" y="3166"/>
                        </a:cubicBezTo>
                        <a:cubicBezTo>
                          <a:pt x="2055" y="3149"/>
                          <a:pt x="2150" y="3131"/>
                          <a:pt x="2236" y="3149"/>
                        </a:cubicBezTo>
                        <a:cubicBezTo>
                          <a:pt x="2361" y="3166"/>
                          <a:pt x="2466" y="3253"/>
                          <a:pt x="2581" y="3338"/>
                        </a:cubicBezTo>
                        <a:cubicBezTo>
                          <a:pt x="2889" y="3562"/>
                          <a:pt x="3214" y="3716"/>
                          <a:pt x="3540" y="3803"/>
                        </a:cubicBezTo>
                        <a:cubicBezTo>
                          <a:pt x="4365" y="4044"/>
                          <a:pt x="5131" y="4663"/>
                          <a:pt x="5850" y="5404"/>
                        </a:cubicBezTo>
                        <a:cubicBezTo>
                          <a:pt x="6187" y="5748"/>
                          <a:pt x="6503" y="6161"/>
                          <a:pt x="6828" y="6523"/>
                        </a:cubicBezTo>
                        <a:cubicBezTo>
                          <a:pt x="7165" y="6902"/>
                          <a:pt x="7547" y="7108"/>
                          <a:pt x="7912" y="7297"/>
                        </a:cubicBezTo>
                        <a:cubicBezTo>
                          <a:pt x="8305" y="7504"/>
                          <a:pt x="8698" y="7693"/>
                          <a:pt x="9101" y="7797"/>
                        </a:cubicBezTo>
                        <a:cubicBezTo>
                          <a:pt x="9503" y="7916"/>
                          <a:pt x="9906" y="7899"/>
                          <a:pt x="10309" y="7986"/>
                        </a:cubicBezTo>
                        <a:cubicBezTo>
                          <a:pt x="11143" y="8175"/>
                          <a:pt x="11967" y="8486"/>
                          <a:pt x="12763" y="8916"/>
                        </a:cubicBezTo>
                        <a:cubicBezTo>
                          <a:pt x="13109" y="9105"/>
                          <a:pt x="13444" y="9364"/>
                          <a:pt x="13693" y="9827"/>
                        </a:cubicBezTo>
                        <a:cubicBezTo>
                          <a:pt x="14048" y="10515"/>
                          <a:pt x="14288" y="11411"/>
                          <a:pt x="14556" y="12219"/>
                        </a:cubicBezTo>
                        <a:cubicBezTo>
                          <a:pt x="14863" y="13132"/>
                          <a:pt x="15170" y="14062"/>
                          <a:pt x="15467" y="14992"/>
                        </a:cubicBezTo>
                        <a:cubicBezTo>
                          <a:pt x="16148" y="17178"/>
                          <a:pt x="16790" y="19381"/>
                          <a:pt x="17432" y="21600"/>
                        </a:cubicBezTo>
                        <a:lnTo>
                          <a:pt x="21506" y="21600"/>
                        </a:lnTo>
                        <a:lnTo>
                          <a:pt x="21574" y="18073"/>
                        </a:lnTo>
                        <a:cubicBezTo>
                          <a:pt x="20826" y="16661"/>
                          <a:pt x="20088" y="15216"/>
                          <a:pt x="19369" y="13751"/>
                        </a:cubicBezTo>
                        <a:cubicBezTo>
                          <a:pt x="19225" y="13442"/>
                          <a:pt x="19081" y="13149"/>
                          <a:pt x="18938" y="12858"/>
                        </a:cubicBezTo>
                        <a:cubicBezTo>
                          <a:pt x="18736" y="12443"/>
                          <a:pt x="18535" y="12030"/>
                          <a:pt x="18334" y="11617"/>
                        </a:cubicBezTo>
                        <a:cubicBezTo>
                          <a:pt x="18103" y="11135"/>
                          <a:pt x="17863" y="10654"/>
                          <a:pt x="17643" y="10155"/>
                        </a:cubicBezTo>
                        <a:cubicBezTo>
                          <a:pt x="16972" y="8571"/>
                          <a:pt x="16454" y="6797"/>
                          <a:pt x="15994" y="4991"/>
                        </a:cubicBezTo>
                        <a:cubicBezTo>
                          <a:pt x="15544" y="3184"/>
                          <a:pt x="14652" y="1738"/>
                          <a:pt x="13616" y="1084"/>
                        </a:cubicBezTo>
                        <a:cubicBezTo>
                          <a:pt x="13080" y="756"/>
                          <a:pt x="12505" y="637"/>
                          <a:pt x="11948" y="756"/>
                        </a:cubicBezTo>
                        <a:cubicBezTo>
                          <a:pt x="11258" y="928"/>
                          <a:pt x="10693" y="1291"/>
                          <a:pt x="9982" y="1015"/>
                        </a:cubicBezTo>
                        <a:cubicBezTo>
                          <a:pt x="9149" y="704"/>
                          <a:pt x="8334" y="326"/>
                          <a:pt x="7490" y="120"/>
                        </a:cubicBezTo>
                        <a:cubicBezTo>
                          <a:pt x="7251" y="50"/>
                          <a:pt x="7011" y="0"/>
                          <a:pt x="6771" y="0"/>
                        </a:cubicBezTo>
                        <a:cubicBezTo>
                          <a:pt x="6569" y="0"/>
                          <a:pt x="6378" y="33"/>
                          <a:pt x="6196" y="120"/>
                        </a:cubicBezTo>
                      </a:path>
                    </a:pathLst>
                  </a:custGeom>
                  <a:gradFill flip="none" rotWithShape="1">
                    <a:gsLst>
                      <a:gs pos="0">
                        <a:schemeClr val="accent1"/>
                      </a:gs>
                      <a:gs pos="100000">
                        <a:srgbClr val="CEABFF"/>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nvGrpSpPr>
                  <p:cNvPr id="448" name="Google Shape;322;p28"/>
                  <p:cNvGrpSpPr/>
                  <p:nvPr/>
                </p:nvGrpSpPr>
                <p:grpSpPr>
                  <a:xfrm>
                    <a:off x="21797" y="0"/>
                    <a:ext cx="1930492" cy="1964771"/>
                    <a:chOff x="0" y="0"/>
                    <a:chExt cx="1930490" cy="1964770"/>
                  </a:xfrm>
                </p:grpSpPr>
                <p:sp>
                  <p:nvSpPr>
                    <p:cNvPr id="428" name="Google Shape;323;p28"/>
                    <p:cNvSpPr/>
                    <p:nvPr/>
                  </p:nvSpPr>
                  <p:spPr>
                    <a:xfrm>
                      <a:off x="721777" y="742934"/>
                      <a:ext cx="486822" cy="475975"/>
                    </a:xfrm>
                    <a:custGeom>
                      <a:avLst/>
                      <a:gdLst/>
                      <a:ahLst/>
                      <a:cxnLst>
                        <a:cxn ang="0">
                          <a:pos x="wd2" y="hd2"/>
                        </a:cxn>
                        <a:cxn ang="5400000">
                          <a:pos x="wd2" y="hd2"/>
                        </a:cxn>
                        <a:cxn ang="10800000">
                          <a:pos x="wd2" y="hd2"/>
                        </a:cxn>
                        <a:cxn ang="16200000">
                          <a:pos x="wd2" y="hd2"/>
                        </a:cxn>
                      </a:cxnLst>
                      <a:rect l="0" t="0" r="r" b="b"/>
                      <a:pathLst>
                        <a:path w="21600" h="21600" extrusionOk="0">
                          <a:moveTo>
                            <a:pt x="6093" y="0"/>
                          </a:moveTo>
                          <a:cubicBezTo>
                            <a:pt x="2701" y="0"/>
                            <a:pt x="0" y="2834"/>
                            <a:pt x="0" y="6303"/>
                          </a:cubicBezTo>
                          <a:lnTo>
                            <a:pt x="0" y="15297"/>
                          </a:lnTo>
                          <a:cubicBezTo>
                            <a:pt x="0" y="18766"/>
                            <a:pt x="2701" y="21600"/>
                            <a:pt x="6093" y="21600"/>
                          </a:cubicBezTo>
                          <a:lnTo>
                            <a:pt x="15507" y="21600"/>
                          </a:lnTo>
                          <a:cubicBezTo>
                            <a:pt x="18899" y="21600"/>
                            <a:pt x="21600" y="18766"/>
                            <a:pt x="21600" y="15297"/>
                          </a:cubicBezTo>
                          <a:lnTo>
                            <a:pt x="21600" y="6303"/>
                          </a:lnTo>
                          <a:cubicBezTo>
                            <a:pt x="21600" y="2834"/>
                            <a:pt x="18899" y="0"/>
                            <a:pt x="15507"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29" name="Google Shape;324;p28"/>
                    <p:cNvSpPr/>
                    <p:nvPr/>
                  </p:nvSpPr>
                  <p:spPr>
                    <a:xfrm>
                      <a:off x="791923" y="811683"/>
                      <a:ext cx="346531" cy="338657"/>
                    </a:xfrm>
                    <a:custGeom>
                      <a:avLst/>
                      <a:gdLst/>
                      <a:ahLst/>
                      <a:cxnLst>
                        <a:cxn ang="0">
                          <a:pos x="wd2" y="hd2"/>
                        </a:cxn>
                        <a:cxn ang="5400000">
                          <a:pos x="wd2" y="hd2"/>
                        </a:cxn>
                        <a:cxn ang="10800000">
                          <a:pos x="wd2" y="hd2"/>
                        </a:cxn>
                        <a:cxn ang="16200000">
                          <a:pos x="wd2" y="hd2"/>
                        </a:cxn>
                      </a:cxnLst>
                      <a:rect l="0" t="0" r="r" b="b"/>
                      <a:pathLst>
                        <a:path w="21600" h="21600" extrusionOk="0">
                          <a:moveTo>
                            <a:pt x="6128" y="0"/>
                          </a:moveTo>
                          <a:cubicBezTo>
                            <a:pt x="2726" y="0"/>
                            <a:pt x="0" y="2879"/>
                            <a:pt x="0" y="6270"/>
                          </a:cubicBezTo>
                          <a:lnTo>
                            <a:pt x="0" y="15330"/>
                          </a:lnTo>
                          <a:cubicBezTo>
                            <a:pt x="0" y="18811"/>
                            <a:pt x="2726" y="21600"/>
                            <a:pt x="6128" y="21600"/>
                          </a:cubicBezTo>
                          <a:lnTo>
                            <a:pt x="15472" y="21600"/>
                          </a:lnTo>
                          <a:cubicBezTo>
                            <a:pt x="18874" y="21600"/>
                            <a:pt x="21600" y="18811"/>
                            <a:pt x="21600" y="15330"/>
                          </a:cubicBezTo>
                          <a:lnTo>
                            <a:pt x="21600" y="6270"/>
                          </a:lnTo>
                          <a:cubicBezTo>
                            <a:pt x="21600" y="2879"/>
                            <a:pt x="18874" y="0"/>
                            <a:pt x="15472"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0" name="Google Shape;325;p28"/>
                    <p:cNvSpPr/>
                    <p:nvPr/>
                  </p:nvSpPr>
                  <p:spPr>
                    <a:xfrm>
                      <a:off x="1208613" y="1095596"/>
                      <a:ext cx="427696" cy="358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9"/>
                          </a:lnTo>
                          <a:lnTo>
                            <a:pt x="8198" y="189"/>
                          </a:lnTo>
                          <a:lnTo>
                            <a:pt x="21441" y="15779"/>
                          </a:lnTo>
                          <a:lnTo>
                            <a:pt x="21441" y="21600"/>
                          </a:lnTo>
                          <a:lnTo>
                            <a:pt x="21600" y="21600"/>
                          </a:lnTo>
                          <a:lnTo>
                            <a:pt x="21600" y="15684"/>
                          </a:lnTo>
                          <a:lnTo>
                            <a:pt x="8278" y="0"/>
                          </a:ln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1" name="Google Shape;326;p28"/>
                    <p:cNvSpPr/>
                    <p:nvPr/>
                  </p:nvSpPr>
                  <p:spPr>
                    <a:xfrm>
                      <a:off x="1147145" y="1260555"/>
                      <a:ext cx="144797" cy="300700"/>
                    </a:xfrm>
                    <a:custGeom>
                      <a:avLst/>
                      <a:gdLst/>
                      <a:ahLst/>
                      <a:cxnLst>
                        <a:cxn ang="0">
                          <a:pos x="wd2" y="hd2"/>
                        </a:cxn>
                        <a:cxn ang="5400000">
                          <a:pos x="wd2" y="hd2"/>
                        </a:cxn>
                        <a:cxn ang="10800000">
                          <a:pos x="wd2" y="hd2"/>
                        </a:cxn>
                        <a:cxn ang="16200000">
                          <a:pos x="wd2" y="hd2"/>
                        </a:cxn>
                      </a:cxnLst>
                      <a:rect l="0" t="0" r="r" b="b"/>
                      <a:pathLst>
                        <a:path w="21310" h="21600" extrusionOk="0">
                          <a:moveTo>
                            <a:pt x="1425" y="0"/>
                          </a:moveTo>
                          <a:cubicBezTo>
                            <a:pt x="911" y="0"/>
                            <a:pt x="447" y="126"/>
                            <a:pt x="87" y="377"/>
                          </a:cubicBezTo>
                          <a:cubicBezTo>
                            <a:pt x="-145" y="716"/>
                            <a:pt x="87" y="1043"/>
                            <a:pt x="782" y="1269"/>
                          </a:cubicBezTo>
                          <a:lnTo>
                            <a:pt x="1245" y="1269"/>
                          </a:lnTo>
                          <a:lnTo>
                            <a:pt x="1245" y="2727"/>
                          </a:lnTo>
                          <a:lnTo>
                            <a:pt x="19627" y="11698"/>
                          </a:lnTo>
                          <a:lnTo>
                            <a:pt x="19627" y="20218"/>
                          </a:lnTo>
                          <a:cubicBezTo>
                            <a:pt x="19164" y="20331"/>
                            <a:pt x="18932" y="20444"/>
                            <a:pt x="18700" y="20557"/>
                          </a:cubicBezTo>
                          <a:cubicBezTo>
                            <a:pt x="18237" y="20884"/>
                            <a:pt x="18700" y="21336"/>
                            <a:pt x="19395" y="21562"/>
                          </a:cubicBezTo>
                          <a:cubicBezTo>
                            <a:pt x="19550" y="21587"/>
                            <a:pt x="19730" y="21600"/>
                            <a:pt x="19910" y="21600"/>
                          </a:cubicBezTo>
                          <a:cubicBezTo>
                            <a:pt x="20399" y="21600"/>
                            <a:pt x="20889" y="21474"/>
                            <a:pt x="21223" y="21223"/>
                          </a:cubicBezTo>
                          <a:cubicBezTo>
                            <a:pt x="21455" y="20884"/>
                            <a:pt x="21223" y="20444"/>
                            <a:pt x="20528" y="20331"/>
                          </a:cubicBezTo>
                          <a:cubicBezTo>
                            <a:pt x="20296" y="20331"/>
                            <a:pt x="20296" y="20218"/>
                            <a:pt x="20065" y="20218"/>
                          </a:cubicBezTo>
                          <a:lnTo>
                            <a:pt x="20065" y="11585"/>
                          </a:lnTo>
                          <a:lnTo>
                            <a:pt x="1709" y="2614"/>
                          </a:lnTo>
                          <a:lnTo>
                            <a:pt x="1709" y="1269"/>
                          </a:lnTo>
                          <a:cubicBezTo>
                            <a:pt x="1940" y="1269"/>
                            <a:pt x="2404" y="1156"/>
                            <a:pt x="2610" y="930"/>
                          </a:cubicBezTo>
                          <a:cubicBezTo>
                            <a:pt x="3073" y="603"/>
                            <a:pt x="2610" y="264"/>
                            <a:pt x="1940" y="38"/>
                          </a:cubicBezTo>
                          <a:cubicBezTo>
                            <a:pt x="1760" y="13"/>
                            <a:pt x="1580" y="0"/>
                            <a:pt x="1425"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2" name="Google Shape;327;p28"/>
                    <p:cNvSpPr/>
                    <p:nvPr/>
                  </p:nvSpPr>
                  <p:spPr>
                    <a:xfrm>
                      <a:off x="1338237" y="391847"/>
                      <a:ext cx="238777" cy="22006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96" y="0"/>
                            <a:pt x="0" y="618"/>
                            <a:pt x="0" y="1528"/>
                          </a:cubicBezTo>
                          <a:cubicBezTo>
                            <a:pt x="0" y="2301"/>
                            <a:pt x="554" y="2902"/>
                            <a:pt x="1266" y="2902"/>
                          </a:cubicBezTo>
                          <a:lnTo>
                            <a:pt x="1266" y="9186"/>
                          </a:lnTo>
                          <a:lnTo>
                            <a:pt x="12137" y="20827"/>
                          </a:lnTo>
                          <a:lnTo>
                            <a:pt x="19907" y="20827"/>
                          </a:lnTo>
                          <a:cubicBezTo>
                            <a:pt x="19907" y="21291"/>
                            <a:pt x="20318" y="21600"/>
                            <a:pt x="20745" y="21600"/>
                          </a:cubicBezTo>
                          <a:cubicBezTo>
                            <a:pt x="21173" y="21600"/>
                            <a:pt x="21600" y="21291"/>
                            <a:pt x="21600" y="20673"/>
                          </a:cubicBezTo>
                          <a:cubicBezTo>
                            <a:pt x="21600" y="20226"/>
                            <a:pt x="21173" y="19763"/>
                            <a:pt x="20745" y="19763"/>
                          </a:cubicBezTo>
                          <a:cubicBezTo>
                            <a:pt x="20318" y="19763"/>
                            <a:pt x="19907" y="20226"/>
                            <a:pt x="19907" y="20518"/>
                          </a:cubicBezTo>
                          <a:lnTo>
                            <a:pt x="12280" y="20518"/>
                          </a:lnTo>
                          <a:lnTo>
                            <a:pt x="1551" y="9031"/>
                          </a:lnTo>
                          <a:lnTo>
                            <a:pt x="1551" y="2902"/>
                          </a:lnTo>
                          <a:cubicBezTo>
                            <a:pt x="2247" y="2902"/>
                            <a:pt x="2817" y="2301"/>
                            <a:pt x="2817" y="1528"/>
                          </a:cubicBezTo>
                          <a:cubicBezTo>
                            <a:pt x="2817" y="618"/>
                            <a:pt x="2105" y="0"/>
                            <a:pt x="1408"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3" name="Google Shape;328;p28"/>
                    <p:cNvSpPr/>
                    <p:nvPr/>
                  </p:nvSpPr>
                  <p:spPr>
                    <a:xfrm>
                      <a:off x="1411533" y="452722"/>
                      <a:ext cx="157609" cy="106182"/>
                    </a:xfrm>
                    <a:custGeom>
                      <a:avLst/>
                      <a:gdLst/>
                      <a:ahLst/>
                      <a:cxnLst>
                        <a:cxn ang="0">
                          <a:pos x="wd2" y="hd2"/>
                        </a:cxn>
                        <a:cxn ang="5400000">
                          <a:pos x="wd2" y="hd2"/>
                        </a:cxn>
                        <a:cxn ang="10800000">
                          <a:pos x="wd2" y="hd2"/>
                        </a:cxn>
                        <a:cxn ang="16200000">
                          <a:pos x="wd2" y="hd2"/>
                        </a:cxn>
                      </a:cxnLst>
                      <a:rect l="0" t="0" r="r" b="b"/>
                      <a:pathLst>
                        <a:path w="21600" h="21600" extrusionOk="0">
                          <a:moveTo>
                            <a:pt x="1271" y="0"/>
                          </a:moveTo>
                          <a:cubicBezTo>
                            <a:pt x="647" y="0"/>
                            <a:pt x="0" y="641"/>
                            <a:pt x="0" y="1886"/>
                          </a:cubicBezTo>
                          <a:cubicBezTo>
                            <a:pt x="0" y="2847"/>
                            <a:pt x="647" y="3808"/>
                            <a:pt x="1271" y="3808"/>
                          </a:cubicBezTo>
                          <a:cubicBezTo>
                            <a:pt x="1702" y="3808"/>
                            <a:pt x="1918" y="3487"/>
                            <a:pt x="2134" y="3167"/>
                          </a:cubicBezTo>
                          <a:lnTo>
                            <a:pt x="13257" y="19999"/>
                          </a:lnTo>
                          <a:lnTo>
                            <a:pt x="19251" y="19999"/>
                          </a:lnTo>
                          <a:cubicBezTo>
                            <a:pt x="19251" y="20959"/>
                            <a:pt x="19682" y="21600"/>
                            <a:pt x="20305" y="21600"/>
                          </a:cubicBezTo>
                          <a:cubicBezTo>
                            <a:pt x="21168" y="21600"/>
                            <a:pt x="21600" y="20959"/>
                            <a:pt x="21600" y="19678"/>
                          </a:cubicBezTo>
                          <a:cubicBezTo>
                            <a:pt x="21600" y="18718"/>
                            <a:pt x="21168" y="17757"/>
                            <a:pt x="20305" y="17757"/>
                          </a:cubicBezTo>
                          <a:cubicBezTo>
                            <a:pt x="19682" y="17757"/>
                            <a:pt x="19251" y="18718"/>
                            <a:pt x="19251" y="19358"/>
                          </a:cubicBezTo>
                          <a:lnTo>
                            <a:pt x="13473" y="19358"/>
                          </a:lnTo>
                          <a:lnTo>
                            <a:pt x="2349" y="2847"/>
                          </a:lnTo>
                          <a:cubicBezTo>
                            <a:pt x="2565" y="2527"/>
                            <a:pt x="2565" y="2206"/>
                            <a:pt x="2565" y="1886"/>
                          </a:cubicBezTo>
                          <a:cubicBezTo>
                            <a:pt x="2565" y="641"/>
                            <a:pt x="2134" y="0"/>
                            <a:pt x="1271"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4" name="Google Shape;329;p28"/>
                    <p:cNvSpPr/>
                    <p:nvPr/>
                  </p:nvSpPr>
                  <p:spPr>
                    <a:xfrm>
                      <a:off x="1168028" y="496456"/>
                      <a:ext cx="148338" cy="333934"/>
                    </a:xfrm>
                    <a:custGeom>
                      <a:avLst/>
                      <a:gdLst/>
                      <a:ahLst/>
                      <a:cxnLst>
                        <a:cxn ang="0">
                          <a:pos x="wd2" y="hd2"/>
                        </a:cxn>
                        <a:cxn ang="5400000">
                          <a:pos x="wd2" y="hd2"/>
                        </a:cxn>
                        <a:cxn ang="10800000">
                          <a:pos x="wd2" y="hd2"/>
                        </a:cxn>
                        <a:cxn ang="16200000">
                          <a:pos x="wd2" y="hd2"/>
                        </a:cxn>
                      </a:cxnLst>
                      <a:rect l="0" t="0" r="r" b="b"/>
                      <a:pathLst>
                        <a:path w="21600" h="21600" extrusionOk="0">
                          <a:moveTo>
                            <a:pt x="1375" y="0"/>
                          </a:moveTo>
                          <a:cubicBezTo>
                            <a:pt x="688" y="0"/>
                            <a:pt x="0" y="294"/>
                            <a:pt x="0" y="600"/>
                          </a:cubicBezTo>
                          <a:cubicBezTo>
                            <a:pt x="0" y="905"/>
                            <a:pt x="688" y="1211"/>
                            <a:pt x="1375" y="1211"/>
                          </a:cubicBezTo>
                          <a:cubicBezTo>
                            <a:pt x="1605" y="1211"/>
                            <a:pt x="1834" y="1211"/>
                            <a:pt x="2063" y="1109"/>
                          </a:cubicBezTo>
                          <a:lnTo>
                            <a:pt x="21142" y="9685"/>
                          </a:lnTo>
                          <a:lnTo>
                            <a:pt x="21142" y="17255"/>
                          </a:lnTo>
                          <a:lnTo>
                            <a:pt x="13653" y="20491"/>
                          </a:lnTo>
                          <a:cubicBezTo>
                            <a:pt x="13424" y="20389"/>
                            <a:pt x="13194" y="20389"/>
                            <a:pt x="12965" y="20389"/>
                          </a:cubicBezTo>
                          <a:cubicBezTo>
                            <a:pt x="12048" y="20389"/>
                            <a:pt x="11590" y="20593"/>
                            <a:pt x="11590" y="20989"/>
                          </a:cubicBezTo>
                          <a:cubicBezTo>
                            <a:pt x="11590" y="21295"/>
                            <a:pt x="12048" y="21600"/>
                            <a:pt x="12965" y="21600"/>
                          </a:cubicBezTo>
                          <a:cubicBezTo>
                            <a:pt x="13653" y="21600"/>
                            <a:pt x="14315" y="21295"/>
                            <a:pt x="14315" y="20989"/>
                          </a:cubicBezTo>
                          <a:cubicBezTo>
                            <a:pt x="14315" y="20785"/>
                            <a:pt x="14086" y="20695"/>
                            <a:pt x="14086" y="20593"/>
                          </a:cubicBezTo>
                          <a:lnTo>
                            <a:pt x="21600" y="17357"/>
                          </a:lnTo>
                          <a:lnTo>
                            <a:pt x="21600" y="9584"/>
                          </a:lnTo>
                          <a:lnTo>
                            <a:pt x="21371" y="9482"/>
                          </a:lnTo>
                          <a:lnTo>
                            <a:pt x="2496" y="1007"/>
                          </a:lnTo>
                          <a:cubicBezTo>
                            <a:pt x="2725" y="905"/>
                            <a:pt x="2725" y="702"/>
                            <a:pt x="2725" y="600"/>
                          </a:cubicBezTo>
                          <a:cubicBezTo>
                            <a:pt x="2725" y="294"/>
                            <a:pt x="2063" y="0"/>
                            <a:pt x="1375"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5" name="Google Shape;330;p28"/>
                    <p:cNvSpPr/>
                    <p:nvPr/>
                  </p:nvSpPr>
                  <p:spPr>
                    <a:xfrm>
                      <a:off x="1339813" y="1114313"/>
                      <a:ext cx="257480" cy="313819"/>
                    </a:xfrm>
                    <a:custGeom>
                      <a:avLst/>
                      <a:gdLst/>
                      <a:ahLst/>
                      <a:cxnLst>
                        <a:cxn ang="0">
                          <a:pos x="wd2" y="hd2"/>
                        </a:cxn>
                        <a:cxn ang="5400000">
                          <a:pos x="wd2" y="hd2"/>
                        </a:cxn>
                        <a:cxn ang="10800000">
                          <a:pos x="wd2" y="hd2"/>
                        </a:cxn>
                        <a:cxn ang="16200000">
                          <a:pos x="wd2" y="hd2"/>
                        </a:cxn>
                      </a:cxnLst>
                      <a:rect l="0" t="0" r="r" b="b"/>
                      <a:pathLst>
                        <a:path w="21482" h="21600" extrusionOk="0">
                          <a:moveTo>
                            <a:pt x="774" y="0"/>
                          </a:moveTo>
                          <a:cubicBezTo>
                            <a:pt x="379" y="0"/>
                            <a:pt x="0" y="325"/>
                            <a:pt x="0" y="650"/>
                          </a:cubicBezTo>
                          <a:cubicBezTo>
                            <a:pt x="0" y="975"/>
                            <a:pt x="379" y="1288"/>
                            <a:pt x="774" y="1288"/>
                          </a:cubicBezTo>
                          <a:cubicBezTo>
                            <a:pt x="905" y="1288"/>
                            <a:pt x="1168" y="1192"/>
                            <a:pt x="1299" y="1084"/>
                          </a:cubicBezTo>
                          <a:lnTo>
                            <a:pt x="20564" y="16977"/>
                          </a:lnTo>
                          <a:lnTo>
                            <a:pt x="20564" y="20300"/>
                          </a:lnTo>
                          <a:cubicBezTo>
                            <a:pt x="20301" y="20408"/>
                            <a:pt x="20170" y="20516"/>
                            <a:pt x="20038" y="20625"/>
                          </a:cubicBezTo>
                          <a:cubicBezTo>
                            <a:pt x="19790" y="20950"/>
                            <a:pt x="19922" y="21383"/>
                            <a:pt x="20301" y="21492"/>
                          </a:cubicBezTo>
                          <a:cubicBezTo>
                            <a:pt x="20447" y="21564"/>
                            <a:pt x="20593" y="21600"/>
                            <a:pt x="20739" y="21600"/>
                          </a:cubicBezTo>
                          <a:cubicBezTo>
                            <a:pt x="21016" y="21600"/>
                            <a:pt x="21264" y="21480"/>
                            <a:pt x="21352" y="21275"/>
                          </a:cubicBezTo>
                          <a:cubicBezTo>
                            <a:pt x="21600" y="20950"/>
                            <a:pt x="21483" y="20516"/>
                            <a:pt x="21089" y="20408"/>
                          </a:cubicBezTo>
                          <a:cubicBezTo>
                            <a:pt x="20958" y="20408"/>
                            <a:pt x="20958" y="20300"/>
                            <a:pt x="20826" y="20300"/>
                          </a:cubicBezTo>
                          <a:lnTo>
                            <a:pt x="20826" y="16868"/>
                          </a:lnTo>
                          <a:lnTo>
                            <a:pt x="1430" y="975"/>
                          </a:lnTo>
                          <a:cubicBezTo>
                            <a:pt x="1562" y="867"/>
                            <a:pt x="1562" y="759"/>
                            <a:pt x="1562" y="650"/>
                          </a:cubicBezTo>
                          <a:cubicBezTo>
                            <a:pt x="1562" y="325"/>
                            <a:pt x="1168" y="0"/>
                            <a:pt x="774"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6" name="Google Shape;331;p28"/>
                    <p:cNvSpPr/>
                    <p:nvPr/>
                  </p:nvSpPr>
                  <p:spPr>
                    <a:xfrm>
                      <a:off x="1226741" y="1263529"/>
                      <a:ext cx="102641" cy="246998"/>
                    </a:xfrm>
                    <a:custGeom>
                      <a:avLst/>
                      <a:gdLst/>
                      <a:ahLst/>
                      <a:cxnLst>
                        <a:cxn ang="0">
                          <a:pos x="wd2" y="hd2"/>
                        </a:cxn>
                        <a:cxn ang="5400000">
                          <a:pos x="wd2" y="hd2"/>
                        </a:cxn>
                        <a:cxn ang="10800000">
                          <a:pos x="wd2" y="hd2"/>
                        </a:cxn>
                        <a:cxn ang="16200000">
                          <a:pos x="wd2" y="hd2"/>
                        </a:cxn>
                      </a:cxnLst>
                      <a:rect l="0" t="0" r="r" b="b"/>
                      <a:pathLst>
                        <a:path w="21194" h="21600" extrusionOk="0">
                          <a:moveTo>
                            <a:pt x="2000" y="0"/>
                          </a:moveTo>
                          <a:cubicBezTo>
                            <a:pt x="1278" y="0"/>
                            <a:pt x="628" y="168"/>
                            <a:pt x="122" y="474"/>
                          </a:cubicBezTo>
                          <a:cubicBezTo>
                            <a:pt x="-203" y="872"/>
                            <a:pt x="122" y="1423"/>
                            <a:pt x="1097" y="1560"/>
                          </a:cubicBezTo>
                          <a:cubicBezTo>
                            <a:pt x="1422" y="1622"/>
                            <a:pt x="1748" y="1667"/>
                            <a:pt x="2073" y="1667"/>
                          </a:cubicBezTo>
                          <a:cubicBezTo>
                            <a:pt x="2398" y="1667"/>
                            <a:pt x="2723" y="1622"/>
                            <a:pt x="3048" y="1560"/>
                          </a:cubicBezTo>
                          <a:lnTo>
                            <a:pt x="18832" y="8245"/>
                          </a:lnTo>
                          <a:lnTo>
                            <a:pt x="18832" y="19978"/>
                          </a:lnTo>
                          <a:cubicBezTo>
                            <a:pt x="18507" y="19978"/>
                            <a:pt x="17857" y="20116"/>
                            <a:pt x="17532" y="20392"/>
                          </a:cubicBezTo>
                          <a:cubicBezTo>
                            <a:pt x="17207" y="20805"/>
                            <a:pt x="17532" y="21355"/>
                            <a:pt x="18507" y="21478"/>
                          </a:cubicBezTo>
                          <a:cubicBezTo>
                            <a:pt x="18760" y="21554"/>
                            <a:pt x="19049" y="21600"/>
                            <a:pt x="19302" y="21600"/>
                          </a:cubicBezTo>
                          <a:cubicBezTo>
                            <a:pt x="19988" y="21600"/>
                            <a:pt x="20602" y="21371"/>
                            <a:pt x="21072" y="21080"/>
                          </a:cubicBezTo>
                          <a:cubicBezTo>
                            <a:pt x="21397" y="20667"/>
                            <a:pt x="21072" y="20254"/>
                            <a:pt x="20097" y="19978"/>
                          </a:cubicBezTo>
                          <a:lnTo>
                            <a:pt x="19483" y="19978"/>
                          </a:lnTo>
                          <a:lnTo>
                            <a:pt x="19483" y="8108"/>
                          </a:lnTo>
                          <a:lnTo>
                            <a:pt x="3662" y="1285"/>
                          </a:lnTo>
                          <a:cubicBezTo>
                            <a:pt x="3662" y="1285"/>
                            <a:pt x="3662" y="1285"/>
                            <a:pt x="3662" y="1147"/>
                          </a:cubicBezTo>
                          <a:cubicBezTo>
                            <a:pt x="3987" y="872"/>
                            <a:pt x="3662" y="337"/>
                            <a:pt x="2723" y="61"/>
                          </a:cubicBezTo>
                          <a:cubicBezTo>
                            <a:pt x="2470" y="31"/>
                            <a:pt x="2217" y="0"/>
                            <a:pt x="2000"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7" name="Google Shape;332;p28"/>
                    <p:cNvSpPr/>
                    <p:nvPr/>
                  </p:nvSpPr>
                  <p:spPr>
                    <a:xfrm>
                      <a:off x="1433400" y="680483"/>
                      <a:ext cx="154461" cy="64024"/>
                    </a:xfrm>
                    <a:custGeom>
                      <a:avLst/>
                      <a:gdLst/>
                      <a:ahLst/>
                      <a:cxnLst>
                        <a:cxn ang="0">
                          <a:pos x="wd2" y="hd2"/>
                        </a:cxn>
                        <a:cxn ang="5400000">
                          <a:pos x="wd2" y="hd2"/>
                        </a:cxn>
                        <a:cxn ang="10800000">
                          <a:pos x="wd2" y="hd2"/>
                        </a:cxn>
                        <a:cxn ang="16200000">
                          <a:pos x="wd2" y="hd2"/>
                        </a:cxn>
                      </a:cxnLst>
                      <a:rect l="0" t="0" r="r" b="b"/>
                      <a:pathLst>
                        <a:path w="21600" h="21600" extrusionOk="0">
                          <a:moveTo>
                            <a:pt x="1296" y="0"/>
                          </a:moveTo>
                          <a:cubicBezTo>
                            <a:pt x="440" y="0"/>
                            <a:pt x="0" y="1593"/>
                            <a:pt x="0" y="3187"/>
                          </a:cubicBezTo>
                          <a:cubicBezTo>
                            <a:pt x="0" y="4780"/>
                            <a:pt x="440" y="6315"/>
                            <a:pt x="1296" y="6315"/>
                          </a:cubicBezTo>
                          <a:cubicBezTo>
                            <a:pt x="1957" y="6315"/>
                            <a:pt x="2397" y="5311"/>
                            <a:pt x="2617" y="3718"/>
                          </a:cubicBezTo>
                          <a:lnTo>
                            <a:pt x="16585" y="3718"/>
                          </a:lnTo>
                          <a:lnTo>
                            <a:pt x="20083" y="11095"/>
                          </a:lnTo>
                          <a:lnTo>
                            <a:pt x="20083" y="15285"/>
                          </a:lnTo>
                          <a:cubicBezTo>
                            <a:pt x="19643" y="15816"/>
                            <a:pt x="18983" y="16879"/>
                            <a:pt x="18983" y="18472"/>
                          </a:cubicBezTo>
                          <a:cubicBezTo>
                            <a:pt x="18983" y="20007"/>
                            <a:pt x="19643" y="21600"/>
                            <a:pt x="20304" y="21600"/>
                          </a:cubicBezTo>
                          <a:cubicBezTo>
                            <a:pt x="21160" y="21600"/>
                            <a:pt x="21600" y="20007"/>
                            <a:pt x="21600" y="18472"/>
                          </a:cubicBezTo>
                          <a:cubicBezTo>
                            <a:pt x="21600" y="16879"/>
                            <a:pt x="21160" y="15816"/>
                            <a:pt x="20499" y="15285"/>
                          </a:cubicBezTo>
                          <a:lnTo>
                            <a:pt x="20499" y="10564"/>
                          </a:lnTo>
                          <a:lnTo>
                            <a:pt x="16805" y="2656"/>
                          </a:lnTo>
                          <a:lnTo>
                            <a:pt x="2617" y="2656"/>
                          </a:lnTo>
                          <a:cubicBezTo>
                            <a:pt x="2397" y="1062"/>
                            <a:pt x="1957" y="0"/>
                            <a:pt x="1296"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8" name="Google Shape;333;p28"/>
                    <p:cNvSpPr/>
                    <p:nvPr/>
                  </p:nvSpPr>
                  <p:spPr>
                    <a:xfrm>
                      <a:off x="1057295" y="0"/>
                      <a:ext cx="873196" cy="1964771"/>
                    </a:xfrm>
                    <a:custGeom>
                      <a:avLst/>
                      <a:gdLst/>
                      <a:ahLst/>
                      <a:cxnLst>
                        <a:cxn ang="0">
                          <a:pos x="wd2" y="hd2"/>
                        </a:cxn>
                        <a:cxn ang="5400000">
                          <a:pos x="wd2" y="hd2"/>
                        </a:cxn>
                        <a:cxn ang="10800000">
                          <a:pos x="wd2" y="hd2"/>
                        </a:cxn>
                        <a:cxn ang="16200000">
                          <a:pos x="wd2" y="hd2"/>
                        </a:cxn>
                      </a:cxnLst>
                      <a:rect l="0" t="0" r="r" b="b"/>
                      <a:pathLst>
                        <a:path w="21543" h="21600" extrusionOk="0">
                          <a:moveTo>
                            <a:pt x="4467" y="156"/>
                          </a:moveTo>
                          <a:cubicBezTo>
                            <a:pt x="4657" y="190"/>
                            <a:pt x="4851" y="208"/>
                            <a:pt x="5080" y="225"/>
                          </a:cubicBezTo>
                          <a:lnTo>
                            <a:pt x="5080" y="2421"/>
                          </a:lnTo>
                          <a:lnTo>
                            <a:pt x="4467" y="2421"/>
                          </a:lnTo>
                          <a:lnTo>
                            <a:pt x="4467" y="156"/>
                          </a:lnTo>
                          <a:close/>
                          <a:moveTo>
                            <a:pt x="5157" y="242"/>
                          </a:moveTo>
                          <a:cubicBezTo>
                            <a:pt x="5658" y="310"/>
                            <a:pt x="6158" y="379"/>
                            <a:pt x="6698" y="483"/>
                          </a:cubicBezTo>
                          <a:lnTo>
                            <a:pt x="6698" y="1408"/>
                          </a:lnTo>
                          <a:lnTo>
                            <a:pt x="5774" y="1819"/>
                          </a:lnTo>
                          <a:lnTo>
                            <a:pt x="5774" y="2421"/>
                          </a:lnTo>
                          <a:lnTo>
                            <a:pt x="5157" y="2421"/>
                          </a:lnTo>
                          <a:lnTo>
                            <a:pt x="5157" y="242"/>
                          </a:lnTo>
                          <a:close/>
                          <a:moveTo>
                            <a:pt x="3349" y="71"/>
                          </a:moveTo>
                          <a:cubicBezTo>
                            <a:pt x="3655" y="87"/>
                            <a:pt x="4005" y="121"/>
                            <a:pt x="4389" y="156"/>
                          </a:cubicBezTo>
                          <a:lnTo>
                            <a:pt x="4389" y="2421"/>
                          </a:lnTo>
                          <a:lnTo>
                            <a:pt x="3694" y="2421"/>
                          </a:lnTo>
                          <a:cubicBezTo>
                            <a:pt x="3694" y="2421"/>
                            <a:pt x="3655" y="2438"/>
                            <a:pt x="3655" y="2438"/>
                          </a:cubicBezTo>
                          <a:lnTo>
                            <a:pt x="3655" y="1819"/>
                          </a:lnTo>
                          <a:lnTo>
                            <a:pt x="3617" y="1804"/>
                          </a:lnTo>
                          <a:lnTo>
                            <a:pt x="2771" y="1375"/>
                          </a:lnTo>
                          <a:lnTo>
                            <a:pt x="2771" y="121"/>
                          </a:lnTo>
                          <a:lnTo>
                            <a:pt x="2693" y="121"/>
                          </a:lnTo>
                          <a:lnTo>
                            <a:pt x="2693" y="1390"/>
                          </a:lnTo>
                          <a:lnTo>
                            <a:pt x="3582" y="1819"/>
                          </a:lnTo>
                          <a:lnTo>
                            <a:pt x="3582" y="2438"/>
                          </a:lnTo>
                          <a:lnTo>
                            <a:pt x="3617" y="2438"/>
                          </a:lnTo>
                          <a:cubicBezTo>
                            <a:pt x="3427" y="2438"/>
                            <a:pt x="3232" y="2506"/>
                            <a:pt x="3116" y="2575"/>
                          </a:cubicBezTo>
                          <a:lnTo>
                            <a:pt x="3116" y="2558"/>
                          </a:lnTo>
                          <a:lnTo>
                            <a:pt x="1541" y="2558"/>
                          </a:lnTo>
                          <a:lnTo>
                            <a:pt x="1118" y="2387"/>
                          </a:lnTo>
                          <a:lnTo>
                            <a:pt x="155" y="2387"/>
                          </a:lnTo>
                          <a:lnTo>
                            <a:pt x="155" y="1167"/>
                          </a:lnTo>
                          <a:cubicBezTo>
                            <a:pt x="229" y="1100"/>
                            <a:pt x="962" y="500"/>
                            <a:pt x="1346" y="362"/>
                          </a:cubicBezTo>
                          <a:cubicBezTo>
                            <a:pt x="1769" y="225"/>
                            <a:pt x="2732" y="71"/>
                            <a:pt x="3232" y="71"/>
                          </a:cubicBezTo>
                          <a:close/>
                          <a:moveTo>
                            <a:pt x="6776" y="483"/>
                          </a:moveTo>
                          <a:cubicBezTo>
                            <a:pt x="8277" y="756"/>
                            <a:pt x="9702" y="1100"/>
                            <a:pt x="10358" y="1477"/>
                          </a:cubicBezTo>
                          <a:cubicBezTo>
                            <a:pt x="10625" y="1613"/>
                            <a:pt x="10819" y="1819"/>
                            <a:pt x="11009" y="2060"/>
                          </a:cubicBezTo>
                          <a:lnTo>
                            <a:pt x="8856" y="2060"/>
                          </a:lnTo>
                          <a:lnTo>
                            <a:pt x="7738" y="2558"/>
                          </a:lnTo>
                          <a:lnTo>
                            <a:pt x="6392" y="2558"/>
                          </a:lnTo>
                          <a:lnTo>
                            <a:pt x="6392" y="2575"/>
                          </a:lnTo>
                          <a:cubicBezTo>
                            <a:pt x="6275" y="2488"/>
                            <a:pt x="6042" y="2421"/>
                            <a:pt x="5813" y="2421"/>
                          </a:cubicBezTo>
                          <a:lnTo>
                            <a:pt x="5852" y="2421"/>
                          </a:lnTo>
                          <a:lnTo>
                            <a:pt x="5852" y="1837"/>
                          </a:lnTo>
                          <a:lnTo>
                            <a:pt x="6776" y="1408"/>
                          </a:lnTo>
                          <a:lnTo>
                            <a:pt x="6776" y="483"/>
                          </a:lnTo>
                          <a:close/>
                          <a:moveTo>
                            <a:pt x="11048" y="2094"/>
                          </a:moveTo>
                          <a:cubicBezTo>
                            <a:pt x="11126" y="2198"/>
                            <a:pt x="11204" y="2300"/>
                            <a:pt x="11281" y="2404"/>
                          </a:cubicBezTo>
                          <a:lnTo>
                            <a:pt x="8895" y="2404"/>
                          </a:lnTo>
                          <a:lnTo>
                            <a:pt x="7777" y="2867"/>
                          </a:lnTo>
                          <a:lnTo>
                            <a:pt x="6469" y="2867"/>
                          </a:lnTo>
                          <a:lnTo>
                            <a:pt x="6469" y="2729"/>
                          </a:lnTo>
                          <a:cubicBezTo>
                            <a:pt x="6469" y="2679"/>
                            <a:pt x="6430" y="2627"/>
                            <a:pt x="6392" y="2592"/>
                          </a:cubicBezTo>
                          <a:lnTo>
                            <a:pt x="7777" y="2592"/>
                          </a:lnTo>
                          <a:lnTo>
                            <a:pt x="8895" y="2094"/>
                          </a:lnTo>
                          <a:close/>
                          <a:moveTo>
                            <a:pt x="1079" y="2421"/>
                          </a:moveTo>
                          <a:lnTo>
                            <a:pt x="1502" y="2592"/>
                          </a:lnTo>
                          <a:lnTo>
                            <a:pt x="3116" y="2592"/>
                          </a:lnTo>
                          <a:cubicBezTo>
                            <a:pt x="3081" y="2627"/>
                            <a:pt x="3043" y="2679"/>
                            <a:pt x="3043" y="2729"/>
                          </a:cubicBezTo>
                          <a:lnTo>
                            <a:pt x="3043" y="2935"/>
                          </a:lnTo>
                          <a:lnTo>
                            <a:pt x="155" y="2935"/>
                          </a:lnTo>
                          <a:lnTo>
                            <a:pt x="155" y="2421"/>
                          </a:lnTo>
                          <a:close/>
                          <a:moveTo>
                            <a:pt x="11281" y="2438"/>
                          </a:moveTo>
                          <a:cubicBezTo>
                            <a:pt x="11359" y="2506"/>
                            <a:pt x="11398" y="2592"/>
                            <a:pt x="11432" y="2662"/>
                          </a:cubicBezTo>
                          <a:cubicBezTo>
                            <a:pt x="11549" y="2833"/>
                            <a:pt x="11665" y="3021"/>
                            <a:pt x="11821" y="3175"/>
                          </a:cubicBezTo>
                          <a:lnTo>
                            <a:pt x="6469" y="3175"/>
                          </a:lnTo>
                          <a:lnTo>
                            <a:pt x="6469" y="2900"/>
                          </a:lnTo>
                          <a:lnTo>
                            <a:pt x="7816" y="2900"/>
                          </a:lnTo>
                          <a:lnTo>
                            <a:pt x="8895" y="2438"/>
                          </a:lnTo>
                          <a:close/>
                          <a:moveTo>
                            <a:pt x="3043" y="2969"/>
                          </a:moveTo>
                          <a:lnTo>
                            <a:pt x="3043" y="3244"/>
                          </a:lnTo>
                          <a:lnTo>
                            <a:pt x="155" y="3244"/>
                          </a:lnTo>
                          <a:lnTo>
                            <a:pt x="155" y="2969"/>
                          </a:lnTo>
                          <a:close/>
                          <a:moveTo>
                            <a:pt x="11821" y="3210"/>
                          </a:moveTo>
                          <a:cubicBezTo>
                            <a:pt x="11894" y="3296"/>
                            <a:pt x="11972" y="3381"/>
                            <a:pt x="12049" y="3467"/>
                          </a:cubicBezTo>
                          <a:lnTo>
                            <a:pt x="6469" y="3467"/>
                          </a:lnTo>
                          <a:lnTo>
                            <a:pt x="6469" y="3210"/>
                          </a:lnTo>
                          <a:close/>
                          <a:moveTo>
                            <a:pt x="3043" y="3279"/>
                          </a:moveTo>
                          <a:lnTo>
                            <a:pt x="3043" y="3537"/>
                          </a:lnTo>
                          <a:lnTo>
                            <a:pt x="1653" y="3537"/>
                          </a:lnTo>
                          <a:lnTo>
                            <a:pt x="1191" y="3708"/>
                          </a:lnTo>
                          <a:lnTo>
                            <a:pt x="155" y="3708"/>
                          </a:lnTo>
                          <a:lnTo>
                            <a:pt x="155" y="3279"/>
                          </a:lnTo>
                          <a:close/>
                          <a:moveTo>
                            <a:pt x="12088" y="3502"/>
                          </a:moveTo>
                          <a:cubicBezTo>
                            <a:pt x="12166" y="3587"/>
                            <a:pt x="12282" y="3673"/>
                            <a:pt x="12395" y="3760"/>
                          </a:cubicBezTo>
                          <a:cubicBezTo>
                            <a:pt x="12472" y="3810"/>
                            <a:pt x="12705" y="3913"/>
                            <a:pt x="12895" y="3981"/>
                          </a:cubicBezTo>
                          <a:lnTo>
                            <a:pt x="8355" y="3981"/>
                          </a:lnTo>
                          <a:lnTo>
                            <a:pt x="7621" y="3708"/>
                          </a:lnTo>
                          <a:lnTo>
                            <a:pt x="6469" y="3708"/>
                          </a:lnTo>
                          <a:lnTo>
                            <a:pt x="6469" y="3742"/>
                          </a:lnTo>
                          <a:lnTo>
                            <a:pt x="7583" y="3742"/>
                          </a:lnTo>
                          <a:lnTo>
                            <a:pt x="8316" y="4015"/>
                          </a:lnTo>
                          <a:lnTo>
                            <a:pt x="13012" y="4015"/>
                          </a:lnTo>
                          <a:cubicBezTo>
                            <a:pt x="13128" y="4067"/>
                            <a:pt x="13245" y="4102"/>
                            <a:pt x="13245" y="4119"/>
                          </a:cubicBezTo>
                          <a:cubicBezTo>
                            <a:pt x="13284" y="4119"/>
                            <a:pt x="13435" y="4154"/>
                            <a:pt x="13668" y="4238"/>
                          </a:cubicBezTo>
                          <a:lnTo>
                            <a:pt x="9702" y="4238"/>
                          </a:lnTo>
                          <a:cubicBezTo>
                            <a:pt x="9663" y="4171"/>
                            <a:pt x="9585" y="4137"/>
                            <a:pt x="9434" y="4137"/>
                          </a:cubicBezTo>
                          <a:cubicBezTo>
                            <a:pt x="9279" y="4137"/>
                            <a:pt x="9162" y="4188"/>
                            <a:pt x="9162" y="4256"/>
                          </a:cubicBezTo>
                          <a:cubicBezTo>
                            <a:pt x="9162" y="4308"/>
                            <a:pt x="9279" y="4360"/>
                            <a:pt x="9434" y="4360"/>
                          </a:cubicBezTo>
                          <a:cubicBezTo>
                            <a:pt x="9585" y="4360"/>
                            <a:pt x="9663" y="4325"/>
                            <a:pt x="9702" y="4273"/>
                          </a:cubicBezTo>
                          <a:lnTo>
                            <a:pt x="13784" y="4273"/>
                          </a:lnTo>
                          <a:cubicBezTo>
                            <a:pt x="14091" y="4360"/>
                            <a:pt x="14514" y="4496"/>
                            <a:pt x="14975" y="4633"/>
                          </a:cubicBezTo>
                          <a:lnTo>
                            <a:pt x="12550" y="4633"/>
                          </a:lnTo>
                          <a:lnTo>
                            <a:pt x="11860" y="4412"/>
                          </a:lnTo>
                          <a:lnTo>
                            <a:pt x="10319" y="4412"/>
                          </a:lnTo>
                          <a:cubicBezTo>
                            <a:pt x="10319" y="4360"/>
                            <a:pt x="10241" y="4325"/>
                            <a:pt x="10125" y="4325"/>
                          </a:cubicBezTo>
                          <a:cubicBezTo>
                            <a:pt x="9969" y="4325"/>
                            <a:pt x="9896" y="4360"/>
                            <a:pt x="9896" y="4427"/>
                          </a:cubicBezTo>
                          <a:cubicBezTo>
                            <a:pt x="9896" y="4479"/>
                            <a:pt x="9969" y="4531"/>
                            <a:pt x="10125" y="4531"/>
                          </a:cubicBezTo>
                          <a:cubicBezTo>
                            <a:pt x="10241" y="4531"/>
                            <a:pt x="10319" y="4496"/>
                            <a:pt x="10319" y="4444"/>
                          </a:cubicBezTo>
                          <a:lnTo>
                            <a:pt x="11821" y="4444"/>
                          </a:lnTo>
                          <a:lnTo>
                            <a:pt x="12550" y="4667"/>
                          </a:lnTo>
                          <a:lnTo>
                            <a:pt x="15092" y="4667"/>
                          </a:lnTo>
                          <a:cubicBezTo>
                            <a:pt x="15398" y="4771"/>
                            <a:pt x="15748" y="4873"/>
                            <a:pt x="16054" y="4977"/>
                          </a:cubicBezTo>
                          <a:lnTo>
                            <a:pt x="14747" y="4977"/>
                          </a:lnTo>
                          <a:lnTo>
                            <a:pt x="13474" y="5542"/>
                          </a:lnTo>
                          <a:cubicBezTo>
                            <a:pt x="13435" y="5525"/>
                            <a:pt x="13396" y="5525"/>
                            <a:pt x="13357" y="5525"/>
                          </a:cubicBezTo>
                          <a:cubicBezTo>
                            <a:pt x="13206" y="5525"/>
                            <a:pt x="13128" y="5560"/>
                            <a:pt x="13128" y="5629"/>
                          </a:cubicBezTo>
                          <a:cubicBezTo>
                            <a:pt x="13128" y="5681"/>
                            <a:pt x="13206" y="5731"/>
                            <a:pt x="13357" y="5731"/>
                          </a:cubicBezTo>
                          <a:cubicBezTo>
                            <a:pt x="13474" y="5731"/>
                            <a:pt x="13590" y="5681"/>
                            <a:pt x="13590" y="5629"/>
                          </a:cubicBezTo>
                          <a:cubicBezTo>
                            <a:pt x="13590" y="5594"/>
                            <a:pt x="13551" y="5577"/>
                            <a:pt x="13551" y="5560"/>
                          </a:cubicBezTo>
                          <a:lnTo>
                            <a:pt x="14786" y="5029"/>
                          </a:lnTo>
                          <a:lnTo>
                            <a:pt x="16171" y="5029"/>
                          </a:lnTo>
                          <a:cubicBezTo>
                            <a:pt x="16361" y="5079"/>
                            <a:pt x="16555" y="5148"/>
                            <a:pt x="16749" y="5217"/>
                          </a:cubicBezTo>
                          <a:lnTo>
                            <a:pt x="15631" y="5217"/>
                          </a:lnTo>
                          <a:lnTo>
                            <a:pt x="14246" y="5817"/>
                          </a:lnTo>
                          <a:cubicBezTo>
                            <a:pt x="14207" y="5817"/>
                            <a:pt x="14168" y="5800"/>
                            <a:pt x="14130" y="5800"/>
                          </a:cubicBezTo>
                          <a:cubicBezTo>
                            <a:pt x="13974" y="5800"/>
                            <a:pt x="13897" y="5852"/>
                            <a:pt x="13897" y="5904"/>
                          </a:cubicBezTo>
                          <a:cubicBezTo>
                            <a:pt x="13897" y="5971"/>
                            <a:pt x="13974" y="6006"/>
                            <a:pt x="14130" y="6006"/>
                          </a:cubicBezTo>
                          <a:cubicBezTo>
                            <a:pt x="14246" y="6006"/>
                            <a:pt x="14358" y="5971"/>
                            <a:pt x="14358" y="5904"/>
                          </a:cubicBezTo>
                          <a:cubicBezTo>
                            <a:pt x="14358" y="5887"/>
                            <a:pt x="14324" y="5869"/>
                            <a:pt x="14285" y="5852"/>
                          </a:cubicBezTo>
                          <a:lnTo>
                            <a:pt x="15670" y="5252"/>
                          </a:lnTo>
                          <a:lnTo>
                            <a:pt x="16823" y="5252"/>
                          </a:lnTo>
                          <a:cubicBezTo>
                            <a:pt x="17133" y="5354"/>
                            <a:pt x="17401" y="5458"/>
                            <a:pt x="17595" y="5560"/>
                          </a:cubicBezTo>
                          <a:lnTo>
                            <a:pt x="16400" y="5560"/>
                          </a:lnTo>
                          <a:lnTo>
                            <a:pt x="15092" y="6110"/>
                          </a:lnTo>
                          <a:cubicBezTo>
                            <a:pt x="15053" y="6110"/>
                            <a:pt x="15014" y="6092"/>
                            <a:pt x="14975" y="6092"/>
                          </a:cubicBezTo>
                          <a:cubicBezTo>
                            <a:pt x="14859" y="6092"/>
                            <a:pt x="14747" y="6144"/>
                            <a:pt x="14747" y="6194"/>
                          </a:cubicBezTo>
                          <a:cubicBezTo>
                            <a:pt x="14747" y="6246"/>
                            <a:pt x="14859" y="6298"/>
                            <a:pt x="14975" y="6298"/>
                          </a:cubicBezTo>
                          <a:cubicBezTo>
                            <a:pt x="15092" y="6298"/>
                            <a:pt x="15208" y="6246"/>
                            <a:pt x="15208" y="6194"/>
                          </a:cubicBezTo>
                          <a:cubicBezTo>
                            <a:pt x="15208" y="6177"/>
                            <a:pt x="15170" y="6144"/>
                            <a:pt x="15170" y="6127"/>
                          </a:cubicBezTo>
                          <a:lnTo>
                            <a:pt x="16438" y="5594"/>
                          </a:lnTo>
                          <a:lnTo>
                            <a:pt x="17673" y="5594"/>
                          </a:lnTo>
                          <a:cubicBezTo>
                            <a:pt x="17785" y="5629"/>
                            <a:pt x="17863" y="5663"/>
                            <a:pt x="17901" y="5715"/>
                          </a:cubicBezTo>
                          <a:cubicBezTo>
                            <a:pt x="18018" y="5765"/>
                            <a:pt x="18096" y="5817"/>
                            <a:pt x="18173" y="5869"/>
                          </a:cubicBezTo>
                          <a:lnTo>
                            <a:pt x="15631" y="6933"/>
                          </a:lnTo>
                          <a:lnTo>
                            <a:pt x="15631" y="8596"/>
                          </a:lnTo>
                          <a:lnTo>
                            <a:pt x="14591" y="8596"/>
                          </a:lnTo>
                          <a:lnTo>
                            <a:pt x="14591" y="7585"/>
                          </a:lnTo>
                          <a:lnTo>
                            <a:pt x="14552" y="7567"/>
                          </a:lnTo>
                          <a:lnTo>
                            <a:pt x="13206" y="7002"/>
                          </a:lnTo>
                          <a:lnTo>
                            <a:pt x="9507" y="7002"/>
                          </a:lnTo>
                          <a:lnTo>
                            <a:pt x="6042" y="5388"/>
                          </a:lnTo>
                          <a:lnTo>
                            <a:pt x="6042" y="3948"/>
                          </a:lnTo>
                          <a:lnTo>
                            <a:pt x="6007" y="3948"/>
                          </a:lnTo>
                          <a:cubicBezTo>
                            <a:pt x="6275" y="3913"/>
                            <a:pt x="6469" y="3792"/>
                            <a:pt x="6469" y="3656"/>
                          </a:cubicBezTo>
                          <a:lnTo>
                            <a:pt x="6469" y="3502"/>
                          </a:lnTo>
                          <a:close/>
                          <a:moveTo>
                            <a:pt x="18247" y="5904"/>
                          </a:moveTo>
                          <a:cubicBezTo>
                            <a:pt x="18519" y="6092"/>
                            <a:pt x="18786" y="6298"/>
                            <a:pt x="19058" y="6538"/>
                          </a:cubicBezTo>
                          <a:lnTo>
                            <a:pt x="16555" y="7550"/>
                          </a:lnTo>
                          <a:lnTo>
                            <a:pt x="16555" y="8596"/>
                          </a:lnTo>
                          <a:lnTo>
                            <a:pt x="16671" y="8596"/>
                          </a:lnTo>
                          <a:lnTo>
                            <a:pt x="16671" y="7567"/>
                          </a:lnTo>
                          <a:lnTo>
                            <a:pt x="19097" y="6573"/>
                          </a:lnTo>
                          <a:cubicBezTo>
                            <a:pt x="19248" y="6675"/>
                            <a:pt x="19364" y="6796"/>
                            <a:pt x="19481" y="6915"/>
                          </a:cubicBezTo>
                          <a:lnTo>
                            <a:pt x="18018" y="7498"/>
                          </a:lnTo>
                          <a:lnTo>
                            <a:pt x="18018" y="7910"/>
                          </a:lnTo>
                          <a:cubicBezTo>
                            <a:pt x="17901" y="7927"/>
                            <a:pt x="17824" y="7962"/>
                            <a:pt x="17824" y="8013"/>
                          </a:cubicBezTo>
                          <a:cubicBezTo>
                            <a:pt x="17824" y="8065"/>
                            <a:pt x="17901" y="8115"/>
                            <a:pt x="18057" y="8115"/>
                          </a:cubicBezTo>
                          <a:cubicBezTo>
                            <a:pt x="18173" y="8115"/>
                            <a:pt x="18286" y="8065"/>
                            <a:pt x="18286" y="8013"/>
                          </a:cubicBezTo>
                          <a:cubicBezTo>
                            <a:pt x="18286" y="7962"/>
                            <a:pt x="18212" y="7927"/>
                            <a:pt x="18096" y="7910"/>
                          </a:cubicBezTo>
                          <a:lnTo>
                            <a:pt x="18096" y="7515"/>
                          </a:lnTo>
                          <a:lnTo>
                            <a:pt x="19520" y="6933"/>
                          </a:lnTo>
                          <a:cubicBezTo>
                            <a:pt x="20176" y="7533"/>
                            <a:pt x="20711" y="8185"/>
                            <a:pt x="21022" y="8717"/>
                          </a:cubicBezTo>
                          <a:lnTo>
                            <a:pt x="20098" y="8717"/>
                          </a:lnTo>
                          <a:lnTo>
                            <a:pt x="19749" y="8958"/>
                          </a:lnTo>
                          <a:lnTo>
                            <a:pt x="17479" y="8958"/>
                          </a:lnTo>
                          <a:lnTo>
                            <a:pt x="17479" y="8990"/>
                          </a:lnTo>
                          <a:lnTo>
                            <a:pt x="19826" y="8990"/>
                          </a:lnTo>
                          <a:lnTo>
                            <a:pt x="20137" y="8752"/>
                          </a:lnTo>
                          <a:lnTo>
                            <a:pt x="21061" y="8752"/>
                          </a:lnTo>
                          <a:cubicBezTo>
                            <a:pt x="21138" y="8871"/>
                            <a:pt x="21212" y="8990"/>
                            <a:pt x="21250" y="9112"/>
                          </a:cubicBezTo>
                          <a:cubicBezTo>
                            <a:pt x="21250" y="9196"/>
                            <a:pt x="21289" y="9283"/>
                            <a:pt x="21289" y="9387"/>
                          </a:cubicBezTo>
                          <a:lnTo>
                            <a:pt x="17479" y="9387"/>
                          </a:lnTo>
                          <a:lnTo>
                            <a:pt x="17479" y="9025"/>
                          </a:lnTo>
                          <a:cubicBezTo>
                            <a:pt x="17479" y="8785"/>
                            <a:pt x="17056" y="8596"/>
                            <a:pt x="16555" y="8596"/>
                          </a:cubicBezTo>
                          <a:lnTo>
                            <a:pt x="15709" y="8596"/>
                          </a:lnTo>
                          <a:lnTo>
                            <a:pt x="15709" y="6950"/>
                          </a:lnTo>
                          <a:lnTo>
                            <a:pt x="18247" y="5904"/>
                          </a:lnTo>
                          <a:close/>
                          <a:moveTo>
                            <a:pt x="3465" y="3948"/>
                          </a:moveTo>
                          <a:lnTo>
                            <a:pt x="3465" y="5406"/>
                          </a:lnTo>
                          <a:lnTo>
                            <a:pt x="7160" y="7035"/>
                          </a:lnTo>
                          <a:lnTo>
                            <a:pt x="7160" y="8717"/>
                          </a:lnTo>
                          <a:lnTo>
                            <a:pt x="5619" y="9387"/>
                          </a:lnTo>
                          <a:lnTo>
                            <a:pt x="3733" y="9387"/>
                          </a:lnTo>
                          <a:lnTo>
                            <a:pt x="3733" y="9419"/>
                          </a:lnTo>
                          <a:lnTo>
                            <a:pt x="5658" y="9419"/>
                          </a:lnTo>
                          <a:lnTo>
                            <a:pt x="5697" y="9404"/>
                          </a:lnTo>
                          <a:lnTo>
                            <a:pt x="7237" y="8735"/>
                          </a:lnTo>
                          <a:lnTo>
                            <a:pt x="7237" y="7019"/>
                          </a:lnTo>
                          <a:lnTo>
                            <a:pt x="3543" y="5388"/>
                          </a:lnTo>
                          <a:lnTo>
                            <a:pt x="3543" y="3948"/>
                          </a:lnTo>
                          <a:close/>
                          <a:moveTo>
                            <a:pt x="21328" y="9419"/>
                          </a:moveTo>
                          <a:cubicBezTo>
                            <a:pt x="21328" y="9558"/>
                            <a:pt x="21367" y="9712"/>
                            <a:pt x="21367" y="9865"/>
                          </a:cubicBezTo>
                          <a:lnTo>
                            <a:pt x="17479" y="9865"/>
                          </a:lnTo>
                          <a:lnTo>
                            <a:pt x="17479" y="9419"/>
                          </a:lnTo>
                          <a:close/>
                          <a:moveTo>
                            <a:pt x="21367" y="9900"/>
                          </a:moveTo>
                          <a:cubicBezTo>
                            <a:pt x="21367" y="10106"/>
                            <a:pt x="21367" y="10329"/>
                            <a:pt x="21367" y="10535"/>
                          </a:cubicBezTo>
                          <a:lnTo>
                            <a:pt x="20366" y="10535"/>
                          </a:lnTo>
                          <a:lnTo>
                            <a:pt x="19904" y="10312"/>
                          </a:lnTo>
                          <a:lnTo>
                            <a:pt x="17479" y="10312"/>
                          </a:lnTo>
                          <a:lnTo>
                            <a:pt x="17479" y="9900"/>
                          </a:lnTo>
                          <a:close/>
                          <a:moveTo>
                            <a:pt x="17479" y="10329"/>
                          </a:moveTo>
                          <a:lnTo>
                            <a:pt x="17479" y="10346"/>
                          </a:lnTo>
                          <a:lnTo>
                            <a:pt x="19865" y="10346"/>
                          </a:lnTo>
                          <a:lnTo>
                            <a:pt x="20327" y="10569"/>
                          </a:lnTo>
                          <a:lnTo>
                            <a:pt x="21367" y="10569"/>
                          </a:lnTo>
                          <a:cubicBezTo>
                            <a:pt x="21367" y="10690"/>
                            <a:pt x="21328" y="10810"/>
                            <a:pt x="21328" y="10913"/>
                          </a:cubicBezTo>
                          <a:lnTo>
                            <a:pt x="20560" y="10913"/>
                          </a:lnTo>
                          <a:lnTo>
                            <a:pt x="20249" y="10792"/>
                          </a:lnTo>
                          <a:cubicBezTo>
                            <a:pt x="20249" y="10792"/>
                            <a:pt x="20288" y="10792"/>
                            <a:pt x="20288" y="10775"/>
                          </a:cubicBezTo>
                          <a:cubicBezTo>
                            <a:pt x="20327" y="10740"/>
                            <a:pt x="20288" y="10673"/>
                            <a:pt x="20176" y="10638"/>
                          </a:cubicBezTo>
                          <a:cubicBezTo>
                            <a:pt x="20146" y="10635"/>
                            <a:pt x="20115" y="10631"/>
                            <a:pt x="20081" y="10631"/>
                          </a:cubicBezTo>
                          <a:cubicBezTo>
                            <a:pt x="19990" y="10631"/>
                            <a:pt x="19895" y="10652"/>
                            <a:pt x="19865" y="10690"/>
                          </a:cubicBezTo>
                          <a:cubicBezTo>
                            <a:pt x="19787" y="10740"/>
                            <a:pt x="19865" y="10810"/>
                            <a:pt x="19982" y="10827"/>
                          </a:cubicBezTo>
                          <a:cubicBezTo>
                            <a:pt x="20012" y="10835"/>
                            <a:pt x="20046" y="10838"/>
                            <a:pt x="20077" y="10838"/>
                          </a:cubicBezTo>
                          <a:cubicBezTo>
                            <a:pt x="20124" y="10838"/>
                            <a:pt x="20167" y="10831"/>
                            <a:pt x="20210" y="10810"/>
                          </a:cubicBezTo>
                          <a:lnTo>
                            <a:pt x="20560" y="10946"/>
                          </a:lnTo>
                          <a:lnTo>
                            <a:pt x="21328" y="10946"/>
                          </a:lnTo>
                          <a:cubicBezTo>
                            <a:pt x="21328" y="11033"/>
                            <a:pt x="21289" y="11102"/>
                            <a:pt x="21289" y="11187"/>
                          </a:cubicBezTo>
                          <a:lnTo>
                            <a:pt x="20059" y="11187"/>
                          </a:lnTo>
                          <a:lnTo>
                            <a:pt x="19710" y="11015"/>
                          </a:lnTo>
                          <a:cubicBezTo>
                            <a:pt x="19710" y="11015"/>
                            <a:pt x="19710" y="11015"/>
                            <a:pt x="19749" y="10998"/>
                          </a:cubicBezTo>
                          <a:cubicBezTo>
                            <a:pt x="19787" y="10946"/>
                            <a:pt x="19749" y="10896"/>
                            <a:pt x="19636" y="10862"/>
                          </a:cubicBezTo>
                          <a:cubicBezTo>
                            <a:pt x="19606" y="10858"/>
                            <a:pt x="19576" y="10854"/>
                            <a:pt x="19541" y="10854"/>
                          </a:cubicBezTo>
                          <a:cubicBezTo>
                            <a:pt x="19451" y="10854"/>
                            <a:pt x="19356" y="10875"/>
                            <a:pt x="19326" y="10913"/>
                          </a:cubicBezTo>
                          <a:cubicBezTo>
                            <a:pt x="19248" y="10963"/>
                            <a:pt x="19326" y="11033"/>
                            <a:pt x="19403" y="11050"/>
                          </a:cubicBezTo>
                          <a:cubicBezTo>
                            <a:pt x="19459" y="11058"/>
                            <a:pt x="19511" y="11063"/>
                            <a:pt x="19554" y="11063"/>
                          </a:cubicBezTo>
                          <a:cubicBezTo>
                            <a:pt x="19598" y="11063"/>
                            <a:pt x="19636" y="11058"/>
                            <a:pt x="19675" y="11050"/>
                          </a:cubicBezTo>
                          <a:lnTo>
                            <a:pt x="20020" y="11221"/>
                          </a:lnTo>
                          <a:lnTo>
                            <a:pt x="21289" y="11221"/>
                          </a:lnTo>
                          <a:cubicBezTo>
                            <a:pt x="21250" y="11273"/>
                            <a:pt x="21250" y="11342"/>
                            <a:pt x="21212" y="11392"/>
                          </a:cubicBezTo>
                          <a:lnTo>
                            <a:pt x="19598" y="11392"/>
                          </a:lnTo>
                          <a:lnTo>
                            <a:pt x="19248" y="11256"/>
                          </a:lnTo>
                          <a:cubicBezTo>
                            <a:pt x="19326" y="11204"/>
                            <a:pt x="19248" y="11137"/>
                            <a:pt x="19136" y="11119"/>
                          </a:cubicBezTo>
                          <a:cubicBezTo>
                            <a:pt x="19101" y="11110"/>
                            <a:pt x="19071" y="11104"/>
                            <a:pt x="19036" y="11104"/>
                          </a:cubicBezTo>
                          <a:cubicBezTo>
                            <a:pt x="18959" y="11104"/>
                            <a:pt x="18881" y="11133"/>
                            <a:pt x="18825" y="11169"/>
                          </a:cubicBezTo>
                          <a:cubicBezTo>
                            <a:pt x="18786" y="11221"/>
                            <a:pt x="18825" y="11273"/>
                            <a:pt x="18942" y="11308"/>
                          </a:cubicBezTo>
                          <a:cubicBezTo>
                            <a:pt x="18963" y="11312"/>
                            <a:pt x="18989" y="11313"/>
                            <a:pt x="19019" y="11313"/>
                          </a:cubicBezTo>
                          <a:cubicBezTo>
                            <a:pt x="19084" y="11313"/>
                            <a:pt x="19157" y="11302"/>
                            <a:pt x="19209" y="11290"/>
                          </a:cubicBezTo>
                          <a:lnTo>
                            <a:pt x="19559" y="11427"/>
                          </a:lnTo>
                          <a:lnTo>
                            <a:pt x="21212" y="11427"/>
                          </a:lnTo>
                          <a:cubicBezTo>
                            <a:pt x="21212" y="11462"/>
                            <a:pt x="21173" y="11496"/>
                            <a:pt x="21173" y="11548"/>
                          </a:cubicBezTo>
                          <a:cubicBezTo>
                            <a:pt x="21138" y="11581"/>
                            <a:pt x="21138" y="11633"/>
                            <a:pt x="21099" y="11667"/>
                          </a:cubicBezTo>
                          <a:lnTo>
                            <a:pt x="18674" y="11667"/>
                          </a:lnTo>
                          <a:lnTo>
                            <a:pt x="18212" y="11479"/>
                          </a:lnTo>
                          <a:cubicBezTo>
                            <a:pt x="18247" y="11462"/>
                            <a:pt x="18247" y="11462"/>
                            <a:pt x="18247" y="11462"/>
                          </a:cubicBezTo>
                          <a:cubicBezTo>
                            <a:pt x="18324" y="11410"/>
                            <a:pt x="18247" y="11342"/>
                            <a:pt x="18135" y="11325"/>
                          </a:cubicBezTo>
                          <a:cubicBezTo>
                            <a:pt x="18091" y="11312"/>
                            <a:pt x="18053" y="11306"/>
                            <a:pt x="18014" y="11306"/>
                          </a:cubicBezTo>
                          <a:cubicBezTo>
                            <a:pt x="17940" y="11306"/>
                            <a:pt x="17876" y="11325"/>
                            <a:pt x="17824" y="11360"/>
                          </a:cubicBezTo>
                          <a:cubicBezTo>
                            <a:pt x="17785" y="11410"/>
                            <a:pt x="17824" y="11479"/>
                            <a:pt x="17940" y="11496"/>
                          </a:cubicBezTo>
                          <a:cubicBezTo>
                            <a:pt x="17979" y="11504"/>
                            <a:pt x="18018" y="11510"/>
                            <a:pt x="18057" y="11510"/>
                          </a:cubicBezTo>
                          <a:cubicBezTo>
                            <a:pt x="18096" y="11510"/>
                            <a:pt x="18135" y="11504"/>
                            <a:pt x="18173" y="11496"/>
                          </a:cubicBezTo>
                          <a:lnTo>
                            <a:pt x="18635" y="11702"/>
                          </a:lnTo>
                          <a:lnTo>
                            <a:pt x="21099" y="11702"/>
                          </a:lnTo>
                          <a:cubicBezTo>
                            <a:pt x="21061" y="11771"/>
                            <a:pt x="20983" y="11838"/>
                            <a:pt x="20944" y="11908"/>
                          </a:cubicBezTo>
                          <a:lnTo>
                            <a:pt x="17785" y="11908"/>
                          </a:lnTo>
                          <a:lnTo>
                            <a:pt x="16749" y="11392"/>
                          </a:lnTo>
                          <a:lnTo>
                            <a:pt x="16749" y="10723"/>
                          </a:lnTo>
                          <a:lnTo>
                            <a:pt x="16671" y="10723"/>
                          </a:lnTo>
                          <a:lnTo>
                            <a:pt x="16671" y="11410"/>
                          </a:lnTo>
                          <a:lnTo>
                            <a:pt x="17746" y="11942"/>
                          </a:lnTo>
                          <a:lnTo>
                            <a:pt x="20944" y="11942"/>
                          </a:lnTo>
                          <a:cubicBezTo>
                            <a:pt x="20827" y="12062"/>
                            <a:pt x="20750" y="12183"/>
                            <a:pt x="20638" y="12319"/>
                          </a:cubicBezTo>
                          <a:lnTo>
                            <a:pt x="20638" y="12302"/>
                          </a:lnTo>
                          <a:lnTo>
                            <a:pt x="17634" y="12302"/>
                          </a:lnTo>
                          <a:lnTo>
                            <a:pt x="15709" y="11462"/>
                          </a:lnTo>
                          <a:lnTo>
                            <a:pt x="15709" y="10723"/>
                          </a:lnTo>
                          <a:lnTo>
                            <a:pt x="16555" y="10723"/>
                          </a:lnTo>
                          <a:cubicBezTo>
                            <a:pt x="17056" y="10723"/>
                            <a:pt x="17440" y="10552"/>
                            <a:pt x="17479" y="10329"/>
                          </a:cubicBezTo>
                          <a:close/>
                          <a:moveTo>
                            <a:pt x="15631" y="10723"/>
                          </a:moveTo>
                          <a:lnTo>
                            <a:pt x="15631" y="11479"/>
                          </a:lnTo>
                          <a:lnTo>
                            <a:pt x="17595" y="12337"/>
                          </a:lnTo>
                          <a:lnTo>
                            <a:pt x="20599" y="12337"/>
                          </a:lnTo>
                          <a:cubicBezTo>
                            <a:pt x="20521" y="12473"/>
                            <a:pt x="20405" y="12612"/>
                            <a:pt x="20288" y="12731"/>
                          </a:cubicBezTo>
                          <a:lnTo>
                            <a:pt x="17517" y="12731"/>
                          </a:lnTo>
                          <a:lnTo>
                            <a:pt x="14669" y="11392"/>
                          </a:lnTo>
                          <a:lnTo>
                            <a:pt x="14669" y="10723"/>
                          </a:lnTo>
                          <a:close/>
                          <a:moveTo>
                            <a:pt x="14591" y="10723"/>
                          </a:moveTo>
                          <a:lnTo>
                            <a:pt x="14591" y="11410"/>
                          </a:lnTo>
                          <a:lnTo>
                            <a:pt x="17479" y="12765"/>
                          </a:lnTo>
                          <a:lnTo>
                            <a:pt x="20249" y="12765"/>
                          </a:lnTo>
                          <a:cubicBezTo>
                            <a:pt x="20137" y="12902"/>
                            <a:pt x="20020" y="13058"/>
                            <a:pt x="19904" y="13194"/>
                          </a:cubicBezTo>
                          <a:lnTo>
                            <a:pt x="17517" y="13194"/>
                          </a:lnTo>
                          <a:lnTo>
                            <a:pt x="13668" y="11444"/>
                          </a:lnTo>
                          <a:lnTo>
                            <a:pt x="13707" y="10723"/>
                          </a:lnTo>
                          <a:close/>
                          <a:moveTo>
                            <a:pt x="19559" y="15888"/>
                          </a:moveTo>
                          <a:cubicBezTo>
                            <a:pt x="19598" y="15956"/>
                            <a:pt x="19598" y="16042"/>
                            <a:pt x="19636" y="16112"/>
                          </a:cubicBezTo>
                          <a:lnTo>
                            <a:pt x="18286" y="16112"/>
                          </a:lnTo>
                          <a:lnTo>
                            <a:pt x="17479" y="16352"/>
                          </a:lnTo>
                          <a:lnTo>
                            <a:pt x="15787" y="16352"/>
                          </a:lnTo>
                          <a:lnTo>
                            <a:pt x="15787" y="16179"/>
                          </a:lnTo>
                          <a:cubicBezTo>
                            <a:pt x="15787" y="16162"/>
                            <a:pt x="15787" y="16162"/>
                            <a:pt x="15787" y="16144"/>
                          </a:cubicBezTo>
                          <a:lnTo>
                            <a:pt x="17517" y="16144"/>
                          </a:lnTo>
                          <a:lnTo>
                            <a:pt x="18324" y="15888"/>
                          </a:lnTo>
                          <a:close/>
                          <a:moveTo>
                            <a:pt x="19636" y="16144"/>
                          </a:moveTo>
                          <a:cubicBezTo>
                            <a:pt x="19675" y="16367"/>
                            <a:pt x="19675" y="16575"/>
                            <a:pt x="19675" y="16763"/>
                          </a:cubicBezTo>
                          <a:lnTo>
                            <a:pt x="18173" y="16763"/>
                          </a:lnTo>
                          <a:lnTo>
                            <a:pt x="17634" y="16523"/>
                          </a:lnTo>
                          <a:lnTo>
                            <a:pt x="15787" y="16523"/>
                          </a:lnTo>
                          <a:lnTo>
                            <a:pt x="15787" y="16385"/>
                          </a:lnTo>
                          <a:lnTo>
                            <a:pt x="17517" y="16385"/>
                          </a:lnTo>
                          <a:lnTo>
                            <a:pt x="18324" y="16144"/>
                          </a:lnTo>
                          <a:close/>
                          <a:moveTo>
                            <a:pt x="17595" y="16558"/>
                          </a:moveTo>
                          <a:lnTo>
                            <a:pt x="18135" y="16796"/>
                          </a:lnTo>
                          <a:lnTo>
                            <a:pt x="19675" y="16796"/>
                          </a:lnTo>
                          <a:cubicBezTo>
                            <a:pt x="19636" y="16848"/>
                            <a:pt x="19636" y="16917"/>
                            <a:pt x="19636" y="16969"/>
                          </a:cubicBezTo>
                          <a:lnTo>
                            <a:pt x="18173" y="16969"/>
                          </a:lnTo>
                          <a:lnTo>
                            <a:pt x="17517" y="16712"/>
                          </a:lnTo>
                          <a:lnTo>
                            <a:pt x="15787" y="16712"/>
                          </a:lnTo>
                          <a:lnTo>
                            <a:pt x="15787" y="16558"/>
                          </a:lnTo>
                          <a:close/>
                          <a:moveTo>
                            <a:pt x="1385" y="16025"/>
                          </a:moveTo>
                          <a:lnTo>
                            <a:pt x="2926" y="16729"/>
                          </a:lnTo>
                          <a:lnTo>
                            <a:pt x="2926" y="17312"/>
                          </a:lnTo>
                          <a:lnTo>
                            <a:pt x="2503" y="17312"/>
                          </a:lnTo>
                          <a:lnTo>
                            <a:pt x="2503" y="16848"/>
                          </a:lnTo>
                          <a:lnTo>
                            <a:pt x="1385" y="16402"/>
                          </a:lnTo>
                          <a:lnTo>
                            <a:pt x="155" y="16402"/>
                          </a:lnTo>
                          <a:lnTo>
                            <a:pt x="155" y="16025"/>
                          </a:lnTo>
                          <a:close/>
                          <a:moveTo>
                            <a:pt x="1385" y="15733"/>
                          </a:moveTo>
                          <a:lnTo>
                            <a:pt x="3694" y="16729"/>
                          </a:lnTo>
                          <a:lnTo>
                            <a:pt x="3694" y="17312"/>
                          </a:lnTo>
                          <a:lnTo>
                            <a:pt x="3004" y="17312"/>
                          </a:lnTo>
                          <a:lnTo>
                            <a:pt x="3004" y="16729"/>
                          </a:lnTo>
                          <a:lnTo>
                            <a:pt x="1424" y="15990"/>
                          </a:lnTo>
                          <a:lnTo>
                            <a:pt x="155" y="15990"/>
                          </a:lnTo>
                          <a:lnTo>
                            <a:pt x="155" y="15733"/>
                          </a:lnTo>
                          <a:close/>
                          <a:moveTo>
                            <a:pt x="3043" y="3569"/>
                          </a:moveTo>
                          <a:lnTo>
                            <a:pt x="3043" y="3656"/>
                          </a:lnTo>
                          <a:cubicBezTo>
                            <a:pt x="3043" y="3792"/>
                            <a:pt x="3232" y="3913"/>
                            <a:pt x="3543" y="3948"/>
                          </a:cubicBezTo>
                          <a:cubicBezTo>
                            <a:pt x="3582" y="3948"/>
                            <a:pt x="3655" y="3965"/>
                            <a:pt x="3694" y="3965"/>
                          </a:cubicBezTo>
                          <a:lnTo>
                            <a:pt x="4156" y="3965"/>
                          </a:lnTo>
                          <a:lnTo>
                            <a:pt x="4156" y="5388"/>
                          </a:lnTo>
                          <a:lnTo>
                            <a:pt x="7816" y="7035"/>
                          </a:lnTo>
                          <a:lnTo>
                            <a:pt x="7816" y="9129"/>
                          </a:lnTo>
                          <a:lnTo>
                            <a:pt x="6275" y="9763"/>
                          </a:lnTo>
                          <a:lnTo>
                            <a:pt x="3733" y="9763"/>
                          </a:lnTo>
                          <a:lnTo>
                            <a:pt x="3733" y="9798"/>
                          </a:lnTo>
                          <a:lnTo>
                            <a:pt x="6314" y="9798"/>
                          </a:lnTo>
                          <a:lnTo>
                            <a:pt x="7893" y="9146"/>
                          </a:lnTo>
                          <a:lnTo>
                            <a:pt x="7893" y="7019"/>
                          </a:lnTo>
                          <a:lnTo>
                            <a:pt x="4234" y="5371"/>
                          </a:lnTo>
                          <a:lnTo>
                            <a:pt x="4234" y="3965"/>
                          </a:lnTo>
                          <a:lnTo>
                            <a:pt x="4734" y="3965"/>
                          </a:lnTo>
                          <a:lnTo>
                            <a:pt x="4734" y="5423"/>
                          </a:lnTo>
                          <a:lnTo>
                            <a:pt x="8394" y="7035"/>
                          </a:lnTo>
                          <a:lnTo>
                            <a:pt x="8394" y="9454"/>
                          </a:lnTo>
                          <a:lnTo>
                            <a:pt x="6853" y="10158"/>
                          </a:lnTo>
                          <a:lnTo>
                            <a:pt x="3733" y="10158"/>
                          </a:lnTo>
                          <a:lnTo>
                            <a:pt x="3733" y="10192"/>
                          </a:lnTo>
                          <a:lnTo>
                            <a:pt x="6931" y="10192"/>
                          </a:lnTo>
                          <a:lnTo>
                            <a:pt x="8472" y="9471"/>
                          </a:lnTo>
                          <a:lnTo>
                            <a:pt x="8472" y="7002"/>
                          </a:lnTo>
                          <a:lnTo>
                            <a:pt x="4812" y="5388"/>
                          </a:lnTo>
                          <a:lnTo>
                            <a:pt x="4812" y="3965"/>
                          </a:lnTo>
                          <a:lnTo>
                            <a:pt x="5313" y="3965"/>
                          </a:lnTo>
                          <a:lnTo>
                            <a:pt x="5313" y="5406"/>
                          </a:lnTo>
                          <a:lnTo>
                            <a:pt x="9818" y="7431"/>
                          </a:lnTo>
                          <a:lnTo>
                            <a:pt x="12973" y="7431"/>
                          </a:lnTo>
                          <a:lnTo>
                            <a:pt x="13512" y="7654"/>
                          </a:lnTo>
                          <a:lnTo>
                            <a:pt x="13512" y="8596"/>
                          </a:lnTo>
                          <a:lnTo>
                            <a:pt x="13590" y="8596"/>
                          </a:lnTo>
                          <a:lnTo>
                            <a:pt x="13590" y="7637"/>
                          </a:lnTo>
                          <a:lnTo>
                            <a:pt x="13012" y="7396"/>
                          </a:lnTo>
                          <a:lnTo>
                            <a:pt x="9857" y="7396"/>
                          </a:lnTo>
                          <a:lnTo>
                            <a:pt x="5390" y="5388"/>
                          </a:lnTo>
                          <a:lnTo>
                            <a:pt x="5390" y="3965"/>
                          </a:lnTo>
                          <a:lnTo>
                            <a:pt x="5813" y="3965"/>
                          </a:lnTo>
                          <a:cubicBezTo>
                            <a:pt x="5852" y="3965"/>
                            <a:pt x="5930" y="3948"/>
                            <a:pt x="5969" y="3948"/>
                          </a:cubicBezTo>
                          <a:lnTo>
                            <a:pt x="5969" y="5406"/>
                          </a:lnTo>
                          <a:lnTo>
                            <a:pt x="9469" y="7035"/>
                          </a:lnTo>
                          <a:lnTo>
                            <a:pt x="13167" y="7035"/>
                          </a:lnTo>
                          <a:lnTo>
                            <a:pt x="14514" y="7602"/>
                          </a:lnTo>
                          <a:lnTo>
                            <a:pt x="14514" y="8596"/>
                          </a:lnTo>
                          <a:lnTo>
                            <a:pt x="13668" y="8596"/>
                          </a:lnTo>
                          <a:cubicBezTo>
                            <a:pt x="13128" y="8596"/>
                            <a:pt x="12705" y="8785"/>
                            <a:pt x="12705" y="9025"/>
                          </a:cubicBezTo>
                          <a:lnTo>
                            <a:pt x="12705" y="9008"/>
                          </a:lnTo>
                          <a:lnTo>
                            <a:pt x="10358" y="9008"/>
                          </a:lnTo>
                          <a:lnTo>
                            <a:pt x="6776" y="10621"/>
                          </a:lnTo>
                          <a:lnTo>
                            <a:pt x="3733" y="10621"/>
                          </a:lnTo>
                          <a:lnTo>
                            <a:pt x="3733" y="10656"/>
                          </a:lnTo>
                          <a:lnTo>
                            <a:pt x="6814" y="10656"/>
                          </a:lnTo>
                          <a:lnTo>
                            <a:pt x="6814" y="10638"/>
                          </a:lnTo>
                          <a:lnTo>
                            <a:pt x="10396" y="9042"/>
                          </a:lnTo>
                          <a:lnTo>
                            <a:pt x="12705" y="9042"/>
                          </a:lnTo>
                          <a:lnTo>
                            <a:pt x="12705" y="9575"/>
                          </a:lnTo>
                          <a:lnTo>
                            <a:pt x="10358" y="9575"/>
                          </a:lnTo>
                          <a:lnTo>
                            <a:pt x="7009" y="11067"/>
                          </a:lnTo>
                          <a:lnTo>
                            <a:pt x="3733" y="11067"/>
                          </a:lnTo>
                          <a:lnTo>
                            <a:pt x="3733" y="11102"/>
                          </a:lnTo>
                          <a:lnTo>
                            <a:pt x="7043" y="11102"/>
                          </a:lnTo>
                          <a:lnTo>
                            <a:pt x="10358" y="9610"/>
                          </a:lnTo>
                          <a:lnTo>
                            <a:pt x="12705" y="9610"/>
                          </a:lnTo>
                          <a:lnTo>
                            <a:pt x="12705" y="10038"/>
                          </a:lnTo>
                          <a:lnTo>
                            <a:pt x="10781" y="10038"/>
                          </a:lnTo>
                          <a:lnTo>
                            <a:pt x="9702" y="10485"/>
                          </a:lnTo>
                          <a:cubicBezTo>
                            <a:pt x="9663" y="10467"/>
                            <a:pt x="9624" y="10450"/>
                            <a:pt x="9585" y="10450"/>
                          </a:cubicBezTo>
                          <a:cubicBezTo>
                            <a:pt x="9434" y="10450"/>
                            <a:pt x="9356" y="10500"/>
                            <a:pt x="9356" y="10552"/>
                          </a:cubicBezTo>
                          <a:cubicBezTo>
                            <a:pt x="9356" y="10621"/>
                            <a:pt x="9434" y="10656"/>
                            <a:pt x="9585" y="10656"/>
                          </a:cubicBezTo>
                          <a:cubicBezTo>
                            <a:pt x="9702" y="10656"/>
                            <a:pt x="9818" y="10621"/>
                            <a:pt x="9818" y="10552"/>
                          </a:cubicBezTo>
                          <a:cubicBezTo>
                            <a:pt x="9818" y="10535"/>
                            <a:pt x="9779" y="10517"/>
                            <a:pt x="9779" y="10500"/>
                          </a:cubicBezTo>
                          <a:lnTo>
                            <a:pt x="10819" y="10071"/>
                          </a:lnTo>
                          <a:lnTo>
                            <a:pt x="12705" y="10071"/>
                          </a:lnTo>
                          <a:lnTo>
                            <a:pt x="12705" y="10312"/>
                          </a:lnTo>
                          <a:cubicBezTo>
                            <a:pt x="12705" y="10363"/>
                            <a:pt x="12744" y="10415"/>
                            <a:pt x="12783" y="10467"/>
                          </a:cubicBezTo>
                          <a:lnTo>
                            <a:pt x="10858" y="10467"/>
                          </a:lnTo>
                          <a:lnTo>
                            <a:pt x="9318" y="11119"/>
                          </a:lnTo>
                          <a:cubicBezTo>
                            <a:pt x="9279" y="11102"/>
                            <a:pt x="9240" y="11102"/>
                            <a:pt x="9201" y="11102"/>
                          </a:cubicBezTo>
                          <a:cubicBezTo>
                            <a:pt x="9046" y="11102"/>
                            <a:pt x="8968" y="11137"/>
                            <a:pt x="8968" y="11204"/>
                          </a:cubicBezTo>
                          <a:cubicBezTo>
                            <a:pt x="8968" y="11256"/>
                            <a:pt x="9046" y="11308"/>
                            <a:pt x="9201" y="11308"/>
                          </a:cubicBezTo>
                          <a:cubicBezTo>
                            <a:pt x="9318" y="11308"/>
                            <a:pt x="9434" y="11256"/>
                            <a:pt x="9434" y="11204"/>
                          </a:cubicBezTo>
                          <a:cubicBezTo>
                            <a:pt x="9434" y="11169"/>
                            <a:pt x="9395" y="11152"/>
                            <a:pt x="9356" y="11137"/>
                          </a:cubicBezTo>
                          <a:lnTo>
                            <a:pt x="10897" y="10500"/>
                          </a:lnTo>
                          <a:lnTo>
                            <a:pt x="12822" y="10500"/>
                          </a:lnTo>
                          <a:lnTo>
                            <a:pt x="12822" y="10485"/>
                          </a:lnTo>
                          <a:cubicBezTo>
                            <a:pt x="12934" y="10621"/>
                            <a:pt x="13284" y="10723"/>
                            <a:pt x="13668" y="10723"/>
                          </a:cubicBezTo>
                          <a:lnTo>
                            <a:pt x="13629" y="10723"/>
                          </a:lnTo>
                          <a:lnTo>
                            <a:pt x="13590" y="11444"/>
                          </a:lnTo>
                          <a:lnTo>
                            <a:pt x="13629" y="11462"/>
                          </a:lnTo>
                          <a:lnTo>
                            <a:pt x="17479" y="13229"/>
                          </a:lnTo>
                          <a:lnTo>
                            <a:pt x="19865" y="13229"/>
                          </a:lnTo>
                          <a:cubicBezTo>
                            <a:pt x="19787" y="13348"/>
                            <a:pt x="19675" y="13452"/>
                            <a:pt x="19598" y="13554"/>
                          </a:cubicBezTo>
                          <a:lnTo>
                            <a:pt x="17094" y="13554"/>
                          </a:lnTo>
                          <a:lnTo>
                            <a:pt x="13858" y="12079"/>
                          </a:lnTo>
                          <a:cubicBezTo>
                            <a:pt x="13897" y="12027"/>
                            <a:pt x="13858" y="11960"/>
                            <a:pt x="13745" y="11942"/>
                          </a:cubicBezTo>
                          <a:cubicBezTo>
                            <a:pt x="13702" y="11931"/>
                            <a:pt x="13659" y="11925"/>
                            <a:pt x="13612" y="11925"/>
                          </a:cubicBezTo>
                          <a:cubicBezTo>
                            <a:pt x="13534" y="11925"/>
                            <a:pt x="13461" y="11942"/>
                            <a:pt x="13435" y="11977"/>
                          </a:cubicBezTo>
                          <a:cubicBezTo>
                            <a:pt x="13357" y="12027"/>
                            <a:pt x="13435" y="12096"/>
                            <a:pt x="13551" y="12113"/>
                          </a:cubicBezTo>
                          <a:cubicBezTo>
                            <a:pt x="13581" y="12121"/>
                            <a:pt x="13616" y="12125"/>
                            <a:pt x="13646" y="12125"/>
                          </a:cubicBezTo>
                          <a:cubicBezTo>
                            <a:pt x="13694" y="12125"/>
                            <a:pt x="13737" y="12117"/>
                            <a:pt x="13784" y="12096"/>
                          </a:cubicBezTo>
                          <a:lnTo>
                            <a:pt x="17056" y="13606"/>
                          </a:lnTo>
                          <a:lnTo>
                            <a:pt x="19598" y="13606"/>
                          </a:lnTo>
                          <a:cubicBezTo>
                            <a:pt x="19520" y="13710"/>
                            <a:pt x="19442" y="13829"/>
                            <a:pt x="19403" y="13915"/>
                          </a:cubicBezTo>
                          <a:lnTo>
                            <a:pt x="16438" y="13915"/>
                          </a:lnTo>
                          <a:lnTo>
                            <a:pt x="12244" y="12079"/>
                          </a:lnTo>
                          <a:cubicBezTo>
                            <a:pt x="12282" y="12062"/>
                            <a:pt x="12282" y="12044"/>
                            <a:pt x="12282" y="12027"/>
                          </a:cubicBezTo>
                          <a:cubicBezTo>
                            <a:pt x="12282" y="11977"/>
                            <a:pt x="12166" y="11925"/>
                            <a:pt x="12049" y="11925"/>
                          </a:cubicBezTo>
                          <a:cubicBezTo>
                            <a:pt x="11933" y="11925"/>
                            <a:pt x="11821" y="11977"/>
                            <a:pt x="11821" y="12027"/>
                          </a:cubicBezTo>
                          <a:cubicBezTo>
                            <a:pt x="11821" y="12079"/>
                            <a:pt x="11933" y="12131"/>
                            <a:pt x="12049" y="12131"/>
                          </a:cubicBezTo>
                          <a:cubicBezTo>
                            <a:pt x="12127" y="12131"/>
                            <a:pt x="12166" y="12113"/>
                            <a:pt x="12205" y="12096"/>
                          </a:cubicBezTo>
                          <a:lnTo>
                            <a:pt x="16400" y="13950"/>
                          </a:lnTo>
                          <a:lnTo>
                            <a:pt x="19364" y="13950"/>
                          </a:lnTo>
                          <a:cubicBezTo>
                            <a:pt x="19364" y="13983"/>
                            <a:pt x="19364" y="14000"/>
                            <a:pt x="19326" y="14017"/>
                          </a:cubicBezTo>
                          <a:cubicBezTo>
                            <a:pt x="19287" y="14104"/>
                            <a:pt x="19287" y="14223"/>
                            <a:pt x="19287" y="14327"/>
                          </a:cubicBezTo>
                          <a:lnTo>
                            <a:pt x="15899" y="14327"/>
                          </a:lnTo>
                          <a:lnTo>
                            <a:pt x="10819" y="12079"/>
                          </a:lnTo>
                          <a:cubicBezTo>
                            <a:pt x="10819" y="12062"/>
                            <a:pt x="10858" y="12044"/>
                            <a:pt x="10858" y="12027"/>
                          </a:cubicBezTo>
                          <a:cubicBezTo>
                            <a:pt x="10858" y="11977"/>
                            <a:pt x="10742" y="11925"/>
                            <a:pt x="10625" y="11925"/>
                          </a:cubicBezTo>
                          <a:cubicBezTo>
                            <a:pt x="10470" y="11925"/>
                            <a:pt x="10396" y="11977"/>
                            <a:pt x="10396" y="12027"/>
                          </a:cubicBezTo>
                          <a:cubicBezTo>
                            <a:pt x="10396" y="12079"/>
                            <a:pt x="10470" y="12131"/>
                            <a:pt x="10625" y="12131"/>
                          </a:cubicBezTo>
                          <a:cubicBezTo>
                            <a:pt x="10664" y="12131"/>
                            <a:pt x="10742" y="12113"/>
                            <a:pt x="10781" y="12096"/>
                          </a:cubicBezTo>
                          <a:lnTo>
                            <a:pt x="15860" y="14362"/>
                          </a:lnTo>
                          <a:lnTo>
                            <a:pt x="19287" y="14362"/>
                          </a:lnTo>
                          <a:cubicBezTo>
                            <a:pt x="19287" y="14429"/>
                            <a:pt x="19287" y="14498"/>
                            <a:pt x="19287" y="14567"/>
                          </a:cubicBezTo>
                          <a:lnTo>
                            <a:pt x="16823" y="14567"/>
                          </a:lnTo>
                          <a:cubicBezTo>
                            <a:pt x="16823" y="14550"/>
                            <a:pt x="16784" y="14515"/>
                            <a:pt x="16710" y="14498"/>
                          </a:cubicBezTo>
                          <a:cubicBezTo>
                            <a:pt x="16676" y="14488"/>
                            <a:pt x="16641" y="14485"/>
                            <a:pt x="16607" y="14485"/>
                          </a:cubicBezTo>
                          <a:cubicBezTo>
                            <a:pt x="16516" y="14485"/>
                            <a:pt x="16430" y="14513"/>
                            <a:pt x="16400" y="14550"/>
                          </a:cubicBezTo>
                          <a:cubicBezTo>
                            <a:pt x="16322" y="14602"/>
                            <a:pt x="16400" y="14652"/>
                            <a:pt x="16516" y="14687"/>
                          </a:cubicBezTo>
                          <a:cubicBezTo>
                            <a:pt x="16546" y="14690"/>
                            <a:pt x="16572" y="14694"/>
                            <a:pt x="16602" y="14694"/>
                          </a:cubicBezTo>
                          <a:cubicBezTo>
                            <a:pt x="16689" y="14694"/>
                            <a:pt x="16766" y="14675"/>
                            <a:pt x="16823" y="14635"/>
                          </a:cubicBezTo>
                          <a:cubicBezTo>
                            <a:pt x="16823" y="14619"/>
                            <a:pt x="16823" y="14619"/>
                            <a:pt x="16823" y="14602"/>
                          </a:cubicBezTo>
                          <a:lnTo>
                            <a:pt x="19287" y="14602"/>
                          </a:lnTo>
                          <a:cubicBezTo>
                            <a:pt x="19287" y="14704"/>
                            <a:pt x="19326" y="14808"/>
                            <a:pt x="19326" y="14910"/>
                          </a:cubicBezTo>
                          <a:lnTo>
                            <a:pt x="17440" y="14910"/>
                          </a:lnTo>
                          <a:cubicBezTo>
                            <a:pt x="17440" y="14875"/>
                            <a:pt x="17401" y="14840"/>
                            <a:pt x="17323" y="14825"/>
                          </a:cubicBezTo>
                          <a:cubicBezTo>
                            <a:pt x="17297" y="14819"/>
                            <a:pt x="17267" y="14817"/>
                            <a:pt x="17237" y="14817"/>
                          </a:cubicBezTo>
                          <a:cubicBezTo>
                            <a:pt x="17155" y="14817"/>
                            <a:pt x="17073" y="14837"/>
                            <a:pt x="17017" y="14875"/>
                          </a:cubicBezTo>
                          <a:cubicBezTo>
                            <a:pt x="16978" y="14927"/>
                            <a:pt x="17017" y="14979"/>
                            <a:pt x="17133" y="15013"/>
                          </a:cubicBezTo>
                          <a:cubicBezTo>
                            <a:pt x="17159" y="15017"/>
                            <a:pt x="17189" y="15019"/>
                            <a:pt x="17220" y="15019"/>
                          </a:cubicBezTo>
                          <a:cubicBezTo>
                            <a:pt x="17302" y="15019"/>
                            <a:pt x="17384" y="15000"/>
                            <a:pt x="17440" y="14962"/>
                          </a:cubicBezTo>
                          <a:cubicBezTo>
                            <a:pt x="17440" y="14962"/>
                            <a:pt x="17440" y="14944"/>
                            <a:pt x="17440" y="14944"/>
                          </a:cubicBezTo>
                          <a:lnTo>
                            <a:pt x="19364" y="14944"/>
                          </a:lnTo>
                          <a:cubicBezTo>
                            <a:pt x="19364" y="15031"/>
                            <a:pt x="19403" y="15133"/>
                            <a:pt x="19403" y="15237"/>
                          </a:cubicBezTo>
                          <a:lnTo>
                            <a:pt x="18018" y="15237"/>
                          </a:lnTo>
                          <a:cubicBezTo>
                            <a:pt x="18018" y="15219"/>
                            <a:pt x="17979" y="15185"/>
                            <a:pt x="17901" y="15167"/>
                          </a:cubicBezTo>
                          <a:cubicBezTo>
                            <a:pt x="17871" y="15163"/>
                            <a:pt x="17841" y="15162"/>
                            <a:pt x="17811" y="15162"/>
                          </a:cubicBezTo>
                          <a:cubicBezTo>
                            <a:pt x="17716" y="15162"/>
                            <a:pt x="17621" y="15181"/>
                            <a:pt x="17595" y="15219"/>
                          </a:cubicBezTo>
                          <a:cubicBezTo>
                            <a:pt x="17517" y="15271"/>
                            <a:pt x="17595" y="15321"/>
                            <a:pt x="17712" y="15356"/>
                          </a:cubicBezTo>
                          <a:cubicBezTo>
                            <a:pt x="17729" y="15360"/>
                            <a:pt x="17755" y="15362"/>
                            <a:pt x="17781" y="15362"/>
                          </a:cubicBezTo>
                          <a:cubicBezTo>
                            <a:pt x="17858" y="15362"/>
                            <a:pt x="17962" y="15342"/>
                            <a:pt x="18018" y="15304"/>
                          </a:cubicBezTo>
                          <a:cubicBezTo>
                            <a:pt x="18018" y="15304"/>
                            <a:pt x="18018" y="15287"/>
                            <a:pt x="18018" y="15271"/>
                          </a:cubicBezTo>
                          <a:lnTo>
                            <a:pt x="19442" y="15271"/>
                          </a:lnTo>
                          <a:cubicBezTo>
                            <a:pt x="19442" y="15338"/>
                            <a:pt x="19442" y="15390"/>
                            <a:pt x="19481" y="15460"/>
                          </a:cubicBezTo>
                          <a:cubicBezTo>
                            <a:pt x="19481" y="15492"/>
                            <a:pt x="19481" y="15544"/>
                            <a:pt x="19481" y="15579"/>
                          </a:cubicBezTo>
                          <a:lnTo>
                            <a:pt x="18674" y="15579"/>
                          </a:lnTo>
                          <a:cubicBezTo>
                            <a:pt x="18674" y="15544"/>
                            <a:pt x="18596" y="15527"/>
                            <a:pt x="18557" y="15510"/>
                          </a:cubicBezTo>
                          <a:cubicBezTo>
                            <a:pt x="18514" y="15498"/>
                            <a:pt x="18471" y="15492"/>
                            <a:pt x="18428" y="15492"/>
                          </a:cubicBezTo>
                          <a:cubicBezTo>
                            <a:pt x="18346" y="15492"/>
                            <a:pt x="18273" y="15512"/>
                            <a:pt x="18247" y="15544"/>
                          </a:cubicBezTo>
                          <a:cubicBezTo>
                            <a:pt x="18173" y="15596"/>
                            <a:pt x="18212" y="15665"/>
                            <a:pt x="18324" y="15683"/>
                          </a:cubicBezTo>
                          <a:cubicBezTo>
                            <a:pt x="18368" y="15694"/>
                            <a:pt x="18411" y="15700"/>
                            <a:pt x="18458" y="15700"/>
                          </a:cubicBezTo>
                          <a:cubicBezTo>
                            <a:pt x="18536" y="15700"/>
                            <a:pt x="18609" y="15681"/>
                            <a:pt x="18635" y="15648"/>
                          </a:cubicBezTo>
                          <a:cubicBezTo>
                            <a:pt x="18674" y="15631"/>
                            <a:pt x="18674" y="15631"/>
                            <a:pt x="18674" y="15613"/>
                          </a:cubicBezTo>
                          <a:lnTo>
                            <a:pt x="19520" y="15613"/>
                          </a:lnTo>
                          <a:cubicBezTo>
                            <a:pt x="19520" y="15700"/>
                            <a:pt x="19559" y="15767"/>
                            <a:pt x="19559" y="15854"/>
                          </a:cubicBezTo>
                          <a:lnTo>
                            <a:pt x="18324" y="15854"/>
                          </a:lnTo>
                          <a:lnTo>
                            <a:pt x="17479" y="16112"/>
                          </a:lnTo>
                          <a:lnTo>
                            <a:pt x="15787" y="16112"/>
                          </a:lnTo>
                          <a:lnTo>
                            <a:pt x="15787" y="16129"/>
                          </a:lnTo>
                          <a:cubicBezTo>
                            <a:pt x="15748" y="16042"/>
                            <a:pt x="15554" y="15990"/>
                            <a:pt x="15360" y="15990"/>
                          </a:cubicBezTo>
                          <a:lnTo>
                            <a:pt x="15247" y="15990"/>
                          </a:lnTo>
                          <a:lnTo>
                            <a:pt x="15247" y="14910"/>
                          </a:lnTo>
                          <a:lnTo>
                            <a:pt x="7777" y="11565"/>
                          </a:lnTo>
                          <a:lnTo>
                            <a:pt x="3733" y="11565"/>
                          </a:lnTo>
                          <a:lnTo>
                            <a:pt x="3733" y="11598"/>
                          </a:lnTo>
                          <a:lnTo>
                            <a:pt x="7738" y="11598"/>
                          </a:lnTo>
                          <a:lnTo>
                            <a:pt x="15170" y="14927"/>
                          </a:lnTo>
                          <a:lnTo>
                            <a:pt x="15170" y="15990"/>
                          </a:lnTo>
                          <a:lnTo>
                            <a:pt x="14052" y="15990"/>
                          </a:lnTo>
                          <a:cubicBezTo>
                            <a:pt x="13858" y="15990"/>
                            <a:pt x="13707" y="16042"/>
                            <a:pt x="13668" y="16129"/>
                          </a:cubicBezTo>
                          <a:lnTo>
                            <a:pt x="13668" y="16112"/>
                          </a:lnTo>
                          <a:lnTo>
                            <a:pt x="10858" y="16112"/>
                          </a:lnTo>
                          <a:lnTo>
                            <a:pt x="9818" y="16590"/>
                          </a:lnTo>
                          <a:lnTo>
                            <a:pt x="9818" y="17587"/>
                          </a:lnTo>
                          <a:lnTo>
                            <a:pt x="8239" y="18256"/>
                          </a:lnTo>
                          <a:lnTo>
                            <a:pt x="5468" y="18256"/>
                          </a:lnTo>
                          <a:lnTo>
                            <a:pt x="5468" y="18085"/>
                          </a:lnTo>
                          <a:lnTo>
                            <a:pt x="7738" y="18085"/>
                          </a:lnTo>
                          <a:lnTo>
                            <a:pt x="9201" y="17381"/>
                          </a:lnTo>
                          <a:lnTo>
                            <a:pt x="9201" y="14223"/>
                          </a:lnTo>
                          <a:lnTo>
                            <a:pt x="5351" y="12525"/>
                          </a:lnTo>
                          <a:lnTo>
                            <a:pt x="3733" y="12525"/>
                          </a:lnTo>
                          <a:lnTo>
                            <a:pt x="3733" y="12560"/>
                          </a:lnTo>
                          <a:lnTo>
                            <a:pt x="5313" y="12560"/>
                          </a:lnTo>
                          <a:lnTo>
                            <a:pt x="9123" y="14240"/>
                          </a:lnTo>
                          <a:lnTo>
                            <a:pt x="9123" y="17363"/>
                          </a:lnTo>
                          <a:lnTo>
                            <a:pt x="7699" y="18050"/>
                          </a:lnTo>
                          <a:lnTo>
                            <a:pt x="5468" y="18050"/>
                          </a:lnTo>
                          <a:lnTo>
                            <a:pt x="5468" y="17688"/>
                          </a:lnTo>
                          <a:lnTo>
                            <a:pt x="7199" y="17688"/>
                          </a:lnTo>
                          <a:lnTo>
                            <a:pt x="8161" y="17260"/>
                          </a:lnTo>
                          <a:lnTo>
                            <a:pt x="8161" y="14223"/>
                          </a:lnTo>
                          <a:lnTo>
                            <a:pt x="8122" y="14223"/>
                          </a:lnTo>
                          <a:lnTo>
                            <a:pt x="5351" y="13006"/>
                          </a:lnTo>
                          <a:lnTo>
                            <a:pt x="3617" y="13006"/>
                          </a:lnTo>
                          <a:lnTo>
                            <a:pt x="3617" y="13040"/>
                          </a:lnTo>
                          <a:lnTo>
                            <a:pt x="5313" y="13040"/>
                          </a:lnTo>
                          <a:lnTo>
                            <a:pt x="8083" y="14240"/>
                          </a:lnTo>
                          <a:lnTo>
                            <a:pt x="8083" y="17260"/>
                          </a:lnTo>
                          <a:lnTo>
                            <a:pt x="7160" y="17656"/>
                          </a:lnTo>
                          <a:lnTo>
                            <a:pt x="5468" y="17656"/>
                          </a:lnTo>
                          <a:lnTo>
                            <a:pt x="5468" y="17604"/>
                          </a:lnTo>
                          <a:cubicBezTo>
                            <a:pt x="5468" y="17465"/>
                            <a:pt x="5274" y="17363"/>
                            <a:pt x="5045" y="17329"/>
                          </a:cubicBezTo>
                          <a:lnTo>
                            <a:pt x="5045" y="15613"/>
                          </a:lnTo>
                          <a:lnTo>
                            <a:pt x="1808" y="14223"/>
                          </a:lnTo>
                          <a:lnTo>
                            <a:pt x="1808" y="13794"/>
                          </a:lnTo>
                          <a:cubicBezTo>
                            <a:pt x="1886" y="13794"/>
                            <a:pt x="1964" y="13777"/>
                            <a:pt x="2002" y="13744"/>
                          </a:cubicBezTo>
                          <a:cubicBezTo>
                            <a:pt x="2041" y="13692"/>
                            <a:pt x="2002" y="13623"/>
                            <a:pt x="1886" y="13606"/>
                          </a:cubicBezTo>
                          <a:cubicBezTo>
                            <a:pt x="1847" y="13594"/>
                            <a:pt x="1804" y="13588"/>
                            <a:pt x="1765" y="13588"/>
                          </a:cubicBezTo>
                          <a:cubicBezTo>
                            <a:pt x="1692" y="13588"/>
                            <a:pt x="1627" y="13608"/>
                            <a:pt x="1580" y="13640"/>
                          </a:cubicBezTo>
                          <a:cubicBezTo>
                            <a:pt x="1541" y="13692"/>
                            <a:pt x="1580" y="13760"/>
                            <a:pt x="1692" y="13777"/>
                          </a:cubicBezTo>
                          <a:cubicBezTo>
                            <a:pt x="1692" y="13794"/>
                            <a:pt x="1731" y="13794"/>
                            <a:pt x="1731" y="13794"/>
                          </a:cubicBezTo>
                          <a:lnTo>
                            <a:pt x="1731" y="14223"/>
                          </a:lnTo>
                          <a:lnTo>
                            <a:pt x="1769" y="14240"/>
                          </a:lnTo>
                          <a:lnTo>
                            <a:pt x="4967" y="15648"/>
                          </a:lnTo>
                          <a:lnTo>
                            <a:pt x="4967" y="17312"/>
                          </a:lnTo>
                          <a:lnTo>
                            <a:pt x="4428" y="17312"/>
                          </a:lnTo>
                          <a:lnTo>
                            <a:pt x="4428" y="15750"/>
                          </a:lnTo>
                          <a:lnTo>
                            <a:pt x="1079" y="14292"/>
                          </a:lnTo>
                          <a:lnTo>
                            <a:pt x="1079" y="13692"/>
                          </a:lnTo>
                          <a:cubicBezTo>
                            <a:pt x="1118" y="13692"/>
                            <a:pt x="1191" y="13675"/>
                            <a:pt x="1230" y="13640"/>
                          </a:cubicBezTo>
                          <a:cubicBezTo>
                            <a:pt x="1308" y="13588"/>
                            <a:pt x="1230" y="13537"/>
                            <a:pt x="1118" y="13504"/>
                          </a:cubicBezTo>
                          <a:cubicBezTo>
                            <a:pt x="1088" y="13498"/>
                            <a:pt x="1057" y="13496"/>
                            <a:pt x="1031" y="13496"/>
                          </a:cubicBezTo>
                          <a:cubicBezTo>
                            <a:pt x="945" y="13496"/>
                            <a:pt x="867" y="13515"/>
                            <a:pt x="807" y="13554"/>
                          </a:cubicBezTo>
                          <a:cubicBezTo>
                            <a:pt x="768" y="13606"/>
                            <a:pt x="807" y="13658"/>
                            <a:pt x="924" y="13692"/>
                          </a:cubicBezTo>
                          <a:lnTo>
                            <a:pt x="1001" y="13692"/>
                          </a:lnTo>
                          <a:lnTo>
                            <a:pt x="1001" y="14310"/>
                          </a:lnTo>
                          <a:lnTo>
                            <a:pt x="4350" y="15767"/>
                          </a:lnTo>
                          <a:lnTo>
                            <a:pt x="4350" y="17312"/>
                          </a:lnTo>
                          <a:lnTo>
                            <a:pt x="3772" y="17312"/>
                          </a:lnTo>
                          <a:lnTo>
                            <a:pt x="3772" y="16712"/>
                          </a:lnTo>
                          <a:lnTo>
                            <a:pt x="1424" y="15700"/>
                          </a:lnTo>
                          <a:lnTo>
                            <a:pt x="155" y="15700"/>
                          </a:lnTo>
                          <a:lnTo>
                            <a:pt x="155" y="8408"/>
                          </a:lnTo>
                          <a:lnTo>
                            <a:pt x="3465" y="8408"/>
                          </a:lnTo>
                          <a:lnTo>
                            <a:pt x="5196" y="7602"/>
                          </a:lnTo>
                          <a:cubicBezTo>
                            <a:pt x="5235" y="7619"/>
                            <a:pt x="5274" y="7637"/>
                            <a:pt x="5351" y="7637"/>
                          </a:cubicBezTo>
                          <a:cubicBezTo>
                            <a:pt x="5468" y="7637"/>
                            <a:pt x="5580" y="7585"/>
                            <a:pt x="5580" y="7533"/>
                          </a:cubicBezTo>
                          <a:cubicBezTo>
                            <a:pt x="5580" y="7463"/>
                            <a:pt x="5468" y="7431"/>
                            <a:pt x="5351" y="7431"/>
                          </a:cubicBezTo>
                          <a:cubicBezTo>
                            <a:pt x="5196" y="7431"/>
                            <a:pt x="5118" y="7463"/>
                            <a:pt x="5118" y="7533"/>
                          </a:cubicBezTo>
                          <a:cubicBezTo>
                            <a:pt x="5118" y="7550"/>
                            <a:pt x="5118" y="7567"/>
                            <a:pt x="5157" y="7585"/>
                          </a:cubicBezTo>
                          <a:lnTo>
                            <a:pt x="3427" y="8373"/>
                          </a:lnTo>
                          <a:lnTo>
                            <a:pt x="155" y="8373"/>
                          </a:lnTo>
                          <a:lnTo>
                            <a:pt x="155" y="8185"/>
                          </a:lnTo>
                          <a:lnTo>
                            <a:pt x="3081" y="8185"/>
                          </a:lnTo>
                          <a:lnTo>
                            <a:pt x="4311" y="7619"/>
                          </a:lnTo>
                          <a:cubicBezTo>
                            <a:pt x="4350" y="7619"/>
                            <a:pt x="4389" y="7637"/>
                            <a:pt x="4428" y="7637"/>
                          </a:cubicBezTo>
                          <a:cubicBezTo>
                            <a:pt x="4544" y="7637"/>
                            <a:pt x="4657" y="7585"/>
                            <a:pt x="4657" y="7533"/>
                          </a:cubicBezTo>
                          <a:cubicBezTo>
                            <a:pt x="4657" y="7463"/>
                            <a:pt x="4544" y="7431"/>
                            <a:pt x="4428" y="7431"/>
                          </a:cubicBezTo>
                          <a:cubicBezTo>
                            <a:pt x="4273" y="7431"/>
                            <a:pt x="4195" y="7463"/>
                            <a:pt x="4195" y="7533"/>
                          </a:cubicBezTo>
                          <a:cubicBezTo>
                            <a:pt x="4195" y="7550"/>
                            <a:pt x="4195" y="7585"/>
                            <a:pt x="4234" y="7602"/>
                          </a:cubicBezTo>
                          <a:lnTo>
                            <a:pt x="3043" y="8150"/>
                          </a:lnTo>
                          <a:lnTo>
                            <a:pt x="155" y="8150"/>
                          </a:lnTo>
                          <a:lnTo>
                            <a:pt x="155" y="7927"/>
                          </a:lnTo>
                          <a:lnTo>
                            <a:pt x="2654" y="7927"/>
                          </a:lnTo>
                          <a:lnTo>
                            <a:pt x="3310" y="7619"/>
                          </a:lnTo>
                          <a:cubicBezTo>
                            <a:pt x="3349" y="7619"/>
                            <a:pt x="3388" y="7637"/>
                            <a:pt x="3465" y="7637"/>
                          </a:cubicBezTo>
                          <a:cubicBezTo>
                            <a:pt x="3582" y="7637"/>
                            <a:pt x="3694" y="7585"/>
                            <a:pt x="3694" y="7533"/>
                          </a:cubicBezTo>
                          <a:cubicBezTo>
                            <a:pt x="3694" y="7463"/>
                            <a:pt x="3582" y="7431"/>
                            <a:pt x="3465" y="7431"/>
                          </a:cubicBezTo>
                          <a:cubicBezTo>
                            <a:pt x="3310" y="7431"/>
                            <a:pt x="3232" y="7463"/>
                            <a:pt x="3232" y="7533"/>
                          </a:cubicBezTo>
                          <a:cubicBezTo>
                            <a:pt x="3232" y="7550"/>
                            <a:pt x="3232" y="7567"/>
                            <a:pt x="3271" y="7585"/>
                          </a:cubicBezTo>
                          <a:lnTo>
                            <a:pt x="2620" y="7892"/>
                          </a:lnTo>
                          <a:lnTo>
                            <a:pt x="155" y="7892"/>
                          </a:lnTo>
                          <a:lnTo>
                            <a:pt x="155" y="6640"/>
                          </a:lnTo>
                          <a:lnTo>
                            <a:pt x="1346" y="6640"/>
                          </a:lnTo>
                          <a:lnTo>
                            <a:pt x="2002" y="6881"/>
                          </a:lnTo>
                          <a:cubicBezTo>
                            <a:pt x="1964" y="6898"/>
                            <a:pt x="1925" y="6933"/>
                            <a:pt x="1925" y="6950"/>
                          </a:cubicBezTo>
                          <a:cubicBezTo>
                            <a:pt x="1925" y="7019"/>
                            <a:pt x="2041" y="7052"/>
                            <a:pt x="2154" y="7052"/>
                          </a:cubicBezTo>
                          <a:cubicBezTo>
                            <a:pt x="2309" y="7052"/>
                            <a:pt x="2387" y="7019"/>
                            <a:pt x="2387" y="6950"/>
                          </a:cubicBezTo>
                          <a:cubicBezTo>
                            <a:pt x="2387" y="6898"/>
                            <a:pt x="2309" y="6846"/>
                            <a:pt x="2154" y="6846"/>
                          </a:cubicBezTo>
                          <a:cubicBezTo>
                            <a:pt x="2119" y="6846"/>
                            <a:pt x="2080" y="6863"/>
                            <a:pt x="2080" y="6863"/>
                          </a:cubicBezTo>
                          <a:lnTo>
                            <a:pt x="1385" y="6606"/>
                          </a:lnTo>
                          <a:lnTo>
                            <a:pt x="155" y="6606"/>
                          </a:lnTo>
                          <a:lnTo>
                            <a:pt x="155" y="6452"/>
                          </a:lnTo>
                          <a:lnTo>
                            <a:pt x="1925" y="6452"/>
                          </a:lnTo>
                          <a:lnTo>
                            <a:pt x="3043" y="6898"/>
                          </a:lnTo>
                          <a:cubicBezTo>
                            <a:pt x="3004" y="6915"/>
                            <a:pt x="3004" y="6933"/>
                            <a:pt x="3004" y="6950"/>
                          </a:cubicBezTo>
                          <a:cubicBezTo>
                            <a:pt x="3004" y="7019"/>
                            <a:pt x="3081" y="7052"/>
                            <a:pt x="3232" y="7052"/>
                          </a:cubicBezTo>
                          <a:cubicBezTo>
                            <a:pt x="3349" y="7052"/>
                            <a:pt x="3465" y="7019"/>
                            <a:pt x="3465" y="6950"/>
                          </a:cubicBezTo>
                          <a:cubicBezTo>
                            <a:pt x="3465" y="6898"/>
                            <a:pt x="3349" y="6846"/>
                            <a:pt x="3232" y="6846"/>
                          </a:cubicBezTo>
                          <a:cubicBezTo>
                            <a:pt x="3155" y="6846"/>
                            <a:pt x="3116" y="6863"/>
                            <a:pt x="3081" y="6863"/>
                          </a:cubicBezTo>
                          <a:lnTo>
                            <a:pt x="1964" y="6417"/>
                          </a:lnTo>
                          <a:lnTo>
                            <a:pt x="155" y="6417"/>
                          </a:lnTo>
                          <a:lnTo>
                            <a:pt x="155" y="6127"/>
                          </a:lnTo>
                          <a:lnTo>
                            <a:pt x="2231" y="6127"/>
                          </a:lnTo>
                          <a:lnTo>
                            <a:pt x="4083" y="6898"/>
                          </a:lnTo>
                          <a:cubicBezTo>
                            <a:pt x="4044" y="6915"/>
                            <a:pt x="4044" y="6933"/>
                            <a:pt x="4044" y="6950"/>
                          </a:cubicBezTo>
                          <a:cubicBezTo>
                            <a:pt x="4044" y="7019"/>
                            <a:pt x="4156" y="7052"/>
                            <a:pt x="4273" y="7052"/>
                          </a:cubicBezTo>
                          <a:cubicBezTo>
                            <a:pt x="4389" y="7052"/>
                            <a:pt x="4506" y="7019"/>
                            <a:pt x="4506" y="6950"/>
                          </a:cubicBezTo>
                          <a:cubicBezTo>
                            <a:pt x="4506" y="6898"/>
                            <a:pt x="4389" y="6846"/>
                            <a:pt x="4273" y="6846"/>
                          </a:cubicBezTo>
                          <a:cubicBezTo>
                            <a:pt x="4195" y="6846"/>
                            <a:pt x="4156" y="6863"/>
                            <a:pt x="4117" y="6881"/>
                          </a:cubicBezTo>
                          <a:lnTo>
                            <a:pt x="2270" y="6092"/>
                          </a:lnTo>
                          <a:lnTo>
                            <a:pt x="155" y="6092"/>
                          </a:lnTo>
                          <a:lnTo>
                            <a:pt x="155" y="3742"/>
                          </a:lnTo>
                          <a:lnTo>
                            <a:pt x="1230" y="3742"/>
                          </a:lnTo>
                          <a:lnTo>
                            <a:pt x="1692" y="3569"/>
                          </a:lnTo>
                          <a:close/>
                          <a:moveTo>
                            <a:pt x="17479" y="16746"/>
                          </a:moveTo>
                          <a:lnTo>
                            <a:pt x="18135" y="17004"/>
                          </a:lnTo>
                          <a:lnTo>
                            <a:pt x="19598" y="17004"/>
                          </a:lnTo>
                          <a:cubicBezTo>
                            <a:pt x="19598" y="17106"/>
                            <a:pt x="19520" y="17210"/>
                            <a:pt x="19442" y="17294"/>
                          </a:cubicBezTo>
                          <a:cubicBezTo>
                            <a:pt x="18980" y="17844"/>
                            <a:pt x="17901" y="18546"/>
                            <a:pt x="16516" y="19198"/>
                          </a:cubicBezTo>
                          <a:lnTo>
                            <a:pt x="16516" y="17844"/>
                          </a:lnTo>
                          <a:lnTo>
                            <a:pt x="15593" y="17415"/>
                          </a:lnTo>
                          <a:lnTo>
                            <a:pt x="15593" y="16917"/>
                          </a:lnTo>
                          <a:lnTo>
                            <a:pt x="15554" y="16917"/>
                          </a:lnTo>
                          <a:cubicBezTo>
                            <a:pt x="15670" y="16900"/>
                            <a:pt x="15787" y="16831"/>
                            <a:pt x="15787" y="16746"/>
                          </a:cubicBezTo>
                          <a:close/>
                          <a:moveTo>
                            <a:pt x="15515" y="16935"/>
                          </a:moveTo>
                          <a:lnTo>
                            <a:pt x="15515" y="17415"/>
                          </a:lnTo>
                          <a:lnTo>
                            <a:pt x="16438" y="17844"/>
                          </a:lnTo>
                          <a:lnTo>
                            <a:pt x="16438" y="19250"/>
                          </a:lnTo>
                          <a:cubicBezTo>
                            <a:pt x="16361" y="19302"/>
                            <a:pt x="16249" y="19354"/>
                            <a:pt x="16132" y="19404"/>
                          </a:cubicBezTo>
                          <a:lnTo>
                            <a:pt x="16132" y="17894"/>
                          </a:lnTo>
                          <a:lnTo>
                            <a:pt x="15170" y="17483"/>
                          </a:lnTo>
                          <a:lnTo>
                            <a:pt x="15170" y="16935"/>
                          </a:lnTo>
                          <a:close/>
                          <a:moveTo>
                            <a:pt x="15092" y="16935"/>
                          </a:moveTo>
                          <a:lnTo>
                            <a:pt x="15092" y="17483"/>
                          </a:lnTo>
                          <a:lnTo>
                            <a:pt x="16054" y="17912"/>
                          </a:lnTo>
                          <a:lnTo>
                            <a:pt x="16054" y="19438"/>
                          </a:lnTo>
                          <a:cubicBezTo>
                            <a:pt x="15860" y="19525"/>
                            <a:pt x="15670" y="19612"/>
                            <a:pt x="15476" y="19696"/>
                          </a:cubicBezTo>
                          <a:lnTo>
                            <a:pt x="15476" y="18033"/>
                          </a:lnTo>
                          <a:cubicBezTo>
                            <a:pt x="15554" y="18033"/>
                            <a:pt x="15593" y="18015"/>
                            <a:pt x="15631" y="17981"/>
                          </a:cubicBezTo>
                          <a:cubicBezTo>
                            <a:pt x="15709" y="17929"/>
                            <a:pt x="15670" y="17879"/>
                            <a:pt x="15554" y="17844"/>
                          </a:cubicBezTo>
                          <a:cubicBezTo>
                            <a:pt x="15524" y="17838"/>
                            <a:pt x="15493" y="17837"/>
                            <a:pt x="15463" y="17837"/>
                          </a:cubicBezTo>
                          <a:cubicBezTo>
                            <a:pt x="15368" y="17837"/>
                            <a:pt x="15273" y="17856"/>
                            <a:pt x="15247" y="17894"/>
                          </a:cubicBezTo>
                          <a:cubicBezTo>
                            <a:pt x="15170" y="17946"/>
                            <a:pt x="15208" y="17998"/>
                            <a:pt x="15321" y="18033"/>
                          </a:cubicBezTo>
                          <a:lnTo>
                            <a:pt x="15398" y="18033"/>
                          </a:lnTo>
                          <a:lnTo>
                            <a:pt x="15398" y="19731"/>
                          </a:lnTo>
                          <a:cubicBezTo>
                            <a:pt x="15208" y="19817"/>
                            <a:pt x="15014" y="19902"/>
                            <a:pt x="14820" y="19971"/>
                          </a:cubicBezTo>
                          <a:lnTo>
                            <a:pt x="14820" y="18238"/>
                          </a:lnTo>
                          <a:cubicBezTo>
                            <a:pt x="14898" y="18238"/>
                            <a:pt x="14975" y="18221"/>
                            <a:pt x="15014" y="18187"/>
                          </a:cubicBezTo>
                          <a:cubicBezTo>
                            <a:pt x="15053" y="18135"/>
                            <a:pt x="15014" y="18085"/>
                            <a:pt x="14898" y="18050"/>
                          </a:cubicBezTo>
                          <a:cubicBezTo>
                            <a:pt x="14872" y="18044"/>
                            <a:pt x="14837" y="18042"/>
                            <a:pt x="14807" y="18042"/>
                          </a:cubicBezTo>
                          <a:cubicBezTo>
                            <a:pt x="14712" y="18042"/>
                            <a:pt x="14622" y="18062"/>
                            <a:pt x="14591" y="18100"/>
                          </a:cubicBezTo>
                          <a:cubicBezTo>
                            <a:pt x="14514" y="18152"/>
                            <a:pt x="14552" y="18204"/>
                            <a:pt x="14669" y="18238"/>
                          </a:cubicBezTo>
                          <a:lnTo>
                            <a:pt x="14747" y="18238"/>
                          </a:lnTo>
                          <a:lnTo>
                            <a:pt x="14747" y="20006"/>
                          </a:lnTo>
                          <a:cubicBezTo>
                            <a:pt x="14514" y="20090"/>
                            <a:pt x="14285" y="20194"/>
                            <a:pt x="14052" y="20279"/>
                          </a:cubicBezTo>
                          <a:lnTo>
                            <a:pt x="14052" y="18615"/>
                          </a:lnTo>
                          <a:cubicBezTo>
                            <a:pt x="14130" y="18615"/>
                            <a:pt x="14207" y="18598"/>
                            <a:pt x="14246" y="18563"/>
                          </a:cubicBezTo>
                          <a:cubicBezTo>
                            <a:pt x="14285" y="18513"/>
                            <a:pt x="14246" y="18444"/>
                            <a:pt x="14130" y="18427"/>
                          </a:cubicBezTo>
                          <a:cubicBezTo>
                            <a:pt x="14095" y="18417"/>
                            <a:pt x="14060" y="18413"/>
                            <a:pt x="14026" y="18413"/>
                          </a:cubicBezTo>
                          <a:cubicBezTo>
                            <a:pt x="13935" y="18413"/>
                            <a:pt x="13849" y="18440"/>
                            <a:pt x="13823" y="18479"/>
                          </a:cubicBezTo>
                          <a:cubicBezTo>
                            <a:pt x="13745" y="18531"/>
                            <a:pt x="13823" y="18581"/>
                            <a:pt x="13897" y="18615"/>
                          </a:cubicBezTo>
                          <a:lnTo>
                            <a:pt x="13974" y="18615"/>
                          </a:lnTo>
                          <a:lnTo>
                            <a:pt x="13974" y="20313"/>
                          </a:lnTo>
                          <a:cubicBezTo>
                            <a:pt x="13784" y="20383"/>
                            <a:pt x="13590" y="20452"/>
                            <a:pt x="13396" y="20519"/>
                          </a:cubicBezTo>
                          <a:lnTo>
                            <a:pt x="13396" y="17981"/>
                          </a:lnTo>
                          <a:lnTo>
                            <a:pt x="14552" y="17448"/>
                          </a:lnTo>
                          <a:lnTo>
                            <a:pt x="14552" y="16935"/>
                          </a:lnTo>
                          <a:close/>
                          <a:moveTo>
                            <a:pt x="13707" y="16865"/>
                          </a:moveTo>
                          <a:cubicBezTo>
                            <a:pt x="13784" y="16900"/>
                            <a:pt x="13897" y="16935"/>
                            <a:pt x="14052" y="16935"/>
                          </a:cubicBezTo>
                          <a:lnTo>
                            <a:pt x="14475" y="16935"/>
                          </a:lnTo>
                          <a:lnTo>
                            <a:pt x="14475" y="17433"/>
                          </a:lnTo>
                          <a:lnTo>
                            <a:pt x="13323" y="17963"/>
                          </a:lnTo>
                          <a:lnTo>
                            <a:pt x="13323" y="20537"/>
                          </a:lnTo>
                          <a:cubicBezTo>
                            <a:pt x="13206" y="20588"/>
                            <a:pt x="13089" y="20623"/>
                            <a:pt x="12973" y="20675"/>
                          </a:cubicBezTo>
                          <a:lnTo>
                            <a:pt x="12973" y="17946"/>
                          </a:lnTo>
                          <a:lnTo>
                            <a:pt x="14052" y="17448"/>
                          </a:lnTo>
                          <a:lnTo>
                            <a:pt x="14052" y="16935"/>
                          </a:lnTo>
                          <a:lnTo>
                            <a:pt x="13974" y="16935"/>
                          </a:lnTo>
                          <a:lnTo>
                            <a:pt x="13974" y="17433"/>
                          </a:lnTo>
                          <a:lnTo>
                            <a:pt x="12861" y="17929"/>
                          </a:lnTo>
                          <a:lnTo>
                            <a:pt x="12861" y="20692"/>
                          </a:lnTo>
                          <a:cubicBezTo>
                            <a:pt x="12511" y="20812"/>
                            <a:pt x="12166" y="20915"/>
                            <a:pt x="11821" y="21017"/>
                          </a:cubicBezTo>
                          <a:lnTo>
                            <a:pt x="11821" y="17037"/>
                          </a:lnTo>
                          <a:lnTo>
                            <a:pt x="12166" y="16883"/>
                          </a:lnTo>
                          <a:lnTo>
                            <a:pt x="13707" y="16883"/>
                          </a:lnTo>
                          <a:lnTo>
                            <a:pt x="13707" y="16865"/>
                          </a:lnTo>
                          <a:close/>
                          <a:moveTo>
                            <a:pt x="13629" y="16590"/>
                          </a:moveTo>
                          <a:lnTo>
                            <a:pt x="13629" y="16746"/>
                          </a:lnTo>
                          <a:cubicBezTo>
                            <a:pt x="13629" y="16781"/>
                            <a:pt x="13668" y="16813"/>
                            <a:pt x="13707" y="16848"/>
                          </a:cubicBezTo>
                          <a:lnTo>
                            <a:pt x="12127" y="16848"/>
                          </a:lnTo>
                          <a:lnTo>
                            <a:pt x="11743" y="17019"/>
                          </a:lnTo>
                          <a:lnTo>
                            <a:pt x="11743" y="21035"/>
                          </a:lnTo>
                          <a:cubicBezTo>
                            <a:pt x="11588" y="21069"/>
                            <a:pt x="11432" y="21104"/>
                            <a:pt x="11281" y="21137"/>
                          </a:cubicBezTo>
                          <a:lnTo>
                            <a:pt x="11281" y="16831"/>
                          </a:lnTo>
                          <a:lnTo>
                            <a:pt x="11821" y="16590"/>
                          </a:lnTo>
                          <a:close/>
                          <a:moveTo>
                            <a:pt x="1346" y="16437"/>
                          </a:moveTo>
                          <a:lnTo>
                            <a:pt x="2425" y="16865"/>
                          </a:lnTo>
                          <a:lnTo>
                            <a:pt x="2425" y="17329"/>
                          </a:lnTo>
                          <a:lnTo>
                            <a:pt x="2464" y="17329"/>
                          </a:lnTo>
                          <a:cubicBezTo>
                            <a:pt x="2192" y="17363"/>
                            <a:pt x="2041" y="17483"/>
                            <a:pt x="2041" y="17604"/>
                          </a:cubicBezTo>
                          <a:lnTo>
                            <a:pt x="2041" y="18531"/>
                          </a:lnTo>
                          <a:cubicBezTo>
                            <a:pt x="2041" y="18702"/>
                            <a:pt x="2348" y="18838"/>
                            <a:pt x="2693" y="18838"/>
                          </a:cubicBezTo>
                          <a:lnTo>
                            <a:pt x="3310" y="18838"/>
                          </a:lnTo>
                          <a:lnTo>
                            <a:pt x="3310" y="21344"/>
                          </a:lnTo>
                          <a:cubicBezTo>
                            <a:pt x="2810" y="21275"/>
                            <a:pt x="2348" y="21223"/>
                            <a:pt x="1964" y="21154"/>
                          </a:cubicBezTo>
                          <a:lnTo>
                            <a:pt x="1964" y="19748"/>
                          </a:lnTo>
                          <a:lnTo>
                            <a:pt x="2693" y="19371"/>
                          </a:lnTo>
                          <a:lnTo>
                            <a:pt x="2693" y="18838"/>
                          </a:lnTo>
                          <a:lnTo>
                            <a:pt x="2620" y="18838"/>
                          </a:lnTo>
                          <a:lnTo>
                            <a:pt x="2620" y="19371"/>
                          </a:lnTo>
                          <a:lnTo>
                            <a:pt x="1886" y="19731"/>
                          </a:lnTo>
                          <a:lnTo>
                            <a:pt x="1886" y="21137"/>
                          </a:lnTo>
                          <a:cubicBezTo>
                            <a:pt x="1424" y="21052"/>
                            <a:pt x="1040" y="20948"/>
                            <a:pt x="768" y="20846"/>
                          </a:cubicBezTo>
                          <a:cubicBezTo>
                            <a:pt x="539" y="20742"/>
                            <a:pt x="229" y="20331"/>
                            <a:pt x="155" y="20177"/>
                          </a:cubicBezTo>
                          <a:lnTo>
                            <a:pt x="155" y="16437"/>
                          </a:lnTo>
                          <a:close/>
                          <a:moveTo>
                            <a:pt x="4044" y="18838"/>
                          </a:moveTo>
                          <a:lnTo>
                            <a:pt x="4044" y="19490"/>
                          </a:lnTo>
                          <a:lnTo>
                            <a:pt x="4083" y="19508"/>
                          </a:lnTo>
                          <a:lnTo>
                            <a:pt x="6776" y="20708"/>
                          </a:lnTo>
                          <a:lnTo>
                            <a:pt x="6776" y="21533"/>
                          </a:lnTo>
                          <a:cubicBezTo>
                            <a:pt x="6197" y="21515"/>
                            <a:pt x="5619" y="21498"/>
                            <a:pt x="5045" y="21463"/>
                          </a:cubicBezTo>
                          <a:cubicBezTo>
                            <a:pt x="4467" y="21446"/>
                            <a:pt x="3888" y="21394"/>
                            <a:pt x="3388" y="21344"/>
                          </a:cubicBezTo>
                          <a:lnTo>
                            <a:pt x="3388" y="18838"/>
                          </a:lnTo>
                          <a:close/>
                          <a:moveTo>
                            <a:pt x="4695" y="18838"/>
                          </a:moveTo>
                          <a:lnTo>
                            <a:pt x="4695" y="19421"/>
                          </a:lnTo>
                          <a:lnTo>
                            <a:pt x="7470" y="20658"/>
                          </a:lnTo>
                          <a:lnTo>
                            <a:pt x="7470" y="21533"/>
                          </a:lnTo>
                          <a:lnTo>
                            <a:pt x="6853" y="21533"/>
                          </a:lnTo>
                          <a:lnTo>
                            <a:pt x="6853" y="20692"/>
                          </a:lnTo>
                          <a:lnTo>
                            <a:pt x="4117" y="19490"/>
                          </a:lnTo>
                          <a:lnTo>
                            <a:pt x="4117" y="18838"/>
                          </a:lnTo>
                          <a:close/>
                          <a:moveTo>
                            <a:pt x="13668" y="16144"/>
                          </a:moveTo>
                          <a:cubicBezTo>
                            <a:pt x="13668" y="16162"/>
                            <a:pt x="13629" y="16162"/>
                            <a:pt x="13629" y="16179"/>
                          </a:cubicBezTo>
                          <a:lnTo>
                            <a:pt x="13629" y="16317"/>
                          </a:lnTo>
                          <a:lnTo>
                            <a:pt x="11320" y="16317"/>
                          </a:lnTo>
                          <a:lnTo>
                            <a:pt x="10586" y="16625"/>
                          </a:lnTo>
                          <a:lnTo>
                            <a:pt x="10586" y="17656"/>
                          </a:lnTo>
                          <a:lnTo>
                            <a:pt x="8662" y="18531"/>
                          </a:lnTo>
                          <a:lnTo>
                            <a:pt x="5468" y="18531"/>
                          </a:lnTo>
                          <a:lnTo>
                            <a:pt x="5468" y="18563"/>
                          </a:lnTo>
                          <a:lnTo>
                            <a:pt x="8700" y="18563"/>
                          </a:lnTo>
                          <a:lnTo>
                            <a:pt x="10664" y="17671"/>
                          </a:lnTo>
                          <a:lnTo>
                            <a:pt x="10664" y="16625"/>
                          </a:lnTo>
                          <a:lnTo>
                            <a:pt x="11359" y="16352"/>
                          </a:lnTo>
                          <a:lnTo>
                            <a:pt x="13629" y="16352"/>
                          </a:lnTo>
                          <a:lnTo>
                            <a:pt x="13629" y="16558"/>
                          </a:lnTo>
                          <a:lnTo>
                            <a:pt x="11782" y="16558"/>
                          </a:lnTo>
                          <a:lnTo>
                            <a:pt x="11204" y="16813"/>
                          </a:lnTo>
                          <a:lnTo>
                            <a:pt x="11204" y="21154"/>
                          </a:lnTo>
                          <a:cubicBezTo>
                            <a:pt x="11048" y="21188"/>
                            <a:pt x="10897" y="21223"/>
                            <a:pt x="10742" y="21258"/>
                          </a:cubicBezTo>
                          <a:lnTo>
                            <a:pt x="10742" y="19902"/>
                          </a:lnTo>
                          <a:lnTo>
                            <a:pt x="8933" y="19148"/>
                          </a:lnTo>
                          <a:cubicBezTo>
                            <a:pt x="8933" y="19148"/>
                            <a:pt x="8933" y="19131"/>
                            <a:pt x="8933" y="19131"/>
                          </a:cubicBezTo>
                          <a:cubicBezTo>
                            <a:pt x="8968" y="19079"/>
                            <a:pt x="8933" y="19027"/>
                            <a:pt x="8817" y="18992"/>
                          </a:cubicBezTo>
                          <a:cubicBezTo>
                            <a:pt x="8787" y="18988"/>
                            <a:pt x="8757" y="18987"/>
                            <a:pt x="8731" y="18987"/>
                          </a:cubicBezTo>
                          <a:cubicBezTo>
                            <a:pt x="8644" y="18987"/>
                            <a:pt x="8567" y="19006"/>
                            <a:pt x="8506" y="19044"/>
                          </a:cubicBezTo>
                          <a:cubicBezTo>
                            <a:pt x="8472" y="19096"/>
                            <a:pt x="8506" y="19148"/>
                            <a:pt x="8623" y="19181"/>
                          </a:cubicBezTo>
                          <a:cubicBezTo>
                            <a:pt x="8657" y="19188"/>
                            <a:pt x="8687" y="19192"/>
                            <a:pt x="8718" y="19192"/>
                          </a:cubicBezTo>
                          <a:cubicBezTo>
                            <a:pt x="8765" y="19192"/>
                            <a:pt x="8808" y="19185"/>
                            <a:pt x="8856" y="19165"/>
                          </a:cubicBezTo>
                          <a:lnTo>
                            <a:pt x="10664" y="19919"/>
                          </a:lnTo>
                          <a:lnTo>
                            <a:pt x="10664" y="21275"/>
                          </a:lnTo>
                          <a:cubicBezTo>
                            <a:pt x="10470" y="21327"/>
                            <a:pt x="10280" y="21360"/>
                            <a:pt x="10047" y="21377"/>
                          </a:cubicBezTo>
                          <a:lnTo>
                            <a:pt x="10047" y="20160"/>
                          </a:lnTo>
                          <a:lnTo>
                            <a:pt x="8316" y="19456"/>
                          </a:lnTo>
                          <a:cubicBezTo>
                            <a:pt x="8355" y="19404"/>
                            <a:pt x="8316" y="19337"/>
                            <a:pt x="8200" y="19319"/>
                          </a:cubicBezTo>
                          <a:cubicBezTo>
                            <a:pt x="8161" y="19308"/>
                            <a:pt x="8118" y="19302"/>
                            <a:pt x="8079" y="19302"/>
                          </a:cubicBezTo>
                          <a:cubicBezTo>
                            <a:pt x="8006" y="19302"/>
                            <a:pt x="7941" y="19319"/>
                            <a:pt x="7893" y="19354"/>
                          </a:cubicBezTo>
                          <a:cubicBezTo>
                            <a:pt x="7855" y="19404"/>
                            <a:pt x="7893" y="19473"/>
                            <a:pt x="8006" y="19490"/>
                          </a:cubicBezTo>
                          <a:cubicBezTo>
                            <a:pt x="8044" y="19500"/>
                            <a:pt x="8096" y="19504"/>
                            <a:pt x="8139" y="19504"/>
                          </a:cubicBezTo>
                          <a:cubicBezTo>
                            <a:pt x="8183" y="19504"/>
                            <a:pt x="8221" y="19500"/>
                            <a:pt x="8239" y="19490"/>
                          </a:cubicBezTo>
                          <a:lnTo>
                            <a:pt x="9969" y="20177"/>
                          </a:lnTo>
                          <a:lnTo>
                            <a:pt x="9969" y="21394"/>
                          </a:lnTo>
                          <a:cubicBezTo>
                            <a:pt x="9896" y="21412"/>
                            <a:pt x="9779" y="21412"/>
                            <a:pt x="9702" y="21429"/>
                          </a:cubicBezTo>
                          <a:cubicBezTo>
                            <a:pt x="9624" y="21429"/>
                            <a:pt x="9507" y="21446"/>
                            <a:pt x="9434" y="21446"/>
                          </a:cubicBezTo>
                          <a:lnTo>
                            <a:pt x="9434" y="20502"/>
                          </a:lnTo>
                          <a:lnTo>
                            <a:pt x="7583" y="19713"/>
                          </a:lnTo>
                          <a:cubicBezTo>
                            <a:pt x="7583" y="19713"/>
                            <a:pt x="7583" y="19696"/>
                            <a:pt x="7621" y="19696"/>
                          </a:cubicBezTo>
                          <a:cubicBezTo>
                            <a:pt x="7660" y="19644"/>
                            <a:pt x="7621" y="19594"/>
                            <a:pt x="7505" y="19560"/>
                          </a:cubicBezTo>
                          <a:cubicBezTo>
                            <a:pt x="7479" y="19556"/>
                            <a:pt x="7449" y="19552"/>
                            <a:pt x="7414" y="19552"/>
                          </a:cubicBezTo>
                          <a:cubicBezTo>
                            <a:pt x="7324" y="19552"/>
                            <a:pt x="7229" y="19571"/>
                            <a:pt x="7199" y="19612"/>
                          </a:cubicBezTo>
                          <a:cubicBezTo>
                            <a:pt x="7121" y="19662"/>
                            <a:pt x="7160" y="19713"/>
                            <a:pt x="7276" y="19748"/>
                          </a:cubicBezTo>
                          <a:cubicBezTo>
                            <a:pt x="7324" y="19756"/>
                            <a:pt x="7367" y="19760"/>
                            <a:pt x="7401" y="19760"/>
                          </a:cubicBezTo>
                          <a:cubicBezTo>
                            <a:pt x="7458" y="19760"/>
                            <a:pt x="7501" y="19750"/>
                            <a:pt x="7544" y="19731"/>
                          </a:cubicBezTo>
                          <a:lnTo>
                            <a:pt x="9356" y="20519"/>
                          </a:lnTo>
                          <a:lnTo>
                            <a:pt x="9356" y="21463"/>
                          </a:lnTo>
                          <a:cubicBezTo>
                            <a:pt x="8817" y="21498"/>
                            <a:pt x="8200" y="21533"/>
                            <a:pt x="7544" y="21533"/>
                          </a:cubicBezTo>
                          <a:lnTo>
                            <a:pt x="7544" y="20640"/>
                          </a:lnTo>
                          <a:lnTo>
                            <a:pt x="7505" y="20640"/>
                          </a:lnTo>
                          <a:lnTo>
                            <a:pt x="4773" y="19404"/>
                          </a:lnTo>
                          <a:lnTo>
                            <a:pt x="4773" y="18838"/>
                          </a:lnTo>
                          <a:lnTo>
                            <a:pt x="4812" y="18838"/>
                          </a:lnTo>
                          <a:cubicBezTo>
                            <a:pt x="5157" y="18838"/>
                            <a:pt x="5468" y="18702"/>
                            <a:pt x="5468" y="18531"/>
                          </a:cubicBezTo>
                          <a:lnTo>
                            <a:pt x="5468" y="18290"/>
                          </a:lnTo>
                          <a:lnTo>
                            <a:pt x="8277" y="18290"/>
                          </a:lnTo>
                          <a:lnTo>
                            <a:pt x="9896" y="17604"/>
                          </a:lnTo>
                          <a:lnTo>
                            <a:pt x="9896" y="16590"/>
                          </a:lnTo>
                          <a:lnTo>
                            <a:pt x="10897" y="16144"/>
                          </a:lnTo>
                          <a:close/>
                          <a:moveTo>
                            <a:pt x="3310" y="0"/>
                          </a:moveTo>
                          <a:cubicBezTo>
                            <a:pt x="2745" y="0"/>
                            <a:pt x="1709" y="163"/>
                            <a:pt x="1269" y="310"/>
                          </a:cubicBezTo>
                          <a:cubicBezTo>
                            <a:pt x="807" y="465"/>
                            <a:pt x="39" y="1117"/>
                            <a:pt x="0" y="1135"/>
                          </a:cubicBezTo>
                          <a:lnTo>
                            <a:pt x="0" y="20177"/>
                          </a:lnTo>
                          <a:cubicBezTo>
                            <a:pt x="0" y="20212"/>
                            <a:pt x="345" y="20760"/>
                            <a:pt x="691" y="20898"/>
                          </a:cubicBezTo>
                          <a:cubicBezTo>
                            <a:pt x="1925" y="21377"/>
                            <a:pt x="4851" y="21600"/>
                            <a:pt x="7237" y="21600"/>
                          </a:cubicBezTo>
                          <a:cubicBezTo>
                            <a:pt x="8200" y="21600"/>
                            <a:pt x="9085" y="21567"/>
                            <a:pt x="9740" y="21498"/>
                          </a:cubicBezTo>
                          <a:cubicBezTo>
                            <a:pt x="13051" y="21137"/>
                            <a:pt x="18363" y="18737"/>
                            <a:pt x="19598" y="17312"/>
                          </a:cubicBezTo>
                          <a:cubicBezTo>
                            <a:pt x="19982" y="16883"/>
                            <a:pt x="19787" y="16144"/>
                            <a:pt x="19636" y="15442"/>
                          </a:cubicBezTo>
                          <a:cubicBezTo>
                            <a:pt x="19481" y="14892"/>
                            <a:pt x="19364" y="14379"/>
                            <a:pt x="19481" y="14035"/>
                          </a:cubicBezTo>
                          <a:cubicBezTo>
                            <a:pt x="19636" y="13710"/>
                            <a:pt x="20020" y="13229"/>
                            <a:pt x="20443" y="12765"/>
                          </a:cubicBezTo>
                          <a:cubicBezTo>
                            <a:pt x="20789" y="12319"/>
                            <a:pt x="21173" y="11873"/>
                            <a:pt x="21328" y="11548"/>
                          </a:cubicBezTo>
                          <a:cubicBezTo>
                            <a:pt x="21600" y="10963"/>
                            <a:pt x="21600" y="9729"/>
                            <a:pt x="21406" y="9094"/>
                          </a:cubicBezTo>
                          <a:cubicBezTo>
                            <a:pt x="21061" y="8167"/>
                            <a:pt x="19326" y="6400"/>
                            <a:pt x="18057" y="5663"/>
                          </a:cubicBezTo>
                          <a:cubicBezTo>
                            <a:pt x="17133" y="5148"/>
                            <a:pt x="13512" y="4102"/>
                            <a:pt x="13357" y="4050"/>
                          </a:cubicBezTo>
                          <a:cubicBezTo>
                            <a:pt x="13357" y="4050"/>
                            <a:pt x="12667" y="3810"/>
                            <a:pt x="12511" y="3708"/>
                          </a:cubicBezTo>
                          <a:cubicBezTo>
                            <a:pt x="12166" y="3485"/>
                            <a:pt x="11860" y="3056"/>
                            <a:pt x="11588" y="2644"/>
                          </a:cubicBezTo>
                          <a:cubicBezTo>
                            <a:pt x="11281" y="2163"/>
                            <a:pt x="10970" y="1683"/>
                            <a:pt x="10509" y="1425"/>
                          </a:cubicBezTo>
                          <a:cubicBezTo>
                            <a:pt x="9279" y="756"/>
                            <a:pt x="5351" y="104"/>
                            <a:pt x="3388" y="2"/>
                          </a:cubicBezTo>
                          <a:cubicBezTo>
                            <a:pt x="3362" y="0"/>
                            <a:pt x="3336" y="0"/>
                            <a:pt x="3310"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39" name="Google Shape;334;p28"/>
                    <p:cNvSpPr/>
                    <p:nvPr/>
                  </p:nvSpPr>
                  <p:spPr>
                    <a:xfrm>
                      <a:off x="294067" y="1095596"/>
                      <a:ext cx="427697" cy="358950"/>
                    </a:xfrm>
                    <a:custGeom>
                      <a:avLst/>
                      <a:gdLst/>
                      <a:ahLst/>
                      <a:cxnLst>
                        <a:cxn ang="0">
                          <a:pos x="wd2" y="hd2"/>
                        </a:cxn>
                        <a:cxn ang="5400000">
                          <a:pos x="wd2" y="hd2"/>
                        </a:cxn>
                        <a:cxn ang="10800000">
                          <a:pos x="wd2" y="hd2"/>
                        </a:cxn>
                        <a:cxn ang="16200000">
                          <a:pos x="wd2" y="hd2"/>
                        </a:cxn>
                      </a:cxnLst>
                      <a:rect l="0" t="0" r="r" b="b"/>
                      <a:pathLst>
                        <a:path w="21600" h="21600" extrusionOk="0">
                          <a:moveTo>
                            <a:pt x="13322" y="0"/>
                          </a:moveTo>
                          <a:lnTo>
                            <a:pt x="0" y="15684"/>
                          </a:lnTo>
                          <a:lnTo>
                            <a:pt x="0" y="21600"/>
                          </a:lnTo>
                          <a:lnTo>
                            <a:pt x="159" y="21600"/>
                          </a:lnTo>
                          <a:lnTo>
                            <a:pt x="159" y="15779"/>
                          </a:lnTo>
                          <a:lnTo>
                            <a:pt x="13402" y="189"/>
                          </a:lnTo>
                          <a:lnTo>
                            <a:pt x="21600" y="189"/>
                          </a:lnTo>
                          <a:lnTo>
                            <a:pt x="21600" y="0"/>
                          </a:ln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0" name="Google Shape;335;p28"/>
                    <p:cNvSpPr/>
                    <p:nvPr/>
                  </p:nvSpPr>
                  <p:spPr>
                    <a:xfrm>
                      <a:off x="638444" y="1260555"/>
                      <a:ext cx="144797" cy="300700"/>
                    </a:xfrm>
                    <a:custGeom>
                      <a:avLst/>
                      <a:gdLst/>
                      <a:ahLst/>
                      <a:cxnLst>
                        <a:cxn ang="0">
                          <a:pos x="wd2" y="hd2"/>
                        </a:cxn>
                        <a:cxn ang="5400000">
                          <a:pos x="wd2" y="hd2"/>
                        </a:cxn>
                        <a:cxn ang="10800000">
                          <a:pos x="wd2" y="hd2"/>
                        </a:cxn>
                        <a:cxn ang="16200000">
                          <a:pos x="wd2" y="hd2"/>
                        </a:cxn>
                      </a:cxnLst>
                      <a:rect l="0" t="0" r="r" b="b"/>
                      <a:pathLst>
                        <a:path w="21310" h="21600" extrusionOk="0">
                          <a:moveTo>
                            <a:pt x="19885" y="0"/>
                          </a:moveTo>
                          <a:cubicBezTo>
                            <a:pt x="19730" y="0"/>
                            <a:pt x="19550" y="13"/>
                            <a:pt x="19370" y="38"/>
                          </a:cubicBezTo>
                          <a:cubicBezTo>
                            <a:pt x="18700" y="264"/>
                            <a:pt x="18237" y="603"/>
                            <a:pt x="18700" y="930"/>
                          </a:cubicBezTo>
                          <a:cubicBezTo>
                            <a:pt x="18932" y="1156"/>
                            <a:pt x="19370" y="1269"/>
                            <a:pt x="19601" y="1269"/>
                          </a:cubicBezTo>
                          <a:lnTo>
                            <a:pt x="19601" y="2614"/>
                          </a:lnTo>
                          <a:lnTo>
                            <a:pt x="1245" y="11585"/>
                          </a:lnTo>
                          <a:lnTo>
                            <a:pt x="1245" y="20218"/>
                          </a:lnTo>
                          <a:cubicBezTo>
                            <a:pt x="1014" y="20218"/>
                            <a:pt x="1014" y="20331"/>
                            <a:pt x="782" y="20331"/>
                          </a:cubicBezTo>
                          <a:cubicBezTo>
                            <a:pt x="87" y="20444"/>
                            <a:pt x="-145" y="20884"/>
                            <a:pt x="87" y="21223"/>
                          </a:cubicBezTo>
                          <a:cubicBezTo>
                            <a:pt x="421" y="21474"/>
                            <a:pt x="911" y="21600"/>
                            <a:pt x="1400" y="21600"/>
                          </a:cubicBezTo>
                          <a:cubicBezTo>
                            <a:pt x="1580" y="21600"/>
                            <a:pt x="1760" y="21587"/>
                            <a:pt x="1915" y="21562"/>
                          </a:cubicBezTo>
                          <a:cubicBezTo>
                            <a:pt x="2610" y="21336"/>
                            <a:pt x="3073" y="20884"/>
                            <a:pt x="2610" y="20557"/>
                          </a:cubicBezTo>
                          <a:cubicBezTo>
                            <a:pt x="2378" y="20444"/>
                            <a:pt x="1915" y="20331"/>
                            <a:pt x="1683" y="20218"/>
                          </a:cubicBezTo>
                          <a:lnTo>
                            <a:pt x="1683" y="11698"/>
                          </a:lnTo>
                          <a:lnTo>
                            <a:pt x="20065" y="2727"/>
                          </a:lnTo>
                          <a:lnTo>
                            <a:pt x="20065" y="1269"/>
                          </a:lnTo>
                          <a:lnTo>
                            <a:pt x="20528" y="1269"/>
                          </a:lnTo>
                          <a:cubicBezTo>
                            <a:pt x="21223" y="1043"/>
                            <a:pt x="21455" y="716"/>
                            <a:pt x="21223" y="377"/>
                          </a:cubicBezTo>
                          <a:cubicBezTo>
                            <a:pt x="20863" y="126"/>
                            <a:pt x="20399" y="0"/>
                            <a:pt x="19885"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1" name="Google Shape;336;p28"/>
                    <p:cNvSpPr/>
                    <p:nvPr/>
                  </p:nvSpPr>
                  <p:spPr>
                    <a:xfrm>
                      <a:off x="614017" y="496456"/>
                      <a:ext cx="148338" cy="333934"/>
                    </a:xfrm>
                    <a:custGeom>
                      <a:avLst/>
                      <a:gdLst/>
                      <a:ahLst/>
                      <a:cxnLst>
                        <a:cxn ang="0">
                          <a:pos x="wd2" y="hd2"/>
                        </a:cxn>
                        <a:cxn ang="5400000">
                          <a:pos x="wd2" y="hd2"/>
                        </a:cxn>
                        <a:cxn ang="10800000">
                          <a:pos x="wd2" y="hd2"/>
                        </a:cxn>
                        <a:cxn ang="16200000">
                          <a:pos x="wd2" y="hd2"/>
                        </a:cxn>
                      </a:cxnLst>
                      <a:rect l="0" t="0" r="r" b="b"/>
                      <a:pathLst>
                        <a:path w="21600" h="21600" extrusionOk="0">
                          <a:moveTo>
                            <a:pt x="20225" y="0"/>
                          </a:moveTo>
                          <a:cubicBezTo>
                            <a:pt x="19562" y="0"/>
                            <a:pt x="18875" y="294"/>
                            <a:pt x="18875" y="600"/>
                          </a:cubicBezTo>
                          <a:cubicBezTo>
                            <a:pt x="18875" y="702"/>
                            <a:pt x="18875" y="905"/>
                            <a:pt x="19104" y="1007"/>
                          </a:cubicBezTo>
                          <a:lnTo>
                            <a:pt x="229" y="9482"/>
                          </a:lnTo>
                          <a:lnTo>
                            <a:pt x="0" y="9584"/>
                          </a:lnTo>
                          <a:lnTo>
                            <a:pt x="0" y="17357"/>
                          </a:lnTo>
                          <a:lnTo>
                            <a:pt x="7514" y="20593"/>
                          </a:lnTo>
                          <a:cubicBezTo>
                            <a:pt x="7514" y="20695"/>
                            <a:pt x="7285" y="20785"/>
                            <a:pt x="7285" y="20989"/>
                          </a:cubicBezTo>
                          <a:cubicBezTo>
                            <a:pt x="7285" y="21295"/>
                            <a:pt x="7973" y="21600"/>
                            <a:pt x="8635" y="21600"/>
                          </a:cubicBezTo>
                          <a:cubicBezTo>
                            <a:pt x="9552" y="21600"/>
                            <a:pt x="10010" y="21295"/>
                            <a:pt x="10010" y="20989"/>
                          </a:cubicBezTo>
                          <a:cubicBezTo>
                            <a:pt x="10010" y="20593"/>
                            <a:pt x="9552" y="20389"/>
                            <a:pt x="8635" y="20389"/>
                          </a:cubicBezTo>
                          <a:cubicBezTo>
                            <a:pt x="8406" y="20389"/>
                            <a:pt x="8176" y="20389"/>
                            <a:pt x="7973" y="20491"/>
                          </a:cubicBezTo>
                          <a:lnTo>
                            <a:pt x="458" y="17255"/>
                          </a:lnTo>
                          <a:lnTo>
                            <a:pt x="458" y="9685"/>
                          </a:lnTo>
                          <a:lnTo>
                            <a:pt x="19562" y="1109"/>
                          </a:lnTo>
                          <a:cubicBezTo>
                            <a:pt x="19766" y="1211"/>
                            <a:pt x="19995" y="1211"/>
                            <a:pt x="20225" y="1211"/>
                          </a:cubicBezTo>
                          <a:cubicBezTo>
                            <a:pt x="20912" y="1211"/>
                            <a:pt x="21600" y="905"/>
                            <a:pt x="21600" y="600"/>
                          </a:cubicBezTo>
                          <a:cubicBezTo>
                            <a:pt x="21600" y="294"/>
                            <a:pt x="20912" y="0"/>
                            <a:pt x="20225"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2" name="Google Shape;337;p28"/>
                    <p:cNvSpPr/>
                    <p:nvPr/>
                  </p:nvSpPr>
                  <p:spPr>
                    <a:xfrm>
                      <a:off x="333132" y="1114313"/>
                      <a:ext cx="257438" cy="314345"/>
                    </a:xfrm>
                    <a:custGeom>
                      <a:avLst/>
                      <a:gdLst/>
                      <a:ahLst/>
                      <a:cxnLst>
                        <a:cxn ang="0">
                          <a:pos x="wd2" y="hd2"/>
                        </a:cxn>
                        <a:cxn ang="5400000">
                          <a:pos x="wd2" y="hd2"/>
                        </a:cxn>
                        <a:cxn ang="10800000">
                          <a:pos x="wd2" y="hd2"/>
                        </a:cxn>
                        <a:cxn ang="16200000">
                          <a:pos x="wd2" y="hd2"/>
                        </a:cxn>
                      </a:cxnLst>
                      <a:rect l="0" t="0" r="r" b="b"/>
                      <a:pathLst>
                        <a:path w="21479" h="21600" extrusionOk="0">
                          <a:moveTo>
                            <a:pt x="20705" y="0"/>
                          </a:moveTo>
                          <a:cubicBezTo>
                            <a:pt x="20311" y="0"/>
                            <a:pt x="19917" y="325"/>
                            <a:pt x="19917" y="649"/>
                          </a:cubicBezTo>
                          <a:cubicBezTo>
                            <a:pt x="19917" y="757"/>
                            <a:pt x="19917" y="865"/>
                            <a:pt x="20049" y="974"/>
                          </a:cubicBezTo>
                          <a:lnTo>
                            <a:pt x="653" y="16840"/>
                          </a:lnTo>
                          <a:lnTo>
                            <a:pt x="653" y="20266"/>
                          </a:lnTo>
                          <a:cubicBezTo>
                            <a:pt x="521" y="20266"/>
                            <a:pt x="521" y="20374"/>
                            <a:pt x="390" y="20374"/>
                          </a:cubicBezTo>
                          <a:cubicBezTo>
                            <a:pt x="10" y="20482"/>
                            <a:pt x="-121" y="20915"/>
                            <a:pt x="127" y="21239"/>
                          </a:cubicBezTo>
                          <a:cubicBezTo>
                            <a:pt x="229" y="21480"/>
                            <a:pt x="550" y="21600"/>
                            <a:pt x="871" y="21600"/>
                          </a:cubicBezTo>
                          <a:cubicBezTo>
                            <a:pt x="974" y="21600"/>
                            <a:pt x="1076" y="21588"/>
                            <a:pt x="1178" y="21564"/>
                          </a:cubicBezTo>
                          <a:cubicBezTo>
                            <a:pt x="1572" y="21348"/>
                            <a:pt x="1689" y="20915"/>
                            <a:pt x="1441" y="20590"/>
                          </a:cubicBezTo>
                          <a:cubicBezTo>
                            <a:pt x="1309" y="20482"/>
                            <a:pt x="1178" y="20374"/>
                            <a:pt x="915" y="20266"/>
                          </a:cubicBezTo>
                          <a:lnTo>
                            <a:pt x="915" y="16948"/>
                          </a:lnTo>
                          <a:lnTo>
                            <a:pt x="20180" y="1082"/>
                          </a:lnTo>
                          <a:cubicBezTo>
                            <a:pt x="20311" y="1190"/>
                            <a:pt x="20574" y="1286"/>
                            <a:pt x="20705" y="1286"/>
                          </a:cubicBezTo>
                          <a:cubicBezTo>
                            <a:pt x="21100" y="1286"/>
                            <a:pt x="21479" y="974"/>
                            <a:pt x="21479" y="649"/>
                          </a:cubicBezTo>
                          <a:cubicBezTo>
                            <a:pt x="21479" y="325"/>
                            <a:pt x="21100" y="0"/>
                            <a:pt x="20705"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3" name="Google Shape;338;p28"/>
                    <p:cNvSpPr/>
                    <p:nvPr/>
                  </p:nvSpPr>
                  <p:spPr>
                    <a:xfrm>
                      <a:off x="601006" y="1263529"/>
                      <a:ext cx="102639" cy="246998"/>
                    </a:xfrm>
                    <a:custGeom>
                      <a:avLst/>
                      <a:gdLst/>
                      <a:ahLst/>
                      <a:cxnLst>
                        <a:cxn ang="0">
                          <a:pos x="wd2" y="hd2"/>
                        </a:cxn>
                        <a:cxn ang="5400000">
                          <a:pos x="wd2" y="hd2"/>
                        </a:cxn>
                        <a:cxn ang="10800000">
                          <a:pos x="wd2" y="hd2"/>
                        </a:cxn>
                        <a:cxn ang="16200000">
                          <a:pos x="wd2" y="hd2"/>
                        </a:cxn>
                      </a:cxnLst>
                      <a:rect l="0" t="0" r="r" b="b"/>
                      <a:pathLst>
                        <a:path w="21194" h="21600" extrusionOk="0">
                          <a:moveTo>
                            <a:pt x="19194" y="0"/>
                          </a:moveTo>
                          <a:cubicBezTo>
                            <a:pt x="18977" y="0"/>
                            <a:pt x="18724" y="31"/>
                            <a:pt x="18471" y="61"/>
                          </a:cubicBezTo>
                          <a:cubicBezTo>
                            <a:pt x="17532" y="337"/>
                            <a:pt x="17207" y="872"/>
                            <a:pt x="17532" y="1147"/>
                          </a:cubicBezTo>
                          <a:cubicBezTo>
                            <a:pt x="17532" y="1285"/>
                            <a:pt x="17532" y="1285"/>
                            <a:pt x="17532" y="1285"/>
                          </a:cubicBezTo>
                          <a:lnTo>
                            <a:pt x="1748" y="8108"/>
                          </a:lnTo>
                          <a:lnTo>
                            <a:pt x="1422" y="8108"/>
                          </a:lnTo>
                          <a:lnTo>
                            <a:pt x="1422" y="19978"/>
                          </a:lnTo>
                          <a:lnTo>
                            <a:pt x="1097" y="19978"/>
                          </a:lnTo>
                          <a:cubicBezTo>
                            <a:pt x="122" y="20254"/>
                            <a:pt x="-203" y="20805"/>
                            <a:pt x="122" y="21080"/>
                          </a:cubicBezTo>
                          <a:cubicBezTo>
                            <a:pt x="592" y="21371"/>
                            <a:pt x="1206" y="21600"/>
                            <a:pt x="1892" y="21600"/>
                          </a:cubicBezTo>
                          <a:cubicBezTo>
                            <a:pt x="2145" y="21600"/>
                            <a:pt x="2434" y="21554"/>
                            <a:pt x="2687" y="21478"/>
                          </a:cubicBezTo>
                          <a:cubicBezTo>
                            <a:pt x="3662" y="21355"/>
                            <a:pt x="3987" y="20805"/>
                            <a:pt x="3662" y="20392"/>
                          </a:cubicBezTo>
                          <a:cubicBezTo>
                            <a:pt x="3337" y="20116"/>
                            <a:pt x="2687" y="19978"/>
                            <a:pt x="2362" y="19978"/>
                          </a:cubicBezTo>
                          <a:lnTo>
                            <a:pt x="2362" y="8245"/>
                          </a:lnTo>
                          <a:lnTo>
                            <a:pt x="18182" y="1560"/>
                          </a:lnTo>
                          <a:cubicBezTo>
                            <a:pt x="18471" y="1622"/>
                            <a:pt x="18796" y="1667"/>
                            <a:pt x="19121" y="1667"/>
                          </a:cubicBezTo>
                          <a:cubicBezTo>
                            <a:pt x="19446" y="1667"/>
                            <a:pt x="19772" y="1622"/>
                            <a:pt x="20097" y="1560"/>
                          </a:cubicBezTo>
                          <a:cubicBezTo>
                            <a:pt x="21072" y="1423"/>
                            <a:pt x="21397" y="872"/>
                            <a:pt x="21072" y="474"/>
                          </a:cubicBezTo>
                          <a:cubicBezTo>
                            <a:pt x="20566" y="168"/>
                            <a:pt x="19916" y="0"/>
                            <a:pt x="19194"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4" name="Google Shape;339;p28"/>
                    <p:cNvSpPr/>
                    <p:nvPr/>
                  </p:nvSpPr>
                  <p:spPr>
                    <a:xfrm>
                      <a:off x="361241" y="452722"/>
                      <a:ext cx="157608" cy="106182"/>
                    </a:xfrm>
                    <a:custGeom>
                      <a:avLst/>
                      <a:gdLst/>
                      <a:ahLst/>
                      <a:cxnLst>
                        <a:cxn ang="0">
                          <a:pos x="wd2" y="hd2"/>
                        </a:cxn>
                        <a:cxn ang="5400000">
                          <a:pos x="wd2" y="hd2"/>
                        </a:cxn>
                        <a:cxn ang="10800000">
                          <a:pos x="wd2" y="hd2"/>
                        </a:cxn>
                        <a:cxn ang="16200000">
                          <a:pos x="wd2" y="hd2"/>
                        </a:cxn>
                      </a:cxnLst>
                      <a:rect l="0" t="0" r="r" b="b"/>
                      <a:pathLst>
                        <a:path w="21600" h="21600" extrusionOk="0">
                          <a:moveTo>
                            <a:pt x="20329" y="0"/>
                          </a:moveTo>
                          <a:cubicBezTo>
                            <a:pt x="19466" y="0"/>
                            <a:pt x="19035" y="641"/>
                            <a:pt x="19035" y="1886"/>
                          </a:cubicBezTo>
                          <a:cubicBezTo>
                            <a:pt x="19035" y="2206"/>
                            <a:pt x="19035" y="2527"/>
                            <a:pt x="19251" y="2847"/>
                          </a:cubicBezTo>
                          <a:lnTo>
                            <a:pt x="8127" y="19358"/>
                          </a:lnTo>
                          <a:lnTo>
                            <a:pt x="2349" y="19358"/>
                          </a:lnTo>
                          <a:cubicBezTo>
                            <a:pt x="2349" y="18718"/>
                            <a:pt x="1918" y="17757"/>
                            <a:pt x="1295" y="17757"/>
                          </a:cubicBezTo>
                          <a:cubicBezTo>
                            <a:pt x="432" y="17757"/>
                            <a:pt x="0" y="18718"/>
                            <a:pt x="0" y="19678"/>
                          </a:cubicBezTo>
                          <a:cubicBezTo>
                            <a:pt x="0" y="20959"/>
                            <a:pt x="432" y="21600"/>
                            <a:pt x="1295" y="21600"/>
                          </a:cubicBezTo>
                          <a:cubicBezTo>
                            <a:pt x="1918" y="21600"/>
                            <a:pt x="2349" y="20959"/>
                            <a:pt x="2349" y="19999"/>
                          </a:cubicBezTo>
                          <a:lnTo>
                            <a:pt x="8343" y="19999"/>
                          </a:lnTo>
                          <a:lnTo>
                            <a:pt x="19466" y="3167"/>
                          </a:lnTo>
                          <a:cubicBezTo>
                            <a:pt x="19682" y="3487"/>
                            <a:pt x="19898" y="3808"/>
                            <a:pt x="20329" y="3808"/>
                          </a:cubicBezTo>
                          <a:cubicBezTo>
                            <a:pt x="20953" y="3808"/>
                            <a:pt x="21600" y="2847"/>
                            <a:pt x="21600" y="1886"/>
                          </a:cubicBezTo>
                          <a:cubicBezTo>
                            <a:pt x="21600" y="641"/>
                            <a:pt x="20953" y="0"/>
                            <a:pt x="20329"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5" name="Google Shape;340;p28"/>
                    <p:cNvSpPr/>
                    <p:nvPr/>
                  </p:nvSpPr>
                  <p:spPr>
                    <a:xfrm>
                      <a:off x="353369" y="391847"/>
                      <a:ext cx="238777" cy="220060"/>
                    </a:xfrm>
                    <a:custGeom>
                      <a:avLst/>
                      <a:gdLst/>
                      <a:ahLst/>
                      <a:cxnLst>
                        <a:cxn ang="0">
                          <a:pos x="wd2" y="hd2"/>
                        </a:cxn>
                        <a:cxn ang="5400000">
                          <a:pos x="wd2" y="hd2"/>
                        </a:cxn>
                        <a:cxn ang="10800000">
                          <a:pos x="wd2" y="hd2"/>
                        </a:cxn>
                        <a:cxn ang="16200000">
                          <a:pos x="wd2" y="hd2"/>
                        </a:cxn>
                      </a:cxnLst>
                      <a:rect l="0" t="0" r="r" b="b"/>
                      <a:pathLst>
                        <a:path w="21600" h="21600" extrusionOk="0">
                          <a:moveTo>
                            <a:pt x="20192" y="0"/>
                          </a:moveTo>
                          <a:cubicBezTo>
                            <a:pt x="19495" y="0"/>
                            <a:pt x="18783" y="618"/>
                            <a:pt x="18783" y="1528"/>
                          </a:cubicBezTo>
                          <a:cubicBezTo>
                            <a:pt x="18783" y="2301"/>
                            <a:pt x="19353" y="2902"/>
                            <a:pt x="20049" y="2902"/>
                          </a:cubicBezTo>
                          <a:lnTo>
                            <a:pt x="20049" y="9031"/>
                          </a:lnTo>
                          <a:lnTo>
                            <a:pt x="9320" y="20518"/>
                          </a:lnTo>
                          <a:lnTo>
                            <a:pt x="1709" y="20518"/>
                          </a:lnTo>
                          <a:cubicBezTo>
                            <a:pt x="1709" y="20226"/>
                            <a:pt x="1282" y="19763"/>
                            <a:pt x="855" y="19763"/>
                          </a:cubicBezTo>
                          <a:cubicBezTo>
                            <a:pt x="427" y="19763"/>
                            <a:pt x="0" y="20226"/>
                            <a:pt x="0" y="20673"/>
                          </a:cubicBezTo>
                          <a:cubicBezTo>
                            <a:pt x="0" y="21291"/>
                            <a:pt x="427" y="21600"/>
                            <a:pt x="855" y="21600"/>
                          </a:cubicBezTo>
                          <a:cubicBezTo>
                            <a:pt x="1282" y="21600"/>
                            <a:pt x="1709" y="21291"/>
                            <a:pt x="1709" y="20827"/>
                          </a:cubicBezTo>
                          <a:lnTo>
                            <a:pt x="9463" y="20827"/>
                          </a:lnTo>
                          <a:lnTo>
                            <a:pt x="20334" y="9186"/>
                          </a:lnTo>
                          <a:lnTo>
                            <a:pt x="20334" y="2902"/>
                          </a:lnTo>
                          <a:cubicBezTo>
                            <a:pt x="21046" y="2902"/>
                            <a:pt x="21600" y="2301"/>
                            <a:pt x="21600" y="1528"/>
                          </a:cubicBezTo>
                          <a:cubicBezTo>
                            <a:pt x="21600" y="618"/>
                            <a:pt x="20904" y="0"/>
                            <a:pt x="20192"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6" name="Google Shape;341;p28"/>
                    <p:cNvSpPr/>
                    <p:nvPr/>
                  </p:nvSpPr>
                  <p:spPr>
                    <a:xfrm>
                      <a:off x="342524" y="680483"/>
                      <a:ext cx="154462" cy="64024"/>
                    </a:xfrm>
                    <a:custGeom>
                      <a:avLst/>
                      <a:gdLst/>
                      <a:ahLst/>
                      <a:cxnLst>
                        <a:cxn ang="0">
                          <a:pos x="wd2" y="hd2"/>
                        </a:cxn>
                        <a:cxn ang="5400000">
                          <a:pos x="wd2" y="hd2"/>
                        </a:cxn>
                        <a:cxn ang="10800000">
                          <a:pos x="wd2" y="hd2"/>
                        </a:cxn>
                        <a:cxn ang="16200000">
                          <a:pos x="wd2" y="hd2"/>
                        </a:cxn>
                      </a:cxnLst>
                      <a:rect l="0" t="0" r="r" b="b"/>
                      <a:pathLst>
                        <a:path w="21600" h="21600" extrusionOk="0">
                          <a:moveTo>
                            <a:pt x="20304" y="0"/>
                          </a:moveTo>
                          <a:cubicBezTo>
                            <a:pt x="19643" y="0"/>
                            <a:pt x="19203" y="1062"/>
                            <a:pt x="18983" y="2656"/>
                          </a:cubicBezTo>
                          <a:lnTo>
                            <a:pt x="4795" y="2656"/>
                          </a:lnTo>
                          <a:lnTo>
                            <a:pt x="1101" y="10564"/>
                          </a:lnTo>
                          <a:lnTo>
                            <a:pt x="1101" y="15285"/>
                          </a:lnTo>
                          <a:cubicBezTo>
                            <a:pt x="440" y="15816"/>
                            <a:pt x="0" y="16879"/>
                            <a:pt x="0" y="18472"/>
                          </a:cubicBezTo>
                          <a:cubicBezTo>
                            <a:pt x="0" y="20007"/>
                            <a:pt x="440" y="21600"/>
                            <a:pt x="1321" y="21600"/>
                          </a:cubicBezTo>
                          <a:cubicBezTo>
                            <a:pt x="1957" y="21600"/>
                            <a:pt x="2617" y="20007"/>
                            <a:pt x="2617" y="18472"/>
                          </a:cubicBezTo>
                          <a:cubicBezTo>
                            <a:pt x="2617" y="16879"/>
                            <a:pt x="1957" y="15816"/>
                            <a:pt x="1517" y="15285"/>
                          </a:cubicBezTo>
                          <a:lnTo>
                            <a:pt x="1517" y="11095"/>
                          </a:lnTo>
                          <a:lnTo>
                            <a:pt x="5015" y="3718"/>
                          </a:lnTo>
                          <a:lnTo>
                            <a:pt x="18983" y="3718"/>
                          </a:lnTo>
                          <a:cubicBezTo>
                            <a:pt x="19203" y="5311"/>
                            <a:pt x="19643" y="6315"/>
                            <a:pt x="20304" y="6315"/>
                          </a:cubicBezTo>
                          <a:cubicBezTo>
                            <a:pt x="21160" y="6315"/>
                            <a:pt x="21600" y="4780"/>
                            <a:pt x="21600" y="3187"/>
                          </a:cubicBezTo>
                          <a:cubicBezTo>
                            <a:pt x="21600" y="1593"/>
                            <a:pt x="21160" y="0"/>
                            <a:pt x="20304"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sp>
                  <p:nvSpPr>
                    <p:cNvPr id="447" name="Google Shape;342;p28"/>
                    <p:cNvSpPr/>
                    <p:nvPr/>
                  </p:nvSpPr>
                  <p:spPr>
                    <a:xfrm>
                      <a:off x="0" y="0"/>
                      <a:ext cx="873065" cy="1964771"/>
                    </a:xfrm>
                    <a:custGeom>
                      <a:avLst/>
                      <a:gdLst/>
                      <a:ahLst/>
                      <a:cxnLst>
                        <a:cxn ang="0">
                          <a:pos x="wd2" y="hd2"/>
                        </a:cxn>
                        <a:cxn ang="5400000">
                          <a:pos x="wd2" y="hd2"/>
                        </a:cxn>
                        <a:cxn ang="10800000">
                          <a:pos x="wd2" y="hd2"/>
                        </a:cxn>
                        <a:cxn ang="16200000">
                          <a:pos x="wd2" y="hd2"/>
                        </a:cxn>
                      </a:cxnLst>
                      <a:rect l="0" t="0" r="r" b="b"/>
                      <a:pathLst>
                        <a:path w="21544" h="21600" extrusionOk="0">
                          <a:moveTo>
                            <a:pt x="16386" y="242"/>
                          </a:moveTo>
                          <a:lnTo>
                            <a:pt x="16386" y="2421"/>
                          </a:lnTo>
                          <a:lnTo>
                            <a:pt x="15768" y="2421"/>
                          </a:lnTo>
                          <a:lnTo>
                            <a:pt x="15768" y="1819"/>
                          </a:lnTo>
                          <a:lnTo>
                            <a:pt x="14845" y="1408"/>
                          </a:lnTo>
                          <a:lnTo>
                            <a:pt x="14845" y="483"/>
                          </a:lnTo>
                          <a:cubicBezTo>
                            <a:pt x="15384" y="379"/>
                            <a:pt x="15885" y="310"/>
                            <a:pt x="16386" y="242"/>
                          </a:cubicBezTo>
                          <a:close/>
                          <a:moveTo>
                            <a:pt x="17076" y="156"/>
                          </a:moveTo>
                          <a:lnTo>
                            <a:pt x="17076" y="2421"/>
                          </a:lnTo>
                          <a:lnTo>
                            <a:pt x="16463" y="2421"/>
                          </a:lnTo>
                          <a:lnTo>
                            <a:pt x="16463" y="225"/>
                          </a:lnTo>
                          <a:cubicBezTo>
                            <a:pt x="16692" y="208"/>
                            <a:pt x="16886" y="190"/>
                            <a:pt x="17076" y="156"/>
                          </a:cubicBezTo>
                          <a:close/>
                          <a:moveTo>
                            <a:pt x="14767" y="483"/>
                          </a:moveTo>
                          <a:lnTo>
                            <a:pt x="14767" y="1408"/>
                          </a:lnTo>
                          <a:lnTo>
                            <a:pt x="15691" y="1837"/>
                          </a:lnTo>
                          <a:lnTo>
                            <a:pt x="15691" y="2421"/>
                          </a:lnTo>
                          <a:lnTo>
                            <a:pt x="15730" y="2421"/>
                          </a:lnTo>
                          <a:cubicBezTo>
                            <a:pt x="15501" y="2421"/>
                            <a:pt x="15268" y="2488"/>
                            <a:pt x="15151" y="2575"/>
                          </a:cubicBezTo>
                          <a:lnTo>
                            <a:pt x="15151" y="2558"/>
                          </a:lnTo>
                          <a:lnTo>
                            <a:pt x="13804" y="2558"/>
                          </a:lnTo>
                          <a:lnTo>
                            <a:pt x="12686" y="2060"/>
                          </a:lnTo>
                          <a:lnTo>
                            <a:pt x="10532" y="2060"/>
                          </a:lnTo>
                          <a:cubicBezTo>
                            <a:pt x="10722" y="1819"/>
                            <a:pt x="10917" y="1613"/>
                            <a:pt x="11184" y="1477"/>
                          </a:cubicBezTo>
                          <a:cubicBezTo>
                            <a:pt x="11840" y="1100"/>
                            <a:pt x="13265" y="756"/>
                            <a:pt x="14767" y="483"/>
                          </a:cubicBezTo>
                          <a:close/>
                          <a:moveTo>
                            <a:pt x="18311" y="71"/>
                          </a:moveTo>
                          <a:cubicBezTo>
                            <a:pt x="18812" y="71"/>
                            <a:pt x="19774" y="225"/>
                            <a:pt x="20197" y="362"/>
                          </a:cubicBezTo>
                          <a:cubicBezTo>
                            <a:pt x="20581" y="500"/>
                            <a:pt x="21315" y="1100"/>
                            <a:pt x="21393" y="1167"/>
                          </a:cubicBezTo>
                          <a:lnTo>
                            <a:pt x="21393" y="2387"/>
                          </a:lnTo>
                          <a:lnTo>
                            <a:pt x="20426" y="2387"/>
                          </a:lnTo>
                          <a:lnTo>
                            <a:pt x="20042" y="2558"/>
                          </a:lnTo>
                          <a:lnTo>
                            <a:pt x="18427" y="2558"/>
                          </a:lnTo>
                          <a:lnTo>
                            <a:pt x="18427" y="2575"/>
                          </a:lnTo>
                          <a:cubicBezTo>
                            <a:pt x="18311" y="2506"/>
                            <a:pt x="18117" y="2438"/>
                            <a:pt x="17927" y="2438"/>
                          </a:cubicBezTo>
                          <a:lnTo>
                            <a:pt x="17966" y="2438"/>
                          </a:lnTo>
                          <a:lnTo>
                            <a:pt x="17966" y="1819"/>
                          </a:lnTo>
                          <a:lnTo>
                            <a:pt x="18850" y="1390"/>
                          </a:lnTo>
                          <a:lnTo>
                            <a:pt x="18850" y="121"/>
                          </a:lnTo>
                          <a:lnTo>
                            <a:pt x="18773" y="121"/>
                          </a:lnTo>
                          <a:lnTo>
                            <a:pt x="18773" y="1375"/>
                          </a:lnTo>
                          <a:lnTo>
                            <a:pt x="17927" y="1804"/>
                          </a:lnTo>
                          <a:lnTo>
                            <a:pt x="17888" y="1819"/>
                          </a:lnTo>
                          <a:lnTo>
                            <a:pt x="17888" y="2438"/>
                          </a:lnTo>
                          <a:cubicBezTo>
                            <a:pt x="17888" y="2438"/>
                            <a:pt x="17849" y="2421"/>
                            <a:pt x="17849" y="2421"/>
                          </a:cubicBezTo>
                          <a:lnTo>
                            <a:pt x="17154" y="2421"/>
                          </a:lnTo>
                          <a:lnTo>
                            <a:pt x="17154" y="156"/>
                          </a:lnTo>
                          <a:cubicBezTo>
                            <a:pt x="17538" y="121"/>
                            <a:pt x="17888" y="87"/>
                            <a:pt x="18194" y="71"/>
                          </a:cubicBezTo>
                          <a:close/>
                          <a:moveTo>
                            <a:pt x="12648" y="2094"/>
                          </a:moveTo>
                          <a:lnTo>
                            <a:pt x="13766" y="2592"/>
                          </a:lnTo>
                          <a:lnTo>
                            <a:pt x="15151" y="2592"/>
                          </a:lnTo>
                          <a:cubicBezTo>
                            <a:pt x="15112" y="2627"/>
                            <a:pt x="15073" y="2679"/>
                            <a:pt x="15073" y="2729"/>
                          </a:cubicBezTo>
                          <a:lnTo>
                            <a:pt x="15073" y="2867"/>
                          </a:lnTo>
                          <a:lnTo>
                            <a:pt x="13766" y="2867"/>
                          </a:lnTo>
                          <a:lnTo>
                            <a:pt x="12648" y="2404"/>
                          </a:lnTo>
                          <a:lnTo>
                            <a:pt x="10261" y="2404"/>
                          </a:lnTo>
                          <a:cubicBezTo>
                            <a:pt x="10338" y="2300"/>
                            <a:pt x="10416" y="2198"/>
                            <a:pt x="10494" y="2094"/>
                          </a:cubicBezTo>
                          <a:close/>
                          <a:moveTo>
                            <a:pt x="21393" y="2421"/>
                          </a:moveTo>
                          <a:lnTo>
                            <a:pt x="21393" y="2935"/>
                          </a:lnTo>
                          <a:lnTo>
                            <a:pt x="18501" y="2935"/>
                          </a:lnTo>
                          <a:lnTo>
                            <a:pt x="18501" y="2729"/>
                          </a:lnTo>
                          <a:cubicBezTo>
                            <a:pt x="18501" y="2679"/>
                            <a:pt x="18466" y="2627"/>
                            <a:pt x="18427" y="2592"/>
                          </a:cubicBezTo>
                          <a:lnTo>
                            <a:pt x="20042" y="2592"/>
                          </a:lnTo>
                          <a:lnTo>
                            <a:pt x="20465" y="2421"/>
                          </a:lnTo>
                          <a:close/>
                          <a:moveTo>
                            <a:pt x="12648" y="2438"/>
                          </a:moveTo>
                          <a:lnTo>
                            <a:pt x="13727" y="2900"/>
                          </a:lnTo>
                          <a:lnTo>
                            <a:pt x="15073" y="2900"/>
                          </a:lnTo>
                          <a:lnTo>
                            <a:pt x="15073" y="3175"/>
                          </a:lnTo>
                          <a:lnTo>
                            <a:pt x="9721" y="3175"/>
                          </a:lnTo>
                          <a:cubicBezTo>
                            <a:pt x="9876" y="3021"/>
                            <a:pt x="9993" y="2833"/>
                            <a:pt x="10109" y="2662"/>
                          </a:cubicBezTo>
                          <a:cubicBezTo>
                            <a:pt x="10148" y="2592"/>
                            <a:pt x="10183" y="2506"/>
                            <a:pt x="10261" y="2438"/>
                          </a:cubicBezTo>
                          <a:close/>
                          <a:moveTo>
                            <a:pt x="21393" y="2969"/>
                          </a:moveTo>
                          <a:lnTo>
                            <a:pt x="21393" y="3244"/>
                          </a:lnTo>
                          <a:lnTo>
                            <a:pt x="18501" y="3244"/>
                          </a:lnTo>
                          <a:lnTo>
                            <a:pt x="18501" y="2969"/>
                          </a:lnTo>
                          <a:close/>
                          <a:moveTo>
                            <a:pt x="15073" y="3210"/>
                          </a:moveTo>
                          <a:lnTo>
                            <a:pt x="15073" y="3467"/>
                          </a:lnTo>
                          <a:lnTo>
                            <a:pt x="9492" y="3467"/>
                          </a:lnTo>
                          <a:cubicBezTo>
                            <a:pt x="9570" y="3381"/>
                            <a:pt x="9648" y="3296"/>
                            <a:pt x="9721" y="3210"/>
                          </a:cubicBezTo>
                          <a:close/>
                          <a:moveTo>
                            <a:pt x="21393" y="3279"/>
                          </a:moveTo>
                          <a:lnTo>
                            <a:pt x="21393" y="3708"/>
                          </a:lnTo>
                          <a:lnTo>
                            <a:pt x="20353" y="3708"/>
                          </a:lnTo>
                          <a:lnTo>
                            <a:pt x="19891" y="3537"/>
                          </a:lnTo>
                          <a:lnTo>
                            <a:pt x="18501" y="3537"/>
                          </a:lnTo>
                          <a:lnTo>
                            <a:pt x="18501" y="3279"/>
                          </a:lnTo>
                          <a:close/>
                          <a:moveTo>
                            <a:pt x="3294" y="5904"/>
                          </a:moveTo>
                          <a:lnTo>
                            <a:pt x="5832" y="6950"/>
                          </a:lnTo>
                          <a:lnTo>
                            <a:pt x="5832" y="8596"/>
                          </a:lnTo>
                          <a:lnTo>
                            <a:pt x="4986" y="8596"/>
                          </a:lnTo>
                          <a:cubicBezTo>
                            <a:pt x="4485" y="8596"/>
                            <a:pt x="4062" y="8785"/>
                            <a:pt x="4062" y="9025"/>
                          </a:cubicBezTo>
                          <a:lnTo>
                            <a:pt x="4062" y="9387"/>
                          </a:lnTo>
                          <a:lnTo>
                            <a:pt x="250" y="9387"/>
                          </a:lnTo>
                          <a:cubicBezTo>
                            <a:pt x="250" y="9283"/>
                            <a:pt x="289" y="9196"/>
                            <a:pt x="289" y="9112"/>
                          </a:cubicBezTo>
                          <a:cubicBezTo>
                            <a:pt x="328" y="8990"/>
                            <a:pt x="406" y="8871"/>
                            <a:pt x="479" y="8752"/>
                          </a:cubicBezTo>
                          <a:lnTo>
                            <a:pt x="1403" y="8752"/>
                          </a:lnTo>
                          <a:lnTo>
                            <a:pt x="1714" y="8990"/>
                          </a:lnTo>
                          <a:lnTo>
                            <a:pt x="4062" y="8990"/>
                          </a:lnTo>
                          <a:lnTo>
                            <a:pt x="4062" y="8958"/>
                          </a:lnTo>
                          <a:lnTo>
                            <a:pt x="1791" y="8958"/>
                          </a:lnTo>
                          <a:lnTo>
                            <a:pt x="1442" y="8717"/>
                          </a:lnTo>
                          <a:lnTo>
                            <a:pt x="518" y="8717"/>
                          </a:lnTo>
                          <a:cubicBezTo>
                            <a:pt x="829" y="8185"/>
                            <a:pt x="1368" y="7533"/>
                            <a:pt x="2020" y="6933"/>
                          </a:cubicBezTo>
                          <a:lnTo>
                            <a:pt x="3445" y="7515"/>
                          </a:lnTo>
                          <a:lnTo>
                            <a:pt x="3445" y="7910"/>
                          </a:lnTo>
                          <a:cubicBezTo>
                            <a:pt x="3332" y="7927"/>
                            <a:pt x="3255" y="7962"/>
                            <a:pt x="3255" y="8013"/>
                          </a:cubicBezTo>
                          <a:cubicBezTo>
                            <a:pt x="3255" y="8065"/>
                            <a:pt x="3367" y="8115"/>
                            <a:pt x="3484" y="8115"/>
                          </a:cubicBezTo>
                          <a:cubicBezTo>
                            <a:pt x="3639" y="8115"/>
                            <a:pt x="3717" y="8065"/>
                            <a:pt x="3717" y="8013"/>
                          </a:cubicBezTo>
                          <a:cubicBezTo>
                            <a:pt x="3717" y="7962"/>
                            <a:pt x="3639" y="7927"/>
                            <a:pt x="3522" y="7910"/>
                          </a:cubicBezTo>
                          <a:lnTo>
                            <a:pt x="3522" y="7498"/>
                          </a:lnTo>
                          <a:lnTo>
                            <a:pt x="2059" y="6915"/>
                          </a:lnTo>
                          <a:cubicBezTo>
                            <a:pt x="2176" y="6796"/>
                            <a:pt x="2292" y="6675"/>
                            <a:pt x="2443" y="6573"/>
                          </a:cubicBezTo>
                          <a:lnTo>
                            <a:pt x="4869" y="7567"/>
                          </a:lnTo>
                          <a:lnTo>
                            <a:pt x="4869" y="8596"/>
                          </a:lnTo>
                          <a:lnTo>
                            <a:pt x="4986" y="8596"/>
                          </a:lnTo>
                          <a:lnTo>
                            <a:pt x="4986" y="7550"/>
                          </a:lnTo>
                          <a:lnTo>
                            <a:pt x="2482" y="6538"/>
                          </a:lnTo>
                          <a:cubicBezTo>
                            <a:pt x="2754" y="6298"/>
                            <a:pt x="3022" y="6092"/>
                            <a:pt x="3294" y="5904"/>
                          </a:cubicBezTo>
                          <a:close/>
                          <a:moveTo>
                            <a:pt x="18000" y="3948"/>
                          </a:moveTo>
                          <a:lnTo>
                            <a:pt x="18000" y="5388"/>
                          </a:lnTo>
                          <a:lnTo>
                            <a:pt x="14305" y="7019"/>
                          </a:lnTo>
                          <a:lnTo>
                            <a:pt x="14305" y="8735"/>
                          </a:lnTo>
                          <a:lnTo>
                            <a:pt x="15846" y="9404"/>
                          </a:lnTo>
                          <a:lnTo>
                            <a:pt x="15885" y="9419"/>
                          </a:lnTo>
                          <a:lnTo>
                            <a:pt x="17810" y="9419"/>
                          </a:lnTo>
                          <a:lnTo>
                            <a:pt x="17810" y="9387"/>
                          </a:lnTo>
                          <a:lnTo>
                            <a:pt x="15924" y="9387"/>
                          </a:lnTo>
                          <a:lnTo>
                            <a:pt x="14383" y="8717"/>
                          </a:lnTo>
                          <a:lnTo>
                            <a:pt x="14383" y="7035"/>
                          </a:lnTo>
                          <a:lnTo>
                            <a:pt x="18078" y="5406"/>
                          </a:lnTo>
                          <a:lnTo>
                            <a:pt x="18078" y="3948"/>
                          </a:lnTo>
                          <a:close/>
                          <a:moveTo>
                            <a:pt x="4062" y="9419"/>
                          </a:moveTo>
                          <a:lnTo>
                            <a:pt x="4062" y="9865"/>
                          </a:lnTo>
                          <a:lnTo>
                            <a:pt x="173" y="9865"/>
                          </a:lnTo>
                          <a:cubicBezTo>
                            <a:pt x="173" y="9712"/>
                            <a:pt x="212" y="9558"/>
                            <a:pt x="212" y="9419"/>
                          </a:cubicBezTo>
                          <a:close/>
                          <a:moveTo>
                            <a:pt x="4062" y="9900"/>
                          </a:moveTo>
                          <a:lnTo>
                            <a:pt x="4062" y="10312"/>
                          </a:lnTo>
                          <a:lnTo>
                            <a:pt x="1636" y="10312"/>
                          </a:lnTo>
                          <a:lnTo>
                            <a:pt x="1174" y="10535"/>
                          </a:lnTo>
                          <a:lnTo>
                            <a:pt x="173" y="10535"/>
                          </a:lnTo>
                          <a:cubicBezTo>
                            <a:pt x="173" y="10329"/>
                            <a:pt x="173" y="10106"/>
                            <a:pt x="173" y="9900"/>
                          </a:cubicBezTo>
                          <a:close/>
                          <a:moveTo>
                            <a:pt x="4062" y="10329"/>
                          </a:moveTo>
                          <a:cubicBezTo>
                            <a:pt x="4101" y="10552"/>
                            <a:pt x="4485" y="10723"/>
                            <a:pt x="4986" y="10723"/>
                          </a:cubicBezTo>
                          <a:lnTo>
                            <a:pt x="5832" y="10723"/>
                          </a:lnTo>
                          <a:lnTo>
                            <a:pt x="5832" y="11462"/>
                          </a:lnTo>
                          <a:lnTo>
                            <a:pt x="3907" y="12302"/>
                          </a:lnTo>
                          <a:lnTo>
                            <a:pt x="907" y="12302"/>
                          </a:lnTo>
                          <a:lnTo>
                            <a:pt x="907" y="12319"/>
                          </a:lnTo>
                          <a:cubicBezTo>
                            <a:pt x="790" y="12183"/>
                            <a:pt x="712" y="12062"/>
                            <a:pt x="596" y="11942"/>
                          </a:cubicBezTo>
                          <a:lnTo>
                            <a:pt x="3794" y="11942"/>
                          </a:lnTo>
                          <a:lnTo>
                            <a:pt x="4869" y="11410"/>
                          </a:lnTo>
                          <a:lnTo>
                            <a:pt x="4869" y="10723"/>
                          </a:lnTo>
                          <a:lnTo>
                            <a:pt x="4796" y="10723"/>
                          </a:lnTo>
                          <a:lnTo>
                            <a:pt x="4796" y="11392"/>
                          </a:lnTo>
                          <a:lnTo>
                            <a:pt x="3756" y="11908"/>
                          </a:lnTo>
                          <a:lnTo>
                            <a:pt x="596" y="11908"/>
                          </a:lnTo>
                          <a:cubicBezTo>
                            <a:pt x="557" y="11838"/>
                            <a:pt x="479" y="11771"/>
                            <a:pt x="440" y="11702"/>
                          </a:cubicBezTo>
                          <a:lnTo>
                            <a:pt x="2905" y="11702"/>
                          </a:lnTo>
                          <a:lnTo>
                            <a:pt x="3367" y="11496"/>
                          </a:lnTo>
                          <a:cubicBezTo>
                            <a:pt x="3406" y="11504"/>
                            <a:pt x="3445" y="11510"/>
                            <a:pt x="3484" y="11510"/>
                          </a:cubicBezTo>
                          <a:cubicBezTo>
                            <a:pt x="3522" y="11510"/>
                            <a:pt x="3561" y="11504"/>
                            <a:pt x="3600" y="11496"/>
                          </a:cubicBezTo>
                          <a:cubicBezTo>
                            <a:pt x="3717" y="11479"/>
                            <a:pt x="3756" y="11410"/>
                            <a:pt x="3717" y="11360"/>
                          </a:cubicBezTo>
                          <a:cubicBezTo>
                            <a:pt x="3665" y="11325"/>
                            <a:pt x="3600" y="11306"/>
                            <a:pt x="3527" y="11306"/>
                          </a:cubicBezTo>
                          <a:cubicBezTo>
                            <a:pt x="3488" y="11306"/>
                            <a:pt x="3449" y="11312"/>
                            <a:pt x="3406" y="11325"/>
                          </a:cubicBezTo>
                          <a:cubicBezTo>
                            <a:pt x="3294" y="11342"/>
                            <a:pt x="3255" y="11410"/>
                            <a:pt x="3294" y="11462"/>
                          </a:cubicBezTo>
                          <a:cubicBezTo>
                            <a:pt x="3294" y="11462"/>
                            <a:pt x="3294" y="11462"/>
                            <a:pt x="3332" y="11479"/>
                          </a:cubicBezTo>
                          <a:lnTo>
                            <a:pt x="2866" y="11667"/>
                          </a:lnTo>
                          <a:lnTo>
                            <a:pt x="440" y="11667"/>
                          </a:lnTo>
                          <a:cubicBezTo>
                            <a:pt x="406" y="11633"/>
                            <a:pt x="406" y="11581"/>
                            <a:pt x="367" y="11548"/>
                          </a:cubicBezTo>
                          <a:cubicBezTo>
                            <a:pt x="367" y="11496"/>
                            <a:pt x="328" y="11462"/>
                            <a:pt x="328" y="11427"/>
                          </a:cubicBezTo>
                          <a:lnTo>
                            <a:pt x="1981" y="11427"/>
                          </a:lnTo>
                          <a:lnTo>
                            <a:pt x="2331" y="11290"/>
                          </a:lnTo>
                          <a:cubicBezTo>
                            <a:pt x="2383" y="11302"/>
                            <a:pt x="2456" y="11313"/>
                            <a:pt x="2525" y="11313"/>
                          </a:cubicBezTo>
                          <a:cubicBezTo>
                            <a:pt x="2551" y="11313"/>
                            <a:pt x="2577" y="11312"/>
                            <a:pt x="2599" y="11308"/>
                          </a:cubicBezTo>
                          <a:cubicBezTo>
                            <a:pt x="2715" y="11273"/>
                            <a:pt x="2754" y="11221"/>
                            <a:pt x="2715" y="11169"/>
                          </a:cubicBezTo>
                          <a:cubicBezTo>
                            <a:pt x="2659" y="11133"/>
                            <a:pt x="2581" y="11104"/>
                            <a:pt x="2504" y="11104"/>
                          </a:cubicBezTo>
                          <a:cubicBezTo>
                            <a:pt x="2469" y="11104"/>
                            <a:pt x="2439" y="11110"/>
                            <a:pt x="2404" y="11119"/>
                          </a:cubicBezTo>
                          <a:cubicBezTo>
                            <a:pt x="2292" y="11137"/>
                            <a:pt x="2215" y="11204"/>
                            <a:pt x="2292" y="11256"/>
                          </a:cubicBezTo>
                          <a:lnTo>
                            <a:pt x="1943" y="11392"/>
                          </a:lnTo>
                          <a:lnTo>
                            <a:pt x="328" y="11392"/>
                          </a:lnTo>
                          <a:cubicBezTo>
                            <a:pt x="289" y="11342"/>
                            <a:pt x="289" y="11273"/>
                            <a:pt x="250" y="11221"/>
                          </a:cubicBezTo>
                          <a:lnTo>
                            <a:pt x="1520" y="11221"/>
                          </a:lnTo>
                          <a:lnTo>
                            <a:pt x="1869" y="11050"/>
                          </a:lnTo>
                          <a:cubicBezTo>
                            <a:pt x="1904" y="11058"/>
                            <a:pt x="1943" y="11063"/>
                            <a:pt x="1986" y="11063"/>
                          </a:cubicBezTo>
                          <a:cubicBezTo>
                            <a:pt x="2029" y="11063"/>
                            <a:pt x="2081" y="11058"/>
                            <a:pt x="2137" y="11050"/>
                          </a:cubicBezTo>
                          <a:cubicBezTo>
                            <a:pt x="2215" y="11033"/>
                            <a:pt x="2292" y="10963"/>
                            <a:pt x="2215" y="10913"/>
                          </a:cubicBezTo>
                          <a:cubicBezTo>
                            <a:pt x="2184" y="10875"/>
                            <a:pt x="2089" y="10854"/>
                            <a:pt x="1999" y="10854"/>
                          </a:cubicBezTo>
                          <a:cubicBezTo>
                            <a:pt x="1964" y="10854"/>
                            <a:pt x="1934" y="10858"/>
                            <a:pt x="1904" y="10862"/>
                          </a:cubicBezTo>
                          <a:cubicBezTo>
                            <a:pt x="1791" y="10896"/>
                            <a:pt x="1753" y="10946"/>
                            <a:pt x="1791" y="10998"/>
                          </a:cubicBezTo>
                          <a:cubicBezTo>
                            <a:pt x="1830" y="11015"/>
                            <a:pt x="1830" y="11015"/>
                            <a:pt x="1830" y="11015"/>
                          </a:cubicBezTo>
                          <a:lnTo>
                            <a:pt x="1481" y="11187"/>
                          </a:lnTo>
                          <a:lnTo>
                            <a:pt x="250" y="11187"/>
                          </a:lnTo>
                          <a:cubicBezTo>
                            <a:pt x="250" y="11102"/>
                            <a:pt x="212" y="11033"/>
                            <a:pt x="212" y="10946"/>
                          </a:cubicBezTo>
                          <a:lnTo>
                            <a:pt x="980" y="10946"/>
                          </a:lnTo>
                          <a:lnTo>
                            <a:pt x="1330" y="10810"/>
                          </a:lnTo>
                          <a:cubicBezTo>
                            <a:pt x="1373" y="10831"/>
                            <a:pt x="1420" y="10838"/>
                            <a:pt x="1463" y="10838"/>
                          </a:cubicBezTo>
                          <a:cubicBezTo>
                            <a:pt x="1494" y="10838"/>
                            <a:pt x="1528" y="10835"/>
                            <a:pt x="1558" y="10827"/>
                          </a:cubicBezTo>
                          <a:cubicBezTo>
                            <a:pt x="1675" y="10810"/>
                            <a:pt x="1753" y="10740"/>
                            <a:pt x="1675" y="10690"/>
                          </a:cubicBezTo>
                          <a:cubicBezTo>
                            <a:pt x="1645" y="10652"/>
                            <a:pt x="1554" y="10631"/>
                            <a:pt x="1459" y="10631"/>
                          </a:cubicBezTo>
                          <a:cubicBezTo>
                            <a:pt x="1429" y="10631"/>
                            <a:pt x="1394" y="10635"/>
                            <a:pt x="1368" y="10638"/>
                          </a:cubicBezTo>
                          <a:cubicBezTo>
                            <a:pt x="1252" y="10673"/>
                            <a:pt x="1213" y="10740"/>
                            <a:pt x="1252" y="10775"/>
                          </a:cubicBezTo>
                          <a:cubicBezTo>
                            <a:pt x="1252" y="10792"/>
                            <a:pt x="1291" y="10792"/>
                            <a:pt x="1291" y="10792"/>
                          </a:cubicBezTo>
                          <a:lnTo>
                            <a:pt x="980" y="10913"/>
                          </a:lnTo>
                          <a:lnTo>
                            <a:pt x="212" y="10913"/>
                          </a:lnTo>
                          <a:cubicBezTo>
                            <a:pt x="212" y="10810"/>
                            <a:pt x="173" y="10690"/>
                            <a:pt x="173" y="10569"/>
                          </a:cubicBezTo>
                          <a:lnTo>
                            <a:pt x="1213" y="10569"/>
                          </a:lnTo>
                          <a:lnTo>
                            <a:pt x="1675" y="10346"/>
                          </a:lnTo>
                          <a:lnTo>
                            <a:pt x="4062" y="10346"/>
                          </a:lnTo>
                          <a:lnTo>
                            <a:pt x="4062" y="10329"/>
                          </a:lnTo>
                          <a:close/>
                          <a:moveTo>
                            <a:pt x="6872" y="10723"/>
                          </a:moveTo>
                          <a:lnTo>
                            <a:pt x="6872" y="11392"/>
                          </a:lnTo>
                          <a:lnTo>
                            <a:pt x="4023" y="12731"/>
                          </a:lnTo>
                          <a:lnTo>
                            <a:pt x="1252" y="12731"/>
                          </a:lnTo>
                          <a:cubicBezTo>
                            <a:pt x="1135" y="12612"/>
                            <a:pt x="1019" y="12473"/>
                            <a:pt x="941" y="12337"/>
                          </a:cubicBezTo>
                          <a:lnTo>
                            <a:pt x="3945" y="12337"/>
                          </a:lnTo>
                          <a:lnTo>
                            <a:pt x="5909" y="11479"/>
                          </a:lnTo>
                          <a:lnTo>
                            <a:pt x="5909" y="10723"/>
                          </a:lnTo>
                          <a:close/>
                          <a:moveTo>
                            <a:pt x="7835" y="10723"/>
                          </a:moveTo>
                          <a:lnTo>
                            <a:pt x="7873" y="11444"/>
                          </a:lnTo>
                          <a:lnTo>
                            <a:pt x="4023" y="13194"/>
                          </a:lnTo>
                          <a:lnTo>
                            <a:pt x="1636" y="13194"/>
                          </a:lnTo>
                          <a:cubicBezTo>
                            <a:pt x="1520" y="13058"/>
                            <a:pt x="1403" y="12902"/>
                            <a:pt x="1291" y="12765"/>
                          </a:cubicBezTo>
                          <a:lnTo>
                            <a:pt x="4062" y="12765"/>
                          </a:lnTo>
                          <a:lnTo>
                            <a:pt x="6950" y="11410"/>
                          </a:lnTo>
                          <a:lnTo>
                            <a:pt x="6950" y="10723"/>
                          </a:lnTo>
                          <a:close/>
                          <a:moveTo>
                            <a:pt x="3216" y="15888"/>
                          </a:moveTo>
                          <a:lnTo>
                            <a:pt x="4023" y="16144"/>
                          </a:lnTo>
                          <a:lnTo>
                            <a:pt x="5758" y="16144"/>
                          </a:lnTo>
                          <a:cubicBezTo>
                            <a:pt x="5758" y="16162"/>
                            <a:pt x="5758" y="16162"/>
                            <a:pt x="5758" y="16179"/>
                          </a:cubicBezTo>
                          <a:lnTo>
                            <a:pt x="5758" y="16352"/>
                          </a:lnTo>
                          <a:lnTo>
                            <a:pt x="4062" y="16352"/>
                          </a:lnTo>
                          <a:lnTo>
                            <a:pt x="3255" y="16112"/>
                          </a:lnTo>
                          <a:lnTo>
                            <a:pt x="1904" y="16112"/>
                          </a:lnTo>
                          <a:cubicBezTo>
                            <a:pt x="1943" y="16042"/>
                            <a:pt x="1943" y="15956"/>
                            <a:pt x="1981" y="15888"/>
                          </a:cubicBezTo>
                          <a:close/>
                          <a:moveTo>
                            <a:pt x="3216" y="16144"/>
                          </a:moveTo>
                          <a:lnTo>
                            <a:pt x="4023" y="16385"/>
                          </a:lnTo>
                          <a:lnTo>
                            <a:pt x="5758" y="16385"/>
                          </a:lnTo>
                          <a:lnTo>
                            <a:pt x="5758" y="16523"/>
                          </a:lnTo>
                          <a:lnTo>
                            <a:pt x="3907" y="16523"/>
                          </a:lnTo>
                          <a:lnTo>
                            <a:pt x="3367" y="16763"/>
                          </a:lnTo>
                          <a:lnTo>
                            <a:pt x="1869" y="16763"/>
                          </a:lnTo>
                          <a:cubicBezTo>
                            <a:pt x="1869" y="16575"/>
                            <a:pt x="1869" y="16367"/>
                            <a:pt x="1904" y="16144"/>
                          </a:cubicBezTo>
                          <a:close/>
                          <a:moveTo>
                            <a:pt x="5758" y="16558"/>
                          </a:moveTo>
                          <a:lnTo>
                            <a:pt x="5758" y="16712"/>
                          </a:lnTo>
                          <a:lnTo>
                            <a:pt x="4023" y="16712"/>
                          </a:lnTo>
                          <a:lnTo>
                            <a:pt x="3367" y="16969"/>
                          </a:lnTo>
                          <a:lnTo>
                            <a:pt x="1904" y="16969"/>
                          </a:lnTo>
                          <a:cubicBezTo>
                            <a:pt x="1904" y="16917"/>
                            <a:pt x="1904" y="16848"/>
                            <a:pt x="1869" y="16796"/>
                          </a:cubicBezTo>
                          <a:lnTo>
                            <a:pt x="3406" y="16796"/>
                          </a:lnTo>
                          <a:lnTo>
                            <a:pt x="3945" y="16558"/>
                          </a:lnTo>
                          <a:close/>
                          <a:moveTo>
                            <a:pt x="21393" y="15733"/>
                          </a:moveTo>
                          <a:lnTo>
                            <a:pt x="21393" y="15990"/>
                          </a:lnTo>
                          <a:lnTo>
                            <a:pt x="20120" y="15990"/>
                          </a:lnTo>
                          <a:lnTo>
                            <a:pt x="18540" y="16729"/>
                          </a:lnTo>
                          <a:lnTo>
                            <a:pt x="18540" y="17312"/>
                          </a:lnTo>
                          <a:lnTo>
                            <a:pt x="17849" y="17312"/>
                          </a:lnTo>
                          <a:lnTo>
                            <a:pt x="17849" y="16729"/>
                          </a:lnTo>
                          <a:lnTo>
                            <a:pt x="20158" y="15733"/>
                          </a:lnTo>
                          <a:close/>
                          <a:moveTo>
                            <a:pt x="21393" y="16025"/>
                          </a:moveTo>
                          <a:lnTo>
                            <a:pt x="21393" y="16402"/>
                          </a:lnTo>
                          <a:lnTo>
                            <a:pt x="20158" y="16402"/>
                          </a:lnTo>
                          <a:lnTo>
                            <a:pt x="19040" y="16848"/>
                          </a:lnTo>
                          <a:lnTo>
                            <a:pt x="19040" y="17312"/>
                          </a:lnTo>
                          <a:lnTo>
                            <a:pt x="18617" y="17312"/>
                          </a:lnTo>
                          <a:lnTo>
                            <a:pt x="18617" y="16729"/>
                          </a:lnTo>
                          <a:lnTo>
                            <a:pt x="20158" y="16025"/>
                          </a:lnTo>
                          <a:close/>
                          <a:moveTo>
                            <a:pt x="15073" y="3502"/>
                          </a:moveTo>
                          <a:lnTo>
                            <a:pt x="15073" y="3656"/>
                          </a:lnTo>
                          <a:cubicBezTo>
                            <a:pt x="15073" y="3792"/>
                            <a:pt x="15268" y="3913"/>
                            <a:pt x="15574" y="3948"/>
                          </a:cubicBezTo>
                          <a:cubicBezTo>
                            <a:pt x="15613" y="3948"/>
                            <a:pt x="15691" y="3965"/>
                            <a:pt x="15730" y="3965"/>
                          </a:cubicBezTo>
                          <a:lnTo>
                            <a:pt x="16153" y="3965"/>
                          </a:lnTo>
                          <a:lnTo>
                            <a:pt x="16153" y="5388"/>
                          </a:lnTo>
                          <a:lnTo>
                            <a:pt x="11685" y="7396"/>
                          </a:lnTo>
                          <a:lnTo>
                            <a:pt x="8530" y="7396"/>
                          </a:lnTo>
                          <a:lnTo>
                            <a:pt x="7951" y="7637"/>
                          </a:lnTo>
                          <a:lnTo>
                            <a:pt x="7951" y="8596"/>
                          </a:lnTo>
                          <a:lnTo>
                            <a:pt x="8029" y="8596"/>
                          </a:lnTo>
                          <a:lnTo>
                            <a:pt x="8029" y="7654"/>
                          </a:lnTo>
                          <a:lnTo>
                            <a:pt x="8568" y="7431"/>
                          </a:lnTo>
                          <a:lnTo>
                            <a:pt x="11724" y="7431"/>
                          </a:lnTo>
                          <a:lnTo>
                            <a:pt x="16230" y="5406"/>
                          </a:lnTo>
                          <a:lnTo>
                            <a:pt x="16230" y="3965"/>
                          </a:lnTo>
                          <a:lnTo>
                            <a:pt x="16731" y="3965"/>
                          </a:lnTo>
                          <a:lnTo>
                            <a:pt x="16731" y="5388"/>
                          </a:lnTo>
                          <a:lnTo>
                            <a:pt x="13075" y="7002"/>
                          </a:lnTo>
                          <a:lnTo>
                            <a:pt x="13075" y="9471"/>
                          </a:lnTo>
                          <a:lnTo>
                            <a:pt x="14612" y="10192"/>
                          </a:lnTo>
                          <a:lnTo>
                            <a:pt x="17810" y="10192"/>
                          </a:lnTo>
                          <a:lnTo>
                            <a:pt x="17810" y="10158"/>
                          </a:lnTo>
                          <a:lnTo>
                            <a:pt x="14689" y="10158"/>
                          </a:lnTo>
                          <a:lnTo>
                            <a:pt x="13148" y="9454"/>
                          </a:lnTo>
                          <a:lnTo>
                            <a:pt x="13148" y="7035"/>
                          </a:lnTo>
                          <a:lnTo>
                            <a:pt x="16809" y="5423"/>
                          </a:lnTo>
                          <a:lnTo>
                            <a:pt x="16809" y="3965"/>
                          </a:lnTo>
                          <a:lnTo>
                            <a:pt x="17309" y="3965"/>
                          </a:lnTo>
                          <a:lnTo>
                            <a:pt x="17309" y="5371"/>
                          </a:lnTo>
                          <a:lnTo>
                            <a:pt x="13649" y="7019"/>
                          </a:lnTo>
                          <a:lnTo>
                            <a:pt x="13649" y="9146"/>
                          </a:lnTo>
                          <a:lnTo>
                            <a:pt x="15229" y="9798"/>
                          </a:lnTo>
                          <a:lnTo>
                            <a:pt x="17810" y="9798"/>
                          </a:lnTo>
                          <a:lnTo>
                            <a:pt x="17810" y="9763"/>
                          </a:lnTo>
                          <a:lnTo>
                            <a:pt x="15268" y="9763"/>
                          </a:lnTo>
                          <a:lnTo>
                            <a:pt x="13727" y="9129"/>
                          </a:lnTo>
                          <a:lnTo>
                            <a:pt x="13727" y="7035"/>
                          </a:lnTo>
                          <a:lnTo>
                            <a:pt x="17387" y="5388"/>
                          </a:lnTo>
                          <a:lnTo>
                            <a:pt x="17387" y="3965"/>
                          </a:lnTo>
                          <a:lnTo>
                            <a:pt x="17849" y="3965"/>
                          </a:lnTo>
                          <a:cubicBezTo>
                            <a:pt x="17888" y="3965"/>
                            <a:pt x="17966" y="3948"/>
                            <a:pt x="18000" y="3948"/>
                          </a:cubicBezTo>
                          <a:cubicBezTo>
                            <a:pt x="18311" y="3913"/>
                            <a:pt x="18501" y="3792"/>
                            <a:pt x="18501" y="3656"/>
                          </a:cubicBezTo>
                          <a:lnTo>
                            <a:pt x="18501" y="3569"/>
                          </a:lnTo>
                          <a:lnTo>
                            <a:pt x="19852" y="3569"/>
                          </a:lnTo>
                          <a:lnTo>
                            <a:pt x="20314" y="3742"/>
                          </a:lnTo>
                          <a:lnTo>
                            <a:pt x="21393" y="3742"/>
                          </a:lnTo>
                          <a:lnTo>
                            <a:pt x="21393" y="6092"/>
                          </a:lnTo>
                          <a:lnTo>
                            <a:pt x="19312" y="6092"/>
                          </a:lnTo>
                          <a:lnTo>
                            <a:pt x="17426" y="6881"/>
                          </a:lnTo>
                          <a:cubicBezTo>
                            <a:pt x="17387" y="6863"/>
                            <a:pt x="17348" y="6846"/>
                            <a:pt x="17271" y="6846"/>
                          </a:cubicBezTo>
                          <a:cubicBezTo>
                            <a:pt x="17154" y="6846"/>
                            <a:pt x="17038" y="6898"/>
                            <a:pt x="17038" y="6950"/>
                          </a:cubicBezTo>
                          <a:cubicBezTo>
                            <a:pt x="17038" y="7019"/>
                            <a:pt x="17154" y="7052"/>
                            <a:pt x="17271" y="7052"/>
                          </a:cubicBezTo>
                          <a:cubicBezTo>
                            <a:pt x="17426" y="7052"/>
                            <a:pt x="17499" y="7019"/>
                            <a:pt x="17499" y="6950"/>
                          </a:cubicBezTo>
                          <a:cubicBezTo>
                            <a:pt x="17499" y="6933"/>
                            <a:pt x="17499" y="6915"/>
                            <a:pt x="17465" y="6898"/>
                          </a:cubicBezTo>
                          <a:lnTo>
                            <a:pt x="19312" y="6127"/>
                          </a:lnTo>
                          <a:lnTo>
                            <a:pt x="21393" y="6127"/>
                          </a:lnTo>
                          <a:lnTo>
                            <a:pt x="21393" y="6417"/>
                          </a:lnTo>
                          <a:lnTo>
                            <a:pt x="19580" y="6417"/>
                          </a:lnTo>
                          <a:lnTo>
                            <a:pt x="18466" y="6863"/>
                          </a:lnTo>
                          <a:cubicBezTo>
                            <a:pt x="18427" y="6863"/>
                            <a:pt x="18389" y="6846"/>
                            <a:pt x="18311" y="6846"/>
                          </a:cubicBezTo>
                          <a:cubicBezTo>
                            <a:pt x="18194" y="6846"/>
                            <a:pt x="18078" y="6898"/>
                            <a:pt x="18078" y="6950"/>
                          </a:cubicBezTo>
                          <a:cubicBezTo>
                            <a:pt x="18078" y="7019"/>
                            <a:pt x="18194" y="7052"/>
                            <a:pt x="18311" y="7052"/>
                          </a:cubicBezTo>
                          <a:cubicBezTo>
                            <a:pt x="18466" y="7052"/>
                            <a:pt x="18540" y="7019"/>
                            <a:pt x="18540" y="6950"/>
                          </a:cubicBezTo>
                          <a:cubicBezTo>
                            <a:pt x="18540" y="6933"/>
                            <a:pt x="18540" y="6915"/>
                            <a:pt x="18501" y="6898"/>
                          </a:cubicBezTo>
                          <a:lnTo>
                            <a:pt x="19619" y="6452"/>
                          </a:lnTo>
                          <a:lnTo>
                            <a:pt x="21393" y="6452"/>
                          </a:lnTo>
                          <a:lnTo>
                            <a:pt x="21393" y="6606"/>
                          </a:lnTo>
                          <a:lnTo>
                            <a:pt x="20158" y="6606"/>
                          </a:lnTo>
                          <a:lnTo>
                            <a:pt x="19463" y="6863"/>
                          </a:lnTo>
                          <a:cubicBezTo>
                            <a:pt x="19463" y="6863"/>
                            <a:pt x="19429" y="6846"/>
                            <a:pt x="19390" y="6846"/>
                          </a:cubicBezTo>
                          <a:cubicBezTo>
                            <a:pt x="19235" y="6846"/>
                            <a:pt x="19157" y="6898"/>
                            <a:pt x="19157" y="6950"/>
                          </a:cubicBezTo>
                          <a:cubicBezTo>
                            <a:pt x="19157" y="7019"/>
                            <a:pt x="19235" y="7052"/>
                            <a:pt x="19390" y="7052"/>
                          </a:cubicBezTo>
                          <a:cubicBezTo>
                            <a:pt x="19502" y="7052"/>
                            <a:pt x="19619" y="7019"/>
                            <a:pt x="19619" y="6950"/>
                          </a:cubicBezTo>
                          <a:cubicBezTo>
                            <a:pt x="19619" y="6933"/>
                            <a:pt x="19580" y="6898"/>
                            <a:pt x="19541" y="6881"/>
                          </a:cubicBezTo>
                          <a:lnTo>
                            <a:pt x="20197" y="6640"/>
                          </a:lnTo>
                          <a:lnTo>
                            <a:pt x="21393" y="6640"/>
                          </a:lnTo>
                          <a:lnTo>
                            <a:pt x="21393" y="7892"/>
                          </a:lnTo>
                          <a:lnTo>
                            <a:pt x="18928" y="7892"/>
                          </a:lnTo>
                          <a:lnTo>
                            <a:pt x="18272" y="7585"/>
                          </a:lnTo>
                          <a:cubicBezTo>
                            <a:pt x="18311" y="7567"/>
                            <a:pt x="18311" y="7550"/>
                            <a:pt x="18311" y="7533"/>
                          </a:cubicBezTo>
                          <a:cubicBezTo>
                            <a:pt x="18311" y="7463"/>
                            <a:pt x="18233" y="7431"/>
                            <a:pt x="18078" y="7431"/>
                          </a:cubicBezTo>
                          <a:cubicBezTo>
                            <a:pt x="17966" y="7431"/>
                            <a:pt x="17849" y="7463"/>
                            <a:pt x="17849" y="7533"/>
                          </a:cubicBezTo>
                          <a:cubicBezTo>
                            <a:pt x="17849" y="7585"/>
                            <a:pt x="17966" y="7637"/>
                            <a:pt x="18078" y="7637"/>
                          </a:cubicBezTo>
                          <a:cubicBezTo>
                            <a:pt x="18156" y="7637"/>
                            <a:pt x="18194" y="7619"/>
                            <a:pt x="18233" y="7619"/>
                          </a:cubicBezTo>
                          <a:lnTo>
                            <a:pt x="18889" y="7927"/>
                          </a:lnTo>
                          <a:lnTo>
                            <a:pt x="21393" y="7927"/>
                          </a:lnTo>
                          <a:lnTo>
                            <a:pt x="21393" y="8150"/>
                          </a:lnTo>
                          <a:lnTo>
                            <a:pt x="18501" y="8150"/>
                          </a:lnTo>
                          <a:lnTo>
                            <a:pt x="17309" y="7602"/>
                          </a:lnTo>
                          <a:cubicBezTo>
                            <a:pt x="17348" y="7585"/>
                            <a:pt x="17348" y="7550"/>
                            <a:pt x="17348" y="7533"/>
                          </a:cubicBezTo>
                          <a:cubicBezTo>
                            <a:pt x="17348" y="7463"/>
                            <a:pt x="17271" y="7431"/>
                            <a:pt x="17115" y="7431"/>
                          </a:cubicBezTo>
                          <a:cubicBezTo>
                            <a:pt x="17003" y="7431"/>
                            <a:pt x="16886" y="7463"/>
                            <a:pt x="16886" y="7533"/>
                          </a:cubicBezTo>
                          <a:cubicBezTo>
                            <a:pt x="16886" y="7585"/>
                            <a:pt x="17003" y="7637"/>
                            <a:pt x="17115" y="7637"/>
                          </a:cubicBezTo>
                          <a:cubicBezTo>
                            <a:pt x="17154" y="7637"/>
                            <a:pt x="17193" y="7619"/>
                            <a:pt x="17232" y="7619"/>
                          </a:cubicBezTo>
                          <a:lnTo>
                            <a:pt x="18466" y="8185"/>
                          </a:lnTo>
                          <a:lnTo>
                            <a:pt x="21393" y="8185"/>
                          </a:lnTo>
                          <a:lnTo>
                            <a:pt x="21393" y="8373"/>
                          </a:lnTo>
                          <a:lnTo>
                            <a:pt x="18117" y="8373"/>
                          </a:lnTo>
                          <a:lnTo>
                            <a:pt x="16386" y="7585"/>
                          </a:lnTo>
                          <a:cubicBezTo>
                            <a:pt x="16425" y="7567"/>
                            <a:pt x="16425" y="7550"/>
                            <a:pt x="16425" y="7533"/>
                          </a:cubicBezTo>
                          <a:cubicBezTo>
                            <a:pt x="16425" y="7463"/>
                            <a:pt x="16347" y="7431"/>
                            <a:pt x="16191" y="7431"/>
                          </a:cubicBezTo>
                          <a:cubicBezTo>
                            <a:pt x="16075" y="7431"/>
                            <a:pt x="15963" y="7463"/>
                            <a:pt x="15963" y="7533"/>
                          </a:cubicBezTo>
                          <a:cubicBezTo>
                            <a:pt x="15963" y="7585"/>
                            <a:pt x="16075" y="7637"/>
                            <a:pt x="16191" y="7637"/>
                          </a:cubicBezTo>
                          <a:cubicBezTo>
                            <a:pt x="16269" y="7637"/>
                            <a:pt x="16308" y="7619"/>
                            <a:pt x="16347" y="7619"/>
                          </a:cubicBezTo>
                          <a:lnTo>
                            <a:pt x="18078" y="8408"/>
                          </a:lnTo>
                          <a:lnTo>
                            <a:pt x="21393" y="8408"/>
                          </a:lnTo>
                          <a:lnTo>
                            <a:pt x="21393" y="15700"/>
                          </a:lnTo>
                          <a:lnTo>
                            <a:pt x="20120" y="15700"/>
                          </a:lnTo>
                          <a:lnTo>
                            <a:pt x="17771" y="16712"/>
                          </a:lnTo>
                          <a:lnTo>
                            <a:pt x="17771" y="17312"/>
                          </a:lnTo>
                          <a:lnTo>
                            <a:pt x="17193" y="17312"/>
                          </a:lnTo>
                          <a:lnTo>
                            <a:pt x="17193" y="15767"/>
                          </a:lnTo>
                          <a:lnTo>
                            <a:pt x="20543" y="14310"/>
                          </a:lnTo>
                          <a:lnTo>
                            <a:pt x="20543" y="13692"/>
                          </a:lnTo>
                          <a:lnTo>
                            <a:pt x="20620" y="13692"/>
                          </a:lnTo>
                          <a:cubicBezTo>
                            <a:pt x="20737" y="13658"/>
                            <a:pt x="20776" y="13606"/>
                            <a:pt x="20737" y="13554"/>
                          </a:cubicBezTo>
                          <a:cubicBezTo>
                            <a:pt x="20676" y="13515"/>
                            <a:pt x="20599" y="13496"/>
                            <a:pt x="20512" y="13496"/>
                          </a:cubicBezTo>
                          <a:cubicBezTo>
                            <a:pt x="20486" y="13496"/>
                            <a:pt x="20456" y="13498"/>
                            <a:pt x="20426" y="13504"/>
                          </a:cubicBezTo>
                          <a:cubicBezTo>
                            <a:pt x="20314" y="13537"/>
                            <a:pt x="20236" y="13588"/>
                            <a:pt x="20314" y="13640"/>
                          </a:cubicBezTo>
                          <a:cubicBezTo>
                            <a:pt x="20353" y="13675"/>
                            <a:pt x="20426" y="13692"/>
                            <a:pt x="20465" y="13692"/>
                          </a:cubicBezTo>
                          <a:lnTo>
                            <a:pt x="20465" y="14292"/>
                          </a:lnTo>
                          <a:lnTo>
                            <a:pt x="17115" y="15750"/>
                          </a:lnTo>
                          <a:lnTo>
                            <a:pt x="17115" y="17312"/>
                          </a:lnTo>
                          <a:lnTo>
                            <a:pt x="16576" y="17312"/>
                          </a:lnTo>
                          <a:lnTo>
                            <a:pt x="16576" y="15648"/>
                          </a:lnTo>
                          <a:lnTo>
                            <a:pt x="19774" y="14240"/>
                          </a:lnTo>
                          <a:lnTo>
                            <a:pt x="19813" y="14223"/>
                          </a:lnTo>
                          <a:lnTo>
                            <a:pt x="19813" y="13794"/>
                          </a:lnTo>
                          <a:cubicBezTo>
                            <a:pt x="19813" y="13794"/>
                            <a:pt x="19852" y="13794"/>
                            <a:pt x="19852" y="13777"/>
                          </a:cubicBezTo>
                          <a:cubicBezTo>
                            <a:pt x="19964" y="13760"/>
                            <a:pt x="20003" y="13692"/>
                            <a:pt x="19964" y="13640"/>
                          </a:cubicBezTo>
                          <a:cubicBezTo>
                            <a:pt x="19917" y="13608"/>
                            <a:pt x="19852" y="13588"/>
                            <a:pt x="19779" y="13588"/>
                          </a:cubicBezTo>
                          <a:cubicBezTo>
                            <a:pt x="19740" y="13588"/>
                            <a:pt x="19701" y="13594"/>
                            <a:pt x="19658" y="13606"/>
                          </a:cubicBezTo>
                          <a:cubicBezTo>
                            <a:pt x="19541" y="13623"/>
                            <a:pt x="19502" y="13692"/>
                            <a:pt x="19541" y="13744"/>
                          </a:cubicBezTo>
                          <a:cubicBezTo>
                            <a:pt x="19580" y="13777"/>
                            <a:pt x="19658" y="13794"/>
                            <a:pt x="19735" y="13794"/>
                          </a:cubicBezTo>
                          <a:lnTo>
                            <a:pt x="19735" y="14223"/>
                          </a:lnTo>
                          <a:lnTo>
                            <a:pt x="16502" y="15613"/>
                          </a:lnTo>
                          <a:lnTo>
                            <a:pt x="16502" y="17329"/>
                          </a:lnTo>
                          <a:cubicBezTo>
                            <a:pt x="16269" y="17363"/>
                            <a:pt x="16075" y="17465"/>
                            <a:pt x="16075" y="17604"/>
                          </a:cubicBezTo>
                          <a:lnTo>
                            <a:pt x="16075" y="17656"/>
                          </a:lnTo>
                          <a:lnTo>
                            <a:pt x="14383" y="17656"/>
                          </a:lnTo>
                          <a:lnTo>
                            <a:pt x="13459" y="17260"/>
                          </a:lnTo>
                          <a:lnTo>
                            <a:pt x="13459" y="14240"/>
                          </a:lnTo>
                          <a:lnTo>
                            <a:pt x="16230" y="13040"/>
                          </a:lnTo>
                          <a:lnTo>
                            <a:pt x="17927" y="13040"/>
                          </a:lnTo>
                          <a:lnTo>
                            <a:pt x="17927" y="13006"/>
                          </a:lnTo>
                          <a:lnTo>
                            <a:pt x="16191" y="13006"/>
                          </a:lnTo>
                          <a:lnTo>
                            <a:pt x="13420" y="14223"/>
                          </a:lnTo>
                          <a:lnTo>
                            <a:pt x="13381" y="14223"/>
                          </a:lnTo>
                          <a:lnTo>
                            <a:pt x="13381" y="17260"/>
                          </a:lnTo>
                          <a:lnTo>
                            <a:pt x="14344" y="17688"/>
                          </a:lnTo>
                          <a:lnTo>
                            <a:pt x="16075" y="17688"/>
                          </a:lnTo>
                          <a:lnTo>
                            <a:pt x="16075" y="18050"/>
                          </a:lnTo>
                          <a:lnTo>
                            <a:pt x="13843" y="18050"/>
                          </a:lnTo>
                          <a:lnTo>
                            <a:pt x="12419" y="17363"/>
                          </a:lnTo>
                          <a:lnTo>
                            <a:pt x="12419" y="14240"/>
                          </a:lnTo>
                          <a:lnTo>
                            <a:pt x="16230" y="12560"/>
                          </a:lnTo>
                          <a:lnTo>
                            <a:pt x="17810" y="12560"/>
                          </a:lnTo>
                          <a:lnTo>
                            <a:pt x="17810" y="12525"/>
                          </a:lnTo>
                          <a:lnTo>
                            <a:pt x="16191" y="12525"/>
                          </a:lnTo>
                          <a:lnTo>
                            <a:pt x="12341" y="14223"/>
                          </a:lnTo>
                          <a:lnTo>
                            <a:pt x="12341" y="17381"/>
                          </a:lnTo>
                          <a:lnTo>
                            <a:pt x="13804" y="18085"/>
                          </a:lnTo>
                          <a:lnTo>
                            <a:pt x="16075" y="18085"/>
                          </a:lnTo>
                          <a:lnTo>
                            <a:pt x="16075" y="18256"/>
                          </a:lnTo>
                          <a:lnTo>
                            <a:pt x="13304" y="18256"/>
                          </a:lnTo>
                          <a:lnTo>
                            <a:pt x="11724" y="17587"/>
                          </a:lnTo>
                          <a:lnTo>
                            <a:pt x="11724" y="16590"/>
                          </a:lnTo>
                          <a:lnTo>
                            <a:pt x="10684" y="16112"/>
                          </a:lnTo>
                          <a:lnTo>
                            <a:pt x="7873" y="16112"/>
                          </a:lnTo>
                          <a:lnTo>
                            <a:pt x="7873" y="16129"/>
                          </a:lnTo>
                          <a:cubicBezTo>
                            <a:pt x="7835" y="16042"/>
                            <a:pt x="7684" y="15990"/>
                            <a:pt x="7489" y="15990"/>
                          </a:cubicBezTo>
                          <a:lnTo>
                            <a:pt x="6371" y="15990"/>
                          </a:lnTo>
                          <a:lnTo>
                            <a:pt x="6371" y="14927"/>
                          </a:lnTo>
                          <a:lnTo>
                            <a:pt x="13804" y="11598"/>
                          </a:lnTo>
                          <a:lnTo>
                            <a:pt x="17810" y="11598"/>
                          </a:lnTo>
                          <a:lnTo>
                            <a:pt x="17810" y="11565"/>
                          </a:lnTo>
                          <a:lnTo>
                            <a:pt x="13766" y="11565"/>
                          </a:lnTo>
                          <a:lnTo>
                            <a:pt x="6294" y="14910"/>
                          </a:lnTo>
                          <a:lnTo>
                            <a:pt x="6294" y="15990"/>
                          </a:lnTo>
                          <a:lnTo>
                            <a:pt x="6181" y="15990"/>
                          </a:lnTo>
                          <a:cubicBezTo>
                            <a:pt x="5987" y="15990"/>
                            <a:pt x="5793" y="16042"/>
                            <a:pt x="5758" y="16129"/>
                          </a:cubicBezTo>
                          <a:lnTo>
                            <a:pt x="5758" y="16112"/>
                          </a:lnTo>
                          <a:lnTo>
                            <a:pt x="4062" y="16112"/>
                          </a:lnTo>
                          <a:lnTo>
                            <a:pt x="3216" y="15854"/>
                          </a:lnTo>
                          <a:lnTo>
                            <a:pt x="1981" y="15854"/>
                          </a:lnTo>
                          <a:cubicBezTo>
                            <a:pt x="1981" y="15767"/>
                            <a:pt x="2020" y="15700"/>
                            <a:pt x="2020" y="15613"/>
                          </a:cubicBezTo>
                          <a:lnTo>
                            <a:pt x="2866" y="15613"/>
                          </a:lnTo>
                          <a:cubicBezTo>
                            <a:pt x="2866" y="15631"/>
                            <a:pt x="2866" y="15631"/>
                            <a:pt x="2905" y="15648"/>
                          </a:cubicBezTo>
                          <a:cubicBezTo>
                            <a:pt x="2931" y="15681"/>
                            <a:pt x="3004" y="15700"/>
                            <a:pt x="3086" y="15700"/>
                          </a:cubicBezTo>
                          <a:cubicBezTo>
                            <a:pt x="3130" y="15700"/>
                            <a:pt x="3173" y="15694"/>
                            <a:pt x="3216" y="15683"/>
                          </a:cubicBezTo>
                          <a:cubicBezTo>
                            <a:pt x="3332" y="15665"/>
                            <a:pt x="3367" y="15596"/>
                            <a:pt x="3294" y="15544"/>
                          </a:cubicBezTo>
                          <a:cubicBezTo>
                            <a:pt x="3268" y="15512"/>
                            <a:pt x="3194" y="15492"/>
                            <a:pt x="3112" y="15492"/>
                          </a:cubicBezTo>
                          <a:cubicBezTo>
                            <a:pt x="3069" y="15492"/>
                            <a:pt x="3026" y="15498"/>
                            <a:pt x="2983" y="15510"/>
                          </a:cubicBezTo>
                          <a:cubicBezTo>
                            <a:pt x="2944" y="15527"/>
                            <a:pt x="2905" y="15544"/>
                            <a:pt x="2866" y="15579"/>
                          </a:cubicBezTo>
                          <a:lnTo>
                            <a:pt x="2059" y="15579"/>
                          </a:lnTo>
                          <a:cubicBezTo>
                            <a:pt x="2059" y="15544"/>
                            <a:pt x="2059" y="15492"/>
                            <a:pt x="2059" y="15460"/>
                          </a:cubicBezTo>
                          <a:cubicBezTo>
                            <a:pt x="2098" y="15390"/>
                            <a:pt x="2098" y="15338"/>
                            <a:pt x="2098" y="15271"/>
                          </a:cubicBezTo>
                          <a:lnTo>
                            <a:pt x="3522" y="15271"/>
                          </a:lnTo>
                          <a:cubicBezTo>
                            <a:pt x="3522" y="15287"/>
                            <a:pt x="3522" y="15304"/>
                            <a:pt x="3522" y="15304"/>
                          </a:cubicBezTo>
                          <a:cubicBezTo>
                            <a:pt x="3583" y="15342"/>
                            <a:pt x="3682" y="15362"/>
                            <a:pt x="3760" y="15362"/>
                          </a:cubicBezTo>
                          <a:cubicBezTo>
                            <a:pt x="3786" y="15362"/>
                            <a:pt x="3812" y="15360"/>
                            <a:pt x="3833" y="15356"/>
                          </a:cubicBezTo>
                          <a:cubicBezTo>
                            <a:pt x="3945" y="15321"/>
                            <a:pt x="4023" y="15271"/>
                            <a:pt x="3945" y="15219"/>
                          </a:cubicBezTo>
                          <a:cubicBezTo>
                            <a:pt x="3920" y="15181"/>
                            <a:pt x="3825" y="15162"/>
                            <a:pt x="3730" y="15162"/>
                          </a:cubicBezTo>
                          <a:cubicBezTo>
                            <a:pt x="3699" y="15162"/>
                            <a:pt x="3669" y="15163"/>
                            <a:pt x="3639" y="15167"/>
                          </a:cubicBezTo>
                          <a:cubicBezTo>
                            <a:pt x="3561" y="15185"/>
                            <a:pt x="3522" y="15219"/>
                            <a:pt x="3522" y="15237"/>
                          </a:cubicBezTo>
                          <a:lnTo>
                            <a:pt x="2137" y="15237"/>
                          </a:lnTo>
                          <a:cubicBezTo>
                            <a:pt x="2137" y="15133"/>
                            <a:pt x="2176" y="15031"/>
                            <a:pt x="2176" y="14944"/>
                          </a:cubicBezTo>
                          <a:lnTo>
                            <a:pt x="4101" y="14944"/>
                          </a:lnTo>
                          <a:cubicBezTo>
                            <a:pt x="4101" y="14944"/>
                            <a:pt x="4101" y="14962"/>
                            <a:pt x="4101" y="14962"/>
                          </a:cubicBezTo>
                          <a:cubicBezTo>
                            <a:pt x="4157" y="15000"/>
                            <a:pt x="4239" y="15019"/>
                            <a:pt x="4321" y="15019"/>
                          </a:cubicBezTo>
                          <a:cubicBezTo>
                            <a:pt x="4351" y="15019"/>
                            <a:pt x="4381" y="15017"/>
                            <a:pt x="4407" y="15013"/>
                          </a:cubicBezTo>
                          <a:cubicBezTo>
                            <a:pt x="4524" y="14979"/>
                            <a:pt x="4563" y="14927"/>
                            <a:pt x="4524" y="14875"/>
                          </a:cubicBezTo>
                          <a:cubicBezTo>
                            <a:pt x="4468" y="14837"/>
                            <a:pt x="4386" y="14817"/>
                            <a:pt x="4304" y="14817"/>
                          </a:cubicBezTo>
                          <a:cubicBezTo>
                            <a:pt x="4273" y="14817"/>
                            <a:pt x="4243" y="14819"/>
                            <a:pt x="4217" y="14825"/>
                          </a:cubicBezTo>
                          <a:cubicBezTo>
                            <a:pt x="4140" y="14840"/>
                            <a:pt x="4101" y="14875"/>
                            <a:pt x="4101" y="14910"/>
                          </a:cubicBezTo>
                          <a:lnTo>
                            <a:pt x="2215" y="14910"/>
                          </a:lnTo>
                          <a:cubicBezTo>
                            <a:pt x="2215" y="14808"/>
                            <a:pt x="2253" y="14704"/>
                            <a:pt x="2253" y="14602"/>
                          </a:cubicBezTo>
                          <a:lnTo>
                            <a:pt x="4718" y="14602"/>
                          </a:lnTo>
                          <a:cubicBezTo>
                            <a:pt x="4718" y="14619"/>
                            <a:pt x="4718" y="14635"/>
                            <a:pt x="4718" y="14635"/>
                          </a:cubicBezTo>
                          <a:cubicBezTo>
                            <a:pt x="4774" y="14675"/>
                            <a:pt x="4852" y="14694"/>
                            <a:pt x="4938" y="14694"/>
                          </a:cubicBezTo>
                          <a:cubicBezTo>
                            <a:pt x="4968" y="14694"/>
                            <a:pt x="4994" y="14690"/>
                            <a:pt x="5025" y="14687"/>
                          </a:cubicBezTo>
                          <a:cubicBezTo>
                            <a:pt x="5141" y="14652"/>
                            <a:pt x="5219" y="14602"/>
                            <a:pt x="5141" y="14550"/>
                          </a:cubicBezTo>
                          <a:cubicBezTo>
                            <a:pt x="5111" y="14513"/>
                            <a:pt x="5025" y="14485"/>
                            <a:pt x="4934" y="14485"/>
                          </a:cubicBezTo>
                          <a:cubicBezTo>
                            <a:pt x="4899" y="14485"/>
                            <a:pt x="4865" y="14488"/>
                            <a:pt x="4830" y="14498"/>
                          </a:cubicBezTo>
                          <a:cubicBezTo>
                            <a:pt x="4757" y="14515"/>
                            <a:pt x="4718" y="14550"/>
                            <a:pt x="4718" y="14567"/>
                          </a:cubicBezTo>
                          <a:lnTo>
                            <a:pt x="2253" y="14567"/>
                          </a:lnTo>
                          <a:cubicBezTo>
                            <a:pt x="2253" y="14498"/>
                            <a:pt x="2253" y="14429"/>
                            <a:pt x="2253" y="14362"/>
                          </a:cubicBezTo>
                          <a:lnTo>
                            <a:pt x="5681" y="14362"/>
                          </a:lnTo>
                          <a:lnTo>
                            <a:pt x="10761" y="12096"/>
                          </a:lnTo>
                          <a:cubicBezTo>
                            <a:pt x="10800" y="12113"/>
                            <a:pt x="10878" y="12131"/>
                            <a:pt x="10917" y="12131"/>
                          </a:cubicBezTo>
                          <a:cubicBezTo>
                            <a:pt x="11072" y="12131"/>
                            <a:pt x="11150" y="12079"/>
                            <a:pt x="11150" y="12027"/>
                          </a:cubicBezTo>
                          <a:cubicBezTo>
                            <a:pt x="11150" y="11977"/>
                            <a:pt x="11072" y="11925"/>
                            <a:pt x="10917" y="11925"/>
                          </a:cubicBezTo>
                          <a:cubicBezTo>
                            <a:pt x="10800" y="11925"/>
                            <a:pt x="10684" y="11977"/>
                            <a:pt x="10684" y="12027"/>
                          </a:cubicBezTo>
                          <a:cubicBezTo>
                            <a:pt x="10684" y="12044"/>
                            <a:pt x="10722" y="12062"/>
                            <a:pt x="10722" y="12079"/>
                          </a:cubicBezTo>
                          <a:lnTo>
                            <a:pt x="5642" y="14327"/>
                          </a:lnTo>
                          <a:lnTo>
                            <a:pt x="2253" y="14327"/>
                          </a:lnTo>
                          <a:cubicBezTo>
                            <a:pt x="2253" y="14223"/>
                            <a:pt x="2253" y="14121"/>
                            <a:pt x="2215" y="14017"/>
                          </a:cubicBezTo>
                          <a:cubicBezTo>
                            <a:pt x="2176" y="14000"/>
                            <a:pt x="2176" y="13983"/>
                            <a:pt x="2176" y="13950"/>
                          </a:cubicBezTo>
                          <a:lnTo>
                            <a:pt x="5141" y="13950"/>
                          </a:lnTo>
                          <a:lnTo>
                            <a:pt x="9337" y="12096"/>
                          </a:lnTo>
                          <a:cubicBezTo>
                            <a:pt x="9376" y="12113"/>
                            <a:pt x="9415" y="12131"/>
                            <a:pt x="9492" y="12131"/>
                          </a:cubicBezTo>
                          <a:cubicBezTo>
                            <a:pt x="9609" y="12131"/>
                            <a:pt x="9721" y="12079"/>
                            <a:pt x="9721" y="12027"/>
                          </a:cubicBezTo>
                          <a:cubicBezTo>
                            <a:pt x="9721" y="11977"/>
                            <a:pt x="9609" y="11925"/>
                            <a:pt x="9492" y="11925"/>
                          </a:cubicBezTo>
                          <a:cubicBezTo>
                            <a:pt x="9376" y="11925"/>
                            <a:pt x="9259" y="11977"/>
                            <a:pt x="9259" y="12027"/>
                          </a:cubicBezTo>
                          <a:cubicBezTo>
                            <a:pt x="9259" y="12044"/>
                            <a:pt x="9259" y="12062"/>
                            <a:pt x="9298" y="12079"/>
                          </a:cubicBezTo>
                          <a:lnTo>
                            <a:pt x="5102" y="13915"/>
                          </a:lnTo>
                          <a:lnTo>
                            <a:pt x="2137" y="13915"/>
                          </a:lnTo>
                          <a:cubicBezTo>
                            <a:pt x="2098" y="13829"/>
                            <a:pt x="2020" y="13710"/>
                            <a:pt x="1943" y="13606"/>
                          </a:cubicBezTo>
                          <a:lnTo>
                            <a:pt x="4485" y="13606"/>
                          </a:lnTo>
                          <a:lnTo>
                            <a:pt x="7757" y="12096"/>
                          </a:lnTo>
                          <a:cubicBezTo>
                            <a:pt x="7804" y="12117"/>
                            <a:pt x="7848" y="12125"/>
                            <a:pt x="7895" y="12125"/>
                          </a:cubicBezTo>
                          <a:cubicBezTo>
                            <a:pt x="7925" y="12125"/>
                            <a:pt x="7960" y="12121"/>
                            <a:pt x="7990" y="12113"/>
                          </a:cubicBezTo>
                          <a:cubicBezTo>
                            <a:pt x="8107" y="12096"/>
                            <a:pt x="8184" y="12027"/>
                            <a:pt x="8107" y="11977"/>
                          </a:cubicBezTo>
                          <a:cubicBezTo>
                            <a:pt x="8081" y="11942"/>
                            <a:pt x="8007" y="11925"/>
                            <a:pt x="7930" y="11925"/>
                          </a:cubicBezTo>
                          <a:cubicBezTo>
                            <a:pt x="7882" y="11925"/>
                            <a:pt x="7839" y="11931"/>
                            <a:pt x="7796" y="11942"/>
                          </a:cubicBezTo>
                          <a:cubicBezTo>
                            <a:pt x="7684" y="11960"/>
                            <a:pt x="7645" y="12027"/>
                            <a:pt x="7684" y="12079"/>
                          </a:cubicBezTo>
                          <a:lnTo>
                            <a:pt x="4446" y="13554"/>
                          </a:lnTo>
                          <a:lnTo>
                            <a:pt x="1943" y="13554"/>
                          </a:lnTo>
                          <a:cubicBezTo>
                            <a:pt x="1869" y="13452"/>
                            <a:pt x="1753" y="13348"/>
                            <a:pt x="1675" y="13229"/>
                          </a:cubicBezTo>
                          <a:lnTo>
                            <a:pt x="4062" y="13229"/>
                          </a:lnTo>
                          <a:lnTo>
                            <a:pt x="7912" y="11462"/>
                          </a:lnTo>
                          <a:lnTo>
                            <a:pt x="7951" y="11444"/>
                          </a:lnTo>
                          <a:lnTo>
                            <a:pt x="7912" y="10723"/>
                          </a:lnTo>
                          <a:lnTo>
                            <a:pt x="7873" y="10723"/>
                          </a:lnTo>
                          <a:cubicBezTo>
                            <a:pt x="8258" y="10723"/>
                            <a:pt x="8607" y="10621"/>
                            <a:pt x="8720" y="10485"/>
                          </a:cubicBezTo>
                          <a:lnTo>
                            <a:pt x="8720" y="10500"/>
                          </a:lnTo>
                          <a:lnTo>
                            <a:pt x="10649" y="10500"/>
                          </a:lnTo>
                          <a:lnTo>
                            <a:pt x="12186" y="11137"/>
                          </a:lnTo>
                          <a:cubicBezTo>
                            <a:pt x="12147" y="11152"/>
                            <a:pt x="12112" y="11169"/>
                            <a:pt x="12112" y="11204"/>
                          </a:cubicBezTo>
                          <a:cubicBezTo>
                            <a:pt x="12112" y="11256"/>
                            <a:pt x="12225" y="11308"/>
                            <a:pt x="12341" y="11308"/>
                          </a:cubicBezTo>
                          <a:cubicBezTo>
                            <a:pt x="12497" y="11308"/>
                            <a:pt x="12574" y="11256"/>
                            <a:pt x="12574" y="11204"/>
                          </a:cubicBezTo>
                          <a:cubicBezTo>
                            <a:pt x="12574" y="11137"/>
                            <a:pt x="12497" y="11102"/>
                            <a:pt x="12341" y="11102"/>
                          </a:cubicBezTo>
                          <a:cubicBezTo>
                            <a:pt x="12302" y="11102"/>
                            <a:pt x="12263" y="11102"/>
                            <a:pt x="12225" y="11119"/>
                          </a:cubicBezTo>
                          <a:lnTo>
                            <a:pt x="10684" y="10467"/>
                          </a:lnTo>
                          <a:lnTo>
                            <a:pt x="8758" y="10467"/>
                          </a:lnTo>
                          <a:cubicBezTo>
                            <a:pt x="8797" y="10415"/>
                            <a:pt x="8836" y="10363"/>
                            <a:pt x="8836" y="10312"/>
                          </a:cubicBezTo>
                          <a:lnTo>
                            <a:pt x="8836" y="10071"/>
                          </a:lnTo>
                          <a:lnTo>
                            <a:pt x="10722" y="10071"/>
                          </a:lnTo>
                          <a:lnTo>
                            <a:pt x="11763" y="10500"/>
                          </a:lnTo>
                          <a:cubicBezTo>
                            <a:pt x="11763" y="10517"/>
                            <a:pt x="11724" y="10535"/>
                            <a:pt x="11724" y="10552"/>
                          </a:cubicBezTo>
                          <a:cubicBezTo>
                            <a:pt x="11724" y="10621"/>
                            <a:pt x="11840" y="10656"/>
                            <a:pt x="11957" y="10656"/>
                          </a:cubicBezTo>
                          <a:cubicBezTo>
                            <a:pt x="12112" y="10656"/>
                            <a:pt x="12186" y="10621"/>
                            <a:pt x="12186" y="10552"/>
                          </a:cubicBezTo>
                          <a:cubicBezTo>
                            <a:pt x="12186" y="10500"/>
                            <a:pt x="12112" y="10450"/>
                            <a:pt x="11957" y="10450"/>
                          </a:cubicBezTo>
                          <a:cubicBezTo>
                            <a:pt x="11918" y="10450"/>
                            <a:pt x="11879" y="10467"/>
                            <a:pt x="11840" y="10485"/>
                          </a:cubicBezTo>
                          <a:lnTo>
                            <a:pt x="10761" y="10038"/>
                          </a:lnTo>
                          <a:lnTo>
                            <a:pt x="8836" y="10038"/>
                          </a:lnTo>
                          <a:lnTo>
                            <a:pt x="8836" y="9610"/>
                          </a:lnTo>
                          <a:lnTo>
                            <a:pt x="11184" y="9610"/>
                          </a:lnTo>
                          <a:lnTo>
                            <a:pt x="14499" y="11102"/>
                          </a:lnTo>
                          <a:lnTo>
                            <a:pt x="17810" y="11102"/>
                          </a:lnTo>
                          <a:lnTo>
                            <a:pt x="17810" y="11067"/>
                          </a:lnTo>
                          <a:lnTo>
                            <a:pt x="14538" y="11067"/>
                          </a:lnTo>
                          <a:lnTo>
                            <a:pt x="11223" y="9592"/>
                          </a:lnTo>
                          <a:lnTo>
                            <a:pt x="11184" y="9575"/>
                          </a:lnTo>
                          <a:lnTo>
                            <a:pt x="8836" y="9575"/>
                          </a:lnTo>
                          <a:lnTo>
                            <a:pt x="8836" y="9042"/>
                          </a:lnTo>
                          <a:lnTo>
                            <a:pt x="11150" y="9042"/>
                          </a:lnTo>
                          <a:lnTo>
                            <a:pt x="14728" y="10638"/>
                          </a:lnTo>
                          <a:lnTo>
                            <a:pt x="14728" y="10656"/>
                          </a:lnTo>
                          <a:lnTo>
                            <a:pt x="17810" y="10656"/>
                          </a:lnTo>
                          <a:lnTo>
                            <a:pt x="17810" y="10621"/>
                          </a:lnTo>
                          <a:lnTo>
                            <a:pt x="14767" y="10621"/>
                          </a:lnTo>
                          <a:lnTo>
                            <a:pt x="11184" y="9008"/>
                          </a:lnTo>
                          <a:lnTo>
                            <a:pt x="8836" y="9008"/>
                          </a:lnTo>
                          <a:lnTo>
                            <a:pt x="8836" y="9025"/>
                          </a:lnTo>
                          <a:cubicBezTo>
                            <a:pt x="8836" y="8785"/>
                            <a:pt x="8413" y="8596"/>
                            <a:pt x="7873" y="8596"/>
                          </a:cubicBezTo>
                          <a:lnTo>
                            <a:pt x="7027" y="8596"/>
                          </a:lnTo>
                          <a:lnTo>
                            <a:pt x="7027" y="7602"/>
                          </a:lnTo>
                          <a:lnTo>
                            <a:pt x="8374" y="7035"/>
                          </a:lnTo>
                          <a:lnTo>
                            <a:pt x="12073" y="7035"/>
                          </a:lnTo>
                          <a:lnTo>
                            <a:pt x="15574" y="5406"/>
                          </a:lnTo>
                          <a:lnTo>
                            <a:pt x="15574" y="3948"/>
                          </a:lnTo>
                          <a:lnTo>
                            <a:pt x="15501" y="3948"/>
                          </a:lnTo>
                          <a:lnTo>
                            <a:pt x="15501" y="5388"/>
                          </a:lnTo>
                          <a:lnTo>
                            <a:pt x="12035" y="7002"/>
                          </a:lnTo>
                          <a:lnTo>
                            <a:pt x="8335" y="7002"/>
                          </a:lnTo>
                          <a:lnTo>
                            <a:pt x="6989" y="7567"/>
                          </a:lnTo>
                          <a:lnTo>
                            <a:pt x="6950" y="7585"/>
                          </a:lnTo>
                          <a:lnTo>
                            <a:pt x="6950" y="8596"/>
                          </a:lnTo>
                          <a:lnTo>
                            <a:pt x="5909" y="8596"/>
                          </a:lnTo>
                          <a:lnTo>
                            <a:pt x="5909" y="6933"/>
                          </a:lnTo>
                          <a:lnTo>
                            <a:pt x="3367" y="5869"/>
                          </a:lnTo>
                          <a:cubicBezTo>
                            <a:pt x="3445" y="5817"/>
                            <a:pt x="3522" y="5765"/>
                            <a:pt x="3639" y="5715"/>
                          </a:cubicBezTo>
                          <a:cubicBezTo>
                            <a:pt x="3678" y="5663"/>
                            <a:pt x="3756" y="5629"/>
                            <a:pt x="3868" y="5594"/>
                          </a:cubicBezTo>
                          <a:lnTo>
                            <a:pt x="5102" y="5594"/>
                          </a:lnTo>
                          <a:lnTo>
                            <a:pt x="6371" y="6127"/>
                          </a:lnTo>
                          <a:cubicBezTo>
                            <a:pt x="6371" y="6144"/>
                            <a:pt x="6332" y="6177"/>
                            <a:pt x="6332" y="6194"/>
                          </a:cubicBezTo>
                          <a:cubicBezTo>
                            <a:pt x="6332" y="6246"/>
                            <a:pt x="6449" y="6298"/>
                            <a:pt x="6566" y="6298"/>
                          </a:cubicBezTo>
                          <a:cubicBezTo>
                            <a:pt x="6682" y="6298"/>
                            <a:pt x="6794" y="6246"/>
                            <a:pt x="6794" y="6194"/>
                          </a:cubicBezTo>
                          <a:cubicBezTo>
                            <a:pt x="6794" y="6144"/>
                            <a:pt x="6682" y="6092"/>
                            <a:pt x="6566" y="6092"/>
                          </a:cubicBezTo>
                          <a:cubicBezTo>
                            <a:pt x="6527" y="6092"/>
                            <a:pt x="6488" y="6110"/>
                            <a:pt x="6449" y="6110"/>
                          </a:cubicBezTo>
                          <a:lnTo>
                            <a:pt x="5141" y="5560"/>
                          </a:lnTo>
                          <a:lnTo>
                            <a:pt x="3945" y="5560"/>
                          </a:lnTo>
                          <a:cubicBezTo>
                            <a:pt x="4140" y="5458"/>
                            <a:pt x="4407" y="5354"/>
                            <a:pt x="4718" y="5252"/>
                          </a:cubicBezTo>
                          <a:lnTo>
                            <a:pt x="5871" y="5252"/>
                          </a:lnTo>
                          <a:lnTo>
                            <a:pt x="7256" y="5852"/>
                          </a:lnTo>
                          <a:cubicBezTo>
                            <a:pt x="7222" y="5869"/>
                            <a:pt x="7183" y="5887"/>
                            <a:pt x="7183" y="5904"/>
                          </a:cubicBezTo>
                          <a:cubicBezTo>
                            <a:pt x="7183" y="5971"/>
                            <a:pt x="7295" y="6006"/>
                            <a:pt x="7412" y="6006"/>
                          </a:cubicBezTo>
                          <a:cubicBezTo>
                            <a:pt x="7567" y="6006"/>
                            <a:pt x="7645" y="5971"/>
                            <a:pt x="7645" y="5904"/>
                          </a:cubicBezTo>
                          <a:cubicBezTo>
                            <a:pt x="7645" y="5852"/>
                            <a:pt x="7567" y="5800"/>
                            <a:pt x="7412" y="5800"/>
                          </a:cubicBezTo>
                          <a:cubicBezTo>
                            <a:pt x="7373" y="5800"/>
                            <a:pt x="7334" y="5817"/>
                            <a:pt x="7295" y="5817"/>
                          </a:cubicBezTo>
                          <a:lnTo>
                            <a:pt x="5909" y="5217"/>
                          </a:lnTo>
                          <a:lnTo>
                            <a:pt x="4796" y="5217"/>
                          </a:lnTo>
                          <a:cubicBezTo>
                            <a:pt x="4986" y="5148"/>
                            <a:pt x="5180" y="5079"/>
                            <a:pt x="5370" y="5029"/>
                          </a:cubicBezTo>
                          <a:lnTo>
                            <a:pt x="6760" y="5029"/>
                          </a:lnTo>
                          <a:lnTo>
                            <a:pt x="7990" y="5560"/>
                          </a:lnTo>
                          <a:cubicBezTo>
                            <a:pt x="7990" y="5577"/>
                            <a:pt x="7951" y="5594"/>
                            <a:pt x="7951" y="5629"/>
                          </a:cubicBezTo>
                          <a:cubicBezTo>
                            <a:pt x="7951" y="5681"/>
                            <a:pt x="8068" y="5731"/>
                            <a:pt x="8184" y="5731"/>
                          </a:cubicBezTo>
                          <a:cubicBezTo>
                            <a:pt x="8335" y="5731"/>
                            <a:pt x="8413" y="5681"/>
                            <a:pt x="8413" y="5629"/>
                          </a:cubicBezTo>
                          <a:cubicBezTo>
                            <a:pt x="8413" y="5560"/>
                            <a:pt x="8335" y="5525"/>
                            <a:pt x="8184" y="5525"/>
                          </a:cubicBezTo>
                          <a:cubicBezTo>
                            <a:pt x="8145" y="5525"/>
                            <a:pt x="8107" y="5525"/>
                            <a:pt x="8068" y="5542"/>
                          </a:cubicBezTo>
                          <a:lnTo>
                            <a:pt x="6794" y="4977"/>
                          </a:lnTo>
                          <a:lnTo>
                            <a:pt x="5486" y="4977"/>
                          </a:lnTo>
                          <a:cubicBezTo>
                            <a:pt x="5793" y="4873"/>
                            <a:pt x="6143" y="4771"/>
                            <a:pt x="6449" y="4667"/>
                          </a:cubicBezTo>
                          <a:lnTo>
                            <a:pt x="8991" y="4667"/>
                          </a:lnTo>
                          <a:lnTo>
                            <a:pt x="9721" y="4444"/>
                          </a:lnTo>
                          <a:lnTo>
                            <a:pt x="11223" y="4444"/>
                          </a:lnTo>
                          <a:cubicBezTo>
                            <a:pt x="11223" y="4496"/>
                            <a:pt x="11301" y="4531"/>
                            <a:pt x="11417" y="4531"/>
                          </a:cubicBezTo>
                          <a:cubicBezTo>
                            <a:pt x="11573" y="4531"/>
                            <a:pt x="11646" y="4479"/>
                            <a:pt x="11646" y="4427"/>
                          </a:cubicBezTo>
                          <a:cubicBezTo>
                            <a:pt x="11646" y="4360"/>
                            <a:pt x="11573" y="4325"/>
                            <a:pt x="11417" y="4325"/>
                          </a:cubicBezTo>
                          <a:cubicBezTo>
                            <a:pt x="11301" y="4325"/>
                            <a:pt x="11223" y="4360"/>
                            <a:pt x="11223" y="4412"/>
                          </a:cubicBezTo>
                          <a:lnTo>
                            <a:pt x="9686" y="4412"/>
                          </a:lnTo>
                          <a:lnTo>
                            <a:pt x="8991" y="4633"/>
                          </a:lnTo>
                          <a:lnTo>
                            <a:pt x="6566" y="4633"/>
                          </a:lnTo>
                          <a:cubicBezTo>
                            <a:pt x="7027" y="4496"/>
                            <a:pt x="7450" y="4360"/>
                            <a:pt x="7757" y="4273"/>
                          </a:cubicBezTo>
                          <a:lnTo>
                            <a:pt x="11840" y="4273"/>
                          </a:lnTo>
                          <a:cubicBezTo>
                            <a:pt x="11879" y="4325"/>
                            <a:pt x="11957" y="4360"/>
                            <a:pt x="12112" y="4360"/>
                          </a:cubicBezTo>
                          <a:cubicBezTo>
                            <a:pt x="12263" y="4360"/>
                            <a:pt x="12380" y="4308"/>
                            <a:pt x="12380" y="4256"/>
                          </a:cubicBezTo>
                          <a:cubicBezTo>
                            <a:pt x="12380" y="4188"/>
                            <a:pt x="12263" y="4137"/>
                            <a:pt x="12112" y="4137"/>
                          </a:cubicBezTo>
                          <a:cubicBezTo>
                            <a:pt x="11957" y="4137"/>
                            <a:pt x="11879" y="4171"/>
                            <a:pt x="11840" y="4238"/>
                          </a:cubicBezTo>
                          <a:lnTo>
                            <a:pt x="7873" y="4238"/>
                          </a:lnTo>
                          <a:cubicBezTo>
                            <a:pt x="8107" y="4154"/>
                            <a:pt x="8258" y="4119"/>
                            <a:pt x="8297" y="4119"/>
                          </a:cubicBezTo>
                          <a:cubicBezTo>
                            <a:pt x="8297" y="4102"/>
                            <a:pt x="8413" y="4067"/>
                            <a:pt x="8530" y="4015"/>
                          </a:cubicBezTo>
                          <a:lnTo>
                            <a:pt x="13226" y="4015"/>
                          </a:lnTo>
                          <a:lnTo>
                            <a:pt x="13960" y="3742"/>
                          </a:lnTo>
                          <a:lnTo>
                            <a:pt x="15073" y="3742"/>
                          </a:lnTo>
                          <a:lnTo>
                            <a:pt x="15073" y="3708"/>
                          </a:lnTo>
                          <a:lnTo>
                            <a:pt x="13921" y="3708"/>
                          </a:lnTo>
                          <a:lnTo>
                            <a:pt x="13187" y="3981"/>
                          </a:lnTo>
                          <a:lnTo>
                            <a:pt x="8646" y="3981"/>
                          </a:lnTo>
                          <a:cubicBezTo>
                            <a:pt x="8836" y="3913"/>
                            <a:pt x="9069" y="3810"/>
                            <a:pt x="9147" y="3760"/>
                          </a:cubicBezTo>
                          <a:cubicBezTo>
                            <a:pt x="9259" y="3673"/>
                            <a:pt x="9376" y="3587"/>
                            <a:pt x="9453" y="3502"/>
                          </a:cubicBezTo>
                          <a:close/>
                          <a:moveTo>
                            <a:pt x="5758" y="16746"/>
                          </a:moveTo>
                          <a:cubicBezTo>
                            <a:pt x="5758" y="16831"/>
                            <a:pt x="5871" y="16900"/>
                            <a:pt x="5987" y="16917"/>
                          </a:cubicBezTo>
                          <a:lnTo>
                            <a:pt x="5948" y="16917"/>
                          </a:lnTo>
                          <a:lnTo>
                            <a:pt x="5948" y="17415"/>
                          </a:lnTo>
                          <a:lnTo>
                            <a:pt x="5025" y="17844"/>
                          </a:lnTo>
                          <a:lnTo>
                            <a:pt x="5025" y="19198"/>
                          </a:lnTo>
                          <a:cubicBezTo>
                            <a:pt x="3639" y="18546"/>
                            <a:pt x="2560" y="17844"/>
                            <a:pt x="2098" y="17294"/>
                          </a:cubicBezTo>
                          <a:cubicBezTo>
                            <a:pt x="2020" y="17210"/>
                            <a:pt x="1981" y="17106"/>
                            <a:pt x="1943" y="17004"/>
                          </a:cubicBezTo>
                          <a:lnTo>
                            <a:pt x="3406" y="17004"/>
                          </a:lnTo>
                          <a:lnTo>
                            <a:pt x="4062" y="16746"/>
                          </a:lnTo>
                          <a:close/>
                          <a:moveTo>
                            <a:pt x="6371" y="16935"/>
                          </a:moveTo>
                          <a:lnTo>
                            <a:pt x="6371" y="17483"/>
                          </a:lnTo>
                          <a:lnTo>
                            <a:pt x="5409" y="17894"/>
                          </a:lnTo>
                          <a:lnTo>
                            <a:pt x="5409" y="19404"/>
                          </a:lnTo>
                          <a:cubicBezTo>
                            <a:pt x="5297" y="19354"/>
                            <a:pt x="5180" y="19302"/>
                            <a:pt x="5102" y="19250"/>
                          </a:cubicBezTo>
                          <a:lnTo>
                            <a:pt x="5102" y="17844"/>
                          </a:lnTo>
                          <a:lnTo>
                            <a:pt x="6026" y="17415"/>
                          </a:lnTo>
                          <a:lnTo>
                            <a:pt x="6026" y="16935"/>
                          </a:lnTo>
                          <a:close/>
                          <a:moveTo>
                            <a:pt x="6989" y="16935"/>
                          </a:moveTo>
                          <a:lnTo>
                            <a:pt x="6989" y="17448"/>
                          </a:lnTo>
                          <a:lnTo>
                            <a:pt x="8145" y="17981"/>
                          </a:lnTo>
                          <a:lnTo>
                            <a:pt x="8145" y="20519"/>
                          </a:lnTo>
                          <a:cubicBezTo>
                            <a:pt x="7951" y="20452"/>
                            <a:pt x="7757" y="20383"/>
                            <a:pt x="7567" y="20313"/>
                          </a:cubicBezTo>
                          <a:lnTo>
                            <a:pt x="7567" y="18615"/>
                          </a:lnTo>
                          <a:lnTo>
                            <a:pt x="7645" y="18615"/>
                          </a:lnTo>
                          <a:cubicBezTo>
                            <a:pt x="7722" y="18581"/>
                            <a:pt x="7796" y="18531"/>
                            <a:pt x="7722" y="18479"/>
                          </a:cubicBezTo>
                          <a:cubicBezTo>
                            <a:pt x="7692" y="18440"/>
                            <a:pt x="7606" y="18413"/>
                            <a:pt x="7515" y="18413"/>
                          </a:cubicBezTo>
                          <a:cubicBezTo>
                            <a:pt x="7481" y="18413"/>
                            <a:pt x="7446" y="18417"/>
                            <a:pt x="7412" y="18427"/>
                          </a:cubicBezTo>
                          <a:cubicBezTo>
                            <a:pt x="7295" y="18444"/>
                            <a:pt x="7256" y="18513"/>
                            <a:pt x="7295" y="18563"/>
                          </a:cubicBezTo>
                          <a:cubicBezTo>
                            <a:pt x="7334" y="18598"/>
                            <a:pt x="7412" y="18615"/>
                            <a:pt x="7489" y="18615"/>
                          </a:cubicBezTo>
                          <a:lnTo>
                            <a:pt x="7489" y="20279"/>
                          </a:lnTo>
                          <a:cubicBezTo>
                            <a:pt x="7256" y="20194"/>
                            <a:pt x="7027" y="20090"/>
                            <a:pt x="6794" y="20006"/>
                          </a:cubicBezTo>
                          <a:lnTo>
                            <a:pt x="6794" y="18238"/>
                          </a:lnTo>
                          <a:lnTo>
                            <a:pt x="6872" y="18238"/>
                          </a:lnTo>
                          <a:cubicBezTo>
                            <a:pt x="6989" y="18204"/>
                            <a:pt x="7027" y="18152"/>
                            <a:pt x="6950" y="18100"/>
                          </a:cubicBezTo>
                          <a:cubicBezTo>
                            <a:pt x="6920" y="18062"/>
                            <a:pt x="6829" y="18042"/>
                            <a:pt x="6734" y="18042"/>
                          </a:cubicBezTo>
                          <a:cubicBezTo>
                            <a:pt x="6704" y="18042"/>
                            <a:pt x="6669" y="18044"/>
                            <a:pt x="6643" y="18050"/>
                          </a:cubicBezTo>
                          <a:cubicBezTo>
                            <a:pt x="6527" y="18085"/>
                            <a:pt x="6488" y="18135"/>
                            <a:pt x="6527" y="18187"/>
                          </a:cubicBezTo>
                          <a:cubicBezTo>
                            <a:pt x="6566" y="18221"/>
                            <a:pt x="6643" y="18238"/>
                            <a:pt x="6721" y="18238"/>
                          </a:cubicBezTo>
                          <a:lnTo>
                            <a:pt x="6721" y="19971"/>
                          </a:lnTo>
                          <a:cubicBezTo>
                            <a:pt x="6527" y="19902"/>
                            <a:pt x="6332" y="19817"/>
                            <a:pt x="6143" y="19731"/>
                          </a:cubicBezTo>
                          <a:lnTo>
                            <a:pt x="6143" y="18033"/>
                          </a:lnTo>
                          <a:lnTo>
                            <a:pt x="6220" y="18033"/>
                          </a:lnTo>
                          <a:cubicBezTo>
                            <a:pt x="6332" y="17998"/>
                            <a:pt x="6371" y="17946"/>
                            <a:pt x="6294" y="17894"/>
                          </a:cubicBezTo>
                          <a:cubicBezTo>
                            <a:pt x="6268" y="17856"/>
                            <a:pt x="6173" y="17837"/>
                            <a:pt x="6078" y="17837"/>
                          </a:cubicBezTo>
                          <a:cubicBezTo>
                            <a:pt x="6048" y="17837"/>
                            <a:pt x="6017" y="17838"/>
                            <a:pt x="5987" y="17844"/>
                          </a:cubicBezTo>
                          <a:cubicBezTo>
                            <a:pt x="5871" y="17879"/>
                            <a:pt x="5832" y="17929"/>
                            <a:pt x="5909" y="17981"/>
                          </a:cubicBezTo>
                          <a:cubicBezTo>
                            <a:pt x="5948" y="18015"/>
                            <a:pt x="5987" y="18033"/>
                            <a:pt x="6065" y="18033"/>
                          </a:cubicBezTo>
                          <a:lnTo>
                            <a:pt x="6065" y="19696"/>
                          </a:lnTo>
                          <a:cubicBezTo>
                            <a:pt x="5871" y="19612"/>
                            <a:pt x="5681" y="19525"/>
                            <a:pt x="5486" y="19438"/>
                          </a:cubicBezTo>
                          <a:lnTo>
                            <a:pt x="5486" y="17912"/>
                          </a:lnTo>
                          <a:lnTo>
                            <a:pt x="6449" y="17483"/>
                          </a:lnTo>
                          <a:lnTo>
                            <a:pt x="6449" y="16935"/>
                          </a:lnTo>
                          <a:close/>
                          <a:moveTo>
                            <a:pt x="7835" y="16865"/>
                          </a:moveTo>
                          <a:lnTo>
                            <a:pt x="7835" y="16883"/>
                          </a:lnTo>
                          <a:lnTo>
                            <a:pt x="9376" y="16883"/>
                          </a:lnTo>
                          <a:lnTo>
                            <a:pt x="9721" y="17037"/>
                          </a:lnTo>
                          <a:lnTo>
                            <a:pt x="9721" y="21017"/>
                          </a:lnTo>
                          <a:cubicBezTo>
                            <a:pt x="9376" y="20915"/>
                            <a:pt x="9030" y="20812"/>
                            <a:pt x="8685" y="20692"/>
                          </a:cubicBezTo>
                          <a:lnTo>
                            <a:pt x="8685" y="17929"/>
                          </a:lnTo>
                          <a:lnTo>
                            <a:pt x="7567" y="17433"/>
                          </a:lnTo>
                          <a:lnTo>
                            <a:pt x="7567" y="16935"/>
                          </a:lnTo>
                          <a:lnTo>
                            <a:pt x="7489" y="16935"/>
                          </a:lnTo>
                          <a:lnTo>
                            <a:pt x="7489" y="17448"/>
                          </a:lnTo>
                          <a:lnTo>
                            <a:pt x="8607" y="17946"/>
                          </a:lnTo>
                          <a:lnTo>
                            <a:pt x="8607" y="20675"/>
                          </a:lnTo>
                          <a:cubicBezTo>
                            <a:pt x="8452" y="20623"/>
                            <a:pt x="8335" y="20588"/>
                            <a:pt x="8223" y="20537"/>
                          </a:cubicBezTo>
                          <a:lnTo>
                            <a:pt x="8223" y="17963"/>
                          </a:lnTo>
                          <a:lnTo>
                            <a:pt x="7066" y="17433"/>
                          </a:lnTo>
                          <a:lnTo>
                            <a:pt x="7066" y="16935"/>
                          </a:lnTo>
                          <a:lnTo>
                            <a:pt x="7489" y="16935"/>
                          </a:lnTo>
                          <a:cubicBezTo>
                            <a:pt x="7645" y="16935"/>
                            <a:pt x="7757" y="16900"/>
                            <a:pt x="7835" y="16865"/>
                          </a:cubicBezTo>
                          <a:close/>
                          <a:moveTo>
                            <a:pt x="9721" y="16590"/>
                          </a:moveTo>
                          <a:lnTo>
                            <a:pt x="10261" y="16831"/>
                          </a:lnTo>
                          <a:lnTo>
                            <a:pt x="10261" y="21137"/>
                          </a:lnTo>
                          <a:cubicBezTo>
                            <a:pt x="10109" y="21104"/>
                            <a:pt x="9954" y="21069"/>
                            <a:pt x="9799" y="21035"/>
                          </a:cubicBezTo>
                          <a:lnTo>
                            <a:pt x="9799" y="17019"/>
                          </a:lnTo>
                          <a:lnTo>
                            <a:pt x="9415" y="16848"/>
                          </a:lnTo>
                          <a:lnTo>
                            <a:pt x="7835" y="16848"/>
                          </a:lnTo>
                          <a:cubicBezTo>
                            <a:pt x="7873" y="16813"/>
                            <a:pt x="7912" y="16781"/>
                            <a:pt x="7912" y="16746"/>
                          </a:cubicBezTo>
                          <a:lnTo>
                            <a:pt x="7912" y="16590"/>
                          </a:lnTo>
                          <a:close/>
                          <a:moveTo>
                            <a:pt x="21393" y="16437"/>
                          </a:moveTo>
                          <a:lnTo>
                            <a:pt x="21393" y="20177"/>
                          </a:lnTo>
                          <a:cubicBezTo>
                            <a:pt x="21315" y="20331"/>
                            <a:pt x="21004" y="20742"/>
                            <a:pt x="20776" y="20846"/>
                          </a:cubicBezTo>
                          <a:cubicBezTo>
                            <a:pt x="20504" y="20948"/>
                            <a:pt x="20120" y="21052"/>
                            <a:pt x="19658" y="21137"/>
                          </a:cubicBezTo>
                          <a:lnTo>
                            <a:pt x="19658" y="19731"/>
                          </a:lnTo>
                          <a:lnTo>
                            <a:pt x="18928" y="19371"/>
                          </a:lnTo>
                          <a:lnTo>
                            <a:pt x="18928" y="18838"/>
                          </a:lnTo>
                          <a:lnTo>
                            <a:pt x="18850" y="18838"/>
                          </a:lnTo>
                          <a:lnTo>
                            <a:pt x="18850" y="19371"/>
                          </a:lnTo>
                          <a:lnTo>
                            <a:pt x="19580" y="19748"/>
                          </a:lnTo>
                          <a:lnTo>
                            <a:pt x="19580" y="21154"/>
                          </a:lnTo>
                          <a:cubicBezTo>
                            <a:pt x="19196" y="21223"/>
                            <a:pt x="18734" y="21275"/>
                            <a:pt x="18233" y="21344"/>
                          </a:cubicBezTo>
                          <a:lnTo>
                            <a:pt x="18233" y="18838"/>
                          </a:lnTo>
                          <a:lnTo>
                            <a:pt x="18850" y="18838"/>
                          </a:lnTo>
                          <a:cubicBezTo>
                            <a:pt x="19196" y="18838"/>
                            <a:pt x="19502" y="18702"/>
                            <a:pt x="19502" y="18531"/>
                          </a:cubicBezTo>
                          <a:lnTo>
                            <a:pt x="19502" y="17604"/>
                          </a:lnTo>
                          <a:cubicBezTo>
                            <a:pt x="19502" y="17483"/>
                            <a:pt x="19351" y="17363"/>
                            <a:pt x="19079" y="17329"/>
                          </a:cubicBezTo>
                          <a:lnTo>
                            <a:pt x="19118" y="17329"/>
                          </a:lnTo>
                          <a:lnTo>
                            <a:pt x="19118" y="16865"/>
                          </a:lnTo>
                          <a:lnTo>
                            <a:pt x="20197" y="16437"/>
                          </a:lnTo>
                          <a:close/>
                          <a:moveTo>
                            <a:pt x="10649" y="16144"/>
                          </a:moveTo>
                          <a:lnTo>
                            <a:pt x="11646" y="16590"/>
                          </a:lnTo>
                          <a:lnTo>
                            <a:pt x="11646" y="17604"/>
                          </a:lnTo>
                          <a:lnTo>
                            <a:pt x="13265" y="18290"/>
                          </a:lnTo>
                          <a:lnTo>
                            <a:pt x="16075" y="18290"/>
                          </a:lnTo>
                          <a:lnTo>
                            <a:pt x="16075" y="18531"/>
                          </a:lnTo>
                          <a:cubicBezTo>
                            <a:pt x="16075" y="18702"/>
                            <a:pt x="16386" y="18838"/>
                            <a:pt x="16731" y="18838"/>
                          </a:cubicBezTo>
                          <a:lnTo>
                            <a:pt x="16770" y="18838"/>
                          </a:lnTo>
                          <a:lnTo>
                            <a:pt x="16770" y="19404"/>
                          </a:lnTo>
                          <a:lnTo>
                            <a:pt x="14038" y="20640"/>
                          </a:lnTo>
                          <a:lnTo>
                            <a:pt x="13999" y="20640"/>
                          </a:lnTo>
                          <a:lnTo>
                            <a:pt x="13999" y="21533"/>
                          </a:lnTo>
                          <a:cubicBezTo>
                            <a:pt x="13343" y="21533"/>
                            <a:pt x="12725" y="21498"/>
                            <a:pt x="12186" y="21463"/>
                          </a:cubicBezTo>
                          <a:lnTo>
                            <a:pt x="12186" y="20519"/>
                          </a:lnTo>
                          <a:lnTo>
                            <a:pt x="13999" y="19731"/>
                          </a:lnTo>
                          <a:cubicBezTo>
                            <a:pt x="14042" y="19750"/>
                            <a:pt x="14102" y="19760"/>
                            <a:pt x="14158" y="19760"/>
                          </a:cubicBezTo>
                          <a:cubicBezTo>
                            <a:pt x="14197" y="19760"/>
                            <a:pt x="14236" y="19756"/>
                            <a:pt x="14266" y="19748"/>
                          </a:cubicBezTo>
                          <a:cubicBezTo>
                            <a:pt x="14383" y="19713"/>
                            <a:pt x="14422" y="19662"/>
                            <a:pt x="14344" y="19612"/>
                          </a:cubicBezTo>
                          <a:cubicBezTo>
                            <a:pt x="14314" y="19571"/>
                            <a:pt x="14223" y="19552"/>
                            <a:pt x="14128" y="19552"/>
                          </a:cubicBezTo>
                          <a:cubicBezTo>
                            <a:pt x="14098" y="19552"/>
                            <a:pt x="14063" y="19556"/>
                            <a:pt x="14038" y="19560"/>
                          </a:cubicBezTo>
                          <a:cubicBezTo>
                            <a:pt x="13921" y="19594"/>
                            <a:pt x="13882" y="19644"/>
                            <a:pt x="13960" y="19696"/>
                          </a:cubicBezTo>
                          <a:cubicBezTo>
                            <a:pt x="13960" y="19696"/>
                            <a:pt x="13960" y="19713"/>
                            <a:pt x="13960" y="19713"/>
                          </a:cubicBezTo>
                          <a:lnTo>
                            <a:pt x="12112" y="20502"/>
                          </a:lnTo>
                          <a:lnTo>
                            <a:pt x="12112" y="21446"/>
                          </a:lnTo>
                          <a:cubicBezTo>
                            <a:pt x="12035" y="21446"/>
                            <a:pt x="11918" y="21429"/>
                            <a:pt x="11840" y="21429"/>
                          </a:cubicBezTo>
                          <a:cubicBezTo>
                            <a:pt x="11763" y="21412"/>
                            <a:pt x="11646" y="21412"/>
                            <a:pt x="11573" y="21394"/>
                          </a:cubicBezTo>
                          <a:lnTo>
                            <a:pt x="11573" y="20177"/>
                          </a:lnTo>
                          <a:lnTo>
                            <a:pt x="13304" y="19490"/>
                          </a:lnTo>
                          <a:cubicBezTo>
                            <a:pt x="13325" y="19500"/>
                            <a:pt x="13360" y="19504"/>
                            <a:pt x="13407" y="19504"/>
                          </a:cubicBezTo>
                          <a:cubicBezTo>
                            <a:pt x="13450" y="19504"/>
                            <a:pt x="13498" y="19500"/>
                            <a:pt x="13537" y="19490"/>
                          </a:cubicBezTo>
                          <a:cubicBezTo>
                            <a:pt x="13649" y="19473"/>
                            <a:pt x="13688" y="19404"/>
                            <a:pt x="13649" y="19354"/>
                          </a:cubicBezTo>
                          <a:cubicBezTo>
                            <a:pt x="13602" y="19319"/>
                            <a:pt x="13537" y="19302"/>
                            <a:pt x="13463" y="19302"/>
                          </a:cubicBezTo>
                          <a:cubicBezTo>
                            <a:pt x="13425" y="19302"/>
                            <a:pt x="13386" y="19308"/>
                            <a:pt x="13343" y="19319"/>
                          </a:cubicBezTo>
                          <a:cubicBezTo>
                            <a:pt x="13226" y="19337"/>
                            <a:pt x="13187" y="19404"/>
                            <a:pt x="13226" y="19456"/>
                          </a:cubicBezTo>
                          <a:lnTo>
                            <a:pt x="11495" y="20160"/>
                          </a:lnTo>
                          <a:lnTo>
                            <a:pt x="11495" y="21377"/>
                          </a:lnTo>
                          <a:cubicBezTo>
                            <a:pt x="11262" y="21360"/>
                            <a:pt x="11072" y="21327"/>
                            <a:pt x="10878" y="21275"/>
                          </a:cubicBezTo>
                          <a:lnTo>
                            <a:pt x="10878" y="19919"/>
                          </a:lnTo>
                          <a:lnTo>
                            <a:pt x="12686" y="19165"/>
                          </a:lnTo>
                          <a:cubicBezTo>
                            <a:pt x="12734" y="19185"/>
                            <a:pt x="12777" y="19192"/>
                            <a:pt x="12825" y="19192"/>
                          </a:cubicBezTo>
                          <a:cubicBezTo>
                            <a:pt x="12855" y="19192"/>
                            <a:pt x="12889" y="19188"/>
                            <a:pt x="12920" y="19181"/>
                          </a:cubicBezTo>
                          <a:cubicBezTo>
                            <a:pt x="13036" y="19148"/>
                            <a:pt x="13075" y="19096"/>
                            <a:pt x="13036" y="19044"/>
                          </a:cubicBezTo>
                          <a:cubicBezTo>
                            <a:pt x="12976" y="19006"/>
                            <a:pt x="12898" y="18987"/>
                            <a:pt x="12812" y="18987"/>
                          </a:cubicBezTo>
                          <a:cubicBezTo>
                            <a:pt x="12786" y="18987"/>
                            <a:pt x="12756" y="18988"/>
                            <a:pt x="12725" y="18992"/>
                          </a:cubicBezTo>
                          <a:cubicBezTo>
                            <a:pt x="12613" y="19027"/>
                            <a:pt x="12574" y="19079"/>
                            <a:pt x="12613" y="19131"/>
                          </a:cubicBezTo>
                          <a:cubicBezTo>
                            <a:pt x="12613" y="19131"/>
                            <a:pt x="12613" y="19148"/>
                            <a:pt x="12613" y="19148"/>
                          </a:cubicBezTo>
                          <a:lnTo>
                            <a:pt x="10800" y="19902"/>
                          </a:lnTo>
                          <a:lnTo>
                            <a:pt x="10800" y="21258"/>
                          </a:lnTo>
                          <a:cubicBezTo>
                            <a:pt x="10649" y="21223"/>
                            <a:pt x="10494" y="21188"/>
                            <a:pt x="10338" y="21154"/>
                          </a:cubicBezTo>
                          <a:lnTo>
                            <a:pt x="10338" y="16813"/>
                          </a:lnTo>
                          <a:lnTo>
                            <a:pt x="9760" y="16558"/>
                          </a:lnTo>
                          <a:lnTo>
                            <a:pt x="7912" y="16558"/>
                          </a:lnTo>
                          <a:lnTo>
                            <a:pt x="7912" y="16352"/>
                          </a:lnTo>
                          <a:lnTo>
                            <a:pt x="10183" y="16352"/>
                          </a:lnTo>
                          <a:lnTo>
                            <a:pt x="10878" y="16625"/>
                          </a:lnTo>
                          <a:lnTo>
                            <a:pt x="10878" y="17671"/>
                          </a:lnTo>
                          <a:lnTo>
                            <a:pt x="12842" y="18563"/>
                          </a:lnTo>
                          <a:lnTo>
                            <a:pt x="16075" y="18563"/>
                          </a:lnTo>
                          <a:lnTo>
                            <a:pt x="16075" y="18531"/>
                          </a:lnTo>
                          <a:lnTo>
                            <a:pt x="12881" y="18531"/>
                          </a:lnTo>
                          <a:lnTo>
                            <a:pt x="10956" y="17656"/>
                          </a:lnTo>
                          <a:lnTo>
                            <a:pt x="10956" y="16625"/>
                          </a:lnTo>
                          <a:lnTo>
                            <a:pt x="10222" y="16317"/>
                          </a:lnTo>
                          <a:lnTo>
                            <a:pt x="7912" y="16317"/>
                          </a:lnTo>
                          <a:lnTo>
                            <a:pt x="7912" y="16179"/>
                          </a:lnTo>
                          <a:cubicBezTo>
                            <a:pt x="7912" y="16162"/>
                            <a:pt x="7873" y="16162"/>
                            <a:pt x="7873" y="16144"/>
                          </a:cubicBezTo>
                          <a:close/>
                          <a:moveTo>
                            <a:pt x="17426" y="18838"/>
                          </a:moveTo>
                          <a:lnTo>
                            <a:pt x="17426" y="19490"/>
                          </a:lnTo>
                          <a:lnTo>
                            <a:pt x="14689" y="20692"/>
                          </a:lnTo>
                          <a:lnTo>
                            <a:pt x="14689" y="21533"/>
                          </a:lnTo>
                          <a:lnTo>
                            <a:pt x="14111" y="21533"/>
                          </a:lnTo>
                          <a:lnTo>
                            <a:pt x="14111" y="20658"/>
                          </a:lnTo>
                          <a:lnTo>
                            <a:pt x="16848" y="19421"/>
                          </a:lnTo>
                          <a:lnTo>
                            <a:pt x="16848" y="18838"/>
                          </a:lnTo>
                          <a:close/>
                          <a:moveTo>
                            <a:pt x="18156" y="18838"/>
                          </a:moveTo>
                          <a:lnTo>
                            <a:pt x="18156" y="21344"/>
                          </a:lnTo>
                          <a:cubicBezTo>
                            <a:pt x="17655" y="21394"/>
                            <a:pt x="17076" y="21446"/>
                            <a:pt x="16502" y="21463"/>
                          </a:cubicBezTo>
                          <a:cubicBezTo>
                            <a:pt x="15924" y="21498"/>
                            <a:pt x="15345" y="21515"/>
                            <a:pt x="14767" y="21533"/>
                          </a:cubicBezTo>
                          <a:lnTo>
                            <a:pt x="14767" y="20708"/>
                          </a:lnTo>
                          <a:lnTo>
                            <a:pt x="17465" y="19508"/>
                          </a:lnTo>
                          <a:lnTo>
                            <a:pt x="17499" y="19490"/>
                          </a:lnTo>
                          <a:lnTo>
                            <a:pt x="17499" y="18838"/>
                          </a:lnTo>
                          <a:close/>
                          <a:moveTo>
                            <a:pt x="18233" y="0"/>
                          </a:moveTo>
                          <a:cubicBezTo>
                            <a:pt x="18207" y="0"/>
                            <a:pt x="18181" y="0"/>
                            <a:pt x="18156" y="2"/>
                          </a:cubicBezTo>
                          <a:cubicBezTo>
                            <a:pt x="16191" y="104"/>
                            <a:pt x="12263" y="756"/>
                            <a:pt x="11072" y="1425"/>
                          </a:cubicBezTo>
                          <a:cubicBezTo>
                            <a:pt x="10571" y="1683"/>
                            <a:pt x="10261" y="2163"/>
                            <a:pt x="9954" y="2644"/>
                          </a:cubicBezTo>
                          <a:cubicBezTo>
                            <a:pt x="9686" y="3056"/>
                            <a:pt x="9376" y="3485"/>
                            <a:pt x="9030" y="3708"/>
                          </a:cubicBezTo>
                          <a:cubicBezTo>
                            <a:pt x="8875" y="3810"/>
                            <a:pt x="8184" y="4050"/>
                            <a:pt x="8184" y="4050"/>
                          </a:cubicBezTo>
                          <a:cubicBezTo>
                            <a:pt x="8029" y="4102"/>
                            <a:pt x="4407" y="5148"/>
                            <a:pt x="3484" y="5663"/>
                          </a:cubicBezTo>
                          <a:cubicBezTo>
                            <a:pt x="2215" y="6400"/>
                            <a:pt x="479" y="8167"/>
                            <a:pt x="134" y="9094"/>
                          </a:cubicBezTo>
                          <a:cubicBezTo>
                            <a:pt x="-56" y="9729"/>
                            <a:pt x="-56" y="10963"/>
                            <a:pt x="212" y="11548"/>
                          </a:cubicBezTo>
                          <a:cubicBezTo>
                            <a:pt x="367" y="11873"/>
                            <a:pt x="751" y="12319"/>
                            <a:pt x="1097" y="12765"/>
                          </a:cubicBezTo>
                          <a:cubicBezTo>
                            <a:pt x="1520" y="13229"/>
                            <a:pt x="1904" y="13710"/>
                            <a:pt x="2059" y="14035"/>
                          </a:cubicBezTo>
                          <a:cubicBezTo>
                            <a:pt x="2176" y="14379"/>
                            <a:pt x="2059" y="14892"/>
                            <a:pt x="1904" y="15442"/>
                          </a:cubicBezTo>
                          <a:cubicBezTo>
                            <a:pt x="1753" y="16144"/>
                            <a:pt x="1558" y="16883"/>
                            <a:pt x="1943" y="17312"/>
                          </a:cubicBezTo>
                          <a:cubicBezTo>
                            <a:pt x="3177" y="18737"/>
                            <a:pt x="8491" y="21137"/>
                            <a:pt x="11802" y="21498"/>
                          </a:cubicBezTo>
                          <a:cubicBezTo>
                            <a:pt x="12458" y="21567"/>
                            <a:pt x="13343" y="21600"/>
                            <a:pt x="14305" y="21600"/>
                          </a:cubicBezTo>
                          <a:cubicBezTo>
                            <a:pt x="16692" y="21600"/>
                            <a:pt x="19619" y="21377"/>
                            <a:pt x="20853" y="20898"/>
                          </a:cubicBezTo>
                          <a:cubicBezTo>
                            <a:pt x="21199" y="20760"/>
                            <a:pt x="21544" y="20212"/>
                            <a:pt x="21544" y="20177"/>
                          </a:cubicBezTo>
                          <a:lnTo>
                            <a:pt x="21544" y="1135"/>
                          </a:lnTo>
                          <a:cubicBezTo>
                            <a:pt x="21505" y="1117"/>
                            <a:pt x="20737" y="465"/>
                            <a:pt x="20275" y="310"/>
                          </a:cubicBezTo>
                          <a:cubicBezTo>
                            <a:pt x="19835" y="163"/>
                            <a:pt x="18799" y="0"/>
                            <a:pt x="18233" y="0"/>
                          </a:cubicBezTo>
                          <a:close/>
                        </a:path>
                      </a:pathLst>
                    </a:custGeom>
                    <a:gradFill flip="none" rotWithShape="1">
                      <a:gsLst>
                        <a:gs pos="0">
                          <a:schemeClr val="accent3">
                            <a:alpha val="70000"/>
                          </a:schemeClr>
                        </a:gs>
                        <a:gs pos="100000">
                          <a:srgbClr val="8134EC">
                            <a:alpha val="70000"/>
                          </a:srgbClr>
                        </a:gs>
                      </a:gsLst>
                      <a:lin ang="5400011" scaled="0"/>
                    </a:gradFill>
                    <a:ln w="12700" cap="flat">
                      <a:noFill/>
                      <a:miter lim="400000"/>
                    </a:ln>
                    <a:effectLst>
                      <a:outerShdw blurRad="63500" dist="9525" rotWithShape="0">
                        <a:srgbClr val="CEABFF">
                          <a:alpha val="73000"/>
                        </a:srgbClr>
                      </a:outerShdw>
                    </a:effectLst>
                  </p:spPr>
                  <p:txBody>
                    <a:bodyPr wrap="square" lIns="45719" tIns="45719" rIns="45719" bIns="45719" numCol="1" anchor="ctr">
                      <a:noAutofit/>
                    </a:bodyPr>
                    <a:lstStyle/>
                    <a:p>
                      <a:pPr>
                        <a:defRPr>
                          <a:solidFill>
                            <a:srgbClr val="000000"/>
                          </a:solidFill>
                        </a:defRPr>
                      </a:pPr>
                      <a:endParaRPr/>
                    </a:p>
                  </p:txBody>
                </p:sp>
              </p:grpSp>
              <p:sp>
                <p:nvSpPr>
                  <p:cNvPr id="449" name="Google Shape;343;p28"/>
                  <p:cNvSpPr/>
                  <p:nvPr/>
                </p:nvSpPr>
                <p:spPr>
                  <a:xfrm>
                    <a:off x="390911" y="1913399"/>
                    <a:ext cx="1195278" cy="7521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221" y="21600"/>
                        </a:lnTo>
                        <a:lnTo>
                          <a:pt x="12717" y="21600"/>
                        </a:lnTo>
                        <a:lnTo>
                          <a:pt x="21600" y="0"/>
                        </a:lnTo>
                        <a:close/>
                      </a:path>
                    </a:pathLst>
                  </a:custGeom>
                  <a:gradFill flip="none" rotWithShape="1">
                    <a:gsLst>
                      <a:gs pos="0">
                        <a:schemeClr val="accent3">
                          <a:alpha val="50000"/>
                        </a:schemeClr>
                      </a:gs>
                      <a:gs pos="83000">
                        <a:schemeClr val="accent4">
                          <a:lumOff val="44000"/>
                          <a:alpha val="50000"/>
                        </a:schemeClr>
                      </a:gs>
                      <a:gs pos="100000">
                        <a:schemeClr val="accent4">
                          <a:lumOff val="44000"/>
                          <a:alpha val="50000"/>
                        </a:schemeClr>
                      </a:gs>
                    </a:gsLst>
                    <a:lin ang="16200038" scaled="0"/>
                  </a:gradFill>
                  <a:ln w="12700" cap="flat">
                    <a:noFill/>
                    <a:miter lim="400000"/>
                  </a:ln>
                  <a:effectLst>
                    <a:outerShdw blurRad="114300" rotWithShape="0">
                      <a:srgbClr val="CEABFF">
                        <a:alpha val="50000"/>
                      </a:srgbClr>
                    </a:outerShdw>
                  </a:effectLst>
                </p:spPr>
                <p:txBody>
                  <a:bodyPr wrap="square" lIns="45719" tIns="45719" rIns="45719" bIns="45719" numCol="1" anchor="ctr">
                    <a:noAutofit/>
                  </a:bodyPr>
                  <a:lstStyle/>
                  <a:p>
                    <a:pPr>
                      <a:defRPr>
                        <a:solidFill>
                          <a:srgbClr val="000000"/>
                        </a:solidFill>
                      </a:defRPr>
                    </a:pPr>
                    <a:endParaRPr/>
                  </a:p>
                </p:txBody>
              </p:sp>
              <p:sp>
                <p:nvSpPr>
                  <p:cNvPr id="450" name="Google Shape;344;p28"/>
                  <p:cNvSpPr/>
                  <p:nvPr/>
                </p:nvSpPr>
                <p:spPr>
                  <a:xfrm>
                    <a:off x="15742" y="2813491"/>
                    <a:ext cx="160989" cy="45009"/>
                  </a:xfrm>
                  <a:custGeom>
                    <a:avLst/>
                    <a:gdLst/>
                    <a:ahLst/>
                    <a:cxnLst>
                      <a:cxn ang="0">
                        <a:pos x="wd2" y="hd2"/>
                      </a:cxn>
                      <a:cxn ang="5400000">
                        <a:pos x="wd2" y="hd2"/>
                      </a:cxn>
                      <a:cxn ang="10800000">
                        <a:pos x="wd2" y="hd2"/>
                      </a:cxn>
                      <a:cxn ang="16200000">
                        <a:pos x="wd2" y="hd2"/>
                      </a:cxn>
                    </a:cxnLst>
                    <a:rect l="0" t="0" r="r" b="b"/>
                    <a:pathLst>
                      <a:path w="21380" h="21600" extrusionOk="0">
                        <a:moveTo>
                          <a:pt x="908" y="7200"/>
                        </a:moveTo>
                        <a:cubicBezTo>
                          <a:pt x="572" y="7806"/>
                          <a:pt x="405" y="9017"/>
                          <a:pt x="237" y="10228"/>
                        </a:cubicBezTo>
                        <a:cubicBezTo>
                          <a:pt x="70" y="10834"/>
                          <a:pt x="-98" y="12650"/>
                          <a:pt x="70" y="13256"/>
                        </a:cubicBezTo>
                        <a:cubicBezTo>
                          <a:pt x="237" y="15611"/>
                          <a:pt x="908" y="16217"/>
                          <a:pt x="1392" y="16822"/>
                        </a:cubicBezTo>
                        <a:cubicBezTo>
                          <a:pt x="5544" y="19850"/>
                          <a:pt x="9696" y="21600"/>
                          <a:pt x="14016" y="21600"/>
                        </a:cubicBezTo>
                        <a:cubicBezTo>
                          <a:pt x="15022" y="21600"/>
                          <a:pt x="16009" y="21600"/>
                          <a:pt x="16847" y="21600"/>
                        </a:cubicBezTo>
                        <a:cubicBezTo>
                          <a:pt x="17852" y="21600"/>
                          <a:pt x="18672" y="21062"/>
                          <a:pt x="19677" y="21062"/>
                        </a:cubicBezTo>
                        <a:cubicBezTo>
                          <a:pt x="20012" y="21062"/>
                          <a:pt x="21334" y="21062"/>
                          <a:pt x="21334" y="19245"/>
                        </a:cubicBezTo>
                        <a:cubicBezTo>
                          <a:pt x="21502" y="18034"/>
                          <a:pt x="21167" y="17428"/>
                          <a:pt x="20999" y="16822"/>
                        </a:cubicBezTo>
                        <a:cubicBezTo>
                          <a:pt x="20496" y="15611"/>
                          <a:pt x="20012" y="14400"/>
                          <a:pt x="19510" y="13256"/>
                        </a:cubicBezTo>
                        <a:cubicBezTo>
                          <a:pt x="17014" y="7806"/>
                          <a:pt x="14519" y="4239"/>
                          <a:pt x="11689" y="1817"/>
                        </a:cubicBezTo>
                        <a:cubicBezTo>
                          <a:pt x="10534" y="606"/>
                          <a:pt x="9045" y="0"/>
                          <a:pt x="7704" y="0"/>
                        </a:cubicBezTo>
                        <a:cubicBezTo>
                          <a:pt x="5228" y="0"/>
                          <a:pt x="2900" y="2422"/>
                          <a:pt x="908" y="7200"/>
                        </a:cubicBezTo>
                      </a:path>
                    </a:pathLst>
                  </a:custGeom>
                  <a:gradFill flip="none" rotWithShape="1">
                    <a:gsLst>
                      <a:gs pos="0">
                        <a:schemeClr val="accent4">
                          <a:lumOff val="44000"/>
                        </a:schemeClr>
                      </a:gs>
                      <a:gs pos="100000">
                        <a:srgbClr val="CEABFF"/>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51" name="Google Shape;345;p28"/>
                  <p:cNvSpPr/>
                  <p:nvPr/>
                </p:nvSpPr>
                <p:spPr>
                  <a:xfrm>
                    <a:off x="722897" y="2750955"/>
                    <a:ext cx="958261" cy="335858"/>
                  </a:xfrm>
                  <a:custGeom>
                    <a:avLst/>
                    <a:gdLst/>
                    <a:ahLst/>
                    <a:cxnLst>
                      <a:cxn ang="0">
                        <a:pos x="wd2" y="hd2"/>
                      </a:cxn>
                      <a:cxn ang="5400000">
                        <a:pos x="wd2" y="hd2"/>
                      </a:cxn>
                      <a:cxn ang="10800000">
                        <a:pos x="wd2" y="hd2"/>
                      </a:cxn>
                      <a:cxn ang="16200000">
                        <a:pos x="wd2" y="hd2"/>
                      </a:cxn>
                    </a:cxnLst>
                    <a:rect l="0" t="0" r="r" b="b"/>
                    <a:pathLst>
                      <a:path w="21573" h="21478" extrusionOk="0">
                        <a:moveTo>
                          <a:pt x="87" y="2080"/>
                        </a:moveTo>
                        <a:cubicBezTo>
                          <a:pt x="172" y="2798"/>
                          <a:pt x="311" y="3362"/>
                          <a:pt x="481" y="3918"/>
                        </a:cubicBezTo>
                        <a:cubicBezTo>
                          <a:pt x="791" y="5039"/>
                          <a:pt x="1270" y="5765"/>
                          <a:pt x="1747" y="6321"/>
                        </a:cubicBezTo>
                        <a:cubicBezTo>
                          <a:pt x="2198" y="6805"/>
                          <a:pt x="2678" y="7200"/>
                          <a:pt x="3158" y="7603"/>
                        </a:cubicBezTo>
                        <a:cubicBezTo>
                          <a:pt x="3635" y="7998"/>
                          <a:pt x="4114" y="8401"/>
                          <a:pt x="4591" y="8724"/>
                        </a:cubicBezTo>
                        <a:cubicBezTo>
                          <a:pt x="5551" y="9522"/>
                          <a:pt x="6507" y="10159"/>
                          <a:pt x="7492" y="10804"/>
                        </a:cubicBezTo>
                        <a:cubicBezTo>
                          <a:pt x="7972" y="11038"/>
                          <a:pt x="8480" y="11280"/>
                          <a:pt x="8928" y="11522"/>
                        </a:cubicBezTo>
                        <a:cubicBezTo>
                          <a:pt x="9436" y="11764"/>
                          <a:pt x="9888" y="12078"/>
                          <a:pt x="10364" y="12400"/>
                        </a:cubicBezTo>
                        <a:cubicBezTo>
                          <a:pt x="12280" y="13683"/>
                          <a:pt x="14083" y="15763"/>
                          <a:pt x="15828" y="18318"/>
                        </a:cubicBezTo>
                        <a:cubicBezTo>
                          <a:pt x="16728" y="19520"/>
                          <a:pt x="17659" y="20721"/>
                          <a:pt x="18644" y="21197"/>
                        </a:cubicBezTo>
                        <a:cubicBezTo>
                          <a:pt x="19152" y="21439"/>
                          <a:pt x="19657" y="21600"/>
                          <a:pt x="20165" y="21358"/>
                        </a:cubicBezTo>
                        <a:cubicBezTo>
                          <a:pt x="20670" y="21277"/>
                          <a:pt x="21150" y="20802"/>
                          <a:pt x="21573" y="20076"/>
                        </a:cubicBezTo>
                        <a:cubicBezTo>
                          <a:pt x="20670" y="21197"/>
                          <a:pt x="19657" y="21116"/>
                          <a:pt x="18729" y="20399"/>
                        </a:cubicBezTo>
                        <a:cubicBezTo>
                          <a:pt x="17773" y="19762"/>
                          <a:pt x="16927" y="18399"/>
                          <a:pt x="16052" y="17117"/>
                        </a:cubicBezTo>
                        <a:cubicBezTo>
                          <a:pt x="15181" y="15763"/>
                          <a:pt x="14307" y="14481"/>
                          <a:pt x="13379" y="13360"/>
                        </a:cubicBezTo>
                        <a:cubicBezTo>
                          <a:pt x="12448" y="12320"/>
                          <a:pt x="11491" y="11441"/>
                          <a:pt x="10506" y="10724"/>
                        </a:cubicBezTo>
                        <a:cubicBezTo>
                          <a:pt x="10026" y="10401"/>
                          <a:pt x="9550" y="10159"/>
                          <a:pt x="9042" y="9917"/>
                        </a:cubicBezTo>
                        <a:cubicBezTo>
                          <a:pt x="8533" y="9684"/>
                          <a:pt x="8085" y="9442"/>
                          <a:pt x="7577" y="9200"/>
                        </a:cubicBezTo>
                        <a:cubicBezTo>
                          <a:pt x="6621" y="8724"/>
                          <a:pt x="5661" y="8079"/>
                          <a:pt x="4705" y="7442"/>
                        </a:cubicBezTo>
                        <a:lnTo>
                          <a:pt x="3268" y="6563"/>
                        </a:lnTo>
                        <a:cubicBezTo>
                          <a:pt x="2792" y="6241"/>
                          <a:pt x="2284" y="5918"/>
                          <a:pt x="1832" y="5523"/>
                        </a:cubicBezTo>
                        <a:cubicBezTo>
                          <a:pt x="1381" y="5120"/>
                          <a:pt x="933" y="4564"/>
                          <a:pt x="595" y="3604"/>
                        </a:cubicBezTo>
                        <a:cubicBezTo>
                          <a:pt x="257" y="2726"/>
                          <a:pt x="1" y="1363"/>
                          <a:pt x="30" y="0"/>
                        </a:cubicBezTo>
                        <a:cubicBezTo>
                          <a:pt x="-27" y="646"/>
                          <a:pt x="1" y="1363"/>
                          <a:pt x="87" y="2080"/>
                        </a:cubicBezTo>
                        <a:close/>
                      </a:path>
                    </a:pathLst>
                  </a:custGeom>
                  <a:gradFill flip="none" rotWithShape="1">
                    <a:gsLst>
                      <a:gs pos="0">
                        <a:schemeClr val="accent1"/>
                      </a:gs>
                      <a:gs pos="100000">
                        <a:srgbClr val="CEABFF"/>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52" name="Google Shape;346;p28"/>
                  <p:cNvSpPr/>
                  <p:nvPr/>
                </p:nvSpPr>
                <p:spPr>
                  <a:xfrm>
                    <a:off x="723934" y="2692206"/>
                    <a:ext cx="223688" cy="161519"/>
                  </a:xfrm>
                  <a:custGeom>
                    <a:avLst/>
                    <a:gdLst/>
                    <a:ahLst/>
                    <a:cxnLst>
                      <a:cxn ang="0">
                        <a:pos x="wd2" y="hd2"/>
                      </a:cxn>
                      <a:cxn ang="5400000">
                        <a:pos x="wd2" y="hd2"/>
                      </a:cxn>
                      <a:cxn ang="10800000">
                        <a:pos x="wd2" y="hd2"/>
                      </a:cxn>
                      <a:cxn ang="16200000">
                        <a:pos x="wd2" y="hd2"/>
                      </a:cxn>
                    </a:cxnLst>
                    <a:rect l="0" t="0" r="r" b="b"/>
                    <a:pathLst>
                      <a:path w="20116" h="21450" extrusionOk="0">
                        <a:moveTo>
                          <a:pt x="2282" y="5810"/>
                        </a:moveTo>
                        <a:cubicBezTo>
                          <a:pt x="365" y="9310"/>
                          <a:pt x="-1438" y="15939"/>
                          <a:pt x="1714" y="19105"/>
                        </a:cubicBezTo>
                        <a:cubicBezTo>
                          <a:pt x="3064" y="20259"/>
                          <a:pt x="4640" y="20259"/>
                          <a:pt x="6216" y="20427"/>
                        </a:cubicBezTo>
                        <a:cubicBezTo>
                          <a:pt x="8133" y="20762"/>
                          <a:pt x="10150" y="21432"/>
                          <a:pt x="12067" y="21432"/>
                        </a:cubicBezTo>
                        <a:cubicBezTo>
                          <a:pt x="14425" y="21600"/>
                          <a:pt x="17123" y="20594"/>
                          <a:pt x="18699" y="17615"/>
                        </a:cubicBezTo>
                        <a:cubicBezTo>
                          <a:pt x="19494" y="16107"/>
                          <a:pt x="19935" y="14114"/>
                          <a:pt x="20049" y="12122"/>
                        </a:cubicBezTo>
                        <a:cubicBezTo>
                          <a:pt x="20162" y="10130"/>
                          <a:pt x="20162" y="8305"/>
                          <a:pt x="19822" y="6648"/>
                        </a:cubicBezTo>
                        <a:cubicBezTo>
                          <a:pt x="19607" y="4990"/>
                          <a:pt x="18813" y="3482"/>
                          <a:pt x="17464" y="2328"/>
                        </a:cubicBezTo>
                        <a:cubicBezTo>
                          <a:pt x="15660" y="987"/>
                          <a:pt x="13529" y="168"/>
                          <a:pt x="11499" y="0"/>
                        </a:cubicBezTo>
                        <a:cubicBezTo>
                          <a:pt x="11272" y="0"/>
                          <a:pt x="11159" y="0"/>
                          <a:pt x="10944" y="0"/>
                        </a:cubicBezTo>
                        <a:cubicBezTo>
                          <a:pt x="7679" y="0"/>
                          <a:pt x="4413" y="2160"/>
                          <a:pt x="2282" y="5810"/>
                        </a:cubicBezTo>
                      </a:path>
                    </a:pathLst>
                  </a:custGeom>
                  <a:gradFill flip="none" rotWithShape="1">
                    <a:gsLst>
                      <a:gs pos="0">
                        <a:schemeClr val="accent4">
                          <a:lumOff val="44000"/>
                        </a:schemeClr>
                      </a:gs>
                      <a:gs pos="100000">
                        <a:srgbClr val="CEABFF"/>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454" name="Google Shape;347;p28"/>
                <p:cNvSpPr/>
                <p:nvPr/>
              </p:nvSpPr>
              <p:spPr>
                <a:xfrm>
                  <a:off x="-1" y="403519"/>
                  <a:ext cx="582477" cy="58235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55" name="Google Shape;348;p28"/>
                <p:cNvSpPr/>
                <p:nvPr/>
              </p:nvSpPr>
              <p:spPr>
                <a:xfrm>
                  <a:off x="2360685" y="2857693"/>
                  <a:ext cx="210339" cy="21029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56" name="Google Shape;349;p28"/>
                <p:cNvSpPr/>
                <p:nvPr/>
              </p:nvSpPr>
              <p:spPr>
                <a:xfrm>
                  <a:off x="2954155" y="2217409"/>
                  <a:ext cx="210339" cy="21029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57" name="Google Shape;350;p28"/>
                <p:cNvSpPr/>
                <p:nvPr/>
              </p:nvSpPr>
              <p:spPr>
                <a:xfrm>
                  <a:off x="636875" y="2633825"/>
                  <a:ext cx="210339" cy="21029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58" name="Google Shape;351;p28"/>
                <p:cNvSpPr/>
                <p:nvPr/>
              </p:nvSpPr>
              <p:spPr>
                <a:xfrm>
                  <a:off x="2064770" y="424023"/>
                  <a:ext cx="1051466" cy="105118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59" name="Google Shape;352;p28"/>
                <p:cNvSpPr/>
                <p:nvPr/>
              </p:nvSpPr>
              <p:spPr>
                <a:xfrm>
                  <a:off x="2983886" y="1261229"/>
                  <a:ext cx="644913" cy="644741"/>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60" name="Google Shape;353;p28"/>
                <p:cNvSpPr/>
                <p:nvPr/>
              </p:nvSpPr>
              <p:spPr>
                <a:xfrm>
                  <a:off x="180377" y="1644336"/>
                  <a:ext cx="413694" cy="41358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61" name="Google Shape;354;p28"/>
                <p:cNvSpPr/>
                <p:nvPr/>
              </p:nvSpPr>
              <p:spPr>
                <a:xfrm>
                  <a:off x="876044" y="411366"/>
                  <a:ext cx="210339" cy="21029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62" name="Google Shape;355;p28"/>
                <p:cNvSpPr/>
                <p:nvPr/>
              </p:nvSpPr>
              <p:spPr>
                <a:xfrm>
                  <a:off x="1499645" y="0"/>
                  <a:ext cx="288589" cy="28852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466" name="Google Shape;356;p28"/>
              <p:cNvGrpSpPr/>
              <p:nvPr/>
            </p:nvGrpSpPr>
            <p:grpSpPr>
              <a:xfrm>
                <a:off x="2436364" y="0"/>
                <a:ext cx="2072881" cy="2227912"/>
                <a:chOff x="0" y="0"/>
                <a:chExt cx="2072880" cy="2227911"/>
              </a:xfrm>
            </p:grpSpPr>
            <p:sp>
              <p:nvSpPr>
                <p:cNvPr id="464" name="Google Shape;357;p28"/>
                <p:cNvSpPr/>
                <p:nvPr/>
              </p:nvSpPr>
              <p:spPr>
                <a:xfrm rot="18620156" flipH="1">
                  <a:off x="-63408" y="688191"/>
                  <a:ext cx="2199696" cy="851530"/>
                </a:xfrm>
                <a:custGeom>
                  <a:avLst/>
                  <a:gdLst/>
                  <a:ahLst/>
                  <a:cxnLst>
                    <a:cxn ang="0">
                      <a:pos x="wd2" y="hd2"/>
                    </a:cxn>
                    <a:cxn ang="5400000">
                      <a:pos x="wd2" y="hd2"/>
                    </a:cxn>
                    <a:cxn ang="10800000">
                      <a:pos x="wd2" y="hd2"/>
                    </a:cxn>
                    <a:cxn ang="16200000">
                      <a:pos x="wd2" y="hd2"/>
                    </a:cxn>
                  </a:cxnLst>
                  <a:rect l="0" t="0" r="r" b="b"/>
                  <a:pathLst>
                    <a:path w="20566" h="20784" extrusionOk="0">
                      <a:moveTo>
                        <a:pt x="10110" y="0"/>
                      </a:moveTo>
                      <a:cubicBezTo>
                        <a:pt x="9382" y="263"/>
                        <a:pt x="3623" y="7595"/>
                        <a:pt x="3623" y="7595"/>
                      </a:cubicBezTo>
                      <a:cubicBezTo>
                        <a:pt x="2259" y="8781"/>
                        <a:pt x="2108" y="8491"/>
                        <a:pt x="633" y="9310"/>
                      </a:cubicBezTo>
                      <a:cubicBezTo>
                        <a:pt x="-1034" y="10259"/>
                        <a:pt x="1118" y="20784"/>
                        <a:pt x="1118" y="20784"/>
                      </a:cubicBezTo>
                      <a:cubicBezTo>
                        <a:pt x="2916" y="17777"/>
                        <a:pt x="4331" y="18673"/>
                        <a:pt x="4331" y="18673"/>
                      </a:cubicBezTo>
                      <a:cubicBezTo>
                        <a:pt x="7462" y="21600"/>
                        <a:pt x="9806" y="19096"/>
                        <a:pt x="9806" y="19096"/>
                      </a:cubicBezTo>
                      <a:cubicBezTo>
                        <a:pt x="9806" y="19096"/>
                        <a:pt x="11726" y="18700"/>
                        <a:pt x="12473" y="18487"/>
                      </a:cubicBezTo>
                      <a:cubicBezTo>
                        <a:pt x="12726" y="18437"/>
                        <a:pt x="13070" y="18513"/>
                        <a:pt x="13473" y="18620"/>
                      </a:cubicBezTo>
                      <a:cubicBezTo>
                        <a:pt x="14251" y="18780"/>
                        <a:pt x="15212" y="18963"/>
                        <a:pt x="16030" y="17987"/>
                      </a:cubicBezTo>
                      <a:cubicBezTo>
                        <a:pt x="16039" y="17961"/>
                        <a:pt x="16039" y="17961"/>
                        <a:pt x="16050" y="17961"/>
                      </a:cubicBezTo>
                      <a:cubicBezTo>
                        <a:pt x="16090" y="17907"/>
                        <a:pt x="16131" y="17854"/>
                        <a:pt x="16161" y="17777"/>
                      </a:cubicBezTo>
                      <a:cubicBezTo>
                        <a:pt x="16606" y="17618"/>
                        <a:pt x="16595" y="16352"/>
                        <a:pt x="16515" y="15640"/>
                      </a:cubicBezTo>
                      <a:cubicBezTo>
                        <a:pt x="16474" y="15270"/>
                        <a:pt x="16273" y="14927"/>
                        <a:pt x="16131" y="14744"/>
                      </a:cubicBezTo>
                      <a:cubicBezTo>
                        <a:pt x="16121" y="14744"/>
                        <a:pt x="16121" y="14744"/>
                        <a:pt x="16121" y="14744"/>
                      </a:cubicBezTo>
                      <a:cubicBezTo>
                        <a:pt x="15706" y="13609"/>
                        <a:pt x="14423" y="13372"/>
                        <a:pt x="13787" y="13319"/>
                      </a:cubicBezTo>
                      <a:cubicBezTo>
                        <a:pt x="13575" y="13319"/>
                        <a:pt x="13434" y="13319"/>
                        <a:pt x="13434" y="13319"/>
                      </a:cubicBezTo>
                      <a:cubicBezTo>
                        <a:pt x="10463" y="13768"/>
                        <a:pt x="10533" y="13056"/>
                        <a:pt x="10533" y="13056"/>
                      </a:cubicBezTo>
                      <a:cubicBezTo>
                        <a:pt x="10767" y="12343"/>
                        <a:pt x="10463" y="10762"/>
                        <a:pt x="10463" y="10762"/>
                      </a:cubicBezTo>
                      <a:cubicBezTo>
                        <a:pt x="10504" y="10708"/>
                        <a:pt x="10574" y="10522"/>
                        <a:pt x="10574" y="10522"/>
                      </a:cubicBezTo>
                      <a:cubicBezTo>
                        <a:pt x="10938" y="10971"/>
                        <a:pt x="11231" y="10629"/>
                        <a:pt x="11423" y="10232"/>
                      </a:cubicBezTo>
                      <a:cubicBezTo>
                        <a:pt x="11594" y="9836"/>
                        <a:pt x="11685" y="9390"/>
                        <a:pt x="11685" y="9390"/>
                      </a:cubicBezTo>
                      <a:cubicBezTo>
                        <a:pt x="12362" y="9706"/>
                        <a:pt x="13212" y="5774"/>
                        <a:pt x="13212" y="5774"/>
                      </a:cubicBezTo>
                      <a:cubicBezTo>
                        <a:pt x="14282" y="5934"/>
                        <a:pt x="15252" y="4405"/>
                        <a:pt x="15252" y="4405"/>
                      </a:cubicBezTo>
                      <a:cubicBezTo>
                        <a:pt x="15434" y="4905"/>
                        <a:pt x="15868" y="5011"/>
                        <a:pt x="16121" y="4985"/>
                      </a:cubicBezTo>
                      <a:cubicBezTo>
                        <a:pt x="16232" y="5011"/>
                        <a:pt x="16312" y="4985"/>
                        <a:pt x="16312" y="4985"/>
                      </a:cubicBezTo>
                      <a:cubicBezTo>
                        <a:pt x="16312" y="4985"/>
                        <a:pt x="18778" y="5617"/>
                        <a:pt x="19313" y="5644"/>
                      </a:cubicBezTo>
                      <a:cubicBezTo>
                        <a:pt x="20233" y="5671"/>
                        <a:pt x="20566" y="3403"/>
                        <a:pt x="20566" y="3403"/>
                      </a:cubicBezTo>
                      <a:lnTo>
                        <a:pt x="19131" y="2557"/>
                      </a:lnTo>
                      <a:cubicBezTo>
                        <a:pt x="19131" y="2557"/>
                        <a:pt x="16525" y="1212"/>
                        <a:pt x="16191" y="976"/>
                      </a:cubicBezTo>
                      <a:cubicBezTo>
                        <a:pt x="15868" y="739"/>
                        <a:pt x="15140" y="130"/>
                        <a:pt x="14717" y="370"/>
                      </a:cubicBezTo>
                      <a:cubicBezTo>
                        <a:pt x="14302" y="633"/>
                        <a:pt x="11545" y="659"/>
                        <a:pt x="11545" y="659"/>
                      </a:cubicBezTo>
                      <a:cubicBezTo>
                        <a:pt x="10837" y="27"/>
                        <a:pt x="10200" y="0"/>
                        <a:pt x="10120" y="0"/>
                      </a:cubicBezTo>
                      <a:cubicBezTo>
                        <a:pt x="10110" y="0"/>
                        <a:pt x="10110" y="0"/>
                        <a:pt x="10110" y="0"/>
                      </a:cubicBezTo>
                    </a:path>
                  </a:pathLst>
                </a:custGeom>
                <a:gradFill flip="none" rotWithShape="1">
                  <a:gsLst>
                    <a:gs pos="0">
                      <a:schemeClr val="accent1"/>
                    </a:gs>
                    <a:gs pos="100000">
                      <a:srgbClr val="CEABFF"/>
                    </a:gs>
                  </a:gsLst>
                  <a:lin ang="0"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65" name="Google Shape;358;p28"/>
                <p:cNvSpPr/>
                <p:nvPr/>
              </p:nvSpPr>
              <p:spPr>
                <a:xfrm rot="18620156" flipH="1">
                  <a:off x="318105" y="1257539"/>
                  <a:ext cx="847191" cy="643820"/>
                </a:xfrm>
                <a:custGeom>
                  <a:avLst/>
                  <a:gdLst/>
                  <a:ahLst/>
                  <a:cxnLst>
                    <a:cxn ang="0">
                      <a:pos x="wd2" y="hd2"/>
                    </a:cxn>
                    <a:cxn ang="5400000">
                      <a:pos x="wd2" y="hd2"/>
                    </a:cxn>
                    <a:cxn ang="10800000">
                      <a:pos x="wd2" y="hd2"/>
                    </a:cxn>
                    <a:cxn ang="16200000">
                      <a:pos x="wd2" y="hd2"/>
                    </a:cxn>
                  </a:cxnLst>
                  <a:rect l="0" t="0" r="r" b="b"/>
                  <a:pathLst>
                    <a:path w="20704" h="21202" extrusionOk="0">
                      <a:moveTo>
                        <a:pt x="4674" y="1847"/>
                      </a:moveTo>
                      <a:cubicBezTo>
                        <a:pt x="4674" y="1847"/>
                        <a:pt x="2454" y="7152"/>
                        <a:pt x="684" y="6725"/>
                      </a:cubicBezTo>
                      <a:cubicBezTo>
                        <a:pt x="684" y="6725"/>
                        <a:pt x="447" y="7328"/>
                        <a:pt x="0" y="7862"/>
                      </a:cubicBezTo>
                      <a:cubicBezTo>
                        <a:pt x="844" y="8931"/>
                        <a:pt x="4014" y="9466"/>
                        <a:pt x="4014" y="9466"/>
                      </a:cubicBezTo>
                      <a:cubicBezTo>
                        <a:pt x="4171" y="10248"/>
                        <a:pt x="5068" y="11137"/>
                        <a:pt x="6178" y="12027"/>
                      </a:cubicBezTo>
                      <a:cubicBezTo>
                        <a:pt x="7841" y="12098"/>
                        <a:pt x="11195" y="12418"/>
                        <a:pt x="12279" y="13949"/>
                      </a:cubicBezTo>
                      <a:cubicBezTo>
                        <a:pt x="12279" y="13949"/>
                        <a:pt x="12279" y="13949"/>
                        <a:pt x="12305" y="13949"/>
                      </a:cubicBezTo>
                      <a:cubicBezTo>
                        <a:pt x="12675" y="14197"/>
                        <a:pt x="13202" y="14659"/>
                        <a:pt x="13309" y="15158"/>
                      </a:cubicBezTo>
                      <a:cubicBezTo>
                        <a:pt x="13519" y="16119"/>
                        <a:pt x="13546" y="17826"/>
                        <a:pt x="12382" y="18042"/>
                      </a:cubicBezTo>
                      <a:cubicBezTo>
                        <a:pt x="12305" y="18146"/>
                        <a:pt x="12199" y="18217"/>
                        <a:pt x="12092" y="18289"/>
                      </a:cubicBezTo>
                      <a:cubicBezTo>
                        <a:pt x="12065" y="18289"/>
                        <a:pt x="12065" y="18289"/>
                        <a:pt x="12042" y="18325"/>
                      </a:cubicBezTo>
                      <a:cubicBezTo>
                        <a:pt x="12912" y="20176"/>
                        <a:pt x="13889" y="21600"/>
                        <a:pt x="14812" y="21101"/>
                      </a:cubicBezTo>
                      <a:cubicBezTo>
                        <a:pt x="16029" y="20459"/>
                        <a:pt x="14866" y="17292"/>
                        <a:pt x="14866" y="17292"/>
                      </a:cubicBezTo>
                      <a:lnTo>
                        <a:pt x="11355" y="8181"/>
                      </a:lnTo>
                      <a:lnTo>
                        <a:pt x="9532" y="5441"/>
                      </a:lnTo>
                      <a:lnTo>
                        <a:pt x="9902" y="5265"/>
                      </a:lnTo>
                      <a:cubicBezTo>
                        <a:pt x="10298" y="6263"/>
                        <a:pt x="12992" y="9466"/>
                        <a:pt x="14286" y="10319"/>
                      </a:cubicBezTo>
                      <a:cubicBezTo>
                        <a:pt x="16583" y="13806"/>
                        <a:pt x="18696" y="16690"/>
                        <a:pt x="20147" y="16047"/>
                      </a:cubicBezTo>
                      <a:cubicBezTo>
                        <a:pt x="21600" y="15405"/>
                        <a:pt x="19750" y="11775"/>
                        <a:pt x="19750" y="11775"/>
                      </a:cubicBezTo>
                      <a:lnTo>
                        <a:pt x="16766" y="6334"/>
                      </a:lnTo>
                      <a:lnTo>
                        <a:pt x="12279" y="782"/>
                      </a:lnTo>
                      <a:cubicBezTo>
                        <a:pt x="11618" y="818"/>
                        <a:pt x="10482" y="674"/>
                        <a:pt x="10008" y="0"/>
                      </a:cubicBezTo>
                      <a:cubicBezTo>
                        <a:pt x="10008" y="0"/>
                        <a:pt x="7471" y="2062"/>
                        <a:pt x="4674" y="1847"/>
                      </a:cubicBezTo>
                    </a:path>
                  </a:pathLst>
                </a:custGeom>
                <a:gradFill flip="none" rotWithShape="1">
                  <a:gsLst>
                    <a:gs pos="0">
                      <a:schemeClr val="accent1"/>
                    </a:gs>
                    <a:gs pos="100000">
                      <a:srgbClr val="CEABFF"/>
                    </a:gs>
                  </a:gsLst>
                  <a:lin ang="0"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sp>
          <p:nvSpPr>
            <p:cNvPr id="468" name="Google Shape;359;p28"/>
            <p:cNvSpPr/>
            <p:nvPr/>
          </p:nvSpPr>
          <p:spPr>
            <a:xfrm rot="18566871">
              <a:off x="3181173" y="1633572"/>
              <a:ext cx="223688" cy="161519"/>
            </a:xfrm>
            <a:custGeom>
              <a:avLst/>
              <a:gdLst/>
              <a:ahLst/>
              <a:cxnLst>
                <a:cxn ang="0">
                  <a:pos x="wd2" y="hd2"/>
                </a:cxn>
                <a:cxn ang="5400000">
                  <a:pos x="wd2" y="hd2"/>
                </a:cxn>
                <a:cxn ang="10800000">
                  <a:pos x="wd2" y="hd2"/>
                </a:cxn>
                <a:cxn ang="16200000">
                  <a:pos x="wd2" y="hd2"/>
                </a:cxn>
              </a:cxnLst>
              <a:rect l="0" t="0" r="r" b="b"/>
              <a:pathLst>
                <a:path w="20116" h="21450" extrusionOk="0">
                  <a:moveTo>
                    <a:pt x="2282" y="5810"/>
                  </a:moveTo>
                  <a:cubicBezTo>
                    <a:pt x="365" y="9310"/>
                    <a:pt x="-1438" y="15939"/>
                    <a:pt x="1714" y="19105"/>
                  </a:cubicBezTo>
                  <a:cubicBezTo>
                    <a:pt x="3064" y="20259"/>
                    <a:pt x="4640" y="20259"/>
                    <a:pt x="6216" y="20427"/>
                  </a:cubicBezTo>
                  <a:cubicBezTo>
                    <a:pt x="8133" y="20762"/>
                    <a:pt x="10150" y="21432"/>
                    <a:pt x="12067" y="21432"/>
                  </a:cubicBezTo>
                  <a:cubicBezTo>
                    <a:pt x="14425" y="21600"/>
                    <a:pt x="17123" y="20594"/>
                    <a:pt x="18699" y="17615"/>
                  </a:cubicBezTo>
                  <a:cubicBezTo>
                    <a:pt x="19494" y="16107"/>
                    <a:pt x="19935" y="14114"/>
                    <a:pt x="20049" y="12122"/>
                  </a:cubicBezTo>
                  <a:cubicBezTo>
                    <a:pt x="20162" y="10130"/>
                    <a:pt x="20162" y="8305"/>
                    <a:pt x="19822" y="6648"/>
                  </a:cubicBezTo>
                  <a:cubicBezTo>
                    <a:pt x="19607" y="4990"/>
                    <a:pt x="18813" y="3482"/>
                    <a:pt x="17464" y="2328"/>
                  </a:cubicBezTo>
                  <a:cubicBezTo>
                    <a:pt x="15660" y="987"/>
                    <a:pt x="13529" y="168"/>
                    <a:pt x="11499" y="0"/>
                  </a:cubicBezTo>
                  <a:cubicBezTo>
                    <a:pt x="11272" y="0"/>
                    <a:pt x="11159" y="0"/>
                    <a:pt x="10944" y="0"/>
                  </a:cubicBezTo>
                  <a:cubicBezTo>
                    <a:pt x="7679" y="0"/>
                    <a:pt x="4413" y="2160"/>
                    <a:pt x="2282" y="5810"/>
                  </a:cubicBezTo>
                </a:path>
              </a:pathLst>
            </a:custGeom>
            <a:gradFill flip="none" rotWithShape="1">
              <a:gsLst>
                <a:gs pos="0">
                  <a:schemeClr val="accent4">
                    <a:lumOff val="44000"/>
                  </a:schemeClr>
                </a:gs>
                <a:gs pos="100000">
                  <a:srgbClr val="CEABFF"/>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69" name="Google Shape;360;p28"/>
            <p:cNvSpPr/>
            <p:nvPr/>
          </p:nvSpPr>
          <p:spPr>
            <a:xfrm rot="7930158" flipH="1">
              <a:off x="2496666" y="1682570"/>
              <a:ext cx="160990" cy="45009"/>
            </a:xfrm>
            <a:custGeom>
              <a:avLst/>
              <a:gdLst/>
              <a:ahLst/>
              <a:cxnLst>
                <a:cxn ang="0">
                  <a:pos x="wd2" y="hd2"/>
                </a:cxn>
                <a:cxn ang="5400000">
                  <a:pos x="wd2" y="hd2"/>
                </a:cxn>
                <a:cxn ang="10800000">
                  <a:pos x="wd2" y="hd2"/>
                </a:cxn>
                <a:cxn ang="16200000">
                  <a:pos x="wd2" y="hd2"/>
                </a:cxn>
              </a:cxnLst>
              <a:rect l="0" t="0" r="r" b="b"/>
              <a:pathLst>
                <a:path w="21380" h="21600" extrusionOk="0">
                  <a:moveTo>
                    <a:pt x="908" y="7200"/>
                  </a:moveTo>
                  <a:cubicBezTo>
                    <a:pt x="572" y="7806"/>
                    <a:pt x="405" y="9017"/>
                    <a:pt x="237" y="10228"/>
                  </a:cubicBezTo>
                  <a:cubicBezTo>
                    <a:pt x="70" y="10834"/>
                    <a:pt x="-98" y="12650"/>
                    <a:pt x="70" y="13256"/>
                  </a:cubicBezTo>
                  <a:cubicBezTo>
                    <a:pt x="237" y="15611"/>
                    <a:pt x="908" y="16217"/>
                    <a:pt x="1392" y="16822"/>
                  </a:cubicBezTo>
                  <a:cubicBezTo>
                    <a:pt x="5544" y="19850"/>
                    <a:pt x="9696" y="21600"/>
                    <a:pt x="14016" y="21600"/>
                  </a:cubicBezTo>
                  <a:cubicBezTo>
                    <a:pt x="15022" y="21600"/>
                    <a:pt x="16009" y="21600"/>
                    <a:pt x="16847" y="21600"/>
                  </a:cubicBezTo>
                  <a:cubicBezTo>
                    <a:pt x="17852" y="21600"/>
                    <a:pt x="18672" y="21062"/>
                    <a:pt x="19677" y="21062"/>
                  </a:cubicBezTo>
                  <a:cubicBezTo>
                    <a:pt x="20012" y="21062"/>
                    <a:pt x="21334" y="21062"/>
                    <a:pt x="21334" y="19245"/>
                  </a:cubicBezTo>
                  <a:cubicBezTo>
                    <a:pt x="21502" y="18034"/>
                    <a:pt x="21167" y="17428"/>
                    <a:pt x="20999" y="16822"/>
                  </a:cubicBezTo>
                  <a:cubicBezTo>
                    <a:pt x="20496" y="15611"/>
                    <a:pt x="20012" y="14400"/>
                    <a:pt x="19510" y="13256"/>
                  </a:cubicBezTo>
                  <a:cubicBezTo>
                    <a:pt x="17014" y="7806"/>
                    <a:pt x="14519" y="4239"/>
                    <a:pt x="11689" y="1817"/>
                  </a:cubicBezTo>
                  <a:cubicBezTo>
                    <a:pt x="10534" y="606"/>
                    <a:pt x="9045" y="0"/>
                    <a:pt x="7704" y="0"/>
                  </a:cubicBezTo>
                  <a:cubicBezTo>
                    <a:pt x="5228" y="0"/>
                    <a:pt x="2900" y="2422"/>
                    <a:pt x="908" y="7200"/>
                  </a:cubicBezTo>
                </a:path>
              </a:pathLst>
            </a:custGeom>
            <a:gradFill flip="none" rotWithShape="1">
              <a:gsLst>
                <a:gs pos="0">
                  <a:schemeClr val="accent4">
                    <a:lumOff val="44000"/>
                  </a:schemeClr>
                </a:gs>
                <a:gs pos="100000">
                  <a:srgbClr val="CEABFF"/>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471" name="Google Shape;361;p28"/>
          <p:cNvSpPr txBox="1">
            <a:spLocks noGrp="1"/>
          </p:cNvSpPr>
          <p:nvPr>
            <p:ph type="ctrTitle"/>
          </p:nvPr>
        </p:nvSpPr>
        <p:spPr>
          <a:xfrm>
            <a:off x="1007423" y="819213"/>
            <a:ext cx="3390517" cy="2760600"/>
          </a:xfrm>
          <a:prstGeom prst="rect">
            <a:avLst/>
          </a:prstGeom>
        </p:spPr>
        <p:txBody>
          <a:bodyPr/>
          <a:lstStyle/>
          <a:p>
            <a:pPr>
              <a:defRPr>
                <a:solidFill>
                  <a:srgbClr val="CEABFF"/>
                </a:solidFill>
              </a:defRPr>
            </a:pPr>
            <a:r>
              <a:rPr lang="en-US" dirty="0">
                <a:solidFill>
                  <a:schemeClr val="accent4">
                    <a:lumOff val="44000"/>
                  </a:schemeClr>
                </a:solidFill>
              </a:rPr>
              <a:t>Algorithms</a:t>
            </a:r>
            <a:br>
              <a:rPr lang="en-US" dirty="0"/>
            </a:br>
            <a:endParaRPr dirty="0">
              <a:solidFill>
                <a:schemeClr val="accent4">
                  <a:lumOff val="44000"/>
                </a:schemeClr>
              </a:solidFill>
            </a:endParaRPr>
          </a:p>
        </p:txBody>
      </p:sp>
      <p:sp>
        <p:nvSpPr>
          <p:cNvPr id="472" name="Google Shape;362;p28"/>
          <p:cNvSpPr txBox="1">
            <a:spLocks noGrp="1"/>
          </p:cNvSpPr>
          <p:nvPr>
            <p:ph type="subTitle" sz="quarter" idx="1"/>
          </p:nvPr>
        </p:nvSpPr>
        <p:spPr>
          <a:prstGeom prst="rect">
            <a:avLst/>
          </a:prstGeom>
        </p:spPr>
        <p:txBody>
          <a:bodyPr/>
          <a:lstStyle>
            <a:lvl1pPr marL="0" indent="0"/>
          </a:lstStyle>
          <a:p>
            <a:r>
              <a:rPr lang="en-US" dirty="0"/>
              <a:t>Group 2</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TextBox 3"/>
          <p:cNvSpPr txBox="1"/>
          <p:nvPr/>
        </p:nvSpPr>
        <p:spPr>
          <a:xfrm>
            <a:off x="390022" y="367555"/>
            <a:ext cx="4062898" cy="10063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2-ci addım</a:t>
            </a:r>
            <a:r>
              <a:rPr b="0"/>
              <a:t>. İndi arr[2] açarla müqayisə edərkən qiymət uyğun gəlir. Beləliklə, Linear Search Alqoritmi uğurlu bir mesaj verəcək və açar tapıldıqda elementin indeksini geri qaytaracaq (burada 2).</a:t>
            </a:r>
          </a:p>
        </p:txBody>
      </p:sp>
      <p:pic>
        <p:nvPicPr>
          <p:cNvPr id="534" name="Рисунок 4" descr="Рисунок 4"/>
          <p:cNvPicPr>
            <a:picLocks noChangeAspect="1"/>
          </p:cNvPicPr>
          <p:nvPr/>
        </p:nvPicPr>
        <p:blipFill>
          <a:blip r:embed="rId2"/>
          <a:stretch>
            <a:fillRect/>
          </a:stretch>
        </p:blipFill>
        <p:spPr>
          <a:xfrm>
            <a:off x="4913462" y="239155"/>
            <a:ext cx="4154338" cy="1260985"/>
          </a:xfrm>
          <a:prstGeom prst="rect">
            <a:avLst/>
          </a:prstGeom>
          <a:ln w="12700">
            <a:miter lim="400000"/>
          </a:ln>
        </p:spPr>
      </p:pic>
      <p:graphicFrame>
        <p:nvGraphicFramePr>
          <p:cNvPr id="535" name="Таблица 5"/>
          <p:cNvGraphicFramePr/>
          <p:nvPr/>
        </p:nvGraphicFramePr>
        <p:xfrm>
          <a:off x="918210" y="1608327"/>
          <a:ext cx="7307580" cy="2939138"/>
        </p:xfrm>
        <a:graphic>
          <a:graphicData uri="http://schemas.openxmlformats.org/drawingml/2006/table">
            <a:tbl>
              <a:tblPr firstRow="1" firstCol="1" bandRow="1">
                <a:tableStyleId>{4C3C2611-4C71-4FC5-86AE-919BDF0F9419}</a:tableStyleId>
              </a:tblPr>
              <a:tblGrid>
                <a:gridCol w="3653790">
                  <a:extLst>
                    <a:ext uri="{9D8B030D-6E8A-4147-A177-3AD203B41FA5}">
                      <a16:colId xmlns:a16="http://schemas.microsoft.com/office/drawing/2014/main" val="20000"/>
                    </a:ext>
                  </a:extLst>
                </a:gridCol>
                <a:gridCol w="3653790">
                  <a:extLst>
                    <a:ext uri="{9D8B030D-6E8A-4147-A177-3AD203B41FA5}">
                      <a16:colId xmlns:a16="http://schemas.microsoft.com/office/drawing/2014/main" val="20001"/>
                    </a:ext>
                  </a:extLst>
                </a:gridCol>
              </a:tblGrid>
              <a:tr h="347768">
                <a:tc>
                  <a:txBody>
                    <a:bodyPr/>
                    <a:lstStyle/>
                    <a:p>
                      <a:pPr algn="ctr">
                        <a:lnSpc>
                          <a:spcPct val="107000"/>
                        </a:lnSpc>
                        <a:spcBef>
                          <a:spcPts val="800"/>
                        </a:spcBef>
                        <a:defRPr sz="1000" b="1" spc="9">
                          <a:solidFill>
                            <a:schemeClr val="accent4">
                              <a:lumOff val="44000"/>
                            </a:schemeClr>
                          </a:solidFill>
                        </a:defRPr>
                      </a:pPr>
                      <a:r>
                        <a:t>Linear Search </a:t>
                      </a:r>
                    </a:p>
                  </a:txBody>
                  <a:tcPr marL="95250" marR="95250" marT="95250" marB="95250" anchor="ctr" horzOverflow="overflow">
                    <a:lnL w="12700">
                      <a:solidFill>
                        <a:srgbClr val="0B0218"/>
                      </a:solidFill>
                    </a:lnL>
                    <a:lnR w="12700">
                      <a:solidFill>
                        <a:srgbClr val="0B0218"/>
                      </a:solidFill>
                    </a:lnR>
                    <a:lnT w="12700">
                      <a:solidFill>
                        <a:srgbClr val="0B0218"/>
                      </a:solidFill>
                    </a:lnT>
                    <a:lnB w="38100">
                      <a:solidFill>
                        <a:srgbClr val="0B0218"/>
                      </a:solidFill>
                    </a:lnB>
                    <a:solidFill>
                      <a:schemeClr val="accent1"/>
                    </a:solidFill>
                  </a:tcPr>
                </a:tc>
                <a:tc>
                  <a:txBody>
                    <a:bodyPr/>
                    <a:lstStyle/>
                    <a:p>
                      <a:pPr algn="ctr">
                        <a:lnSpc>
                          <a:spcPct val="107000"/>
                        </a:lnSpc>
                        <a:spcBef>
                          <a:spcPts val="800"/>
                        </a:spcBef>
                        <a:defRPr sz="1800"/>
                      </a:pPr>
                      <a:r>
                        <a:rPr sz="1000" b="1" spc="9">
                          <a:solidFill>
                            <a:schemeClr val="accent4">
                              <a:lumOff val="44000"/>
                            </a:schemeClr>
                          </a:solidFill>
                        </a:rPr>
                        <a:t>Binary Search</a:t>
                      </a:r>
                    </a:p>
                  </a:txBody>
                  <a:tcPr marL="95250" marR="95250" marT="95250" marB="95250" anchor="ctr" horzOverflow="overflow">
                    <a:lnL w="12700">
                      <a:solidFill>
                        <a:srgbClr val="0B0218"/>
                      </a:solidFill>
                    </a:lnL>
                    <a:lnR w="12700">
                      <a:solidFill>
                        <a:srgbClr val="0B0218"/>
                      </a:solidFill>
                    </a:lnR>
                    <a:lnT w="12700">
                      <a:solidFill>
                        <a:srgbClr val="0B0218"/>
                      </a:solidFill>
                    </a:lnT>
                    <a:lnB w="38100">
                      <a:solidFill>
                        <a:srgbClr val="0B0218"/>
                      </a:solidFill>
                    </a:lnB>
                    <a:solidFill>
                      <a:schemeClr val="accent1"/>
                    </a:solidFill>
                  </a:tcPr>
                </a:tc>
                <a:extLst>
                  <a:ext uri="{0D108BD9-81ED-4DB2-BD59-A6C34878D82A}">
                    <a16:rowId xmlns:a16="http://schemas.microsoft.com/office/drawing/2014/main" val="10000"/>
                  </a:ext>
                </a:extLst>
              </a:tr>
              <a:tr h="482307">
                <a:tc>
                  <a:txBody>
                    <a:bodyPr/>
                    <a:lstStyle/>
                    <a:p>
                      <a:pPr algn="l">
                        <a:lnSpc>
                          <a:spcPct val="107000"/>
                        </a:lnSpc>
                        <a:spcBef>
                          <a:spcPts val="800"/>
                        </a:spcBef>
                        <a:defRPr sz="1000" b="1">
                          <a:solidFill>
                            <a:schemeClr val="accent4">
                              <a:lumOff val="44000"/>
                            </a:schemeClr>
                          </a:solidFill>
                        </a:defRPr>
                      </a:pPr>
                      <a:r>
                        <a:t>Linear </a:t>
                      </a:r>
                      <a:r>
                        <a:rPr spc="9"/>
                        <a:t>axtarış giriş məlumatlarını sıralamaq lazım deyil.</a:t>
                      </a:r>
                    </a:p>
                  </a:txBody>
                  <a:tcPr marL="95250" marR="95250" marT="95250" marB="95250" anchor="ctr" horzOverflow="overflow">
                    <a:lnL w="12700">
                      <a:solidFill>
                        <a:srgbClr val="0B0218"/>
                      </a:solidFill>
                    </a:lnL>
                    <a:lnR w="12700">
                      <a:solidFill>
                        <a:srgbClr val="0B0218"/>
                      </a:solidFill>
                    </a:lnR>
                    <a:lnT w="38100">
                      <a:solidFill>
                        <a:srgbClr val="0B0218"/>
                      </a:solidFill>
                    </a:lnT>
                    <a:lnB w="12700">
                      <a:solidFill>
                        <a:srgbClr val="0B0218"/>
                      </a:solidFill>
                    </a:lnB>
                    <a:solidFill>
                      <a:schemeClr val="accent1"/>
                    </a:solidFill>
                  </a:tcPr>
                </a:tc>
                <a:tc>
                  <a:txBody>
                    <a:bodyPr/>
                    <a:lstStyle/>
                    <a:p>
                      <a:pPr algn="l">
                        <a:lnSpc>
                          <a:spcPct val="107000"/>
                        </a:lnSpc>
                        <a:spcBef>
                          <a:spcPts val="800"/>
                        </a:spcBef>
                        <a:defRPr sz="1800"/>
                      </a:pPr>
                      <a:r>
                        <a:rPr sz="1000" spc="9">
                          <a:solidFill>
                            <a:srgbClr val="0B0218"/>
                          </a:solidFill>
                        </a:rPr>
                        <a:t>Binary axtarış giriş məlumatlarının sıralanmış qaydada olması lazımdır.</a:t>
                      </a:r>
                    </a:p>
                  </a:txBody>
                  <a:tcPr marL="95250" marR="95250" marT="95250" marB="95250" anchor="ctr" horzOverflow="overflow">
                    <a:lnL w="12700">
                      <a:solidFill>
                        <a:srgbClr val="0B0218"/>
                      </a:solidFill>
                    </a:lnL>
                    <a:lnR w="12700">
                      <a:solidFill>
                        <a:srgbClr val="0B0218"/>
                      </a:solidFill>
                    </a:lnR>
                    <a:lnT w="38100">
                      <a:solidFill>
                        <a:srgbClr val="0B0218"/>
                      </a:solidFill>
                    </a:lnT>
                    <a:lnB w="12700">
                      <a:solidFill>
                        <a:srgbClr val="0B0218"/>
                      </a:solidFill>
                    </a:lnB>
                    <a:solidFill>
                      <a:srgbClr val="CBCAD0"/>
                    </a:solidFill>
                  </a:tcPr>
                </a:tc>
                <a:extLst>
                  <a:ext uri="{0D108BD9-81ED-4DB2-BD59-A6C34878D82A}">
                    <a16:rowId xmlns:a16="http://schemas.microsoft.com/office/drawing/2014/main" val="10001"/>
                  </a:ext>
                </a:extLst>
              </a:tr>
              <a:tr h="347768">
                <a:tc>
                  <a:txBody>
                    <a:bodyPr/>
                    <a:lstStyle/>
                    <a:p>
                      <a:pPr algn="l">
                        <a:lnSpc>
                          <a:spcPct val="107000"/>
                        </a:lnSpc>
                        <a:spcBef>
                          <a:spcPts val="800"/>
                        </a:spcBef>
                        <a:defRPr sz="1800"/>
                      </a:pPr>
                      <a:r>
                        <a:rPr sz="1000" b="1" spc="9">
                          <a:solidFill>
                            <a:schemeClr val="accent4">
                              <a:lumOff val="44000"/>
                            </a:schemeClr>
                          </a:solidFill>
                        </a:rPr>
                        <a:t>Ardıcıl axtarışlar da adlanır.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chemeClr val="accent1"/>
                    </a:solidFill>
                  </a:tcPr>
                </a:tc>
                <a:tc>
                  <a:txBody>
                    <a:bodyPr/>
                    <a:lstStyle/>
                    <a:p>
                      <a:pPr algn="l">
                        <a:lnSpc>
                          <a:spcPct val="107000"/>
                        </a:lnSpc>
                        <a:spcBef>
                          <a:spcPts val="800"/>
                        </a:spcBef>
                        <a:defRPr sz="1800"/>
                      </a:pPr>
                      <a:r>
                        <a:rPr sz="1000" spc="9">
                          <a:solidFill>
                            <a:srgbClr val="0B0218"/>
                          </a:solidFill>
                        </a:rPr>
                        <a:t>Yarım intervallı axtarış da adlanır.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rgbClr val="E7E6E9"/>
                    </a:solidFill>
                  </a:tcPr>
                </a:tc>
                <a:extLst>
                  <a:ext uri="{0D108BD9-81ED-4DB2-BD59-A6C34878D82A}">
                    <a16:rowId xmlns:a16="http://schemas.microsoft.com/office/drawing/2014/main" val="10002"/>
                  </a:ext>
                </a:extLst>
              </a:tr>
              <a:tr h="347768">
                <a:tc>
                  <a:txBody>
                    <a:bodyPr/>
                    <a:lstStyle/>
                    <a:p>
                      <a:pPr algn="l">
                        <a:lnSpc>
                          <a:spcPct val="107000"/>
                        </a:lnSpc>
                        <a:spcBef>
                          <a:spcPts val="800"/>
                        </a:spcBef>
                        <a:defRPr sz="1800"/>
                      </a:pPr>
                      <a:r>
                        <a:rPr sz="1000" b="1" spc="9">
                          <a:solidFill>
                            <a:schemeClr val="accent4">
                              <a:lumOff val="44000"/>
                            </a:schemeClr>
                          </a:solidFill>
                        </a:rPr>
                        <a:t>Linear axtarışın zaman mürəkkəbliyi O(n).</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chemeClr val="accent1"/>
                    </a:solidFill>
                  </a:tcPr>
                </a:tc>
                <a:tc>
                  <a:txBody>
                    <a:bodyPr/>
                    <a:lstStyle/>
                    <a:p>
                      <a:pPr algn="l">
                        <a:lnSpc>
                          <a:spcPct val="107000"/>
                        </a:lnSpc>
                        <a:spcBef>
                          <a:spcPts val="800"/>
                        </a:spcBef>
                        <a:defRPr sz="1000" spc="9">
                          <a:solidFill>
                            <a:srgbClr val="0B0218"/>
                          </a:solidFill>
                        </a:defRPr>
                      </a:pPr>
                      <a:r>
                        <a:t>Binary axtarışın zaman mürəkkəbliyi O(log n).</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rgbClr val="CBCAD0"/>
                    </a:solidFill>
                  </a:tcPr>
                </a:tc>
                <a:extLst>
                  <a:ext uri="{0D108BD9-81ED-4DB2-BD59-A6C34878D82A}">
                    <a16:rowId xmlns:a16="http://schemas.microsoft.com/office/drawing/2014/main" val="10003"/>
                  </a:ext>
                </a:extLst>
              </a:tr>
              <a:tr h="347768">
                <a:tc>
                  <a:txBody>
                    <a:bodyPr/>
                    <a:lstStyle/>
                    <a:p>
                      <a:pPr algn="l">
                        <a:lnSpc>
                          <a:spcPct val="107000"/>
                        </a:lnSpc>
                        <a:spcBef>
                          <a:spcPts val="800"/>
                        </a:spcBef>
                        <a:defRPr sz="1800"/>
                      </a:pPr>
                      <a:r>
                        <a:rPr sz="1000" b="1" spc="9">
                          <a:solidFill>
                            <a:schemeClr val="accent4">
                              <a:lumOff val="44000"/>
                            </a:schemeClr>
                          </a:solidFill>
                        </a:rPr>
                        <a:t>Multidimensional array istifadə edilə bilər.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chemeClr val="accent1"/>
                    </a:solidFill>
                  </a:tcPr>
                </a:tc>
                <a:tc>
                  <a:txBody>
                    <a:bodyPr/>
                    <a:lstStyle/>
                    <a:p>
                      <a:pPr algn="l">
                        <a:lnSpc>
                          <a:spcPct val="107000"/>
                        </a:lnSpc>
                        <a:spcBef>
                          <a:spcPts val="800"/>
                        </a:spcBef>
                        <a:defRPr sz="1800"/>
                      </a:pPr>
                      <a:r>
                        <a:rPr sz="1000" spc="9">
                          <a:solidFill>
                            <a:srgbClr val="0B0218"/>
                          </a:solidFill>
                        </a:rPr>
                        <a:t>Yalnız tək ölçülü array istifadə olunur.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rgbClr val="E7E6E9"/>
                    </a:solidFill>
                  </a:tcPr>
                </a:tc>
                <a:extLst>
                  <a:ext uri="{0D108BD9-81ED-4DB2-BD59-A6C34878D82A}">
                    <a16:rowId xmlns:a16="http://schemas.microsoft.com/office/drawing/2014/main" val="10004"/>
                  </a:ext>
                </a:extLst>
              </a:tr>
              <a:tr h="347768">
                <a:tc>
                  <a:txBody>
                    <a:bodyPr/>
                    <a:lstStyle/>
                    <a:p>
                      <a:pPr algn="l">
                        <a:lnSpc>
                          <a:spcPct val="107000"/>
                        </a:lnSpc>
                        <a:spcBef>
                          <a:spcPts val="800"/>
                        </a:spcBef>
                        <a:defRPr sz="1000" b="1">
                          <a:solidFill>
                            <a:schemeClr val="accent4">
                              <a:lumOff val="44000"/>
                            </a:schemeClr>
                          </a:solidFill>
                        </a:defRPr>
                      </a:pPr>
                      <a:r>
                        <a:t>Linear </a:t>
                      </a:r>
                      <a:r>
                        <a:rPr spc="9"/>
                        <a:t>axtarış bərabərlik müqayisələrini həyata keçirir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chemeClr val="accent1"/>
                    </a:solidFill>
                  </a:tcPr>
                </a:tc>
                <a:tc>
                  <a:txBody>
                    <a:bodyPr/>
                    <a:lstStyle/>
                    <a:p>
                      <a:pPr algn="l">
                        <a:lnSpc>
                          <a:spcPct val="107000"/>
                        </a:lnSpc>
                        <a:spcBef>
                          <a:spcPts val="800"/>
                        </a:spcBef>
                        <a:defRPr sz="1800"/>
                      </a:pPr>
                      <a:r>
                        <a:rPr sz="1000" spc="9">
                          <a:solidFill>
                            <a:srgbClr val="0B0218"/>
                          </a:solidFill>
                        </a:rPr>
                        <a:t>Binary axtarış sifarişli müqayisələri yerinə yetirir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rgbClr val="CBCAD0"/>
                    </a:solidFill>
                  </a:tcPr>
                </a:tc>
                <a:extLst>
                  <a:ext uri="{0D108BD9-81ED-4DB2-BD59-A6C34878D82A}">
                    <a16:rowId xmlns:a16="http://schemas.microsoft.com/office/drawing/2014/main" val="10005"/>
                  </a:ext>
                </a:extLst>
              </a:tr>
              <a:tr h="347768">
                <a:tc>
                  <a:txBody>
                    <a:bodyPr/>
                    <a:lstStyle/>
                    <a:p>
                      <a:pPr algn="l">
                        <a:lnSpc>
                          <a:spcPct val="107000"/>
                        </a:lnSpc>
                        <a:spcBef>
                          <a:spcPts val="800"/>
                        </a:spcBef>
                        <a:defRPr sz="1800"/>
                      </a:pPr>
                      <a:r>
                        <a:rPr sz="1000" b="1" spc="9">
                          <a:solidFill>
                            <a:schemeClr val="accent4">
                              <a:lumOff val="44000"/>
                            </a:schemeClr>
                          </a:solidFill>
                        </a:rPr>
                        <a:t>Daha az mürəkkəbdir.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chemeClr val="accent1"/>
                    </a:solidFill>
                  </a:tcPr>
                </a:tc>
                <a:tc>
                  <a:txBody>
                    <a:bodyPr/>
                    <a:lstStyle/>
                    <a:p>
                      <a:pPr algn="l">
                        <a:lnSpc>
                          <a:spcPct val="107000"/>
                        </a:lnSpc>
                        <a:spcBef>
                          <a:spcPts val="800"/>
                        </a:spcBef>
                        <a:defRPr sz="1800"/>
                      </a:pPr>
                      <a:r>
                        <a:rPr sz="1000" spc="9">
                          <a:solidFill>
                            <a:srgbClr val="0B0218"/>
                          </a:solidFill>
                        </a:rPr>
                        <a:t>Daha mürəkkəbdir.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rgbClr val="E7E6E9"/>
                    </a:solidFill>
                  </a:tcPr>
                </a:tc>
                <a:extLst>
                  <a:ext uri="{0D108BD9-81ED-4DB2-BD59-A6C34878D82A}">
                    <a16:rowId xmlns:a16="http://schemas.microsoft.com/office/drawing/2014/main" val="10006"/>
                  </a:ext>
                </a:extLst>
              </a:tr>
              <a:tr h="347768">
                <a:tc>
                  <a:txBody>
                    <a:bodyPr/>
                    <a:lstStyle/>
                    <a:p>
                      <a:pPr algn="l">
                        <a:lnSpc>
                          <a:spcPct val="107000"/>
                        </a:lnSpc>
                        <a:spcBef>
                          <a:spcPts val="800"/>
                        </a:spcBef>
                        <a:defRPr sz="1800"/>
                      </a:pPr>
                      <a:r>
                        <a:rPr sz="1000" b="1" spc="9">
                          <a:solidFill>
                            <a:schemeClr val="accent4">
                              <a:lumOff val="44000"/>
                            </a:schemeClr>
                          </a:solidFill>
                        </a:rPr>
                        <a:t>Çox ləng prosesdir.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chemeClr val="accent1"/>
                    </a:solidFill>
                  </a:tcPr>
                </a:tc>
                <a:tc>
                  <a:txBody>
                    <a:bodyPr/>
                    <a:lstStyle/>
                    <a:p>
                      <a:pPr algn="l">
                        <a:lnSpc>
                          <a:spcPct val="107000"/>
                        </a:lnSpc>
                        <a:spcBef>
                          <a:spcPts val="800"/>
                        </a:spcBef>
                        <a:defRPr sz="1800"/>
                      </a:pPr>
                      <a:r>
                        <a:rPr sz="1000" spc="9">
                          <a:solidFill>
                            <a:srgbClr val="0B0218"/>
                          </a:solidFill>
                        </a:rPr>
                        <a:t>Çox sürətli prosesdir.</a:t>
                      </a:r>
                    </a:p>
                  </a:txBody>
                  <a:tcPr marL="95250" marR="95250" marT="95250" marB="95250" anchor="ctr" horzOverflow="overflow">
                    <a:lnL w="12700">
                      <a:solidFill>
                        <a:srgbClr val="0B0218"/>
                      </a:solidFill>
                    </a:lnL>
                    <a:lnR w="12700">
                      <a:solidFill>
                        <a:srgbClr val="0B0218"/>
                      </a:solidFill>
                    </a:lnR>
                    <a:lnT w="12700">
                      <a:solidFill>
                        <a:srgbClr val="0B0218"/>
                      </a:solidFill>
                    </a:lnT>
                    <a:lnB w="12700">
                      <a:solidFill>
                        <a:srgbClr val="0B0218"/>
                      </a:solidFill>
                    </a:lnB>
                    <a:solidFill>
                      <a:srgbClr val="CBCAD0"/>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Google Shape;367;p29"/>
          <p:cNvSpPr txBox="1">
            <a:spLocks noGrp="1"/>
          </p:cNvSpPr>
          <p:nvPr>
            <p:ph type="title"/>
          </p:nvPr>
        </p:nvSpPr>
        <p:spPr>
          <a:xfrm>
            <a:off x="719999" y="539400"/>
            <a:ext cx="7704002" cy="572701"/>
          </a:xfrm>
          <a:prstGeom prst="rect">
            <a:avLst/>
          </a:prstGeom>
        </p:spPr>
        <p:txBody>
          <a:bodyPr/>
          <a:lstStyle>
            <a:lvl1pPr defTabSz="822959">
              <a:defRPr sz="2520"/>
            </a:lvl1pPr>
          </a:lstStyle>
          <a:p>
            <a:r>
              <a:t>Jump Search Algorithm</a:t>
            </a:r>
          </a:p>
        </p:txBody>
      </p:sp>
      <p:sp>
        <p:nvSpPr>
          <p:cNvPr id="538" name="Google Shape;394;p31"/>
          <p:cNvSpPr txBox="1"/>
          <p:nvPr/>
        </p:nvSpPr>
        <p:spPr>
          <a:xfrm>
            <a:off x="768517" y="1344409"/>
            <a:ext cx="7779737" cy="3085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r>
              <a:t>Jump Search çeşidlənmiş massivlər üçün axtarış alqoritmidir. Əsas fikir, sabit addımlarla irəli atmaqla və ya bütün elementləri axtarmaq əvəzinə bəzi elementləri atlayaraq daha az elementi (xətti axtarışdan daha çox) yoxlamaqdır. </a:t>
            </a:r>
            <a:endParaRPr>
              <a:solidFill>
                <a:srgbClr val="000000"/>
              </a:solidFill>
            </a:endParaRPr>
          </a:p>
          <a:p>
            <a:endParaRPr>
              <a:solidFill>
                <a:srgbClr val="000000"/>
              </a:solidFill>
            </a:endParaRPr>
          </a:p>
          <a:p>
            <a:r>
              <a:t>Məsələn, tutaq ki, bizdə n ölçülü arr[] massivi və m ölçülü blok (atılacaq) var. Sonra arr[0], arr[m], arr[2m]…..arr[km] və s. indekslərdə axtarış edirik. (arr[km] &lt; x &lt; arr[(k+1)m]) intervalını tapdıqdan sonra x elementini tapmaq üçün km indeksindən xətti axtarış əməliyyatı aparırıq. </a:t>
            </a:r>
            <a:endParaRPr>
              <a:solidFill>
                <a:srgbClr val="000000"/>
              </a:solidFill>
            </a:endParaRPr>
          </a:p>
          <a:p>
            <a:endParaRPr>
              <a:solidFill>
                <a:srgbClr val="000000"/>
              </a:solidFill>
            </a:endParaRPr>
          </a:p>
          <a:p>
            <a:pPr>
              <a:defRPr sz="1800" b="1"/>
            </a:pPr>
            <a:r>
              <a:t>Atlanacaq optimal blok ölçüsü nədir? </a:t>
            </a:r>
            <a:endParaRPr>
              <a:solidFill>
                <a:srgbClr val="000000"/>
              </a:solidFill>
            </a:endParaRPr>
          </a:p>
          <a:p>
            <a:endParaRPr>
              <a:solidFill>
                <a:srgbClr val="000000"/>
              </a:solidFill>
            </a:endParaRPr>
          </a:p>
          <a:p>
            <a:r>
              <a:t>Ən pis halda biz n/m atlamalar etməliyik və əgər sonuncu yoxlanılan dəyər axtarılan elementdən böyükdürsə, xətti axtarış üçün m-1 müqayisələrini daha çox yerinə yetiririk. Buna görə də, ən pis halda müqayisələrin ümumi sayı ((n/m) + m-1) olacaqdır. ((n/m) + m-1) funksiyasının qiyməti m = √n olduqda minimum olacaqdır. Buna görə ən yaxşı addım ölçüsü m = √n-dir.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Google Shape;376;p30"/>
          <p:cNvSpPr/>
          <p:nvPr/>
        </p:nvSpPr>
        <p:spPr>
          <a:xfrm>
            <a:off x="1248738" y="659387"/>
            <a:ext cx="1044901" cy="10449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541" name="Google Shape;377;p30"/>
          <p:cNvSpPr/>
          <p:nvPr/>
        </p:nvSpPr>
        <p:spPr>
          <a:xfrm>
            <a:off x="1248738" y="2856182"/>
            <a:ext cx="1044901" cy="10449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542" name="Google Shape;378;p30"/>
          <p:cNvSpPr/>
          <p:nvPr/>
        </p:nvSpPr>
        <p:spPr>
          <a:xfrm>
            <a:off x="1248738" y="1757784"/>
            <a:ext cx="1044901" cy="10449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543" name="Google Shape;379;p30"/>
          <p:cNvSpPr/>
          <p:nvPr/>
        </p:nvSpPr>
        <p:spPr>
          <a:xfrm>
            <a:off x="1248738" y="3954579"/>
            <a:ext cx="1044901" cy="10449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544" name="Google Shape;380;p30"/>
          <p:cNvSpPr txBox="1">
            <a:spLocks noGrp="1"/>
          </p:cNvSpPr>
          <p:nvPr>
            <p:ph type="title"/>
          </p:nvPr>
        </p:nvSpPr>
        <p:spPr>
          <a:xfrm>
            <a:off x="695181" y="36378"/>
            <a:ext cx="7704002" cy="572702"/>
          </a:xfrm>
          <a:prstGeom prst="rect">
            <a:avLst/>
          </a:prstGeom>
        </p:spPr>
        <p:txBody>
          <a:bodyPr/>
          <a:lstStyle>
            <a:lvl1pPr algn="ctr" defTabSz="822959">
              <a:defRPr sz="2520"/>
            </a:lvl1pPr>
          </a:lstStyle>
          <a:p>
            <a:r>
              <a:t>Jump axtarışının üstünlükləri: </a:t>
            </a:r>
          </a:p>
        </p:txBody>
      </p:sp>
      <p:sp>
        <p:nvSpPr>
          <p:cNvPr id="545" name="Google Shape;381;p30"/>
          <p:cNvSpPr txBox="1"/>
          <p:nvPr/>
        </p:nvSpPr>
        <p:spPr>
          <a:xfrm>
            <a:off x="1276362" y="852740"/>
            <a:ext cx="1044900" cy="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lnSpcReduction="10000"/>
          </a:bodyPr>
          <a:lstStyle>
            <a:lvl1pPr algn="ctr" defTabSz="804672">
              <a:defRPr sz="3168">
                <a:solidFill>
                  <a:srgbClr val="CEABFF"/>
                </a:solidFill>
                <a:latin typeface="Trispace"/>
                <a:ea typeface="Trispace"/>
                <a:cs typeface="Trispace"/>
                <a:sym typeface="Trispace"/>
              </a:defRPr>
            </a:lvl1pPr>
          </a:lstStyle>
          <a:p>
            <a:r>
              <a:t>01</a:t>
            </a:r>
          </a:p>
        </p:txBody>
      </p:sp>
      <p:sp>
        <p:nvSpPr>
          <p:cNvPr id="546" name="Google Shape;382;p30"/>
          <p:cNvSpPr txBox="1"/>
          <p:nvPr/>
        </p:nvSpPr>
        <p:spPr>
          <a:xfrm>
            <a:off x="1248738" y="1951434"/>
            <a:ext cx="1044901" cy="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lnSpcReduction="10000"/>
          </a:bodyPr>
          <a:lstStyle>
            <a:lvl1pPr algn="ctr" defTabSz="804672">
              <a:defRPr sz="3168">
                <a:solidFill>
                  <a:srgbClr val="CEABFF"/>
                </a:solidFill>
                <a:latin typeface="Trispace"/>
                <a:ea typeface="Trispace"/>
                <a:cs typeface="Trispace"/>
                <a:sym typeface="Trispace"/>
              </a:defRPr>
            </a:lvl1pPr>
          </a:lstStyle>
          <a:p>
            <a:r>
              <a:t>02</a:t>
            </a:r>
          </a:p>
        </p:txBody>
      </p:sp>
      <p:sp>
        <p:nvSpPr>
          <p:cNvPr id="547" name="Google Shape;383;p30"/>
          <p:cNvSpPr txBox="1"/>
          <p:nvPr/>
        </p:nvSpPr>
        <p:spPr>
          <a:xfrm>
            <a:off x="1248738" y="3049832"/>
            <a:ext cx="1044901" cy="657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lnSpcReduction="10000"/>
          </a:bodyPr>
          <a:lstStyle>
            <a:lvl1pPr algn="ctr" defTabSz="804672">
              <a:defRPr sz="3168">
                <a:solidFill>
                  <a:srgbClr val="CEABFF"/>
                </a:solidFill>
                <a:latin typeface="Trispace"/>
                <a:ea typeface="Trispace"/>
                <a:cs typeface="Trispace"/>
                <a:sym typeface="Trispace"/>
              </a:defRPr>
            </a:lvl1pPr>
          </a:lstStyle>
          <a:p>
            <a:r>
              <a:t>03</a:t>
            </a:r>
          </a:p>
        </p:txBody>
      </p:sp>
      <p:sp>
        <p:nvSpPr>
          <p:cNvPr id="548" name="Google Shape;384;p30"/>
          <p:cNvSpPr txBox="1"/>
          <p:nvPr/>
        </p:nvSpPr>
        <p:spPr>
          <a:xfrm>
            <a:off x="1276362" y="4148228"/>
            <a:ext cx="1044900" cy="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lnSpcReduction="10000"/>
          </a:bodyPr>
          <a:lstStyle>
            <a:lvl1pPr algn="ctr" defTabSz="804672">
              <a:defRPr sz="3168">
                <a:solidFill>
                  <a:srgbClr val="CEABFF"/>
                </a:solidFill>
                <a:latin typeface="Trispace"/>
                <a:ea typeface="Trispace"/>
                <a:cs typeface="Trispace"/>
                <a:sym typeface="Trispace"/>
              </a:defRPr>
            </a:lvl1pPr>
          </a:lstStyle>
          <a:p>
            <a:r>
              <a:t>04</a:t>
            </a:r>
          </a:p>
        </p:txBody>
      </p:sp>
      <p:sp>
        <p:nvSpPr>
          <p:cNvPr id="549" name="Google Shape;385;p30"/>
          <p:cNvSpPr txBox="1">
            <a:spLocks noGrp="1"/>
          </p:cNvSpPr>
          <p:nvPr>
            <p:ph type="body" sz="quarter" idx="1"/>
          </p:nvPr>
        </p:nvSpPr>
        <p:spPr>
          <a:xfrm>
            <a:off x="2381414" y="852740"/>
            <a:ext cx="6822739" cy="657601"/>
          </a:xfrm>
          <a:prstGeom prst="rect">
            <a:avLst/>
          </a:prstGeom>
        </p:spPr>
        <p:txBody>
          <a:bodyPr/>
          <a:lstStyle>
            <a:lvl1pPr marL="0" indent="0" defTabSz="768095">
              <a:defRPr sz="1512"/>
            </a:lvl1pPr>
          </a:lstStyle>
          <a:p>
            <a:r>
              <a:t>Elementlərin bərabər paylandığı massivlər üçün xətti axtarışdan daha yaxşıdır. </a:t>
            </a:r>
          </a:p>
        </p:txBody>
      </p:sp>
      <p:sp>
        <p:nvSpPr>
          <p:cNvPr id="550" name="Google Shape;386;p30"/>
          <p:cNvSpPr txBox="1"/>
          <p:nvPr/>
        </p:nvSpPr>
        <p:spPr>
          <a:xfrm>
            <a:off x="2381413" y="4148228"/>
            <a:ext cx="6762586" cy="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defTabSz="740663">
              <a:defRPr sz="1458">
                <a:latin typeface="Trispace"/>
                <a:ea typeface="Trispace"/>
                <a:cs typeface="Trispace"/>
                <a:sym typeface="Trispace"/>
              </a:defRPr>
            </a:lvl1pPr>
          </a:lstStyle>
          <a:p>
            <a:r>
              <a:t>Jump axtarışı elementlərin qaydasında və bərabər paylandığı massivlər üçün yaxşı işləyir, çünki o, hər iterasiya ilə massivdə daha yaxın mövqeyə keçə bilər. </a:t>
            </a:r>
          </a:p>
        </p:txBody>
      </p:sp>
      <p:sp>
        <p:nvSpPr>
          <p:cNvPr id="551" name="Google Shape;387;p30"/>
          <p:cNvSpPr txBox="1"/>
          <p:nvPr/>
        </p:nvSpPr>
        <p:spPr>
          <a:xfrm>
            <a:off x="2381414" y="1951434"/>
            <a:ext cx="6716995" cy="65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defTabSz="768095">
              <a:defRPr sz="1512">
                <a:latin typeface="Trispace"/>
                <a:ea typeface="Trispace"/>
                <a:cs typeface="Trispace"/>
                <a:sym typeface="Trispace"/>
              </a:defRPr>
            </a:lvl1pPr>
          </a:lstStyle>
          <a:p>
            <a:r>
              <a:t>Atlama axtarışında atılan addımların sayı massivin ölçüsünün kvadrat kökü ilə mütənasibdir və bu, onu böyük massivlər üçün daha səmərəli edir. </a:t>
            </a:r>
          </a:p>
        </p:txBody>
      </p:sp>
      <p:sp>
        <p:nvSpPr>
          <p:cNvPr id="552" name="Google Shape;388;p30"/>
          <p:cNvSpPr txBox="1"/>
          <p:nvPr/>
        </p:nvSpPr>
        <p:spPr>
          <a:xfrm>
            <a:off x="2381414" y="3049832"/>
            <a:ext cx="6702430" cy="657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defTabSz="768095">
              <a:defRPr sz="1512">
                <a:latin typeface="Trispace"/>
                <a:ea typeface="Trispace"/>
                <a:cs typeface="Trispace"/>
                <a:sym typeface="Trispace"/>
              </a:defRPr>
            </a:lvl1pPr>
          </a:lstStyle>
          <a:p>
            <a:r>
              <a:t>Binary axtarış və ya Ternary axtarış kimi digər axtarış alqoritmləri ilə müqayisədə həyata keçirmək daha asandır.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Google Shape;393;p31"/>
          <p:cNvSpPr txBox="1">
            <a:spLocks noGrp="1"/>
          </p:cNvSpPr>
          <p:nvPr>
            <p:ph type="title"/>
          </p:nvPr>
        </p:nvSpPr>
        <p:spPr>
          <a:xfrm>
            <a:off x="696622" y="735293"/>
            <a:ext cx="5135402" cy="605401"/>
          </a:xfrm>
          <a:prstGeom prst="rect">
            <a:avLst/>
          </a:prstGeom>
        </p:spPr>
        <p:txBody>
          <a:bodyPr/>
          <a:lstStyle>
            <a:lvl1pPr defTabSz="905255">
              <a:defRPr sz="2772"/>
            </a:lvl1pPr>
          </a:lstStyle>
          <a:p>
            <a:r>
              <a:t>Vacib məqamlar</a:t>
            </a:r>
          </a:p>
        </p:txBody>
      </p:sp>
      <p:sp>
        <p:nvSpPr>
          <p:cNvPr id="555" name="Google Shape;394;p31"/>
          <p:cNvSpPr txBox="1">
            <a:spLocks noGrp="1"/>
          </p:cNvSpPr>
          <p:nvPr>
            <p:ph type="body" sz="half" idx="1"/>
          </p:nvPr>
        </p:nvSpPr>
        <p:spPr>
          <a:xfrm>
            <a:off x="209672" y="1340821"/>
            <a:ext cx="6941537" cy="2635825"/>
          </a:xfrm>
          <a:prstGeom prst="rect">
            <a:avLst/>
          </a:prstGeom>
        </p:spPr>
        <p:txBody>
          <a:bodyPr/>
          <a:lstStyle/>
          <a:p>
            <a:pPr marL="171450" indent="-171450">
              <a:buSzPts val="1400"/>
              <a:defRPr sz="1400"/>
            </a:pPr>
            <a:r>
              <a:rPr dirty="0" err="1"/>
              <a:t>Yalnız</a:t>
            </a:r>
            <a:r>
              <a:rPr dirty="0"/>
              <a:t> </a:t>
            </a:r>
            <a:r>
              <a:rPr dirty="0" err="1"/>
              <a:t>çeşidlənmiş</a:t>
            </a:r>
            <a:r>
              <a:rPr dirty="0"/>
              <a:t> </a:t>
            </a:r>
            <a:r>
              <a:rPr dirty="0" err="1"/>
              <a:t>massivlərlə</a:t>
            </a:r>
            <a:r>
              <a:rPr dirty="0"/>
              <a:t> </a:t>
            </a:r>
            <a:r>
              <a:rPr dirty="0" err="1"/>
              <a:t>işləyir</a:t>
            </a:r>
            <a:r>
              <a:rPr dirty="0"/>
              <a:t>. </a:t>
            </a:r>
          </a:p>
          <a:p>
            <a:pPr marL="171450" indent="-171450">
              <a:buSzPts val="1400"/>
              <a:defRPr sz="1400"/>
            </a:pPr>
            <a:r>
              <a:rPr dirty="0" err="1"/>
              <a:t>Atılacaq</a:t>
            </a:r>
            <a:r>
              <a:rPr dirty="0"/>
              <a:t> </a:t>
            </a:r>
            <a:r>
              <a:rPr dirty="0" err="1"/>
              <a:t>blokun</a:t>
            </a:r>
            <a:r>
              <a:rPr dirty="0"/>
              <a:t> optimal </a:t>
            </a:r>
            <a:r>
              <a:rPr dirty="0" err="1"/>
              <a:t>ölçüsü</a:t>
            </a:r>
            <a:r>
              <a:rPr dirty="0"/>
              <a:t> (√ n)-dir. Bu, Jump Search O(√ n) </a:t>
            </a:r>
            <a:r>
              <a:rPr dirty="0" err="1"/>
              <a:t>vaxtının</a:t>
            </a:r>
            <a:r>
              <a:rPr dirty="0"/>
              <a:t> </a:t>
            </a:r>
            <a:r>
              <a:rPr dirty="0" err="1"/>
              <a:t>mürəkkəbliyini</a:t>
            </a:r>
            <a:r>
              <a:rPr dirty="0"/>
              <a:t> </a:t>
            </a:r>
            <a:r>
              <a:rPr dirty="0" err="1"/>
              <a:t>yaradır</a:t>
            </a:r>
            <a:r>
              <a:rPr dirty="0"/>
              <a:t>. </a:t>
            </a:r>
          </a:p>
          <a:p>
            <a:pPr marL="171450" indent="-171450">
              <a:buSzPts val="1400"/>
              <a:defRPr sz="1400"/>
            </a:pPr>
            <a:r>
              <a:rPr dirty="0"/>
              <a:t>Jump Search-in </a:t>
            </a:r>
            <a:r>
              <a:rPr dirty="0" err="1"/>
              <a:t>vaxt</a:t>
            </a:r>
            <a:r>
              <a:rPr dirty="0"/>
              <a:t> </a:t>
            </a:r>
            <a:r>
              <a:rPr dirty="0" err="1"/>
              <a:t>mürəkkəbliyi</a:t>
            </a:r>
            <a:r>
              <a:rPr dirty="0"/>
              <a:t> Linear </a:t>
            </a:r>
            <a:r>
              <a:rPr dirty="0" err="1"/>
              <a:t>Axtarış</a:t>
            </a:r>
            <a:r>
              <a:rPr dirty="0"/>
              <a:t> ((O(n)) </a:t>
            </a:r>
            <a:r>
              <a:rPr dirty="0" err="1"/>
              <a:t>və</a:t>
            </a:r>
            <a:r>
              <a:rPr dirty="0"/>
              <a:t> Binary </a:t>
            </a:r>
            <a:r>
              <a:rPr dirty="0" err="1"/>
              <a:t>Axtarış</a:t>
            </a:r>
            <a:r>
              <a:rPr dirty="0"/>
              <a:t> (O(Log n)) </a:t>
            </a:r>
            <a:r>
              <a:rPr dirty="0" err="1"/>
              <a:t>arasındadır</a:t>
            </a:r>
            <a:r>
              <a:rPr dirty="0"/>
              <a:t>. </a:t>
            </a:r>
          </a:p>
          <a:p>
            <a:pPr marL="171450" indent="-171450">
              <a:buSzPts val="1400"/>
              <a:defRPr sz="1400"/>
            </a:pPr>
            <a:r>
              <a:rPr dirty="0"/>
              <a:t>Binary </a:t>
            </a:r>
            <a:r>
              <a:rPr dirty="0" err="1"/>
              <a:t>Axtarış</a:t>
            </a:r>
            <a:r>
              <a:rPr dirty="0"/>
              <a:t> Jump Search-</a:t>
            </a:r>
            <a:r>
              <a:rPr dirty="0" err="1"/>
              <a:t>dən</a:t>
            </a:r>
            <a:r>
              <a:rPr dirty="0"/>
              <a:t> </a:t>
            </a:r>
            <a:r>
              <a:rPr dirty="0" err="1"/>
              <a:t>daha</a:t>
            </a:r>
            <a:r>
              <a:rPr dirty="0"/>
              <a:t> </a:t>
            </a:r>
            <a:r>
              <a:rPr dirty="0" err="1"/>
              <a:t>yaxşıdır</a:t>
            </a:r>
            <a:r>
              <a:rPr dirty="0"/>
              <a:t>, </a:t>
            </a:r>
            <a:r>
              <a:rPr dirty="0" err="1"/>
              <a:t>lakin</a:t>
            </a:r>
            <a:r>
              <a:rPr dirty="0"/>
              <a:t> Jump Search-in </a:t>
            </a:r>
            <a:r>
              <a:rPr dirty="0" err="1"/>
              <a:t>üstünlüyü</a:t>
            </a:r>
            <a:r>
              <a:rPr dirty="0"/>
              <a:t> var </a:t>
            </a:r>
            <a:r>
              <a:rPr dirty="0" err="1"/>
              <a:t>ki</a:t>
            </a:r>
            <a:r>
              <a:rPr dirty="0"/>
              <a:t>, biz </a:t>
            </a:r>
            <a:r>
              <a:rPr dirty="0" err="1"/>
              <a:t>geriyə</a:t>
            </a:r>
            <a:r>
              <a:rPr dirty="0"/>
              <a:t> </a:t>
            </a:r>
            <a:r>
              <a:rPr dirty="0" err="1"/>
              <a:t>yalnız</a:t>
            </a:r>
            <a:r>
              <a:rPr dirty="0"/>
              <a:t> </a:t>
            </a:r>
            <a:r>
              <a:rPr dirty="0" err="1"/>
              <a:t>bir</a:t>
            </a:r>
            <a:r>
              <a:rPr dirty="0"/>
              <a:t> </a:t>
            </a:r>
            <a:r>
              <a:rPr dirty="0" err="1"/>
              <a:t>dəfə</a:t>
            </a:r>
            <a:r>
              <a:rPr dirty="0"/>
              <a:t> </a:t>
            </a:r>
            <a:r>
              <a:rPr dirty="0" err="1"/>
              <a:t>gedirik</a:t>
            </a:r>
            <a:r>
              <a:rPr dirty="0"/>
              <a:t> (Binary </a:t>
            </a:r>
            <a:r>
              <a:rPr dirty="0" err="1"/>
              <a:t>Axtarış</a:t>
            </a:r>
            <a:r>
              <a:rPr dirty="0"/>
              <a:t> O(Log n)-ə </a:t>
            </a:r>
            <a:r>
              <a:rPr dirty="0" err="1"/>
              <a:t>qədər</a:t>
            </a:r>
            <a:r>
              <a:rPr dirty="0"/>
              <a:t> </a:t>
            </a:r>
            <a:r>
              <a:rPr dirty="0" err="1"/>
              <a:t>sıçrayış</a:t>
            </a:r>
            <a:r>
              <a:rPr dirty="0"/>
              <a:t> </a:t>
            </a:r>
            <a:r>
              <a:rPr dirty="0" err="1"/>
              <a:t>tələb</a:t>
            </a:r>
            <a:r>
              <a:rPr dirty="0"/>
              <a:t> </a:t>
            </a:r>
            <a:r>
              <a:rPr dirty="0" err="1"/>
              <a:t>edə</a:t>
            </a:r>
            <a:r>
              <a:rPr dirty="0"/>
              <a:t> </a:t>
            </a:r>
            <a:r>
              <a:rPr dirty="0" err="1"/>
              <a:t>bilər</a:t>
            </a:r>
            <a:r>
              <a:rPr dirty="0"/>
              <a:t>, </a:t>
            </a:r>
            <a:r>
              <a:rPr dirty="0" err="1"/>
              <a:t>axtarılacaq</a:t>
            </a:r>
            <a:r>
              <a:rPr dirty="0"/>
              <a:t> </a:t>
            </a:r>
            <a:r>
              <a:rPr dirty="0" err="1"/>
              <a:t>elementin</a:t>
            </a:r>
            <a:r>
              <a:rPr dirty="0"/>
              <a:t> </a:t>
            </a:r>
            <a:r>
              <a:rPr dirty="0" err="1"/>
              <a:t>ən</a:t>
            </a:r>
            <a:r>
              <a:rPr dirty="0"/>
              <a:t> </a:t>
            </a:r>
            <a:r>
              <a:rPr dirty="0" err="1"/>
              <a:t>kiçik</a:t>
            </a:r>
            <a:r>
              <a:rPr dirty="0"/>
              <a:t> element </a:t>
            </a:r>
            <a:r>
              <a:rPr dirty="0" err="1"/>
              <a:t>və</a:t>
            </a:r>
            <a:r>
              <a:rPr dirty="0"/>
              <a:t> </a:t>
            </a:r>
            <a:r>
              <a:rPr dirty="0" err="1"/>
              <a:t>ya</a:t>
            </a:r>
            <a:r>
              <a:rPr dirty="0"/>
              <a:t> </a:t>
            </a:r>
            <a:r>
              <a:rPr dirty="0" err="1"/>
              <a:t>sadəcə</a:t>
            </a:r>
            <a:r>
              <a:rPr dirty="0"/>
              <a:t> </a:t>
            </a:r>
            <a:r>
              <a:rPr dirty="0" err="1"/>
              <a:t>daha</a:t>
            </a:r>
            <a:r>
              <a:rPr dirty="0"/>
              <a:t> </a:t>
            </a:r>
            <a:r>
              <a:rPr dirty="0" err="1"/>
              <a:t>böyük</a:t>
            </a:r>
            <a:r>
              <a:rPr dirty="0"/>
              <a:t> </a:t>
            </a:r>
            <a:r>
              <a:rPr dirty="0" err="1"/>
              <a:t>olduğu</a:t>
            </a:r>
            <a:r>
              <a:rPr dirty="0"/>
              <a:t> </a:t>
            </a:r>
            <a:r>
              <a:rPr dirty="0" err="1"/>
              <a:t>bir</a:t>
            </a:r>
            <a:r>
              <a:rPr dirty="0"/>
              <a:t> </a:t>
            </a:r>
            <a:r>
              <a:rPr dirty="0" err="1"/>
              <a:t>vəziyyəti</a:t>
            </a:r>
            <a:r>
              <a:rPr dirty="0"/>
              <a:t> </a:t>
            </a:r>
            <a:r>
              <a:rPr dirty="0" err="1"/>
              <a:t>nəzərdən</a:t>
            </a:r>
            <a:r>
              <a:rPr dirty="0"/>
              <a:t> </a:t>
            </a:r>
            <a:r>
              <a:rPr dirty="0" err="1"/>
              <a:t>keçirin</a:t>
            </a:r>
            <a:r>
              <a:rPr dirty="0"/>
              <a:t>. </a:t>
            </a:r>
            <a:r>
              <a:rPr dirty="0" err="1"/>
              <a:t>ən</a:t>
            </a:r>
            <a:r>
              <a:rPr dirty="0"/>
              <a:t> </a:t>
            </a:r>
            <a:r>
              <a:rPr dirty="0" err="1"/>
              <a:t>kiçikdən</a:t>
            </a:r>
            <a:r>
              <a:rPr dirty="0"/>
              <a:t>). </a:t>
            </a:r>
            <a:r>
              <a:rPr dirty="0" err="1"/>
              <a:t>Beləliklə</a:t>
            </a:r>
            <a:r>
              <a:rPr dirty="0"/>
              <a:t>, binary </a:t>
            </a:r>
            <a:r>
              <a:rPr dirty="0" err="1"/>
              <a:t>axtarışın</a:t>
            </a:r>
            <a:r>
              <a:rPr dirty="0"/>
              <a:t> </a:t>
            </a:r>
            <a:r>
              <a:rPr dirty="0" err="1"/>
              <a:t>baha</a:t>
            </a:r>
            <a:r>
              <a:rPr dirty="0"/>
              <a:t> </a:t>
            </a:r>
            <a:r>
              <a:rPr dirty="0" err="1"/>
              <a:t>başa</a:t>
            </a:r>
            <a:r>
              <a:rPr dirty="0"/>
              <a:t> </a:t>
            </a:r>
            <a:r>
              <a:rPr dirty="0" err="1"/>
              <a:t>gəldiyi</a:t>
            </a:r>
            <a:r>
              <a:rPr dirty="0"/>
              <a:t> </a:t>
            </a:r>
            <a:r>
              <a:rPr dirty="0" err="1"/>
              <a:t>bir</a:t>
            </a:r>
            <a:r>
              <a:rPr dirty="0"/>
              <a:t> </a:t>
            </a:r>
            <a:r>
              <a:rPr dirty="0" err="1"/>
              <a:t>sistemdə</a:t>
            </a:r>
            <a:r>
              <a:rPr dirty="0"/>
              <a:t> Jump Search </a:t>
            </a:r>
            <a:r>
              <a:rPr dirty="0" err="1"/>
              <a:t>istifadə</a:t>
            </a:r>
            <a:r>
              <a:rPr dirty="0"/>
              <a:t> </a:t>
            </a:r>
            <a:r>
              <a:rPr dirty="0" err="1"/>
              <a:t>edirik</a:t>
            </a:r>
            <a:r>
              <a:rPr dirty="0"/>
              <a:t>. </a:t>
            </a:r>
          </a:p>
        </p:txBody>
      </p:sp>
      <p:grpSp>
        <p:nvGrpSpPr>
          <p:cNvPr id="570" name="Google Shape;395;p31"/>
          <p:cNvGrpSpPr/>
          <p:nvPr/>
        </p:nvGrpSpPr>
        <p:grpSpPr>
          <a:xfrm>
            <a:off x="5851693" y="609495"/>
            <a:ext cx="3724174" cy="3817930"/>
            <a:chOff x="0" y="0"/>
            <a:chExt cx="3724173" cy="3817928"/>
          </a:xfrm>
        </p:grpSpPr>
        <p:sp>
          <p:nvSpPr>
            <p:cNvPr id="556" name="Google Shape;396;p31"/>
            <p:cNvSpPr/>
            <p:nvPr/>
          </p:nvSpPr>
          <p:spPr>
            <a:xfrm rot="2062716">
              <a:off x="1516327" y="717906"/>
              <a:ext cx="1970928" cy="1448858"/>
            </a:xfrm>
            <a:custGeom>
              <a:avLst/>
              <a:gdLst/>
              <a:ahLst/>
              <a:cxnLst>
                <a:cxn ang="0">
                  <a:pos x="wd2" y="hd2"/>
                </a:cxn>
                <a:cxn ang="5400000">
                  <a:pos x="wd2" y="hd2"/>
                </a:cxn>
                <a:cxn ang="10800000">
                  <a:pos x="wd2" y="hd2"/>
                </a:cxn>
                <a:cxn ang="16200000">
                  <a:pos x="wd2" y="hd2"/>
                </a:cxn>
              </a:cxnLst>
              <a:rect l="0" t="0" r="r" b="b"/>
              <a:pathLst>
                <a:path w="21441" h="20627" extrusionOk="0">
                  <a:moveTo>
                    <a:pt x="17548" y="843"/>
                  </a:moveTo>
                  <a:cubicBezTo>
                    <a:pt x="17548" y="843"/>
                    <a:pt x="16023" y="1195"/>
                    <a:pt x="14700" y="2658"/>
                  </a:cubicBezTo>
                  <a:cubicBezTo>
                    <a:pt x="14700" y="2658"/>
                    <a:pt x="7555" y="6933"/>
                    <a:pt x="6845" y="7045"/>
                  </a:cubicBezTo>
                  <a:cubicBezTo>
                    <a:pt x="6845" y="7045"/>
                    <a:pt x="5642" y="7382"/>
                    <a:pt x="5158" y="8719"/>
                  </a:cubicBezTo>
                  <a:lnTo>
                    <a:pt x="2332" y="13232"/>
                  </a:lnTo>
                  <a:cubicBezTo>
                    <a:pt x="2332" y="13232"/>
                    <a:pt x="1343" y="16496"/>
                    <a:pt x="1021" y="16890"/>
                  </a:cubicBezTo>
                  <a:lnTo>
                    <a:pt x="0" y="20096"/>
                  </a:lnTo>
                  <a:cubicBezTo>
                    <a:pt x="0" y="20096"/>
                    <a:pt x="473" y="21600"/>
                    <a:pt x="1795" y="19548"/>
                  </a:cubicBezTo>
                  <a:cubicBezTo>
                    <a:pt x="1795" y="19548"/>
                    <a:pt x="2439" y="18562"/>
                    <a:pt x="2526" y="17845"/>
                  </a:cubicBezTo>
                  <a:cubicBezTo>
                    <a:pt x="2838" y="17410"/>
                    <a:pt x="3396" y="17016"/>
                    <a:pt x="3450" y="15975"/>
                  </a:cubicBezTo>
                  <a:cubicBezTo>
                    <a:pt x="3450" y="15975"/>
                    <a:pt x="3450" y="15975"/>
                    <a:pt x="3450" y="15975"/>
                  </a:cubicBezTo>
                  <a:cubicBezTo>
                    <a:pt x="3450" y="15975"/>
                    <a:pt x="3664" y="15807"/>
                    <a:pt x="3976" y="15525"/>
                  </a:cubicBezTo>
                  <a:cubicBezTo>
                    <a:pt x="4675" y="14892"/>
                    <a:pt x="5825" y="13712"/>
                    <a:pt x="5965" y="12643"/>
                  </a:cubicBezTo>
                  <a:cubicBezTo>
                    <a:pt x="5965" y="12643"/>
                    <a:pt x="5965" y="12643"/>
                    <a:pt x="5965" y="12643"/>
                  </a:cubicBezTo>
                  <a:cubicBezTo>
                    <a:pt x="5965" y="12643"/>
                    <a:pt x="8038" y="12009"/>
                    <a:pt x="8931" y="11517"/>
                  </a:cubicBezTo>
                  <a:cubicBezTo>
                    <a:pt x="8931" y="11517"/>
                    <a:pt x="9726" y="12023"/>
                    <a:pt x="10230" y="12460"/>
                  </a:cubicBezTo>
                  <a:cubicBezTo>
                    <a:pt x="10370" y="12586"/>
                    <a:pt x="10488" y="12698"/>
                    <a:pt x="10564" y="12797"/>
                  </a:cubicBezTo>
                  <a:cubicBezTo>
                    <a:pt x="10564" y="12797"/>
                    <a:pt x="10156" y="13921"/>
                    <a:pt x="9618" y="14442"/>
                  </a:cubicBezTo>
                  <a:cubicBezTo>
                    <a:pt x="9618" y="14442"/>
                    <a:pt x="8586" y="15821"/>
                    <a:pt x="7985" y="16721"/>
                  </a:cubicBezTo>
                  <a:cubicBezTo>
                    <a:pt x="7802" y="16987"/>
                    <a:pt x="7651" y="17213"/>
                    <a:pt x="7587" y="17353"/>
                  </a:cubicBezTo>
                  <a:cubicBezTo>
                    <a:pt x="7243" y="17999"/>
                    <a:pt x="6749" y="18830"/>
                    <a:pt x="7640" y="19800"/>
                  </a:cubicBezTo>
                  <a:cubicBezTo>
                    <a:pt x="7640" y="19800"/>
                    <a:pt x="7834" y="20011"/>
                    <a:pt x="8114" y="20082"/>
                  </a:cubicBezTo>
                  <a:cubicBezTo>
                    <a:pt x="8415" y="20151"/>
                    <a:pt x="8812" y="20054"/>
                    <a:pt x="9199" y="19434"/>
                  </a:cubicBezTo>
                  <a:cubicBezTo>
                    <a:pt x="9210" y="19407"/>
                    <a:pt x="9232" y="19365"/>
                    <a:pt x="9252" y="19336"/>
                  </a:cubicBezTo>
                  <a:cubicBezTo>
                    <a:pt x="9252" y="19336"/>
                    <a:pt x="10746" y="17999"/>
                    <a:pt x="11273" y="16538"/>
                  </a:cubicBezTo>
                  <a:lnTo>
                    <a:pt x="11993" y="15484"/>
                  </a:lnTo>
                  <a:lnTo>
                    <a:pt x="13593" y="14147"/>
                  </a:lnTo>
                  <a:cubicBezTo>
                    <a:pt x="13593" y="14147"/>
                    <a:pt x="16517" y="11643"/>
                    <a:pt x="16742" y="8268"/>
                  </a:cubicBezTo>
                  <a:cubicBezTo>
                    <a:pt x="16742" y="8268"/>
                    <a:pt x="20482" y="5850"/>
                    <a:pt x="21439" y="6088"/>
                  </a:cubicBezTo>
                  <a:cubicBezTo>
                    <a:pt x="21439" y="6088"/>
                    <a:pt x="21600" y="1673"/>
                    <a:pt x="19290" y="0"/>
                  </a:cubicBezTo>
                  <a:close/>
                </a:path>
              </a:pathLst>
            </a:custGeom>
            <a:gradFill flip="none" rotWithShape="1">
              <a:gsLst>
                <a:gs pos="0">
                  <a:schemeClr val="accent1"/>
                </a:gs>
                <a:gs pos="100000">
                  <a:srgbClr val="CEABFF"/>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nvGrpSpPr>
            <p:cNvPr id="569" name="Google Shape;397;p31"/>
            <p:cNvGrpSpPr/>
            <p:nvPr/>
          </p:nvGrpSpPr>
          <p:grpSpPr>
            <a:xfrm>
              <a:off x="-1" y="-1"/>
              <a:ext cx="3040210" cy="3817930"/>
              <a:chOff x="0" y="0"/>
              <a:chExt cx="3040208" cy="3817928"/>
            </a:xfrm>
          </p:grpSpPr>
          <p:sp>
            <p:nvSpPr>
              <p:cNvPr id="557" name="Google Shape;398;p31"/>
              <p:cNvSpPr/>
              <p:nvPr/>
            </p:nvSpPr>
            <p:spPr>
              <a:xfrm>
                <a:off x="205708" y="1752885"/>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58" name="Google Shape;399;p31"/>
              <p:cNvSpPr/>
              <p:nvPr/>
            </p:nvSpPr>
            <p:spPr>
              <a:xfrm>
                <a:off x="665963" y="2870758"/>
                <a:ext cx="287585" cy="28751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59" name="Google Shape;400;p31"/>
              <p:cNvSpPr/>
              <p:nvPr/>
            </p:nvSpPr>
            <p:spPr>
              <a:xfrm>
                <a:off x="0" y="570157"/>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60" name="Google Shape;401;p31"/>
              <p:cNvSpPr/>
              <p:nvPr/>
            </p:nvSpPr>
            <p:spPr>
              <a:xfrm>
                <a:off x="2557558" y="2318535"/>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nvGrpSpPr>
              <p:cNvPr id="565" name="Google Shape;402;p31"/>
              <p:cNvGrpSpPr/>
              <p:nvPr/>
            </p:nvGrpSpPr>
            <p:grpSpPr>
              <a:xfrm>
                <a:off x="32707" y="222401"/>
                <a:ext cx="2947258" cy="3595528"/>
                <a:chOff x="0" y="0"/>
                <a:chExt cx="2947256" cy="3595526"/>
              </a:xfrm>
            </p:grpSpPr>
            <p:sp>
              <p:nvSpPr>
                <p:cNvPr id="561" name="Google Shape;403;p31"/>
                <p:cNvSpPr/>
                <p:nvPr/>
              </p:nvSpPr>
              <p:spPr>
                <a:xfrm rot="2902359" flipH="1">
                  <a:off x="369385" y="369589"/>
                  <a:ext cx="1794845" cy="179446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B47FFF">
                        <a:alpha val="50195"/>
                      </a:srgbClr>
                    </a:gs>
                    <a:gs pos="69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62" name="Google Shape;404;p31"/>
                <p:cNvSpPr/>
                <p:nvPr/>
              </p:nvSpPr>
              <p:spPr>
                <a:xfrm rot="2902359" flipH="1">
                  <a:off x="624384" y="1940747"/>
                  <a:ext cx="2377993" cy="920550"/>
                </a:xfrm>
                <a:custGeom>
                  <a:avLst/>
                  <a:gdLst/>
                  <a:ahLst/>
                  <a:cxnLst>
                    <a:cxn ang="0">
                      <a:pos x="wd2" y="hd2"/>
                    </a:cxn>
                    <a:cxn ang="5400000">
                      <a:pos x="wd2" y="hd2"/>
                    </a:cxn>
                    <a:cxn ang="10800000">
                      <a:pos x="wd2" y="hd2"/>
                    </a:cxn>
                    <a:cxn ang="16200000">
                      <a:pos x="wd2" y="hd2"/>
                    </a:cxn>
                  </a:cxnLst>
                  <a:rect l="0" t="0" r="r" b="b"/>
                  <a:pathLst>
                    <a:path w="20566" h="20784" extrusionOk="0">
                      <a:moveTo>
                        <a:pt x="10110" y="0"/>
                      </a:moveTo>
                      <a:cubicBezTo>
                        <a:pt x="9382" y="263"/>
                        <a:pt x="3623" y="7595"/>
                        <a:pt x="3623" y="7595"/>
                      </a:cubicBezTo>
                      <a:cubicBezTo>
                        <a:pt x="2259" y="8781"/>
                        <a:pt x="2108" y="8491"/>
                        <a:pt x="633" y="9310"/>
                      </a:cubicBezTo>
                      <a:cubicBezTo>
                        <a:pt x="-1034" y="10259"/>
                        <a:pt x="1118" y="20784"/>
                        <a:pt x="1118" y="20784"/>
                      </a:cubicBezTo>
                      <a:cubicBezTo>
                        <a:pt x="2916" y="17777"/>
                        <a:pt x="4331" y="18673"/>
                        <a:pt x="4331" y="18673"/>
                      </a:cubicBezTo>
                      <a:cubicBezTo>
                        <a:pt x="7462" y="21600"/>
                        <a:pt x="9806" y="19096"/>
                        <a:pt x="9806" y="19096"/>
                      </a:cubicBezTo>
                      <a:cubicBezTo>
                        <a:pt x="9806" y="19096"/>
                        <a:pt x="11726" y="18700"/>
                        <a:pt x="12473" y="18487"/>
                      </a:cubicBezTo>
                      <a:cubicBezTo>
                        <a:pt x="12726" y="18437"/>
                        <a:pt x="13070" y="18513"/>
                        <a:pt x="13473" y="18620"/>
                      </a:cubicBezTo>
                      <a:cubicBezTo>
                        <a:pt x="14251" y="18780"/>
                        <a:pt x="15212" y="18963"/>
                        <a:pt x="16030" y="17987"/>
                      </a:cubicBezTo>
                      <a:cubicBezTo>
                        <a:pt x="16039" y="17961"/>
                        <a:pt x="16039" y="17961"/>
                        <a:pt x="16050" y="17961"/>
                      </a:cubicBezTo>
                      <a:cubicBezTo>
                        <a:pt x="16090" y="17907"/>
                        <a:pt x="16131" y="17854"/>
                        <a:pt x="16161" y="17777"/>
                      </a:cubicBezTo>
                      <a:cubicBezTo>
                        <a:pt x="16606" y="17618"/>
                        <a:pt x="16595" y="16352"/>
                        <a:pt x="16515" y="15640"/>
                      </a:cubicBezTo>
                      <a:cubicBezTo>
                        <a:pt x="16474" y="15270"/>
                        <a:pt x="16273" y="14927"/>
                        <a:pt x="16131" y="14744"/>
                      </a:cubicBezTo>
                      <a:cubicBezTo>
                        <a:pt x="16121" y="14744"/>
                        <a:pt x="16121" y="14744"/>
                        <a:pt x="16121" y="14744"/>
                      </a:cubicBezTo>
                      <a:cubicBezTo>
                        <a:pt x="15706" y="13609"/>
                        <a:pt x="14423" y="13372"/>
                        <a:pt x="13787" y="13319"/>
                      </a:cubicBezTo>
                      <a:cubicBezTo>
                        <a:pt x="13575" y="13319"/>
                        <a:pt x="13434" y="13319"/>
                        <a:pt x="13434" y="13319"/>
                      </a:cubicBezTo>
                      <a:cubicBezTo>
                        <a:pt x="10463" y="13768"/>
                        <a:pt x="10533" y="13056"/>
                        <a:pt x="10533" y="13056"/>
                      </a:cubicBezTo>
                      <a:cubicBezTo>
                        <a:pt x="10767" y="12343"/>
                        <a:pt x="10463" y="10762"/>
                        <a:pt x="10463" y="10762"/>
                      </a:cubicBezTo>
                      <a:cubicBezTo>
                        <a:pt x="10504" y="10708"/>
                        <a:pt x="10574" y="10522"/>
                        <a:pt x="10574" y="10522"/>
                      </a:cubicBezTo>
                      <a:cubicBezTo>
                        <a:pt x="10938" y="10971"/>
                        <a:pt x="11231" y="10629"/>
                        <a:pt x="11423" y="10232"/>
                      </a:cubicBezTo>
                      <a:cubicBezTo>
                        <a:pt x="11594" y="9836"/>
                        <a:pt x="11685" y="9390"/>
                        <a:pt x="11685" y="9390"/>
                      </a:cubicBezTo>
                      <a:cubicBezTo>
                        <a:pt x="12362" y="9706"/>
                        <a:pt x="13212" y="5774"/>
                        <a:pt x="13212" y="5774"/>
                      </a:cubicBezTo>
                      <a:cubicBezTo>
                        <a:pt x="14282" y="5934"/>
                        <a:pt x="15252" y="4405"/>
                        <a:pt x="15252" y="4405"/>
                      </a:cubicBezTo>
                      <a:cubicBezTo>
                        <a:pt x="15434" y="4905"/>
                        <a:pt x="15868" y="5011"/>
                        <a:pt x="16121" y="4985"/>
                      </a:cubicBezTo>
                      <a:cubicBezTo>
                        <a:pt x="16232" y="5011"/>
                        <a:pt x="16312" y="4985"/>
                        <a:pt x="16312" y="4985"/>
                      </a:cubicBezTo>
                      <a:cubicBezTo>
                        <a:pt x="16312" y="4985"/>
                        <a:pt x="18778" y="5617"/>
                        <a:pt x="19313" y="5644"/>
                      </a:cubicBezTo>
                      <a:cubicBezTo>
                        <a:pt x="20233" y="5671"/>
                        <a:pt x="20566" y="3403"/>
                        <a:pt x="20566" y="3403"/>
                      </a:cubicBezTo>
                      <a:lnTo>
                        <a:pt x="19131" y="2557"/>
                      </a:lnTo>
                      <a:cubicBezTo>
                        <a:pt x="19131" y="2557"/>
                        <a:pt x="16525" y="1212"/>
                        <a:pt x="16191" y="976"/>
                      </a:cubicBezTo>
                      <a:cubicBezTo>
                        <a:pt x="15868" y="739"/>
                        <a:pt x="15140" y="130"/>
                        <a:pt x="14717" y="370"/>
                      </a:cubicBezTo>
                      <a:cubicBezTo>
                        <a:pt x="14302" y="633"/>
                        <a:pt x="11545" y="659"/>
                        <a:pt x="11545" y="659"/>
                      </a:cubicBezTo>
                      <a:cubicBezTo>
                        <a:pt x="10837" y="27"/>
                        <a:pt x="10200" y="0"/>
                        <a:pt x="10120" y="0"/>
                      </a:cubicBezTo>
                      <a:cubicBezTo>
                        <a:pt x="10110" y="0"/>
                        <a:pt x="10110" y="0"/>
                        <a:pt x="10110" y="0"/>
                      </a:cubicBezTo>
                    </a:path>
                  </a:pathLst>
                </a:custGeom>
                <a:gradFill flip="none" rotWithShape="1">
                  <a:gsLst>
                    <a:gs pos="0">
                      <a:schemeClr val="accent1"/>
                    </a:gs>
                    <a:gs pos="100000">
                      <a:srgbClr val="CEABFF"/>
                    </a:gs>
                  </a:gsLst>
                  <a:lin ang="0"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63" name="Google Shape;405;p31"/>
                <p:cNvSpPr/>
                <p:nvPr/>
              </p:nvSpPr>
              <p:spPr>
                <a:xfrm rot="2902359" flipH="1">
                  <a:off x="901715" y="1667166"/>
                  <a:ext cx="915860" cy="696004"/>
                </a:xfrm>
                <a:custGeom>
                  <a:avLst/>
                  <a:gdLst/>
                  <a:ahLst/>
                  <a:cxnLst>
                    <a:cxn ang="0">
                      <a:pos x="wd2" y="hd2"/>
                    </a:cxn>
                    <a:cxn ang="5400000">
                      <a:pos x="wd2" y="hd2"/>
                    </a:cxn>
                    <a:cxn ang="10800000">
                      <a:pos x="wd2" y="hd2"/>
                    </a:cxn>
                    <a:cxn ang="16200000">
                      <a:pos x="wd2" y="hd2"/>
                    </a:cxn>
                  </a:cxnLst>
                  <a:rect l="0" t="0" r="r" b="b"/>
                  <a:pathLst>
                    <a:path w="20704" h="21202" extrusionOk="0">
                      <a:moveTo>
                        <a:pt x="4674" y="1847"/>
                      </a:moveTo>
                      <a:cubicBezTo>
                        <a:pt x="4674" y="1847"/>
                        <a:pt x="2454" y="7152"/>
                        <a:pt x="684" y="6725"/>
                      </a:cubicBezTo>
                      <a:cubicBezTo>
                        <a:pt x="684" y="6725"/>
                        <a:pt x="447" y="7328"/>
                        <a:pt x="0" y="7862"/>
                      </a:cubicBezTo>
                      <a:cubicBezTo>
                        <a:pt x="844" y="8931"/>
                        <a:pt x="4014" y="9466"/>
                        <a:pt x="4014" y="9466"/>
                      </a:cubicBezTo>
                      <a:cubicBezTo>
                        <a:pt x="4171" y="10248"/>
                        <a:pt x="5068" y="11137"/>
                        <a:pt x="6178" y="12027"/>
                      </a:cubicBezTo>
                      <a:cubicBezTo>
                        <a:pt x="7841" y="12098"/>
                        <a:pt x="11195" y="12418"/>
                        <a:pt x="12279" y="13949"/>
                      </a:cubicBezTo>
                      <a:cubicBezTo>
                        <a:pt x="12279" y="13949"/>
                        <a:pt x="12279" y="13949"/>
                        <a:pt x="12305" y="13949"/>
                      </a:cubicBezTo>
                      <a:cubicBezTo>
                        <a:pt x="12675" y="14197"/>
                        <a:pt x="13202" y="14659"/>
                        <a:pt x="13309" y="15158"/>
                      </a:cubicBezTo>
                      <a:cubicBezTo>
                        <a:pt x="13519" y="16119"/>
                        <a:pt x="13546" y="17826"/>
                        <a:pt x="12382" y="18042"/>
                      </a:cubicBezTo>
                      <a:cubicBezTo>
                        <a:pt x="12305" y="18146"/>
                        <a:pt x="12199" y="18217"/>
                        <a:pt x="12092" y="18289"/>
                      </a:cubicBezTo>
                      <a:cubicBezTo>
                        <a:pt x="12065" y="18289"/>
                        <a:pt x="12065" y="18289"/>
                        <a:pt x="12042" y="18325"/>
                      </a:cubicBezTo>
                      <a:cubicBezTo>
                        <a:pt x="12912" y="20176"/>
                        <a:pt x="13889" y="21600"/>
                        <a:pt x="14812" y="21101"/>
                      </a:cubicBezTo>
                      <a:cubicBezTo>
                        <a:pt x="16029" y="20459"/>
                        <a:pt x="14866" y="17292"/>
                        <a:pt x="14866" y="17292"/>
                      </a:cubicBezTo>
                      <a:lnTo>
                        <a:pt x="11355" y="8181"/>
                      </a:lnTo>
                      <a:lnTo>
                        <a:pt x="9532" y="5441"/>
                      </a:lnTo>
                      <a:lnTo>
                        <a:pt x="9902" y="5265"/>
                      </a:lnTo>
                      <a:cubicBezTo>
                        <a:pt x="10298" y="6263"/>
                        <a:pt x="12992" y="9466"/>
                        <a:pt x="14286" y="10319"/>
                      </a:cubicBezTo>
                      <a:cubicBezTo>
                        <a:pt x="16583" y="13806"/>
                        <a:pt x="18696" y="16690"/>
                        <a:pt x="20147" y="16047"/>
                      </a:cubicBezTo>
                      <a:cubicBezTo>
                        <a:pt x="21600" y="15405"/>
                        <a:pt x="19750" y="11775"/>
                        <a:pt x="19750" y="11775"/>
                      </a:cubicBezTo>
                      <a:lnTo>
                        <a:pt x="16766" y="6334"/>
                      </a:lnTo>
                      <a:lnTo>
                        <a:pt x="12279" y="782"/>
                      </a:lnTo>
                      <a:cubicBezTo>
                        <a:pt x="11618" y="818"/>
                        <a:pt x="10482" y="674"/>
                        <a:pt x="10008" y="0"/>
                      </a:cubicBezTo>
                      <a:cubicBezTo>
                        <a:pt x="10008" y="0"/>
                        <a:pt x="7471" y="2062"/>
                        <a:pt x="4674" y="1847"/>
                      </a:cubicBezTo>
                    </a:path>
                  </a:pathLst>
                </a:custGeom>
                <a:gradFill flip="none" rotWithShape="1">
                  <a:gsLst>
                    <a:gs pos="0">
                      <a:schemeClr val="accent1"/>
                    </a:gs>
                    <a:gs pos="100000">
                      <a:srgbClr val="CEABFF"/>
                    </a:gs>
                  </a:gsLst>
                  <a:lin ang="0"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64" name="Google Shape;406;p31"/>
                <p:cNvSpPr/>
                <p:nvPr/>
              </p:nvSpPr>
              <p:spPr>
                <a:xfrm rot="2902359" flipH="1">
                  <a:off x="859235" y="955735"/>
                  <a:ext cx="788033" cy="78785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6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566" name="Google Shape;407;p31"/>
              <p:cNvSpPr/>
              <p:nvPr/>
            </p:nvSpPr>
            <p:spPr>
              <a:xfrm>
                <a:off x="637936" y="0"/>
                <a:ext cx="580444"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67" name="Google Shape;408;p31"/>
              <p:cNvSpPr/>
              <p:nvPr/>
            </p:nvSpPr>
            <p:spPr>
              <a:xfrm>
                <a:off x="2627958" y="1214235"/>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68" name="Google Shape;409;p31"/>
              <p:cNvSpPr/>
              <p:nvPr/>
            </p:nvSpPr>
            <p:spPr>
              <a:xfrm>
                <a:off x="2292424" y="243107"/>
                <a:ext cx="287586"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2" name="Picture 11" descr="Picture 11"/>
          <p:cNvPicPr>
            <a:picLocks noChangeAspect="1"/>
          </p:cNvPicPr>
          <p:nvPr/>
        </p:nvPicPr>
        <p:blipFill>
          <a:blip r:embed="rId2"/>
          <a:stretch>
            <a:fillRect/>
          </a:stretch>
        </p:blipFill>
        <p:spPr>
          <a:xfrm>
            <a:off x="741217" y="3402191"/>
            <a:ext cx="7606583" cy="1741310"/>
          </a:xfrm>
          <a:prstGeom prst="rect">
            <a:avLst/>
          </a:prstGeom>
          <a:ln w="12700">
            <a:miter lim="400000"/>
          </a:ln>
        </p:spPr>
      </p:pic>
      <p:sp>
        <p:nvSpPr>
          <p:cNvPr id="573" name="Google Shape;452;p33"/>
          <p:cNvSpPr txBox="1">
            <a:spLocks noGrp="1"/>
          </p:cNvSpPr>
          <p:nvPr>
            <p:ph type="title"/>
          </p:nvPr>
        </p:nvSpPr>
        <p:spPr>
          <a:xfrm>
            <a:off x="643799" y="199963"/>
            <a:ext cx="7704002" cy="572702"/>
          </a:xfrm>
          <a:prstGeom prst="rect">
            <a:avLst/>
          </a:prstGeom>
        </p:spPr>
        <p:txBody>
          <a:bodyPr/>
          <a:lstStyle/>
          <a:p>
            <a:pPr defTabSz="822959">
              <a:defRPr sz="2520"/>
            </a:pPr>
            <a:r>
              <a:t>Example_</a:t>
            </a:r>
          </a:p>
        </p:txBody>
      </p:sp>
      <p:pic>
        <p:nvPicPr>
          <p:cNvPr id="574" name="Picture 10" descr="Picture 10"/>
          <p:cNvPicPr>
            <a:picLocks noChangeAspect="1"/>
          </p:cNvPicPr>
          <p:nvPr/>
        </p:nvPicPr>
        <p:blipFill>
          <a:blip r:embed="rId3"/>
          <a:stretch>
            <a:fillRect/>
          </a:stretch>
        </p:blipFill>
        <p:spPr>
          <a:xfrm>
            <a:off x="741217" y="1974311"/>
            <a:ext cx="7606583" cy="1636610"/>
          </a:xfrm>
          <a:prstGeom prst="rect">
            <a:avLst/>
          </a:prstGeom>
          <a:ln w="12700">
            <a:miter lim="400000"/>
          </a:ln>
        </p:spPr>
      </p:pic>
      <p:pic>
        <p:nvPicPr>
          <p:cNvPr id="575" name="Picture 9" descr="Picture 9"/>
          <p:cNvPicPr>
            <a:picLocks noChangeAspect="1"/>
          </p:cNvPicPr>
          <p:nvPr/>
        </p:nvPicPr>
        <p:blipFill>
          <a:blip r:embed="rId4"/>
          <a:stretch>
            <a:fillRect/>
          </a:stretch>
        </p:blipFill>
        <p:spPr>
          <a:xfrm>
            <a:off x="741215" y="951828"/>
            <a:ext cx="7606584" cy="116268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TextBox 4"/>
          <p:cNvSpPr txBox="1"/>
          <p:nvPr/>
        </p:nvSpPr>
        <p:spPr>
          <a:xfrm>
            <a:off x="807719" y="640079"/>
            <a:ext cx="7871461" cy="4107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2800" b="1">
                <a:latin typeface="inherit"/>
                <a:ea typeface="inherit"/>
                <a:cs typeface="inherit"/>
                <a:sym typeface="inherit"/>
              </a:defRPr>
            </a:pPr>
            <a:r>
              <a:rPr lang="en-US" dirty="0"/>
              <a:t>		    </a:t>
            </a:r>
            <a:r>
              <a:rPr lang="en-US" dirty="0" err="1"/>
              <a:t>Eksponential</a:t>
            </a:r>
            <a:r>
              <a:rPr lang="en-US" dirty="0"/>
              <a:t> Search</a:t>
            </a:r>
            <a:endParaRPr lang="en-US" dirty="0">
              <a:latin typeface="Calibri"/>
              <a:ea typeface="Calibri"/>
              <a:cs typeface="Calibri"/>
              <a:sym typeface="Calibri"/>
            </a:endParaRPr>
          </a:p>
          <a:p>
            <a:pPr>
              <a:lnSpc>
                <a:spcPct val="107000"/>
              </a:lnSpc>
              <a:spcBef>
                <a:spcPts val="800"/>
              </a:spcBef>
              <a:defRPr sz="1800">
                <a:latin typeface="Courier New"/>
                <a:ea typeface="Courier New"/>
                <a:cs typeface="Courier New"/>
                <a:sym typeface="Courier New"/>
              </a:defRPr>
            </a:pPr>
            <a:r>
              <a:rPr dirty="0"/>
              <a:t>2^i</a:t>
            </a:r>
            <a:r>
              <a:rPr dirty="0">
                <a:latin typeface="+mj-lt"/>
                <a:ea typeface="+mj-ea"/>
                <a:cs typeface="+mj-cs"/>
                <a:sym typeface="Arial"/>
              </a:rPr>
              <a:t>Eksponensial </a:t>
            </a:r>
            <a:r>
              <a:rPr dirty="0" err="1">
                <a:latin typeface="+mj-lt"/>
                <a:ea typeface="+mj-ea"/>
                <a:cs typeface="+mj-cs"/>
                <a:sym typeface="Arial"/>
              </a:rPr>
              <a:t>Axtarış</a:t>
            </a:r>
            <a:r>
              <a:rPr dirty="0">
                <a:latin typeface="+mj-lt"/>
                <a:ea typeface="+mj-ea"/>
                <a:cs typeface="+mj-cs"/>
                <a:sym typeface="Arial"/>
              </a:rPr>
              <a:t>, </a:t>
            </a:r>
            <a:r>
              <a:rPr dirty="0" err="1">
                <a:latin typeface="+mj-lt"/>
                <a:ea typeface="+mj-ea"/>
                <a:cs typeface="+mj-cs"/>
                <a:sym typeface="Arial"/>
              </a:rPr>
              <a:t>həmçinin</a:t>
            </a:r>
            <a:r>
              <a:rPr dirty="0">
                <a:latin typeface="+mj-lt"/>
                <a:ea typeface="+mj-ea"/>
                <a:cs typeface="+mj-cs"/>
                <a:sym typeface="Arial"/>
              </a:rPr>
              <a:t> </a:t>
            </a:r>
            <a:r>
              <a:rPr dirty="0" err="1">
                <a:latin typeface="+mj-lt"/>
                <a:ea typeface="+mj-ea"/>
                <a:cs typeface="+mj-cs"/>
                <a:sym typeface="Arial"/>
              </a:rPr>
              <a:t>barmaq</a:t>
            </a:r>
            <a:r>
              <a:rPr dirty="0">
                <a:latin typeface="+mj-lt"/>
                <a:ea typeface="+mj-ea"/>
                <a:cs typeface="+mj-cs"/>
                <a:sym typeface="Arial"/>
              </a:rPr>
              <a:t> </a:t>
            </a:r>
            <a:r>
              <a:rPr dirty="0" err="1">
                <a:latin typeface="+mj-lt"/>
                <a:ea typeface="+mj-ea"/>
                <a:cs typeface="+mj-cs"/>
                <a:sym typeface="Arial"/>
              </a:rPr>
              <a:t>axtarışı</a:t>
            </a:r>
            <a:r>
              <a:rPr dirty="0">
                <a:latin typeface="+mj-lt"/>
                <a:ea typeface="+mj-ea"/>
                <a:cs typeface="+mj-cs"/>
                <a:sym typeface="Arial"/>
              </a:rPr>
              <a:t> </a:t>
            </a:r>
            <a:r>
              <a:rPr dirty="0" err="1">
                <a:latin typeface="+mj-lt"/>
                <a:ea typeface="+mj-ea"/>
                <a:cs typeface="+mj-cs"/>
                <a:sym typeface="Arial"/>
              </a:rPr>
              <a:t>kimi</a:t>
            </a:r>
            <a:r>
              <a:rPr dirty="0">
                <a:latin typeface="+mj-lt"/>
                <a:ea typeface="+mj-ea"/>
                <a:cs typeface="+mj-cs"/>
                <a:sym typeface="Arial"/>
              </a:rPr>
              <a:t> </a:t>
            </a:r>
            <a:r>
              <a:rPr dirty="0" err="1">
                <a:latin typeface="+mj-lt"/>
                <a:ea typeface="+mj-ea"/>
                <a:cs typeface="+mj-cs"/>
                <a:sym typeface="Arial"/>
              </a:rPr>
              <a:t>tanınır</a:t>
            </a:r>
            <a:r>
              <a:rPr dirty="0">
                <a:latin typeface="+mj-lt"/>
                <a:ea typeface="+mj-ea"/>
                <a:cs typeface="+mj-cs"/>
                <a:sym typeface="Arial"/>
              </a:rPr>
              <a:t>, </a:t>
            </a:r>
            <a:r>
              <a:rPr dirty="0" err="1">
                <a:latin typeface="+mj-lt"/>
                <a:ea typeface="+mj-ea"/>
                <a:cs typeface="+mj-cs"/>
                <a:sym typeface="Arial"/>
              </a:rPr>
              <a:t>i</a:t>
            </a:r>
            <a:r>
              <a:rPr dirty="0">
                <a:latin typeface="+mj-lt"/>
                <a:ea typeface="+mj-ea"/>
                <a:cs typeface="+mj-cs"/>
                <a:sym typeface="Arial"/>
              </a:rPr>
              <a:t> </a:t>
            </a:r>
            <a:r>
              <a:rPr dirty="0" err="1">
                <a:latin typeface="+mj-lt"/>
                <a:ea typeface="+mj-ea"/>
                <a:cs typeface="+mj-cs"/>
                <a:sym typeface="Arial"/>
              </a:rPr>
              <a:t>dövrə</a:t>
            </a:r>
            <a:r>
              <a:rPr dirty="0">
                <a:latin typeface="+mj-lt"/>
                <a:ea typeface="+mj-ea"/>
                <a:cs typeface="+mj-cs"/>
                <a:sym typeface="Arial"/>
              </a:rPr>
              <a:t> </a:t>
            </a:r>
            <a:r>
              <a:rPr dirty="0" err="1">
                <a:latin typeface="+mj-lt"/>
                <a:ea typeface="+mj-ea"/>
                <a:cs typeface="+mj-cs"/>
                <a:sym typeface="Arial"/>
              </a:rPr>
              <a:t>nəzarət</a:t>
            </a:r>
            <a:r>
              <a:rPr dirty="0">
                <a:latin typeface="+mj-lt"/>
                <a:ea typeface="+mj-ea"/>
                <a:cs typeface="+mj-cs"/>
                <a:sym typeface="Arial"/>
              </a:rPr>
              <a:t> </a:t>
            </a:r>
            <a:r>
              <a:rPr dirty="0" err="1">
                <a:latin typeface="+mj-lt"/>
                <a:ea typeface="+mj-ea"/>
                <a:cs typeface="+mj-cs"/>
                <a:sym typeface="Arial"/>
              </a:rPr>
              <a:t>dəyişəninin</a:t>
            </a:r>
            <a:r>
              <a:rPr dirty="0">
                <a:latin typeface="+mj-lt"/>
                <a:ea typeface="+mj-ea"/>
                <a:cs typeface="+mj-cs"/>
                <a:sym typeface="Arial"/>
              </a:rPr>
              <a:t> </a:t>
            </a:r>
            <a:r>
              <a:rPr dirty="0" err="1">
                <a:latin typeface="+mj-lt"/>
                <a:ea typeface="+mj-ea"/>
                <a:cs typeface="+mj-cs"/>
                <a:sym typeface="Arial"/>
              </a:rPr>
              <a:t>dəyərini</a:t>
            </a:r>
            <a:r>
              <a:rPr dirty="0">
                <a:latin typeface="+mj-lt"/>
                <a:ea typeface="+mj-ea"/>
                <a:cs typeface="+mj-cs"/>
                <a:sym typeface="Arial"/>
              </a:rPr>
              <a:t> </a:t>
            </a:r>
            <a:r>
              <a:rPr dirty="0" err="1">
                <a:latin typeface="+mj-lt"/>
                <a:ea typeface="+mj-ea"/>
                <a:cs typeface="+mj-cs"/>
                <a:sym typeface="Arial"/>
              </a:rPr>
              <a:t>təmsil</a:t>
            </a:r>
            <a:r>
              <a:rPr dirty="0">
                <a:latin typeface="+mj-lt"/>
                <a:ea typeface="+mj-ea"/>
                <a:cs typeface="+mj-cs"/>
                <a:sym typeface="Arial"/>
              </a:rPr>
              <a:t> </a:t>
            </a:r>
            <a:r>
              <a:rPr dirty="0" err="1">
                <a:latin typeface="+mj-lt"/>
                <a:ea typeface="+mj-ea"/>
                <a:cs typeface="+mj-cs"/>
                <a:sym typeface="Arial"/>
              </a:rPr>
              <a:t>etdiyi</a:t>
            </a:r>
            <a:r>
              <a:rPr dirty="0">
                <a:latin typeface="+mj-lt"/>
                <a:ea typeface="+mj-ea"/>
                <a:cs typeface="+mj-cs"/>
                <a:sym typeface="Arial"/>
              </a:rPr>
              <a:t> </a:t>
            </a:r>
            <a:r>
              <a:rPr dirty="0" err="1">
                <a:latin typeface="+mj-lt"/>
                <a:ea typeface="+mj-ea"/>
                <a:cs typeface="+mj-cs"/>
                <a:sym typeface="Arial"/>
              </a:rPr>
              <a:t>hər</a:t>
            </a:r>
            <a:r>
              <a:rPr dirty="0">
                <a:latin typeface="+mj-lt"/>
                <a:ea typeface="+mj-ea"/>
                <a:cs typeface="+mj-cs"/>
                <a:sym typeface="Arial"/>
              </a:rPr>
              <a:t> </a:t>
            </a:r>
            <a:r>
              <a:rPr dirty="0" err="1">
                <a:latin typeface="+mj-lt"/>
                <a:ea typeface="+mj-ea"/>
                <a:cs typeface="+mj-cs"/>
                <a:sym typeface="Arial"/>
              </a:rPr>
              <a:t>iterasiyada</a:t>
            </a:r>
            <a:r>
              <a:rPr dirty="0">
                <a:latin typeface="+mj-lt"/>
                <a:ea typeface="+mj-ea"/>
                <a:cs typeface="+mj-cs"/>
                <a:sym typeface="Arial"/>
              </a:rPr>
              <a:t> </a:t>
            </a:r>
            <a:r>
              <a:rPr dirty="0" err="1">
                <a:latin typeface="+mj-lt"/>
                <a:ea typeface="+mj-ea"/>
                <a:cs typeface="+mj-cs"/>
                <a:sym typeface="Arial"/>
              </a:rPr>
              <a:t>elementləri</a:t>
            </a:r>
            <a:r>
              <a:rPr dirty="0">
                <a:latin typeface="+mj-lt"/>
                <a:ea typeface="+mj-ea"/>
                <a:cs typeface="+mj-cs"/>
                <a:sym typeface="Arial"/>
              </a:rPr>
              <a:t> </a:t>
            </a:r>
            <a:r>
              <a:rPr dirty="0" err="1">
                <a:latin typeface="+mj-lt"/>
                <a:ea typeface="+mj-ea"/>
                <a:cs typeface="+mj-cs"/>
                <a:sym typeface="Arial"/>
              </a:rPr>
              <a:t>atlayaraq</a:t>
            </a:r>
            <a:r>
              <a:rPr dirty="0">
                <a:latin typeface="+mj-lt"/>
                <a:ea typeface="+mj-ea"/>
                <a:cs typeface="+mj-cs"/>
                <a:sym typeface="Arial"/>
              </a:rPr>
              <a:t> </a:t>
            </a:r>
            <a:r>
              <a:rPr dirty="0" err="1">
                <a:latin typeface="+mj-lt"/>
                <a:ea typeface="+mj-ea"/>
                <a:cs typeface="+mj-cs"/>
                <a:sym typeface="Arial"/>
              </a:rPr>
              <a:t>çeşidlənmiş</a:t>
            </a:r>
            <a:r>
              <a:rPr dirty="0">
                <a:latin typeface="+mj-lt"/>
                <a:ea typeface="+mj-ea"/>
                <a:cs typeface="+mj-cs"/>
                <a:sym typeface="Arial"/>
              </a:rPr>
              <a:t> </a:t>
            </a:r>
            <a:r>
              <a:rPr dirty="0" err="1">
                <a:latin typeface="+mj-lt"/>
                <a:ea typeface="+mj-ea"/>
                <a:cs typeface="+mj-cs"/>
                <a:sym typeface="Arial"/>
              </a:rPr>
              <a:t>massivdə</a:t>
            </a:r>
            <a:r>
              <a:rPr dirty="0">
                <a:latin typeface="+mj-lt"/>
                <a:ea typeface="+mj-ea"/>
                <a:cs typeface="+mj-cs"/>
                <a:sym typeface="Arial"/>
              </a:rPr>
              <a:t> </a:t>
            </a:r>
            <a:r>
              <a:rPr dirty="0" err="1">
                <a:latin typeface="+mj-lt"/>
                <a:ea typeface="+mj-ea"/>
                <a:cs typeface="+mj-cs"/>
                <a:sym typeface="Arial"/>
              </a:rPr>
              <a:t>elementi</a:t>
            </a:r>
            <a:r>
              <a:rPr dirty="0">
                <a:latin typeface="+mj-lt"/>
                <a:ea typeface="+mj-ea"/>
                <a:cs typeface="+mj-cs"/>
                <a:sym typeface="Arial"/>
              </a:rPr>
              <a:t> </a:t>
            </a:r>
            <a:r>
              <a:rPr dirty="0" err="1">
                <a:latin typeface="+mj-lt"/>
                <a:ea typeface="+mj-ea"/>
                <a:cs typeface="+mj-cs"/>
                <a:sym typeface="Arial"/>
              </a:rPr>
              <a:t>axtarır</a:t>
            </a:r>
            <a:r>
              <a:rPr dirty="0">
                <a:latin typeface="+mj-lt"/>
                <a:ea typeface="+mj-ea"/>
                <a:cs typeface="+mj-cs"/>
                <a:sym typeface="Arial"/>
              </a:rPr>
              <a:t> </a:t>
            </a:r>
            <a:r>
              <a:rPr dirty="0" err="1">
                <a:latin typeface="+mj-lt"/>
                <a:ea typeface="+mj-ea"/>
                <a:cs typeface="+mj-cs"/>
                <a:sym typeface="Arial"/>
              </a:rPr>
              <a:t>və</a:t>
            </a:r>
            <a:r>
              <a:rPr dirty="0">
                <a:latin typeface="+mj-lt"/>
                <a:ea typeface="+mj-ea"/>
                <a:cs typeface="+mj-cs"/>
                <a:sym typeface="Arial"/>
              </a:rPr>
              <a:t> </a:t>
            </a:r>
            <a:r>
              <a:rPr dirty="0" err="1">
                <a:latin typeface="+mj-lt"/>
                <a:ea typeface="+mj-ea"/>
                <a:cs typeface="+mj-cs"/>
                <a:sym typeface="Arial"/>
              </a:rPr>
              <a:t>sonra</a:t>
            </a:r>
            <a:r>
              <a:rPr dirty="0">
                <a:latin typeface="+mj-lt"/>
                <a:ea typeface="+mj-ea"/>
                <a:cs typeface="+mj-cs"/>
                <a:sym typeface="Arial"/>
              </a:rPr>
              <a:t> </a:t>
            </a:r>
            <a:r>
              <a:rPr dirty="0" err="1">
                <a:latin typeface="+mj-lt"/>
                <a:ea typeface="+mj-ea"/>
                <a:cs typeface="+mj-cs"/>
                <a:sym typeface="Arial"/>
              </a:rPr>
              <a:t>axtarış</a:t>
            </a:r>
            <a:r>
              <a:rPr dirty="0">
                <a:latin typeface="+mj-lt"/>
                <a:ea typeface="+mj-ea"/>
                <a:cs typeface="+mj-cs"/>
                <a:sym typeface="Arial"/>
              </a:rPr>
              <a:t> </a:t>
            </a:r>
            <a:r>
              <a:rPr dirty="0" err="1">
                <a:latin typeface="+mj-lt"/>
                <a:ea typeface="+mj-ea"/>
                <a:cs typeface="+mj-cs"/>
                <a:sym typeface="Arial"/>
              </a:rPr>
              <a:t>elementinin</a:t>
            </a:r>
            <a:r>
              <a:rPr dirty="0">
                <a:latin typeface="+mj-lt"/>
                <a:ea typeface="+mj-ea"/>
                <a:cs typeface="+mj-cs"/>
                <a:sym typeface="Arial"/>
              </a:rPr>
              <a:t> son </a:t>
            </a:r>
            <a:r>
              <a:rPr dirty="0" err="1">
                <a:latin typeface="+mj-lt"/>
                <a:ea typeface="+mj-ea"/>
                <a:cs typeface="+mj-cs"/>
                <a:sym typeface="Arial"/>
              </a:rPr>
              <a:t>atlama</a:t>
            </a:r>
            <a:r>
              <a:rPr dirty="0">
                <a:latin typeface="+mj-lt"/>
                <a:ea typeface="+mj-ea"/>
                <a:cs typeface="+mj-cs"/>
                <a:sym typeface="Arial"/>
              </a:rPr>
              <a:t> </a:t>
            </a:r>
            <a:r>
              <a:rPr dirty="0" err="1">
                <a:latin typeface="+mj-lt"/>
                <a:ea typeface="+mj-ea"/>
                <a:cs typeface="+mj-cs"/>
                <a:sym typeface="Arial"/>
              </a:rPr>
              <a:t>ilə</a:t>
            </a:r>
            <a:r>
              <a:rPr dirty="0">
                <a:latin typeface="+mj-lt"/>
                <a:ea typeface="+mj-ea"/>
                <a:cs typeface="+mj-cs"/>
                <a:sym typeface="Arial"/>
              </a:rPr>
              <a:t> </a:t>
            </a:r>
            <a:r>
              <a:rPr dirty="0" err="1">
                <a:latin typeface="+mj-lt"/>
                <a:ea typeface="+mj-ea"/>
                <a:cs typeface="+mj-cs"/>
                <a:sym typeface="Arial"/>
              </a:rPr>
              <a:t>cari</a:t>
            </a:r>
            <a:r>
              <a:rPr dirty="0">
                <a:latin typeface="+mj-lt"/>
                <a:ea typeface="+mj-ea"/>
                <a:cs typeface="+mj-cs"/>
                <a:sym typeface="Arial"/>
              </a:rPr>
              <a:t> </a:t>
            </a:r>
            <a:r>
              <a:rPr dirty="0" err="1">
                <a:latin typeface="+mj-lt"/>
                <a:ea typeface="+mj-ea"/>
                <a:cs typeface="+mj-cs"/>
                <a:sym typeface="Arial"/>
              </a:rPr>
              <a:t>atlama</a:t>
            </a:r>
            <a:r>
              <a:rPr dirty="0">
                <a:latin typeface="+mj-lt"/>
                <a:ea typeface="+mj-ea"/>
                <a:cs typeface="+mj-cs"/>
                <a:sym typeface="Arial"/>
              </a:rPr>
              <a:t> </a:t>
            </a:r>
            <a:r>
              <a:rPr dirty="0" err="1">
                <a:latin typeface="+mj-lt"/>
                <a:ea typeface="+mj-ea"/>
                <a:cs typeface="+mj-cs"/>
                <a:sym typeface="Arial"/>
              </a:rPr>
              <a:t>arasında</a:t>
            </a:r>
            <a:r>
              <a:rPr dirty="0">
                <a:latin typeface="+mj-lt"/>
                <a:ea typeface="+mj-ea"/>
                <a:cs typeface="+mj-cs"/>
                <a:sym typeface="Arial"/>
              </a:rPr>
              <a:t> </a:t>
            </a:r>
            <a:r>
              <a:rPr dirty="0" err="1">
                <a:latin typeface="+mj-lt"/>
                <a:ea typeface="+mj-ea"/>
                <a:cs typeface="+mj-cs"/>
                <a:sym typeface="Arial"/>
              </a:rPr>
              <a:t>mövcud</a:t>
            </a:r>
            <a:r>
              <a:rPr dirty="0">
                <a:latin typeface="+mj-lt"/>
                <a:ea typeface="+mj-ea"/>
                <a:cs typeface="+mj-cs"/>
                <a:sym typeface="Arial"/>
              </a:rPr>
              <a:t> </a:t>
            </a:r>
            <a:r>
              <a:rPr dirty="0" err="1">
                <a:latin typeface="+mj-lt"/>
                <a:ea typeface="+mj-ea"/>
                <a:cs typeface="+mj-cs"/>
                <a:sym typeface="Arial"/>
              </a:rPr>
              <a:t>olub-olmadığını</a:t>
            </a:r>
            <a:r>
              <a:rPr dirty="0">
                <a:latin typeface="+mj-lt"/>
                <a:ea typeface="+mj-ea"/>
                <a:cs typeface="+mj-cs"/>
                <a:sym typeface="Arial"/>
              </a:rPr>
              <a:t> </a:t>
            </a:r>
            <a:r>
              <a:rPr dirty="0" err="1">
                <a:latin typeface="+mj-lt"/>
                <a:ea typeface="+mj-ea"/>
                <a:cs typeface="+mj-cs"/>
                <a:sym typeface="Arial"/>
              </a:rPr>
              <a:t>yoxlayır</a:t>
            </a:r>
            <a:r>
              <a:rPr dirty="0">
                <a:latin typeface="+mj-lt"/>
                <a:ea typeface="+mj-ea"/>
                <a:cs typeface="+mj-cs"/>
                <a:sym typeface="Arial"/>
              </a:rPr>
              <a:t>.</a:t>
            </a:r>
            <a:endParaRPr lang="en-US" dirty="0">
              <a:latin typeface="+mj-lt"/>
              <a:ea typeface="+mj-ea"/>
              <a:cs typeface="+mj-cs"/>
              <a:sym typeface="Arial"/>
            </a:endParaRPr>
          </a:p>
          <a:p>
            <a:pPr>
              <a:lnSpc>
                <a:spcPct val="107000"/>
              </a:lnSpc>
              <a:spcBef>
                <a:spcPts val="800"/>
              </a:spcBef>
              <a:defRPr sz="1800">
                <a:latin typeface="Courier New"/>
                <a:ea typeface="Courier New"/>
                <a:cs typeface="Courier New"/>
                <a:sym typeface="Courier New"/>
              </a:defRPr>
            </a:pPr>
            <a:endParaRPr dirty="0">
              <a:latin typeface="Calibri"/>
              <a:ea typeface="Calibri"/>
              <a:cs typeface="Calibri"/>
              <a:sym typeface="Calibri"/>
            </a:endParaRPr>
          </a:p>
          <a:p>
            <a:pPr>
              <a:lnSpc>
                <a:spcPct val="107000"/>
              </a:lnSpc>
              <a:spcBef>
                <a:spcPts val="600"/>
              </a:spcBef>
              <a:defRPr sz="2800" b="1">
                <a:latin typeface="Segoe UI"/>
                <a:ea typeface="Segoe UI"/>
                <a:cs typeface="Segoe UI"/>
                <a:sym typeface="Segoe UI"/>
              </a:defRPr>
            </a:pPr>
            <a:r>
              <a:rPr sz="2400" dirty="0" err="1"/>
              <a:t>Mürəkkəblik</a:t>
            </a:r>
            <a:r>
              <a:rPr sz="2400" dirty="0"/>
              <a:t> </a:t>
            </a:r>
            <a:r>
              <a:rPr sz="2400" dirty="0" err="1"/>
              <a:t>Ən</a:t>
            </a:r>
            <a:r>
              <a:rPr sz="2400" dirty="0"/>
              <a:t> </a:t>
            </a:r>
            <a:r>
              <a:rPr sz="2400" dirty="0" err="1"/>
              <a:t>pis</a:t>
            </a:r>
            <a:r>
              <a:rPr sz="2400" dirty="0"/>
              <a:t> </a:t>
            </a:r>
            <a:r>
              <a:rPr sz="2400" dirty="0" err="1"/>
              <a:t>vəziyyət</a:t>
            </a:r>
            <a:endParaRPr sz="2400" dirty="0">
              <a:latin typeface="Calibri"/>
              <a:ea typeface="Calibri"/>
              <a:cs typeface="Calibri"/>
              <a:sym typeface="Calibri"/>
            </a:endParaRPr>
          </a:p>
          <a:p>
            <a:pPr>
              <a:lnSpc>
                <a:spcPct val="107000"/>
              </a:lnSpc>
              <a:spcBef>
                <a:spcPts val="1800"/>
              </a:spcBef>
              <a:defRPr sz="1800"/>
            </a:pPr>
            <a:r>
              <a:rPr dirty="0"/>
              <a:t>O(log(N)) </a:t>
            </a:r>
            <a:r>
              <a:rPr dirty="0" err="1"/>
              <a:t>Adına</a:t>
            </a:r>
            <a:r>
              <a:rPr dirty="0"/>
              <a:t> </a:t>
            </a:r>
            <a:r>
              <a:rPr dirty="0" err="1"/>
              <a:t>görə</a:t>
            </a:r>
            <a:r>
              <a:rPr dirty="0"/>
              <a:t> </a:t>
            </a:r>
            <a:r>
              <a:rPr dirty="0" err="1"/>
              <a:t>tez-tez</a:t>
            </a:r>
            <a:r>
              <a:rPr dirty="0"/>
              <a:t> </a:t>
            </a:r>
            <a:r>
              <a:rPr dirty="0" err="1"/>
              <a:t>qarışdırılır</a:t>
            </a:r>
            <a:r>
              <a:rPr dirty="0"/>
              <a:t>, </a:t>
            </a:r>
            <a:r>
              <a:rPr dirty="0" err="1"/>
              <a:t>alqoritm</a:t>
            </a:r>
            <a:r>
              <a:rPr dirty="0"/>
              <a:t> </a:t>
            </a:r>
            <a:r>
              <a:rPr dirty="0" err="1"/>
              <a:t>zamanın</a:t>
            </a:r>
            <a:r>
              <a:rPr dirty="0"/>
              <a:t> </a:t>
            </a:r>
            <a:r>
              <a:rPr dirty="0" err="1"/>
              <a:t>mürəkkəbliyinə</a:t>
            </a:r>
            <a:r>
              <a:rPr dirty="0"/>
              <a:t> </a:t>
            </a:r>
            <a:r>
              <a:rPr dirty="0" err="1"/>
              <a:t>görə</a:t>
            </a:r>
            <a:r>
              <a:rPr dirty="0"/>
              <a:t> </a:t>
            </a:r>
            <a:r>
              <a:rPr dirty="0" err="1"/>
              <a:t>deyil</a:t>
            </a:r>
            <a:r>
              <a:rPr dirty="0"/>
              <a:t>, </a:t>
            </a:r>
            <a:r>
              <a:rPr dirty="0" err="1"/>
              <a:t>belə</a:t>
            </a:r>
            <a:r>
              <a:rPr dirty="0"/>
              <a:t> </a:t>
            </a:r>
            <a:r>
              <a:rPr dirty="0" err="1"/>
              <a:t>adlandırılır</a:t>
            </a:r>
            <a:r>
              <a:rPr dirty="0"/>
              <a:t>. Ad, 2 </a:t>
            </a:r>
            <a:r>
              <a:rPr dirty="0" err="1"/>
              <a:t>eksponentə</a:t>
            </a:r>
            <a:r>
              <a:rPr dirty="0"/>
              <a:t> </a:t>
            </a:r>
            <a:r>
              <a:rPr dirty="0" err="1"/>
              <a:t>bərabər</a:t>
            </a:r>
            <a:r>
              <a:rPr dirty="0"/>
              <a:t> </a:t>
            </a:r>
            <a:r>
              <a:rPr dirty="0" err="1"/>
              <a:t>addımlarla</a:t>
            </a:r>
            <a:r>
              <a:rPr dirty="0"/>
              <a:t> </a:t>
            </a:r>
            <a:r>
              <a:rPr dirty="0" err="1"/>
              <a:t>elementlərin</a:t>
            </a:r>
            <a:r>
              <a:rPr dirty="0"/>
              <a:t> </a:t>
            </a:r>
            <a:r>
              <a:rPr dirty="0" err="1"/>
              <a:t>atlanması</a:t>
            </a:r>
            <a:r>
              <a:rPr dirty="0"/>
              <a:t> </a:t>
            </a:r>
            <a:r>
              <a:rPr dirty="0" err="1"/>
              <a:t>alqoritmi</a:t>
            </a:r>
            <a:r>
              <a:rPr dirty="0"/>
              <a:t> </a:t>
            </a:r>
            <a:r>
              <a:rPr dirty="0" err="1"/>
              <a:t>nəticəsində</a:t>
            </a:r>
            <a:r>
              <a:rPr dirty="0"/>
              <a:t> </a:t>
            </a:r>
            <a:r>
              <a:rPr dirty="0" err="1"/>
              <a:t>yaranır</a:t>
            </a:r>
            <a:r>
              <a:rPr dirty="0"/>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TextBox 2"/>
          <p:cNvSpPr txBox="1"/>
          <p:nvPr/>
        </p:nvSpPr>
        <p:spPr>
          <a:xfrm>
            <a:off x="266700" y="182878"/>
            <a:ext cx="8717280" cy="4486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600"/>
              </a:spcBef>
              <a:defRPr sz="1000" b="1">
                <a:latin typeface="Segoe UI"/>
                <a:ea typeface="Segoe UI"/>
                <a:cs typeface="Segoe UI"/>
                <a:sym typeface="Segoe UI"/>
              </a:defRPr>
            </a:pPr>
            <a:r>
              <a:t>Bu necə işləyir</a:t>
            </a:r>
            <a:endParaRPr>
              <a:latin typeface="Calibri"/>
              <a:ea typeface="Calibri"/>
              <a:cs typeface="Calibri"/>
              <a:sym typeface="Calibri"/>
            </a:endParaRPr>
          </a:p>
          <a:p>
            <a:pPr marL="342900" indent="-342900">
              <a:lnSpc>
                <a:spcPts val="1900"/>
              </a:lnSpc>
              <a:spcBef>
                <a:spcPts val="800"/>
              </a:spcBef>
              <a:tabLst>
                <a:tab pos="457200" algn="l"/>
              </a:tabLst>
              <a:defRPr sz="1000" b="1">
                <a:latin typeface="Courier New"/>
                <a:ea typeface="Courier New"/>
                <a:cs typeface="Courier New"/>
                <a:sym typeface="Courier New"/>
              </a:defRPr>
            </a:pPr>
            <a:r>
              <a:t>2^i</a:t>
            </a:r>
            <a:r>
              <a:rPr>
                <a:latin typeface="inherit"/>
                <a:ea typeface="inherit"/>
                <a:cs typeface="inherit"/>
                <a:sym typeface="inherit"/>
              </a:rPr>
              <a:t>Vəziyyəti axtararkən massiv elementləri arasında keçid edin </a:t>
            </a:r>
            <a:r>
              <a:t>Array[2^(i-1)] &lt; valueWanted &lt; Array[2^i]</a:t>
            </a:r>
            <a:r>
              <a:rPr>
                <a:latin typeface="inherit"/>
                <a:ea typeface="inherit"/>
                <a:cs typeface="inherit"/>
                <a:sym typeface="inherit"/>
              </a:rPr>
              <a:t>. Əgər </a:t>
            </a:r>
            <a:r>
              <a:t>2^i</a:t>
            </a:r>
            <a:r>
              <a:rPr>
                <a:latin typeface="inherit"/>
                <a:ea typeface="inherit"/>
                <a:cs typeface="inherit"/>
                <a:sym typeface="inherit"/>
              </a:rPr>
              <a:t>massivin uzunluğundan böyükdürsə, yuxarı həddi massivin uzunluğuna təyin edin.</a:t>
            </a:r>
            <a:endParaRPr>
              <a:latin typeface="Calibri"/>
              <a:ea typeface="Calibri"/>
              <a:cs typeface="Calibri"/>
              <a:sym typeface="Calibri"/>
            </a:endParaRPr>
          </a:p>
          <a:p>
            <a:pPr marL="342900" indent="-342900">
              <a:lnSpc>
                <a:spcPts val="1900"/>
              </a:lnSpc>
              <a:spcBef>
                <a:spcPts val="800"/>
              </a:spcBef>
              <a:tabLst>
                <a:tab pos="457200" algn="l"/>
              </a:tabLst>
              <a:defRPr sz="1000" b="1">
                <a:latin typeface="Courier New"/>
                <a:ea typeface="Courier New"/>
                <a:cs typeface="Courier New"/>
                <a:sym typeface="Courier New"/>
              </a:defRPr>
            </a:pPr>
            <a:r>
              <a:t>Array[2^(i-1)]</a:t>
            </a:r>
            <a:r>
              <a:rPr>
                <a:latin typeface="inherit"/>
                <a:ea typeface="inherit"/>
                <a:cs typeface="inherit"/>
                <a:sym typeface="inherit"/>
              </a:rPr>
              <a:t>və arasında ikili axtarış aparın</a:t>
            </a:r>
            <a:r>
              <a:t>Array[2^i]</a:t>
            </a:r>
            <a:endParaRPr>
              <a:latin typeface="Calibri"/>
              <a:ea typeface="Calibri"/>
              <a:cs typeface="Calibri"/>
              <a:sym typeface="Calibri"/>
            </a:endParaRPr>
          </a:p>
          <a:p>
            <a:pPr marL="342900" indent="-342900">
              <a:lnSpc>
                <a:spcPct val="107000"/>
              </a:lnSpc>
              <a:spcBef>
                <a:spcPts val="700"/>
              </a:spcBef>
              <a:tabLst>
                <a:tab pos="457200" algn="l"/>
              </a:tabLst>
              <a:defRPr sz="1000" b="1" spc="9"/>
            </a:pPr>
            <a:r>
              <a:t>The name of this searching algorithm may be misleading as it works in O(Log n) time. The name comes from the way it searches an element.</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Given a sorted array, and an element x to be </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searched, find position of x in the array.</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 Input:  arr[] = {10, 20, 40, 45, 55}</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        x = 45</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Output: Element found at index 3</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 </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Input:  arr[] = {10, 15, 25, 45, 55}</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        x = 15</a:t>
            </a:r>
            <a:endParaRPr>
              <a:latin typeface="Calibri"/>
              <a:ea typeface="Calibri"/>
              <a:cs typeface="Calibri"/>
              <a:sym typeface="Calibri"/>
            </a:endParaRPr>
          </a:p>
          <a:p>
            <a:pPr marL="342900" indent="-342900">
              <a:lnSpc>
                <a:spcPct val="107000"/>
              </a:lnSpc>
              <a:spcBef>
                <a:spcPts val="700"/>
              </a:spcBef>
              <a:tabLst>
                <a:tab pos="457200" algn="l"/>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000" b="1" spc="9">
                <a:latin typeface="Consolas"/>
                <a:ea typeface="Consolas"/>
                <a:cs typeface="Consolas"/>
                <a:sym typeface="Consolas"/>
              </a:defRPr>
            </a:pPr>
            <a:r>
              <a:t>Output: Element found at index 1</a:t>
            </a:r>
            <a:endParaRPr>
              <a:latin typeface="Calibri"/>
              <a:ea typeface="Calibri"/>
              <a:cs typeface="Calibri"/>
              <a:sym typeface="Calibri"/>
            </a:endParaRPr>
          </a:p>
          <a:p>
            <a:pPr>
              <a:lnSpc>
                <a:spcPct val="107000"/>
              </a:lnSpc>
              <a:spcBef>
                <a:spcPts val="700"/>
              </a:spcBef>
              <a:defRPr sz="1000" b="1" spc="9"/>
            </a:pPr>
            <a:r>
              <a:t>Eksponensial axtarış iki addımı əhatə edir:  </a:t>
            </a:r>
            <a:endParaRPr>
              <a:latin typeface="Calibri"/>
              <a:ea typeface="Calibri"/>
              <a:cs typeface="Calibri"/>
              <a:sym typeface="Calibri"/>
            </a:endParaRPr>
          </a:p>
          <a:p>
            <a:pPr marL="342900" indent="-342900">
              <a:lnSpc>
                <a:spcPct val="107000"/>
              </a:lnSpc>
              <a:spcBef>
                <a:spcPts val="800"/>
              </a:spcBef>
              <a:tabLst>
                <a:tab pos="457200" algn="l"/>
              </a:tabLst>
              <a:defRPr sz="1000" b="1" spc="9"/>
            </a:pPr>
            <a:r>
              <a:t>1) Elementin mövcud olduğu aralığı tapın</a:t>
            </a:r>
            <a:endParaRPr>
              <a:latin typeface="Calibri"/>
              <a:ea typeface="Calibri"/>
              <a:cs typeface="Calibri"/>
              <a:sym typeface="Calibri"/>
            </a:endParaRPr>
          </a:p>
          <a:p>
            <a:pPr marL="342900" indent="-342900">
              <a:lnSpc>
                <a:spcPct val="107000"/>
              </a:lnSpc>
              <a:spcBef>
                <a:spcPts val="800"/>
              </a:spcBef>
              <a:tabLst>
                <a:tab pos="457200" algn="l"/>
              </a:tabLst>
              <a:defRPr sz="1000" b="1" spc="9"/>
            </a:pPr>
            <a:r>
              <a:t>2) Yuxarıda tapılmış diapazonda Binar Axtarış edin.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TextBox 2"/>
          <p:cNvSpPr txBox="1"/>
          <p:nvPr/>
        </p:nvSpPr>
        <p:spPr>
          <a:xfrm>
            <a:off x="338614" y="116623"/>
            <a:ext cx="8409622" cy="37026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spc="10"/>
            </a:pPr>
            <a:r>
              <a:t>Elementin mövcud ola biləcəyi diapazonu necə tapmaq olar?  </a:t>
            </a:r>
          </a:p>
          <a:p>
            <a:pPr>
              <a:defRPr b="1" spc="10"/>
            </a:pPr>
            <a:br/>
            <a:r>
              <a:t>İdeya ondan ibarətdir ki, alt massivin ölçüsü 1-dən başlamaq, onun son elementini x ilə müqayisə etmək, sonra altmassavin sonuncu elementi böyük olmayana qədər 2-ci ölçü, sonra 4 və s. cəhd etməkdir. </a:t>
            </a:r>
            <a:br/>
            <a:endParaRPr/>
          </a:p>
          <a:p>
            <a:pPr>
              <a:defRPr b="1" spc="10"/>
            </a:pPr>
            <a:r>
              <a:t>i indeksini tapdıqdan sonra (i-nin təkrar ikiqat artmasından sonra) biz bilirik ki, element i/2 və i arasında olmalıdır (Niyə i/2? Çünki əvvəlki iterasiyada daha böyük dəyər tapa bilmədik) Aşağıda</a:t>
            </a:r>
            <a:br/>
            <a:r>
              <a:t>verilmişdir yuxarıdakı addımların həyata keçirilməsi. </a:t>
            </a:r>
          </a:p>
          <a:p>
            <a:pPr>
              <a:defRPr b="1" spc="10"/>
            </a:pPr>
            <a:r>
              <a:t>Eksponensial Axtarış  Tətbiqləri: </a:t>
            </a:r>
            <a:endParaRPr>
              <a:latin typeface="Times New Roman"/>
              <a:ea typeface="Times New Roman"/>
              <a:cs typeface="Times New Roman"/>
              <a:sym typeface="Times New Roman"/>
            </a:endParaRPr>
          </a:p>
          <a:p>
            <a:pPr marL="342900" indent="-342900">
              <a:lnSpc>
                <a:spcPct val="107000"/>
              </a:lnSpc>
              <a:spcBef>
                <a:spcPts val="800"/>
              </a:spcBef>
              <a:tabLst>
                <a:tab pos="457200" algn="l"/>
              </a:tabLst>
              <a:defRPr b="1" spc="10"/>
            </a:pPr>
            <a:endParaRPr>
              <a:latin typeface="Times New Roman"/>
              <a:ea typeface="Times New Roman"/>
              <a:cs typeface="Times New Roman"/>
              <a:sym typeface="Times New Roman"/>
            </a:endParaRPr>
          </a:p>
          <a:p>
            <a:pPr marL="342900" indent="-342900">
              <a:lnSpc>
                <a:spcPct val="107000"/>
              </a:lnSpc>
              <a:spcBef>
                <a:spcPts val="800"/>
              </a:spcBef>
              <a:tabLst>
                <a:tab pos="457200" algn="l"/>
              </a:tabLst>
              <a:defRPr b="1" spc="10"/>
            </a:pPr>
            <a:r>
              <a:t>1) Eksponensial İkili Axtarış, massivin ölçüsünün sonsuz olduğu qeyri-məhdud axtarışlar üçün xüsusilə faydalıdır. Nümunə üçün </a:t>
            </a:r>
            <a:r>
              <a:rPr u="sng">
                <a:uFill>
                  <a:solidFill>
                    <a:schemeClr val="accent4">
                      <a:lumOff val="44000"/>
                    </a:schemeClr>
                  </a:solidFill>
                </a:uFill>
                <a:hlinkClick r:id="rId2"/>
              </a:rPr>
              <a:t>Sərhədsiz Binar Axtarışa</a:t>
            </a:r>
            <a:r>
              <a:t> baxın .</a:t>
            </a:r>
            <a:endParaRPr>
              <a:latin typeface="Calibri"/>
              <a:ea typeface="Calibri"/>
              <a:cs typeface="Calibri"/>
              <a:sym typeface="Calibri"/>
            </a:endParaRPr>
          </a:p>
          <a:p>
            <a:pPr marL="342900" indent="-342900">
              <a:lnSpc>
                <a:spcPct val="107000"/>
              </a:lnSpc>
              <a:spcBef>
                <a:spcPts val="800"/>
              </a:spcBef>
              <a:tabLst>
                <a:tab pos="457200" algn="l"/>
              </a:tabLst>
              <a:defRPr b="1" spc="10"/>
            </a:pPr>
            <a:r>
              <a:t>2) O, məhdud massivlər üçün Binar Axtarışdan daha yaxşı işləyir, həmçinin axtarılacaq element birinci elementə yaxın olduqda.</a:t>
            </a:r>
            <a:endParaRPr>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TextBox 4"/>
          <p:cNvSpPr txBox="1"/>
          <p:nvPr/>
        </p:nvSpPr>
        <p:spPr>
          <a:xfrm>
            <a:off x="807719" y="432015"/>
            <a:ext cx="7871461" cy="4436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2000" b="1">
                <a:latin typeface="Times New Roman"/>
                <a:ea typeface="Times New Roman"/>
                <a:cs typeface="Times New Roman"/>
                <a:sym typeface="Times New Roman"/>
              </a:defRPr>
            </a:pPr>
            <a:r>
              <a:rPr lang="en-US" sz="2600" dirty="0"/>
              <a:t>	Interpolation Search</a:t>
            </a:r>
            <a:r>
              <a:rPr dirty="0"/>
              <a:t> - </a:t>
            </a:r>
            <a:r>
              <a:rPr dirty="0" err="1"/>
              <a:t>Məlumat</a:t>
            </a:r>
            <a:r>
              <a:rPr dirty="0"/>
              <a:t> </a:t>
            </a:r>
            <a:r>
              <a:rPr dirty="0" err="1"/>
              <a:t>Strukturu</a:t>
            </a:r>
            <a:endParaRPr dirty="0"/>
          </a:p>
          <a:p>
            <a:pPr>
              <a:lnSpc>
                <a:spcPct val="107000"/>
              </a:lnSpc>
              <a:spcBef>
                <a:spcPts val="800"/>
              </a:spcBef>
              <a:defRPr sz="2000" b="1">
                <a:latin typeface="Times New Roman"/>
                <a:ea typeface="Times New Roman"/>
                <a:cs typeface="Times New Roman"/>
                <a:sym typeface="Times New Roman"/>
              </a:defRPr>
            </a:pPr>
            <a:r>
              <a:rPr dirty="0" err="1"/>
              <a:t>İnterpolyasiya</a:t>
            </a:r>
            <a:r>
              <a:rPr dirty="0"/>
              <a:t> </a:t>
            </a:r>
            <a:r>
              <a:rPr dirty="0" err="1"/>
              <a:t>axtarışı</a:t>
            </a:r>
            <a:r>
              <a:rPr dirty="0"/>
              <a:t> </a:t>
            </a:r>
            <a:r>
              <a:rPr dirty="0" err="1"/>
              <a:t>ikili</a:t>
            </a:r>
            <a:r>
              <a:rPr dirty="0"/>
              <a:t>(binary) </a:t>
            </a:r>
            <a:r>
              <a:rPr dirty="0" err="1"/>
              <a:t>axtarışın</a:t>
            </a:r>
            <a:r>
              <a:rPr dirty="0"/>
              <a:t> </a:t>
            </a:r>
            <a:r>
              <a:rPr dirty="0" err="1"/>
              <a:t>təkmilləşdirilmiş</a:t>
            </a:r>
            <a:r>
              <a:rPr dirty="0"/>
              <a:t> </a:t>
            </a:r>
            <a:r>
              <a:rPr dirty="0" err="1"/>
              <a:t>variantıdır</a:t>
            </a:r>
            <a:r>
              <a:rPr dirty="0"/>
              <a:t>. Bu </a:t>
            </a:r>
            <a:r>
              <a:rPr dirty="0" err="1"/>
              <a:t>axtarış</a:t>
            </a:r>
            <a:r>
              <a:rPr dirty="0"/>
              <a:t> </a:t>
            </a:r>
            <a:r>
              <a:rPr dirty="0" err="1"/>
              <a:t>alqoritmi</a:t>
            </a:r>
            <a:r>
              <a:rPr dirty="0"/>
              <a:t> </a:t>
            </a:r>
            <a:r>
              <a:rPr dirty="0" err="1"/>
              <a:t>tələb</a:t>
            </a:r>
            <a:r>
              <a:rPr dirty="0"/>
              <a:t> </a:t>
            </a:r>
            <a:r>
              <a:rPr dirty="0" err="1"/>
              <a:t>olunan</a:t>
            </a:r>
            <a:r>
              <a:rPr dirty="0"/>
              <a:t> </a:t>
            </a:r>
            <a:r>
              <a:rPr dirty="0" err="1"/>
              <a:t>dəyərin</a:t>
            </a:r>
            <a:r>
              <a:rPr dirty="0"/>
              <a:t> </a:t>
            </a:r>
            <a:r>
              <a:rPr dirty="0" err="1"/>
              <a:t>yoxlama</a:t>
            </a:r>
            <a:r>
              <a:rPr dirty="0"/>
              <a:t>(probing) </a:t>
            </a:r>
            <a:r>
              <a:rPr dirty="0" err="1"/>
              <a:t>mövqeyində</a:t>
            </a:r>
            <a:r>
              <a:rPr dirty="0"/>
              <a:t> </a:t>
            </a:r>
            <a:r>
              <a:rPr dirty="0" err="1"/>
              <a:t>işləyir</a:t>
            </a:r>
            <a:r>
              <a:rPr dirty="0"/>
              <a:t>. Bu </a:t>
            </a:r>
            <a:r>
              <a:rPr dirty="0" err="1"/>
              <a:t>alqoritmin</a:t>
            </a:r>
            <a:r>
              <a:rPr dirty="0"/>
              <a:t> </a:t>
            </a:r>
            <a:r>
              <a:rPr dirty="0" err="1"/>
              <a:t>düzgün</a:t>
            </a:r>
            <a:r>
              <a:rPr dirty="0"/>
              <a:t> </a:t>
            </a:r>
            <a:r>
              <a:rPr dirty="0" err="1"/>
              <a:t>işləməsi</a:t>
            </a:r>
            <a:r>
              <a:rPr dirty="0"/>
              <a:t> </a:t>
            </a:r>
            <a:r>
              <a:rPr dirty="0" err="1"/>
              <a:t>üçün</a:t>
            </a:r>
            <a:r>
              <a:rPr dirty="0"/>
              <a:t> </a:t>
            </a:r>
            <a:r>
              <a:rPr dirty="0" err="1"/>
              <a:t>məlumatların</a:t>
            </a:r>
            <a:r>
              <a:rPr dirty="0"/>
              <a:t> </a:t>
            </a:r>
            <a:r>
              <a:rPr dirty="0" err="1"/>
              <a:t>toplanması</a:t>
            </a:r>
            <a:r>
              <a:rPr dirty="0"/>
              <a:t> </a:t>
            </a:r>
            <a:r>
              <a:rPr dirty="0" err="1"/>
              <a:t>çeşidlənmiş</a:t>
            </a:r>
            <a:r>
              <a:rPr dirty="0"/>
              <a:t> </a:t>
            </a:r>
            <a:r>
              <a:rPr dirty="0" err="1"/>
              <a:t>formada</a:t>
            </a:r>
            <a:r>
              <a:rPr dirty="0"/>
              <a:t> </a:t>
            </a:r>
            <a:r>
              <a:rPr dirty="0" err="1"/>
              <a:t>və</a:t>
            </a:r>
            <a:r>
              <a:rPr dirty="0"/>
              <a:t> </a:t>
            </a:r>
            <a:r>
              <a:rPr dirty="0" err="1"/>
              <a:t>bərabər</a:t>
            </a:r>
            <a:r>
              <a:rPr dirty="0"/>
              <a:t> </a:t>
            </a:r>
            <a:r>
              <a:rPr dirty="0" err="1"/>
              <a:t>paylanmış</a:t>
            </a:r>
            <a:r>
              <a:rPr dirty="0"/>
              <a:t> </a:t>
            </a:r>
            <a:r>
              <a:rPr dirty="0" err="1"/>
              <a:t>olmalıdır</a:t>
            </a:r>
            <a:r>
              <a:rPr dirty="0"/>
              <a:t>.</a:t>
            </a:r>
          </a:p>
          <a:p>
            <a:pPr>
              <a:lnSpc>
                <a:spcPct val="107000"/>
              </a:lnSpc>
              <a:spcBef>
                <a:spcPts val="800"/>
              </a:spcBef>
              <a:defRPr sz="2000" b="1">
                <a:latin typeface="Times New Roman"/>
                <a:ea typeface="Times New Roman"/>
                <a:cs typeface="Times New Roman"/>
                <a:sym typeface="Times New Roman"/>
              </a:defRPr>
            </a:pPr>
            <a:r>
              <a:rPr dirty="0" err="1"/>
              <a:t>İkili</a:t>
            </a:r>
            <a:r>
              <a:rPr dirty="0"/>
              <a:t>(Binary) </a:t>
            </a:r>
            <a:r>
              <a:rPr dirty="0" err="1"/>
              <a:t>axtarış</a:t>
            </a:r>
            <a:r>
              <a:rPr dirty="0"/>
              <a:t> </a:t>
            </a:r>
            <a:r>
              <a:rPr dirty="0" err="1"/>
              <a:t>xətti</a:t>
            </a:r>
            <a:r>
              <a:rPr dirty="0"/>
              <a:t>(Linear) </a:t>
            </a:r>
            <a:r>
              <a:rPr dirty="0" err="1"/>
              <a:t>axtarışdan</a:t>
            </a:r>
            <a:r>
              <a:rPr dirty="0"/>
              <a:t> </a:t>
            </a:r>
            <a:r>
              <a:rPr dirty="0" err="1"/>
              <a:t>daha</a:t>
            </a:r>
            <a:r>
              <a:rPr dirty="0"/>
              <a:t> </a:t>
            </a:r>
            <a:r>
              <a:rPr dirty="0" err="1"/>
              <a:t>çox</a:t>
            </a:r>
            <a:r>
              <a:rPr dirty="0"/>
              <a:t> </a:t>
            </a:r>
            <a:r>
              <a:rPr dirty="0" err="1"/>
              <a:t>vaxt</a:t>
            </a:r>
            <a:r>
              <a:rPr dirty="0"/>
              <a:t> </a:t>
            </a:r>
            <a:r>
              <a:rPr dirty="0" err="1"/>
              <a:t>mürəkkəbliyinə</a:t>
            </a:r>
            <a:r>
              <a:rPr dirty="0"/>
              <a:t> </a:t>
            </a:r>
            <a:r>
              <a:rPr dirty="0" err="1"/>
              <a:t>malikdir</a:t>
            </a:r>
            <a:r>
              <a:rPr dirty="0"/>
              <a:t>. </a:t>
            </a:r>
            <a:r>
              <a:rPr dirty="0" err="1"/>
              <a:t>Xətti</a:t>
            </a:r>
            <a:r>
              <a:rPr dirty="0"/>
              <a:t> </a:t>
            </a:r>
            <a:r>
              <a:rPr dirty="0" err="1"/>
              <a:t>axtarışın</a:t>
            </a:r>
            <a:r>
              <a:rPr dirty="0"/>
              <a:t> </a:t>
            </a:r>
            <a:r>
              <a:rPr dirty="0" err="1"/>
              <a:t>ən</a:t>
            </a:r>
            <a:r>
              <a:rPr dirty="0"/>
              <a:t> </a:t>
            </a:r>
            <a:r>
              <a:rPr dirty="0" err="1"/>
              <a:t>pis</a:t>
            </a:r>
            <a:r>
              <a:rPr dirty="0"/>
              <a:t> </a:t>
            </a:r>
            <a:r>
              <a:rPr dirty="0" err="1"/>
              <a:t>mürəkkəbliyi</a:t>
            </a:r>
            <a:r>
              <a:rPr dirty="0"/>
              <a:t> Ο(n), </a:t>
            </a:r>
            <a:r>
              <a:rPr dirty="0" err="1"/>
              <a:t>ikili</a:t>
            </a:r>
            <a:r>
              <a:rPr dirty="0"/>
              <a:t> </a:t>
            </a:r>
            <a:r>
              <a:rPr dirty="0" err="1"/>
              <a:t>axtarışda</a:t>
            </a:r>
            <a:r>
              <a:rPr dirty="0"/>
              <a:t> </a:t>
            </a:r>
            <a:r>
              <a:rPr dirty="0" err="1"/>
              <a:t>isə</a:t>
            </a:r>
            <a:r>
              <a:rPr dirty="0"/>
              <a:t> Ο(log n) dir.</a:t>
            </a:r>
          </a:p>
          <a:p>
            <a:pPr>
              <a:lnSpc>
                <a:spcPct val="107000"/>
              </a:lnSpc>
              <a:spcBef>
                <a:spcPts val="800"/>
              </a:spcBef>
              <a:defRPr sz="2000" b="1">
                <a:latin typeface="inherit"/>
                <a:ea typeface="inherit"/>
                <a:cs typeface="inherit"/>
                <a:sym typeface="inherit"/>
              </a:defRPr>
            </a:pPr>
            <a:r>
              <a:rPr dirty="0" err="1">
                <a:latin typeface="Times New Roman"/>
                <a:ea typeface="Times New Roman"/>
                <a:cs typeface="Times New Roman"/>
                <a:sym typeface="Times New Roman"/>
              </a:rPr>
              <a:t>Məlum</a:t>
            </a:r>
            <a:r>
              <a:rPr dirty="0">
                <a:latin typeface="Times New Roman"/>
                <a:ea typeface="Times New Roman"/>
                <a:cs typeface="Times New Roman"/>
                <a:sym typeface="Times New Roman"/>
              </a:rPr>
              <a:t> </a:t>
            </a:r>
            <a:r>
              <a:rPr dirty="0" err="1">
                <a:latin typeface="Times New Roman"/>
                <a:ea typeface="Times New Roman"/>
                <a:cs typeface="Times New Roman"/>
                <a:sym typeface="Times New Roman"/>
              </a:rPr>
              <a:t>olacağı</a:t>
            </a:r>
            <a:r>
              <a:rPr dirty="0">
                <a:latin typeface="Times New Roman"/>
                <a:ea typeface="Times New Roman"/>
                <a:cs typeface="Times New Roman"/>
                <a:sym typeface="Times New Roman"/>
              </a:rPr>
              <a:t> </a:t>
            </a:r>
            <a:r>
              <a:rPr dirty="0" err="1">
                <a:latin typeface="Times New Roman"/>
                <a:ea typeface="Times New Roman"/>
                <a:cs typeface="Times New Roman"/>
                <a:sym typeface="Times New Roman"/>
              </a:rPr>
              <a:t>hallar</a:t>
            </a:r>
            <a:r>
              <a:rPr dirty="0">
                <a:latin typeface="Times New Roman"/>
                <a:ea typeface="Times New Roman"/>
                <a:cs typeface="Times New Roman"/>
                <a:sym typeface="Times New Roman"/>
              </a:rPr>
              <a:t> var </a:t>
            </a:r>
            <a:r>
              <a:rPr dirty="0" err="1">
                <a:latin typeface="Times New Roman"/>
                <a:ea typeface="Times New Roman"/>
                <a:cs typeface="Times New Roman"/>
                <a:sym typeface="Times New Roman"/>
              </a:rPr>
              <a:t>k</a:t>
            </a:r>
            <a:r>
              <a:rPr dirty="0" err="1"/>
              <a:t>i</a:t>
            </a:r>
            <a:r>
              <a:rPr dirty="0"/>
              <a:t>, </a:t>
            </a:r>
            <a:r>
              <a:rPr dirty="0" err="1"/>
              <a:t>hədəf</a:t>
            </a:r>
            <a:r>
              <a:rPr dirty="0"/>
              <a:t> </a:t>
            </a:r>
            <a:r>
              <a:rPr dirty="0" err="1"/>
              <a:t>məlumatın</a:t>
            </a:r>
            <a:r>
              <a:rPr dirty="0"/>
              <a:t> </a:t>
            </a:r>
            <a:r>
              <a:rPr dirty="0" err="1"/>
              <a:t>mövqeyi</a:t>
            </a:r>
            <a:r>
              <a:rPr dirty="0"/>
              <a:t> </a:t>
            </a:r>
            <a:r>
              <a:rPr dirty="0" err="1"/>
              <a:t>əvvəlcədən</a:t>
            </a:r>
            <a:r>
              <a:rPr dirty="0"/>
              <a:t> </a:t>
            </a:r>
            <a:r>
              <a:rPr dirty="0" err="1"/>
              <a:t>bilinə</a:t>
            </a:r>
            <a:r>
              <a:rPr dirty="0"/>
              <a:t> </a:t>
            </a:r>
            <a:r>
              <a:rPr dirty="0" err="1"/>
              <a:t>bilər</a:t>
            </a:r>
            <a:r>
              <a:rPr dirty="0"/>
              <a:t>. </a:t>
            </a:r>
            <a:r>
              <a:rPr dirty="0" err="1"/>
              <a:t>Məsələn</a:t>
            </a:r>
            <a:r>
              <a:rPr dirty="0"/>
              <a:t>, </a:t>
            </a:r>
            <a:r>
              <a:rPr dirty="0" err="1"/>
              <a:t>bir</a:t>
            </a:r>
            <a:r>
              <a:rPr dirty="0"/>
              <a:t> </a:t>
            </a:r>
            <a:r>
              <a:rPr dirty="0" err="1"/>
              <a:t>telefon</a:t>
            </a:r>
            <a:r>
              <a:rPr dirty="0"/>
              <a:t> </a:t>
            </a:r>
            <a:r>
              <a:rPr dirty="0" err="1"/>
              <a:t>kitabının</a:t>
            </a:r>
            <a:r>
              <a:rPr dirty="0"/>
              <a:t> </a:t>
            </a:r>
            <a:r>
              <a:rPr dirty="0" err="1"/>
              <a:t>axtarışı</a:t>
            </a:r>
            <a:r>
              <a:rPr dirty="0"/>
              <a:t> </a:t>
            </a:r>
            <a:r>
              <a:rPr dirty="0" err="1"/>
              <a:t>zamanı</a:t>
            </a:r>
            <a:r>
              <a:rPr dirty="0"/>
              <a:t>, "M" </a:t>
            </a:r>
            <a:r>
              <a:rPr dirty="0" err="1"/>
              <a:t>ilə</a:t>
            </a:r>
            <a:r>
              <a:rPr dirty="0"/>
              <a:t> </a:t>
            </a:r>
            <a:r>
              <a:rPr dirty="0" err="1"/>
              <a:t>başlayan</a:t>
            </a:r>
            <a:r>
              <a:rPr dirty="0"/>
              <a:t> </a:t>
            </a:r>
            <a:r>
              <a:rPr dirty="0" err="1"/>
              <a:t>adların</a:t>
            </a:r>
            <a:r>
              <a:rPr dirty="0"/>
              <a:t> </a:t>
            </a:r>
            <a:r>
              <a:rPr dirty="0" err="1"/>
              <a:t>saxlandığı</a:t>
            </a:r>
            <a:r>
              <a:rPr dirty="0"/>
              <a:t> </a:t>
            </a:r>
            <a:r>
              <a:rPr dirty="0" err="1"/>
              <a:t>yaddaş</a:t>
            </a:r>
            <a:r>
              <a:rPr dirty="0"/>
              <a:t> </a:t>
            </a:r>
            <a:r>
              <a:rPr dirty="0" err="1"/>
              <a:t>sahəsini</a:t>
            </a:r>
            <a:r>
              <a:rPr dirty="0"/>
              <a:t> </a:t>
            </a:r>
            <a:r>
              <a:rPr dirty="0" err="1"/>
              <a:t>doğrudan</a:t>
            </a:r>
            <a:r>
              <a:rPr dirty="0"/>
              <a:t> </a:t>
            </a:r>
            <a:r>
              <a:rPr dirty="0" err="1"/>
              <a:t>keçə</a:t>
            </a:r>
            <a:r>
              <a:rPr dirty="0"/>
              <a:t> </a:t>
            </a:r>
            <a:r>
              <a:rPr dirty="0" err="1"/>
              <a:t>bilərik</a:t>
            </a:r>
            <a:r>
              <a:rPr dirty="0"/>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TextBox 4"/>
          <p:cNvSpPr txBox="1"/>
          <p:nvPr/>
        </p:nvSpPr>
        <p:spPr>
          <a:xfrm>
            <a:off x="794786" y="69877"/>
            <a:ext cx="7871461" cy="23133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Times New Roman"/>
                <a:ea typeface="Times New Roman"/>
                <a:cs typeface="Times New Roman"/>
                <a:sym typeface="Times New Roman"/>
              </a:defRPr>
            </a:pPr>
            <a:r>
              <a:t>Binar Axtarışda Mövqe</a:t>
            </a:r>
          </a:p>
          <a:p>
            <a:pPr>
              <a:lnSpc>
                <a:spcPct val="107000"/>
              </a:lnSpc>
              <a:spcBef>
                <a:spcPts val="800"/>
              </a:spcBef>
              <a:defRPr b="1">
                <a:latin typeface="Times New Roman"/>
                <a:ea typeface="Times New Roman"/>
                <a:cs typeface="Times New Roman"/>
                <a:sym typeface="Times New Roman"/>
              </a:defRPr>
            </a:pPr>
            <a:r>
              <a:t>Binar axtarışda, istənilən məlumat tapılmadıqda qalan hissə iki hissəyə bölünür: aşağı və yuxarı(Lower and Higher). Axtarış hər iki hissədən birində aparılır.</a:t>
            </a:r>
          </a:p>
          <a:p>
            <a:pPr>
              <a:lnSpc>
                <a:spcPct val="107000"/>
              </a:lnSpc>
              <a:spcBef>
                <a:spcPts val="800"/>
              </a:spcBef>
              <a:defRPr b="1">
                <a:latin typeface="Times New Roman"/>
                <a:ea typeface="Times New Roman"/>
                <a:cs typeface="Times New Roman"/>
                <a:sym typeface="Times New Roman"/>
              </a:defRPr>
            </a:pPr>
            <a:endParaRPr/>
          </a:p>
          <a:p>
            <a:pPr>
              <a:lnSpc>
                <a:spcPct val="107000"/>
              </a:lnSpc>
              <a:spcBef>
                <a:spcPts val="800"/>
              </a:spcBef>
              <a:defRPr b="1">
                <a:latin typeface="Times New Roman"/>
                <a:ea typeface="Times New Roman"/>
                <a:cs typeface="Times New Roman"/>
                <a:sym typeface="Times New Roman"/>
              </a:defRPr>
            </a:pPr>
            <a:r>
              <a:t>İnterpolasiya Axtarışda Mövqe Probing</a:t>
            </a:r>
          </a:p>
          <a:p>
            <a:pPr>
              <a:lnSpc>
                <a:spcPct val="107000"/>
              </a:lnSpc>
              <a:spcBef>
                <a:spcPts val="800"/>
              </a:spcBef>
              <a:defRPr b="1">
                <a:latin typeface="Times New Roman"/>
                <a:ea typeface="Times New Roman"/>
                <a:cs typeface="Times New Roman"/>
                <a:sym typeface="Times New Roman"/>
              </a:defRPr>
            </a:pPr>
            <a:r>
              <a:t>İnterpolasiya axtarışı, istənilən məhsulu probinq mövqeyini hesablamaqla tapır. İlk etapda, probinq mövqeyi kolleksiyanın ortasındakı məhsulun mövqeyidir.</a:t>
            </a:r>
          </a:p>
          <a:p>
            <a:pPr>
              <a:lnSpc>
                <a:spcPct val="107000"/>
              </a:lnSpc>
              <a:spcBef>
                <a:spcPts val="800"/>
              </a:spcBef>
              <a:defRPr b="1">
                <a:latin typeface="Times New Roman"/>
                <a:ea typeface="Times New Roman"/>
                <a:cs typeface="Times New Roman"/>
                <a:sym typeface="Times New Roman"/>
              </a:defRPr>
            </a:pPr>
            <a:r>
              <a:t>İnterpolasiya </a:t>
            </a:r>
          </a:p>
        </p:txBody>
      </p:sp>
      <p:pic>
        <p:nvPicPr>
          <p:cNvPr id="594" name="bst_step_one.jpg" descr="bst_step_one.jpg"/>
          <p:cNvPicPr>
            <a:picLocks noChangeAspect="1"/>
          </p:cNvPicPr>
          <p:nvPr/>
        </p:nvPicPr>
        <p:blipFill>
          <a:blip r:embed="rId2"/>
          <a:stretch>
            <a:fillRect/>
          </a:stretch>
        </p:blipFill>
        <p:spPr>
          <a:xfrm>
            <a:off x="875078" y="2527141"/>
            <a:ext cx="2874464" cy="410638"/>
          </a:xfrm>
          <a:prstGeom prst="rect">
            <a:avLst/>
          </a:prstGeom>
          <a:ln w="12700">
            <a:miter lim="400000"/>
          </a:ln>
        </p:spPr>
      </p:pic>
      <p:pic>
        <p:nvPicPr>
          <p:cNvPr id="595" name="bst_step_two.jpg" descr="bst_step_two.jpg"/>
          <p:cNvPicPr>
            <a:picLocks noChangeAspect="1"/>
          </p:cNvPicPr>
          <p:nvPr/>
        </p:nvPicPr>
        <p:blipFill>
          <a:blip r:embed="rId3"/>
          <a:stretch>
            <a:fillRect/>
          </a:stretch>
        </p:blipFill>
        <p:spPr>
          <a:xfrm>
            <a:off x="875078" y="3081688"/>
            <a:ext cx="2874464" cy="410639"/>
          </a:xfrm>
          <a:prstGeom prst="rect">
            <a:avLst/>
          </a:prstGeom>
          <a:ln w="12700">
            <a:miter lim="400000"/>
          </a:ln>
        </p:spPr>
      </p:pic>
      <p:pic>
        <p:nvPicPr>
          <p:cNvPr id="596" name="bst_step_three.jpg" descr="bst_step_three.jpg"/>
          <p:cNvPicPr>
            <a:picLocks noChangeAspect="1"/>
          </p:cNvPicPr>
          <p:nvPr/>
        </p:nvPicPr>
        <p:blipFill>
          <a:blip r:embed="rId4"/>
          <a:stretch>
            <a:fillRect/>
          </a:stretch>
        </p:blipFill>
        <p:spPr>
          <a:xfrm>
            <a:off x="875078" y="3740184"/>
            <a:ext cx="2874464" cy="410638"/>
          </a:xfrm>
          <a:prstGeom prst="rect">
            <a:avLst/>
          </a:prstGeom>
          <a:ln w="12700">
            <a:miter lim="400000"/>
          </a:ln>
        </p:spPr>
      </p:pic>
      <p:pic>
        <p:nvPicPr>
          <p:cNvPr id="597" name="bst_step_four.jpg" descr="bst_step_four.jpg"/>
          <p:cNvPicPr>
            <a:picLocks noChangeAspect="1"/>
          </p:cNvPicPr>
          <p:nvPr/>
        </p:nvPicPr>
        <p:blipFill>
          <a:blip r:embed="rId5"/>
          <a:stretch>
            <a:fillRect/>
          </a:stretch>
        </p:blipFill>
        <p:spPr>
          <a:xfrm>
            <a:off x="875078" y="4398679"/>
            <a:ext cx="2874465" cy="410638"/>
          </a:xfrm>
          <a:prstGeom prst="rect">
            <a:avLst/>
          </a:prstGeom>
          <a:ln w="12700">
            <a:miter lim="400000"/>
          </a:ln>
        </p:spPr>
      </p:pic>
      <p:pic>
        <p:nvPicPr>
          <p:cNvPr id="598" name="interpolation_step_one.jpg" descr="interpolation_step_one.jpg"/>
          <p:cNvPicPr>
            <a:picLocks noChangeAspect="1"/>
          </p:cNvPicPr>
          <p:nvPr/>
        </p:nvPicPr>
        <p:blipFill>
          <a:blip r:embed="rId6"/>
          <a:stretch>
            <a:fillRect/>
          </a:stretch>
        </p:blipFill>
        <p:spPr>
          <a:xfrm>
            <a:off x="4548198" y="2780543"/>
            <a:ext cx="4445001" cy="635001"/>
          </a:xfrm>
          <a:prstGeom prst="rect">
            <a:avLst/>
          </a:prstGeom>
          <a:ln w="12700">
            <a:miter lim="400000"/>
          </a:ln>
        </p:spPr>
      </p:pic>
      <p:pic>
        <p:nvPicPr>
          <p:cNvPr id="599" name="interpolation_step_two.jpg" descr="interpolation_step_two.jpg"/>
          <p:cNvPicPr>
            <a:picLocks noChangeAspect="1"/>
          </p:cNvPicPr>
          <p:nvPr/>
        </p:nvPicPr>
        <p:blipFill>
          <a:blip r:embed="rId7"/>
          <a:stretch>
            <a:fillRect/>
          </a:stretch>
        </p:blipFill>
        <p:spPr>
          <a:xfrm>
            <a:off x="4548198" y="3812856"/>
            <a:ext cx="4445001" cy="647701"/>
          </a:xfrm>
          <a:prstGeom prst="rect">
            <a:avLst/>
          </a:prstGeom>
          <a:ln w="12700">
            <a:miter lim="400000"/>
          </a:ln>
        </p:spPr>
      </p:pic>
      <p:sp>
        <p:nvSpPr>
          <p:cNvPr id="600" name="TextBox 4"/>
          <p:cNvSpPr txBox="1"/>
          <p:nvPr/>
        </p:nvSpPr>
        <p:spPr>
          <a:xfrm>
            <a:off x="6153402" y="4695782"/>
            <a:ext cx="1234593"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07000"/>
              </a:lnSpc>
              <a:spcBef>
                <a:spcPts val="800"/>
              </a:spcBef>
              <a:defRPr b="1">
                <a:latin typeface="Times New Roman"/>
                <a:ea typeface="Times New Roman"/>
                <a:cs typeface="Times New Roman"/>
                <a:sym typeface="Times New Roman"/>
              </a:defRPr>
            </a:lvl1pPr>
          </a:lstStyle>
          <a:p>
            <a:r>
              <a:t>İnterpolasiya </a:t>
            </a:r>
          </a:p>
        </p:txBody>
      </p:sp>
      <p:sp>
        <p:nvSpPr>
          <p:cNvPr id="601" name="TextBox 4"/>
          <p:cNvSpPr txBox="1"/>
          <p:nvPr/>
        </p:nvSpPr>
        <p:spPr>
          <a:xfrm>
            <a:off x="1934738" y="4819391"/>
            <a:ext cx="75514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07000"/>
              </a:lnSpc>
              <a:spcBef>
                <a:spcPts val="800"/>
              </a:spcBef>
              <a:defRPr b="1">
                <a:latin typeface="Times New Roman"/>
                <a:ea typeface="Times New Roman"/>
                <a:cs typeface="Times New Roman"/>
                <a:sym typeface="Times New Roman"/>
              </a:defRPr>
            </a:lvl1pPr>
          </a:lstStyle>
          <a:p>
            <a:r>
              <a:t>Binary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Google Shape;414;p32"/>
          <p:cNvSpPr/>
          <p:nvPr/>
        </p:nvSpPr>
        <p:spPr>
          <a:xfrm>
            <a:off x="4573254" y="1177354"/>
            <a:ext cx="2077802" cy="20778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475" name="Google Shape;415;p32"/>
          <p:cNvSpPr txBox="1">
            <a:spLocks noGrp="1"/>
          </p:cNvSpPr>
          <p:nvPr>
            <p:ph type="title"/>
          </p:nvPr>
        </p:nvSpPr>
        <p:spPr>
          <a:xfrm>
            <a:off x="3681251" y="3055845"/>
            <a:ext cx="4905000" cy="841801"/>
          </a:xfrm>
          <a:prstGeom prst="rect">
            <a:avLst/>
          </a:prstGeom>
        </p:spPr>
        <p:txBody>
          <a:bodyPr/>
          <a:lstStyle>
            <a:lvl1pPr defTabSz="850391">
              <a:defRPr sz="4185"/>
            </a:lvl1pPr>
          </a:lstStyle>
          <a:p>
            <a:r>
              <a:t>Search Algorithms</a:t>
            </a:r>
          </a:p>
        </p:txBody>
      </p:sp>
      <p:sp>
        <p:nvSpPr>
          <p:cNvPr id="476" name="Google Shape;416;p32"/>
          <p:cNvSpPr txBox="1"/>
          <p:nvPr/>
        </p:nvSpPr>
        <p:spPr>
          <a:xfrm>
            <a:off x="4717554" y="1622492"/>
            <a:ext cx="1789201" cy="1082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defTabSz="667512">
              <a:defRPr sz="5840">
                <a:solidFill>
                  <a:srgbClr val="CEABFF"/>
                </a:solidFill>
                <a:latin typeface="Trispace"/>
                <a:ea typeface="Trispace"/>
                <a:cs typeface="Trispace"/>
                <a:sym typeface="Trispace"/>
              </a:defRPr>
            </a:lvl1pPr>
          </a:lstStyle>
          <a:p>
            <a:r>
              <a:rPr dirty="0"/>
              <a:t>01</a:t>
            </a:r>
          </a:p>
        </p:txBody>
      </p:sp>
      <p:grpSp>
        <p:nvGrpSpPr>
          <p:cNvPr id="507" name="Google Shape;417;p32"/>
          <p:cNvGrpSpPr/>
          <p:nvPr/>
        </p:nvGrpSpPr>
        <p:grpSpPr>
          <a:xfrm>
            <a:off x="422779" y="376399"/>
            <a:ext cx="3260405" cy="4069551"/>
            <a:chOff x="0" y="0"/>
            <a:chExt cx="3260404" cy="4069550"/>
          </a:xfrm>
        </p:grpSpPr>
        <p:sp>
          <p:nvSpPr>
            <p:cNvPr id="477" name="Google Shape;418;p32"/>
            <p:cNvSpPr/>
            <p:nvPr/>
          </p:nvSpPr>
          <p:spPr>
            <a:xfrm>
              <a:off x="2146250" y="3489233"/>
              <a:ext cx="580444"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78" name="Google Shape;419;p32"/>
            <p:cNvSpPr/>
            <p:nvPr/>
          </p:nvSpPr>
          <p:spPr>
            <a:xfrm>
              <a:off x="1165197" y="1787144"/>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79" name="Google Shape;420;p32"/>
            <p:cNvSpPr/>
            <p:nvPr/>
          </p:nvSpPr>
          <p:spPr>
            <a:xfrm>
              <a:off x="2161404" y="137332"/>
              <a:ext cx="209610" cy="209561"/>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0" name="Google Shape;421;p32"/>
            <p:cNvSpPr/>
            <p:nvPr/>
          </p:nvSpPr>
          <p:spPr>
            <a:xfrm>
              <a:off x="40985" y="586534"/>
              <a:ext cx="3219420" cy="321875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B47FFF">
                    <a:alpha val="50195"/>
                  </a:srgbClr>
                </a:gs>
                <a:gs pos="69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1" name="Google Shape;422;p32"/>
            <p:cNvSpPr/>
            <p:nvPr/>
          </p:nvSpPr>
          <p:spPr>
            <a:xfrm>
              <a:off x="2588111" y="840609"/>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2" name="Google Shape;423;p32"/>
            <p:cNvSpPr/>
            <p:nvPr/>
          </p:nvSpPr>
          <p:spPr>
            <a:xfrm>
              <a:off x="2166739" y="2700865"/>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3" name="Google Shape;424;p32"/>
            <p:cNvSpPr/>
            <p:nvPr/>
          </p:nvSpPr>
          <p:spPr>
            <a:xfrm>
              <a:off x="400455" y="0"/>
              <a:ext cx="831616" cy="83142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4" name="Google Shape;425;p32"/>
            <p:cNvSpPr/>
            <p:nvPr/>
          </p:nvSpPr>
          <p:spPr>
            <a:xfrm>
              <a:off x="160579" y="1065056"/>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nvGrpSpPr>
            <p:cNvPr id="504" name="Google Shape;426;p32"/>
            <p:cNvGrpSpPr/>
            <p:nvPr/>
          </p:nvGrpSpPr>
          <p:grpSpPr>
            <a:xfrm>
              <a:off x="80736" y="934663"/>
              <a:ext cx="3057299" cy="2514367"/>
              <a:chOff x="0" y="0"/>
              <a:chExt cx="3057298" cy="2514366"/>
            </a:xfrm>
          </p:grpSpPr>
          <p:sp>
            <p:nvSpPr>
              <p:cNvPr id="485" name="Google Shape;427;p32"/>
              <p:cNvSpPr/>
              <p:nvPr/>
            </p:nvSpPr>
            <p:spPr>
              <a:xfrm>
                <a:off x="423034" y="1139039"/>
                <a:ext cx="2378653" cy="1375328"/>
              </a:xfrm>
              <a:custGeom>
                <a:avLst/>
                <a:gdLst/>
                <a:ahLst/>
                <a:cxnLst>
                  <a:cxn ang="0">
                    <a:pos x="wd2" y="hd2"/>
                  </a:cxn>
                  <a:cxn ang="5400000">
                    <a:pos x="wd2" y="hd2"/>
                  </a:cxn>
                  <a:cxn ang="10800000">
                    <a:pos x="wd2" y="hd2"/>
                  </a:cxn>
                  <a:cxn ang="16200000">
                    <a:pos x="wd2" y="hd2"/>
                  </a:cxn>
                </a:cxnLst>
                <a:rect l="0" t="0" r="r" b="b"/>
                <a:pathLst>
                  <a:path w="21600" h="21485" extrusionOk="0">
                    <a:moveTo>
                      <a:pt x="13116" y="335"/>
                    </a:moveTo>
                    <a:lnTo>
                      <a:pt x="629" y="12767"/>
                    </a:lnTo>
                    <a:lnTo>
                      <a:pt x="629" y="12511"/>
                    </a:lnTo>
                    <a:lnTo>
                      <a:pt x="0" y="12511"/>
                    </a:lnTo>
                    <a:lnTo>
                      <a:pt x="0" y="13849"/>
                    </a:lnTo>
                    <a:cubicBezTo>
                      <a:pt x="12" y="14066"/>
                      <a:pt x="81" y="14242"/>
                      <a:pt x="229" y="14381"/>
                    </a:cubicBezTo>
                    <a:lnTo>
                      <a:pt x="7170" y="21265"/>
                    </a:lnTo>
                    <a:cubicBezTo>
                      <a:pt x="7501" y="21600"/>
                      <a:pt x="8096" y="21540"/>
                      <a:pt x="8485" y="21166"/>
                    </a:cubicBezTo>
                    <a:lnTo>
                      <a:pt x="21280" y="8401"/>
                    </a:lnTo>
                    <a:cubicBezTo>
                      <a:pt x="21486" y="8205"/>
                      <a:pt x="21588" y="7949"/>
                      <a:pt x="21600" y="7693"/>
                    </a:cubicBezTo>
                    <a:lnTo>
                      <a:pt x="21600" y="6394"/>
                    </a:lnTo>
                    <a:lnTo>
                      <a:pt x="21074" y="6394"/>
                    </a:lnTo>
                    <a:lnTo>
                      <a:pt x="21074" y="6807"/>
                    </a:lnTo>
                    <a:lnTo>
                      <a:pt x="14431" y="238"/>
                    </a:lnTo>
                    <a:cubicBezTo>
                      <a:pt x="14271" y="79"/>
                      <a:pt x="14076" y="0"/>
                      <a:pt x="13860" y="0"/>
                    </a:cubicBezTo>
                    <a:cubicBezTo>
                      <a:pt x="13595" y="0"/>
                      <a:pt x="13321" y="119"/>
                      <a:pt x="13116" y="335"/>
                    </a:cubicBezTo>
                    <a:close/>
                  </a:path>
                </a:pathLst>
              </a:custGeom>
              <a:gradFill flip="none" rotWithShape="1">
                <a:gsLst>
                  <a:gs pos="0">
                    <a:schemeClr val="accent3"/>
                  </a:gs>
                  <a:gs pos="100000">
                    <a:srgbClr val="8134EC"/>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6" name="Google Shape;428;p32"/>
              <p:cNvSpPr/>
              <p:nvPr/>
            </p:nvSpPr>
            <p:spPr>
              <a:xfrm>
                <a:off x="422610" y="1057030"/>
                <a:ext cx="2378841" cy="1375505"/>
              </a:xfrm>
              <a:custGeom>
                <a:avLst/>
                <a:gdLst/>
                <a:ahLst/>
                <a:cxnLst>
                  <a:cxn ang="0">
                    <a:pos x="wd2" y="hd2"/>
                  </a:cxn>
                  <a:cxn ang="5400000">
                    <a:pos x="wd2" y="hd2"/>
                  </a:cxn>
                  <a:cxn ang="10800000">
                    <a:pos x="wd2" y="hd2"/>
                  </a:cxn>
                  <a:cxn ang="16200000">
                    <a:pos x="wd2" y="hd2"/>
                  </a:cxn>
                </a:cxnLst>
                <a:rect l="0" t="0" r="r" b="b"/>
                <a:pathLst>
                  <a:path w="21387" h="21600" extrusionOk="0">
                    <a:moveTo>
                      <a:pt x="13733" y="0"/>
                    </a:moveTo>
                    <a:cubicBezTo>
                      <a:pt x="13473" y="0"/>
                      <a:pt x="13198" y="111"/>
                      <a:pt x="12978" y="319"/>
                    </a:cubicBezTo>
                    <a:lnTo>
                      <a:pt x="321" y="13153"/>
                    </a:lnTo>
                    <a:cubicBezTo>
                      <a:pt x="-63" y="13547"/>
                      <a:pt x="-109" y="14121"/>
                      <a:pt x="220" y="14458"/>
                    </a:cubicBezTo>
                    <a:lnTo>
                      <a:pt x="7103" y="21378"/>
                    </a:lnTo>
                    <a:cubicBezTo>
                      <a:pt x="7249" y="21529"/>
                      <a:pt x="7445" y="21600"/>
                      <a:pt x="7654" y="21600"/>
                    </a:cubicBezTo>
                    <a:cubicBezTo>
                      <a:pt x="7914" y="21600"/>
                      <a:pt x="8190" y="21489"/>
                      <a:pt x="8405" y="21281"/>
                    </a:cubicBezTo>
                    <a:lnTo>
                      <a:pt x="21072" y="8447"/>
                    </a:lnTo>
                    <a:cubicBezTo>
                      <a:pt x="21458" y="8050"/>
                      <a:pt x="21491" y="7479"/>
                      <a:pt x="21164" y="7142"/>
                    </a:cubicBezTo>
                    <a:lnTo>
                      <a:pt x="14292" y="222"/>
                    </a:lnTo>
                    <a:cubicBezTo>
                      <a:pt x="14141" y="71"/>
                      <a:pt x="13942" y="0"/>
                      <a:pt x="13733"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7" name="Google Shape;429;p32"/>
              <p:cNvSpPr/>
              <p:nvPr/>
            </p:nvSpPr>
            <p:spPr>
              <a:xfrm>
                <a:off x="504614" y="1121536"/>
                <a:ext cx="2185346" cy="1262671"/>
              </a:xfrm>
              <a:custGeom>
                <a:avLst/>
                <a:gdLst/>
                <a:ahLst/>
                <a:cxnLst>
                  <a:cxn ang="0">
                    <a:pos x="wd2" y="hd2"/>
                  </a:cxn>
                  <a:cxn ang="5400000">
                    <a:pos x="wd2" y="hd2"/>
                  </a:cxn>
                  <a:cxn ang="10800000">
                    <a:pos x="wd2" y="hd2"/>
                  </a:cxn>
                  <a:cxn ang="16200000">
                    <a:pos x="wd2" y="hd2"/>
                  </a:cxn>
                </a:cxnLst>
                <a:rect l="0" t="0" r="r" b="b"/>
                <a:pathLst>
                  <a:path w="21458" h="21532" extrusionOk="0">
                    <a:moveTo>
                      <a:pt x="13393" y="214"/>
                    </a:moveTo>
                    <a:lnTo>
                      <a:pt x="213" y="13484"/>
                    </a:lnTo>
                    <a:cubicBezTo>
                      <a:pt x="-47" y="13741"/>
                      <a:pt x="-71" y="14129"/>
                      <a:pt x="151" y="14343"/>
                    </a:cubicBezTo>
                    <a:lnTo>
                      <a:pt x="7211" y="21386"/>
                    </a:lnTo>
                    <a:cubicBezTo>
                      <a:pt x="7434" y="21600"/>
                      <a:pt x="7816" y="21578"/>
                      <a:pt x="8065" y="21321"/>
                    </a:cubicBezTo>
                    <a:lnTo>
                      <a:pt x="21243" y="8051"/>
                    </a:lnTo>
                    <a:cubicBezTo>
                      <a:pt x="21504" y="7794"/>
                      <a:pt x="21529" y="7428"/>
                      <a:pt x="21306" y="7192"/>
                    </a:cubicBezTo>
                    <a:lnTo>
                      <a:pt x="14246" y="149"/>
                    </a:lnTo>
                    <a:cubicBezTo>
                      <a:pt x="14147" y="41"/>
                      <a:pt x="14024" y="0"/>
                      <a:pt x="13874" y="0"/>
                    </a:cubicBezTo>
                    <a:cubicBezTo>
                      <a:pt x="13715" y="0"/>
                      <a:pt x="13529" y="84"/>
                      <a:pt x="13393" y="214"/>
                    </a:cubicBezTo>
                  </a:path>
                </a:pathLst>
              </a:custGeom>
              <a:gradFill flip="none" rotWithShape="1">
                <a:gsLst>
                  <a:gs pos="0">
                    <a:schemeClr val="accent1"/>
                  </a:gs>
                  <a:gs pos="100000">
                    <a:srgbClr val="CEABFF"/>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8" name="Google Shape;430;p32"/>
              <p:cNvSpPr/>
              <p:nvPr/>
            </p:nvSpPr>
            <p:spPr>
              <a:xfrm>
                <a:off x="2292319" y="1284707"/>
                <a:ext cx="114403" cy="65211"/>
              </a:xfrm>
              <a:custGeom>
                <a:avLst/>
                <a:gdLst/>
                <a:ahLst/>
                <a:cxnLst>
                  <a:cxn ang="0">
                    <a:pos x="wd2" y="hd2"/>
                  </a:cxn>
                  <a:cxn ang="5400000">
                    <a:pos x="wd2" y="hd2"/>
                  </a:cxn>
                  <a:cxn ang="10800000">
                    <a:pos x="wd2" y="hd2"/>
                  </a:cxn>
                  <a:cxn ang="16200000">
                    <a:pos x="wd2" y="hd2"/>
                  </a:cxn>
                </a:cxnLst>
                <a:rect l="0" t="0" r="r" b="b"/>
                <a:pathLst>
                  <a:path w="20866" h="21600" extrusionOk="0">
                    <a:moveTo>
                      <a:pt x="2933" y="0"/>
                    </a:moveTo>
                    <a:cubicBezTo>
                      <a:pt x="2212" y="0"/>
                      <a:pt x="1439" y="281"/>
                      <a:pt x="822" y="982"/>
                    </a:cubicBezTo>
                    <a:cubicBezTo>
                      <a:pt x="-105" y="1823"/>
                      <a:pt x="-337" y="3506"/>
                      <a:pt x="590" y="4722"/>
                    </a:cubicBezTo>
                    <a:lnTo>
                      <a:pt x="16423" y="20992"/>
                    </a:lnTo>
                    <a:cubicBezTo>
                      <a:pt x="16835" y="21366"/>
                      <a:pt x="17401" y="21600"/>
                      <a:pt x="17968" y="21600"/>
                    </a:cubicBezTo>
                    <a:cubicBezTo>
                      <a:pt x="18663" y="21600"/>
                      <a:pt x="19384" y="21273"/>
                      <a:pt x="19873" y="20571"/>
                    </a:cubicBezTo>
                    <a:cubicBezTo>
                      <a:pt x="21031" y="19777"/>
                      <a:pt x="21263" y="17673"/>
                      <a:pt x="20104" y="16831"/>
                    </a:cubicBezTo>
                    <a:lnTo>
                      <a:pt x="4477" y="561"/>
                    </a:lnTo>
                    <a:cubicBezTo>
                      <a:pt x="4065" y="187"/>
                      <a:pt x="3525" y="0"/>
                      <a:pt x="2933"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89" name="Google Shape;431;p32"/>
              <p:cNvSpPr/>
              <p:nvPr/>
            </p:nvSpPr>
            <p:spPr>
              <a:xfrm>
                <a:off x="2543241" y="1421482"/>
                <a:ext cx="50743" cy="29643"/>
              </a:xfrm>
              <a:custGeom>
                <a:avLst/>
                <a:gdLst/>
                <a:ahLst/>
                <a:cxnLst>
                  <a:cxn ang="0">
                    <a:pos x="wd2" y="hd2"/>
                  </a:cxn>
                  <a:cxn ang="5400000">
                    <a:pos x="wd2" y="hd2"/>
                  </a:cxn>
                  <a:cxn ang="10800000">
                    <a:pos x="wd2" y="hd2"/>
                  </a:cxn>
                  <a:cxn ang="16200000">
                    <a:pos x="wd2" y="hd2"/>
                  </a:cxn>
                </a:cxnLst>
                <a:rect l="0" t="0" r="r" b="b"/>
                <a:pathLst>
                  <a:path w="19759" h="21600" extrusionOk="0">
                    <a:moveTo>
                      <a:pt x="9687" y="0"/>
                    </a:moveTo>
                    <a:cubicBezTo>
                      <a:pt x="7103" y="0"/>
                      <a:pt x="4575" y="1131"/>
                      <a:pt x="2597" y="3394"/>
                    </a:cubicBezTo>
                    <a:cubicBezTo>
                      <a:pt x="-866" y="7097"/>
                      <a:pt x="-866" y="14400"/>
                      <a:pt x="2597" y="18103"/>
                    </a:cubicBezTo>
                    <a:cubicBezTo>
                      <a:pt x="4575" y="20366"/>
                      <a:pt x="7103" y="21600"/>
                      <a:pt x="9687" y="21600"/>
                    </a:cubicBezTo>
                    <a:cubicBezTo>
                      <a:pt x="12270" y="21600"/>
                      <a:pt x="14853" y="20366"/>
                      <a:pt x="16832" y="18103"/>
                    </a:cubicBezTo>
                    <a:cubicBezTo>
                      <a:pt x="20734" y="14400"/>
                      <a:pt x="20734" y="7097"/>
                      <a:pt x="16832" y="3394"/>
                    </a:cubicBezTo>
                    <a:cubicBezTo>
                      <a:pt x="14853" y="1131"/>
                      <a:pt x="12270" y="0"/>
                      <a:pt x="9687"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0" name="Google Shape;432;p32"/>
              <p:cNvSpPr/>
              <p:nvPr/>
            </p:nvSpPr>
            <p:spPr>
              <a:xfrm>
                <a:off x="2478065" y="1703080"/>
                <a:ext cx="149901" cy="107414"/>
              </a:xfrm>
              <a:custGeom>
                <a:avLst/>
                <a:gdLst/>
                <a:ahLst/>
                <a:cxnLst>
                  <a:cxn ang="0">
                    <a:pos x="wd2" y="hd2"/>
                  </a:cxn>
                  <a:cxn ang="5400000">
                    <a:pos x="wd2" y="hd2"/>
                  </a:cxn>
                  <a:cxn ang="10800000">
                    <a:pos x="wd2" y="hd2"/>
                  </a:cxn>
                  <a:cxn ang="16200000">
                    <a:pos x="wd2" y="hd2"/>
                  </a:cxn>
                </a:cxnLst>
                <a:rect l="0" t="0" r="r" b="b"/>
                <a:pathLst>
                  <a:path w="21600" h="21600" extrusionOk="0">
                    <a:moveTo>
                      <a:pt x="20481" y="0"/>
                    </a:moveTo>
                    <a:cubicBezTo>
                      <a:pt x="20258" y="0"/>
                      <a:pt x="20014" y="85"/>
                      <a:pt x="19790" y="284"/>
                    </a:cubicBezTo>
                    <a:lnTo>
                      <a:pt x="1831" y="14703"/>
                    </a:lnTo>
                    <a:cubicBezTo>
                      <a:pt x="915" y="15725"/>
                      <a:pt x="0" y="17768"/>
                      <a:pt x="0" y="19528"/>
                    </a:cubicBezTo>
                    <a:cubicBezTo>
                      <a:pt x="0" y="20834"/>
                      <a:pt x="508" y="21600"/>
                      <a:pt x="1119" y="21600"/>
                    </a:cubicBezTo>
                    <a:cubicBezTo>
                      <a:pt x="1342" y="21600"/>
                      <a:pt x="1586" y="21486"/>
                      <a:pt x="1831" y="21288"/>
                    </a:cubicBezTo>
                    <a:lnTo>
                      <a:pt x="19790" y="6613"/>
                    </a:lnTo>
                    <a:cubicBezTo>
                      <a:pt x="20685" y="5847"/>
                      <a:pt x="21600" y="3832"/>
                      <a:pt x="21600" y="2044"/>
                    </a:cubicBezTo>
                    <a:cubicBezTo>
                      <a:pt x="21600" y="738"/>
                      <a:pt x="21112" y="0"/>
                      <a:pt x="20481"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1" name="Google Shape;433;p32"/>
              <p:cNvSpPr/>
              <p:nvPr/>
            </p:nvSpPr>
            <p:spPr>
              <a:xfrm>
                <a:off x="2287933" y="1813886"/>
                <a:ext cx="148630" cy="107134"/>
              </a:xfrm>
              <a:custGeom>
                <a:avLst/>
                <a:gdLst/>
                <a:ahLst/>
                <a:cxnLst>
                  <a:cxn ang="0">
                    <a:pos x="wd2" y="hd2"/>
                  </a:cxn>
                  <a:cxn ang="5400000">
                    <a:pos x="wd2" y="hd2"/>
                  </a:cxn>
                  <a:cxn ang="10800000">
                    <a:pos x="wd2" y="hd2"/>
                  </a:cxn>
                  <a:cxn ang="16200000">
                    <a:pos x="wd2" y="hd2"/>
                  </a:cxn>
                </a:cxnLst>
                <a:rect l="0" t="0" r="r" b="b"/>
                <a:pathLst>
                  <a:path w="21600" h="21600" extrusionOk="0">
                    <a:moveTo>
                      <a:pt x="20615" y="0"/>
                    </a:moveTo>
                    <a:cubicBezTo>
                      <a:pt x="20410" y="0"/>
                      <a:pt x="20185" y="85"/>
                      <a:pt x="19959" y="285"/>
                    </a:cubicBezTo>
                    <a:lnTo>
                      <a:pt x="1826" y="14770"/>
                    </a:lnTo>
                    <a:cubicBezTo>
                      <a:pt x="738" y="15510"/>
                      <a:pt x="0" y="17559"/>
                      <a:pt x="0" y="19323"/>
                    </a:cubicBezTo>
                    <a:cubicBezTo>
                      <a:pt x="0" y="20689"/>
                      <a:pt x="431" y="21600"/>
                      <a:pt x="1149" y="21600"/>
                    </a:cubicBezTo>
                    <a:cubicBezTo>
                      <a:pt x="1354" y="21600"/>
                      <a:pt x="1579" y="21543"/>
                      <a:pt x="1826" y="21344"/>
                    </a:cubicBezTo>
                    <a:lnTo>
                      <a:pt x="19959" y="6631"/>
                    </a:lnTo>
                    <a:cubicBezTo>
                      <a:pt x="20862" y="5862"/>
                      <a:pt x="21600" y="3842"/>
                      <a:pt x="21600" y="2049"/>
                    </a:cubicBezTo>
                    <a:cubicBezTo>
                      <a:pt x="21600" y="740"/>
                      <a:pt x="21190" y="0"/>
                      <a:pt x="20615"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2" name="Google Shape;434;p32"/>
              <p:cNvSpPr/>
              <p:nvPr/>
            </p:nvSpPr>
            <p:spPr>
              <a:xfrm>
                <a:off x="721428" y="2162671"/>
                <a:ext cx="148632" cy="107275"/>
              </a:xfrm>
              <a:custGeom>
                <a:avLst/>
                <a:gdLst/>
                <a:ahLst/>
                <a:cxnLst>
                  <a:cxn ang="0">
                    <a:pos x="wd2" y="hd2"/>
                  </a:cxn>
                  <a:cxn ang="5400000">
                    <a:pos x="wd2" y="hd2"/>
                  </a:cxn>
                  <a:cxn ang="10800000">
                    <a:pos x="wd2" y="hd2"/>
                  </a:cxn>
                  <a:cxn ang="16200000">
                    <a:pos x="wd2" y="hd2"/>
                  </a:cxn>
                </a:cxnLst>
                <a:rect l="0" t="0" r="r" b="b"/>
                <a:pathLst>
                  <a:path w="21600" h="21600" extrusionOk="0">
                    <a:moveTo>
                      <a:pt x="985" y="0"/>
                    </a:moveTo>
                    <a:cubicBezTo>
                      <a:pt x="410" y="0"/>
                      <a:pt x="0" y="739"/>
                      <a:pt x="0" y="2075"/>
                    </a:cubicBezTo>
                    <a:cubicBezTo>
                      <a:pt x="0" y="3837"/>
                      <a:pt x="738" y="5855"/>
                      <a:pt x="1662" y="6622"/>
                    </a:cubicBezTo>
                    <a:lnTo>
                      <a:pt x="19959" y="21344"/>
                    </a:lnTo>
                    <a:cubicBezTo>
                      <a:pt x="20164" y="21515"/>
                      <a:pt x="20369" y="21600"/>
                      <a:pt x="20554" y="21600"/>
                    </a:cubicBezTo>
                    <a:cubicBezTo>
                      <a:pt x="21169" y="21600"/>
                      <a:pt x="21600" y="20662"/>
                      <a:pt x="21600" y="19298"/>
                    </a:cubicBezTo>
                    <a:cubicBezTo>
                      <a:pt x="21600" y="17536"/>
                      <a:pt x="20862" y="15489"/>
                      <a:pt x="19959" y="14751"/>
                    </a:cubicBezTo>
                    <a:lnTo>
                      <a:pt x="1662" y="284"/>
                    </a:lnTo>
                    <a:cubicBezTo>
                      <a:pt x="1415" y="85"/>
                      <a:pt x="1190" y="0"/>
                      <a:pt x="985"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nvGrpSpPr>
              <p:cNvPr id="502" name="Google Shape;435;p32"/>
              <p:cNvGrpSpPr/>
              <p:nvPr/>
            </p:nvGrpSpPr>
            <p:grpSpPr>
              <a:xfrm>
                <a:off x="565626" y="0"/>
                <a:ext cx="1724851" cy="1339976"/>
                <a:chOff x="0" y="0"/>
                <a:chExt cx="1724849" cy="1339975"/>
              </a:xfrm>
            </p:grpSpPr>
            <p:grpSp>
              <p:nvGrpSpPr>
                <p:cNvPr id="500" name="Google Shape;436;p32"/>
                <p:cNvGrpSpPr/>
                <p:nvPr/>
              </p:nvGrpSpPr>
              <p:grpSpPr>
                <a:xfrm>
                  <a:off x="217766" y="169405"/>
                  <a:ext cx="1301142" cy="998494"/>
                  <a:chOff x="0" y="0"/>
                  <a:chExt cx="1301140" cy="998493"/>
                </a:xfrm>
              </p:grpSpPr>
              <p:sp>
                <p:nvSpPr>
                  <p:cNvPr id="493" name="Google Shape;437;p32"/>
                  <p:cNvSpPr/>
                  <p:nvPr/>
                </p:nvSpPr>
                <p:spPr>
                  <a:xfrm>
                    <a:off x="4767" y="4624"/>
                    <a:ext cx="1072972" cy="788638"/>
                  </a:xfrm>
                  <a:custGeom>
                    <a:avLst/>
                    <a:gdLst/>
                    <a:ahLst/>
                    <a:cxnLst>
                      <a:cxn ang="0">
                        <a:pos x="wd2" y="hd2"/>
                      </a:cxn>
                      <a:cxn ang="5400000">
                        <a:pos x="wd2" y="hd2"/>
                      </a:cxn>
                      <a:cxn ang="10800000">
                        <a:pos x="wd2" y="hd2"/>
                      </a:cxn>
                      <a:cxn ang="16200000">
                        <a:pos x="wd2" y="hd2"/>
                      </a:cxn>
                    </a:cxnLst>
                    <a:rect l="0" t="0" r="r" b="b"/>
                    <a:pathLst>
                      <a:path w="21255" h="21406" extrusionOk="0">
                        <a:moveTo>
                          <a:pt x="21255" y="4798"/>
                        </a:moveTo>
                        <a:cubicBezTo>
                          <a:pt x="21132" y="4354"/>
                          <a:pt x="21006" y="4112"/>
                          <a:pt x="20858" y="3668"/>
                        </a:cubicBezTo>
                        <a:cubicBezTo>
                          <a:pt x="20433" y="2472"/>
                          <a:pt x="19809" y="1312"/>
                          <a:pt x="18811" y="932"/>
                        </a:cubicBezTo>
                        <a:cubicBezTo>
                          <a:pt x="17964" y="591"/>
                          <a:pt x="17066" y="902"/>
                          <a:pt x="16191" y="1001"/>
                        </a:cubicBezTo>
                        <a:cubicBezTo>
                          <a:pt x="14746" y="1139"/>
                          <a:pt x="13322" y="764"/>
                          <a:pt x="11902" y="423"/>
                        </a:cubicBezTo>
                        <a:cubicBezTo>
                          <a:pt x="10479" y="78"/>
                          <a:pt x="9008" y="-194"/>
                          <a:pt x="7588" y="181"/>
                        </a:cubicBezTo>
                        <a:cubicBezTo>
                          <a:pt x="6190" y="591"/>
                          <a:pt x="4817" y="1756"/>
                          <a:pt x="4269" y="3599"/>
                        </a:cubicBezTo>
                        <a:cubicBezTo>
                          <a:pt x="3771" y="5308"/>
                          <a:pt x="1749" y="6231"/>
                          <a:pt x="1126" y="7871"/>
                        </a:cubicBezTo>
                        <a:cubicBezTo>
                          <a:pt x="452" y="9683"/>
                          <a:pt x="1176" y="11667"/>
                          <a:pt x="427" y="13445"/>
                        </a:cubicBezTo>
                        <a:cubicBezTo>
                          <a:pt x="-345" y="15253"/>
                          <a:pt x="-21" y="17717"/>
                          <a:pt x="1000" y="19287"/>
                        </a:cubicBezTo>
                        <a:cubicBezTo>
                          <a:pt x="1724" y="20379"/>
                          <a:pt x="2672" y="21065"/>
                          <a:pt x="3721" y="21406"/>
                        </a:cubicBezTo>
                      </a:path>
                    </a:pathLst>
                  </a:custGeom>
                  <a:gradFill flip="none" rotWithShape="1">
                    <a:gsLst>
                      <a:gs pos="0">
                        <a:srgbClr val="CEABFF"/>
                      </a:gs>
                      <a:gs pos="100000">
                        <a:schemeClr val="accent1"/>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4" name="Google Shape;438;p32"/>
                  <p:cNvSpPr/>
                  <p:nvPr/>
                </p:nvSpPr>
                <p:spPr>
                  <a:xfrm>
                    <a:off x="181236" y="174657"/>
                    <a:ext cx="1115875" cy="819748"/>
                  </a:xfrm>
                  <a:custGeom>
                    <a:avLst/>
                    <a:gdLst/>
                    <a:ahLst/>
                    <a:cxnLst>
                      <a:cxn ang="0">
                        <a:pos x="wd2" y="hd2"/>
                      </a:cxn>
                      <a:cxn ang="5400000">
                        <a:pos x="wd2" y="hd2"/>
                      </a:cxn>
                      <a:cxn ang="10800000">
                        <a:pos x="wd2" y="hd2"/>
                      </a:cxn>
                      <a:cxn ang="16200000">
                        <a:pos x="wd2" y="hd2"/>
                      </a:cxn>
                    </a:cxnLst>
                    <a:rect l="0" t="0" r="r" b="b"/>
                    <a:pathLst>
                      <a:path w="21129" h="21208" extrusionOk="0">
                        <a:moveTo>
                          <a:pt x="18835" y="108"/>
                        </a:moveTo>
                        <a:cubicBezTo>
                          <a:pt x="18073" y="-155"/>
                          <a:pt x="17237" y="108"/>
                          <a:pt x="16475" y="400"/>
                        </a:cubicBezTo>
                        <a:cubicBezTo>
                          <a:pt x="15711" y="725"/>
                          <a:pt x="14949" y="1116"/>
                          <a:pt x="14139" y="1182"/>
                        </a:cubicBezTo>
                        <a:cubicBezTo>
                          <a:pt x="13185" y="1247"/>
                          <a:pt x="12231" y="791"/>
                          <a:pt x="11277" y="532"/>
                        </a:cubicBezTo>
                        <a:cubicBezTo>
                          <a:pt x="10347" y="236"/>
                          <a:pt x="9275" y="174"/>
                          <a:pt x="8487" y="922"/>
                        </a:cubicBezTo>
                        <a:cubicBezTo>
                          <a:pt x="7725" y="1638"/>
                          <a:pt x="6319" y="1996"/>
                          <a:pt x="5675" y="2909"/>
                        </a:cubicBezTo>
                        <a:cubicBezTo>
                          <a:pt x="4911" y="3950"/>
                          <a:pt x="4838" y="5286"/>
                          <a:pt x="3863" y="5940"/>
                        </a:cubicBezTo>
                        <a:cubicBezTo>
                          <a:pt x="2051" y="7112"/>
                          <a:pt x="525" y="9325"/>
                          <a:pt x="95" y="12031"/>
                        </a:cubicBezTo>
                        <a:cubicBezTo>
                          <a:pt x="-309" y="14700"/>
                          <a:pt x="597" y="17830"/>
                          <a:pt x="2409" y="19002"/>
                        </a:cubicBezTo>
                        <a:cubicBezTo>
                          <a:pt x="3360" y="19586"/>
                          <a:pt x="4435" y="19652"/>
                          <a:pt x="5437" y="20076"/>
                        </a:cubicBezTo>
                        <a:cubicBezTo>
                          <a:pt x="6247" y="20401"/>
                          <a:pt x="7009" y="20956"/>
                          <a:pt x="7867" y="21153"/>
                        </a:cubicBezTo>
                        <a:cubicBezTo>
                          <a:pt x="9299" y="21445"/>
                          <a:pt x="10729" y="20532"/>
                          <a:pt x="11897" y="19327"/>
                        </a:cubicBezTo>
                        <a:cubicBezTo>
                          <a:pt x="13065" y="18155"/>
                          <a:pt x="14067" y="16658"/>
                          <a:pt x="15259" y="15547"/>
                        </a:cubicBezTo>
                        <a:cubicBezTo>
                          <a:pt x="16093" y="14733"/>
                          <a:pt x="17047" y="14083"/>
                          <a:pt x="17833" y="13170"/>
                        </a:cubicBezTo>
                        <a:cubicBezTo>
                          <a:pt x="18429" y="12454"/>
                          <a:pt x="18931" y="11542"/>
                          <a:pt x="19431" y="10661"/>
                        </a:cubicBezTo>
                        <a:cubicBezTo>
                          <a:pt x="20171" y="9325"/>
                          <a:pt x="20933" y="7893"/>
                          <a:pt x="21101" y="6232"/>
                        </a:cubicBezTo>
                        <a:cubicBezTo>
                          <a:pt x="21291" y="4212"/>
                          <a:pt x="20481" y="659"/>
                          <a:pt x="18835" y="108"/>
                        </a:cubicBezTo>
                      </a:path>
                    </a:pathLst>
                  </a:custGeom>
                  <a:gradFill flip="none" rotWithShape="1">
                    <a:gsLst>
                      <a:gs pos="0">
                        <a:srgbClr val="CEABFF"/>
                      </a:gs>
                      <a:gs pos="100000">
                        <a:schemeClr val="accent1"/>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5" name="Google Shape;439;p32"/>
                  <p:cNvSpPr/>
                  <p:nvPr/>
                </p:nvSpPr>
                <p:spPr>
                  <a:xfrm>
                    <a:off x="669832" y="337492"/>
                    <a:ext cx="167405" cy="182507"/>
                  </a:xfrm>
                  <a:custGeom>
                    <a:avLst/>
                    <a:gdLst/>
                    <a:ahLst/>
                    <a:cxnLst>
                      <a:cxn ang="0">
                        <a:pos x="wd2" y="hd2"/>
                      </a:cxn>
                      <a:cxn ang="5400000">
                        <a:pos x="wd2" y="hd2"/>
                      </a:cxn>
                      <a:cxn ang="10800000">
                        <a:pos x="wd2" y="hd2"/>
                      </a:cxn>
                      <a:cxn ang="16200000">
                        <a:pos x="wd2" y="hd2"/>
                      </a:cxn>
                    </a:cxnLst>
                    <a:rect l="0" t="0" r="r" b="b"/>
                    <a:pathLst>
                      <a:path w="21600" h="21600" extrusionOk="0">
                        <a:moveTo>
                          <a:pt x="15426" y="301"/>
                        </a:moveTo>
                        <a:cubicBezTo>
                          <a:pt x="15262" y="585"/>
                          <a:pt x="15426" y="885"/>
                          <a:pt x="15754" y="1036"/>
                        </a:cubicBezTo>
                        <a:cubicBezTo>
                          <a:pt x="18358" y="2088"/>
                          <a:pt x="20307" y="4460"/>
                          <a:pt x="20471" y="6849"/>
                        </a:cubicBezTo>
                        <a:cubicBezTo>
                          <a:pt x="20471" y="9973"/>
                          <a:pt x="17539" y="12512"/>
                          <a:pt x="15116" y="13698"/>
                        </a:cubicBezTo>
                        <a:cubicBezTo>
                          <a:pt x="13004" y="14600"/>
                          <a:pt x="10891" y="15202"/>
                          <a:pt x="8615" y="15636"/>
                        </a:cubicBezTo>
                        <a:cubicBezTo>
                          <a:pt x="7631" y="15937"/>
                          <a:pt x="6502" y="16238"/>
                          <a:pt x="5354" y="16538"/>
                        </a:cubicBezTo>
                        <a:cubicBezTo>
                          <a:pt x="2277" y="17574"/>
                          <a:pt x="328" y="19077"/>
                          <a:pt x="0" y="20865"/>
                        </a:cubicBezTo>
                        <a:cubicBezTo>
                          <a:pt x="0" y="21166"/>
                          <a:pt x="164" y="21450"/>
                          <a:pt x="492" y="21600"/>
                        </a:cubicBezTo>
                        <a:cubicBezTo>
                          <a:pt x="492" y="21600"/>
                          <a:pt x="656" y="21600"/>
                          <a:pt x="656" y="21600"/>
                        </a:cubicBezTo>
                        <a:cubicBezTo>
                          <a:pt x="801" y="21600"/>
                          <a:pt x="1129" y="21299"/>
                          <a:pt x="1129" y="21166"/>
                        </a:cubicBezTo>
                        <a:cubicBezTo>
                          <a:pt x="1457" y="19228"/>
                          <a:pt x="3897" y="18175"/>
                          <a:pt x="5682" y="17574"/>
                        </a:cubicBezTo>
                        <a:cubicBezTo>
                          <a:pt x="6830" y="17290"/>
                          <a:pt x="7959" y="16989"/>
                          <a:pt x="8942" y="16689"/>
                        </a:cubicBezTo>
                        <a:cubicBezTo>
                          <a:pt x="11201" y="16087"/>
                          <a:pt x="13477" y="15636"/>
                          <a:pt x="15590" y="14600"/>
                        </a:cubicBezTo>
                        <a:cubicBezTo>
                          <a:pt x="18522" y="13264"/>
                          <a:pt x="21600" y="10424"/>
                          <a:pt x="21600" y="6849"/>
                        </a:cubicBezTo>
                        <a:cubicBezTo>
                          <a:pt x="21436" y="4026"/>
                          <a:pt x="19323" y="1336"/>
                          <a:pt x="16082" y="0"/>
                        </a:cubicBezTo>
                        <a:cubicBezTo>
                          <a:pt x="16082" y="0"/>
                          <a:pt x="15918" y="0"/>
                          <a:pt x="15918" y="0"/>
                        </a:cubicBezTo>
                        <a:cubicBezTo>
                          <a:pt x="15590" y="0"/>
                          <a:pt x="15426" y="150"/>
                          <a:pt x="15426" y="301"/>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6" name="Google Shape;440;p32"/>
                  <p:cNvSpPr/>
                  <p:nvPr/>
                </p:nvSpPr>
                <p:spPr>
                  <a:xfrm>
                    <a:off x="953124" y="212856"/>
                    <a:ext cx="105085" cy="253081"/>
                  </a:xfrm>
                  <a:custGeom>
                    <a:avLst/>
                    <a:gdLst/>
                    <a:ahLst/>
                    <a:cxnLst>
                      <a:cxn ang="0">
                        <a:pos x="wd2" y="hd2"/>
                      </a:cxn>
                      <a:cxn ang="5400000">
                        <a:pos x="wd2" y="hd2"/>
                      </a:cxn>
                      <a:cxn ang="10800000">
                        <a:pos x="wd2" y="hd2"/>
                      </a:cxn>
                      <a:cxn ang="16200000">
                        <a:pos x="wd2" y="hd2"/>
                      </a:cxn>
                    </a:cxnLst>
                    <a:rect l="0" t="0" r="r" b="b"/>
                    <a:pathLst>
                      <a:path w="20723" h="21600" extrusionOk="0">
                        <a:moveTo>
                          <a:pt x="0" y="313"/>
                        </a:moveTo>
                        <a:cubicBezTo>
                          <a:pt x="0" y="422"/>
                          <a:pt x="251" y="638"/>
                          <a:pt x="752" y="747"/>
                        </a:cubicBezTo>
                        <a:cubicBezTo>
                          <a:pt x="10438" y="1711"/>
                          <a:pt x="17870" y="5578"/>
                          <a:pt x="18872" y="10095"/>
                        </a:cubicBezTo>
                        <a:cubicBezTo>
                          <a:pt x="19874" y="14613"/>
                          <a:pt x="13667" y="19118"/>
                          <a:pt x="4231" y="20949"/>
                        </a:cubicBezTo>
                        <a:cubicBezTo>
                          <a:pt x="3730" y="20949"/>
                          <a:pt x="3479" y="21166"/>
                          <a:pt x="3730" y="21383"/>
                        </a:cubicBezTo>
                        <a:cubicBezTo>
                          <a:pt x="3730" y="21600"/>
                          <a:pt x="4231" y="21600"/>
                          <a:pt x="4481" y="21600"/>
                        </a:cubicBezTo>
                        <a:cubicBezTo>
                          <a:pt x="4481" y="21600"/>
                          <a:pt x="4732" y="21600"/>
                          <a:pt x="4732" y="21600"/>
                        </a:cubicBezTo>
                        <a:cubicBezTo>
                          <a:pt x="15142" y="19660"/>
                          <a:pt x="21600" y="14830"/>
                          <a:pt x="20626" y="9987"/>
                        </a:cubicBezTo>
                        <a:cubicBezTo>
                          <a:pt x="19624" y="5156"/>
                          <a:pt x="11663" y="964"/>
                          <a:pt x="1002" y="0"/>
                        </a:cubicBezTo>
                        <a:cubicBezTo>
                          <a:pt x="1002" y="0"/>
                          <a:pt x="1002" y="0"/>
                          <a:pt x="752" y="0"/>
                        </a:cubicBezTo>
                        <a:cubicBezTo>
                          <a:pt x="501" y="0"/>
                          <a:pt x="0" y="96"/>
                          <a:pt x="0" y="313"/>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7" name="Google Shape;441;p32"/>
                  <p:cNvSpPr/>
                  <p:nvPr/>
                </p:nvSpPr>
                <p:spPr>
                  <a:xfrm>
                    <a:off x="492858" y="649720"/>
                    <a:ext cx="76528" cy="129717"/>
                  </a:xfrm>
                  <a:custGeom>
                    <a:avLst/>
                    <a:gdLst/>
                    <a:ahLst/>
                    <a:cxnLst>
                      <a:cxn ang="0">
                        <a:pos x="wd2" y="hd2"/>
                      </a:cxn>
                      <a:cxn ang="5400000">
                        <a:pos x="wd2" y="hd2"/>
                      </a:cxn>
                      <a:cxn ang="10800000">
                        <a:pos x="wd2" y="hd2"/>
                      </a:cxn>
                      <a:cxn ang="16200000">
                        <a:pos x="wd2" y="hd2"/>
                      </a:cxn>
                    </a:cxnLst>
                    <a:rect l="0" t="0" r="r" b="b"/>
                    <a:pathLst>
                      <a:path w="20191" h="21600" extrusionOk="0">
                        <a:moveTo>
                          <a:pt x="18798" y="0"/>
                        </a:moveTo>
                        <a:cubicBezTo>
                          <a:pt x="11462" y="635"/>
                          <a:pt x="4833" y="3573"/>
                          <a:pt x="1854" y="7968"/>
                        </a:cubicBezTo>
                        <a:cubicBezTo>
                          <a:pt x="-1163" y="12175"/>
                          <a:pt x="-493" y="17416"/>
                          <a:pt x="3827" y="21177"/>
                        </a:cubicBezTo>
                        <a:cubicBezTo>
                          <a:pt x="4163" y="21388"/>
                          <a:pt x="4498" y="21600"/>
                          <a:pt x="4833" y="21600"/>
                        </a:cubicBezTo>
                        <a:cubicBezTo>
                          <a:pt x="5168" y="21600"/>
                          <a:pt x="5168" y="21388"/>
                          <a:pt x="5503" y="21388"/>
                        </a:cubicBezTo>
                        <a:cubicBezTo>
                          <a:pt x="6174" y="21177"/>
                          <a:pt x="6174" y="20754"/>
                          <a:pt x="5838" y="20331"/>
                        </a:cubicBezTo>
                        <a:cubicBezTo>
                          <a:pt x="2151" y="16993"/>
                          <a:pt x="1518" y="12363"/>
                          <a:pt x="4163" y="8602"/>
                        </a:cubicBezTo>
                        <a:cubicBezTo>
                          <a:pt x="6807" y="4818"/>
                          <a:pt x="12803" y="1880"/>
                          <a:pt x="19096" y="1481"/>
                        </a:cubicBezTo>
                        <a:cubicBezTo>
                          <a:pt x="19767" y="1481"/>
                          <a:pt x="20437" y="1058"/>
                          <a:pt x="20102" y="635"/>
                        </a:cubicBezTo>
                        <a:cubicBezTo>
                          <a:pt x="20102" y="212"/>
                          <a:pt x="19767" y="0"/>
                          <a:pt x="19096" y="0"/>
                        </a:cubicBezTo>
                        <a:cubicBezTo>
                          <a:pt x="19096" y="0"/>
                          <a:pt x="19096" y="0"/>
                          <a:pt x="18798"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8" name="Google Shape;442;p32"/>
                  <p:cNvSpPr/>
                  <p:nvPr/>
                </p:nvSpPr>
                <p:spPr>
                  <a:xfrm>
                    <a:off x="697573" y="123366"/>
                    <a:ext cx="43195" cy="51661"/>
                  </a:xfrm>
                  <a:custGeom>
                    <a:avLst/>
                    <a:gdLst/>
                    <a:ahLst/>
                    <a:cxnLst>
                      <a:cxn ang="0">
                        <a:pos x="wd2" y="hd2"/>
                      </a:cxn>
                      <a:cxn ang="5400000">
                        <a:pos x="wd2" y="hd2"/>
                      </a:cxn>
                      <a:cxn ang="10800000">
                        <a:pos x="wd2" y="hd2"/>
                      </a:cxn>
                      <a:cxn ang="16200000">
                        <a:pos x="wd2" y="hd2"/>
                      </a:cxn>
                    </a:cxnLst>
                    <a:rect l="0" t="0" r="r" b="b"/>
                    <a:pathLst>
                      <a:path w="20030" h="21600" extrusionOk="0">
                        <a:moveTo>
                          <a:pt x="2321" y="5784"/>
                        </a:moveTo>
                        <a:cubicBezTo>
                          <a:pt x="-1214" y="10564"/>
                          <a:pt x="-625" y="16879"/>
                          <a:pt x="3499" y="21069"/>
                        </a:cubicBezTo>
                        <a:cubicBezTo>
                          <a:pt x="3499" y="21600"/>
                          <a:pt x="4088" y="21600"/>
                          <a:pt x="4677" y="21600"/>
                        </a:cubicBezTo>
                        <a:cubicBezTo>
                          <a:pt x="5201" y="21600"/>
                          <a:pt x="5790" y="21600"/>
                          <a:pt x="6379" y="21600"/>
                        </a:cubicBezTo>
                        <a:cubicBezTo>
                          <a:pt x="6968" y="20538"/>
                          <a:pt x="6968" y="19475"/>
                          <a:pt x="6379" y="18944"/>
                        </a:cubicBezTo>
                        <a:cubicBezTo>
                          <a:pt x="3499" y="15816"/>
                          <a:pt x="3499" y="11036"/>
                          <a:pt x="5790" y="7908"/>
                        </a:cubicBezTo>
                        <a:cubicBezTo>
                          <a:pt x="8146" y="4721"/>
                          <a:pt x="13382" y="3187"/>
                          <a:pt x="17506" y="4249"/>
                        </a:cubicBezTo>
                        <a:cubicBezTo>
                          <a:pt x="18095" y="4249"/>
                          <a:pt x="19273" y="3718"/>
                          <a:pt x="19797" y="2656"/>
                        </a:cubicBezTo>
                        <a:cubicBezTo>
                          <a:pt x="20386" y="2125"/>
                          <a:pt x="19797" y="1062"/>
                          <a:pt x="18684" y="531"/>
                        </a:cubicBezTo>
                        <a:cubicBezTo>
                          <a:pt x="16917" y="0"/>
                          <a:pt x="15739" y="0"/>
                          <a:pt x="14561" y="0"/>
                        </a:cubicBezTo>
                        <a:cubicBezTo>
                          <a:pt x="9913" y="0"/>
                          <a:pt x="5201" y="2125"/>
                          <a:pt x="2321" y="5784"/>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99" name="Google Shape;443;p32"/>
                  <p:cNvSpPr/>
                  <p:nvPr/>
                </p:nvSpPr>
                <p:spPr>
                  <a:xfrm>
                    <a:off x="-1" y="0"/>
                    <a:ext cx="1301142" cy="998494"/>
                  </a:xfrm>
                  <a:custGeom>
                    <a:avLst/>
                    <a:gdLst/>
                    <a:ahLst/>
                    <a:cxnLst>
                      <a:cxn ang="0">
                        <a:pos x="wd2" y="hd2"/>
                      </a:cxn>
                      <a:cxn ang="5400000">
                        <a:pos x="wd2" y="hd2"/>
                      </a:cxn>
                      <a:cxn ang="10800000">
                        <a:pos x="wd2" y="hd2"/>
                      </a:cxn>
                      <a:cxn ang="16200000">
                        <a:pos x="wd2" y="hd2"/>
                      </a:cxn>
                    </a:cxnLst>
                    <a:rect l="0" t="0" r="r" b="b"/>
                    <a:pathLst>
                      <a:path w="21318" h="21600" extrusionOk="0">
                        <a:moveTo>
                          <a:pt x="6353" y="162"/>
                        </a:moveTo>
                        <a:cubicBezTo>
                          <a:pt x="5981" y="272"/>
                          <a:pt x="5650" y="409"/>
                          <a:pt x="5322" y="598"/>
                        </a:cubicBezTo>
                        <a:cubicBezTo>
                          <a:pt x="5322" y="598"/>
                          <a:pt x="5322" y="598"/>
                          <a:pt x="5322" y="626"/>
                        </a:cubicBezTo>
                        <a:cubicBezTo>
                          <a:pt x="4496" y="1118"/>
                          <a:pt x="3835" y="1960"/>
                          <a:pt x="3546" y="2940"/>
                        </a:cubicBezTo>
                        <a:cubicBezTo>
                          <a:pt x="3504" y="3078"/>
                          <a:pt x="3444" y="3188"/>
                          <a:pt x="3382" y="3322"/>
                        </a:cubicBezTo>
                        <a:cubicBezTo>
                          <a:pt x="3361" y="3322"/>
                          <a:pt x="3340" y="3350"/>
                          <a:pt x="3340" y="3405"/>
                        </a:cubicBezTo>
                        <a:cubicBezTo>
                          <a:pt x="3340" y="3405"/>
                          <a:pt x="3340" y="3405"/>
                          <a:pt x="3340" y="3405"/>
                        </a:cubicBezTo>
                        <a:cubicBezTo>
                          <a:pt x="3072" y="3896"/>
                          <a:pt x="2639" y="4275"/>
                          <a:pt x="2246" y="4684"/>
                        </a:cubicBezTo>
                        <a:cubicBezTo>
                          <a:pt x="1730" y="5176"/>
                          <a:pt x="1194" y="5664"/>
                          <a:pt x="946" y="6321"/>
                        </a:cubicBezTo>
                        <a:cubicBezTo>
                          <a:pt x="657" y="7053"/>
                          <a:pt x="657" y="7817"/>
                          <a:pt x="678" y="8553"/>
                        </a:cubicBezTo>
                        <a:cubicBezTo>
                          <a:pt x="678" y="9316"/>
                          <a:pt x="678" y="10052"/>
                          <a:pt x="368" y="10760"/>
                        </a:cubicBezTo>
                        <a:cubicBezTo>
                          <a:pt x="-270" y="12177"/>
                          <a:pt x="-64" y="14192"/>
                          <a:pt x="866" y="15554"/>
                        </a:cubicBezTo>
                        <a:cubicBezTo>
                          <a:pt x="1421" y="16369"/>
                          <a:pt x="2205" y="16971"/>
                          <a:pt x="3134" y="17270"/>
                        </a:cubicBezTo>
                        <a:cubicBezTo>
                          <a:pt x="3134" y="17270"/>
                          <a:pt x="3134" y="17270"/>
                          <a:pt x="3155" y="17270"/>
                        </a:cubicBezTo>
                        <a:cubicBezTo>
                          <a:pt x="3176" y="17270"/>
                          <a:pt x="3217" y="17243"/>
                          <a:pt x="3217" y="17188"/>
                        </a:cubicBezTo>
                        <a:cubicBezTo>
                          <a:pt x="3217" y="17160"/>
                          <a:pt x="3217" y="17160"/>
                          <a:pt x="3217" y="17133"/>
                        </a:cubicBezTo>
                        <a:cubicBezTo>
                          <a:pt x="3567" y="18278"/>
                          <a:pt x="4207" y="19231"/>
                          <a:pt x="5033" y="19750"/>
                        </a:cubicBezTo>
                        <a:cubicBezTo>
                          <a:pt x="5528" y="20049"/>
                          <a:pt x="6085" y="20211"/>
                          <a:pt x="6622" y="20348"/>
                        </a:cubicBezTo>
                        <a:cubicBezTo>
                          <a:pt x="6971" y="20431"/>
                          <a:pt x="7322" y="20510"/>
                          <a:pt x="7653" y="20647"/>
                        </a:cubicBezTo>
                        <a:cubicBezTo>
                          <a:pt x="7901" y="20757"/>
                          <a:pt x="8169" y="20892"/>
                          <a:pt x="8416" y="21002"/>
                        </a:cubicBezTo>
                        <a:cubicBezTo>
                          <a:pt x="8849" y="21246"/>
                          <a:pt x="9302" y="21466"/>
                          <a:pt x="9758" y="21545"/>
                        </a:cubicBezTo>
                        <a:cubicBezTo>
                          <a:pt x="9922" y="21573"/>
                          <a:pt x="10086" y="21600"/>
                          <a:pt x="10252" y="21600"/>
                        </a:cubicBezTo>
                        <a:cubicBezTo>
                          <a:pt x="11448" y="21600"/>
                          <a:pt x="12542" y="20785"/>
                          <a:pt x="13305" y="20021"/>
                        </a:cubicBezTo>
                        <a:cubicBezTo>
                          <a:pt x="13779" y="19557"/>
                          <a:pt x="14212" y="19041"/>
                          <a:pt x="14646" y="18550"/>
                        </a:cubicBezTo>
                        <a:cubicBezTo>
                          <a:pt x="15141" y="17951"/>
                          <a:pt x="15657" y="17353"/>
                          <a:pt x="16214" y="16834"/>
                        </a:cubicBezTo>
                        <a:cubicBezTo>
                          <a:pt x="16483" y="16589"/>
                          <a:pt x="16772" y="16369"/>
                          <a:pt x="17061" y="16125"/>
                        </a:cubicBezTo>
                        <a:cubicBezTo>
                          <a:pt x="17514" y="15744"/>
                          <a:pt x="18009" y="15362"/>
                          <a:pt x="18442" y="14873"/>
                        </a:cubicBezTo>
                        <a:cubicBezTo>
                          <a:pt x="18731" y="14519"/>
                          <a:pt x="18999" y="14165"/>
                          <a:pt x="19246" y="13756"/>
                        </a:cubicBezTo>
                        <a:cubicBezTo>
                          <a:pt x="19452" y="13429"/>
                          <a:pt x="19639" y="13075"/>
                          <a:pt x="19845" y="12748"/>
                        </a:cubicBezTo>
                        <a:cubicBezTo>
                          <a:pt x="20423" y="11740"/>
                          <a:pt x="21145" y="10461"/>
                          <a:pt x="21288" y="8989"/>
                        </a:cubicBezTo>
                        <a:cubicBezTo>
                          <a:pt x="21309" y="8745"/>
                          <a:pt x="21330" y="8498"/>
                          <a:pt x="21309" y="8198"/>
                        </a:cubicBezTo>
                        <a:cubicBezTo>
                          <a:pt x="21309" y="8198"/>
                          <a:pt x="21309" y="8171"/>
                          <a:pt x="21309" y="8144"/>
                        </a:cubicBezTo>
                        <a:cubicBezTo>
                          <a:pt x="21228" y="6427"/>
                          <a:pt x="20546" y="4195"/>
                          <a:pt x="19288" y="3786"/>
                        </a:cubicBezTo>
                        <a:cubicBezTo>
                          <a:pt x="18772" y="3621"/>
                          <a:pt x="18215" y="3704"/>
                          <a:pt x="17720" y="3841"/>
                        </a:cubicBezTo>
                        <a:cubicBezTo>
                          <a:pt x="17658" y="3621"/>
                          <a:pt x="17577" y="3460"/>
                          <a:pt x="17514" y="3267"/>
                        </a:cubicBezTo>
                        <a:cubicBezTo>
                          <a:pt x="17473" y="3188"/>
                          <a:pt x="17431" y="3078"/>
                          <a:pt x="17389" y="2995"/>
                        </a:cubicBezTo>
                        <a:cubicBezTo>
                          <a:pt x="16936" y="1744"/>
                          <a:pt x="16379" y="1008"/>
                          <a:pt x="15657" y="736"/>
                        </a:cubicBezTo>
                        <a:cubicBezTo>
                          <a:pt x="15121" y="516"/>
                          <a:pt x="14542" y="626"/>
                          <a:pt x="13985" y="708"/>
                        </a:cubicBezTo>
                        <a:cubicBezTo>
                          <a:pt x="13821" y="736"/>
                          <a:pt x="13636" y="763"/>
                          <a:pt x="13469" y="791"/>
                        </a:cubicBezTo>
                        <a:cubicBezTo>
                          <a:pt x="12396" y="898"/>
                          <a:pt x="11305" y="653"/>
                          <a:pt x="10232" y="409"/>
                        </a:cubicBezTo>
                        <a:lnTo>
                          <a:pt x="9922" y="354"/>
                        </a:lnTo>
                        <a:cubicBezTo>
                          <a:pt x="9179" y="162"/>
                          <a:pt x="8375" y="0"/>
                          <a:pt x="7591" y="0"/>
                        </a:cubicBezTo>
                        <a:cubicBezTo>
                          <a:pt x="7177" y="0"/>
                          <a:pt x="6765" y="55"/>
                          <a:pt x="6353" y="162"/>
                        </a:cubicBezTo>
                        <a:moveTo>
                          <a:pt x="5692" y="2696"/>
                        </a:moveTo>
                        <a:cubicBezTo>
                          <a:pt x="5630" y="2669"/>
                          <a:pt x="5569" y="2586"/>
                          <a:pt x="5507" y="2479"/>
                        </a:cubicBezTo>
                        <a:cubicBezTo>
                          <a:pt x="5239" y="1960"/>
                          <a:pt x="5197" y="1307"/>
                          <a:pt x="5403" y="763"/>
                        </a:cubicBezTo>
                        <a:cubicBezTo>
                          <a:pt x="5713" y="598"/>
                          <a:pt x="6023" y="437"/>
                          <a:pt x="6372" y="354"/>
                        </a:cubicBezTo>
                        <a:cubicBezTo>
                          <a:pt x="7466" y="55"/>
                          <a:pt x="8580" y="244"/>
                          <a:pt x="9654" y="464"/>
                        </a:cubicBezTo>
                        <a:cubicBezTo>
                          <a:pt x="9654" y="489"/>
                          <a:pt x="9674" y="516"/>
                          <a:pt x="9695" y="516"/>
                        </a:cubicBezTo>
                        <a:cubicBezTo>
                          <a:pt x="9839" y="571"/>
                          <a:pt x="9963" y="763"/>
                          <a:pt x="9984" y="980"/>
                        </a:cubicBezTo>
                        <a:cubicBezTo>
                          <a:pt x="9984" y="1173"/>
                          <a:pt x="9880" y="1389"/>
                          <a:pt x="9716" y="1444"/>
                        </a:cubicBezTo>
                        <a:cubicBezTo>
                          <a:pt x="9695" y="1472"/>
                          <a:pt x="9674" y="1524"/>
                          <a:pt x="9674" y="1579"/>
                        </a:cubicBezTo>
                        <a:cubicBezTo>
                          <a:pt x="9695" y="1606"/>
                          <a:pt x="9716" y="1634"/>
                          <a:pt x="9737" y="1634"/>
                        </a:cubicBezTo>
                        <a:cubicBezTo>
                          <a:pt x="9758" y="1634"/>
                          <a:pt x="9758" y="1634"/>
                          <a:pt x="9776" y="1634"/>
                        </a:cubicBezTo>
                        <a:cubicBezTo>
                          <a:pt x="9984" y="1551"/>
                          <a:pt x="10128" y="1252"/>
                          <a:pt x="10128" y="953"/>
                        </a:cubicBezTo>
                        <a:cubicBezTo>
                          <a:pt x="10128" y="818"/>
                          <a:pt x="10065" y="681"/>
                          <a:pt x="10005" y="544"/>
                        </a:cubicBezTo>
                        <a:lnTo>
                          <a:pt x="10211" y="598"/>
                        </a:lnTo>
                        <a:cubicBezTo>
                          <a:pt x="11057" y="791"/>
                          <a:pt x="11922" y="1008"/>
                          <a:pt x="12789" y="1008"/>
                        </a:cubicBezTo>
                        <a:cubicBezTo>
                          <a:pt x="12789" y="1008"/>
                          <a:pt x="12789" y="1008"/>
                          <a:pt x="12810" y="1008"/>
                        </a:cubicBezTo>
                        <a:cubicBezTo>
                          <a:pt x="12831" y="1008"/>
                          <a:pt x="12831" y="1008"/>
                          <a:pt x="12852" y="1008"/>
                        </a:cubicBezTo>
                        <a:lnTo>
                          <a:pt x="12873" y="1008"/>
                        </a:lnTo>
                        <a:cubicBezTo>
                          <a:pt x="13201" y="1035"/>
                          <a:pt x="13511" y="1417"/>
                          <a:pt x="13636" y="1826"/>
                        </a:cubicBezTo>
                        <a:cubicBezTo>
                          <a:pt x="13779" y="2232"/>
                          <a:pt x="13677" y="2779"/>
                          <a:pt x="13409" y="3078"/>
                        </a:cubicBezTo>
                        <a:cubicBezTo>
                          <a:pt x="13388" y="3105"/>
                          <a:pt x="13388" y="3133"/>
                          <a:pt x="13388" y="3160"/>
                        </a:cubicBezTo>
                        <a:cubicBezTo>
                          <a:pt x="13388" y="3215"/>
                          <a:pt x="13409" y="3240"/>
                          <a:pt x="13428" y="3240"/>
                        </a:cubicBezTo>
                        <a:lnTo>
                          <a:pt x="13615" y="3322"/>
                        </a:lnTo>
                        <a:cubicBezTo>
                          <a:pt x="13636" y="3322"/>
                          <a:pt x="13636" y="3322"/>
                          <a:pt x="13636" y="3322"/>
                        </a:cubicBezTo>
                        <a:cubicBezTo>
                          <a:pt x="13677" y="3322"/>
                          <a:pt x="13696" y="3295"/>
                          <a:pt x="13717" y="3240"/>
                        </a:cubicBezTo>
                        <a:cubicBezTo>
                          <a:pt x="13717" y="3215"/>
                          <a:pt x="13696" y="3160"/>
                          <a:pt x="13657" y="3133"/>
                        </a:cubicBezTo>
                        <a:lnTo>
                          <a:pt x="13594" y="3105"/>
                        </a:lnTo>
                        <a:cubicBezTo>
                          <a:pt x="13842" y="2751"/>
                          <a:pt x="13925" y="2208"/>
                          <a:pt x="13779" y="1744"/>
                        </a:cubicBezTo>
                        <a:cubicBezTo>
                          <a:pt x="13677" y="1444"/>
                          <a:pt x="13511" y="1173"/>
                          <a:pt x="13284" y="1008"/>
                        </a:cubicBezTo>
                        <a:cubicBezTo>
                          <a:pt x="13347" y="980"/>
                          <a:pt x="13409" y="980"/>
                          <a:pt x="13469" y="980"/>
                        </a:cubicBezTo>
                        <a:cubicBezTo>
                          <a:pt x="13657" y="953"/>
                          <a:pt x="13842" y="925"/>
                          <a:pt x="14006" y="898"/>
                        </a:cubicBezTo>
                        <a:cubicBezTo>
                          <a:pt x="14542" y="818"/>
                          <a:pt x="15100" y="736"/>
                          <a:pt x="15615" y="925"/>
                        </a:cubicBezTo>
                        <a:cubicBezTo>
                          <a:pt x="15699" y="953"/>
                          <a:pt x="15761" y="980"/>
                          <a:pt x="15821" y="1008"/>
                        </a:cubicBezTo>
                        <a:cubicBezTo>
                          <a:pt x="15800" y="1063"/>
                          <a:pt x="15800" y="1090"/>
                          <a:pt x="15821" y="1118"/>
                        </a:cubicBezTo>
                        <a:cubicBezTo>
                          <a:pt x="15967" y="1307"/>
                          <a:pt x="16069" y="1551"/>
                          <a:pt x="16090" y="1826"/>
                        </a:cubicBezTo>
                        <a:cubicBezTo>
                          <a:pt x="16090" y="1878"/>
                          <a:pt x="16131" y="1905"/>
                          <a:pt x="16173" y="1905"/>
                        </a:cubicBezTo>
                        <a:cubicBezTo>
                          <a:pt x="16173" y="1905"/>
                          <a:pt x="16173" y="1905"/>
                          <a:pt x="16173" y="1905"/>
                        </a:cubicBezTo>
                        <a:cubicBezTo>
                          <a:pt x="16214" y="1905"/>
                          <a:pt x="16235" y="1853"/>
                          <a:pt x="16235" y="1798"/>
                        </a:cubicBezTo>
                        <a:cubicBezTo>
                          <a:pt x="16214" y="1579"/>
                          <a:pt x="16152" y="1362"/>
                          <a:pt x="16048" y="1173"/>
                        </a:cubicBezTo>
                        <a:cubicBezTo>
                          <a:pt x="16524" y="1524"/>
                          <a:pt x="16936" y="2153"/>
                          <a:pt x="17267" y="3078"/>
                        </a:cubicBezTo>
                        <a:cubicBezTo>
                          <a:pt x="17308" y="3188"/>
                          <a:pt x="17348" y="3267"/>
                          <a:pt x="17389" y="3350"/>
                        </a:cubicBezTo>
                        <a:cubicBezTo>
                          <a:pt x="17452" y="3542"/>
                          <a:pt x="17514" y="3676"/>
                          <a:pt x="17577" y="3896"/>
                        </a:cubicBezTo>
                        <a:cubicBezTo>
                          <a:pt x="17452" y="3948"/>
                          <a:pt x="17329" y="3976"/>
                          <a:pt x="17204" y="4031"/>
                        </a:cubicBezTo>
                        <a:cubicBezTo>
                          <a:pt x="16874" y="4168"/>
                          <a:pt x="16564" y="3948"/>
                          <a:pt x="16235" y="3731"/>
                        </a:cubicBezTo>
                        <a:cubicBezTo>
                          <a:pt x="15946" y="3542"/>
                          <a:pt x="15657" y="3350"/>
                          <a:pt x="15306" y="3377"/>
                        </a:cubicBezTo>
                        <a:cubicBezTo>
                          <a:pt x="15285" y="3377"/>
                          <a:pt x="15264" y="3377"/>
                          <a:pt x="15245" y="3377"/>
                        </a:cubicBezTo>
                        <a:cubicBezTo>
                          <a:pt x="14894" y="3405"/>
                          <a:pt x="14522" y="3594"/>
                          <a:pt x="14172" y="3759"/>
                        </a:cubicBezTo>
                        <a:cubicBezTo>
                          <a:pt x="13696" y="4003"/>
                          <a:pt x="13201" y="4250"/>
                          <a:pt x="12748" y="4113"/>
                        </a:cubicBezTo>
                        <a:cubicBezTo>
                          <a:pt x="11675" y="3814"/>
                          <a:pt x="10870" y="3924"/>
                          <a:pt x="10273" y="4467"/>
                        </a:cubicBezTo>
                        <a:cubicBezTo>
                          <a:pt x="10044" y="4656"/>
                          <a:pt x="9758" y="4849"/>
                          <a:pt x="9469" y="5011"/>
                        </a:cubicBezTo>
                        <a:cubicBezTo>
                          <a:pt x="9529" y="4440"/>
                          <a:pt x="9489" y="3676"/>
                          <a:pt x="9302" y="3267"/>
                        </a:cubicBezTo>
                        <a:cubicBezTo>
                          <a:pt x="9075" y="2806"/>
                          <a:pt x="8685" y="2479"/>
                          <a:pt x="8291" y="2369"/>
                        </a:cubicBezTo>
                        <a:cubicBezTo>
                          <a:pt x="8208" y="2369"/>
                          <a:pt x="8106" y="2342"/>
                          <a:pt x="8044" y="2342"/>
                        </a:cubicBezTo>
                        <a:cubicBezTo>
                          <a:pt x="7921" y="2342"/>
                          <a:pt x="7796" y="2315"/>
                          <a:pt x="7692" y="2287"/>
                        </a:cubicBezTo>
                        <a:cubicBezTo>
                          <a:pt x="7507" y="2208"/>
                          <a:pt x="7343" y="2043"/>
                          <a:pt x="7322" y="1826"/>
                        </a:cubicBezTo>
                        <a:cubicBezTo>
                          <a:pt x="7322" y="1771"/>
                          <a:pt x="7281" y="1744"/>
                          <a:pt x="7260" y="1744"/>
                        </a:cubicBezTo>
                        <a:cubicBezTo>
                          <a:pt x="7218" y="1744"/>
                          <a:pt x="7177" y="1798"/>
                          <a:pt x="7177" y="1853"/>
                        </a:cubicBezTo>
                        <a:cubicBezTo>
                          <a:pt x="7197" y="2153"/>
                          <a:pt x="7424" y="2397"/>
                          <a:pt x="7653" y="2452"/>
                        </a:cubicBezTo>
                        <a:cubicBezTo>
                          <a:pt x="7776" y="2507"/>
                          <a:pt x="7901" y="2534"/>
                          <a:pt x="8023" y="2534"/>
                        </a:cubicBezTo>
                        <a:cubicBezTo>
                          <a:pt x="8106" y="2534"/>
                          <a:pt x="8190" y="2559"/>
                          <a:pt x="8250" y="2559"/>
                        </a:cubicBezTo>
                        <a:cubicBezTo>
                          <a:pt x="8622" y="2641"/>
                          <a:pt x="8974" y="2940"/>
                          <a:pt x="9179" y="3350"/>
                        </a:cubicBezTo>
                        <a:cubicBezTo>
                          <a:pt x="9364" y="3759"/>
                          <a:pt x="9385" y="4577"/>
                          <a:pt x="9302" y="5093"/>
                        </a:cubicBezTo>
                        <a:cubicBezTo>
                          <a:pt x="9281" y="5093"/>
                          <a:pt x="9260" y="5121"/>
                          <a:pt x="9242" y="5121"/>
                        </a:cubicBezTo>
                        <a:cubicBezTo>
                          <a:pt x="8911" y="5285"/>
                          <a:pt x="8580" y="5475"/>
                          <a:pt x="8312" y="5692"/>
                        </a:cubicBezTo>
                        <a:cubicBezTo>
                          <a:pt x="8229" y="5692"/>
                          <a:pt x="8169" y="5719"/>
                          <a:pt x="8127" y="5747"/>
                        </a:cubicBezTo>
                        <a:cubicBezTo>
                          <a:pt x="8106" y="5747"/>
                          <a:pt x="8106" y="5747"/>
                          <a:pt x="8106" y="5747"/>
                        </a:cubicBezTo>
                        <a:cubicBezTo>
                          <a:pt x="8127" y="5719"/>
                          <a:pt x="8106" y="5664"/>
                          <a:pt x="8086" y="5640"/>
                        </a:cubicBezTo>
                        <a:cubicBezTo>
                          <a:pt x="7838" y="5392"/>
                          <a:pt x="7507" y="5310"/>
                          <a:pt x="7197" y="5420"/>
                        </a:cubicBezTo>
                        <a:cubicBezTo>
                          <a:pt x="6908" y="5502"/>
                          <a:pt x="6640" y="5774"/>
                          <a:pt x="6497" y="6128"/>
                        </a:cubicBezTo>
                        <a:cubicBezTo>
                          <a:pt x="6497" y="6183"/>
                          <a:pt x="6497" y="6238"/>
                          <a:pt x="6538" y="6266"/>
                        </a:cubicBezTo>
                        <a:cubicBezTo>
                          <a:pt x="6538" y="6266"/>
                          <a:pt x="6559" y="6293"/>
                          <a:pt x="6580" y="6293"/>
                        </a:cubicBezTo>
                        <a:cubicBezTo>
                          <a:pt x="6601" y="6293"/>
                          <a:pt x="6622" y="6266"/>
                          <a:pt x="6622" y="6238"/>
                        </a:cubicBezTo>
                        <a:lnTo>
                          <a:pt x="6723" y="6101"/>
                        </a:lnTo>
                        <a:cubicBezTo>
                          <a:pt x="6723" y="6101"/>
                          <a:pt x="6723" y="6046"/>
                          <a:pt x="6723" y="6018"/>
                        </a:cubicBezTo>
                        <a:cubicBezTo>
                          <a:pt x="6848" y="5829"/>
                          <a:pt x="7033" y="5664"/>
                          <a:pt x="7239" y="5585"/>
                        </a:cubicBezTo>
                        <a:cubicBezTo>
                          <a:pt x="7487" y="5502"/>
                          <a:pt x="7776" y="5585"/>
                          <a:pt x="8002" y="5774"/>
                        </a:cubicBezTo>
                        <a:cubicBezTo>
                          <a:pt x="8023" y="5802"/>
                          <a:pt x="8044" y="5802"/>
                          <a:pt x="8086" y="5802"/>
                        </a:cubicBezTo>
                        <a:cubicBezTo>
                          <a:pt x="8065" y="5802"/>
                          <a:pt x="8065" y="5829"/>
                          <a:pt x="8065" y="5856"/>
                        </a:cubicBezTo>
                        <a:cubicBezTo>
                          <a:pt x="8086" y="5856"/>
                          <a:pt x="8086" y="5856"/>
                          <a:pt x="8086" y="5856"/>
                        </a:cubicBezTo>
                        <a:cubicBezTo>
                          <a:pt x="7981" y="5966"/>
                          <a:pt x="7901" y="6046"/>
                          <a:pt x="7817" y="6128"/>
                        </a:cubicBezTo>
                        <a:cubicBezTo>
                          <a:pt x="7549" y="6510"/>
                          <a:pt x="7385" y="6919"/>
                          <a:pt x="7218" y="7301"/>
                        </a:cubicBezTo>
                        <a:cubicBezTo>
                          <a:pt x="6971" y="7817"/>
                          <a:pt x="6765" y="8336"/>
                          <a:pt x="6270" y="8635"/>
                        </a:cubicBezTo>
                        <a:cubicBezTo>
                          <a:pt x="6043" y="8797"/>
                          <a:pt x="5796" y="8989"/>
                          <a:pt x="5569" y="9179"/>
                        </a:cubicBezTo>
                        <a:cubicBezTo>
                          <a:pt x="5630" y="8852"/>
                          <a:pt x="5588" y="8470"/>
                          <a:pt x="5465" y="8171"/>
                        </a:cubicBezTo>
                        <a:cubicBezTo>
                          <a:pt x="5322" y="7789"/>
                          <a:pt x="5033" y="7518"/>
                          <a:pt x="4640" y="7328"/>
                        </a:cubicBezTo>
                        <a:cubicBezTo>
                          <a:pt x="4371" y="7246"/>
                          <a:pt x="4103" y="7191"/>
                          <a:pt x="3856" y="7136"/>
                        </a:cubicBezTo>
                        <a:cubicBezTo>
                          <a:pt x="3772" y="7136"/>
                          <a:pt x="3692" y="7108"/>
                          <a:pt x="3608" y="7108"/>
                        </a:cubicBezTo>
                        <a:cubicBezTo>
                          <a:pt x="3504" y="7081"/>
                          <a:pt x="3382" y="7053"/>
                          <a:pt x="3298" y="6974"/>
                        </a:cubicBezTo>
                        <a:cubicBezTo>
                          <a:pt x="3217" y="6919"/>
                          <a:pt x="3155" y="6809"/>
                          <a:pt x="3155" y="6675"/>
                        </a:cubicBezTo>
                        <a:cubicBezTo>
                          <a:pt x="3176" y="6620"/>
                          <a:pt x="3197" y="6565"/>
                          <a:pt x="3236" y="6537"/>
                        </a:cubicBezTo>
                        <a:cubicBezTo>
                          <a:pt x="3257" y="6510"/>
                          <a:pt x="3278" y="6510"/>
                          <a:pt x="3319" y="6510"/>
                        </a:cubicBezTo>
                        <a:cubicBezTo>
                          <a:pt x="3361" y="6537"/>
                          <a:pt x="3402" y="6510"/>
                          <a:pt x="3402" y="6455"/>
                        </a:cubicBezTo>
                        <a:cubicBezTo>
                          <a:pt x="3423" y="6400"/>
                          <a:pt x="3402" y="6345"/>
                          <a:pt x="3361" y="6345"/>
                        </a:cubicBezTo>
                        <a:cubicBezTo>
                          <a:pt x="3298" y="6293"/>
                          <a:pt x="3217" y="6321"/>
                          <a:pt x="3155" y="6373"/>
                        </a:cubicBezTo>
                        <a:cubicBezTo>
                          <a:pt x="3072" y="6427"/>
                          <a:pt x="3030" y="6537"/>
                          <a:pt x="3009" y="6675"/>
                        </a:cubicBezTo>
                        <a:cubicBezTo>
                          <a:pt x="3009" y="6837"/>
                          <a:pt x="3093" y="7029"/>
                          <a:pt x="3217" y="7136"/>
                        </a:cubicBezTo>
                        <a:cubicBezTo>
                          <a:pt x="3340" y="7246"/>
                          <a:pt x="3465" y="7273"/>
                          <a:pt x="3587" y="7301"/>
                        </a:cubicBezTo>
                        <a:cubicBezTo>
                          <a:pt x="3671" y="7301"/>
                          <a:pt x="3754" y="7328"/>
                          <a:pt x="3835" y="7328"/>
                        </a:cubicBezTo>
                        <a:cubicBezTo>
                          <a:pt x="4082" y="7380"/>
                          <a:pt x="4351" y="7408"/>
                          <a:pt x="4577" y="7518"/>
                        </a:cubicBezTo>
                        <a:cubicBezTo>
                          <a:pt x="4950" y="7682"/>
                          <a:pt x="5218" y="7927"/>
                          <a:pt x="5340" y="8281"/>
                        </a:cubicBezTo>
                        <a:cubicBezTo>
                          <a:pt x="5486" y="8663"/>
                          <a:pt x="5507" y="9206"/>
                          <a:pt x="5301" y="9426"/>
                        </a:cubicBezTo>
                        <a:cubicBezTo>
                          <a:pt x="5301" y="9426"/>
                          <a:pt x="5301" y="9426"/>
                          <a:pt x="5301" y="9426"/>
                        </a:cubicBezTo>
                        <a:cubicBezTo>
                          <a:pt x="4765" y="9915"/>
                          <a:pt x="4330" y="10485"/>
                          <a:pt x="3960" y="11115"/>
                        </a:cubicBezTo>
                        <a:cubicBezTo>
                          <a:pt x="4020" y="10485"/>
                          <a:pt x="3835" y="9832"/>
                          <a:pt x="3423" y="9426"/>
                        </a:cubicBezTo>
                        <a:cubicBezTo>
                          <a:pt x="3402" y="9398"/>
                          <a:pt x="3361" y="9398"/>
                          <a:pt x="3340" y="9450"/>
                        </a:cubicBezTo>
                        <a:cubicBezTo>
                          <a:pt x="3298" y="9478"/>
                          <a:pt x="3319" y="9533"/>
                          <a:pt x="3340" y="9560"/>
                        </a:cubicBezTo>
                        <a:cubicBezTo>
                          <a:pt x="3814" y="10052"/>
                          <a:pt x="3960" y="10922"/>
                          <a:pt x="3692" y="11603"/>
                        </a:cubicBezTo>
                        <a:cubicBezTo>
                          <a:pt x="3692" y="11603"/>
                          <a:pt x="3692" y="11603"/>
                          <a:pt x="3692" y="11603"/>
                        </a:cubicBezTo>
                        <a:cubicBezTo>
                          <a:pt x="3587" y="11795"/>
                          <a:pt x="3504" y="12012"/>
                          <a:pt x="3423" y="12205"/>
                        </a:cubicBezTo>
                        <a:cubicBezTo>
                          <a:pt x="3423" y="12205"/>
                          <a:pt x="3423" y="12205"/>
                          <a:pt x="3423" y="12229"/>
                        </a:cubicBezTo>
                        <a:cubicBezTo>
                          <a:pt x="3217" y="12721"/>
                          <a:pt x="3072" y="13264"/>
                          <a:pt x="2989" y="13811"/>
                        </a:cubicBezTo>
                        <a:cubicBezTo>
                          <a:pt x="2803" y="14956"/>
                          <a:pt x="2908" y="16098"/>
                          <a:pt x="3217" y="17105"/>
                        </a:cubicBezTo>
                        <a:cubicBezTo>
                          <a:pt x="3197" y="17078"/>
                          <a:pt x="3176" y="17078"/>
                          <a:pt x="3155" y="17078"/>
                        </a:cubicBezTo>
                        <a:cubicBezTo>
                          <a:pt x="2452" y="16834"/>
                          <a:pt x="1814" y="16424"/>
                          <a:pt x="1319" y="15853"/>
                        </a:cubicBezTo>
                        <a:cubicBezTo>
                          <a:pt x="1319" y="15853"/>
                          <a:pt x="1319" y="15853"/>
                          <a:pt x="1319" y="15853"/>
                        </a:cubicBezTo>
                        <a:cubicBezTo>
                          <a:pt x="1340" y="15798"/>
                          <a:pt x="1298" y="15744"/>
                          <a:pt x="1277" y="15744"/>
                        </a:cubicBezTo>
                        <a:cubicBezTo>
                          <a:pt x="1173" y="15689"/>
                          <a:pt x="1134" y="15554"/>
                          <a:pt x="1152" y="15417"/>
                        </a:cubicBezTo>
                        <a:cubicBezTo>
                          <a:pt x="1173" y="15282"/>
                          <a:pt x="1256" y="15118"/>
                          <a:pt x="1319" y="15008"/>
                        </a:cubicBezTo>
                        <a:lnTo>
                          <a:pt x="1918" y="13945"/>
                        </a:lnTo>
                        <a:cubicBezTo>
                          <a:pt x="1936" y="13893"/>
                          <a:pt x="1936" y="13838"/>
                          <a:pt x="1897" y="13811"/>
                        </a:cubicBezTo>
                        <a:cubicBezTo>
                          <a:pt x="1876" y="13756"/>
                          <a:pt x="1834" y="13783"/>
                          <a:pt x="1793" y="13811"/>
                        </a:cubicBezTo>
                        <a:lnTo>
                          <a:pt x="1194" y="14901"/>
                        </a:lnTo>
                        <a:cubicBezTo>
                          <a:pt x="1134" y="15035"/>
                          <a:pt x="1030" y="15200"/>
                          <a:pt x="1009" y="15389"/>
                        </a:cubicBezTo>
                        <a:cubicBezTo>
                          <a:pt x="1009" y="15417"/>
                          <a:pt x="1009" y="15444"/>
                          <a:pt x="1009" y="15472"/>
                        </a:cubicBezTo>
                        <a:cubicBezTo>
                          <a:pt x="988" y="15444"/>
                          <a:pt x="988" y="15417"/>
                          <a:pt x="967" y="15417"/>
                        </a:cubicBezTo>
                        <a:cubicBezTo>
                          <a:pt x="100" y="14110"/>
                          <a:pt x="-106" y="12205"/>
                          <a:pt x="493" y="10867"/>
                        </a:cubicBezTo>
                        <a:cubicBezTo>
                          <a:pt x="493" y="10840"/>
                          <a:pt x="514" y="10815"/>
                          <a:pt x="514" y="10788"/>
                        </a:cubicBezTo>
                        <a:cubicBezTo>
                          <a:pt x="535" y="11060"/>
                          <a:pt x="618" y="11331"/>
                          <a:pt x="803" y="11576"/>
                        </a:cubicBezTo>
                        <a:cubicBezTo>
                          <a:pt x="1030" y="11850"/>
                          <a:pt x="1340" y="12012"/>
                          <a:pt x="1668" y="12012"/>
                        </a:cubicBezTo>
                        <a:cubicBezTo>
                          <a:pt x="1710" y="12012"/>
                          <a:pt x="1772" y="12012"/>
                          <a:pt x="1834" y="11985"/>
                        </a:cubicBezTo>
                        <a:cubicBezTo>
                          <a:pt x="1876" y="11985"/>
                          <a:pt x="1918" y="11930"/>
                          <a:pt x="1897" y="11875"/>
                        </a:cubicBezTo>
                        <a:cubicBezTo>
                          <a:pt x="1897" y="11823"/>
                          <a:pt x="1855" y="11795"/>
                          <a:pt x="1814" y="11795"/>
                        </a:cubicBezTo>
                        <a:cubicBezTo>
                          <a:pt x="1483" y="11875"/>
                          <a:pt x="1134" y="11740"/>
                          <a:pt x="905" y="11441"/>
                        </a:cubicBezTo>
                        <a:cubicBezTo>
                          <a:pt x="657" y="11142"/>
                          <a:pt x="637" y="10788"/>
                          <a:pt x="657" y="10351"/>
                        </a:cubicBezTo>
                        <a:cubicBezTo>
                          <a:pt x="824" y="9753"/>
                          <a:pt x="824" y="9151"/>
                          <a:pt x="824" y="8553"/>
                        </a:cubicBezTo>
                        <a:cubicBezTo>
                          <a:pt x="824" y="8089"/>
                          <a:pt x="803" y="7627"/>
                          <a:pt x="884" y="7191"/>
                        </a:cubicBezTo>
                        <a:cubicBezTo>
                          <a:pt x="884" y="7380"/>
                          <a:pt x="926" y="7573"/>
                          <a:pt x="988" y="7734"/>
                        </a:cubicBezTo>
                        <a:cubicBezTo>
                          <a:pt x="1194" y="8308"/>
                          <a:pt x="1629" y="8690"/>
                          <a:pt x="2103" y="8745"/>
                        </a:cubicBezTo>
                        <a:cubicBezTo>
                          <a:pt x="2144" y="8745"/>
                          <a:pt x="2165" y="8690"/>
                          <a:pt x="2186" y="8663"/>
                        </a:cubicBezTo>
                        <a:cubicBezTo>
                          <a:pt x="2186" y="8608"/>
                          <a:pt x="2144" y="8553"/>
                          <a:pt x="2103" y="8553"/>
                        </a:cubicBezTo>
                        <a:cubicBezTo>
                          <a:pt x="1689" y="8498"/>
                          <a:pt x="1298" y="8144"/>
                          <a:pt x="1134" y="7655"/>
                        </a:cubicBezTo>
                        <a:cubicBezTo>
                          <a:pt x="946" y="7163"/>
                          <a:pt x="988" y="6537"/>
                          <a:pt x="1236" y="6101"/>
                        </a:cubicBezTo>
                        <a:cubicBezTo>
                          <a:pt x="1236" y="6101"/>
                          <a:pt x="1236" y="6101"/>
                          <a:pt x="1236" y="6101"/>
                        </a:cubicBezTo>
                        <a:cubicBezTo>
                          <a:pt x="1504" y="5640"/>
                          <a:pt x="1918" y="5231"/>
                          <a:pt x="2329" y="4821"/>
                        </a:cubicBezTo>
                        <a:cubicBezTo>
                          <a:pt x="2741" y="4412"/>
                          <a:pt x="3197" y="4003"/>
                          <a:pt x="3465" y="3515"/>
                        </a:cubicBezTo>
                        <a:cubicBezTo>
                          <a:pt x="3814" y="3515"/>
                          <a:pt x="4166" y="3759"/>
                          <a:pt x="4371" y="4140"/>
                        </a:cubicBezTo>
                        <a:cubicBezTo>
                          <a:pt x="4577" y="4550"/>
                          <a:pt x="4619" y="5121"/>
                          <a:pt x="4455" y="5557"/>
                        </a:cubicBezTo>
                        <a:cubicBezTo>
                          <a:pt x="4434" y="5612"/>
                          <a:pt x="4455" y="5664"/>
                          <a:pt x="4496" y="5692"/>
                        </a:cubicBezTo>
                        <a:cubicBezTo>
                          <a:pt x="4496" y="5692"/>
                          <a:pt x="4517" y="5692"/>
                          <a:pt x="4517" y="5692"/>
                        </a:cubicBezTo>
                        <a:cubicBezTo>
                          <a:pt x="4556" y="5692"/>
                          <a:pt x="4577" y="5664"/>
                          <a:pt x="4577" y="5640"/>
                        </a:cubicBezTo>
                        <a:cubicBezTo>
                          <a:pt x="4765" y="5148"/>
                          <a:pt x="4723" y="4495"/>
                          <a:pt x="4496" y="4031"/>
                        </a:cubicBezTo>
                        <a:cubicBezTo>
                          <a:pt x="4288" y="3621"/>
                          <a:pt x="3939" y="3350"/>
                          <a:pt x="3567" y="3322"/>
                        </a:cubicBezTo>
                        <a:cubicBezTo>
                          <a:pt x="3608" y="3215"/>
                          <a:pt x="3650" y="3105"/>
                          <a:pt x="3692" y="2995"/>
                        </a:cubicBezTo>
                        <a:cubicBezTo>
                          <a:pt x="3939" y="2153"/>
                          <a:pt x="4496" y="1389"/>
                          <a:pt x="5197" y="898"/>
                        </a:cubicBezTo>
                        <a:cubicBezTo>
                          <a:pt x="5054" y="1444"/>
                          <a:pt x="5135" y="2070"/>
                          <a:pt x="5382" y="2586"/>
                        </a:cubicBezTo>
                        <a:cubicBezTo>
                          <a:pt x="5445" y="2696"/>
                          <a:pt x="5528" y="2806"/>
                          <a:pt x="5630" y="2889"/>
                        </a:cubicBezTo>
                        <a:cubicBezTo>
                          <a:pt x="5671" y="2889"/>
                          <a:pt x="5692" y="2889"/>
                          <a:pt x="5734" y="2889"/>
                        </a:cubicBezTo>
                        <a:cubicBezTo>
                          <a:pt x="5838" y="2889"/>
                          <a:pt x="5939" y="2834"/>
                          <a:pt x="5981" y="2724"/>
                        </a:cubicBezTo>
                        <a:cubicBezTo>
                          <a:pt x="6002" y="2669"/>
                          <a:pt x="5981" y="2614"/>
                          <a:pt x="5939" y="2586"/>
                        </a:cubicBezTo>
                        <a:cubicBezTo>
                          <a:pt x="5898" y="2559"/>
                          <a:pt x="5856" y="2586"/>
                          <a:pt x="5838" y="2641"/>
                        </a:cubicBezTo>
                        <a:cubicBezTo>
                          <a:pt x="5838" y="2669"/>
                          <a:pt x="5775" y="2696"/>
                          <a:pt x="5734" y="2696"/>
                        </a:cubicBezTo>
                        <a:cubicBezTo>
                          <a:pt x="5713" y="2696"/>
                          <a:pt x="5692" y="2696"/>
                          <a:pt x="5692" y="2696"/>
                        </a:cubicBezTo>
                        <a:moveTo>
                          <a:pt x="15225" y="4849"/>
                        </a:moveTo>
                        <a:cubicBezTo>
                          <a:pt x="15245" y="4794"/>
                          <a:pt x="15245" y="4739"/>
                          <a:pt x="15225" y="4711"/>
                        </a:cubicBezTo>
                        <a:cubicBezTo>
                          <a:pt x="15121" y="4577"/>
                          <a:pt x="14977" y="3924"/>
                          <a:pt x="15017" y="3814"/>
                        </a:cubicBezTo>
                        <a:cubicBezTo>
                          <a:pt x="15058" y="3676"/>
                          <a:pt x="15183" y="3569"/>
                          <a:pt x="15306" y="3569"/>
                        </a:cubicBezTo>
                        <a:cubicBezTo>
                          <a:pt x="15306" y="3569"/>
                          <a:pt x="15306" y="3569"/>
                          <a:pt x="15326" y="3569"/>
                        </a:cubicBezTo>
                        <a:cubicBezTo>
                          <a:pt x="15615" y="3542"/>
                          <a:pt x="15905" y="3731"/>
                          <a:pt x="16173" y="3924"/>
                        </a:cubicBezTo>
                        <a:cubicBezTo>
                          <a:pt x="16504" y="4140"/>
                          <a:pt x="16853" y="4385"/>
                          <a:pt x="17246" y="4223"/>
                        </a:cubicBezTo>
                        <a:cubicBezTo>
                          <a:pt x="17866" y="3976"/>
                          <a:pt x="18587" y="3759"/>
                          <a:pt x="19267" y="3976"/>
                        </a:cubicBezTo>
                        <a:cubicBezTo>
                          <a:pt x="19309" y="3976"/>
                          <a:pt x="19371" y="4003"/>
                          <a:pt x="19434" y="4031"/>
                        </a:cubicBezTo>
                        <a:cubicBezTo>
                          <a:pt x="19598" y="4302"/>
                          <a:pt x="19681" y="4684"/>
                          <a:pt x="19619" y="5011"/>
                        </a:cubicBezTo>
                        <a:cubicBezTo>
                          <a:pt x="19556" y="5337"/>
                          <a:pt x="19371" y="5640"/>
                          <a:pt x="19124" y="5774"/>
                        </a:cubicBezTo>
                        <a:cubicBezTo>
                          <a:pt x="19103" y="5802"/>
                          <a:pt x="19082" y="5856"/>
                          <a:pt x="19103" y="5911"/>
                        </a:cubicBezTo>
                        <a:cubicBezTo>
                          <a:pt x="19103" y="5939"/>
                          <a:pt x="19124" y="5966"/>
                          <a:pt x="19165" y="5966"/>
                        </a:cubicBezTo>
                        <a:cubicBezTo>
                          <a:pt x="19165" y="5966"/>
                          <a:pt x="19184" y="5966"/>
                          <a:pt x="19184" y="5966"/>
                        </a:cubicBezTo>
                        <a:cubicBezTo>
                          <a:pt x="19473" y="5802"/>
                          <a:pt x="19700" y="5447"/>
                          <a:pt x="19762" y="5038"/>
                        </a:cubicBezTo>
                        <a:cubicBezTo>
                          <a:pt x="19804" y="4766"/>
                          <a:pt x="19783" y="4467"/>
                          <a:pt x="19681" y="4195"/>
                        </a:cubicBezTo>
                        <a:cubicBezTo>
                          <a:pt x="20567" y="4904"/>
                          <a:pt x="21103" y="6699"/>
                          <a:pt x="21166" y="8171"/>
                        </a:cubicBezTo>
                        <a:cubicBezTo>
                          <a:pt x="21002" y="8470"/>
                          <a:pt x="20650" y="8498"/>
                          <a:pt x="20382" y="8415"/>
                        </a:cubicBezTo>
                        <a:cubicBezTo>
                          <a:pt x="20278" y="8391"/>
                          <a:pt x="20155" y="8336"/>
                          <a:pt x="20051" y="8281"/>
                        </a:cubicBezTo>
                        <a:cubicBezTo>
                          <a:pt x="19845" y="8198"/>
                          <a:pt x="19639" y="8116"/>
                          <a:pt x="19434" y="8089"/>
                        </a:cubicBezTo>
                        <a:cubicBezTo>
                          <a:pt x="19040" y="8064"/>
                          <a:pt x="18650" y="8336"/>
                          <a:pt x="18421" y="8745"/>
                        </a:cubicBezTo>
                        <a:cubicBezTo>
                          <a:pt x="18400" y="8797"/>
                          <a:pt x="18400" y="8852"/>
                          <a:pt x="18442" y="8879"/>
                        </a:cubicBezTo>
                        <a:cubicBezTo>
                          <a:pt x="18462" y="8907"/>
                          <a:pt x="18462" y="8907"/>
                          <a:pt x="18483" y="8907"/>
                        </a:cubicBezTo>
                        <a:cubicBezTo>
                          <a:pt x="18504" y="8907"/>
                          <a:pt x="18525" y="8879"/>
                          <a:pt x="18546" y="8852"/>
                        </a:cubicBezTo>
                        <a:cubicBezTo>
                          <a:pt x="18731" y="8498"/>
                          <a:pt x="19082" y="8281"/>
                          <a:pt x="19434" y="8281"/>
                        </a:cubicBezTo>
                        <a:cubicBezTo>
                          <a:pt x="19619" y="8308"/>
                          <a:pt x="19804" y="8391"/>
                          <a:pt x="19989" y="8470"/>
                        </a:cubicBezTo>
                        <a:cubicBezTo>
                          <a:pt x="20114" y="8498"/>
                          <a:pt x="20236" y="8553"/>
                          <a:pt x="20361" y="8608"/>
                        </a:cubicBezTo>
                        <a:cubicBezTo>
                          <a:pt x="20608" y="8690"/>
                          <a:pt x="20939" y="8663"/>
                          <a:pt x="21166" y="8415"/>
                        </a:cubicBezTo>
                        <a:cubicBezTo>
                          <a:pt x="21166" y="8608"/>
                          <a:pt x="21166" y="8797"/>
                          <a:pt x="21145" y="8989"/>
                        </a:cubicBezTo>
                        <a:cubicBezTo>
                          <a:pt x="21002" y="10379"/>
                          <a:pt x="20319" y="11576"/>
                          <a:pt x="19720" y="12638"/>
                        </a:cubicBezTo>
                        <a:cubicBezTo>
                          <a:pt x="19556" y="12910"/>
                          <a:pt x="19392" y="13185"/>
                          <a:pt x="19226" y="13456"/>
                        </a:cubicBezTo>
                        <a:cubicBezTo>
                          <a:pt x="19145" y="12858"/>
                          <a:pt x="18835" y="12095"/>
                          <a:pt x="18504" y="11795"/>
                        </a:cubicBezTo>
                        <a:cubicBezTo>
                          <a:pt x="18113" y="11469"/>
                          <a:pt x="17597" y="11386"/>
                          <a:pt x="17142" y="11603"/>
                        </a:cubicBezTo>
                        <a:cubicBezTo>
                          <a:pt x="17142" y="11603"/>
                          <a:pt x="17121" y="11631"/>
                          <a:pt x="17100" y="11658"/>
                        </a:cubicBezTo>
                        <a:cubicBezTo>
                          <a:pt x="17100" y="11685"/>
                          <a:pt x="17100" y="11713"/>
                          <a:pt x="17100" y="11740"/>
                        </a:cubicBezTo>
                        <a:cubicBezTo>
                          <a:pt x="17163" y="11902"/>
                          <a:pt x="17329" y="11985"/>
                          <a:pt x="17452" y="11930"/>
                        </a:cubicBezTo>
                        <a:cubicBezTo>
                          <a:pt x="17493" y="11902"/>
                          <a:pt x="17514" y="11850"/>
                          <a:pt x="17493" y="11795"/>
                        </a:cubicBezTo>
                        <a:cubicBezTo>
                          <a:pt x="17473" y="11740"/>
                          <a:pt x="17431" y="11713"/>
                          <a:pt x="17389" y="11740"/>
                        </a:cubicBezTo>
                        <a:cubicBezTo>
                          <a:pt x="17368" y="11740"/>
                          <a:pt x="17348" y="11740"/>
                          <a:pt x="17329" y="11740"/>
                        </a:cubicBezTo>
                        <a:cubicBezTo>
                          <a:pt x="17678" y="11603"/>
                          <a:pt x="18092" y="11685"/>
                          <a:pt x="18421" y="11957"/>
                        </a:cubicBezTo>
                        <a:cubicBezTo>
                          <a:pt x="18751" y="12256"/>
                          <a:pt x="19061" y="13102"/>
                          <a:pt x="19103" y="13673"/>
                        </a:cubicBezTo>
                        <a:cubicBezTo>
                          <a:pt x="18876" y="14027"/>
                          <a:pt x="18629" y="14409"/>
                          <a:pt x="18340" y="14708"/>
                        </a:cubicBezTo>
                        <a:cubicBezTo>
                          <a:pt x="17926" y="15200"/>
                          <a:pt x="17452" y="15582"/>
                          <a:pt x="16978" y="15963"/>
                        </a:cubicBezTo>
                        <a:cubicBezTo>
                          <a:pt x="16894" y="16015"/>
                          <a:pt x="16832" y="16098"/>
                          <a:pt x="16751" y="16153"/>
                        </a:cubicBezTo>
                        <a:cubicBezTo>
                          <a:pt x="16832" y="14901"/>
                          <a:pt x="16194" y="13646"/>
                          <a:pt x="15264" y="13347"/>
                        </a:cubicBezTo>
                        <a:cubicBezTo>
                          <a:pt x="14936" y="13212"/>
                          <a:pt x="14584" y="13212"/>
                          <a:pt x="14233" y="13212"/>
                        </a:cubicBezTo>
                        <a:cubicBezTo>
                          <a:pt x="13717" y="13212"/>
                          <a:pt x="13243" y="13212"/>
                          <a:pt x="12852" y="12858"/>
                        </a:cubicBezTo>
                        <a:cubicBezTo>
                          <a:pt x="12810" y="12831"/>
                          <a:pt x="12769" y="12831"/>
                          <a:pt x="12748" y="12885"/>
                        </a:cubicBezTo>
                        <a:cubicBezTo>
                          <a:pt x="12727" y="12910"/>
                          <a:pt x="12727" y="12992"/>
                          <a:pt x="12769" y="13020"/>
                        </a:cubicBezTo>
                        <a:cubicBezTo>
                          <a:pt x="13201" y="13402"/>
                          <a:pt x="13717" y="13402"/>
                          <a:pt x="14233" y="13402"/>
                        </a:cubicBezTo>
                        <a:cubicBezTo>
                          <a:pt x="14563" y="13402"/>
                          <a:pt x="14915" y="13402"/>
                          <a:pt x="15225" y="13539"/>
                        </a:cubicBezTo>
                        <a:cubicBezTo>
                          <a:pt x="16090" y="13838"/>
                          <a:pt x="16709" y="15063"/>
                          <a:pt x="16605" y="16235"/>
                        </a:cubicBezTo>
                        <a:cubicBezTo>
                          <a:pt x="16584" y="16235"/>
                          <a:pt x="16605" y="16263"/>
                          <a:pt x="16605" y="16263"/>
                        </a:cubicBezTo>
                        <a:cubicBezTo>
                          <a:pt x="16441" y="16397"/>
                          <a:pt x="16277" y="16534"/>
                          <a:pt x="16110" y="16696"/>
                        </a:cubicBezTo>
                        <a:cubicBezTo>
                          <a:pt x="15553" y="17215"/>
                          <a:pt x="15037" y="17814"/>
                          <a:pt x="14542" y="18412"/>
                        </a:cubicBezTo>
                        <a:cubicBezTo>
                          <a:pt x="14522" y="18440"/>
                          <a:pt x="14480" y="18467"/>
                          <a:pt x="14461" y="18495"/>
                        </a:cubicBezTo>
                        <a:cubicBezTo>
                          <a:pt x="14480" y="18006"/>
                          <a:pt x="14295" y="17515"/>
                          <a:pt x="13925" y="17050"/>
                        </a:cubicBezTo>
                        <a:cubicBezTo>
                          <a:pt x="13573" y="16589"/>
                          <a:pt x="13120" y="16318"/>
                          <a:pt x="12706" y="16098"/>
                        </a:cubicBezTo>
                        <a:cubicBezTo>
                          <a:pt x="12604" y="16043"/>
                          <a:pt x="12500" y="15991"/>
                          <a:pt x="12378" y="15963"/>
                        </a:cubicBezTo>
                        <a:cubicBezTo>
                          <a:pt x="12068" y="15798"/>
                          <a:pt x="11737" y="15637"/>
                          <a:pt x="11427" y="15417"/>
                        </a:cubicBezTo>
                        <a:cubicBezTo>
                          <a:pt x="11305" y="15334"/>
                          <a:pt x="11159" y="15200"/>
                          <a:pt x="11076" y="15035"/>
                        </a:cubicBezTo>
                        <a:cubicBezTo>
                          <a:pt x="11016" y="14901"/>
                          <a:pt x="10974" y="14681"/>
                          <a:pt x="11057" y="14547"/>
                        </a:cubicBezTo>
                        <a:cubicBezTo>
                          <a:pt x="11097" y="14464"/>
                          <a:pt x="11159" y="14409"/>
                          <a:pt x="11221" y="14409"/>
                        </a:cubicBezTo>
                        <a:cubicBezTo>
                          <a:pt x="11263" y="14409"/>
                          <a:pt x="11326" y="14409"/>
                          <a:pt x="11365" y="14464"/>
                        </a:cubicBezTo>
                        <a:cubicBezTo>
                          <a:pt x="11386" y="14519"/>
                          <a:pt x="11427" y="14519"/>
                          <a:pt x="11469" y="14492"/>
                        </a:cubicBezTo>
                        <a:cubicBezTo>
                          <a:pt x="11490" y="14437"/>
                          <a:pt x="11490" y="14382"/>
                          <a:pt x="11469" y="14354"/>
                        </a:cubicBezTo>
                        <a:cubicBezTo>
                          <a:pt x="11406" y="14247"/>
                          <a:pt x="11326" y="14220"/>
                          <a:pt x="11221" y="14220"/>
                        </a:cubicBezTo>
                        <a:cubicBezTo>
                          <a:pt x="11097" y="14220"/>
                          <a:pt x="10995" y="14299"/>
                          <a:pt x="10932" y="14437"/>
                        </a:cubicBezTo>
                        <a:cubicBezTo>
                          <a:pt x="10828" y="14653"/>
                          <a:pt x="10870" y="14956"/>
                          <a:pt x="10953" y="15145"/>
                        </a:cubicBezTo>
                        <a:cubicBezTo>
                          <a:pt x="11057" y="15334"/>
                          <a:pt x="11221" y="15472"/>
                          <a:pt x="11365" y="15582"/>
                        </a:cubicBezTo>
                        <a:cubicBezTo>
                          <a:pt x="11675" y="15798"/>
                          <a:pt x="12005" y="15963"/>
                          <a:pt x="12336" y="16125"/>
                        </a:cubicBezTo>
                        <a:cubicBezTo>
                          <a:pt x="12438" y="16180"/>
                          <a:pt x="12542" y="16235"/>
                          <a:pt x="12665" y="16290"/>
                        </a:cubicBezTo>
                        <a:cubicBezTo>
                          <a:pt x="13037" y="16479"/>
                          <a:pt x="13490" y="16751"/>
                          <a:pt x="13821" y="17188"/>
                        </a:cubicBezTo>
                        <a:cubicBezTo>
                          <a:pt x="14212" y="17652"/>
                          <a:pt x="14357" y="18168"/>
                          <a:pt x="14316" y="18660"/>
                        </a:cubicBezTo>
                        <a:cubicBezTo>
                          <a:pt x="14316" y="18660"/>
                          <a:pt x="14316" y="18660"/>
                          <a:pt x="14316" y="18687"/>
                        </a:cubicBezTo>
                        <a:cubicBezTo>
                          <a:pt x="13964" y="19096"/>
                          <a:pt x="13594" y="19502"/>
                          <a:pt x="13222" y="19884"/>
                        </a:cubicBezTo>
                        <a:cubicBezTo>
                          <a:pt x="12459" y="20620"/>
                          <a:pt x="11305" y="21466"/>
                          <a:pt x="10086" y="21411"/>
                        </a:cubicBezTo>
                        <a:cubicBezTo>
                          <a:pt x="10602" y="21056"/>
                          <a:pt x="10953" y="20431"/>
                          <a:pt x="11036" y="19667"/>
                        </a:cubicBezTo>
                        <a:cubicBezTo>
                          <a:pt x="11138" y="18766"/>
                          <a:pt x="10810" y="17786"/>
                          <a:pt x="10232" y="17298"/>
                        </a:cubicBezTo>
                        <a:cubicBezTo>
                          <a:pt x="10190" y="17270"/>
                          <a:pt x="10148" y="17270"/>
                          <a:pt x="10128" y="17325"/>
                        </a:cubicBezTo>
                        <a:cubicBezTo>
                          <a:pt x="10107" y="17353"/>
                          <a:pt x="10128" y="17432"/>
                          <a:pt x="10148" y="17460"/>
                        </a:cubicBezTo>
                        <a:cubicBezTo>
                          <a:pt x="10685" y="17896"/>
                          <a:pt x="10995" y="18794"/>
                          <a:pt x="10891" y="19640"/>
                        </a:cubicBezTo>
                        <a:cubicBezTo>
                          <a:pt x="10810" y="20458"/>
                          <a:pt x="10375" y="21111"/>
                          <a:pt x="9776" y="21356"/>
                        </a:cubicBezTo>
                        <a:cubicBezTo>
                          <a:pt x="9323" y="21273"/>
                          <a:pt x="8890" y="21056"/>
                          <a:pt x="8476" y="20837"/>
                        </a:cubicBezTo>
                        <a:cubicBezTo>
                          <a:pt x="8229" y="20702"/>
                          <a:pt x="7961" y="20565"/>
                          <a:pt x="7692" y="20458"/>
                        </a:cubicBezTo>
                        <a:cubicBezTo>
                          <a:pt x="7343" y="20321"/>
                          <a:pt x="6992" y="20238"/>
                          <a:pt x="6661" y="20156"/>
                        </a:cubicBezTo>
                        <a:cubicBezTo>
                          <a:pt x="6890" y="20076"/>
                          <a:pt x="7096" y="19966"/>
                          <a:pt x="7281" y="19777"/>
                        </a:cubicBezTo>
                        <a:cubicBezTo>
                          <a:pt x="7611" y="19447"/>
                          <a:pt x="7838" y="18904"/>
                          <a:pt x="7859" y="18360"/>
                        </a:cubicBezTo>
                        <a:cubicBezTo>
                          <a:pt x="7859" y="18305"/>
                          <a:pt x="7838" y="18250"/>
                          <a:pt x="7796" y="18250"/>
                        </a:cubicBezTo>
                        <a:cubicBezTo>
                          <a:pt x="7755" y="18250"/>
                          <a:pt x="7713" y="18278"/>
                          <a:pt x="7713" y="18333"/>
                        </a:cubicBezTo>
                        <a:cubicBezTo>
                          <a:pt x="7692" y="18821"/>
                          <a:pt x="7487" y="19313"/>
                          <a:pt x="7177" y="19612"/>
                        </a:cubicBezTo>
                        <a:cubicBezTo>
                          <a:pt x="6890" y="19939"/>
                          <a:pt x="6476" y="20076"/>
                          <a:pt x="6106" y="19994"/>
                        </a:cubicBezTo>
                        <a:cubicBezTo>
                          <a:pt x="6085" y="19994"/>
                          <a:pt x="6085" y="19994"/>
                          <a:pt x="6064" y="19994"/>
                        </a:cubicBezTo>
                        <a:cubicBezTo>
                          <a:pt x="5734" y="19884"/>
                          <a:pt x="5403" y="19777"/>
                          <a:pt x="5093" y="19585"/>
                        </a:cubicBezTo>
                        <a:cubicBezTo>
                          <a:pt x="4598" y="19258"/>
                          <a:pt x="4166" y="18766"/>
                          <a:pt x="3835" y="18168"/>
                        </a:cubicBezTo>
                        <a:cubicBezTo>
                          <a:pt x="3918" y="18195"/>
                          <a:pt x="4020" y="18223"/>
                          <a:pt x="4103" y="18223"/>
                        </a:cubicBezTo>
                        <a:cubicBezTo>
                          <a:pt x="4330" y="18223"/>
                          <a:pt x="4538" y="18113"/>
                          <a:pt x="4723" y="17951"/>
                        </a:cubicBezTo>
                        <a:cubicBezTo>
                          <a:pt x="4970" y="17707"/>
                          <a:pt x="5135" y="17270"/>
                          <a:pt x="5135" y="16834"/>
                        </a:cubicBezTo>
                        <a:cubicBezTo>
                          <a:pt x="5114" y="16779"/>
                          <a:pt x="5093" y="16724"/>
                          <a:pt x="5054" y="16751"/>
                        </a:cubicBezTo>
                        <a:cubicBezTo>
                          <a:pt x="5012" y="16751"/>
                          <a:pt x="4970" y="16779"/>
                          <a:pt x="4970" y="16834"/>
                        </a:cubicBezTo>
                        <a:cubicBezTo>
                          <a:pt x="4991" y="17215"/>
                          <a:pt x="4846" y="17569"/>
                          <a:pt x="4619" y="17786"/>
                        </a:cubicBezTo>
                        <a:cubicBezTo>
                          <a:pt x="4392" y="18034"/>
                          <a:pt x="4103" y="18085"/>
                          <a:pt x="3835" y="17951"/>
                        </a:cubicBezTo>
                        <a:cubicBezTo>
                          <a:pt x="3793" y="17951"/>
                          <a:pt x="3754" y="17951"/>
                          <a:pt x="3754" y="18006"/>
                        </a:cubicBezTo>
                        <a:cubicBezTo>
                          <a:pt x="3155" y="16834"/>
                          <a:pt x="2887" y="15310"/>
                          <a:pt x="3134" y="13866"/>
                        </a:cubicBezTo>
                        <a:cubicBezTo>
                          <a:pt x="3197" y="13429"/>
                          <a:pt x="3298" y="13020"/>
                          <a:pt x="3444" y="12611"/>
                        </a:cubicBezTo>
                        <a:cubicBezTo>
                          <a:pt x="3465" y="12803"/>
                          <a:pt x="3525" y="12965"/>
                          <a:pt x="3692" y="13102"/>
                        </a:cubicBezTo>
                        <a:cubicBezTo>
                          <a:pt x="3835" y="13240"/>
                          <a:pt x="4020" y="13319"/>
                          <a:pt x="4186" y="13319"/>
                        </a:cubicBezTo>
                        <a:cubicBezTo>
                          <a:pt x="4288" y="13319"/>
                          <a:pt x="4392" y="13292"/>
                          <a:pt x="4476" y="13240"/>
                        </a:cubicBezTo>
                        <a:cubicBezTo>
                          <a:pt x="4517" y="13240"/>
                          <a:pt x="4538" y="13185"/>
                          <a:pt x="4517" y="13130"/>
                        </a:cubicBezTo>
                        <a:cubicBezTo>
                          <a:pt x="4517" y="13075"/>
                          <a:pt x="4476" y="13047"/>
                          <a:pt x="4434" y="13075"/>
                        </a:cubicBezTo>
                        <a:cubicBezTo>
                          <a:pt x="4207" y="13185"/>
                          <a:pt x="3960" y="13130"/>
                          <a:pt x="3772" y="12937"/>
                        </a:cubicBezTo>
                        <a:cubicBezTo>
                          <a:pt x="3587" y="12803"/>
                          <a:pt x="3567" y="12583"/>
                          <a:pt x="3567" y="12284"/>
                        </a:cubicBezTo>
                        <a:cubicBezTo>
                          <a:pt x="3960" y="11249"/>
                          <a:pt x="4598" y="10324"/>
                          <a:pt x="5382" y="9588"/>
                        </a:cubicBezTo>
                        <a:cubicBezTo>
                          <a:pt x="5671" y="9289"/>
                          <a:pt x="6002" y="9044"/>
                          <a:pt x="6353" y="8824"/>
                        </a:cubicBezTo>
                        <a:cubicBezTo>
                          <a:pt x="6518" y="8718"/>
                          <a:pt x="6640" y="8580"/>
                          <a:pt x="6765" y="8443"/>
                        </a:cubicBezTo>
                        <a:cubicBezTo>
                          <a:pt x="7197" y="8797"/>
                          <a:pt x="7466" y="9371"/>
                          <a:pt x="7591" y="10134"/>
                        </a:cubicBezTo>
                        <a:cubicBezTo>
                          <a:pt x="7692" y="10867"/>
                          <a:pt x="7570" y="11658"/>
                          <a:pt x="7239" y="12256"/>
                        </a:cubicBezTo>
                        <a:cubicBezTo>
                          <a:pt x="7096" y="12531"/>
                          <a:pt x="6929" y="12748"/>
                          <a:pt x="6765" y="12965"/>
                        </a:cubicBezTo>
                        <a:cubicBezTo>
                          <a:pt x="6661" y="13102"/>
                          <a:pt x="6559" y="13240"/>
                          <a:pt x="6455" y="13402"/>
                        </a:cubicBezTo>
                        <a:cubicBezTo>
                          <a:pt x="6124" y="13893"/>
                          <a:pt x="5960" y="14354"/>
                          <a:pt x="5981" y="14818"/>
                        </a:cubicBezTo>
                        <a:cubicBezTo>
                          <a:pt x="5981" y="15145"/>
                          <a:pt x="6106" y="15472"/>
                          <a:pt x="6291" y="15661"/>
                        </a:cubicBezTo>
                        <a:cubicBezTo>
                          <a:pt x="6414" y="15798"/>
                          <a:pt x="6580" y="15881"/>
                          <a:pt x="6723" y="15881"/>
                        </a:cubicBezTo>
                        <a:cubicBezTo>
                          <a:pt x="6744" y="15881"/>
                          <a:pt x="6765" y="15881"/>
                          <a:pt x="6807" y="15881"/>
                        </a:cubicBezTo>
                        <a:cubicBezTo>
                          <a:pt x="6848" y="15881"/>
                          <a:pt x="6869" y="15826"/>
                          <a:pt x="6869" y="15771"/>
                        </a:cubicBezTo>
                        <a:cubicBezTo>
                          <a:pt x="6848" y="15716"/>
                          <a:pt x="6827" y="15689"/>
                          <a:pt x="6786" y="15689"/>
                        </a:cubicBezTo>
                        <a:cubicBezTo>
                          <a:pt x="6640" y="15716"/>
                          <a:pt x="6497" y="15661"/>
                          <a:pt x="6393" y="15527"/>
                        </a:cubicBezTo>
                        <a:cubicBezTo>
                          <a:pt x="6229" y="15334"/>
                          <a:pt x="6124" y="15090"/>
                          <a:pt x="6124" y="14818"/>
                        </a:cubicBezTo>
                        <a:cubicBezTo>
                          <a:pt x="6106" y="14409"/>
                          <a:pt x="6249" y="13973"/>
                          <a:pt x="6559" y="13511"/>
                        </a:cubicBezTo>
                        <a:cubicBezTo>
                          <a:pt x="6661" y="13374"/>
                          <a:pt x="6765" y="13240"/>
                          <a:pt x="6869" y="13102"/>
                        </a:cubicBezTo>
                        <a:cubicBezTo>
                          <a:pt x="7033" y="12885"/>
                          <a:pt x="7218" y="12638"/>
                          <a:pt x="7364" y="12394"/>
                        </a:cubicBezTo>
                        <a:cubicBezTo>
                          <a:pt x="7713" y="11740"/>
                          <a:pt x="7859" y="10867"/>
                          <a:pt x="7734" y="10079"/>
                        </a:cubicBezTo>
                        <a:cubicBezTo>
                          <a:pt x="7611" y="9289"/>
                          <a:pt x="7322" y="8690"/>
                          <a:pt x="6869" y="8308"/>
                        </a:cubicBezTo>
                        <a:cubicBezTo>
                          <a:pt x="7054" y="8037"/>
                          <a:pt x="7197" y="7710"/>
                          <a:pt x="7343" y="7380"/>
                        </a:cubicBezTo>
                        <a:cubicBezTo>
                          <a:pt x="7507" y="7002"/>
                          <a:pt x="7674" y="6620"/>
                          <a:pt x="7921" y="6266"/>
                        </a:cubicBezTo>
                        <a:cubicBezTo>
                          <a:pt x="8044" y="6128"/>
                          <a:pt x="8190" y="5994"/>
                          <a:pt x="8354" y="5856"/>
                        </a:cubicBezTo>
                        <a:cubicBezTo>
                          <a:pt x="8643" y="5829"/>
                          <a:pt x="8932" y="6018"/>
                          <a:pt x="9075" y="6156"/>
                        </a:cubicBezTo>
                        <a:cubicBezTo>
                          <a:pt x="9901" y="6837"/>
                          <a:pt x="10354" y="8116"/>
                          <a:pt x="10252" y="9371"/>
                        </a:cubicBezTo>
                        <a:cubicBezTo>
                          <a:pt x="10252" y="9398"/>
                          <a:pt x="10273" y="9450"/>
                          <a:pt x="10292" y="9450"/>
                        </a:cubicBezTo>
                        <a:cubicBezTo>
                          <a:pt x="10313" y="9478"/>
                          <a:pt x="10313" y="9478"/>
                          <a:pt x="10333" y="9478"/>
                        </a:cubicBezTo>
                        <a:cubicBezTo>
                          <a:pt x="10333" y="9478"/>
                          <a:pt x="10354" y="9478"/>
                          <a:pt x="10375" y="9450"/>
                        </a:cubicBezTo>
                        <a:lnTo>
                          <a:pt x="10521" y="9344"/>
                        </a:lnTo>
                        <a:cubicBezTo>
                          <a:pt x="10542" y="9316"/>
                          <a:pt x="10560" y="9261"/>
                          <a:pt x="10542" y="9206"/>
                        </a:cubicBezTo>
                        <a:cubicBezTo>
                          <a:pt x="10521" y="9151"/>
                          <a:pt x="10458" y="9151"/>
                          <a:pt x="10437" y="9179"/>
                        </a:cubicBezTo>
                        <a:lnTo>
                          <a:pt x="10417" y="9179"/>
                        </a:lnTo>
                        <a:cubicBezTo>
                          <a:pt x="10458" y="7927"/>
                          <a:pt x="9963" y="6675"/>
                          <a:pt x="9159" y="5994"/>
                        </a:cubicBezTo>
                        <a:cubicBezTo>
                          <a:pt x="8974" y="5829"/>
                          <a:pt x="8786" y="5747"/>
                          <a:pt x="8601" y="5692"/>
                        </a:cubicBezTo>
                        <a:cubicBezTo>
                          <a:pt x="8828" y="5557"/>
                          <a:pt x="9055" y="5420"/>
                          <a:pt x="9302" y="5285"/>
                        </a:cubicBezTo>
                        <a:cubicBezTo>
                          <a:pt x="9695" y="5093"/>
                          <a:pt x="10065" y="4876"/>
                          <a:pt x="10354" y="4629"/>
                        </a:cubicBezTo>
                        <a:cubicBezTo>
                          <a:pt x="10706" y="4302"/>
                          <a:pt x="11159" y="4140"/>
                          <a:pt x="11696" y="4140"/>
                        </a:cubicBezTo>
                        <a:cubicBezTo>
                          <a:pt x="11922" y="4140"/>
                          <a:pt x="12149" y="4168"/>
                          <a:pt x="12396" y="4223"/>
                        </a:cubicBezTo>
                        <a:cubicBezTo>
                          <a:pt x="11922" y="4550"/>
                          <a:pt x="11573" y="5203"/>
                          <a:pt x="11552" y="5911"/>
                        </a:cubicBezTo>
                        <a:cubicBezTo>
                          <a:pt x="11552" y="5966"/>
                          <a:pt x="11573" y="6018"/>
                          <a:pt x="11612" y="6018"/>
                        </a:cubicBezTo>
                        <a:lnTo>
                          <a:pt x="11758" y="6046"/>
                        </a:lnTo>
                        <a:cubicBezTo>
                          <a:pt x="11779" y="6046"/>
                          <a:pt x="11779" y="6046"/>
                          <a:pt x="11779" y="6046"/>
                        </a:cubicBezTo>
                        <a:cubicBezTo>
                          <a:pt x="11820" y="6046"/>
                          <a:pt x="11841" y="6018"/>
                          <a:pt x="11841" y="5966"/>
                        </a:cubicBezTo>
                        <a:cubicBezTo>
                          <a:pt x="11860" y="5911"/>
                          <a:pt x="11820" y="5856"/>
                          <a:pt x="11779" y="5856"/>
                        </a:cubicBezTo>
                        <a:lnTo>
                          <a:pt x="11696" y="5829"/>
                        </a:lnTo>
                        <a:cubicBezTo>
                          <a:pt x="11737" y="5231"/>
                          <a:pt x="12068" y="4629"/>
                          <a:pt x="12480" y="4385"/>
                        </a:cubicBezTo>
                        <a:cubicBezTo>
                          <a:pt x="12521" y="4357"/>
                          <a:pt x="12542" y="4302"/>
                          <a:pt x="12521" y="4250"/>
                        </a:cubicBezTo>
                        <a:cubicBezTo>
                          <a:pt x="12584" y="4275"/>
                          <a:pt x="12644" y="4275"/>
                          <a:pt x="12727" y="4302"/>
                        </a:cubicBezTo>
                        <a:cubicBezTo>
                          <a:pt x="13201" y="4440"/>
                          <a:pt x="13717" y="4195"/>
                          <a:pt x="14233" y="3948"/>
                        </a:cubicBezTo>
                        <a:cubicBezTo>
                          <a:pt x="14461" y="3814"/>
                          <a:pt x="14688" y="3704"/>
                          <a:pt x="14936" y="3621"/>
                        </a:cubicBezTo>
                        <a:cubicBezTo>
                          <a:pt x="14915" y="3676"/>
                          <a:pt x="14894" y="3704"/>
                          <a:pt x="14894" y="3731"/>
                        </a:cubicBezTo>
                        <a:cubicBezTo>
                          <a:pt x="14811" y="3948"/>
                          <a:pt x="14996" y="4684"/>
                          <a:pt x="15121" y="4849"/>
                        </a:cubicBezTo>
                        <a:cubicBezTo>
                          <a:pt x="15121" y="4849"/>
                          <a:pt x="15141" y="4876"/>
                          <a:pt x="15162" y="4876"/>
                        </a:cubicBezTo>
                        <a:cubicBezTo>
                          <a:pt x="15183" y="4876"/>
                          <a:pt x="15204" y="4849"/>
                          <a:pt x="15225" y="4849"/>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501" name="Google Shape;444;p32"/>
                <p:cNvSpPr/>
                <p:nvPr/>
              </p:nvSpPr>
              <p:spPr>
                <a:xfrm>
                  <a:off x="0" y="0"/>
                  <a:ext cx="1724850" cy="1339976"/>
                </a:xfrm>
                <a:custGeom>
                  <a:avLst/>
                  <a:gdLst/>
                  <a:ahLst/>
                  <a:cxnLst>
                    <a:cxn ang="0">
                      <a:pos x="wd2" y="hd2"/>
                    </a:cxn>
                    <a:cxn ang="5400000">
                      <a:pos x="wd2" y="hd2"/>
                    </a:cxn>
                    <a:cxn ang="10800000">
                      <a:pos x="wd2" y="hd2"/>
                    </a:cxn>
                    <a:cxn ang="16200000">
                      <a:pos x="wd2" y="hd2"/>
                    </a:cxn>
                  </a:cxnLst>
                  <a:rect l="0" t="0" r="r" b="b"/>
                  <a:pathLst>
                    <a:path w="21600" h="21600" extrusionOk="0">
                      <a:moveTo>
                        <a:pt x="5392" y="41"/>
                      </a:moveTo>
                      <a:lnTo>
                        <a:pt x="3892" y="2971"/>
                      </a:lnTo>
                      <a:cubicBezTo>
                        <a:pt x="3875" y="2971"/>
                        <a:pt x="3858" y="2971"/>
                        <a:pt x="3841" y="2971"/>
                      </a:cubicBezTo>
                      <a:cubicBezTo>
                        <a:pt x="3741" y="2971"/>
                        <a:pt x="3656" y="3078"/>
                        <a:pt x="3656" y="3209"/>
                      </a:cubicBezTo>
                      <a:cubicBezTo>
                        <a:pt x="3656" y="3253"/>
                        <a:pt x="3673" y="3297"/>
                        <a:pt x="3690" y="3316"/>
                      </a:cubicBezTo>
                      <a:lnTo>
                        <a:pt x="825" y="7048"/>
                      </a:lnTo>
                      <a:cubicBezTo>
                        <a:pt x="808" y="7048"/>
                        <a:pt x="776" y="7048"/>
                        <a:pt x="759" y="7048"/>
                      </a:cubicBezTo>
                      <a:cubicBezTo>
                        <a:pt x="657" y="7048"/>
                        <a:pt x="572" y="7155"/>
                        <a:pt x="572" y="7286"/>
                      </a:cubicBezTo>
                      <a:cubicBezTo>
                        <a:pt x="572" y="7373"/>
                        <a:pt x="606" y="7437"/>
                        <a:pt x="674" y="7480"/>
                      </a:cubicBezTo>
                      <a:lnTo>
                        <a:pt x="119" y="11732"/>
                      </a:lnTo>
                      <a:cubicBezTo>
                        <a:pt x="51" y="11776"/>
                        <a:pt x="0" y="11861"/>
                        <a:pt x="0" y="11971"/>
                      </a:cubicBezTo>
                      <a:cubicBezTo>
                        <a:pt x="0" y="12080"/>
                        <a:pt x="68" y="12187"/>
                        <a:pt x="168" y="12209"/>
                      </a:cubicBezTo>
                      <a:lnTo>
                        <a:pt x="1246" y="15136"/>
                      </a:lnTo>
                      <a:cubicBezTo>
                        <a:pt x="1197" y="15180"/>
                        <a:pt x="1180" y="15245"/>
                        <a:pt x="1180" y="15333"/>
                      </a:cubicBezTo>
                      <a:cubicBezTo>
                        <a:pt x="1180" y="15462"/>
                        <a:pt x="1263" y="15571"/>
                        <a:pt x="1365" y="15571"/>
                      </a:cubicBezTo>
                      <a:cubicBezTo>
                        <a:pt x="1399" y="15571"/>
                        <a:pt x="1432" y="15549"/>
                        <a:pt x="1449" y="15527"/>
                      </a:cubicBezTo>
                      <a:cubicBezTo>
                        <a:pt x="2527" y="16395"/>
                        <a:pt x="4111" y="17696"/>
                        <a:pt x="4550" y="18150"/>
                      </a:cubicBezTo>
                      <a:cubicBezTo>
                        <a:pt x="4533" y="18172"/>
                        <a:pt x="4533" y="18216"/>
                        <a:pt x="4533" y="18260"/>
                      </a:cubicBezTo>
                      <a:cubicBezTo>
                        <a:pt x="4533" y="18391"/>
                        <a:pt x="4618" y="18498"/>
                        <a:pt x="4718" y="18498"/>
                      </a:cubicBezTo>
                      <a:cubicBezTo>
                        <a:pt x="4769" y="18498"/>
                        <a:pt x="4820" y="18454"/>
                        <a:pt x="4852" y="18410"/>
                      </a:cubicBezTo>
                      <a:lnTo>
                        <a:pt x="7430" y="19604"/>
                      </a:lnTo>
                      <a:cubicBezTo>
                        <a:pt x="7447" y="19735"/>
                        <a:pt x="7515" y="19842"/>
                        <a:pt x="7615" y="19842"/>
                      </a:cubicBezTo>
                      <a:cubicBezTo>
                        <a:pt x="7683" y="19842"/>
                        <a:pt x="7734" y="19799"/>
                        <a:pt x="7768" y="19757"/>
                      </a:cubicBezTo>
                      <a:lnTo>
                        <a:pt x="11171" y="21362"/>
                      </a:lnTo>
                      <a:cubicBezTo>
                        <a:pt x="11171" y="21491"/>
                        <a:pt x="11254" y="21600"/>
                        <a:pt x="11356" y="21600"/>
                      </a:cubicBezTo>
                      <a:cubicBezTo>
                        <a:pt x="11473" y="21600"/>
                        <a:pt x="11558" y="21491"/>
                        <a:pt x="11558" y="21362"/>
                      </a:cubicBezTo>
                      <a:cubicBezTo>
                        <a:pt x="11558" y="21340"/>
                        <a:pt x="11541" y="21318"/>
                        <a:pt x="11541" y="21296"/>
                      </a:cubicBezTo>
                      <a:lnTo>
                        <a:pt x="16310" y="16677"/>
                      </a:lnTo>
                      <a:cubicBezTo>
                        <a:pt x="16327" y="16699"/>
                        <a:pt x="16376" y="16721"/>
                        <a:pt x="16410" y="16721"/>
                      </a:cubicBezTo>
                      <a:cubicBezTo>
                        <a:pt x="16512" y="16721"/>
                        <a:pt x="16595" y="16611"/>
                        <a:pt x="16595" y="16480"/>
                      </a:cubicBezTo>
                      <a:cubicBezTo>
                        <a:pt x="16595" y="16439"/>
                        <a:pt x="16595" y="16417"/>
                        <a:pt x="16578" y="16373"/>
                      </a:cubicBezTo>
                      <a:lnTo>
                        <a:pt x="19713" y="12663"/>
                      </a:lnTo>
                      <a:cubicBezTo>
                        <a:pt x="19730" y="12685"/>
                        <a:pt x="19764" y="12707"/>
                        <a:pt x="19796" y="12707"/>
                      </a:cubicBezTo>
                      <a:cubicBezTo>
                        <a:pt x="19898" y="12707"/>
                        <a:pt x="19981" y="12600"/>
                        <a:pt x="19981" y="12469"/>
                      </a:cubicBezTo>
                      <a:cubicBezTo>
                        <a:pt x="19981" y="12403"/>
                        <a:pt x="19966" y="12340"/>
                        <a:pt x="19932" y="12296"/>
                      </a:cubicBezTo>
                      <a:lnTo>
                        <a:pt x="21398" y="8521"/>
                      </a:lnTo>
                      <a:cubicBezTo>
                        <a:pt x="21398" y="8521"/>
                        <a:pt x="21398" y="8521"/>
                        <a:pt x="21415" y="8521"/>
                      </a:cubicBezTo>
                      <a:cubicBezTo>
                        <a:pt x="21515" y="8521"/>
                        <a:pt x="21600" y="8414"/>
                        <a:pt x="21600" y="8283"/>
                      </a:cubicBezTo>
                      <a:cubicBezTo>
                        <a:pt x="21600" y="8176"/>
                        <a:pt x="21549" y="8088"/>
                        <a:pt x="21481" y="8044"/>
                      </a:cubicBezTo>
                      <a:cubicBezTo>
                        <a:pt x="21381" y="7417"/>
                        <a:pt x="20875" y="5876"/>
                        <a:pt x="20420" y="4510"/>
                      </a:cubicBezTo>
                      <a:cubicBezTo>
                        <a:pt x="20454" y="4466"/>
                        <a:pt x="20471" y="4400"/>
                        <a:pt x="20471" y="4337"/>
                      </a:cubicBezTo>
                      <a:cubicBezTo>
                        <a:pt x="20471" y="4206"/>
                        <a:pt x="20388" y="4099"/>
                        <a:pt x="20286" y="4099"/>
                      </a:cubicBezTo>
                      <a:cubicBezTo>
                        <a:pt x="20252" y="4099"/>
                        <a:pt x="20218" y="4121"/>
                        <a:pt x="20185" y="4140"/>
                      </a:cubicBezTo>
                      <a:lnTo>
                        <a:pt x="16765" y="1301"/>
                      </a:lnTo>
                      <a:cubicBezTo>
                        <a:pt x="16765" y="1279"/>
                        <a:pt x="16782" y="1257"/>
                        <a:pt x="16782" y="1235"/>
                      </a:cubicBezTo>
                      <a:cubicBezTo>
                        <a:pt x="16782" y="1106"/>
                        <a:pt x="16697" y="997"/>
                        <a:pt x="16578" y="997"/>
                      </a:cubicBezTo>
                      <a:cubicBezTo>
                        <a:pt x="16529" y="997"/>
                        <a:pt x="16461" y="1040"/>
                        <a:pt x="16427" y="1106"/>
                      </a:cubicBezTo>
                      <a:lnTo>
                        <a:pt x="14051" y="345"/>
                      </a:lnTo>
                      <a:cubicBezTo>
                        <a:pt x="14034" y="238"/>
                        <a:pt x="13951" y="151"/>
                        <a:pt x="13866" y="151"/>
                      </a:cubicBezTo>
                      <a:cubicBezTo>
                        <a:pt x="13783" y="151"/>
                        <a:pt x="13715" y="216"/>
                        <a:pt x="13698" y="301"/>
                      </a:cubicBezTo>
                      <a:cubicBezTo>
                        <a:pt x="13377" y="282"/>
                        <a:pt x="12722" y="282"/>
                        <a:pt x="11288" y="282"/>
                      </a:cubicBezTo>
                      <a:cubicBezTo>
                        <a:pt x="10312" y="301"/>
                        <a:pt x="9333" y="301"/>
                        <a:pt x="8912" y="301"/>
                      </a:cubicBezTo>
                      <a:cubicBezTo>
                        <a:pt x="8880" y="238"/>
                        <a:pt x="8812" y="194"/>
                        <a:pt x="8744" y="194"/>
                      </a:cubicBezTo>
                      <a:cubicBezTo>
                        <a:pt x="8676" y="194"/>
                        <a:pt x="8627" y="238"/>
                        <a:pt x="8593" y="301"/>
                      </a:cubicBezTo>
                      <a:lnTo>
                        <a:pt x="5460" y="0"/>
                      </a:lnTo>
                      <a:cubicBezTo>
                        <a:pt x="5460" y="0"/>
                        <a:pt x="5443" y="0"/>
                        <a:pt x="5443" y="0"/>
                      </a:cubicBezTo>
                      <a:cubicBezTo>
                        <a:pt x="5426" y="0"/>
                        <a:pt x="5409" y="19"/>
                        <a:pt x="5392" y="41"/>
                      </a:cubicBezTo>
                      <a:moveTo>
                        <a:pt x="4027" y="3231"/>
                      </a:moveTo>
                      <a:cubicBezTo>
                        <a:pt x="4027" y="3231"/>
                        <a:pt x="4027" y="3231"/>
                        <a:pt x="4027" y="3209"/>
                      </a:cubicBezTo>
                      <a:cubicBezTo>
                        <a:pt x="4027" y="3165"/>
                        <a:pt x="4010" y="3100"/>
                        <a:pt x="3993" y="3056"/>
                      </a:cubicBezTo>
                      <a:lnTo>
                        <a:pt x="5475" y="151"/>
                      </a:lnTo>
                      <a:lnTo>
                        <a:pt x="8559" y="455"/>
                      </a:lnTo>
                      <a:cubicBezTo>
                        <a:pt x="8576" y="562"/>
                        <a:pt x="8661" y="671"/>
                        <a:pt x="8744" y="671"/>
                      </a:cubicBezTo>
                      <a:lnTo>
                        <a:pt x="10801" y="5074"/>
                      </a:lnTo>
                      <a:cubicBezTo>
                        <a:pt x="10784" y="5096"/>
                        <a:pt x="10767" y="5117"/>
                        <a:pt x="10767" y="5139"/>
                      </a:cubicBezTo>
                      <a:lnTo>
                        <a:pt x="8980" y="4879"/>
                      </a:lnTo>
                      <a:cubicBezTo>
                        <a:pt x="8963" y="4770"/>
                        <a:pt x="8895" y="4704"/>
                        <a:pt x="8812" y="4704"/>
                      </a:cubicBezTo>
                      <a:cubicBezTo>
                        <a:pt x="8744" y="4704"/>
                        <a:pt x="8676" y="4726"/>
                        <a:pt x="8644" y="4792"/>
                      </a:cubicBezTo>
                      <a:close/>
                      <a:moveTo>
                        <a:pt x="8997" y="455"/>
                      </a:moveTo>
                      <a:cubicBezTo>
                        <a:pt x="10716" y="433"/>
                        <a:pt x="12973" y="433"/>
                        <a:pt x="13681" y="455"/>
                      </a:cubicBezTo>
                      <a:cubicBezTo>
                        <a:pt x="13698" y="520"/>
                        <a:pt x="13732" y="562"/>
                        <a:pt x="13783" y="605"/>
                      </a:cubicBezTo>
                      <a:cubicBezTo>
                        <a:pt x="13681" y="931"/>
                        <a:pt x="13513" y="1539"/>
                        <a:pt x="13294" y="2429"/>
                      </a:cubicBezTo>
                      <a:cubicBezTo>
                        <a:pt x="13243" y="2429"/>
                        <a:pt x="13192" y="2472"/>
                        <a:pt x="13158" y="2514"/>
                      </a:cubicBezTo>
                      <a:close/>
                      <a:moveTo>
                        <a:pt x="14068" y="7612"/>
                      </a:moveTo>
                      <a:lnTo>
                        <a:pt x="13394" y="2883"/>
                      </a:lnTo>
                      <a:cubicBezTo>
                        <a:pt x="13445" y="2839"/>
                        <a:pt x="13496" y="2754"/>
                        <a:pt x="13496" y="2667"/>
                      </a:cubicBezTo>
                      <a:cubicBezTo>
                        <a:pt x="13496" y="2579"/>
                        <a:pt x="13462" y="2514"/>
                        <a:pt x="13411" y="2472"/>
                      </a:cubicBezTo>
                      <a:cubicBezTo>
                        <a:pt x="13581" y="1821"/>
                        <a:pt x="13783" y="997"/>
                        <a:pt x="13883" y="627"/>
                      </a:cubicBezTo>
                      <a:cubicBezTo>
                        <a:pt x="13951" y="605"/>
                        <a:pt x="14002" y="562"/>
                        <a:pt x="14017" y="498"/>
                      </a:cubicBezTo>
                      <a:lnTo>
                        <a:pt x="16393" y="1257"/>
                      </a:lnTo>
                      <a:cubicBezTo>
                        <a:pt x="16410" y="1366"/>
                        <a:pt x="16478" y="1451"/>
                        <a:pt x="16563" y="1473"/>
                      </a:cubicBezTo>
                      <a:lnTo>
                        <a:pt x="16831" y="3729"/>
                      </a:lnTo>
                      <a:cubicBezTo>
                        <a:pt x="16782" y="3773"/>
                        <a:pt x="16748" y="3839"/>
                        <a:pt x="16748" y="3924"/>
                      </a:cubicBezTo>
                      <a:cubicBezTo>
                        <a:pt x="16748" y="3967"/>
                        <a:pt x="16748" y="4011"/>
                        <a:pt x="16765" y="4033"/>
                      </a:cubicBezTo>
                      <a:lnTo>
                        <a:pt x="14136" y="7634"/>
                      </a:lnTo>
                      <a:cubicBezTo>
                        <a:pt x="14119" y="7612"/>
                        <a:pt x="14102" y="7612"/>
                        <a:pt x="14068" y="7612"/>
                      </a:cubicBezTo>
                      <a:close/>
                      <a:moveTo>
                        <a:pt x="8863" y="627"/>
                      </a:moveTo>
                      <a:cubicBezTo>
                        <a:pt x="8880" y="605"/>
                        <a:pt x="8895" y="583"/>
                        <a:pt x="8895" y="562"/>
                      </a:cubicBezTo>
                      <a:lnTo>
                        <a:pt x="13126" y="2667"/>
                      </a:lnTo>
                      <a:cubicBezTo>
                        <a:pt x="13126" y="2667"/>
                        <a:pt x="13126" y="2667"/>
                        <a:pt x="13126" y="2667"/>
                      </a:cubicBezTo>
                      <a:cubicBezTo>
                        <a:pt x="13126" y="2689"/>
                        <a:pt x="13126" y="2733"/>
                        <a:pt x="13126" y="2754"/>
                      </a:cubicBezTo>
                      <a:lnTo>
                        <a:pt x="11020" y="5030"/>
                      </a:lnTo>
                      <a:cubicBezTo>
                        <a:pt x="11003" y="5008"/>
                        <a:pt x="10969" y="5008"/>
                        <a:pt x="10935" y="5008"/>
                      </a:cubicBezTo>
                      <a:cubicBezTo>
                        <a:pt x="10918" y="5008"/>
                        <a:pt x="10901" y="5008"/>
                        <a:pt x="10901" y="5008"/>
                      </a:cubicBezTo>
                      <a:close/>
                      <a:moveTo>
                        <a:pt x="17101" y="3858"/>
                      </a:moveTo>
                      <a:cubicBezTo>
                        <a:pt x="17084" y="3773"/>
                        <a:pt x="17033" y="3707"/>
                        <a:pt x="16950" y="3685"/>
                      </a:cubicBezTo>
                      <a:lnTo>
                        <a:pt x="16680" y="1451"/>
                      </a:lnTo>
                      <a:cubicBezTo>
                        <a:pt x="16680" y="1429"/>
                        <a:pt x="16697" y="1429"/>
                        <a:pt x="16697" y="1429"/>
                      </a:cubicBezTo>
                      <a:lnTo>
                        <a:pt x="20015" y="4162"/>
                      </a:lnTo>
                      <a:cubicBezTo>
                        <a:pt x="19662" y="4121"/>
                        <a:pt x="18871" y="4033"/>
                        <a:pt x="17101" y="3858"/>
                      </a:cubicBezTo>
                      <a:close/>
                      <a:moveTo>
                        <a:pt x="11120" y="5246"/>
                      </a:moveTo>
                      <a:cubicBezTo>
                        <a:pt x="11120" y="5205"/>
                        <a:pt x="11120" y="5183"/>
                        <a:pt x="11103" y="5139"/>
                      </a:cubicBezTo>
                      <a:lnTo>
                        <a:pt x="13209" y="2861"/>
                      </a:lnTo>
                      <a:cubicBezTo>
                        <a:pt x="13226" y="2883"/>
                        <a:pt x="13260" y="2905"/>
                        <a:pt x="13277" y="2905"/>
                      </a:cubicBezTo>
                      <a:lnTo>
                        <a:pt x="13968" y="7634"/>
                      </a:lnTo>
                      <a:cubicBezTo>
                        <a:pt x="13900" y="7677"/>
                        <a:pt x="13866" y="7762"/>
                        <a:pt x="13866" y="7850"/>
                      </a:cubicBezTo>
                      <a:cubicBezTo>
                        <a:pt x="13866" y="7850"/>
                        <a:pt x="13866" y="7872"/>
                        <a:pt x="13866" y="7872"/>
                      </a:cubicBezTo>
                      <a:lnTo>
                        <a:pt x="8997" y="10908"/>
                      </a:lnTo>
                      <a:cubicBezTo>
                        <a:pt x="8963" y="10886"/>
                        <a:pt x="8929" y="10864"/>
                        <a:pt x="8895" y="10864"/>
                      </a:cubicBezTo>
                      <a:cubicBezTo>
                        <a:pt x="8895" y="10864"/>
                        <a:pt x="8895" y="10864"/>
                        <a:pt x="8895" y="10864"/>
                      </a:cubicBezTo>
                      <a:lnTo>
                        <a:pt x="8929" y="10388"/>
                      </a:lnTo>
                      <a:cubicBezTo>
                        <a:pt x="9014" y="10366"/>
                        <a:pt x="9082" y="10257"/>
                        <a:pt x="9082" y="10150"/>
                      </a:cubicBezTo>
                      <a:cubicBezTo>
                        <a:pt x="9082" y="10084"/>
                        <a:pt x="9048" y="10018"/>
                        <a:pt x="9014" y="9975"/>
                      </a:cubicBezTo>
                      <a:lnTo>
                        <a:pt x="10901" y="5465"/>
                      </a:lnTo>
                      <a:cubicBezTo>
                        <a:pt x="10901" y="5487"/>
                        <a:pt x="10918" y="5487"/>
                        <a:pt x="10935" y="5487"/>
                      </a:cubicBezTo>
                      <a:cubicBezTo>
                        <a:pt x="11035" y="5487"/>
                        <a:pt x="11120" y="5378"/>
                        <a:pt x="11120" y="5246"/>
                      </a:cubicBezTo>
                      <a:close/>
                      <a:moveTo>
                        <a:pt x="4027" y="3382"/>
                      </a:moveTo>
                      <a:lnTo>
                        <a:pt x="8627" y="4945"/>
                      </a:lnTo>
                      <a:cubicBezTo>
                        <a:pt x="8627" y="4986"/>
                        <a:pt x="8627" y="5008"/>
                        <a:pt x="8644" y="5030"/>
                      </a:cubicBezTo>
                      <a:lnTo>
                        <a:pt x="7009" y="7070"/>
                      </a:lnTo>
                      <a:cubicBezTo>
                        <a:pt x="6992" y="7048"/>
                        <a:pt x="6975" y="7048"/>
                        <a:pt x="6943" y="7048"/>
                      </a:cubicBezTo>
                      <a:cubicBezTo>
                        <a:pt x="6926" y="7048"/>
                        <a:pt x="6892" y="7048"/>
                        <a:pt x="6875" y="7048"/>
                      </a:cubicBezTo>
                      <a:close/>
                      <a:moveTo>
                        <a:pt x="944" y="7286"/>
                      </a:moveTo>
                      <a:cubicBezTo>
                        <a:pt x="944" y="7242"/>
                        <a:pt x="944" y="7198"/>
                        <a:pt x="910" y="7155"/>
                      </a:cubicBezTo>
                      <a:lnTo>
                        <a:pt x="3773" y="3425"/>
                      </a:lnTo>
                      <a:cubicBezTo>
                        <a:pt x="3790" y="3447"/>
                        <a:pt x="3824" y="3447"/>
                        <a:pt x="3841" y="3447"/>
                      </a:cubicBezTo>
                      <a:cubicBezTo>
                        <a:pt x="3858" y="3447"/>
                        <a:pt x="3875" y="3447"/>
                        <a:pt x="3892" y="3447"/>
                      </a:cubicBezTo>
                      <a:lnTo>
                        <a:pt x="6790" y="7155"/>
                      </a:lnTo>
                      <a:cubicBezTo>
                        <a:pt x="6773" y="7198"/>
                        <a:pt x="6756" y="7242"/>
                        <a:pt x="6756" y="7286"/>
                      </a:cubicBezTo>
                      <a:cubicBezTo>
                        <a:pt x="6756" y="7352"/>
                        <a:pt x="6773" y="7417"/>
                        <a:pt x="6824" y="7459"/>
                      </a:cubicBezTo>
                      <a:lnTo>
                        <a:pt x="5930" y="10191"/>
                      </a:lnTo>
                      <a:cubicBezTo>
                        <a:pt x="5913" y="10191"/>
                        <a:pt x="5898" y="10191"/>
                        <a:pt x="5881" y="10191"/>
                      </a:cubicBezTo>
                      <a:cubicBezTo>
                        <a:pt x="5864" y="10191"/>
                        <a:pt x="5830" y="10191"/>
                        <a:pt x="5813" y="10191"/>
                      </a:cubicBezTo>
                      <a:close/>
                      <a:moveTo>
                        <a:pt x="17101" y="4011"/>
                      </a:moveTo>
                      <a:cubicBezTo>
                        <a:pt x="18180" y="4121"/>
                        <a:pt x="19611" y="4249"/>
                        <a:pt x="20100" y="4337"/>
                      </a:cubicBezTo>
                      <a:cubicBezTo>
                        <a:pt x="20100" y="4400"/>
                        <a:pt x="20117" y="4466"/>
                        <a:pt x="20151" y="4510"/>
                      </a:cubicBezTo>
                      <a:lnTo>
                        <a:pt x="18416" y="9671"/>
                      </a:lnTo>
                      <a:cubicBezTo>
                        <a:pt x="18399" y="9671"/>
                        <a:pt x="18399" y="9671"/>
                        <a:pt x="18399" y="9671"/>
                      </a:cubicBezTo>
                      <a:cubicBezTo>
                        <a:pt x="18331" y="9671"/>
                        <a:pt x="18280" y="9693"/>
                        <a:pt x="18248" y="9758"/>
                      </a:cubicBezTo>
                      <a:lnTo>
                        <a:pt x="14236" y="7850"/>
                      </a:lnTo>
                      <a:cubicBezTo>
                        <a:pt x="14236" y="7850"/>
                        <a:pt x="14236" y="7850"/>
                        <a:pt x="14236" y="7850"/>
                      </a:cubicBezTo>
                      <a:cubicBezTo>
                        <a:pt x="14236" y="7806"/>
                        <a:pt x="14221" y="7762"/>
                        <a:pt x="14221" y="7741"/>
                      </a:cubicBezTo>
                      <a:lnTo>
                        <a:pt x="16848" y="4140"/>
                      </a:lnTo>
                      <a:cubicBezTo>
                        <a:pt x="16865" y="4162"/>
                        <a:pt x="16899" y="4162"/>
                        <a:pt x="16933" y="4162"/>
                      </a:cubicBezTo>
                      <a:cubicBezTo>
                        <a:pt x="16999" y="4162"/>
                        <a:pt x="17067" y="4099"/>
                        <a:pt x="17101" y="4011"/>
                      </a:cubicBezTo>
                      <a:moveTo>
                        <a:pt x="20320" y="4575"/>
                      </a:moveTo>
                      <a:cubicBezTo>
                        <a:pt x="20320" y="4575"/>
                        <a:pt x="20320" y="4575"/>
                        <a:pt x="20320" y="4575"/>
                      </a:cubicBezTo>
                      <a:cubicBezTo>
                        <a:pt x="20505" y="5183"/>
                        <a:pt x="20960" y="6831"/>
                        <a:pt x="21296" y="8088"/>
                      </a:cubicBezTo>
                      <a:cubicBezTo>
                        <a:pt x="21262" y="8110"/>
                        <a:pt x="21247" y="8176"/>
                        <a:pt x="21230" y="8219"/>
                      </a:cubicBezTo>
                      <a:cubicBezTo>
                        <a:pt x="20639" y="8392"/>
                        <a:pt x="19124" y="9345"/>
                        <a:pt x="18533" y="9736"/>
                      </a:cubicBezTo>
                      <a:cubicBezTo>
                        <a:pt x="18516" y="9736"/>
                        <a:pt x="18516" y="9736"/>
                        <a:pt x="18516" y="9736"/>
                      </a:cubicBezTo>
                      <a:lnTo>
                        <a:pt x="20269" y="4575"/>
                      </a:lnTo>
                      <a:cubicBezTo>
                        <a:pt x="20269" y="4575"/>
                        <a:pt x="20286" y="4575"/>
                        <a:pt x="20286" y="4575"/>
                      </a:cubicBezTo>
                      <a:cubicBezTo>
                        <a:pt x="20303" y="4575"/>
                        <a:pt x="20303" y="4575"/>
                        <a:pt x="20320" y="4575"/>
                      </a:cubicBezTo>
                      <a:close/>
                      <a:moveTo>
                        <a:pt x="8980" y="5030"/>
                      </a:moveTo>
                      <a:lnTo>
                        <a:pt x="10750" y="5290"/>
                      </a:lnTo>
                      <a:cubicBezTo>
                        <a:pt x="10750" y="5334"/>
                        <a:pt x="10767" y="5378"/>
                        <a:pt x="10801" y="5399"/>
                      </a:cubicBezTo>
                      <a:lnTo>
                        <a:pt x="8912" y="9909"/>
                      </a:lnTo>
                      <a:cubicBezTo>
                        <a:pt x="8912" y="9909"/>
                        <a:pt x="8895" y="9909"/>
                        <a:pt x="8895" y="9909"/>
                      </a:cubicBezTo>
                      <a:cubicBezTo>
                        <a:pt x="8863" y="9909"/>
                        <a:pt x="8846" y="9909"/>
                        <a:pt x="8812" y="9931"/>
                      </a:cubicBezTo>
                      <a:lnTo>
                        <a:pt x="7111" y="7395"/>
                      </a:lnTo>
                      <a:cubicBezTo>
                        <a:pt x="7128" y="7352"/>
                        <a:pt x="7128" y="7308"/>
                        <a:pt x="7128" y="7286"/>
                      </a:cubicBezTo>
                      <a:cubicBezTo>
                        <a:pt x="7128" y="7242"/>
                        <a:pt x="7128" y="7198"/>
                        <a:pt x="7111" y="7155"/>
                      </a:cubicBezTo>
                      <a:lnTo>
                        <a:pt x="8727" y="5139"/>
                      </a:lnTo>
                      <a:cubicBezTo>
                        <a:pt x="8744" y="5161"/>
                        <a:pt x="8778" y="5183"/>
                        <a:pt x="8812" y="5183"/>
                      </a:cubicBezTo>
                      <a:cubicBezTo>
                        <a:pt x="8880" y="5183"/>
                        <a:pt x="8946" y="5117"/>
                        <a:pt x="8980" y="5030"/>
                      </a:cubicBezTo>
                      <a:close/>
                      <a:moveTo>
                        <a:pt x="1921" y="11817"/>
                      </a:moveTo>
                      <a:lnTo>
                        <a:pt x="876" y="7459"/>
                      </a:lnTo>
                      <a:cubicBezTo>
                        <a:pt x="893" y="7459"/>
                        <a:pt x="893" y="7437"/>
                        <a:pt x="910" y="7417"/>
                      </a:cubicBezTo>
                      <a:lnTo>
                        <a:pt x="5711" y="10300"/>
                      </a:lnTo>
                      <a:cubicBezTo>
                        <a:pt x="5711" y="10322"/>
                        <a:pt x="5694" y="10366"/>
                        <a:pt x="5694" y="10388"/>
                      </a:cubicBezTo>
                      <a:lnTo>
                        <a:pt x="2057" y="11905"/>
                      </a:lnTo>
                      <a:cubicBezTo>
                        <a:pt x="2023" y="11839"/>
                        <a:pt x="1972" y="11817"/>
                        <a:pt x="1921" y="11817"/>
                      </a:cubicBezTo>
                      <a:close/>
                      <a:moveTo>
                        <a:pt x="7026" y="7502"/>
                      </a:moveTo>
                      <a:lnTo>
                        <a:pt x="8727" y="10040"/>
                      </a:lnTo>
                      <a:cubicBezTo>
                        <a:pt x="8710" y="10062"/>
                        <a:pt x="8710" y="10106"/>
                        <a:pt x="8710" y="10150"/>
                      </a:cubicBezTo>
                      <a:cubicBezTo>
                        <a:pt x="8710" y="10235"/>
                        <a:pt x="8744" y="10322"/>
                        <a:pt x="8812" y="10366"/>
                      </a:cubicBezTo>
                      <a:lnTo>
                        <a:pt x="8761" y="10930"/>
                      </a:lnTo>
                      <a:cubicBezTo>
                        <a:pt x="8727" y="10974"/>
                        <a:pt x="8710" y="11037"/>
                        <a:pt x="8710" y="11103"/>
                      </a:cubicBezTo>
                      <a:cubicBezTo>
                        <a:pt x="8710" y="11103"/>
                        <a:pt x="8710" y="11103"/>
                        <a:pt x="8710" y="11103"/>
                      </a:cubicBezTo>
                      <a:lnTo>
                        <a:pt x="4567" y="14963"/>
                      </a:lnTo>
                      <a:lnTo>
                        <a:pt x="5913" y="10670"/>
                      </a:lnTo>
                      <a:cubicBezTo>
                        <a:pt x="5998" y="10648"/>
                        <a:pt x="6066" y="10539"/>
                        <a:pt x="6066" y="10432"/>
                      </a:cubicBezTo>
                      <a:cubicBezTo>
                        <a:pt x="6066" y="10366"/>
                        <a:pt x="6049" y="10322"/>
                        <a:pt x="6032" y="10279"/>
                      </a:cubicBezTo>
                      <a:lnTo>
                        <a:pt x="6926" y="7524"/>
                      </a:lnTo>
                      <a:cubicBezTo>
                        <a:pt x="6926" y="7524"/>
                        <a:pt x="6943" y="7524"/>
                        <a:pt x="6943" y="7524"/>
                      </a:cubicBezTo>
                      <a:cubicBezTo>
                        <a:pt x="6975" y="7524"/>
                        <a:pt x="7009" y="7502"/>
                        <a:pt x="7026" y="7502"/>
                      </a:cubicBezTo>
                      <a:moveTo>
                        <a:pt x="353" y="11883"/>
                      </a:moveTo>
                      <a:cubicBezTo>
                        <a:pt x="338" y="11817"/>
                        <a:pt x="287" y="11754"/>
                        <a:pt x="236" y="11732"/>
                      </a:cubicBezTo>
                      <a:lnTo>
                        <a:pt x="776" y="7590"/>
                      </a:lnTo>
                      <a:lnTo>
                        <a:pt x="1804" y="11861"/>
                      </a:lnTo>
                      <a:cubicBezTo>
                        <a:pt x="1787" y="11883"/>
                        <a:pt x="1753" y="11927"/>
                        <a:pt x="1736" y="11949"/>
                      </a:cubicBezTo>
                      <a:close/>
                      <a:moveTo>
                        <a:pt x="14187" y="8001"/>
                      </a:moveTo>
                      <a:lnTo>
                        <a:pt x="18146" y="9868"/>
                      </a:lnTo>
                      <a:lnTo>
                        <a:pt x="14455" y="10561"/>
                      </a:lnTo>
                      <a:cubicBezTo>
                        <a:pt x="14423" y="10495"/>
                        <a:pt x="14372" y="10451"/>
                        <a:pt x="14304" y="10451"/>
                      </a:cubicBezTo>
                      <a:cubicBezTo>
                        <a:pt x="14221" y="10451"/>
                        <a:pt x="14153" y="10517"/>
                        <a:pt x="14119" y="10604"/>
                      </a:cubicBezTo>
                      <a:lnTo>
                        <a:pt x="9114" y="11015"/>
                      </a:lnTo>
                      <a:lnTo>
                        <a:pt x="13917" y="8001"/>
                      </a:lnTo>
                      <a:cubicBezTo>
                        <a:pt x="13951" y="8044"/>
                        <a:pt x="14002" y="8088"/>
                        <a:pt x="14051" y="8088"/>
                      </a:cubicBezTo>
                      <a:cubicBezTo>
                        <a:pt x="14102" y="8088"/>
                        <a:pt x="14153" y="8044"/>
                        <a:pt x="14187" y="8001"/>
                      </a:cubicBezTo>
                      <a:close/>
                      <a:moveTo>
                        <a:pt x="18550" y="10040"/>
                      </a:moveTo>
                      <a:cubicBezTo>
                        <a:pt x="18567" y="10018"/>
                        <a:pt x="18584" y="9953"/>
                        <a:pt x="18584" y="9909"/>
                      </a:cubicBezTo>
                      <a:cubicBezTo>
                        <a:pt x="18584" y="9890"/>
                        <a:pt x="18584" y="9890"/>
                        <a:pt x="18584" y="9868"/>
                      </a:cubicBezTo>
                      <a:cubicBezTo>
                        <a:pt x="19679" y="9172"/>
                        <a:pt x="20826" y="8501"/>
                        <a:pt x="21247" y="8370"/>
                      </a:cubicBezTo>
                      <a:cubicBezTo>
                        <a:pt x="21247" y="8392"/>
                        <a:pt x="21262" y="8414"/>
                        <a:pt x="21279" y="8436"/>
                      </a:cubicBezTo>
                      <a:lnTo>
                        <a:pt x="19830" y="12231"/>
                      </a:lnTo>
                      <a:cubicBezTo>
                        <a:pt x="19813" y="12231"/>
                        <a:pt x="19813" y="12231"/>
                        <a:pt x="19796" y="12231"/>
                      </a:cubicBezTo>
                      <a:cubicBezTo>
                        <a:pt x="19779" y="12231"/>
                        <a:pt x="19764" y="12231"/>
                        <a:pt x="19747" y="12231"/>
                      </a:cubicBezTo>
                      <a:close/>
                      <a:moveTo>
                        <a:pt x="14489" y="10714"/>
                      </a:moveTo>
                      <a:lnTo>
                        <a:pt x="17489" y="10150"/>
                      </a:lnTo>
                      <a:lnTo>
                        <a:pt x="18063" y="10040"/>
                      </a:lnTo>
                      <a:lnTo>
                        <a:pt x="12924" y="13531"/>
                      </a:lnTo>
                      <a:lnTo>
                        <a:pt x="14221" y="10908"/>
                      </a:lnTo>
                      <a:cubicBezTo>
                        <a:pt x="14253" y="10908"/>
                        <a:pt x="14270" y="10930"/>
                        <a:pt x="14304" y="10930"/>
                      </a:cubicBezTo>
                      <a:cubicBezTo>
                        <a:pt x="14389" y="10930"/>
                        <a:pt x="14472" y="10821"/>
                        <a:pt x="14489" y="10714"/>
                      </a:cubicBezTo>
                      <a:moveTo>
                        <a:pt x="12956" y="13791"/>
                      </a:moveTo>
                      <a:cubicBezTo>
                        <a:pt x="12956" y="13791"/>
                        <a:pt x="12956" y="13770"/>
                        <a:pt x="12956" y="13748"/>
                      </a:cubicBezTo>
                      <a:cubicBezTo>
                        <a:pt x="12956" y="13728"/>
                        <a:pt x="12956" y="13706"/>
                        <a:pt x="12956" y="13684"/>
                      </a:cubicBezTo>
                      <a:lnTo>
                        <a:pt x="18265" y="10084"/>
                      </a:lnTo>
                      <a:cubicBezTo>
                        <a:pt x="18265" y="10084"/>
                        <a:pt x="18280" y="10084"/>
                        <a:pt x="18280" y="10084"/>
                      </a:cubicBezTo>
                      <a:lnTo>
                        <a:pt x="16410" y="16242"/>
                      </a:lnTo>
                      <a:cubicBezTo>
                        <a:pt x="16410" y="16242"/>
                        <a:pt x="16410" y="16242"/>
                        <a:pt x="16410" y="16242"/>
                      </a:cubicBezTo>
                      <a:cubicBezTo>
                        <a:pt x="16359" y="16242"/>
                        <a:pt x="16327" y="16264"/>
                        <a:pt x="16293" y="16286"/>
                      </a:cubicBezTo>
                      <a:close/>
                      <a:moveTo>
                        <a:pt x="18450" y="10128"/>
                      </a:moveTo>
                      <a:lnTo>
                        <a:pt x="19645" y="12318"/>
                      </a:lnTo>
                      <a:cubicBezTo>
                        <a:pt x="19628" y="12362"/>
                        <a:pt x="19611" y="12403"/>
                        <a:pt x="19611" y="12469"/>
                      </a:cubicBezTo>
                      <a:cubicBezTo>
                        <a:pt x="19611" y="12491"/>
                        <a:pt x="19611" y="12535"/>
                        <a:pt x="19628" y="12556"/>
                      </a:cubicBezTo>
                      <a:lnTo>
                        <a:pt x="16563" y="16201"/>
                      </a:lnTo>
                      <a:lnTo>
                        <a:pt x="18382" y="10150"/>
                      </a:lnTo>
                      <a:cubicBezTo>
                        <a:pt x="18382" y="10150"/>
                        <a:pt x="18399" y="10150"/>
                        <a:pt x="18399" y="10150"/>
                      </a:cubicBezTo>
                      <a:cubicBezTo>
                        <a:pt x="18416" y="10150"/>
                        <a:pt x="18433" y="10150"/>
                        <a:pt x="18450" y="10128"/>
                      </a:cubicBezTo>
                      <a:moveTo>
                        <a:pt x="1534" y="15418"/>
                      </a:moveTo>
                      <a:cubicBezTo>
                        <a:pt x="1551" y="15396"/>
                        <a:pt x="1551" y="15355"/>
                        <a:pt x="1551" y="15333"/>
                      </a:cubicBezTo>
                      <a:cubicBezTo>
                        <a:pt x="1551" y="15245"/>
                        <a:pt x="1534" y="15201"/>
                        <a:pt x="1500" y="15158"/>
                      </a:cubicBezTo>
                      <a:lnTo>
                        <a:pt x="1938" y="12296"/>
                      </a:lnTo>
                      <a:cubicBezTo>
                        <a:pt x="2023" y="12274"/>
                        <a:pt x="2106" y="12187"/>
                        <a:pt x="2106" y="12058"/>
                      </a:cubicBezTo>
                      <a:cubicBezTo>
                        <a:pt x="2106" y="12058"/>
                        <a:pt x="2106" y="12058"/>
                        <a:pt x="2106" y="12036"/>
                      </a:cubicBezTo>
                      <a:lnTo>
                        <a:pt x="5711" y="10539"/>
                      </a:lnTo>
                      <a:cubicBezTo>
                        <a:pt x="5728" y="10582"/>
                        <a:pt x="5762" y="10604"/>
                        <a:pt x="5796" y="10626"/>
                      </a:cubicBezTo>
                      <a:lnTo>
                        <a:pt x="4448" y="14919"/>
                      </a:lnTo>
                      <a:cubicBezTo>
                        <a:pt x="4431" y="14919"/>
                        <a:pt x="4431" y="14919"/>
                        <a:pt x="4431" y="14919"/>
                      </a:cubicBezTo>
                      <a:cubicBezTo>
                        <a:pt x="4331" y="14919"/>
                        <a:pt x="4246" y="15029"/>
                        <a:pt x="4246" y="15158"/>
                      </a:cubicBezTo>
                      <a:cubicBezTo>
                        <a:pt x="4246" y="15267"/>
                        <a:pt x="4297" y="15376"/>
                        <a:pt x="4382" y="15396"/>
                      </a:cubicBezTo>
                      <a:lnTo>
                        <a:pt x="4633" y="18043"/>
                      </a:lnTo>
                      <a:cubicBezTo>
                        <a:pt x="4633" y="18043"/>
                        <a:pt x="4633" y="18043"/>
                        <a:pt x="4633" y="18043"/>
                      </a:cubicBezTo>
                      <a:cubicBezTo>
                        <a:pt x="4145" y="17523"/>
                        <a:pt x="2595" y="16264"/>
                        <a:pt x="1534" y="15418"/>
                      </a:cubicBezTo>
                      <a:moveTo>
                        <a:pt x="9065" y="11190"/>
                      </a:moveTo>
                      <a:cubicBezTo>
                        <a:pt x="9065" y="11190"/>
                        <a:pt x="9065" y="11168"/>
                        <a:pt x="9065" y="11168"/>
                      </a:cubicBezTo>
                      <a:lnTo>
                        <a:pt x="14119" y="10755"/>
                      </a:lnTo>
                      <a:cubicBezTo>
                        <a:pt x="14119" y="10777"/>
                        <a:pt x="14136" y="10799"/>
                        <a:pt x="14136" y="10799"/>
                      </a:cubicBezTo>
                      <a:lnTo>
                        <a:pt x="12788" y="13509"/>
                      </a:lnTo>
                      <a:cubicBezTo>
                        <a:pt x="12788" y="13509"/>
                        <a:pt x="12771" y="13509"/>
                        <a:pt x="12771" y="13509"/>
                      </a:cubicBezTo>
                      <a:cubicBezTo>
                        <a:pt x="12722" y="13509"/>
                        <a:pt x="12671" y="13531"/>
                        <a:pt x="12637" y="13575"/>
                      </a:cubicBezTo>
                      <a:close/>
                      <a:moveTo>
                        <a:pt x="4618" y="15158"/>
                      </a:moveTo>
                      <a:cubicBezTo>
                        <a:pt x="4618" y="15158"/>
                        <a:pt x="4618" y="15158"/>
                        <a:pt x="4618" y="15158"/>
                      </a:cubicBezTo>
                      <a:cubicBezTo>
                        <a:pt x="4618" y="15136"/>
                        <a:pt x="4618" y="15136"/>
                        <a:pt x="4618" y="15114"/>
                      </a:cubicBezTo>
                      <a:lnTo>
                        <a:pt x="8744" y="11256"/>
                      </a:lnTo>
                      <a:cubicBezTo>
                        <a:pt x="8778" y="11297"/>
                        <a:pt x="8812" y="11319"/>
                        <a:pt x="8863" y="11341"/>
                      </a:cubicBezTo>
                      <a:lnTo>
                        <a:pt x="11979" y="17132"/>
                      </a:lnTo>
                      <a:cubicBezTo>
                        <a:pt x="11979" y="17132"/>
                        <a:pt x="11979" y="17154"/>
                        <a:pt x="11962" y="17154"/>
                      </a:cubicBezTo>
                      <a:close/>
                      <a:moveTo>
                        <a:pt x="8997" y="11319"/>
                      </a:moveTo>
                      <a:lnTo>
                        <a:pt x="12586" y="13706"/>
                      </a:lnTo>
                      <a:cubicBezTo>
                        <a:pt x="12586" y="13728"/>
                        <a:pt x="12586" y="13748"/>
                        <a:pt x="12586" y="13748"/>
                      </a:cubicBezTo>
                      <a:cubicBezTo>
                        <a:pt x="12586" y="13835"/>
                        <a:pt x="12620" y="13901"/>
                        <a:pt x="12654" y="13945"/>
                      </a:cubicBezTo>
                      <a:lnTo>
                        <a:pt x="12081" y="17044"/>
                      </a:lnTo>
                      <a:cubicBezTo>
                        <a:pt x="12081" y="17044"/>
                        <a:pt x="12081" y="17044"/>
                        <a:pt x="12081" y="17044"/>
                      </a:cubicBezTo>
                      <a:close/>
                      <a:moveTo>
                        <a:pt x="287" y="12165"/>
                      </a:moveTo>
                      <a:cubicBezTo>
                        <a:pt x="321" y="12121"/>
                        <a:pt x="338" y="12080"/>
                        <a:pt x="353" y="12036"/>
                      </a:cubicBezTo>
                      <a:lnTo>
                        <a:pt x="1736" y="12099"/>
                      </a:lnTo>
                      <a:cubicBezTo>
                        <a:pt x="1736" y="12165"/>
                        <a:pt x="1770" y="12231"/>
                        <a:pt x="1821" y="12253"/>
                      </a:cubicBezTo>
                      <a:lnTo>
                        <a:pt x="1382" y="15094"/>
                      </a:lnTo>
                      <a:cubicBezTo>
                        <a:pt x="1382" y="15094"/>
                        <a:pt x="1365" y="15073"/>
                        <a:pt x="1365" y="15073"/>
                      </a:cubicBezTo>
                      <a:cubicBezTo>
                        <a:pt x="1365" y="15073"/>
                        <a:pt x="1348" y="15073"/>
                        <a:pt x="1348" y="15094"/>
                      </a:cubicBezTo>
                      <a:close/>
                      <a:moveTo>
                        <a:pt x="12890" y="13923"/>
                      </a:moveTo>
                      <a:lnTo>
                        <a:pt x="16225" y="16439"/>
                      </a:lnTo>
                      <a:cubicBezTo>
                        <a:pt x="16225" y="16439"/>
                        <a:pt x="16225" y="16461"/>
                        <a:pt x="16225" y="16480"/>
                      </a:cubicBezTo>
                      <a:cubicBezTo>
                        <a:pt x="16225" y="16502"/>
                        <a:pt x="16225" y="16524"/>
                        <a:pt x="16225" y="16546"/>
                      </a:cubicBezTo>
                      <a:lnTo>
                        <a:pt x="11473" y="21165"/>
                      </a:lnTo>
                      <a:cubicBezTo>
                        <a:pt x="11473" y="21165"/>
                        <a:pt x="11456" y="21165"/>
                        <a:pt x="11456" y="21165"/>
                      </a:cubicBezTo>
                      <a:lnTo>
                        <a:pt x="12131" y="17523"/>
                      </a:lnTo>
                      <a:cubicBezTo>
                        <a:pt x="12131" y="17523"/>
                        <a:pt x="12131" y="17523"/>
                        <a:pt x="12131" y="17523"/>
                      </a:cubicBezTo>
                      <a:cubicBezTo>
                        <a:pt x="12233" y="17523"/>
                        <a:pt x="12316" y="17414"/>
                        <a:pt x="12316" y="17285"/>
                      </a:cubicBezTo>
                      <a:cubicBezTo>
                        <a:pt x="12316" y="17197"/>
                        <a:pt x="12284" y="17110"/>
                        <a:pt x="12233" y="17066"/>
                      </a:cubicBezTo>
                      <a:lnTo>
                        <a:pt x="12771" y="13988"/>
                      </a:lnTo>
                      <a:cubicBezTo>
                        <a:pt x="12771" y="13988"/>
                        <a:pt x="12771" y="13988"/>
                        <a:pt x="12771" y="13988"/>
                      </a:cubicBezTo>
                      <a:cubicBezTo>
                        <a:pt x="12822" y="13988"/>
                        <a:pt x="12856" y="13966"/>
                        <a:pt x="12890" y="13923"/>
                      </a:cubicBezTo>
                      <a:moveTo>
                        <a:pt x="4903" y="18260"/>
                      </a:moveTo>
                      <a:cubicBezTo>
                        <a:pt x="4903" y="18260"/>
                        <a:pt x="4903" y="18260"/>
                        <a:pt x="4903" y="18260"/>
                      </a:cubicBezTo>
                      <a:cubicBezTo>
                        <a:pt x="4903" y="18128"/>
                        <a:pt x="4835" y="18043"/>
                        <a:pt x="4752" y="18021"/>
                      </a:cubicBezTo>
                      <a:lnTo>
                        <a:pt x="4499" y="15376"/>
                      </a:lnTo>
                      <a:cubicBezTo>
                        <a:pt x="4533" y="15355"/>
                        <a:pt x="4550" y="15333"/>
                        <a:pt x="4567" y="15311"/>
                      </a:cubicBezTo>
                      <a:lnTo>
                        <a:pt x="11928" y="17304"/>
                      </a:lnTo>
                      <a:lnTo>
                        <a:pt x="7768" y="19453"/>
                      </a:lnTo>
                      <a:cubicBezTo>
                        <a:pt x="7734" y="19388"/>
                        <a:pt x="7683" y="19366"/>
                        <a:pt x="7615" y="19366"/>
                      </a:cubicBezTo>
                      <a:cubicBezTo>
                        <a:pt x="7566" y="19366"/>
                        <a:pt x="7515" y="19388"/>
                        <a:pt x="7481" y="19453"/>
                      </a:cubicBezTo>
                      <a:close/>
                      <a:moveTo>
                        <a:pt x="7802" y="19626"/>
                      </a:moveTo>
                      <a:cubicBezTo>
                        <a:pt x="7802" y="19604"/>
                        <a:pt x="7802" y="19604"/>
                        <a:pt x="7802" y="19604"/>
                      </a:cubicBezTo>
                      <a:cubicBezTo>
                        <a:pt x="7802" y="19604"/>
                        <a:pt x="7802" y="19582"/>
                        <a:pt x="7802" y="19582"/>
                      </a:cubicBezTo>
                      <a:lnTo>
                        <a:pt x="11979" y="17436"/>
                      </a:lnTo>
                      <a:cubicBezTo>
                        <a:pt x="11996" y="17436"/>
                        <a:pt x="11996" y="17457"/>
                        <a:pt x="12013" y="17457"/>
                      </a:cubicBezTo>
                      <a:lnTo>
                        <a:pt x="11339" y="21124"/>
                      </a:lnTo>
                      <a:cubicBezTo>
                        <a:pt x="11288" y="21145"/>
                        <a:pt x="11254" y="21165"/>
                        <a:pt x="11222" y="21209"/>
                      </a:cubicBezTo>
                      <a:close/>
                    </a:path>
                  </a:pathLst>
                </a:custGeom>
                <a:gradFill flip="none" rotWithShape="1">
                  <a:gsLst>
                    <a:gs pos="0">
                      <a:schemeClr val="accent2"/>
                    </a:gs>
                    <a:gs pos="100000">
                      <a:schemeClr val="accent3"/>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503" name="Google Shape;445;p32"/>
              <p:cNvSpPr/>
              <p:nvPr/>
            </p:nvSpPr>
            <p:spPr>
              <a:xfrm>
                <a:off x="0" y="38481"/>
                <a:ext cx="3057299" cy="2345385"/>
              </a:xfrm>
              <a:custGeom>
                <a:avLst/>
                <a:gdLst/>
                <a:ahLst/>
                <a:cxnLst>
                  <a:cxn ang="0">
                    <a:pos x="wd2" y="hd2"/>
                  </a:cxn>
                  <a:cxn ang="5400000">
                    <a:pos x="wd2" y="hd2"/>
                  </a:cxn>
                  <a:cxn ang="10800000">
                    <a:pos x="wd2" y="hd2"/>
                  </a:cxn>
                  <a:cxn ang="16200000">
                    <a:pos x="wd2" y="hd2"/>
                  </a:cxn>
                </a:cxnLst>
                <a:rect l="0" t="0" r="r" b="b"/>
                <a:pathLst>
                  <a:path w="21600" h="21525" extrusionOk="0">
                    <a:moveTo>
                      <a:pt x="10231" y="12"/>
                    </a:moveTo>
                    <a:cubicBezTo>
                      <a:pt x="3016" y="197"/>
                      <a:pt x="0" y="2531"/>
                      <a:pt x="0" y="2531"/>
                    </a:cubicBezTo>
                    <a:lnTo>
                      <a:pt x="3567" y="17497"/>
                    </a:lnTo>
                    <a:cubicBezTo>
                      <a:pt x="3567" y="17497"/>
                      <a:pt x="3576" y="17578"/>
                      <a:pt x="3683" y="17671"/>
                    </a:cubicBezTo>
                    <a:cubicBezTo>
                      <a:pt x="3789" y="17763"/>
                      <a:pt x="8842" y="21496"/>
                      <a:pt x="8842" y="21496"/>
                    </a:cubicBezTo>
                    <a:cubicBezTo>
                      <a:pt x="8842" y="21496"/>
                      <a:pt x="9119" y="21600"/>
                      <a:pt x="9368" y="21415"/>
                    </a:cubicBezTo>
                    <a:cubicBezTo>
                      <a:pt x="9616" y="21230"/>
                      <a:pt x="18851" y="14273"/>
                      <a:pt x="18851" y="14273"/>
                    </a:cubicBezTo>
                    <a:lnTo>
                      <a:pt x="19002" y="14031"/>
                    </a:lnTo>
                    <a:lnTo>
                      <a:pt x="21600" y="2080"/>
                    </a:lnTo>
                    <a:cubicBezTo>
                      <a:pt x="21600" y="2080"/>
                      <a:pt x="17766" y="0"/>
                      <a:pt x="11075" y="0"/>
                    </a:cubicBezTo>
                    <a:cubicBezTo>
                      <a:pt x="10800" y="0"/>
                      <a:pt x="10515" y="0"/>
                      <a:pt x="10231" y="12"/>
                    </a:cubicBezTo>
                  </a:path>
                </a:pathLst>
              </a:custGeom>
              <a:gradFill flip="none" rotWithShape="1">
                <a:gsLst>
                  <a:gs pos="0">
                    <a:schemeClr val="accent3">
                      <a:alpha val="70000"/>
                    </a:schemeClr>
                  </a:gs>
                  <a:gs pos="83000">
                    <a:schemeClr val="accent4">
                      <a:lumOff val="44000"/>
                      <a:alpha val="70000"/>
                    </a:schemeClr>
                  </a:gs>
                  <a:gs pos="100000">
                    <a:schemeClr val="accent4">
                      <a:lumOff val="44000"/>
                      <a:alpha val="70000"/>
                    </a:schemeClr>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505" name="Google Shape;446;p32"/>
            <p:cNvSpPr/>
            <p:nvPr/>
          </p:nvSpPr>
          <p:spPr>
            <a:xfrm>
              <a:off x="820604" y="3836131"/>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506" name="Google Shape;447;p32"/>
            <p:cNvSpPr/>
            <p:nvPr/>
          </p:nvSpPr>
          <p:spPr>
            <a:xfrm>
              <a:off x="-1" y="2614259"/>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TextBox 4"/>
          <p:cNvSpPr txBox="1"/>
          <p:nvPr/>
        </p:nvSpPr>
        <p:spPr>
          <a:xfrm>
            <a:off x="636270" y="341481"/>
            <a:ext cx="7871460" cy="46581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Times New Roman"/>
                <a:ea typeface="Times New Roman"/>
                <a:cs typeface="Times New Roman"/>
                <a:sym typeface="Times New Roman"/>
              </a:defRPr>
            </a:pPr>
            <a:r>
              <a:t>Əgər uyğunluq baş verirsə, onda məhsulun indeksi qaytarılır. Siyahıyı iki hissəyə bölmək üçün aşağıdakı metoddan istifadə edirik:</a:t>
            </a:r>
          </a:p>
          <a:p>
            <a:pPr>
              <a:lnSpc>
                <a:spcPct val="107000"/>
              </a:lnSpc>
              <a:spcBef>
                <a:spcPts val="800"/>
              </a:spcBef>
              <a:defRPr b="1">
                <a:latin typeface="Times New Roman"/>
                <a:ea typeface="Times New Roman"/>
                <a:cs typeface="Times New Roman"/>
                <a:sym typeface="Times New Roman"/>
              </a:defRPr>
            </a:pPr>
            <a:endParaRPr/>
          </a:p>
          <a:p>
            <a:pPr>
              <a:lnSpc>
                <a:spcPct val="107000"/>
              </a:lnSpc>
              <a:spcBef>
                <a:spcPts val="800"/>
              </a:spcBef>
              <a:defRPr b="1">
                <a:latin typeface="Times New Roman"/>
                <a:ea typeface="Times New Roman"/>
                <a:cs typeface="Times New Roman"/>
                <a:sym typeface="Times New Roman"/>
              </a:defRPr>
            </a:pPr>
            <a:r>
              <a:t>mid = Lo + ((Hi - Lo) / (A[Hi] - A[Lo])) * (X - A[Lo])</a:t>
            </a:r>
          </a:p>
          <a:p>
            <a:pPr>
              <a:lnSpc>
                <a:spcPct val="107000"/>
              </a:lnSpc>
              <a:spcBef>
                <a:spcPts val="800"/>
              </a:spcBef>
              <a:defRPr b="1">
                <a:latin typeface="Times New Roman"/>
                <a:ea typeface="Times New Roman"/>
                <a:cs typeface="Times New Roman"/>
                <a:sym typeface="Times New Roman"/>
              </a:defRPr>
            </a:pPr>
            <a:r>
              <a:t>Burada:</a:t>
            </a:r>
          </a:p>
          <a:p>
            <a:pPr>
              <a:lnSpc>
                <a:spcPct val="107000"/>
              </a:lnSpc>
              <a:spcBef>
                <a:spcPts val="800"/>
              </a:spcBef>
              <a:defRPr b="1">
                <a:latin typeface="Times New Roman"/>
                <a:ea typeface="Times New Roman"/>
                <a:cs typeface="Times New Roman"/>
                <a:sym typeface="Times New Roman"/>
              </a:defRPr>
            </a:pPr>
            <a:r>
              <a:t>A = siyahı(List)</a:t>
            </a:r>
          </a:p>
          <a:p>
            <a:pPr>
              <a:lnSpc>
                <a:spcPct val="107000"/>
              </a:lnSpc>
              <a:spcBef>
                <a:spcPts val="800"/>
              </a:spcBef>
              <a:defRPr b="1">
                <a:latin typeface="Times New Roman"/>
                <a:ea typeface="Times New Roman"/>
                <a:cs typeface="Times New Roman"/>
                <a:sym typeface="Times New Roman"/>
              </a:defRPr>
            </a:pPr>
            <a:r>
              <a:t>Lo = siyahının ən aşağı indeksi(Lowest index of)</a:t>
            </a:r>
          </a:p>
          <a:p>
            <a:pPr>
              <a:lnSpc>
                <a:spcPct val="107000"/>
              </a:lnSpc>
              <a:spcBef>
                <a:spcPts val="800"/>
              </a:spcBef>
              <a:defRPr b="1">
                <a:latin typeface="Times New Roman"/>
                <a:ea typeface="Times New Roman"/>
                <a:cs typeface="Times New Roman"/>
                <a:sym typeface="Times New Roman"/>
              </a:defRPr>
            </a:pPr>
            <a:r>
              <a:t>Hi = siyahının ən yuxarı indeksi(Highest index of)</a:t>
            </a:r>
          </a:p>
          <a:p>
            <a:pPr>
              <a:lnSpc>
                <a:spcPct val="107000"/>
              </a:lnSpc>
              <a:spcBef>
                <a:spcPts val="800"/>
              </a:spcBef>
              <a:defRPr b="1">
                <a:latin typeface="Times New Roman"/>
                <a:ea typeface="Times New Roman"/>
                <a:cs typeface="Times New Roman"/>
                <a:sym typeface="Times New Roman"/>
              </a:defRPr>
            </a:pPr>
            <a:r>
              <a:t>A[n] = siyahıda indeks n-də saxlanılan dəyər(Value stored at index n in the list)</a:t>
            </a:r>
          </a:p>
          <a:p>
            <a:pPr>
              <a:lnSpc>
                <a:spcPct val="107000"/>
              </a:lnSpc>
              <a:spcBef>
                <a:spcPts val="800"/>
              </a:spcBef>
              <a:defRPr b="1">
                <a:latin typeface="Times New Roman"/>
                <a:ea typeface="Times New Roman"/>
                <a:cs typeface="Times New Roman"/>
                <a:sym typeface="Times New Roman"/>
              </a:defRPr>
            </a:pPr>
            <a:endParaRPr/>
          </a:p>
          <a:p>
            <a:pPr>
              <a:lnSpc>
                <a:spcPct val="107000"/>
              </a:lnSpc>
              <a:spcBef>
                <a:spcPts val="800"/>
              </a:spcBef>
              <a:defRPr b="1">
                <a:latin typeface="Times New Roman"/>
                <a:ea typeface="Times New Roman"/>
                <a:cs typeface="Times New Roman"/>
                <a:sym typeface="Times New Roman"/>
              </a:defRPr>
            </a:pPr>
            <a:r>
              <a:t>Əgər orta məhsul, məhsuldan böyükdürsə, probinq mövqeyi yenidən hesablamaq üçün orta məhsulun sağındakı alt-siyahıda davam edilir. Əks təqdirdə, məhsul orta məhsulun solundakı alt-siyahıda axtarılır. Bu proses alt-siyahı ölçüsü sıfıra enib qədər davam edir.</a:t>
            </a:r>
          </a:p>
          <a:p>
            <a:pPr>
              <a:lnSpc>
                <a:spcPct val="107000"/>
              </a:lnSpc>
              <a:spcBef>
                <a:spcPts val="800"/>
              </a:spcBef>
              <a:defRPr b="1">
                <a:latin typeface="Times New Roman"/>
                <a:ea typeface="Times New Roman"/>
                <a:cs typeface="Times New Roman"/>
                <a:sym typeface="Times New Roman"/>
              </a:defRPr>
            </a:pPr>
            <a:r>
              <a:t>İnterpolasiya axtarış alqoritminin işlənib verilə bilən hallarda təqribi vaxt kompleksliyi Ο(log (log n)), müsbət hallardakı binar axtarışın Ο(log n) kompleksliyinə nisbətən daha sürətlidir.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TextBox 4"/>
          <p:cNvSpPr txBox="1"/>
          <p:nvPr/>
        </p:nvSpPr>
        <p:spPr>
          <a:xfrm>
            <a:off x="636270" y="535484"/>
            <a:ext cx="7871460" cy="42553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1600" b="1">
                <a:latin typeface="Times New Roman"/>
                <a:ea typeface="Times New Roman"/>
                <a:cs typeface="Times New Roman"/>
                <a:sym typeface="Times New Roman"/>
              </a:defRPr>
            </a:pPr>
            <a:r>
              <a:t>Alqoritmin Əməliyyatı</a:t>
            </a:r>
          </a:p>
          <a:p>
            <a:pPr>
              <a:lnSpc>
                <a:spcPct val="107000"/>
              </a:lnSpc>
              <a:spcBef>
                <a:spcPts val="800"/>
              </a:spcBef>
              <a:defRPr sz="1600" b="1">
                <a:latin typeface="Times New Roman"/>
                <a:ea typeface="Times New Roman"/>
                <a:cs typeface="Times New Roman"/>
                <a:sym typeface="Times New Roman"/>
              </a:defRPr>
            </a:pPr>
            <a:r>
              <a:t>Bu, mövcud BST alqoritminin təkmilləşdirilməsi olduğu üçün "hədəf" məlumat dəyəri indeksini axtarmaq üçün addım vurulur:</a:t>
            </a:r>
          </a:p>
          <a:p>
            <a:pPr>
              <a:lnSpc>
                <a:spcPct val="107000"/>
              </a:lnSpc>
              <a:spcBef>
                <a:spcPts val="800"/>
              </a:spcBef>
              <a:defRPr sz="1600" b="1">
                <a:latin typeface="Times New Roman"/>
                <a:ea typeface="Times New Roman"/>
                <a:cs typeface="Times New Roman"/>
                <a:sym typeface="Times New Roman"/>
              </a:defRPr>
            </a:pPr>
            <a:r>
              <a:t>Addım 1 - Məlumatı (Data) siyahının ortasından axtarmağa başlayın.</a:t>
            </a:r>
          </a:p>
          <a:p>
            <a:pPr>
              <a:lnSpc>
                <a:spcPct val="107000"/>
              </a:lnSpc>
              <a:spcBef>
                <a:spcPts val="800"/>
              </a:spcBef>
              <a:defRPr sz="1600" b="1">
                <a:latin typeface="Times New Roman"/>
                <a:ea typeface="Times New Roman"/>
                <a:cs typeface="Times New Roman"/>
                <a:sym typeface="Times New Roman"/>
              </a:defRPr>
            </a:pPr>
            <a:r>
              <a:t>Addım 2 - Əgər uyğunluq baş verərsə, məhsulun indeksini qaytarın və çıxın.</a:t>
            </a:r>
          </a:p>
          <a:p>
            <a:pPr>
              <a:lnSpc>
                <a:spcPct val="107000"/>
              </a:lnSpc>
              <a:spcBef>
                <a:spcPts val="800"/>
              </a:spcBef>
              <a:defRPr sz="1600" b="1">
                <a:latin typeface="Times New Roman"/>
                <a:ea typeface="Times New Roman"/>
                <a:cs typeface="Times New Roman"/>
                <a:sym typeface="Times New Roman"/>
              </a:defRPr>
            </a:pPr>
            <a:r>
              <a:t>Addım 3 - Əgər uyğunluq baş vermirsə, probinq mövqeyini istifadə edin.</a:t>
            </a:r>
          </a:p>
          <a:p>
            <a:pPr>
              <a:lnSpc>
                <a:spcPct val="107000"/>
              </a:lnSpc>
              <a:spcBef>
                <a:spcPts val="800"/>
              </a:spcBef>
              <a:defRPr sz="1600" b="1">
                <a:latin typeface="Times New Roman"/>
                <a:ea typeface="Times New Roman"/>
                <a:cs typeface="Times New Roman"/>
                <a:sym typeface="Times New Roman"/>
              </a:defRPr>
            </a:pPr>
            <a:r>
              <a:t>Addım 4 - Siyahını probinq formula ilə iki hissəyə bölün və yeni orta tapın.</a:t>
            </a:r>
          </a:p>
          <a:p>
            <a:pPr>
              <a:lnSpc>
                <a:spcPct val="107000"/>
              </a:lnSpc>
              <a:spcBef>
                <a:spcPts val="800"/>
              </a:spcBef>
              <a:defRPr sz="1600" b="1">
                <a:latin typeface="Times New Roman"/>
                <a:ea typeface="Times New Roman"/>
                <a:cs typeface="Times New Roman"/>
                <a:sym typeface="Times New Roman"/>
              </a:defRPr>
            </a:pPr>
            <a:r>
              <a:t>Addım 5 - Əgər məlumat ortadan böyükdirsə, yüksək alt-siyahıda axtarış aparın.</a:t>
            </a:r>
          </a:p>
          <a:p>
            <a:pPr>
              <a:lnSpc>
                <a:spcPct val="107000"/>
              </a:lnSpc>
              <a:spcBef>
                <a:spcPts val="800"/>
              </a:spcBef>
              <a:defRPr sz="1600" b="1">
                <a:latin typeface="Times New Roman"/>
                <a:ea typeface="Times New Roman"/>
                <a:cs typeface="Times New Roman"/>
                <a:sym typeface="Times New Roman"/>
              </a:defRPr>
            </a:pPr>
            <a:r>
              <a:t>Addım 6 - Əgər məlumat ortadan kiçikdirsə, aşağı alt-siyahıda axtarış aparın.</a:t>
            </a:r>
          </a:p>
          <a:p>
            <a:pPr>
              <a:lnSpc>
                <a:spcPct val="107000"/>
              </a:lnSpc>
              <a:spcBef>
                <a:spcPts val="800"/>
              </a:spcBef>
              <a:defRPr sz="1600" b="1">
                <a:latin typeface="Times New Roman"/>
                <a:ea typeface="Times New Roman"/>
                <a:cs typeface="Times New Roman"/>
                <a:sym typeface="Times New Roman"/>
              </a:defRPr>
            </a:pPr>
            <a:r>
              <a:t>Addım 7 - Uyğunluq baş verənədək təkrarlayın.</a:t>
            </a:r>
          </a:p>
          <a:p>
            <a:pPr>
              <a:lnSpc>
                <a:spcPct val="107000"/>
              </a:lnSpc>
              <a:spcBef>
                <a:spcPts val="800"/>
              </a:spcBef>
              <a:defRPr sz="1600" b="1">
                <a:latin typeface="Times New Roman"/>
                <a:ea typeface="Times New Roman"/>
                <a:cs typeface="Times New Roman"/>
                <a:sym typeface="Times New Roman"/>
              </a:defRPr>
            </a:pPr>
            <a:r>
              <a:t>Alqoritmin tərəcümesi ilə eyni məlumatları düzgün şəkildə tətbiq etmək üçün öz seçdiyiniz bir proqramlaşdırma dilində bu pesudokodu tərtib edə bilərsiniz.</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11" name="Рисунок 10">
            <a:extLst>
              <a:ext uri="{FF2B5EF4-FFF2-40B4-BE49-F238E27FC236}">
                <a16:creationId xmlns:a16="http://schemas.microsoft.com/office/drawing/2014/main" id="{B97F5482-7B09-4516-A430-17CB58A1E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82" y="1160908"/>
            <a:ext cx="5066366" cy="2821684"/>
          </a:xfrm>
          <a:prstGeom prst="rect">
            <a:avLst/>
          </a:prstGeom>
        </p:spPr>
      </p:pic>
      <p:sp>
        <p:nvSpPr>
          <p:cNvPr id="4" name="TextBox 3">
            <a:extLst>
              <a:ext uri="{FF2B5EF4-FFF2-40B4-BE49-F238E27FC236}">
                <a16:creationId xmlns:a16="http://schemas.microsoft.com/office/drawing/2014/main" id="{ECECD5A4-B3E0-45C3-8BA4-53782754FEFC}"/>
              </a:ext>
            </a:extLst>
          </p:cNvPr>
          <p:cNvSpPr txBox="1"/>
          <p:nvPr/>
        </p:nvSpPr>
        <p:spPr>
          <a:xfrm>
            <a:off x="328082" y="0"/>
            <a:ext cx="8337550" cy="1323439"/>
          </a:xfrm>
          <a:prstGeom prst="rect">
            <a:avLst/>
          </a:prstGeom>
          <a:noFill/>
        </p:spPr>
        <p:txBody>
          <a:bodyPr wrap="square" rtlCol="0">
            <a:spAutoFit/>
          </a:bodyPr>
          <a:lstStyle/>
          <a:p>
            <a:r>
              <a:rPr lang="en-US" altLang="ru-RU" sz="1600" dirty="0">
                <a:solidFill>
                  <a:schemeClr val="tx1"/>
                </a:solidFill>
              </a:rPr>
              <a:t>			     </a:t>
            </a:r>
            <a:r>
              <a:rPr lang="en-US" altLang="ru-RU" sz="1800" dirty="0">
                <a:solidFill>
                  <a:schemeClr val="tx1"/>
                </a:solidFill>
              </a:rPr>
              <a:t>Binary Search</a:t>
            </a:r>
          </a:p>
          <a:p>
            <a:r>
              <a:rPr lang="en-US" altLang="ru-RU" sz="1600" dirty="0">
                <a:solidFill>
                  <a:schemeClr val="tx1"/>
                </a:solidFill>
              </a:rPr>
              <a:t>Binary Search</a:t>
            </a:r>
            <a:r>
              <a:rPr lang="ru-RU" altLang="ru-RU" sz="1600" dirty="0">
                <a:solidFill>
                  <a:schemeClr val="tx1"/>
                </a:solidFill>
              </a:rPr>
              <a:t>, </a:t>
            </a:r>
            <a:r>
              <a:rPr lang="ru-RU" altLang="ru-RU" sz="1600" dirty="0" err="1">
                <a:solidFill>
                  <a:schemeClr val="tx1"/>
                </a:solidFill>
              </a:rPr>
              <a:t>axtarış</a:t>
            </a:r>
            <a:r>
              <a:rPr lang="ru-RU" altLang="ru-RU" sz="1600" dirty="0">
                <a:solidFill>
                  <a:schemeClr val="tx1"/>
                </a:solidFill>
              </a:rPr>
              <a:t> </a:t>
            </a:r>
            <a:r>
              <a:rPr lang="ru-RU" altLang="ru-RU" sz="1600" dirty="0" err="1">
                <a:solidFill>
                  <a:schemeClr val="tx1"/>
                </a:solidFill>
              </a:rPr>
              <a:t>intervalını</a:t>
            </a:r>
            <a:r>
              <a:rPr lang="ru-RU" altLang="ru-RU" sz="1600" dirty="0">
                <a:solidFill>
                  <a:schemeClr val="tx1"/>
                </a:solidFill>
              </a:rPr>
              <a:t> </a:t>
            </a:r>
            <a:r>
              <a:rPr lang="ru-RU" altLang="ru-RU" sz="1600" dirty="0" err="1">
                <a:solidFill>
                  <a:schemeClr val="tx1"/>
                </a:solidFill>
              </a:rPr>
              <a:t>dəfələrlə</a:t>
            </a:r>
            <a:r>
              <a:rPr lang="ru-RU" altLang="ru-RU" sz="1600" dirty="0">
                <a:solidFill>
                  <a:schemeClr val="tx1"/>
                </a:solidFill>
              </a:rPr>
              <a:t> </a:t>
            </a:r>
            <a:r>
              <a:rPr lang="ru-RU" altLang="ru-RU" sz="1600" dirty="0" err="1">
                <a:solidFill>
                  <a:schemeClr val="tx1"/>
                </a:solidFill>
              </a:rPr>
              <a:t>yarıya</a:t>
            </a:r>
            <a:r>
              <a:rPr lang="ru-RU" altLang="ru-RU" sz="1600" dirty="0">
                <a:solidFill>
                  <a:schemeClr val="tx1"/>
                </a:solidFill>
              </a:rPr>
              <a:t> </a:t>
            </a:r>
            <a:r>
              <a:rPr lang="ru-RU" altLang="ru-RU" sz="1600" dirty="0" err="1">
                <a:solidFill>
                  <a:schemeClr val="tx1"/>
                </a:solidFill>
              </a:rPr>
              <a:t>bölməklə</a:t>
            </a:r>
            <a:r>
              <a:rPr lang="ru-RU" altLang="ru-RU" sz="1600" dirty="0">
                <a:solidFill>
                  <a:schemeClr val="tx1"/>
                </a:solidFill>
              </a:rPr>
              <a:t> </a:t>
            </a:r>
            <a:r>
              <a:rPr lang="ru-RU" altLang="ru-RU" sz="1600" dirty="0" err="1">
                <a:solidFill>
                  <a:schemeClr val="tx1"/>
                </a:solidFill>
              </a:rPr>
              <a:t>çeşidlənmiş</a:t>
            </a:r>
            <a:r>
              <a:rPr lang="ru-RU" altLang="ru-RU" sz="1600" dirty="0">
                <a:solidFill>
                  <a:schemeClr val="tx1"/>
                </a:solidFill>
              </a:rPr>
              <a:t> </a:t>
            </a:r>
            <a:r>
              <a:rPr lang="ru-RU" altLang="ru-RU" sz="1600" dirty="0" err="1">
                <a:solidFill>
                  <a:schemeClr val="tx1"/>
                </a:solidFill>
              </a:rPr>
              <a:t>massivdə</a:t>
            </a:r>
            <a:r>
              <a:rPr lang="ru-RU" altLang="ru-RU" sz="1600" dirty="0">
                <a:solidFill>
                  <a:schemeClr val="tx1"/>
                </a:solidFill>
              </a:rPr>
              <a:t> </a:t>
            </a:r>
            <a:r>
              <a:rPr lang="ru-RU" altLang="ru-RU" sz="1600" dirty="0" err="1">
                <a:solidFill>
                  <a:schemeClr val="tx1"/>
                </a:solidFill>
              </a:rPr>
              <a:t>istifadə</a:t>
            </a:r>
            <a:r>
              <a:rPr lang="ru-RU" altLang="ru-RU" sz="1600" dirty="0">
                <a:solidFill>
                  <a:schemeClr val="tx1"/>
                </a:solidFill>
              </a:rPr>
              <a:t> </a:t>
            </a:r>
            <a:r>
              <a:rPr lang="ru-RU" altLang="ru-RU" sz="1600" dirty="0" err="1">
                <a:solidFill>
                  <a:schemeClr val="tx1"/>
                </a:solidFill>
              </a:rPr>
              <a:t>edilən</a:t>
            </a:r>
            <a:r>
              <a:rPr lang="ru-RU" altLang="ru-RU" sz="1600" dirty="0">
                <a:solidFill>
                  <a:schemeClr val="tx1"/>
                </a:solidFill>
              </a:rPr>
              <a:t> </a:t>
            </a:r>
            <a:r>
              <a:rPr lang="ru-RU" altLang="ru-RU" sz="1600" dirty="0" err="1">
                <a:solidFill>
                  <a:schemeClr val="tx1"/>
                </a:solidFill>
              </a:rPr>
              <a:t>axtarış</a:t>
            </a:r>
            <a:r>
              <a:rPr lang="ru-RU" altLang="ru-RU" sz="1600" dirty="0">
                <a:solidFill>
                  <a:schemeClr val="tx1"/>
                </a:solidFill>
              </a:rPr>
              <a:t> </a:t>
            </a:r>
            <a:r>
              <a:rPr lang="ru-RU" altLang="ru-RU" sz="1600" dirty="0" err="1">
                <a:solidFill>
                  <a:schemeClr val="tx1"/>
                </a:solidFill>
              </a:rPr>
              <a:t>alqoritmi</a:t>
            </a:r>
            <a:r>
              <a:rPr lang="ru-RU" altLang="ru-RU" sz="1600" dirty="0">
                <a:solidFill>
                  <a:schemeClr val="tx1"/>
                </a:solidFill>
              </a:rPr>
              <a:t> </a:t>
            </a:r>
            <a:r>
              <a:rPr lang="ru-RU" altLang="ru-RU" sz="1600" dirty="0" err="1">
                <a:solidFill>
                  <a:schemeClr val="tx1"/>
                </a:solidFill>
              </a:rPr>
              <a:t>kimi</a:t>
            </a:r>
            <a:r>
              <a:rPr lang="ru-RU" altLang="ru-RU" sz="1600" dirty="0">
                <a:solidFill>
                  <a:schemeClr val="tx1"/>
                </a:solidFill>
              </a:rPr>
              <a:t> </a:t>
            </a:r>
            <a:r>
              <a:rPr lang="ru-RU" altLang="ru-RU" sz="1600" dirty="0" err="1">
                <a:solidFill>
                  <a:schemeClr val="tx1"/>
                </a:solidFill>
              </a:rPr>
              <a:t>müəyyən</a:t>
            </a:r>
            <a:r>
              <a:rPr lang="ru-RU" altLang="ru-RU" sz="1600" dirty="0">
                <a:solidFill>
                  <a:schemeClr val="tx1"/>
                </a:solidFill>
              </a:rPr>
              <a:t> </a:t>
            </a:r>
            <a:r>
              <a:rPr lang="ru-RU" altLang="ru-RU" sz="1600" dirty="0" err="1">
                <a:solidFill>
                  <a:schemeClr val="tx1"/>
                </a:solidFill>
              </a:rPr>
              <a:t>edilir</a:t>
            </a:r>
            <a:r>
              <a:rPr lang="ru-RU" altLang="ru-RU" sz="1600" dirty="0">
                <a:solidFill>
                  <a:schemeClr val="tx1"/>
                </a:solidFill>
              </a:rPr>
              <a:t>. </a:t>
            </a:r>
            <a:r>
              <a:rPr lang="ru-RU" altLang="ru-RU" sz="1600" dirty="0" err="1">
                <a:solidFill>
                  <a:schemeClr val="tx1"/>
                </a:solidFill>
              </a:rPr>
              <a:t>Binar</a:t>
            </a:r>
            <a:r>
              <a:rPr lang="ru-RU" altLang="ru-RU" sz="1600" dirty="0">
                <a:solidFill>
                  <a:schemeClr val="tx1"/>
                </a:solidFill>
              </a:rPr>
              <a:t> </a:t>
            </a:r>
            <a:r>
              <a:rPr lang="ru-RU" altLang="ru-RU" sz="1600" dirty="0" err="1">
                <a:solidFill>
                  <a:schemeClr val="tx1"/>
                </a:solidFill>
              </a:rPr>
              <a:t>axtarışın</a:t>
            </a:r>
            <a:r>
              <a:rPr lang="ru-RU" altLang="ru-RU" sz="1600" dirty="0">
                <a:solidFill>
                  <a:schemeClr val="tx1"/>
                </a:solidFill>
              </a:rPr>
              <a:t> </a:t>
            </a:r>
            <a:r>
              <a:rPr lang="ru-RU" altLang="ru-RU" sz="1600" dirty="0" err="1">
                <a:solidFill>
                  <a:schemeClr val="tx1"/>
                </a:solidFill>
              </a:rPr>
              <a:t>ideyası</a:t>
            </a:r>
            <a:r>
              <a:rPr lang="ru-RU" altLang="ru-RU" sz="1600" dirty="0">
                <a:solidFill>
                  <a:schemeClr val="tx1"/>
                </a:solidFill>
              </a:rPr>
              <a:t> </a:t>
            </a:r>
            <a:r>
              <a:rPr lang="ru-RU" altLang="ru-RU" sz="1600" dirty="0" err="1">
                <a:solidFill>
                  <a:schemeClr val="tx1"/>
                </a:solidFill>
              </a:rPr>
              <a:t>massivin</a:t>
            </a:r>
            <a:r>
              <a:rPr lang="ru-RU" altLang="ru-RU" sz="1600" dirty="0">
                <a:solidFill>
                  <a:schemeClr val="tx1"/>
                </a:solidFill>
              </a:rPr>
              <a:t> </a:t>
            </a:r>
            <a:r>
              <a:rPr lang="ru-RU" altLang="ru-RU" sz="1600" dirty="0" err="1">
                <a:solidFill>
                  <a:schemeClr val="tx1"/>
                </a:solidFill>
              </a:rPr>
              <a:t>çeşidləndiyi</a:t>
            </a:r>
            <a:r>
              <a:rPr lang="ru-RU" altLang="ru-RU" sz="1600" dirty="0">
                <a:solidFill>
                  <a:schemeClr val="tx1"/>
                </a:solidFill>
              </a:rPr>
              <a:t> </a:t>
            </a:r>
            <a:r>
              <a:rPr lang="ru-RU" altLang="ru-RU" sz="1600" dirty="0" err="1">
                <a:solidFill>
                  <a:schemeClr val="tx1"/>
                </a:solidFill>
              </a:rPr>
              <a:t>məlumatdan</a:t>
            </a:r>
            <a:r>
              <a:rPr lang="ru-RU" altLang="ru-RU" sz="1600" dirty="0">
                <a:solidFill>
                  <a:schemeClr val="tx1"/>
                </a:solidFill>
              </a:rPr>
              <a:t> </a:t>
            </a:r>
            <a:r>
              <a:rPr lang="ru-RU" altLang="ru-RU" sz="1600" dirty="0" err="1">
                <a:solidFill>
                  <a:schemeClr val="tx1"/>
                </a:solidFill>
              </a:rPr>
              <a:t>istifadə</a:t>
            </a:r>
            <a:r>
              <a:rPr lang="ru-RU" altLang="ru-RU" sz="1600" dirty="0">
                <a:solidFill>
                  <a:schemeClr val="tx1"/>
                </a:solidFill>
              </a:rPr>
              <a:t> </a:t>
            </a:r>
            <a:r>
              <a:rPr lang="ru-RU" altLang="ru-RU" sz="1600" dirty="0" err="1">
                <a:solidFill>
                  <a:schemeClr val="tx1"/>
                </a:solidFill>
              </a:rPr>
              <a:t>etmək</a:t>
            </a:r>
            <a:r>
              <a:rPr lang="ru-RU" altLang="ru-RU" sz="1600" dirty="0">
                <a:solidFill>
                  <a:schemeClr val="tx1"/>
                </a:solidFill>
              </a:rPr>
              <a:t> </a:t>
            </a:r>
            <a:r>
              <a:rPr lang="ru-RU" altLang="ru-RU" sz="1600" dirty="0" err="1">
                <a:solidFill>
                  <a:schemeClr val="tx1"/>
                </a:solidFill>
              </a:rPr>
              <a:t>və</a:t>
            </a:r>
            <a:r>
              <a:rPr lang="ru-RU" altLang="ru-RU" sz="1600" dirty="0">
                <a:solidFill>
                  <a:schemeClr val="tx1"/>
                </a:solidFill>
              </a:rPr>
              <a:t> </a:t>
            </a:r>
            <a:r>
              <a:rPr lang="ru-RU" altLang="ru-RU" sz="1600" dirty="0" err="1">
                <a:solidFill>
                  <a:schemeClr val="tx1"/>
                </a:solidFill>
              </a:rPr>
              <a:t>vaxt</a:t>
            </a:r>
            <a:r>
              <a:rPr lang="ru-RU" altLang="ru-RU" sz="1600" dirty="0">
                <a:solidFill>
                  <a:schemeClr val="tx1"/>
                </a:solidFill>
              </a:rPr>
              <a:t> </a:t>
            </a:r>
            <a:r>
              <a:rPr lang="ru-RU" altLang="ru-RU" sz="1600" dirty="0" err="1">
                <a:solidFill>
                  <a:schemeClr val="tx1"/>
                </a:solidFill>
              </a:rPr>
              <a:t>mürəkkəbliyini</a:t>
            </a:r>
            <a:r>
              <a:rPr lang="ru-RU" altLang="ru-RU" sz="1600" dirty="0">
                <a:solidFill>
                  <a:schemeClr val="tx1"/>
                </a:solidFill>
              </a:rPr>
              <a:t> O(</a:t>
            </a:r>
            <a:r>
              <a:rPr lang="ru-RU" altLang="ru-RU" sz="1600" dirty="0" err="1">
                <a:solidFill>
                  <a:schemeClr val="tx1"/>
                </a:solidFill>
              </a:rPr>
              <a:t>log</a:t>
            </a:r>
            <a:r>
              <a:rPr lang="ru-RU" altLang="ru-RU" sz="1600" dirty="0">
                <a:solidFill>
                  <a:schemeClr val="tx1"/>
                </a:solidFill>
              </a:rPr>
              <a:t> N)-ə </a:t>
            </a:r>
            <a:r>
              <a:rPr lang="ru-RU" altLang="ru-RU" sz="1600" dirty="0" err="1">
                <a:solidFill>
                  <a:schemeClr val="tx1"/>
                </a:solidFill>
              </a:rPr>
              <a:t>endirməkdir</a:t>
            </a:r>
            <a:r>
              <a:rPr lang="ru-RU" altLang="ru-RU" sz="1600" dirty="0">
                <a:solidFill>
                  <a:schemeClr val="tx1"/>
                </a:solidFill>
              </a:rPr>
              <a:t>. </a:t>
            </a:r>
            <a:r>
              <a:rPr lang="en-US" altLang="ru-RU" sz="1600" dirty="0">
                <a:solidFill>
                  <a:schemeClr val="tx1"/>
                </a:solidFill>
              </a:rPr>
              <a:t> </a:t>
            </a:r>
          </a:p>
          <a:p>
            <a:endParaRPr lang="ru-RU" dirty="0"/>
          </a:p>
        </p:txBody>
      </p:sp>
      <p:sp>
        <p:nvSpPr>
          <p:cNvPr id="7" name="TextBox 6">
            <a:extLst>
              <a:ext uri="{FF2B5EF4-FFF2-40B4-BE49-F238E27FC236}">
                <a16:creationId xmlns:a16="http://schemas.microsoft.com/office/drawing/2014/main" id="{EFE07E50-0443-4EF8-9365-C159996F26D8}"/>
              </a:ext>
            </a:extLst>
          </p:cNvPr>
          <p:cNvSpPr txBox="1"/>
          <p:nvPr/>
        </p:nvSpPr>
        <p:spPr>
          <a:xfrm>
            <a:off x="778079" y="3982592"/>
            <a:ext cx="7874000" cy="1046440"/>
          </a:xfrm>
          <a:prstGeom prst="rect">
            <a:avLst/>
          </a:prstGeom>
          <a:noFill/>
        </p:spPr>
        <p:txBody>
          <a:bodyPr wrap="square" rtlCol="0">
            <a:spAutoFit/>
          </a:bodyPr>
          <a:lstStyle/>
          <a:p>
            <a:pPr lvl="0" eaLnBrk="0" fontAlgn="base" hangingPunct="0">
              <a:spcBef>
                <a:spcPct val="0"/>
              </a:spcBef>
              <a:spcAft>
                <a:spcPct val="0"/>
              </a:spcAft>
              <a:buClrTx/>
            </a:pPr>
            <a:r>
              <a:rPr kumimoji="0" lang="ru-RU" altLang="ru-RU" sz="1600" b="0" i="0" u="none" strike="noStrike" cap="none" normalizeH="0" baseline="0" dirty="0" err="1">
                <a:ln>
                  <a:noFill/>
                </a:ln>
                <a:solidFill>
                  <a:schemeClr val="tx1"/>
                </a:solidFill>
                <a:effectLst/>
                <a:latin typeface="+mn-lt"/>
              </a:rPr>
              <a:t>Məlumat</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Strukturunda</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Binar</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Axtarışın</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tətbiqi</a:t>
            </a:r>
            <a:r>
              <a:rPr kumimoji="0" lang="ru-RU" altLang="ru-RU" sz="1600" b="0" i="0" u="none" strike="noStrike" cap="none" normalizeH="0" baseline="0" dirty="0">
                <a:ln>
                  <a:noFill/>
                </a:ln>
                <a:solidFill>
                  <a:schemeClr val="tx1"/>
                </a:solidFill>
                <a:effectLst/>
                <a:latin typeface="+mn-lt"/>
              </a:rPr>
              <a:t> </a:t>
            </a:r>
            <a:r>
              <a:rPr lang="ru-RU" altLang="ru-RU" sz="1600" dirty="0" err="1">
                <a:solidFill>
                  <a:schemeClr val="tx1"/>
                </a:solidFill>
                <a:latin typeface="+mn-lt"/>
              </a:rPr>
              <a:t>şərtl.əri</a:t>
            </a:r>
            <a:r>
              <a:rPr kumimoji="0" lang="ru-RU" altLang="ru-RU" sz="1600" b="0" i="0" u="none" strike="noStrike" cap="none" normalizeH="0" baseline="0" dirty="0">
                <a:ln>
                  <a:noFill/>
                </a:ln>
                <a:solidFill>
                  <a:schemeClr val="tx1"/>
                </a:solidFill>
                <a:effectLst/>
                <a:latin typeface="+mn-lt"/>
              </a:rPr>
              <a:t>: </a:t>
            </a:r>
            <a:endParaRPr kumimoji="0" lang="en-US" altLang="ru-RU" sz="16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ru-RU" altLang="ru-RU" sz="1600" b="0" i="0" u="none" strike="noStrike" cap="none" normalizeH="0" baseline="0" dirty="0" err="1">
                <a:ln>
                  <a:noFill/>
                </a:ln>
                <a:solidFill>
                  <a:schemeClr val="tx1"/>
                </a:solidFill>
                <a:effectLst/>
                <a:latin typeface="+mn-lt"/>
              </a:rPr>
              <a:t>İkili</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Axtarış</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alqoritmini</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tətbiq</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etmək</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üçün</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Məlumat</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strukturu</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çeşidlənməlidir</a:t>
            </a:r>
            <a:r>
              <a:rPr kumimoji="0" lang="ru-RU" altLang="ru-RU" sz="1600" b="0" i="0" u="none" strike="noStrike" cap="none" normalizeH="0" baseline="0" dirty="0">
                <a:ln>
                  <a:noFill/>
                </a:ln>
                <a:solidFill>
                  <a:schemeClr val="tx1"/>
                </a:solidFill>
                <a:effectLst/>
                <a:latin typeface="+mn-lt"/>
              </a:rPr>
              <a:t>. </a:t>
            </a:r>
            <a:endParaRPr kumimoji="0" lang="en-US" altLang="ru-RU" sz="16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ru-RU" altLang="ru-RU" sz="1600" b="0" i="0" u="none" strike="noStrike" cap="none" normalizeH="0" baseline="0" dirty="0" err="1">
                <a:ln>
                  <a:noFill/>
                </a:ln>
                <a:solidFill>
                  <a:schemeClr val="tx1"/>
                </a:solidFill>
                <a:effectLst/>
                <a:latin typeface="+mn-lt"/>
              </a:rPr>
              <a:t>Məlumat</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strukturunun</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istənilən</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elementinə</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daxil</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olmaq</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daimi</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vaxt</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tələb</a:t>
            </a:r>
            <a:r>
              <a:rPr kumimoji="0" lang="ru-RU" altLang="ru-RU" sz="1600" b="0" i="0" u="none" strike="noStrike" cap="none" normalizeH="0" baseline="0" dirty="0">
                <a:ln>
                  <a:noFill/>
                </a:ln>
                <a:solidFill>
                  <a:schemeClr val="tx1"/>
                </a:solidFill>
                <a:effectLst/>
                <a:latin typeface="+mn-lt"/>
              </a:rPr>
              <a:t> </a:t>
            </a:r>
            <a:r>
              <a:rPr kumimoji="0" lang="ru-RU" altLang="ru-RU" sz="1600" b="0" i="0" u="none" strike="noStrike" cap="none" normalizeH="0" baseline="0" dirty="0" err="1">
                <a:ln>
                  <a:noFill/>
                </a:ln>
                <a:solidFill>
                  <a:schemeClr val="tx1"/>
                </a:solidFill>
                <a:effectLst/>
                <a:latin typeface="+mn-lt"/>
              </a:rPr>
              <a:t>edir</a:t>
            </a:r>
            <a:endParaRPr kumimoji="0" lang="ru-RU" altLang="ru-RU" sz="1600" b="0" i="0" u="none" strike="noStrike" cap="none" normalizeH="0" baseline="0" dirty="0">
              <a:ln>
                <a:noFill/>
              </a:ln>
              <a:solidFill>
                <a:schemeClr val="tx1"/>
              </a:solidFill>
              <a:effectLst/>
              <a:latin typeface="+mn-lt"/>
            </a:endParaRPr>
          </a:p>
          <a:p>
            <a:endParaRPr lang="ru-RU"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5" name="Google Shape;395;p31"/>
          <p:cNvGrpSpPr/>
          <p:nvPr/>
        </p:nvGrpSpPr>
        <p:grpSpPr>
          <a:xfrm>
            <a:off x="5710513" y="569504"/>
            <a:ext cx="3877481" cy="4090276"/>
            <a:chOff x="5710513" y="569504"/>
            <a:chExt cx="3877481" cy="4090276"/>
          </a:xfrm>
        </p:grpSpPr>
        <p:sp>
          <p:nvSpPr>
            <p:cNvPr id="396" name="Google Shape;396;p31"/>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p:cNvGrpSpPr/>
            <p:nvPr/>
          </p:nvGrpSpPr>
          <p:grpSpPr>
            <a:xfrm>
              <a:off x="5710513" y="569504"/>
              <a:ext cx="3877481" cy="4090276"/>
              <a:chOff x="5410088" y="476042"/>
              <a:chExt cx="3877481" cy="4090276"/>
            </a:xfrm>
          </p:grpSpPr>
          <p:sp>
            <p:nvSpPr>
              <p:cNvPr id="398" name="Google Shape;398;p31"/>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p:cNvGrpSpPr/>
              <p:nvPr/>
            </p:nvGrpSpPr>
            <p:grpSpPr>
              <a:xfrm rot="2902359" flipH="1">
                <a:off x="5578694" y="1544629"/>
                <a:ext cx="3540270" cy="2041175"/>
                <a:chOff x="503897" y="1148626"/>
                <a:chExt cx="3540180" cy="2041124"/>
              </a:xfrm>
            </p:grpSpPr>
            <p:sp>
              <p:nvSpPr>
                <p:cNvPr id="403" name="Google Shape;403;p31"/>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03BC13C0-2273-4635-857E-D74EEFD78EFA}"/>
              </a:ext>
            </a:extLst>
          </p:cNvPr>
          <p:cNvSpPr txBox="1"/>
          <p:nvPr/>
        </p:nvSpPr>
        <p:spPr>
          <a:xfrm>
            <a:off x="294176" y="897399"/>
            <a:ext cx="8743950" cy="21236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ru-RU" sz="1400" b="0" i="0" u="none" strike="noStrike" cap="none" normalizeH="0" baseline="0" dirty="0">
                <a:ln>
                  <a:noFill/>
                </a:ln>
                <a:solidFill>
                  <a:schemeClr val="tx1"/>
                </a:solidFill>
                <a:effectLst/>
                <a:latin typeface="inherit"/>
              </a:rPr>
              <a:t> </a:t>
            </a:r>
            <a:r>
              <a:rPr kumimoji="0" lang="az-Latn-AZ" altLang="ru-RU" sz="2000" b="1" i="0" u="none" strike="noStrike" cap="none" normalizeH="0" baseline="0" dirty="0">
                <a:ln>
                  <a:noFill/>
                </a:ln>
                <a:solidFill>
                  <a:schemeClr val="tx1"/>
                </a:solidFill>
                <a:effectLst/>
                <a:latin typeface="inherit"/>
              </a:rPr>
              <a:t>      </a:t>
            </a:r>
            <a:r>
              <a:rPr kumimoji="0" lang="az-Latn-AZ" altLang="ru-RU" sz="2000" b="1" i="0" u="none" strike="noStrike" cap="none" normalizeH="0" baseline="0" dirty="0">
                <a:ln>
                  <a:noFill/>
                </a:ln>
                <a:solidFill>
                  <a:schemeClr val="tx1"/>
                </a:solidFill>
                <a:effectLst/>
                <a:latin typeface="+mn-lt"/>
              </a:rPr>
              <a:t>Necə işləyir</a:t>
            </a:r>
            <a:r>
              <a:rPr kumimoji="0" lang="en-US" altLang="ru-RU" sz="2000" b="1" i="0" u="none" strike="noStrike" cap="none" normalizeH="0" baseline="0" dirty="0">
                <a:ln>
                  <a:noFill/>
                </a:ln>
                <a:solidFill>
                  <a:schemeClr val="tx1"/>
                </a:solidFill>
                <a:effectLst/>
                <a:latin typeface="+mn-lt"/>
              </a:rPr>
              <a:t>?</a:t>
            </a:r>
            <a:endParaRPr kumimoji="0" lang="az-Latn-AZ" altLang="ru-RU" sz="2000" b="1"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1400" b="0" i="0" u="none" strike="noStrike" cap="none" normalizeH="0" baseline="0" dirty="0" err="1">
                <a:ln>
                  <a:noFill/>
                </a:ln>
                <a:solidFill>
                  <a:schemeClr val="tx1"/>
                </a:solidFill>
                <a:effectLst/>
                <a:latin typeface="+mn-lt"/>
              </a:rPr>
              <a:t>Orta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indeksi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orta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tapmaqla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sahəsini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iki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yarıya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bölün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sahəsinin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orta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elementini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açarla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müqayisə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edin</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1400" b="0" i="0" u="none" strike="noStrike" cap="none" normalizeH="0" baseline="0" dirty="0" err="1">
                <a:ln>
                  <a:noFill/>
                </a:ln>
                <a:solidFill>
                  <a:schemeClr val="tx1"/>
                </a:solidFill>
                <a:effectLst/>
                <a:latin typeface="+mn-lt"/>
              </a:rPr>
              <a:t>Açar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orta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elementdə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tapılarsa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proses</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dayandırılır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1400" b="0" i="0" u="none" strike="noStrike" cap="none" normalizeH="0" baseline="0" dirty="0" err="1">
                <a:ln>
                  <a:noFill/>
                </a:ln>
                <a:solidFill>
                  <a:schemeClr val="tx1"/>
                </a:solidFill>
                <a:effectLst/>
                <a:latin typeface="+mn-lt"/>
              </a:rPr>
              <a:t>Açar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orta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elementdə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tapılmırsa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növbəti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sahəsi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kimi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hansı</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yarımın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istifadə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olunacağını</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seçin</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1400" b="0" i="0" u="none" strike="noStrike" cap="none" normalizeH="0" baseline="0" dirty="0" err="1">
                <a:ln>
                  <a:noFill/>
                </a:ln>
                <a:solidFill>
                  <a:schemeClr val="tx1"/>
                </a:solidFill>
                <a:effectLst/>
                <a:latin typeface="+mn-lt"/>
              </a:rPr>
              <a:t>Açar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orta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elementdən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kiçikdirsə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növbəti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sol</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tərəf</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istifadə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olunur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1400" b="0" i="0" u="none" strike="noStrike" cap="none" normalizeH="0" baseline="0" dirty="0" err="1">
                <a:ln>
                  <a:noFill/>
                </a:ln>
                <a:solidFill>
                  <a:schemeClr val="tx1"/>
                </a:solidFill>
                <a:effectLst/>
                <a:latin typeface="+mn-lt"/>
              </a:rPr>
              <a:t>Açar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orta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elementdən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böyükdürsə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növbəti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tərəf</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istifadə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olunur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1400" b="0" i="0" u="none" strike="noStrike" cap="none" normalizeH="0" baseline="0" dirty="0" err="1">
                <a:ln>
                  <a:noFill/>
                </a:ln>
                <a:solidFill>
                  <a:schemeClr val="tx1"/>
                </a:solidFill>
                <a:effectLst/>
                <a:latin typeface="+mn-lt"/>
              </a:rPr>
              <a:t>Bu</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proses</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açar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tapılana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və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ümumi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sahəsi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tükənənə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qədər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davam</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etdirilir</a:t>
            </a:r>
            <a:r>
              <a:rPr kumimoji="0" lang="ru-RU" altLang="ru-RU" sz="1400" b="0" i="0" u="none" strike="noStrike" cap="none" normalizeH="0" baseline="0" dirty="0">
                <a:ln>
                  <a:noFill/>
                </a:ln>
                <a:solidFill>
                  <a:schemeClr val="tx1"/>
                </a:solidFill>
                <a:effectLst/>
                <a:latin typeface="+mn-lt"/>
              </a:rPr>
              <a:t>.</a:t>
            </a:r>
            <a:r>
              <a:rPr kumimoji="0" lang="ru-RU" altLang="ru-RU" sz="200" b="0" i="0" u="none" strike="noStrike" cap="none" normalizeH="0" baseline="0" dirty="0">
                <a:ln>
                  <a:noFill/>
                </a:ln>
                <a:solidFill>
                  <a:schemeClr val="tx1"/>
                </a:solidFill>
                <a:effectLst/>
                <a:latin typeface="+mn-lt"/>
              </a:rPr>
              <a:t> </a:t>
            </a:r>
            <a:endParaRPr kumimoji="0" lang="ru-RU" altLang="ru-RU" sz="1100" b="0" i="0" u="none" strike="noStrike" cap="none" normalizeH="0" baseline="0" dirty="0">
              <a:ln>
                <a:noFill/>
              </a:ln>
              <a:solidFill>
                <a:schemeClr val="tx1"/>
              </a:solidFill>
              <a:effectLst/>
              <a:latin typeface="+mn-lt"/>
            </a:endParaRPr>
          </a:p>
          <a:p>
            <a:endParaRPr lang="ru-RU"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4" name="TextBox 3">
            <a:extLst>
              <a:ext uri="{FF2B5EF4-FFF2-40B4-BE49-F238E27FC236}">
                <a16:creationId xmlns:a16="http://schemas.microsoft.com/office/drawing/2014/main" id="{ECECD5A4-B3E0-45C3-8BA4-53782754FEFC}"/>
              </a:ext>
            </a:extLst>
          </p:cNvPr>
          <p:cNvSpPr txBox="1"/>
          <p:nvPr/>
        </p:nvSpPr>
        <p:spPr>
          <a:xfrm>
            <a:off x="328082" y="154001"/>
            <a:ext cx="8337550" cy="495520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chemeClr val="tx1"/>
                </a:solidFill>
                <a:effectLst/>
                <a:latin typeface="+mn-lt"/>
              </a:rPr>
              <a:t>Zamanın</a:t>
            </a:r>
            <a:r>
              <a:rPr kumimoji="0" lang="ru-RU" altLang="ru-RU" sz="1600" b="1" i="0" u="none" strike="noStrike" cap="none" normalizeH="0" baseline="0" dirty="0">
                <a:ln>
                  <a:noFill/>
                </a:ln>
                <a:solidFill>
                  <a:schemeClr val="tx1"/>
                </a:solidFill>
                <a:effectLst/>
                <a:latin typeface="+mn-lt"/>
              </a:rPr>
              <a:t> </a:t>
            </a:r>
            <a:r>
              <a:rPr kumimoji="0" lang="ru-RU" altLang="ru-RU" sz="1600" b="1" i="0" u="none" strike="noStrike" cap="none" normalizeH="0" baseline="0" dirty="0" err="1">
                <a:ln>
                  <a:noFill/>
                </a:ln>
                <a:solidFill>
                  <a:schemeClr val="tx1"/>
                </a:solidFill>
                <a:effectLst/>
                <a:latin typeface="+mn-lt"/>
              </a:rPr>
              <a:t>mürəkkəbliyi</a:t>
            </a:r>
            <a:r>
              <a:rPr kumimoji="0" lang="ru-RU" altLang="ru-RU" sz="1600" b="1" i="0" u="none" strike="noStrike" cap="none" normalizeH="0" baseline="0" dirty="0">
                <a:ln>
                  <a:noFill/>
                </a:ln>
                <a:solidFill>
                  <a:schemeClr val="tx1"/>
                </a:solidFill>
                <a:effectLst/>
                <a:latin typeface="+mn-lt"/>
              </a:rPr>
              <a:t>: </a:t>
            </a:r>
            <a:endParaRPr kumimoji="0" lang="en-US" altLang="ru-RU" sz="1600" b="1"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buClrTx/>
              <a:buSzTx/>
              <a:buFont typeface="Wingdings" panose="05000000000000000000" pitchFamily="2" charset="2"/>
              <a:buChar char="§"/>
            </a:pPr>
            <a:r>
              <a:rPr lang="en-US" altLang="ru-RU" sz="1400" dirty="0">
                <a:solidFill>
                  <a:schemeClr val="tx1"/>
                </a:solidFill>
                <a:latin typeface="+mn-lt"/>
              </a:rPr>
              <a:t>Best Case</a:t>
            </a:r>
            <a:r>
              <a:rPr kumimoji="0" lang="ru-RU" altLang="ru-RU" sz="1400" b="0" i="0" u="none" strike="noStrike" cap="none" normalizeH="0" baseline="0" dirty="0">
                <a:ln>
                  <a:noFill/>
                </a:ln>
                <a:solidFill>
                  <a:schemeClr val="tx1"/>
                </a:solidFill>
                <a:effectLst/>
                <a:latin typeface="+mn-lt"/>
              </a:rPr>
              <a:t>: O(1) </a:t>
            </a:r>
            <a:endParaRPr kumimoji="0" lang="en-US" altLang="ru-RU" sz="1400" b="0"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buClrTx/>
              <a:buSzTx/>
              <a:buFont typeface="Wingdings" panose="05000000000000000000" pitchFamily="2" charset="2"/>
              <a:buChar char="§"/>
            </a:pPr>
            <a:r>
              <a:rPr lang="en-US" altLang="ru-RU" sz="1400" dirty="0">
                <a:solidFill>
                  <a:schemeClr val="tx1"/>
                </a:solidFill>
                <a:latin typeface="+mn-lt"/>
              </a:rPr>
              <a:t>Average Case</a:t>
            </a:r>
            <a:r>
              <a:rPr kumimoji="0" lang="ru-RU" altLang="ru-RU" sz="1400" b="0" i="0" u="none" strike="noStrike" cap="none" normalizeH="0" baseline="0" dirty="0">
                <a:ln>
                  <a:noFill/>
                </a:ln>
                <a:solidFill>
                  <a:schemeClr val="tx1"/>
                </a:solidFill>
                <a:effectLst/>
                <a:latin typeface="+mn-lt"/>
              </a:rPr>
              <a:t> O(</a:t>
            </a:r>
            <a:r>
              <a:rPr kumimoji="0" lang="ru-RU" altLang="ru-RU" sz="1400" b="0" i="0" u="none" strike="noStrike" cap="none" normalizeH="0" baseline="0" dirty="0" err="1">
                <a:ln>
                  <a:noFill/>
                </a:ln>
                <a:solidFill>
                  <a:schemeClr val="tx1"/>
                </a:solidFill>
                <a:effectLst/>
                <a:latin typeface="+mn-lt"/>
              </a:rPr>
              <a:t>log</a:t>
            </a:r>
            <a:r>
              <a:rPr kumimoji="0" lang="ru-RU" altLang="ru-RU" sz="1400" b="0" i="0" u="none" strike="noStrike" cap="none" normalizeH="0" baseline="0" dirty="0">
                <a:ln>
                  <a:noFill/>
                </a:ln>
                <a:solidFill>
                  <a:schemeClr val="tx1"/>
                </a:solidFill>
                <a:effectLst/>
                <a:latin typeface="+mn-lt"/>
              </a:rPr>
              <a:t> N) </a:t>
            </a:r>
            <a:endParaRPr kumimoji="0" lang="en-US" altLang="ru-RU" sz="1400" b="0"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buClrTx/>
              <a:buSzTx/>
              <a:buFont typeface="Wingdings" panose="05000000000000000000" pitchFamily="2" charset="2"/>
              <a:buChar char="§"/>
            </a:pPr>
            <a:r>
              <a:rPr lang="en-US" altLang="ru-RU" sz="1400" dirty="0">
                <a:solidFill>
                  <a:schemeClr val="tx1"/>
                </a:solidFill>
                <a:latin typeface="+mn-lt"/>
              </a:rPr>
              <a:t>Worst Case</a:t>
            </a:r>
            <a:r>
              <a:rPr kumimoji="0" lang="ru-RU" altLang="ru-RU" sz="1400" b="0" i="0" u="none" strike="noStrike" cap="none" normalizeH="0" baseline="0" dirty="0">
                <a:ln>
                  <a:noFill/>
                </a:ln>
                <a:solidFill>
                  <a:schemeClr val="tx1"/>
                </a:solidFill>
                <a:effectLst/>
                <a:latin typeface="+mn-lt"/>
              </a:rPr>
              <a:t>: O(</a:t>
            </a:r>
            <a:r>
              <a:rPr kumimoji="0" lang="ru-RU" altLang="ru-RU" sz="1400" b="0" i="0" u="none" strike="noStrike" cap="none" normalizeH="0" baseline="0" dirty="0" err="1">
                <a:ln>
                  <a:noFill/>
                </a:ln>
                <a:solidFill>
                  <a:schemeClr val="tx1"/>
                </a:solidFill>
                <a:effectLst/>
                <a:latin typeface="+mn-lt"/>
              </a:rPr>
              <a:t>log</a:t>
            </a:r>
            <a:r>
              <a:rPr kumimoji="0" lang="ru-RU" altLang="ru-RU" sz="1400" b="0" i="0" u="none" strike="noStrike" cap="none" normalizeH="0" baseline="0" dirty="0">
                <a:ln>
                  <a:noFill/>
                </a:ln>
                <a:solidFill>
                  <a:schemeClr val="tx1"/>
                </a:solidFill>
                <a:effectLst/>
                <a:latin typeface="+mn-lt"/>
              </a:rPr>
              <a:t> N) </a:t>
            </a:r>
            <a:endParaRPr lang="en-US" altLang="ru-RU" sz="1400" dirty="0">
              <a:solidFill>
                <a:schemeClr val="tx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chemeClr val="tx1"/>
                </a:solidFill>
                <a:effectLst/>
                <a:latin typeface="+mn-lt"/>
              </a:rPr>
              <a:t>İkili</a:t>
            </a:r>
            <a:r>
              <a:rPr kumimoji="0" lang="ru-RU" altLang="ru-RU" sz="1600" b="1" i="0" u="none" strike="noStrike" cap="none" normalizeH="0" baseline="0" dirty="0">
                <a:ln>
                  <a:noFill/>
                </a:ln>
                <a:solidFill>
                  <a:schemeClr val="tx1"/>
                </a:solidFill>
                <a:effectLst/>
                <a:latin typeface="+mn-lt"/>
              </a:rPr>
              <a:t> </a:t>
            </a:r>
            <a:r>
              <a:rPr kumimoji="0" lang="ru-RU" altLang="ru-RU" sz="1600" b="1" i="0" u="none" strike="noStrike" cap="none" normalizeH="0" baseline="0" dirty="0" err="1">
                <a:ln>
                  <a:noFill/>
                </a:ln>
                <a:solidFill>
                  <a:schemeClr val="tx1"/>
                </a:solidFill>
                <a:effectLst/>
                <a:latin typeface="+mn-lt"/>
              </a:rPr>
              <a:t>axtarışın</a:t>
            </a:r>
            <a:r>
              <a:rPr kumimoji="0" lang="ru-RU" altLang="ru-RU" sz="1600" b="1" i="0" u="none" strike="noStrike" cap="none" normalizeH="0" baseline="0" dirty="0">
                <a:ln>
                  <a:noFill/>
                </a:ln>
                <a:solidFill>
                  <a:schemeClr val="tx1"/>
                </a:solidFill>
                <a:effectLst/>
                <a:latin typeface="+mn-lt"/>
              </a:rPr>
              <a:t> </a:t>
            </a:r>
            <a:r>
              <a:rPr kumimoji="0" lang="ru-RU" altLang="ru-RU" sz="1600" b="1" i="0" u="none" strike="noStrike" cap="none" normalizeH="0" baseline="0" dirty="0" err="1">
                <a:ln>
                  <a:noFill/>
                </a:ln>
                <a:solidFill>
                  <a:schemeClr val="tx1"/>
                </a:solidFill>
                <a:effectLst/>
                <a:latin typeface="+mn-lt"/>
              </a:rPr>
              <a:t>üstünlükləri</a:t>
            </a:r>
            <a:r>
              <a:rPr kumimoji="0" lang="ru-RU" altLang="ru-RU" sz="1600" b="1" i="0" u="none" strike="noStrike" cap="none" normalizeH="0" baseline="0" dirty="0">
                <a:ln>
                  <a:noFill/>
                </a:ln>
                <a:solidFill>
                  <a:schemeClr val="tx1"/>
                </a:solidFill>
                <a:effectLst/>
                <a:latin typeface="+mn-lt"/>
              </a:rPr>
              <a:t>: </a:t>
            </a:r>
            <a:endParaRPr kumimoji="0" lang="en-US" altLang="ru-RU" sz="1600" b="1"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buClrTx/>
              <a:buSzTx/>
              <a:buFont typeface="Wingdings" panose="05000000000000000000" pitchFamily="2" charset="2"/>
              <a:buChar char="§"/>
            </a:pPr>
            <a:r>
              <a:rPr kumimoji="0" lang="ru-RU" altLang="ru-RU" sz="1400" b="0" i="0" u="none" strike="noStrike" cap="none" normalizeH="0" baseline="0" dirty="0" err="1">
                <a:ln>
                  <a:noFill/>
                </a:ln>
                <a:solidFill>
                  <a:schemeClr val="tx1"/>
                </a:solidFill>
                <a:effectLst/>
                <a:latin typeface="+mn-lt"/>
              </a:rPr>
              <a:t>İkili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xətti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axtarışdan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daha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sürətlidir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xüsusən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böyük</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massivlər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buClrTx/>
              <a:buSzTx/>
              <a:buFont typeface="Wingdings" panose="05000000000000000000" pitchFamily="2" charset="2"/>
              <a:buChar char="§"/>
            </a:pPr>
            <a:r>
              <a:rPr kumimoji="0" lang="ru-RU" altLang="ru-RU" sz="1400" b="0" i="0" u="none" strike="noStrike" cap="none" normalizeH="0" baseline="0" dirty="0" err="1">
                <a:ln>
                  <a:noFill/>
                </a:ln>
                <a:solidFill>
                  <a:schemeClr val="tx1"/>
                </a:solidFill>
                <a:effectLst/>
                <a:latin typeface="+mn-lt"/>
              </a:rPr>
              <a:t>İnterpolasiya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axtarışı</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və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eksponensial</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kimi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oxşar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vaxt</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mürəkkəbliyi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olan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digər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alqoritmlərindən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daha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səmərəlidir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defTabSz="914400" eaLnBrk="0" fontAlgn="base" hangingPunct="0">
              <a:spcBef>
                <a:spcPct val="0"/>
              </a:spcBef>
              <a:spcAft>
                <a:spcPct val="0"/>
              </a:spcAft>
              <a:buClrTx/>
              <a:buSzTx/>
              <a:buFont typeface="Wingdings" panose="05000000000000000000" pitchFamily="2" charset="2"/>
              <a:buChar char="§"/>
            </a:pPr>
            <a:r>
              <a:rPr kumimoji="0" lang="ru-RU" altLang="ru-RU" sz="1400" b="0" i="0" u="none" strike="noStrike" cap="none" normalizeH="0" baseline="0" dirty="0" err="1">
                <a:ln>
                  <a:noFill/>
                </a:ln>
                <a:solidFill>
                  <a:schemeClr val="tx1"/>
                </a:solidFill>
                <a:effectLst/>
                <a:latin typeface="+mn-lt"/>
              </a:rPr>
              <a:t>İkili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xarici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yaddaşda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məsələn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sabit</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diskdə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və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buludda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saxlanılan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böyük</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verilənlər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toplusunu</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axtarmaq</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çox</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uyğundur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chemeClr val="tx1"/>
                </a:solidFill>
                <a:effectLst/>
                <a:latin typeface="+mn-lt"/>
              </a:rPr>
              <a:t>İkili</a:t>
            </a:r>
            <a:r>
              <a:rPr kumimoji="0" lang="ru-RU" altLang="ru-RU" sz="1600" b="1" i="0" u="none" strike="noStrike" cap="none" normalizeH="0" baseline="0" dirty="0">
                <a:ln>
                  <a:noFill/>
                </a:ln>
                <a:solidFill>
                  <a:schemeClr val="tx1"/>
                </a:solidFill>
                <a:effectLst/>
                <a:latin typeface="+mn-lt"/>
              </a:rPr>
              <a:t> </a:t>
            </a:r>
            <a:r>
              <a:rPr kumimoji="0" lang="ru-RU" altLang="ru-RU" sz="1600" b="1" i="0" u="none" strike="noStrike" cap="none" normalizeH="0" baseline="0" dirty="0" err="1">
                <a:ln>
                  <a:noFill/>
                </a:ln>
                <a:solidFill>
                  <a:schemeClr val="tx1"/>
                </a:solidFill>
                <a:effectLst/>
                <a:latin typeface="+mn-lt"/>
              </a:rPr>
              <a:t>axtarışın</a:t>
            </a:r>
            <a:r>
              <a:rPr kumimoji="0" lang="ru-RU" altLang="ru-RU" sz="1600" b="1" i="0" u="none" strike="noStrike" cap="none" normalizeH="0" baseline="0" dirty="0">
                <a:ln>
                  <a:noFill/>
                </a:ln>
                <a:solidFill>
                  <a:schemeClr val="tx1"/>
                </a:solidFill>
                <a:effectLst/>
                <a:latin typeface="+mn-lt"/>
              </a:rPr>
              <a:t> </a:t>
            </a:r>
            <a:r>
              <a:rPr kumimoji="0" lang="ru-RU" altLang="ru-RU" sz="1600" b="1" i="0" u="none" strike="noStrike" cap="none" normalizeH="0" baseline="0" dirty="0" err="1">
                <a:ln>
                  <a:noFill/>
                </a:ln>
                <a:solidFill>
                  <a:schemeClr val="tx1"/>
                </a:solidFill>
                <a:effectLst/>
                <a:latin typeface="+mn-lt"/>
              </a:rPr>
              <a:t>çatışmazlıqları</a:t>
            </a:r>
            <a:r>
              <a:rPr kumimoji="0" lang="ru-RU" altLang="ru-RU" sz="1600" b="1" i="0" u="none" strike="noStrike" cap="none" normalizeH="0" baseline="0" dirty="0">
                <a:ln>
                  <a:noFill/>
                </a:ln>
                <a:solidFill>
                  <a:schemeClr val="tx1"/>
                </a:solidFill>
                <a:effectLst/>
                <a:latin typeface="+mn-lt"/>
              </a:rPr>
              <a:t>: </a:t>
            </a:r>
            <a:endParaRPr kumimoji="0" lang="en-US" altLang="ru-RU" sz="1600" b="1"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ru-RU" altLang="ru-RU" sz="1400" b="0" i="0" u="none" strike="noStrike" cap="none" normalizeH="0" baseline="0" dirty="0" err="1">
                <a:ln>
                  <a:noFill/>
                </a:ln>
                <a:solidFill>
                  <a:schemeClr val="tx1"/>
                </a:solidFill>
                <a:effectLst/>
                <a:latin typeface="+mn-lt"/>
              </a:rPr>
              <a:t>Massiv</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çeşidlənməlidir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ru-RU" altLang="ru-RU" sz="1400" b="0" i="0" u="none" strike="noStrike" cap="none" normalizeH="0" baseline="0" dirty="0" err="1">
                <a:ln>
                  <a:noFill/>
                </a:ln>
                <a:solidFill>
                  <a:schemeClr val="tx1"/>
                </a:solidFill>
                <a:effectLst/>
                <a:latin typeface="+mn-lt"/>
              </a:rPr>
              <a:t>Binar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axtarılan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məlumat</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strukturunun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bitişik</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yaddaş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yerlərində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saxlanmasını</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tələb</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edir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Binar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massivin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elementlərinin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müqayisə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oluna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bilən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olmasını</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tələb</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edir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yəni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onlar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sıralana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bilməlidir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err="1">
                <a:ln>
                  <a:noFill/>
                </a:ln>
                <a:solidFill>
                  <a:schemeClr val="tx1"/>
                </a:solidFill>
                <a:effectLst/>
                <a:latin typeface="+mn-lt"/>
              </a:rPr>
              <a:t>İkili</a:t>
            </a:r>
            <a:r>
              <a:rPr kumimoji="0" lang="ru-RU" altLang="ru-RU" sz="1600" b="1" i="0" u="none" strike="noStrike" cap="none" normalizeH="0" baseline="0" dirty="0">
                <a:ln>
                  <a:noFill/>
                </a:ln>
                <a:solidFill>
                  <a:schemeClr val="tx1"/>
                </a:solidFill>
                <a:effectLst/>
                <a:latin typeface="+mn-lt"/>
              </a:rPr>
              <a:t> </a:t>
            </a:r>
            <a:r>
              <a:rPr kumimoji="0" lang="ru-RU" altLang="ru-RU" sz="1600" b="1" i="0" u="none" strike="noStrike" cap="none" normalizeH="0" baseline="0" dirty="0" err="1">
                <a:ln>
                  <a:noFill/>
                </a:ln>
                <a:solidFill>
                  <a:schemeClr val="tx1"/>
                </a:solidFill>
                <a:effectLst/>
                <a:latin typeface="+mn-lt"/>
              </a:rPr>
              <a:t>Axtarış</a:t>
            </a:r>
            <a:r>
              <a:rPr kumimoji="0" lang="ru-RU" altLang="ru-RU" sz="1600" b="1" i="0" u="none" strike="noStrike" cap="none" normalizeH="0" baseline="0" dirty="0">
                <a:ln>
                  <a:noFill/>
                </a:ln>
                <a:solidFill>
                  <a:schemeClr val="tx1"/>
                </a:solidFill>
                <a:effectLst/>
                <a:latin typeface="+mn-lt"/>
              </a:rPr>
              <a:t> </a:t>
            </a:r>
            <a:r>
              <a:rPr kumimoji="0" lang="ru-RU" altLang="ru-RU" sz="1600" b="1" i="0" u="none" strike="noStrike" cap="none" normalizeH="0" baseline="0" dirty="0" err="1">
                <a:ln>
                  <a:noFill/>
                </a:ln>
                <a:solidFill>
                  <a:schemeClr val="tx1"/>
                </a:solidFill>
                <a:effectLst/>
                <a:latin typeface="+mn-lt"/>
              </a:rPr>
              <a:t>Tətbiqləri</a:t>
            </a:r>
            <a:r>
              <a:rPr kumimoji="0" lang="ru-RU" altLang="ru-RU" sz="1600" b="1" i="0" u="none" strike="noStrike" cap="none" normalizeH="0" baseline="0" dirty="0">
                <a:ln>
                  <a:noFill/>
                </a:ln>
                <a:solidFill>
                  <a:schemeClr val="tx1"/>
                </a:solidFill>
                <a:effectLst/>
                <a:latin typeface="+mn-lt"/>
              </a:rPr>
              <a:t>: </a:t>
            </a:r>
            <a:endParaRPr kumimoji="0" lang="en-US" altLang="ru-RU" sz="1600" b="1"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ru-RU" altLang="ru-RU" sz="1400" b="0" i="0" u="none" strike="noStrike" cap="none" normalizeH="0" baseline="0" dirty="0" err="1">
                <a:ln>
                  <a:noFill/>
                </a:ln>
                <a:solidFill>
                  <a:schemeClr val="tx1"/>
                </a:solidFill>
                <a:effectLst/>
                <a:latin typeface="+mn-lt"/>
              </a:rPr>
              <a:t>Binar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maşın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öyrənməsində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istifadə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olunan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daha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mürəkkəb</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alqoritmlər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tikinti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bloku</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kimi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istifadə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edilə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bilər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məsələn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neyron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şəbəkələrinin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öyrədilməsi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və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model</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optimal</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hiperparametrlərin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tapılması</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alqoritmləri</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ru-RU" altLang="ru-RU" sz="1400" b="0" i="0" u="none" strike="noStrike" cap="none" normalizeH="0" baseline="0" dirty="0">
                <a:ln>
                  <a:noFill/>
                </a:ln>
                <a:solidFill>
                  <a:schemeClr val="tx1"/>
                </a:solidFill>
                <a:effectLst/>
                <a:latin typeface="+mn-lt"/>
              </a:rPr>
              <a:t>O, </a:t>
            </a:r>
            <a:r>
              <a:rPr kumimoji="0" lang="ru-RU" altLang="ru-RU" sz="1400" b="0" i="0" u="none" strike="noStrike" cap="none" normalizeH="0" baseline="0" dirty="0" err="1">
                <a:ln>
                  <a:noFill/>
                </a:ln>
                <a:solidFill>
                  <a:schemeClr val="tx1"/>
                </a:solidFill>
                <a:effectLst/>
                <a:latin typeface="+mn-lt"/>
              </a:rPr>
              <a:t>şüa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izləmə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alqoritmləri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və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ya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faktura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xəritələri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kimi</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kompüter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qrafikasında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istifadə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edilə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bilər</a:t>
            </a:r>
            <a:r>
              <a:rPr kumimoji="0" lang="ru-RU" altLang="ru-RU" sz="1400" b="0" i="0" u="none" strike="noStrike" cap="none" normalizeH="0" baseline="0" dirty="0">
                <a:ln>
                  <a:noFill/>
                </a:ln>
                <a:solidFill>
                  <a:schemeClr val="tx1"/>
                </a:solidFill>
                <a:effectLst/>
                <a:latin typeface="+mn-lt"/>
              </a:rPr>
              <a:t>. </a:t>
            </a:r>
            <a:endParaRPr kumimoji="0" lang="en-US" altLang="ru-RU" sz="1400" b="0"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ru-RU" altLang="ru-RU" sz="1400" b="0" i="0" u="none" strike="noStrike" cap="none" normalizeH="0" baseline="0" dirty="0" err="1">
                <a:ln>
                  <a:noFill/>
                </a:ln>
                <a:solidFill>
                  <a:schemeClr val="tx1"/>
                </a:solidFill>
                <a:effectLst/>
                <a:latin typeface="+mn-lt"/>
              </a:rPr>
              <a:t>Verilənlər</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bazasında</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axtarış</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aparmaq</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üçün</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istifadə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edilə</a:t>
            </a:r>
            <a:r>
              <a:rPr kumimoji="0" lang="ru-RU" altLang="ru-RU" sz="1400" b="0" i="0" u="none" strike="noStrike" cap="none" normalizeH="0" baseline="0" dirty="0">
                <a:ln>
                  <a:noFill/>
                </a:ln>
                <a:solidFill>
                  <a:schemeClr val="tx1"/>
                </a:solidFill>
                <a:effectLst/>
                <a:latin typeface="+mn-lt"/>
              </a:rPr>
              <a:t> </a:t>
            </a:r>
            <a:r>
              <a:rPr kumimoji="0" lang="ru-RU" altLang="ru-RU" sz="1400" b="0" i="0" u="none" strike="noStrike" cap="none" normalizeH="0" baseline="0" dirty="0" err="1">
                <a:ln>
                  <a:noFill/>
                </a:ln>
                <a:solidFill>
                  <a:schemeClr val="tx1"/>
                </a:solidFill>
                <a:effectLst/>
                <a:latin typeface="+mn-lt"/>
              </a:rPr>
              <a:t>bilər</a:t>
            </a:r>
            <a:r>
              <a:rPr kumimoji="0" lang="ru-RU" altLang="ru-RU" sz="1400" b="0" i="0" u="none" strike="noStrike" cap="none" normalizeH="0" baseline="0" dirty="0">
                <a:ln>
                  <a:noFill/>
                </a:ln>
                <a:solidFill>
                  <a:schemeClr val="tx1"/>
                </a:solidFill>
                <a:effectLst/>
                <a:latin typeface="+mn-lt"/>
              </a:rPr>
              <a:t>.</a:t>
            </a:r>
            <a:r>
              <a:rPr kumimoji="0" lang="ru-RU" altLang="ru-RU" sz="200" b="0" i="0" u="none" strike="noStrike" cap="none" normalizeH="0" baseline="0" dirty="0">
                <a:ln>
                  <a:noFill/>
                </a:ln>
                <a:solidFill>
                  <a:schemeClr val="tx1"/>
                </a:solidFill>
                <a:effectLst/>
                <a:latin typeface="+mn-lt"/>
              </a:rPr>
              <a:t> </a:t>
            </a:r>
            <a:endParaRPr kumimoji="0" lang="ru-RU" altLang="ru-RU" sz="1100" b="0" i="0" u="none" strike="noStrike" cap="none" normalizeH="0" baseline="0" dirty="0">
              <a:ln>
                <a:noFill/>
              </a:ln>
              <a:solidFill>
                <a:schemeClr val="tx1"/>
              </a:solidFill>
              <a:effectLst/>
              <a:latin typeface="+mn-lt"/>
            </a:endParaRPr>
          </a:p>
          <a:p>
            <a:endParaRPr lang="ru-RU" dirty="0"/>
          </a:p>
        </p:txBody>
      </p:sp>
    </p:spTree>
    <p:extLst>
      <p:ext uri="{BB962C8B-B14F-4D97-AF65-F5344CB8AC3E}">
        <p14:creationId xmlns:p14="http://schemas.microsoft.com/office/powerpoint/2010/main" val="2328193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Google Shape;414;p32"/>
          <p:cNvSpPr/>
          <p:nvPr/>
        </p:nvSpPr>
        <p:spPr>
          <a:xfrm>
            <a:off x="4939650" y="1111949"/>
            <a:ext cx="2077801" cy="20778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612" name="Google Shape;415;p32"/>
          <p:cNvSpPr txBox="1">
            <a:spLocks noGrp="1"/>
          </p:cNvSpPr>
          <p:nvPr>
            <p:ph type="title"/>
          </p:nvPr>
        </p:nvSpPr>
        <p:spPr>
          <a:xfrm>
            <a:off x="3681251" y="3055845"/>
            <a:ext cx="4905000" cy="841801"/>
          </a:xfrm>
          <a:prstGeom prst="rect">
            <a:avLst/>
          </a:prstGeom>
        </p:spPr>
        <p:txBody>
          <a:bodyPr/>
          <a:lstStyle>
            <a:lvl1pPr defTabSz="850391">
              <a:defRPr sz="4185"/>
            </a:lvl1pPr>
          </a:lstStyle>
          <a:p>
            <a:r>
              <a:t>Sort Algorithms</a:t>
            </a:r>
          </a:p>
        </p:txBody>
      </p:sp>
      <p:sp>
        <p:nvSpPr>
          <p:cNvPr id="613" name="Google Shape;416;p32"/>
          <p:cNvSpPr txBox="1"/>
          <p:nvPr/>
        </p:nvSpPr>
        <p:spPr>
          <a:xfrm>
            <a:off x="5084000" y="1609749"/>
            <a:ext cx="1789201" cy="1082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defTabSz="667512">
              <a:defRPr sz="5840">
                <a:solidFill>
                  <a:srgbClr val="CEABFF"/>
                </a:solidFill>
                <a:latin typeface="Trispace"/>
                <a:ea typeface="Trispace"/>
                <a:cs typeface="Trispace"/>
                <a:sym typeface="Trispace"/>
              </a:defRPr>
            </a:lvl1pPr>
          </a:lstStyle>
          <a:p>
            <a:r>
              <a:t>02</a:t>
            </a:r>
          </a:p>
        </p:txBody>
      </p:sp>
      <p:grpSp>
        <p:nvGrpSpPr>
          <p:cNvPr id="644" name="Google Shape;417;p32"/>
          <p:cNvGrpSpPr/>
          <p:nvPr/>
        </p:nvGrpSpPr>
        <p:grpSpPr>
          <a:xfrm>
            <a:off x="422779" y="376399"/>
            <a:ext cx="3260405" cy="4069551"/>
            <a:chOff x="0" y="0"/>
            <a:chExt cx="3260404" cy="4069550"/>
          </a:xfrm>
        </p:grpSpPr>
        <p:sp>
          <p:nvSpPr>
            <p:cNvPr id="614" name="Google Shape;418;p32"/>
            <p:cNvSpPr/>
            <p:nvPr/>
          </p:nvSpPr>
          <p:spPr>
            <a:xfrm>
              <a:off x="2146250" y="3489233"/>
              <a:ext cx="580444"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15" name="Google Shape;419;p32"/>
            <p:cNvSpPr/>
            <p:nvPr/>
          </p:nvSpPr>
          <p:spPr>
            <a:xfrm>
              <a:off x="1165197" y="1787144"/>
              <a:ext cx="412251"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16" name="Google Shape;420;p32"/>
            <p:cNvSpPr/>
            <p:nvPr/>
          </p:nvSpPr>
          <p:spPr>
            <a:xfrm>
              <a:off x="2161404" y="137332"/>
              <a:ext cx="209610" cy="209561"/>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17" name="Google Shape;421;p32"/>
            <p:cNvSpPr/>
            <p:nvPr/>
          </p:nvSpPr>
          <p:spPr>
            <a:xfrm>
              <a:off x="40985" y="586534"/>
              <a:ext cx="3219420" cy="321875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B47FFF">
                    <a:alpha val="50195"/>
                  </a:srgbClr>
                </a:gs>
                <a:gs pos="69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18" name="Google Shape;422;p32"/>
            <p:cNvSpPr/>
            <p:nvPr/>
          </p:nvSpPr>
          <p:spPr>
            <a:xfrm>
              <a:off x="2588111" y="840609"/>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19" name="Google Shape;423;p32"/>
            <p:cNvSpPr/>
            <p:nvPr/>
          </p:nvSpPr>
          <p:spPr>
            <a:xfrm>
              <a:off x="2166739" y="2700865"/>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0" name="Google Shape;424;p32"/>
            <p:cNvSpPr/>
            <p:nvPr/>
          </p:nvSpPr>
          <p:spPr>
            <a:xfrm>
              <a:off x="400455" y="0"/>
              <a:ext cx="831616" cy="83142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1" name="Google Shape;425;p32"/>
            <p:cNvSpPr/>
            <p:nvPr/>
          </p:nvSpPr>
          <p:spPr>
            <a:xfrm>
              <a:off x="160579" y="1065056"/>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nvGrpSpPr>
            <p:cNvPr id="641" name="Google Shape;426;p32"/>
            <p:cNvGrpSpPr/>
            <p:nvPr/>
          </p:nvGrpSpPr>
          <p:grpSpPr>
            <a:xfrm>
              <a:off x="80736" y="934663"/>
              <a:ext cx="3057299" cy="2514367"/>
              <a:chOff x="0" y="0"/>
              <a:chExt cx="3057298" cy="2514366"/>
            </a:xfrm>
          </p:grpSpPr>
          <p:sp>
            <p:nvSpPr>
              <p:cNvPr id="622" name="Google Shape;427;p32"/>
              <p:cNvSpPr/>
              <p:nvPr/>
            </p:nvSpPr>
            <p:spPr>
              <a:xfrm>
                <a:off x="423034" y="1139039"/>
                <a:ext cx="2378653" cy="1375328"/>
              </a:xfrm>
              <a:custGeom>
                <a:avLst/>
                <a:gdLst/>
                <a:ahLst/>
                <a:cxnLst>
                  <a:cxn ang="0">
                    <a:pos x="wd2" y="hd2"/>
                  </a:cxn>
                  <a:cxn ang="5400000">
                    <a:pos x="wd2" y="hd2"/>
                  </a:cxn>
                  <a:cxn ang="10800000">
                    <a:pos x="wd2" y="hd2"/>
                  </a:cxn>
                  <a:cxn ang="16200000">
                    <a:pos x="wd2" y="hd2"/>
                  </a:cxn>
                </a:cxnLst>
                <a:rect l="0" t="0" r="r" b="b"/>
                <a:pathLst>
                  <a:path w="21600" h="21485" extrusionOk="0">
                    <a:moveTo>
                      <a:pt x="13116" y="335"/>
                    </a:moveTo>
                    <a:lnTo>
                      <a:pt x="629" y="12767"/>
                    </a:lnTo>
                    <a:lnTo>
                      <a:pt x="629" y="12511"/>
                    </a:lnTo>
                    <a:lnTo>
                      <a:pt x="0" y="12511"/>
                    </a:lnTo>
                    <a:lnTo>
                      <a:pt x="0" y="13849"/>
                    </a:lnTo>
                    <a:cubicBezTo>
                      <a:pt x="12" y="14066"/>
                      <a:pt x="81" y="14242"/>
                      <a:pt x="229" y="14381"/>
                    </a:cubicBezTo>
                    <a:lnTo>
                      <a:pt x="7170" y="21265"/>
                    </a:lnTo>
                    <a:cubicBezTo>
                      <a:pt x="7501" y="21600"/>
                      <a:pt x="8096" y="21540"/>
                      <a:pt x="8485" y="21166"/>
                    </a:cubicBezTo>
                    <a:lnTo>
                      <a:pt x="21280" y="8401"/>
                    </a:lnTo>
                    <a:cubicBezTo>
                      <a:pt x="21486" y="8205"/>
                      <a:pt x="21588" y="7949"/>
                      <a:pt x="21600" y="7693"/>
                    </a:cubicBezTo>
                    <a:lnTo>
                      <a:pt x="21600" y="6394"/>
                    </a:lnTo>
                    <a:lnTo>
                      <a:pt x="21074" y="6394"/>
                    </a:lnTo>
                    <a:lnTo>
                      <a:pt x="21074" y="6807"/>
                    </a:lnTo>
                    <a:lnTo>
                      <a:pt x="14431" y="238"/>
                    </a:lnTo>
                    <a:cubicBezTo>
                      <a:pt x="14271" y="79"/>
                      <a:pt x="14076" y="0"/>
                      <a:pt x="13860" y="0"/>
                    </a:cubicBezTo>
                    <a:cubicBezTo>
                      <a:pt x="13595" y="0"/>
                      <a:pt x="13321" y="119"/>
                      <a:pt x="13116" y="335"/>
                    </a:cubicBezTo>
                    <a:close/>
                  </a:path>
                </a:pathLst>
              </a:custGeom>
              <a:gradFill flip="none" rotWithShape="1">
                <a:gsLst>
                  <a:gs pos="0">
                    <a:schemeClr val="accent3"/>
                  </a:gs>
                  <a:gs pos="100000">
                    <a:srgbClr val="8134EC"/>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3" name="Google Shape;428;p32"/>
              <p:cNvSpPr/>
              <p:nvPr/>
            </p:nvSpPr>
            <p:spPr>
              <a:xfrm>
                <a:off x="422610" y="1057030"/>
                <a:ext cx="2378841" cy="1375505"/>
              </a:xfrm>
              <a:custGeom>
                <a:avLst/>
                <a:gdLst/>
                <a:ahLst/>
                <a:cxnLst>
                  <a:cxn ang="0">
                    <a:pos x="wd2" y="hd2"/>
                  </a:cxn>
                  <a:cxn ang="5400000">
                    <a:pos x="wd2" y="hd2"/>
                  </a:cxn>
                  <a:cxn ang="10800000">
                    <a:pos x="wd2" y="hd2"/>
                  </a:cxn>
                  <a:cxn ang="16200000">
                    <a:pos x="wd2" y="hd2"/>
                  </a:cxn>
                </a:cxnLst>
                <a:rect l="0" t="0" r="r" b="b"/>
                <a:pathLst>
                  <a:path w="21387" h="21600" extrusionOk="0">
                    <a:moveTo>
                      <a:pt x="13733" y="0"/>
                    </a:moveTo>
                    <a:cubicBezTo>
                      <a:pt x="13473" y="0"/>
                      <a:pt x="13198" y="111"/>
                      <a:pt x="12978" y="319"/>
                    </a:cubicBezTo>
                    <a:lnTo>
                      <a:pt x="321" y="13153"/>
                    </a:lnTo>
                    <a:cubicBezTo>
                      <a:pt x="-63" y="13547"/>
                      <a:pt x="-109" y="14121"/>
                      <a:pt x="220" y="14458"/>
                    </a:cubicBezTo>
                    <a:lnTo>
                      <a:pt x="7103" y="21378"/>
                    </a:lnTo>
                    <a:cubicBezTo>
                      <a:pt x="7249" y="21529"/>
                      <a:pt x="7445" y="21600"/>
                      <a:pt x="7654" y="21600"/>
                    </a:cubicBezTo>
                    <a:cubicBezTo>
                      <a:pt x="7914" y="21600"/>
                      <a:pt x="8190" y="21489"/>
                      <a:pt x="8405" y="21281"/>
                    </a:cubicBezTo>
                    <a:lnTo>
                      <a:pt x="21072" y="8447"/>
                    </a:lnTo>
                    <a:cubicBezTo>
                      <a:pt x="21458" y="8050"/>
                      <a:pt x="21491" y="7479"/>
                      <a:pt x="21164" y="7142"/>
                    </a:cubicBezTo>
                    <a:lnTo>
                      <a:pt x="14292" y="222"/>
                    </a:lnTo>
                    <a:cubicBezTo>
                      <a:pt x="14141" y="71"/>
                      <a:pt x="13942" y="0"/>
                      <a:pt x="13733"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4" name="Google Shape;429;p32"/>
              <p:cNvSpPr/>
              <p:nvPr/>
            </p:nvSpPr>
            <p:spPr>
              <a:xfrm>
                <a:off x="504614" y="1121536"/>
                <a:ext cx="2185346" cy="1262671"/>
              </a:xfrm>
              <a:custGeom>
                <a:avLst/>
                <a:gdLst/>
                <a:ahLst/>
                <a:cxnLst>
                  <a:cxn ang="0">
                    <a:pos x="wd2" y="hd2"/>
                  </a:cxn>
                  <a:cxn ang="5400000">
                    <a:pos x="wd2" y="hd2"/>
                  </a:cxn>
                  <a:cxn ang="10800000">
                    <a:pos x="wd2" y="hd2"/>
                  </a:cxn>
                  <a:cxn ang="16200000">
                    <a:pos x="wd2" y="hd2"/>
                  </a:cxn>
                </a:cxnLst>
                <a:rect l="0" t="0" r="r" b="b"/>
                <a:pathLst>
                  <a:path w="21458" h="21532" extrusionOk="0">
                    <a:moveTo>
                      <a:pt x="13393" y="214"/>
                    </a:moveTo>
                    <a:lnTo>
                      <a:pt x="213" y="13484"/>
                    </a:lnTo>
                    <a:cubicBezTo>
                      <a:pt x="-47" y="13741"/>
                      <a:pt x="-71" y="14129"/>
                      <a:pt x="151" y="14343"/>
                    </a:cubicBezTo>
                    <a:lnTo>
                      <a:pt x="7211" y="21386"/>
                    </a:lnTo>
                    <a:cubicBezTo>
                      <a:pt x="7434" y="21600"/>
                      <a:pt x="7816" y="21578"/>
                      <a:pt x="8065" y="21321"/>
                    </a:cubicBezTo>
                    <a:lnTo>
                      <a:pt x="21243" y="8051"/>
                    </a:lnTo>
                    <a:cubicBezTo>
                      <a:pt x="21504" y="7794"/>
                      <a:pt x="21529" y="7428"/>
                      <a:pt x="21306" y="7192"/>
                    </a:cubicBezTo>
                    <a:lnTo>
                      <a:pt x="14246" y="149"/>
                    </a:lnTo>
                    <a:cubicBezTo>
                      <a:pt x="14147" y="41"/>
                      <a:pt x="14024" y="0"/>
                      <a:pt x="13874" y="0"/>
                    </a:cubicBezTo>
                    <a:cubicBezTo>
                      <a:pt x="13715" y="0"/>
                      <a:pt x="13529" y="84"/>
                      <a:pt x="13393" y="214"/>
                    </a:cubicBezTo>
                  </a:path>
                </a:pathLst>
              </a:custGeom>
              <a:gradFill flip="none" rotWithShape="1">
                <a:gsLst>
                  <a:gs pos="0">
                    <a:schemeClr val="accent1"/>
                  </a:gs>
                  <a:gs pos="100000">
                    <a:srgbClr val="CEABFF"/>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5" name="Google Shape;430;p32"/>
              <p:cNvSpPr/>
              <p:nvPr/>
            </p:nvSpPr>
            <p:spPr>
              <a:xfrm>
                <a:off x="2292319" y="1284707"/>
                <a:ext cx="114403" cy="65211"/>
              </a:xfrm>
              <a:custGeom>
                <a:avLst/>
                <a:gdLst/>
                <a:ahLst/>
                <a:cxnLst>
                  <a:cxn ang="0">
                    <a:pos x="wd2" y="hd2"/>
                  </a:cxn>
                  <a:cxn ang="5400000">
                    <a:pos x="wd2" y="hd2"/>
                  </a:cxn>
                  <a:cxn ang="10800000">
                    <a:pos x="wd2" y="hd2"/>
                  </a:cxn>
                  <a:cxn ang="16200000">
                    <a:pos x="wd2" y="hd2"/>
                  </a:cxn>
                </a:cxnLst>
                <a:rect l="0" t="0" r="r" b="b"/>
                <a:pathLst>
                  <a:path w="20866" h="21600" extrusionOk="0">
                    <a:moveTo>
                      <a:pt x="2933" y="0"/>
                    </a:moveTo>
                    <a:cubicBezTo>
                      <a:pt x="2212" y="0"/>
                      <a:pt x="1439" y="281"/>
                      <a:pt x="822" y="982"/>
                    </a:cubicBezTo>
                    <a:cubicBezTo>
                      <a:pt x="-105" y="1823"/>
                      <a:pt x="-337" y="3506"/>
                      <a:pt x="590" y="4722"/>
                    </a:cubicBezTo>
                    <a:lnTo>
                      <a:pt x="16423" y="20992"/>
                    </a:lnTo>
                    <a:cubicBezTo>
                      <a:pt x="16835" y="21366"/>
                      <a:pt x="17401" y="21600"/>
                      <a:pt x="17968" y="21600"/>
                    </a:cubicBezTo>
                    <a:cubicBezTo>
                      <a:pt x="18663" y="21600"/>
                      <a:pt x="19384" y="21273"/>
                      <a:pt x="19873" y="20571"/>
                    </a:cubicBezTo>
                    <a:cubicBezTo>
                      <a:pt x="21031" y="19777"/>
                      <a:pt x="21263" y="17673"/>
                      <a:pt x="20104" y="16831"/>
                    </a:cubicBezTo>
                    <a:lnTo>
                      <a:pt x="4477" y="561"/>
                    </a:lnTo>
                    <a:cubicBezTo>
                      <a:pt x="4065" y="187"/>
                      <a:pt x="3525" y="0"/>
                      <a:pt x="2933"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6" name="Google Shape;431;p32"/>
              <p:cNvSpPr/>
              <p:nvPr/>
            </p:nvSpPr>
            <p:spPr>
              <a:xfrm>
                <a:off x="2543241" y="1421482"/>
                <a:ext cx="50743" cy="29643"/>
              </a:xfrm>
              <a:custGeom>
                <a:avLst/>
                <a:gdLst/>
                <a:ahLst/>
                <a:cxnLst>
                  <a:cxn ang="0">
                    <a:pos x="wd2" y="hd2"/>
                  </a:cxn>
                  <a:cxn ang="5400000">
                    <a:pos x="wd2" y="hd2"/>
                  </a:cxn>
                  <a:cxn ang="10800000">
                    <a:pos x="wd2" y="hd2"/>
                  </a:cxn>
                  <a:cxn ang="16200000">
                    <a:pos x="wd2" y="hd2"/>
                  </a:cxn>
                </a:cxnLst>
                <a:rect l="0" t="0" r="r" b="b"/>
                <a:pathLst>
                  <a:path w="19759" h="21600" extrusionOk="0">
                    <a:moveTo>
                      <a:pt x="9687" y="0"/>
                    </a:moveTo>
                    <a:cubicBezTo>
                      <a:pt x="7103" y="0"/>
                      <a:pt x="4575" y="1131"/>
                      <a:pt x="2597" y="3394"/>
                    </a:cubicBezTo>
                    <a:cubicBezTo>
                      <a:pt x="-866" y="7097"/>
                      <a:pt x="-866" y="14400"/>
                      <a:pt x="2597" y="18103"/>
                    </a:cubicBezTo>
                    <a:cubicBezTo>
                      <a:pt x="4575" y="20366"/>
                      <a:pt x="7103" y="21600"/>
                      <a:pt x="9687" y="21600"/>
                    </a:cubicBezTo>
                    <a:cubicBezTo>
                      <a:pt x="12270" y="21600"/>
                      <a:pt x="14853" y="20366"/>
                      <a:pt x="16832" y="18103"/>
                    </a:cubicBezTo>
                    <a:cubicBezTo>
                      <a:pt x="20734" y="14400"/>
                      <a:pt x="20734" y="7097"/>
                      <a:pt x="16832" y="3394"/>
                    </a:cubicBezTo>
                    <a:cubicBezTo>
                      <a:pt x="14853" y="1131"/>
                      <a:pt x="12270" y="0"/>
                      <a:pt x="9687"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7" name="Google Shape;432;p32"/>
              <p:cNvSpPr/>
              <p:nvPr/>
            </p:nvSpPr>
            <p:spPr>
              <a:xfrm>
                <a:off x="2478065" y="1703080"/>
                <a:ext cx="149901" cy="107414"/>
              </a:xfrm>
              <a:custGeom>
                <a:avLst/>
                <a:gdLst/>
                <a:ahLst/>
                <a:cxnLst>
                  <a:cxn ang="0">
                    <a:pos x="wd2" y="hd2"/>
                  </a:cxn>
                  <a:cxn ang="5400000">
                    <a:pos x="wd2" y="hd2"/>
                  </a:cxn>
                  <a:cxn ang="10800000">
                    <a:pos x="wd2" y="hd2"/>
                  </a:cxn>
                  <a:cxn ang="16200000">
                    <a:pos x="wd2" y="hd2"/>
                  </a:cxn>
                </a:cxnLst>
                <a:rect l="0" t="0" r="r" b="b"/>
                <a:pathLst>
                  <a:path w="21600" h="21600" extrusionOk="0">
                    <a:moveTo>
                      <a:pt x="20481" y="0"/>
                    </a:moveTo>
                    <a:cubicBezTo>
                      <a:pt x="20258" y="0"/>
                      <a:pt x="20014" y="85"/>
                      <a:pt x="19790" y="284"/>
                    </a:cubicBezTo>
                    <a:lnTo>
                      <a:pt x="1831" y="14703"/>
                    </a:lnTo>
                    <a:cubicBezTo>
                      <a:pt x="915" y="15725"/>
                      <a:pt x="0" y="17768"/>
                      <a:pt x="0" y="19528"/>
                    </a:cubicBezTo>
                    <a:cubicBezTo>
                      <a:pt x="0" y="20834"/>
                      <a:pt x="508" y="21600"/>
                      <a:pt x="1119" y="21600"/>
                    </a:cubicBezTo>
                    <a:cubicBezTo>
                      <a:pt x="1342" y="21600"/>
                      <a:pt x="1586" y="21486"/>
                      <a:pt x="1831" y="21288"/>
                    </a:cubicBezTo>
                    <a:lnTo>
                      <a:pt x="19790" y="6613"/>
                    </a:lnTo>
                    <a:cubicBezTo>
                      <a:pt x="20685" y="5847"/>
                      <a:pt x="21600" y="3832"/>
                      <a:pt x="21600" y="2044"/>
                    </a:cubicBezTo>
                    <a:cubicBezTo>
                      <a:pt x="21600" y="738"/>
                      <a:pt x="21112" y="0"/>
                      <a:pt x="20481"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8" name="Google Shape;433;p32"/>
              <p:cNvSpPr/>
              <p:nvPr/>
            </p:nvSpPr>
            <p:spPr>
              <a:xfrm>
                <a:off x="2287933" y="1813886"/>
                <a:ext cx="148630" cy="107134"/>
              </a:xfrm>
              <a:custGeom>
                <a:avLst/>
                <a:gdLst/>
                <a:ahLst/>
                <a:cxnLst>
                  <a:cxn ang="0">
                    <a:pos x="wd2" y="hd2"/>
                  </a:cxn>
                  <a:cxn ang="5400000">
                    <a:pos x="wd2" y="hd2"/>
                  </a:cxn>
                  <a:cxn ang="10800000">
                    <a:pos x="wd2" y="hd2"/>
                  </a:cxn>
                  <a:cxn ang="16200000">
                    <a:pos x="wd2" y="hd2"/>
                  </a:cxn>
                </a:cxnLst>
                <a:rect l="0" t="0" r="r" b="b"/>
                <a:pathLst>
                  <a:path w="21600" h="21600" extrusionOk="0">
                    <a:moveTo>
                      <a:pt x="20615" y="0"/>
                    </a:moveTo>
                    <a:cubicBezTo>
                      <a:pt x="20410" y="0"/>
                      <a:pt x="20185" y="85"/>
                      <a:pt x="19959" y="285"/>
                    </a:cubicBezTo>
                    <a:lnTo>
                      <a:pt x="1826" y="14770"/>
                    </a:lnTo>
                    <a:cubicBezTo>
                      <a:pt x="738" y="15510"/>
                      <a:pt x="0" y="17559"/>
                      <a:pt x="0" y="19323"/>
                    </a:cubicBezTo>
                    <a:cubicBezTo>
                      <a:pt x="0" y="20689"/>
                      <a:pt x="431" y="21600"/>
                      <a:pt x="1149" y="21600"/>
                    </a:cubicBezTo>
                    <a:cubicBezTo>
                      <a:pt x="1354" y="21600"/>
                      <a:pt x="1579" y="21543"/>
                      <a:pt x="1826" y="21344"/>
                    </a:cubicBezTo>
                    <a:lnTo>
                      <a:pt x="19959" y="6631"/>
                    </a:lnTo>
                    <a:cubicBezTo>
                      <a:pt x="20862" y="5862"/>
                      <a:pt x="21600" y="3842"/>
                      <a:pt x="21600" y="2049"/>
                    </a:cubicBezTo>
                    <a:cubicBezTo>
                      <a:pt x="21600" y="740"/>
                      <a:pt x="21190" y="0"/>
                      <a:pt x="20615"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29" name="Google Shape;434;p32"/>
              <p:cNvSpPr/>
              <p:nvPr/>
            </p:nvSpPr>
            <p:spPr>
              <a:xfrm>
                <a:off x="721428" y="2162671"/>
                <a:ext cx="148632" cy="107275"/>
              </a:xfrm>
              <a:custGeom>
                <a:avLst/>
                <a:gdLst/>
                <a:ahLst/>
                <a:cxnLst>
                  <a:cxn ang="0">
                    <a:pos x="wd2" y="hd2"/>
                  </a:cxn>
                  <a:cxn ang="5400000">
                    <a:pos x="wd2" y="hd2"/>
                  </a:cxn>
                  <a:cxn ang="10800000">
                    <a:pos x="wd2" y="hd2"/>
                  </a:cxn>
                  <a:cxn ang="16200000">
                    <a:pos x="wd2" y="hd2"/>
                  </a:cxn>
                </a:cxnLst>
                <a:rect l="0" t="0" r="r" b="b"/>
                <a:pathLst>
                  <a:path w="21600" h="21600" extrusionOk="0">
                    <a:moveTo>
                      <a:pt x="985" y="0"/>
                    </a:moveTo>
                    <a:cubicBezTo>
                      <a:pt x="410" y="0"/>
                      <a:pt x="0" y="739"/>
                      <a:pt x="0" y="2075"/>
                    </a:cubicBezTo>
                    <a:cubicBezTo>
                      <a:pt x="0" y="3837"/>
                      <a:pt x="738" y="5855"/>
                      <a:pt x="1662" y="6622"/>
                    </a:cubicBezTo>
                    <a:lnTo>
                      <a:pt x="19959" y="21344"/>
                    </a:lnTo>
                    <a:cubicBezTo>
                      <a:pt x="20164" y="21515"/>
                      <a:pt x="20369" y="21600"/>
                      <a:pt x="20554" y="21600"/>
                    </a:cubicBezTo>
                    <a:cubicBezTo>
                      <a:pt x="21169" y="21600"/>
                      <a:pt x="21600" y="20662"/>
                      <a:pt x="21600" y="19298"/>
                    </a:cubicBezTo>
                    <a:cubicBezTo>
                      <a:pt x="21600" y="17536"/>
                      <a:pt x="20862" y="15489"/>
                      <a:pt x="19959" y="14751"/>
                    </a:cubicBezTo>
                    <a:lnTo>
                      <a:pt x="1662" y="284"/>
                    </a:lnTo>
                    <a:cubicBezTo>
                      <a:pt x="1415" y="85"/>
                      <a:pt x="1190" y="0"/>
                      <a:pt x="985"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nvGrpSpPr>
              <p:cNvPr id="639" name="Google Shape;435;p32"/>
              <p:cNvGrpSpPr/>
              <p:nvPr/>
            </p:nvGrpSpPr>
            <p:grpSpPr>
              <a:xfrm>
                <a:off x="565626" y="0"/>
                <a:ext cx="1724851" cy="1339976"/>
                <a:chOff x="0" y="0"/>
                <a:chExt cx="1724849" cy="1339975"/>
              </a:xfrm>
            </p:grpSpPr>
            <p:grpSp>
              <p:nvGrpSpPr>
                <p:cNvPr id="637" name="Google Shape;436;p32"/>
                <p:cNvGrpSpPr/>
                <p:nvPr/>
              </p:nvGrpSpPr>
              <p:grpSpPr>
                <a:xfrm>
                  <a:off x="217766" y="169405"/>
                  <a:ext cx="1301142" cy="998494"/>
                  <a:chOff x="0" y="0"/>
                  <a:chExt cx="1301140" cy="998493"/>
                </a:xfrm>
              </p:grpSpPr>
              <p:sp>
                <p:nvSpPr>
                  <p:cNvPr id="630" name="Google Shape;437;p32"/>
                  <p:cNvSpPr/>
                  <p:nvPr/>
                </p:nvSpPr>
                <p:spPr>
                  <a:xfrm>
                    <a:off x="4767" y="4624"/>
                    <a:ext cx="1072972" cy="788638"/>
                  </a:xfrm>
                  <a:custGeom>
                    <a:avLst/>
                    <a:gdLst/>
                    <a:ahLst/>
                    <a:cxnLst>
                      <a:cxn ang="0">
                        <a:pos x="wd2" y="hd2"/>
                      </a:cxn>
                      <a:cxn ang="5400000">
                        <a:pos x="wd2" y="hd2"/>
                      </a:cxn>
                      <a:cxn ang="10800000">
                        <a:pos x="wd2" y="hd2"/>
                      </a:cxn>
                      <a:cxn ang="16200000">
                        <a:pos x="wd2" y="hd2"/>
                      </a:cxn>
                    </a:cxnLst>
                    <a:rect l="0" t="0" r="r" b="b"/>
                    <a:pathLst>
                      <a:path w="21255" h="21406" extrusionOk="0">
                        <a:moveTo>
                          <a:pt x="21255" y="4798"/>
                        </a:moveTo>
                        <a:cubicBezTo>
                          <a:pt x="21132" y="4354"/>
                          <a:pt x="21006" y="4112"/>
                          <a:pt x="20858" y="3668"/>
                        </a:cubicBezTo>
                        <a:cubicBezTo>
                          <a:pt x="20433" y="2472"/>
                          <a:pt x="19809" y="1312"/>
                          <a:pt x="18811" y="932"/>
                        </a:cubicBezTo>
                        <a:cubicBezTo>
                          <a:pt x="17964" y="591"/>
                          <a:pt x="17066" y="902"/>
                          <a:pt x="16191" y="1001"/>
                        </a:cubicBezTo>
                        <a:cubicBezTo>
                          <a:pt x="14746" y="1139"/>
                          <a:pt x="13322" y="764"/>
                          <a:pt x="11902" y="423"/>
                        </a:cubicBezTo>
                        <a:cubicBezTo>
                          <a:pt x="10479" y="78"/>
                          <a:pt x="9008" y="-194"/>
                          <a:pt x="7588" y="181"/>
                        </a:cubicBezTo>
                        <a:cubicBezTo>
                          <a:pt x="6190" y="591"/>
                          <a:pt x="4817" y="1756"/>
                          <a:pt x="4269" y="3599"/>
                        </a:cubicBezTo>
                        <a:cubicBezTo>
                          <a:pt x="3771" y="5308"/>
                          <a:pt x="1749" y="6231"/>
                          <a:pt x="1126" y="7871"/>
                        </a:cubicBezTo>
                        <a:cubicBezTo>
                          <a:pt x="452" y="9683"/>
                          <a:pt x="1176" y="11667"/>
                          <a:pt x="427" y="13445"/>
                        </a:cubicBezTo>
                        <a:cubicBezTo>
                          <a:pt x="-345" y="15253"/>
                          <a:pt x="-21" y="17717"/>
                          <a:pt x="1000" y="19287"/>
                        </a:cubicBezTo>
                        <a:cubicBezTo>
                          <a:pt x="1724" y="20379"/>
                          <a:pt x="2672" y="21065"/>
                          <a:pt x="3721" y="21406"/>
                        </a:cubicBezTo>
                      </a:path>
                    </a:pathLst>
                  </a:custGeom>
                  <a:gradFill flip="none" rotWithShape="1">
                    <a:gsLst>
                      <a:gs pos="0">
                        <a:srgbClr val="CEABFF"/>
                      </a:gs>
                      <a:gs pos="100000">
                        <a:schemeClr val="accent1"/>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31" name="Google Shape;438;p32"/>
                  <p:cNvSpPr/>
                  <p:nvPr/>
                </p:nvSpPr>
                <p:spPr>
                  <a:xfrm>
                    <a:off x="181236" y="174657"/>
                    <a:ext cx="1115875" cy="819748"/>
                  </a:xfrm>
                  <a:custGeom>
                    <a:avLst/>
                    <a:gdLst/>
                    <a:ahLst/>
                    <a:cxnLst>
                      <a:cxn ang="0">
                        <a:pos x="wd2" y="hd2"/>
                      </a:cxn>
                      <a:cxn ang="5400000">
                        <a:pos x="wd2" y="hd2"/>
                      </a:cxn>
                      <a:cxn ang="10800000">
                        <a:pos x="wd2" y="hd2"/>
                      </a:cxn>
                      <a:cxn ang="16200000">
                        <a:pos x="wd2" y="hd2"/>
                      </a:cxn>
                    </a:cxnLst>
                    <a:rect l="0" t="0" r="r" b="b"/>
                    <a:pathLst>
                      <a:path w="21129" h="21208" extrusionOk="0">
                        <a:moveTo>
                          <a:pt x="18835" y="108"/>
                        </a:moveTo>
                        <a:cubicBezTo>
                          <a:pt x="18073" y="-155"/>
                          <a:pt x="17237" y="108"/>
                          <a:pt x="16475" y="400"/>
                        </a:cubicBezTo>
                        <a:cubicBezTo>
                          <a:pt x="15711" y="725"/>
                          <a:pt x="14949" y="1116"/>
                          <a:pt x="14139" y="1182"/>
                        </a:cubicBezTo>
                        <a:cubicBezTo>
                          <a:pt x="13185" y="1247"/>
                          <a:pt x="12231" y="791"/>
                          <a:pt x="11277" y="532"/>
                        </a:cubicBezTo>
                        <a:cubicBezTo>
                          <a:pt x="10347" y="236"/>
                          <a:pt x="9275" y="174"/>
                          <a:pt x="8487" y="922"/>
                        </a:cubicBezTo>
                        <a:cubicBezTo>
                          <a:pt x="7725" y="1638"/>
                          <a:pt x="6319" y="1996"/>
                          <a:pt x="5675" y="2909"/>
                        </a:cubicBezTo>
                        <a:cubicBezTo>
                          <a:pt x="4911" y="3950"/>
                          <a:pt x="4838" y="5286"/>
                          <a:pt x="3863" y="5940"/>
                        </a:cubicBezTo>
                        <a:cubicBezTo>
                          <a:pt x="2051" y="7112"/>
                          <a:pt x="525" y="9325"/>
                          <a:pt x="95" y="12031"/>
                        </a:cubicBezTo>
                        <a:cubicBezTo>
                          <a:pt x="-309" y="14700"/>
                          <a:pt x="597" y="17830"/>
                          <a:pt x="2409" y="19002"/>
                        </a:cubicBezTo>
                        <a:cubicBezTo>
                          <a:pt x="3360" y="19586"/>
                          <a:pt x="4435" y="19652"/>
                          <a:pt x="5437" y="20076"/>
                        </a:cubicBezTo>
                        <a:cubicBezTo>
                          <a:pt x="6247" y="20401"/>
                          <a:pt x="7009" y="20956"/>
                          <a:pt x="7867" y="21153"/>
                        </a:cubicBezTo>
                        <a:cubicBezTo>
                          <a:pt x="9299" y="21445"/>
                          <a:pt x="10729" y="20532"/>
                          <a:pt x="11897" y="19327"/>
                        </a:cubicBezTo>
                        <a:cubicBezTo>
                          <a:pt x="13065" y="18155"/>
                          <a:pt x="14067" y="16658"/>
                          <a:pt x="15259" y="15547"/>
                        </a:cubicBezTo>
                        <a:cubicBezTo>
                          <a:pt x="16093" y="14733"/>
                          <a:pt x="17047" y="14083"/>
                          <a:pt x="17833" y="13170"/>
                        </a:cubicBezTo>
                        <a:cubicBezTo>
                          <a:pt x="18429" y="12454"/>
                          <a:pt x="18931" y="11542"/>
                          <a:pt x="19431" y="10661"/>
                        </a:cubicBezTo>
                        <a:cubicBezTo>
                          <a:pt x="20171" y="9325"/>
                          <a:pt x="20933" y="7893"/>
                          <a:pt x="21101" y="6232"/>
                        </a:cubicBezTo>
                        <a:cubicBezTo>
                          <a:pt x="21291" y="4212"/>
                          <a:pt x="20481" y="659"/>
                          <a:pt x="18835" y="108"/>
                        </a:cubicBezTo>
                      </a:path>
                    </a:pathLst>
                  </a:custGeom>
                  <a:gradFill flip="none" rotWithShape="1">
                    <a:gsLst>
                      <a:gs pos="0">
                        <a:srgbClr val="CEABFF"/>
                      </a:gs>
                      <a:gs pos="100000">
                        <a:schemeClr val="accent1"/>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32" name="Google Shape;439;p32"/>
                  <p:cNvSpPr/>
                  <p:nvPr/>
                </p:nvSpPr>
                <p:spPr>
                  <a:xfrm>
                    <a:off x="669832" y="337492"/>
                    <a:ext cx="167405" cy="182507"/>
                  </a:xfrm>
                  <a:custGeom>
                    <a:avLst/>
                    <a:gdLst/>
                    <a:ahLst/>
                    <a:cxnLst>
                      <a:cxn ang="0">
                        <a:pos x="wd2" y="hd2"/>
                      </a:cxn>
                      <a:cxn ang="5400000">
                        <a:pos x="wd2" y="hd2"/>
                      </a:cxn>
                      <a:cxn ang="10800000">
                        <a:pos x="wd2" y="hd2"/>
                      </a:cxn>
                      <a:cxn ang="16200000">
                        <a:pos x="wd2" y="hd2"/>
                      </a:cxn>
                    </a:cxnLst>
                    <a:rect l="0" t="0" r="r" b="b"/>
                    <a:pathLst>
                      <a:path w="21600" h="21600" extrusionOk="0">
                        <a:moveTo>
                          <a:pt x="15426" y="301"/>
                        </a:moveTo>
                        <a:cubicBezTo>
                          <a:pt x="15262" y="585"/>
                          <a:pt x="15426" y="885"/>
                          <a:pt x="15754" y="1036"/>
                        </a:cubicBezTo>
                        <a:cubicBezTo>
                          <a:pt x="18358" y="2088"/>
                          <a:pt x="20307" y="4460"/>
                          <a:pt x="20471" y="6849"/>
                        </a:cubicBezTo>
                        <a:cubicBezTo>
                          <a:pt x="20471" y="9973"/>
                          <a:pt x="17539" y="12512"/>
                          <a:pt x="15116" y="13698"/>
                        </a:cubicBezTo>
                        <a:cubicBezTo>
                          <a:pt x="13004" y="14600"/>
                          <a:pt x="10891" y="15202"/>
                          <a:pt x="8615" y="15636"/>
                        </a:cubicBezTo>
                        <a:cubicBezTo>
                          <a:pt x="7631" y="15937"/>
                          <a:pt x="6502" y="16238"/>
                          <a:pt x="5354" y="16538"/>
                        </a:cubicBezTo>
                        <a:cubicBezTo>
                          <a:pt x="2277" y="17574"/>
                          <a:pt x="328" y="19077"/>
                          <a:pt x="0" y="20865"/>
                        </a:cubicBezTo>
                        <a:cubicBezTo>
                          <a:pt x="0" y="21166"/>
                          <a:pt x="164" y="21450"/>
                          <a:pt x="492" y="21600"/>
                        </a:cubicBezTo>
                        <a:cubicBezTo>
                          <a:pt x="492" y="21600"/>
                          <a:pt x="656" y="21600"/>
                          <a:pt x="656" y="21600"/>
                        </a:cubicBezTo>
                        <a:cubicBezTo>
                          <a:pt x="801" y="21600"/>
                          <a:pt x="1129" y="21299"/>
                          <a:pt x="1129" y="21166"/>
                        </a:cubicBezTo>
                        <a:cubicBezTo>
                          <a:pt x="1457" y="19228"/>
                          <a:pt x="3897" y="18175"/>
                          <a:pt x="5682" y="17574"/>
                        </a:cubicBezTo>
                        <a:cubicBezTo>
                          <a:pt x="6830" y="17290"/>
                          <a:pt x="7959" y="16989"/>
                          <a:pt x="8942" y="16689"/>
                        </a:cubicBezTo>
                        <a:cubicBezTo>
                          <a:pt x="11201" y="16087"/>
                          <a:pt x="13477" y="15636"/>
                          <a:pt x="15590" y="14600"/>
                        </a:cubicBezTo>
                        <a:cubicBezTo>
                          <a:pt x="18522" y="13264"/>
                          <a:pt x="21600" y="10424"/>
                          <a:pt x="21600" y="6849"/>
                        </a:cubicBezTo>
                        <a:cubicBezTo>
                          <a:pt x="21436" y="4026"/>
                          <a:pt x="19323" y="1336"/>
                          <a:pt x="16082" y="0"/>
                        </a:cubicBezTo>
                        <a:cubicBezTo>
                          <a:pt x="16082" y="0"/>
                          <a:pt x="15918" y="0"/>
                          <a:pt x="15918" y="0"/>
                        </a:cubicBezTo>
                        <a:cubicBezTo>
                          <a:pt x="15590" y="0"/>
                          <a:pt x="15426" y="150"/>
                          <a:pt x="15426" y="301"/>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33" name="Google Shape;440;p32"/>
                  <p:cNvSpPr/>
                  <p:nvPr/>
                </p:nvSpPr>
                <p:spPr>
                  <a:xfrm>
                    <a:off x="953124" y="212856"/>
                    <a:ext cx="105085" cy="253081"/>
                  </a:xfrm>
                  <a:custGeom>
                    <a:avLst/>
                    <a:gdLst/>
                    <a:ahLst/>
                    <a:cxnLst>
                      <a:cxn ang="0">
                        <a:pos x="wd2" y="hd2"/>
                      </a:cxn>
                      <a:cxn ang="5400000">
                        <a:pos x="wd2" y="hd2"/>
                      </a:cxn>
                      <a:cxn ang="10800000">
                        <a:pos x="wd2" y="hd2"/>
                      </a:cxn>
                      <a:cxn ang="16200000">
                        <a:pos x="wd2" y="hd2"/>
                      </a:cxn>
                    </a:cxnLst>
                    <a:rect l="0" t="0" r="r" b="b"/>
                    <a:pathLst>
                      <a:path w="20723" h="21600" extrusionOk="0">
                        <a:moveTo>
                          <a:pt x="0" y="313"/>
                        </a:moveTo>
                        <a:cubicBezTo>
                          <a:pt x="0" y="422"/>
                          <a:pt x="251" y="638"/>
                          <a:pt x="752" y="747"/>
                        </a:cubicBezTo>
                        <a:cubicBezTo>
                          <a:pt x="10438" y="1711"/>
                          <a:pt x="17870" y="5578"/>
                          <a:pt x="18872" y="10095"/>
                        </a:cubicBezTo>
                        <a:cubicBezTo>
                          <a:pt x="19874" y="14613"/>
                          <a:pt x="13667" y="19118"/>
                          <a:pt x="4231" y="20949"/>
                        </a:cubicBezTo>
                        <a:cubicBezTo>
                          <a:pt x="3730" y="20949"/>
                          <a:pt x="3479" y="21166"/>
                          <a:pt x="3730" y="21383"/>
                        </a:cubicBezTo>
                        <a:cubicBezTo>
                          <a:pt x="3730" y="21600"/>
                          <a:pt x="4231" y="21600"/>
                          <a:pt x="4481" y="21600"/>
                        </a:cubicBezTo>
                        <a:cubicBezTo>
                          <a:pt x="4481" y="21600"/>
                          <a:pt x="4732" y="21600"/>
                          <a:pt x="4732" y="21600"/>
                        </a:cubicBezTo>
                        <a:cubicBezTo>
                          <a:pt x="15142" y="19660"/>
                          <a:pt x="21600" y="14830"/>
                          <a:pt x="20626" y="9987"/>
                        </a:cubicBezTo>
                        <a:cubicBezTo>
                          <a:pt x="19624" y="5156"/>
                          <a:pt x="11663" y="964"/>
                          <a:pt x="1002" y="0"/>
                        </a:cubicBezTo>
                        <a:cubicBezTo>
                          <a:pt x="1002" y="0"/>
                          <a:pt x="1002" y="0"/>
                          <a:pt x="752" y="0"/>
                        </a:cubicBezTo>
                        <a:cubicBezTo>
                          <a:pt x="501" y="0"/>
                          <a:pt x="0" y="96"/>
                          <a:pt x="0" y="313"/>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34" name="Google Shape;441;p32"/>
                  <p:cNvSpPr/>
                  <p:nvPr/>
                </p:nvSpPr>
                <p:spPr>
                  <a:xfrm>
                    <a:off x="492858" y="649720"/>
                    <a:ext cx="76528" cy="129717"/>
                  </a:xfrm>
                  <a:custGeom>
                    <a:avLst/>
                    <a:gdLst/>
                    <a:ahLst/>
                    <a:cxnLst>
                      <a:cxn ang="0">
                        <a:pos x="wd2" y="hd2"/>
                      </a:cxn>
                      <a:cxn ang="5400000">
                        <a:pos x="wd2" y="hd2"/>
                      </a:cxn>
                      <a:cxn ang="10800000">
                        <a:pos x="wd2" y="hd2"/>
                      </a:cxn>
                      <a:cxn ang="16200000">
                        <a:pos x="wd2" y="hd2"/>
                      </a:cxn>
                    </a:cxnLst>
                    <a:rect l="0" t="0" r="r" b="b"/>
                    <a:pathLst>
                      <a:path w="20191" h="21600" extrusionOk="0">
                        <a:moveTo>
                          <a:pt x="18798" y="0"/>
                        </a:moveTo>
                        <a:cubicBezTo>
                          <a:pt x="11462" y="635"/>
                          <a:pt x="4833" y="3573"/>
                          <a:pt x="1854" y="7968"/>
                        </a:cubicBezTo>
                        <a:cubicBezTo>
                          <a:pt x="-1163" y="12175"/>
                          <a:pt x="-493" y="17416"/>
                          <a:pt x="3827" y="21177"/>
                        </a:cubicBezTo>
                        <a:cubicBezTo>
                          <a:pt x="4163" y="21388"/>
                          <a:pt x="4498" y="21600"/>
                          <a:pt x="4833" y="21600"/>
                        </a:cubicBezTo>
                        <a:cubicBezTo>
                          <a:pt x="5168" y="21600"/>
                          <a:pt x="5168" y="21388"/>
                          <a:pt x="5503" y="21388"/>
                        </a:cubicBezTo>
                        <a:cubicBezTo>
                          <a:pt x="6174" y="21177"/>
                          <a:pt x="6174" y="20754"/>
                          <a:pt x="5838" y="20331"/>
                        </a:cubicBezTo>
                        <a:cubicBezTo>
                          <a:pt x="2151" y="16993"/>
                          <a:pt x="1518" y="12363"/>
                          <a:pt x="4163" y="8602"/>
                        </a:cubicBezTo>
                        <a:cubicBezTo>
                          <a:pt x="6807" y="4818"/>
                          <a:pt x="12803" y="1880"/>
                          <a:pt x="19096" y="1481"/>
                        </a:cubicBezTo>
                        <a:cubicBezTo>
                          <a:pt x="19767" y="1481"/>
                          <a:pt x="20437" y="1058"/>
                          <a:pt x="20102" y="635"/>
                        </a:cubicBezTo>
                        <a:cubicBezTo>
                          <a:pt x="20102" y="212"/>
                          <a:pt x="19767" y="0"/>
                          <a:pt x="19096" y="0"/>
                        </a:cubicBezTo>
                        <a:cubicBezTo>
                          <a:pt x="19096" y="0"/>
                          <a:pt x="19096" y="0"/>
                          <a:pt x="18798"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35" name="Google Shape;442;p32"/>
                  <p:cNvSpPr/>
                  <p:nvPr/>
                </p:nvSpPr>
                <p:spPr>
                  <a:xfrm>
                    <a:off x="697573" y="123366"/>
                    <a:ext cx="43195" cy="51661"/>
                  </a:xfrm>
                  <a:custGeom>
                    <a:avLst/>
                    <a:gdLst/>
                    <a:ahLst/>
                    <a:cxnLst>
                      <a:cxn ang="0">
                        <a:pos x="wd2" y="hd2"/>
                      </a:cxn>
                      <a:cxn ang="5400000">
                        <a:pos x="wd2" y="hd2"/>
                      </a:cxn>
                      <a:cxn ang="10800000">
                        <a:pos x="wd2" y="hd2"/>
                      </a:cxn>
                      <a:cxn ang="16200000">
                        <a:pos x="wd2" y="hd2"/>
                      </a:cxn>
                    </a:cxnLst>
                    <a:rect l="0" t="0" r="r" b="b"/>
                    <a:pathLst>
                      <a:path w="20030" h="21600" extrusionOk="0">
                        <a:moveTo>
                          <a:pt x="2321" y="5784"/>
                        </a:moveTo>
                        <a:cubicBezTo>
                          <a:pt x="-1214" y="10564"/>
                          <a:pt x="-625" y="16879"/>
                          <a:pt x="3499" y="21069"/>
                        </a:cubicBezTo>
                        <a:cubicBezTo>
                          <a:pt x="3499" y="21600"/>
                          <a:pt x="4088" y="21600"/>
                          <a:pt x="4677" y="21600"/>
                        </a:cubicBezTo>
                        <a:cubicBezTo>
                          <a:pt x="5201" y="21600"/>
                          <a:pt x="5790" y="21600"/>
                          <a:pt x="6379" y="21600"/>
                        </a:cubicBezTo>
                        <a:cubicBezTo>
                          <a:pt x="6968" y="20538"/>
                          <a:pt x="6968" y="19475"/>
                          <a:pt x="6379" y="18944"/>
                        </a:cubicBezTo>
                        <a:cubicBezTo>
                          <a:pt x="3499" y="15816"/>
                          <a:pt x="3499" y="11036"/>
                          <a:pt x="5790" y="7908"/>
                        </a:cubicBezTo>
                        <a:cubicBezTo>
                          <a:pt x="8146" y="4721"/>
                          <a:pt x="13382" y="3187"/>
                          <a:pt x="17506" y="4249"/>
                        </a:cubicBezTo>
                        <a:cubicBezTo>
                          <a:pt x="18095" y="4249"/>
                          <a:pt x="19273" y="3718"/>
                          <a:pt x="19797" y="2656"/>
                        </a:cubicBezTo>
                        <a:cubicBezTo>
                          <a:pt x="20386" y="2125"/>
                          <a:pt x="19797" y="1062"/>
                          <a:pt x="18684" y="531"/>
                        </a:cubicBezTo>
                        <a:cubicBezTo>
                          <a:pt x="16917" y="0"/>
                          <a:pt x="15739" y="0"/>
                          <a:pt x="14561" y="0"/>
                        </a:cubicBezTo>
                        <a:cubicBezTo>
                          <a:pt x="9913" y="0"/>
                          <a:pt x="5201" y="2125"/>
                          <a:pt x="2321" y="5784"/>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36" name="Google Shape;443;p32"/>
                  <p:cNvSpPr/>
                  <p:nvPr/>
                </p:nvSpPr>
                <p:spPr>
                  <a:xfrm>
                    <a:off x="-1" y="0"/>
                    <a:ext cx="1301142" cy="998494"/>
                  </a:xfrm>
                  <a:custGeom>
                    <a:avLst/>
                    <a:gdLst/>
                    <a:ahLst/>
                    <a:cxnLst>
                      <a:cxn ang="0">
                        <a:pos x="wd2" y="hd2"/>
                      </a:cxn>
                      <a:cxn ang="5400000">
                        <a:pos x="wd2" y="hd2"/>
                      </a:cxn>
                      <a:cxn ang="10800000">
                        <a:pos x="wd2" y="hd2"/>
                      </a:cxn>
                      <a:cxn ang="16200000">
                        <a:pos x="wd2" y="hd2"/>
                      </a:cxn>
                    </a:cxnLst>
                    <a:rect l="0" t="0" r="r" b="b"/>
                    <a:pathLst>
                      <a:path w="21318" h="21600" extrusionOk="0">
                        <a:moveTo>
                          <a:pt x="6353" y="162"/>
                        </a:moveTo>
                        <a:cubicBezTo>
                          <a:pt x="5981" y="272"/>
                          <a:pt x="5650" y="409"/>
                          <a:pt x="5322" y="598"/>
                        </a:cubicBezTo>
                        <a:cubicBezTo>
                          <a:pt x="5322" y="598"/>
                          <a:pt x="5322" y="598"/>
                          <a:pt x="5322" y="626"/>
                        </a:cubicBezTo>
                        <a:cubicBezTo>
                          <a:pt x="4496" y="1118"/>
                          <a:pt x="3835" y="1960"/>
                          <a:pt x="3546" y="2940"/>
                        </a:cubicBezTo>
                        <a:cubicBezTo>
                          <a:pt x="3504" y="3078"/>
                          <a:pt x="3444" y="3188"/>
                          <a:pt x="3382" y="3322"/>
                        </a:cubicBezTo>
                        <a:cubicBezTo>
                          <a:pt x="3361" y="3322"/>
                          <a:pt x="3340" y="3350"/>
                          <a:pt x="3340" y="3405"/>
                        </a:cubicBezTo>
                        <a:cubicBezTo>
                          <a:pt x="3340" y="3405"/>
                          <a:pt x="3340" y="3405"/>
                          <a:pt x="3340" y="3405"/>
                        </a:cubicBezTo>
                        <a:cubicBezTo>
                          <a:pt x="3072" y="3896"/>
                          <a:pt x="2639" y="4275"/>
                          <a:pt x="2246" y="4684"/>
                        </a:cubicBezTo>
                        <a:cubicBezTo>
                          <a:pt x="1730" y="5176"/>
                          <a:pt x="1194" y="5664"/>
                          <a:pt x="946" y="6321"/>
                        </a:cubicBezTo>
                        <a:cubicBezTo>
                          <a:pt x="657" y="7053"/>
                          <a:pt x="657" y="7817"/>
                          <a:pt x="678" y="8553"/>
                        </a:cubicBezTo>
                        <a:cubicBezTo>
                          <a:pt x="678" y="9316"/>
                          <a:pt x="678" y="10052"/>
                          <a:pt x="368" y="10760"/>
                        </a:cubicBezTo>
                        <a:cubicBezTo>
                          <a:pt x="-270" y="12177"/>
                          <a:pt x="-64" y="14192"/>
                          <a:pt x="866" y="15554"/>
                        </a:cubicBezTo>
                        <a:cubicBezTo>
                          <a:pt x="1421" y="16369"/>
                          <a:pt x="2205" y="16971"/>
                          <a:pt x="3134" y="17270"/>
                        </a:cubicBezTo>
                        <a:cubicBezTo>
                          <a:pt x="3134" y="17270"/>
                          <a:pt x="3134" y="17270"/>
                          <a:pt x="3155" y="17270"/>
                        </a:cubicBezTo>
                        <a:cubicBezTo>
                          <a:pt x="3176" y="17270"/>
                          <a:pt x="3217" y="17243"/>
                          <a:pt x="3217" y="17188"/>
                        </a:cubicBezTo>
                        <a:cubicBezTo>
                          <a:pt x="3217" y="17160"/>
                          <a:pt x="3217" y="17160"/>
                          <a:pt x="3217" y="17133"/>
                        </a:cubicBezTo>
                        <a:cubicBezTo>
                          <a:pt x="3567" y="18278"/>
                          <a:pt x="4207" y="19231"/>
                          <a:pt x="5033" y="19750"/>
                        </a:cubicBezTo>
                        <a:cubicBezTo>
                          <a:pt x="5528" y="20049"/>
                          <a:pt x="6085" y="20211"/>
                          <a:pt x="6622" y="20348"/>
                        </a:cubicBezTo>
                        <a:cubicBezTo>
                          <a:pt x="6971" y="20431"/>
                          <a:pt x="7322" y="20510"/>
                          <a:pt x="7653" y="20647"/>
                        </a:cubicBezTo>
                        <a:cubicBezTo>
                          <a:pt x="7901" y="20757"/>
                          <a:pt x="8169" y="20892"/>
                          <a:pt x="8416" y="21002"/>
                        </a:cubicBezTo>
                        <a:cubicBezTo>
                          <a:pt x="8849" y="21246"/>
                          <a:pt x="9302" y="21466"/>
                          <a:pt x="9758" y="21545"/>
                        </a:cubicBezTo>
                        <a:cubicBezTo>
                          <a:pt x="9922" y="21573"/>
                          <a:pt x="10086" y="21600"/>
                          <a:pt x="10252" y="21600"/>
                        </a:cubicBezTo>
                        <a:cubicBezTo>
                          <a:pt x="11448" y="21600"/>
                          <a:pt x="12542" y="20785"/>
                          <a:pt x="13305" y="20021"/>
                        </a:cubicBezTo>
                        <a:cubicBezTo>
                          <a:pt x="13779" y="19557"/>
                          <a:pt x="14212" y="19041"/>
                          <a:pt x="14646" y="18550"/>
                        </a:cubicBezTo>
                        <a:cubicBezTo>
                          <a:pt x="15141" y="17951"/>
                          <a:pt x="15657" y="17353"/>
                          <a:pt x="16214" y="16834"/>
                        </a:cubicBezTo>
                        <a:cubicBezTo>
                          <a:pt x="16483" y="16589"/>
                          <a:pt x="16772" y="16369"/>
                          <a:pt x="17061" y="16125"/>
                        </a:cubicBezTo>
                        <a:cubicBezTo>
                          <a:pt x="17514" y="15744"/>
                          <a:pt x="18009" y="15362"/>
                          <a:pt x="18442" y="14873"/>
                        </a:cubicBezTo>
                        <a:cubicBezTo>
                          <a:pt x="18731" y="14519"/>
                          <a:pt x="18999" y="14165"/>
                          <a:pt x="19246" y="13756"/>
                        </a:cubicBezTo>
                        <a:cubicBezTo>
                          <a:pt x="19452" y="13429"/>
                          <a:pt x="19639" y="13075"/>
                          <a:pt x="19845" y="12748"/>
                        </a:cubicBezTo>
                        <a:cubicBezTo>
                          <a:pt x="20423" y="11740"/>
                          <a:pt x="21145" y="10461"/>
                          <a:pt x="21288" y="8989"/>
                        </a:cubicBezTo>
                        <a:cubicBezTo>
                          <a:pt x="21309" y="8745"/>
                          <a:pt x="21330" y="8498"/>
                          <a:pt x="21309" y="8198"/>
                        </a:cubicBezTo>
                        <a:cubicBezTo>
                          <a:pt x="21309" y="8198"/>
                          <a:pt x="21309" y="8171"/>
                          <a:pt x="21309" y="8144"/>
                        </a:cubicBezTo>
                        <a:cubicBezTo>
                          <a:pt x="21228" y="6427"/>
                          <a:pt x="20546" y="4195"/>
                          <a:pt x="19288" y="3786"/>
                        </a:cubicBezTo>
                        <a:cubicBezTo>
                          <a:pt x="18772" y="3621"/>
                          <a:pt x="18215" y="3704"/>
                          <a:pt x="17720" y="3841"/>
                        </a:cubicBezTo>
                        <a:cubicBezTo>
                          <a:pt x="17658" y="3621"/>
                          <a:pt x="17577" y="3460"/>
                          <a:pt x="17514" y="3267"/>
                        </a:cubicBezTo>
                        <a:cubicBezTo>
                          <a:pt x="17473" y="3188"/>
                          <a:pt x="17431" y="3078"/>
                          <a:pt x="17389" y="2995"/>
                        </a:cubicBezTo>
                        <a:cubicBezTo>
                          <a:pt x="16936" y="1744"/>
                          <a:pt x="16379" y="1008"/>
                          <a:pt x="15657" y="736"/>
                        </a:cubicBezTo>
                        <a:cubicBezTo>
                          <a:pt x="15121" y="516"/>
                          <a:pt x="14542" y="626"/>
                          <a:pt x="13985" y="708"/>
                        </a:cubicBezTo>
                        <a:cubicBezTo>
                          <a:pt x="13821" y="736"/>
                          <a:pt x="13636" y="763"/>
                          <a:pt x="13469" y="791"/>
                        </a:cubicBezTo>
                        <a:cubicBezTo>
                          <a:pt x="12396" y="898"/>
                          <a:pt x="11305" y="653"/>
                          <a:pt x="10232" y="409"/>
                        </a:cubicBezTo>
                        <a:lnTo>
                          <a:pt x="9922" y="354"/>
                        </a:lnTo>
                        <a:cubicBezTo>
                          <a:pt x="9179" y="162"/>
                          <a:pt x="8375" y="0"/>
                          <a:pt x="7591" y="0"/>
                        </a:cubicBezTo>
                        <a:cubicBezTo>
                          <a:pt x="7177" y="0"/>
                          <a:pt x="6765" y="55"/>
                          <a:pt x="6353" y="162"/>
                        </a:cubicBezTo>
                        <a:moveTo>
                          <a:pt x="5692" y="2696"/>
                        </a:moveTo>
                        <a:cubicBezTo>
                          <a:pt x="5630" y="2669"/>
                          <a:pt x="5569" y="2586"/>
                          <a:pt x="5507" y="2479"/>
                        </a:cubicBezTo>
                        <a:cubicBezTo>
                          <a:pt x="5239" y="1960"/>
                          <a:pt x="5197" y="1307"/>
                          <a:pt x="5403" y="763"/>
                        </a:cubicBezTo>
                        <a:cubicBezTo>
                          <a:pt x="5713" y="598"/>
                          <a:pt x="6023" y="437"/>
                          <a:pt x="6372" y="354"/>
                        </a:cubicBezTo>
                        <a:cubicBezTo>
                          <a:pt x="7466" y="55"/>
                          <a:pt x="8580" y="244"/>
                          <a:pt x="9654" y="464"/>
                        </a:cubicBezTo>
                        <a:cubicBezTo>
                          <a:pt x="9654" y="489"/>
                          <a:pt x="9674" y="516"/>
                          <a:pt x="9695" y="516"/>
                        </a:cubicBezTo>
                        <a:cubicBezTo>
                          <a:pt x="9839" y="571"/>
                          <a:pt x="9963" y="763"/>
                          <a:pt x="9984" y="980"/>
                        </a:cubicBezTo>
                        <a:cubicBezTo>
                          <a:pt x="9984" y="1173"/>
                          <a:pt x="9880" y="1389"/>
                          <a:pt x="9716" y="1444"/>
                        </a:cubicBezTo>
                        <a:cubicBezTo>
                          <a:pt x="9695" y="1472"/>
                          <a:pt x="9674" y="1524"/>
                          <a:pt x="9674" y="1579"/>
                        </a:cubicBezTo>
                        <a:cubicBezTo>
                          <a:pt x="9695" y="1606"/>
                          <a:pt x="9716" y="1634"/>
                          <a:pt x="9737" y="1634"/>
                        </a:cubicBezTo>
                        <a:cubicBezTo>
                          <a:pt x="9758" y="1634"/>
                          <a:pt x="9758" y="1634"/>
                          <a:pt x="9776" y="1634"/>
                        </a:cubicBezTo>
                        <a:cubicBezTo>
                          <a:pt x="9984" y="1551"/>
                          <a:pt x="10128" y="1252"/>
                          <a:pt x="10128" y="953"/>
                        </a:cubicBezTo>
                        <a:cubicBezTo>
                          <a:pt x="10128" y="818"/>
                          <a:pt x="10065" y="681"/>
                          <a:pt x="10005" y="544"/>
                        </a:cubicBezTo>
                        <a:lnTo>
                          <a:pt x="10211" y="598"/>
                        </a:lnTo>
                        <a:cubicBezTo>
                          <a:pt x="11057" y="791"/>
                          <a:pt x="11922" y="1008"/>
                          <a:pt x="12789" y="1008"/>
                        </a:cubicBezTo>
                        <a:cubicBezTo>
                          <a:pt x="12789" y="1008"/>
                          <a:pt x="12789" y="1008"/>
                          <a:pt x="12810" y="1008"/>
                        </a:cubicBezTo>
                        <a:cubicBezTo>
                          <a:pt x="12831" y="1008"/>
                          <a:pt x="12831" y="1008"/>
                          <a:pt x="12852" y="1008"/>
                        </a:cubicBezTo>
                        <a:lnTo>
                          <a:pt x="12873" y="1008"/>
                        </a:lnTo>
                        <a:cubicBezTo>
                          <a:pt x="13201" y="1035"/>
                          <a:pt x="13511" y="1417"/>
                          <a:pt x="13636" y="1826"/>
                        </a:cubicBezTo>
                        <a:cubicBezTo>
                          <a:pt x="13779" y="2232"/>
                          <a:pt x="13677" y="2779"/>
                          <a:pt x="13409" y="3078"/>
                        </a:cubicBezTo>
                        <a:cubicBezTo>
                          <a:pt x="13388" y="3105"/>
                          <a:pt x="13388" y="3133"/>
                          <a:pt x="13388" y="3160"/>
                        </a:cubicBezTo>
                        <a:cubicBezTo>
                          <a:pt x="13388" y="3215"/>
                          <a:pt x="13409" y="3240"/>
                          <a:pt x="13428" y="3240"/>
                        </a:cubicBezTo>
                        <a:lnTo>
                          <a:pt x="13615" y="3322"/>
                        </a:lnTo>
                        <a:cubicBezTo>
                          <a:pt x="13636" y="3322"/>
                          <a:pt x="13636" y="3322"/>
                          <a:pt x="13636" y="3322"/>
                        </a:cubicBezTo>
                        <a:cubicBezTo>
                          <a:pt x="13677" y="3322"/>
                          <a:pt x="13696" y="3295"/>
                          <a:pt x="13717" y="3240"/>
                        </a:cubicBezTo>
                        <a:cubicBezTo>
                          <a:pt x="13717" y="3215"/>
                          <a:pt x="13696" y="3160"/>
                          <a:pt x="13657" y="3133"/>
                        </a:cubicBezTo>
                        <a:lnTo>
                          <a:pt x="13594" y="3105"/>
                        </a:lnTo>
                        <a:cubicBezTo>
                          <a:pt x="13842" y="2751"/>
                          <a:pt x="13925" y="2208"/>
                          <a:pt x="13779" y="1744"/>
                        </a:cubicBezTo>
                        <a:cubicBezTo>
                          <a:pt x="13677" y="1444"/>
                          <a:pt x="13511" y="1173"/>
                          <a:pt x="13284" y="1008"/>
                        </a:cubicBezTo>
                        <a:cubicBezTo>
                          <a:pt x="13347" y="980"/>
                          <a:pt x="13409" y="980"/>
                          <a:pt x="13469" y="980"/>
                        </a:cubicBezTo>
                        <a:cubicBezTo>
                          <a:pt x="13657" y="953"/>
                          <a:pt x="13842" y="925"/>
                          <a:pt x="14006" y="898"/>
                        </a:cubicBezTo>
                        <a:cubicBezTo>
                          <a:pt x="14542" y="818"/>
                          <a:pt x="15100" y="736"/>
                          <a:pt x="15615" y="925"/>
                        </a:cubicBezTo>
                        <a:cubicBezTo>
                          <a:pt x="15699" y="953"/>
                          <a:pt x="15761" y="980"/>
                          <a:pt x="15821" y="1008"/>
                        </a:cubicBezTo>
                        <a:cubicBezTo>
                          <a:pt x="15800" y="1063"/>
                          <a:pt x="15800" y="1090"/>
                          <a:pt x="15821" y="1118"/>
                        </a:cubicBezTo>
                        <a:cubicBezTo>
                          <a:pt x="15967" y="1307"/>
                          <a:pt x="16069" y="1551"/>
                          <a:pt x="16090" y="1826"/>
                        </a:cubicBezTo>
                        <a:cubicBezTo>
                          <a:pt x="16090" y="1878"/>
                          <a:pt x="16131" y="1905"/>
                          <a:pt x="16173" y="1905"/>
                        </a:cubicBezTo>
                        <a:cubicBezTo>
                          <a:pt x="16173" y="1905"/>
                          <a:pt x="16173" y="1905"/>
                          <a:pt x="16173" y="1905"/>
                        </a:cubicBezTo>
                        <a:cubicBezTo>
                          <a:pt x="16214" y="1905"/>
                          <a:pt x="16235" y="1853"/>
                          <a:pt x="16235" y="1798"/>
                        </a:cubicBezTo>
                        <a:cubicBezTo>
                          <a:pt x="16214" y="1579"/>
                          <a:pt x="16152" y="1362"/>
                          <a:pt x="16048" y="1173"/>
                        </a:cubicBezTo>
                        <a:cubicBezTo>
                          <a:pt x="16524" y="1524"/>
                          <a:pt x="16936" y="2153"/>
                          <a:pt x="17267" y="3078"/>
                        </a:cubicBezTo>
                        <a:cubicBezTo>
                          <a:pt x="17308" y="3188"/>
                          <a:pt x="17348" y="3267"/>
                          <a:pt x="17389" y="3350"/>
                        </a:cubicBezTo>
                        <a:cubicBezTo>
                          <a:pt x="17452" y="3542"/>
                          <a:pt x="17514" y="3676"/>
                          <a:pt x="17577" y="3896"/>
                        </a:cubicBezTo>
                        <a:cubicBezTo>
                          <a:pt x="17452" y="3948"/>
                          <a:pt x="17329" y="3976"/>
                          <a:pt x="17204" y="4031"/>
                        </a:cubicBezTo>
                        <a:cubicBezTo>
                          <a:pt x="16874" y="4168"/>
                          <a:pt x="16564" y="3948"/>
                          <a:pt x="16235" y="3731"/>
                        </a:cubicBezTo>
                        <a:cubicBezTo>
                          <a:pt x="15946" y="3542"/>
                          <a:pt x="15657" y="3350"/>
                          <a:pt x="15306" y="3377"/>
                        </a:cubicBezTo>
                        <a:cubicBezTo>
                          <a:pt x="15285" y="3377"/>
                          <a:pt x="15264" y="3377"/>
                          <a:pt x="15245" y="3377"/>
                        </a:cubicBezTo>
                        <a:cubicBezTo>
                          <a:pt x="14894" y="3405"/>
                          <a:pt x="14522" y="3594"/>
                          <a:pt x="14172" y="3759"/>
                        </a:cubicBezTo>
                        <a:cubicBezTo>
                          <a:pt x="13696" y="4003"/>
                          <a:pt x="13201" y="4250"/>
                          <a:pt x="12748" y="4113"/>
                        </a:cubicBezTo>
                        <a:cubicBezTo>
                          <a:pt x="11675" y="3814"/>
                          <a:pt x="10870" y="3924"/>
                          <a:pt x="10273" y="4467"/>
                        </a:cubicBezTo>
                        <a:cubicBezTo>
                          <a:pt x="10044" y="4656"/>
                          <a:pt x="9758" y="4849"/>
                          <a:pt x="9469" y="5011"/>
                        </a:cubicBezTo>
                        <a:cubicBezTo>
                          <a:pt x="9529" y="4440"/>
                          <a:pt x="9489" y="3676"/>
                          <a:pt x="9302" y="3267"/>
                        </a:cubicBezTo>
                        <a:cubicBezTo>
                          <a:pt x="9075" y="2806"/>
                          <a:pt x="8685" y="2479"/>
                          <a:pt x="8291" y="2369"/>
                        </a:cubicBezTo>
                        <a:cubicBezTo>
                          <a:pt x="8208" y="2369"/>
                          <a:pt x="8106" y="2342"/>
                          <a:pt x="8044" y="2342"/>
                        </a:cubicBezTo>
                        <a:cubicBezTo>
                          <a:pt x="7921" y="2342"/>
                          <a:pt x="7796" y="2315"/>
                          <a:pt x="7692" y="2287"/>
                        </a:cubicBezTo>
                        <a:cubicBezTo>
                          <a:pt x="7507" y="2208"/>
                          <a:pt x="7343" y="2043"/>
                          <a:pt x="7322" y="1826"/>
                        </a:cubicBezTo>
                        <a:cubicBezTo>
                          <a:pt x="7322" y="1771"/>
                          <a:pt x="7281" y="1744"/>
                          <a:pt x="7260" y="1744"/>
                        </a:cubicBezTo>
                        <a:cubicBezTo>
                          <a:pt x="7218" y="1744"/>
                          <a:pt x="7177" y="1798"/>
                          <a:pt x="7177" y="1853"/>
                        </a:cubicBezTo>
                        <a:cubicBezTo>
                          <a:pt x="7197" y="2153"/>
                          <a:pt x="7424" y="2397"/>
                          <a:pt x="7653" y="2452"/>
                        </a:cubicBezTo>
                        <a:cubicBezTo>
                          <a:pt x="7776" y="2507"/>
                          <a:pt x="7901" y="2534"/>
                          <a:pt x="8023" y="2534"/>
                        </a:cubicBezTo>
                        <a:cubicBezTo>
                          <a:pt x="8106" y="2534"/>
                          <a:pt x="8190" y="2559"/>
                          <a:pt x="8250" y="2559"/>
                        </a:cubicBezTo>
                        <a:cubicBezTo>
                          <a:pt x="8622" y="2641"/>
                          <a:pt x="8974" y="2940"/>
                          <a:pt x="9179" y="3350"/>
                        </a:cubicBezTo>
                        <a:cubicBezTo>
                          <a:pt x="9364" y="3759"/>
                          <a:pt x="9385" y="4577"/>
                          <a:pt x="9302" y="5093"/>
                        </a:cubicBezTo>
                        <a:cubicBezTo>
                          <a:pt x="9281" y="5093"/>
                          <a:pt x="9260" y="5121"/>
                          <a:pt x="9242" y="5121"/>
                        </a:cubicBezTo>
                        <a:cubicBezTo>
                          <a:pt x="8911" y="5285"/>
                          <a:pt x="8580" y="5475"/>
                          <a:pt x="8312" y="5692"/>
                        </a:cubicBezTo>
                        <a:cubicBezTo>
                          <a:pt x="8229" y="5692"/>
                          <a:pt x="8169" y="5719"/>
                          <a:pt x="8127" y="5747"/>
                        </a:cubicBezTo>
                        <a:cubicBezTo>
                          <a:pt x="8106" y="5747"/>
                          <a:pt x="8106" y="5747"/>
                          <a:pt x="8106" y="5747"/>
                        </a:cubicBezTo>
                        <a:cubicBezTo>
                          <a:pt x="8127" y="5719"/>
                          <a:pt x="8106" y="5664"/>
                          <a:pt x="8086" y="5640"/>
                        </a:cubicBezTo>
                        <a:cubicBezTo>
                          <a:pt x="7838" y="5392"/>
                          <a:pt x="7507" y="5310"/>
                          <a:pt x="7197" y="5420"/>
                        </a:cubicBezTo>
                        <a:cubicBezTo>
                          <a:pt x="6908" y="5502"/>
                          <a:pt x="6640" y="5774"/>
                          <a:pt x="6497" y="6128"/>
                        </a:cubicBezTo>
                        <a:cubicBezTo>
                          <a:pt x="6497" y="6183"/>
                          <a:pt x="6497" y="6238"/>
                          <a:pt x="6538" y="6266"/>
                        </a:cubicBezTo>
                        <a:cubicBezTo>
                          <a:pt x="6538" y="6266"/>
                          <a:pt x="6559" y="6293"/>
                          <a:pt x="6580" y="6293"/>
                        </a:cubicBezTo>
                        <a:cubicBezTo>
                          <a:pt x="6601" y="6293"/>
                          <a:pt x="6622" y="6266"/>
                          <a:pt x="6622" y="6238"/>
                        </a:cubicBezTo>
                        <a:lnTo>
                          <a:pt x="6723" y="6101"/>
                        </a:lnTo>
                        <a:cubicBezTo>
                          <a:pt x="6723" y="6101"/>
                          <a:pt x="6723" y="6046"/>
                          <a:pt x="6723" y="6018"/>
                        </a:cubicBezTo>
                        <a:cubicBezTo>
                          <a:pt x="6848" y="5829"/>
                          <a:pt x="7033" y="5664"/>
                          <a:pt x="7239" y="5585"/>
                        </a:cubicBezTo>
                        <a:cubicBezTo>
                          <a:pt x="7487" y="5502"/>
                          <a:pt x="7776" y="5585"/>
                          <a:pt x="8002" y="5774"/>
                        </a:cubicBezTo>
                        <a:cubicBezTo>
                          <a:pt x="8023" y="5802"/>
                          <a:pt x="8044" y="5802"/>
                          <a:pt x="8086" y="5802"/>
                        </a:cubicBezTo>
                        <a:cubicBezTo>
                          <a:pt x="8065" y="5802"/>
                          <a:pt x="8065" y="5829"/>
                          <a:pt x="8065" y="5856"/>
                        </a:cubicBezTo>
                        <a:cubicBezTo>
                          <a:pt x="8086" y="5856"/>
                          <a:pt x="8086" y="5856"/>
                          <a:pt x="8086" y="5856"/>
                        </a:cubicBezTo>
                        <a:cubicBezTo>
                          <a:pt x="7981" y="5966"/>
                          <a:pt x="7901" y="6046"/>
                          <a:pt x="7817" y="6128"/>
                        </a:cubicBezTo>
                        <a:cubicBezTo>
                          <a:pt x="7549" y="6510"/>
                          <a:pt x="7385" y="6919"/>
                          <a:pt x="7218" y="7301"/>
                        </a:cubicBezTo>
                        <a:cubicBezTo>
                          <a:pt x="6971" y="7817"/>
                          <a:pt x="6765" y="8336"/>
                          <a:pt x="6270" y="8635"/>
                        </a:cubicBezTo>
                        <a:cubicBezTo>
                          <a:pt x="6043" y="8797"/>
                          <a:pt x="5796" y="8989"/>
                          <a:pt x="5569" y="9179"/>
                        </a:cubicBezTo>
                        <a:cubicBezTo>
                          <a:pt x="5630" y="8852"/>
                          <a:pt x="5588" y="8470"/>
                          <a:pt x="5465" y="8171"/>
                        </a:cubicBezTo>
                        <a:cubicBezTo>
                          <a:pt x="5322" y="7789"/>
                          <a:pt x="5033" y="7518"/>
                          <a:pt x="4640" y="7328"/>
                        </a:cubicBezTo>
                        <a:cubicBezTo>
                          <a:pt x="4371" y="7246"/>
                          <a:pt x="4103" y="7191"/>
                          <a:pt x="3856" y="7136"/>
                        </a:cubicBezTo>
                        <a:cubicBezTo>
                          <a:pt x="3772" y="7136"/>
                          <a:pt x="3692" y="7108"/>
                          <a:pt x="3608" y="7108"/>
                        </a:cubicBezTo>
                        <a:cubicBezTo>
                          <a:pt x="3504" y="7081"/>
                          <a:pt x="3382" y="7053"/>
                          <a:pt x="3298" y="6974"/>
                        </a:cubicBezTo>
                        <a:cubicBezTo>
                          <a:pt x="3217" y="6919"/>
                          <a:pt x="3155" y="6809"/>
                          <a:pt x="3155" y="6675"/>
                        </a:cubicBezTo>
                        <a:cubicBezTo>
                          <a:pt x="3176" y="6620"/>
                          <a:pt x="3197" y="6565"/>
                          <a:pt x="3236" y="6537"/>
                        </a:cubicBezTo>
                        <a:cubicBezTo>
                          <a:pt x="3257" y="6510"/>
                          <a:pt x="3278" y="6510"/>
                          <a:pt x="3319" y="6510"/>
                        </a:cubicBezTo>
                        <a:cubicBezTo>
                          <a:pt x="3361" y="6537"/>
                          <a:pt x="3402" y="6510"/>
                          <a:pt x="3402" y="6455"/>
                        </a:cubicBezTo>
                        <a:cubicBezTo>
                          <a:pt x="3423" y="6400"/>
                          <a:pt x="3402" y="6345"/>
                          <a:pt x="3361" y="6345"/>
                        </a:cubicBezTo>
                        <a:cubicBezTo>
                          <a:pt x="3298" y="6293"/>
                          <a:pt x="3217" y="6321"/>
                          <a:pt x="3155" y="6373"/>
                        </a:cubicBezTo>
                        <a:cubicBezTo>
                          <a:pt x="3072" y="6427"/>
                          <a:pt x="3030" y="6537"/>
                          <a:pt x="3009" y="6675"/>
                        </a:cubicBezTo>
                        <a:cubicBezTo>
                          <a:pt x="3009" y="6837"/>
                          <a:pt x="3093" y="7029"/>
                          <a:pt x="3217" y="7136"/>
                        </a:cubicBezTo>
                        <a:cubicBezTo>
                          <a:pt x="3340" y="7246"/>
                          <a:pt x="3465" y="7273"/>
                          <a:pt x="3587" y="7301"/>
                        </a:cubicBezTo>
                        <a:cubicBezTo>
                          <a:pt x="3671" y="7301"/>
                          <a:pt x="3754" y="7328"/>
                          <a:pt x="3835" y="7328"/>
                        </a:cubicBezTo>
                        <a:cubicBezTo>
                          <a:pt x="4082" y="7380"/>
                          <a:pt x="4351" y="7408"/>
                          <a:pt x="4577" y="7518"/>
                        </a:cubicBezTo>
                        <a:cubicBezTo>
                          <a:pt x="4950" y="7682"/>
                          <a:pt x="5218" y="7927"/>
                          <a:pt x="5340" y="8281"/>
                        </a:cubicBezTo>
                        <a:cubicBezTo>
                          <a:pt x="5486" y="8663"/>
                          <a:pt x="5507" y="9206"/>
                          <a:pt x="5301" y="9426"/>
                        </a:cubicBezTo>
                        <a:cubicBezTo>
                          <a:pt x="5301" y="9426"/>
                          <a:pt x="5301" y="9426"/>
                          <a:pt x="5301" y="9426"/>
                        </a:cubicBezTo>
                        <a:cubicBezTo>
                          <a:pt x="4765" y="9915"/>
                          <a:pt x="4330" y="10485"/>
                          <a:pt x="3960" y="11115"/>
                        </a:cubicBezTo>
                        <a:cubicBezTo>
                          <a:pt x="4020" y="10485"/>
                          <a:pt x="3835" y="9832"/>
                          <a:pt x="3423" y="9426"/>
                        </a:cubicBezTo>
                        <a:cubicBezTo>
                          <a:pt x="3402" y="9398"/>
                          <a:pt x="3361" y="9398"/>
                          <a:pt x="3340" y="9450"/>
                        </a:cubicBezTo>
                        <a:cubicBezTo>
                          <a:pt x="3298" y="9478"/>
                          <a:pt x="3319" y="9533"/>
                          <a:pt x="3340" y="9560"/>
                        </a:cubicBezTo>
                        <a:cubicBezTo>
                          <a:pt x="3814" y="10052"/>
                          <a:pt x="3960" y="10922"/>
                          <a:pt x="3692" y="11603"/>
                        </a:cubicBezTo>
                        <a:cubicBezTo>
                          <a:pt x="3692" y="11603"/>
                          <a:pt x="3692" y="11603"/>
                          <a:pt x="3692" y="11603"/>
                        </a:cubicBezTo>
                        <a:cubicBezTo>
                          <a:pt x="3587" y="11795"/>
                          <a:pt x="3504" y="12012"/>
                          <a:pt x="3423" y="12205"/>
                        </a:cubicBezTo>
                        <a:cubicBezTo>
                          <a:pt x="3423" y="12205"/>
                          <a:pt x="3423" y="12205"/>
                          <a:pt x="3423" y="12229"/>
                        </a:cubicBezTo>
                        <a:cubicBezTo>
                          <a:pt x="3217" y="12721"/>
                          <a:pt x="3072" y="13264"/>
                          <a:pt x="2989" y="13811"/>
                        </a:cubicBezTo>
                        <a:cubicBezTo>
                          <a:pt x="2803" y="14956"/>
                          <a:pt x="2908" y="16098"/>
                          <a:pt x="3217" y="17105"/>
                        </a:cubicBezTo>
                        <a:cubicBezTo>
                          <a:pt x="3197" y="17078"/>
                          <a:pt x="3176" y="17078"/>
                          <a:pt x="3155" y="17078"/>
                        </a:cubicBezTo>
                        <a:cubicBezTo>
                          <a:pt x="2452" y="16834"/>
                          <a:pt x="1814" y="16424"/>
                          <a:pt x="1319" y="15853"/>
                        </a:cubicBezTo>
                        <a:cubicBezTo>
                          <a:pt x="1319" y="15853"/>
                          <a:pt x="1319" y="15853"/>
                          <a:pt x="1319" y="15853"/>
                        </a:cubicBezTo>
                        <a:cubicBezTo>
                          <a:pt x="1340" y="15798"/>
                          <a:pt x="1298" y="15744"/>
                          <a:pt x="1277" y="15744"/>
                        </a:cubicBezTo>
                        <a:cubicBezTo>
                          <a:pt x="1173" y="15689"/>
                          <a:pt x="1134" y="15554"/>
                          <a:pt x="1152" y="15417"/>
                        </a:cubicBezTo>
                        <a:cubicBezTo>
                          <a:pt x="1173" y="15282"/>
                          <a:pt x="1256" y="15118"/>
                          <a:pt x="1319" y="15008"/>
                        </a:cubicBezTo>
                        <a:lnTo>
                          <a:pt x="1918" y="13945"/>
                        </a:lnTo>
                        <a:cubicBezTo>
                          <a:pt x="1936" y="13893"/>
                          <a:pt x="1936" y="13838"/>
                          <a:pt x="1897" y="13811"/>
                        </a:cubicBezTo>
                        <a:cubicBezTo>
                          <a:pt x="1876" y="13756"/>
                          <a:pt x="1834" y="13783"/>
                          <a:pt x="1793" y="13811"/>
                        </a:cubicBezTo>
                        <a:lnTo>
                          <a:pt x="1194" y="14901"/>
                        </a:lnTo>
                        <a:cubicBezTo>
                          <a:pt x="1134" y="15035"/>
                          <a:pt x="1030" y="15200"/>
                          <a:pt x="1009" y="15389"/>
                        </a:cubicBezTo>
                        <a:cubicBezTo>
                          <a:pt x="1009" y="15417"/>
                          <a:pt x="1009" y="15444"/>
                          <a:pt x="1009" y="15472"/>
                        </a:cubicBezTo>
                        <a:cubicBezTo>
                          <a:pt x="988" y="15444"/>
                          <a:pt x="988" y="15417"/>
                          <a:pt x="967" y="15417"/>
                        </a:cubicBezTo>
                        <a:cubicBezTo>
                          <a:pt x="100" y="14110"/>
                          <a:pt x="-106" y="12205"/>
                          <a:pt x="493" y="10867"/>
                        </a:cubicBezTo>
                        <a:cubicBezTo>
                          <a:pt x="493" y="10840"/>
                          <a:pt x="514" y="10815"/>
                          <a:pt x="514" y="10788"/>
                        </a:cubicBezTo>
                        <a:cubicBezTo>
                          <a:pt x="535" y="11060"/>
                          <a:pt x="618" y="11331"/>
                          <a:pt x="803" y="11576"/>
                        </a:cubicBezTo>
                        <a:cubicBezTo>
                          <a:pt x="1030" y="11850"/>
                          <a:pt x="1340" y="12012"/>
                          <a:pt x="1668" y="12012"/>
                        </a:cubicBezTo>
                        <a:cubicBezTo>
                          <a:pt x="1710" y="12012"/>
                          <a:pt x="1772" y="12012"/>
                          <a:pt x="1834" y="11985"/>
                        </a:cubicBezTo>
                        <a:cubicBezTo>
                          <a:pt x="1876" y="11985"/>
                          <a:pt x="1918" y="11930"/>
                          <a:pt x="1897" y="11875"/>
                        </a:cubicBezTo>
                        <a:cubicBezTo>
                          <a:pt x="1897" y="11823"/>
                          <a:pt x="1855" y="11795"/>
                          <a:pt x="1814" y="11795"/>
                        </a:cubicBezTo>
                        <a:cubicBezTo>
                          <a:pt x="1483" y="11875"/>
                          <a:pt x="1134" y="11740"/>
                          <a:pt x="905" y="11441"/>
                        </a:cubicBezTo>
                        <a:cubicBezTo>
                          <a:pt x="657" y="11142"/>
                          <a:pt x="637" y="10788"/>
                          <a:pt x="657" y="10351"/>
                        </a:cubicBezTo>
                        <a:cubicBezTo>
                          <a:pt x="824" y="9753"/>
                          <a:pt x="824" y="9151"/>
                          <a:pt x="824" y="8553"/>
                        </a:cubicBezTo>
                        <a:cubicBezTo>
                          <a:pt x="824" y="8089"/>
                          <a:pt x="803" y="7627"/>
                          <a:pt x="884" y="7191"/>
                        </a:cubicBezTo>
                        <a:cubicBezTo>
                          <a:pt x="884" y="7380"/>
                          <a:pt x="926" y="7573"/>
                          <a:pt x="988" y="7734"/>
                        </a:cubicBezTo>
                        <a:cubicBezTo>
                          <a:pt x="1194" y="8308"/>
                          <a:pt x="1629" y="8690"/>
                          <a:pt x="2103" y="8745"/>
                        </a:cubicBezTo>
                        <a:cubicBezTo>
                          <a:pt x="2144" y="8745"/>
                          <a:pt x="2165" y="8690"/>
                          <a:pt x="2186" y="8663"/>
                        </a:cubicBezTo>
                        <a:cubicBezTo>
                          <a:pt x="2186" y="8608"/>
                          <a:pt x="2144" y="8553"/>
                          <a:pt x="2103" y="8553"/>
                        </a:cubicBezTo>
                        <a:cubicBezTo>
                          <a:pt x="1689" y="8498"/>
                          <a:pt x="1298" y="8144"/>
                          <a:pt x="1134" y="7655"/>
                        </a:cubicBezTo>
                        <a:cubicBezTo>
                          <a:pt x="946" y="7163"/>
                          <a:pt x="988" y="6537"/>
                          <a:pt x="1236" y="6101"/>
                        </a:cubicBezTo>
                        <a:cubicBezTo>
                          <a:pt x="1236" y="6101"/>
                          <a:pt x="1236" y="6101"/>
                          <a:pt x="1236" y="6101"/>
                        </a:cubicBezTo>
                        <a:cubicBezTo>
                          <a:pt x="1504" y="5640"/>
                          <a:pt x="1918" y="5231"/>
                          <a:pt x="2329" y="4821"/>
                        </a:cubicBezTo>
                        <a:cubicBezTo>
                          <a:pt x="2741" y="4412"/>
                          <a:pt x="3197" y="4003"/>
                          <a:pt x="3465" y="3515"/>
                        </a:cubicBezTo>
                        <a:cubicBezTo>
                          <a:pt x="3814" y="3515"/>
                          <a:pt x="4166" y="3759"/>
                          <a:pt x="4371" y="4140"/>
                        </a:cubicBezTo>
                        <a:cubicBezTo>
                          <a:pt x="4577" y="4550"/>
                          <a:pt x="4619" y="5121"/>
                          <a:pt x="4455" y="5557"/>
                        </a:cubicBezTo>
                        <a:cubicBezTo>
                          <a:pt x="4434" y="5612"/>
                          <a:pt x="4455" y="5664"/>
                          <a:pt x="4496" y="5692"/>
                        </a:cubicBezTo>
                        <a:cubicBezTo>
                          <a:pt x="4496" y="5692"/>
                          <a:pt x="4517" y="5692"/>
                          <a:pt x="4517" y="5692"/>
                        </a:cubicBezTo>
                        <a:cubicBezTo>
                          <a:pt x="4556" y="5692"/>
                          <a:pt x="4577" y="5664"/>
                          <a:pt x="4577" y="5640"/>
                        </a:cubicBezTo>
                        <a:cubicBezTo>
                          <a:pt x="4765" y="5148"/>
                          <a:pt x="4723" y="4495"/>
                          <a:pt x="4496" y="4031"/>
                        </a:cubicBezTo>
                        <a:cubicBezTo>
                          <a:pt x="4288" y="3621"/>
                          <a:pt x="3939" y="3350"/>
                          <a:pt x="3567" y="3322"/>
                        </a:cubicBezTo>
                        <a:cubicBezTo>
                          <a:pt x="3608" y="3215"/>
                          <a:pt x="3650" y="3105"/>
                          <a:pt x="3692" y="2995"/>
                        </a:cubicBezTo>
                        <a:cubicBezTo>
                          <a:pt x="3939" y="2153"/>
                          <a:pt x="4496" y="1389"/>
                          <a:pt x="5197" y="898"/>
                        </a:cubicBezTo>
                        <a:cubicBezTo>
                          <a:pt x="5054" y="1444"/>
                          <a:pt x="5135" y="2070"/>
                          <a:pt x="5382" y="2586"/>
                        </a:cubicBezTo>
                        <a:cubicBezTo>
                          <a:pt x="5445" y="2696"/>
                          <a:pt x="5528" y="2806"/>
                          <a:pt x="5630" y="2889"/>
                        </a:cubicBezTo>
                        <a:cubicBezTo>
                          <a:pt x="5671" y="2889"/>
                          <a:pt x="5692" y="2889"/>
                          <a:pt x="5734" y="2889"/>
                        </a:cubicBezTo>
                        <a:cubicBezTo>
                          <a:pt x="5838" y="2889"/>
                          <a:pt x="5939" y="2834"/>
                          <a:pt x="5981" y="2724"/>
                        </a:cubicBezTo>
                        <a:cubicBezTo>
                          <a:pt x="6002" y="2669"/>
                          <a:pt x="5981" y="2614"/>
                          <a:pt x="5939" y="2586"/>
                        </a:cubicBezTo>
                        <a:cubicBezTo>
                          <a:pt x="5898" y="2559"/>
                          <a:pt x="5856" y="2586"/>
                          <a:pt x="5838" y="2641"/>
                        </a:cubicBezTo>
                        <a:cubicBezTo>
                          <a:pt x="5838" y="2669"/>
                          <a:pt x="5775" y="2696"/>
                          <a:pt x="5734" y="2696"/>
                        </a:cubicBezTo>
                        <a:cubicBezTo>
                          <a:pt x="5713" y="2696"/>
                          <a:pt x="5692" y="2696"/>
                          <a:pt x="5692" y="2696"/>
                        </a:cubicBezTo>
                        <a:moveTo>
                          <a:pt x="15225" y="4849"/>
                        </a:moveTo>
                        <a:cubicBezTo>
                          <a:pt x="15245" y="4794"/>
                          <a:pt x="15245" y="4739"/>
                          <a:pt x="15225" y="4711"/>
                        </a:cubicBezTo>
                        <a:cubicBezTo>
                          <a:pt x="15121" y="4577"/>
                          <a:pt x="14977" y="3924"/>
                          <a:pt x="15017" y="3814"/>
                        </a:cubicBezTo>
                        <a:cubicBezTo>
                          <a:pt x="15058" y="3676"/>
                          <a:pt x="15183" y="3569"/>
                          <a:pt x="15306" y="3569"/>
                        </a:cubicBezTo>
                        <a:cubicBezTo>
                          <a:pt x="15306" y="3569"/>
                          <a:pt x="15306" y="3569"/>
                          <a:pt x="15326" y="3569"/>
                        </a:cubicBezTo>
                        <a:cubicBezTo>
                          <a:pt x="15615" y="3542"/>
                          <a:pt x="15905" y="3731"/>
                          <a:pt x="16173" y="3924"/>
                        </a:cubicBezTo>
                        <a:cubicBezTo>
                          <a:pt x="16504" y="4140"/>
                          <a:pt x="16853" y="4385"/>
                          <a:pt x="17246" y="4223"/>
                        </a:cubicBezTo>
                        <a:cubicBezTo>
                          <a:pt x="17866" y="3976"/>
                          <a:pt x="18587" y="3759"/>
                          <a:pt x="19267" y="3976"/>
                        </a:cubicBezTo>
                        <a:cubicBezTo>
                          <a:pt x="19309" y="3976"/>
                          <a:pt x="19371" y="4003"/>
                          <a:pt x="19434" y="4031"/>
                        </a:cubicBezTo>
                        <a:cubicBezTo>
                          <a:pt x="19598" y="4302"/>
                          <a:pt x="19681" y="4684"/>
                          <a:pt x="19619" y="5011"/>
                        </a:cubicBezTo>
                        <a:cubicBezTo>
                          <a:pt x="19556" y="5337"/>
                          <a:pt x="19371" y="5640"/>
                          <a:pt x="19124" y="5774"/>
                        </a:cubicBezTo>
                        <a:cubicBezTo>
                          <a:pt x="19103" y="5802"/>
                          <a:pt x="19082" y="5856"/>
                          <a:pt x="19103" y="5911"/>
                        </a:cubicBezTo>
                        <a:cubicBezTo>
                          <a:pt x="19103" y="5939"/>
                          <a:pt x="19124" y="5966"/>
                          <a:pt x="19165" y="5966"/>
                        </a:cubicBezTo>
                        <a:cubicBezTo>
                          <a:pt x="19165" y="5966"/>
                          <a:pt x="19184" y="5966"/>
                          <a:pt x="19184" y="5966"/>
                        </a:cubicBezTo>
                        <a:cubicBezTo>
                          <a:pt x="19473" y="5802"/>
                          <a:pt x="19700" y="5447"/>
                          <a:pt x="19762" y="5038"/>
                        </a:cubicBezTo>
                        <a:cubicBezTo>
                          <a:pt x="19804" y="4766"/>
                          <a:pt x="19783" y="4467"/>
                          <a:pt x="19681" y="4195"/>
                        </a:cubicBezTo>
                        <a:cubicBezTo>
                          <a:pt x="20567" y="4904"/>
                          <a:pt x="21103" y="6699"/>
                          <a:pt x="21166" y="8171"/>
                        </a:cubicBezTo>
                        <a:cubicBezTo>
                          <a:pt x="21002" y="8470"/>
                          <a:pt x="20650" y="8498"/>
                          <a:pt x="20382" y="8415"/>
                        </a:cubicBezTo>
                        <a:cubicBezTo>
                          <a:pt x="20278" y="8391"/>
                          <a:pt x="20155" y="8336"/>
                          <a:pt x="20051" y="8281"/>
                        </a:cubicBezTo>
                        <a:cubicBezTo>
                          <a:pt x="19845" y="8198"/>
                          <a:pt x="19639" y="8116"/>
                          <a:pt x="19434" y="8089"/>
                        </a:cubicBezTo>
                        <a:cubicBezTo>
                          <a:pt x="19040" y="8064"/>
                          <a:pt x="18650" y="8336"/>
                          <a:pt x="18421" y="8745"/>
                        </a:cubicBezTo>
                        <a:cubicBezTo>
                          <a:pt x="18400" y="8797"/>
                          <a:pt x="18400" y="8852"/>
                          <a:pt x="18442" y="8879"/>
                        </a:cubicBezTo>
                        <a:cubicBezTo>
                          <a:pt x="18462" y="8907"/>
                          <a:pt x="18462" y="8907"/>
                          <a:pt x="18483" y="8907"/>
                        </a:cubicBezTo>
                        <a:cubicBezTo>
                          <a:pt x="18504" y="8907"/>
                          <a:pt x="18525" y="8879"/>
                          <a:pt x="18546" y="8852"/>
                        </a:cubicBezTo>
                        <a:cubicBezTo>
                          <a:pt x="18731" y="8498"/>
                          <a:pt x="19082" y="8281"/>
                          <a:pt x="19434" y="8281"/>
                        </a:cubicBezTo>
                        <a:cubicBezTo>
                          <a:pt x="19619" y="8308"/>
                          <a:pt x="19804" y="8391"/>
                          <a:pt x="19989" y="8470"/>
                        </a:cubicBezTo>
                        <a:cubicBezTo>
                          <a:pt x="20114" y="8498"/>
                          <a:pt x="20236" y="8553"/>
                          <a:pt x="20361" y="8608"/>
                        </a:cubicBezTo>
                        <a:cubicBezTo>
                          <a:pt x="20608" y="8690"/>
                          <a:pt x="20939" y="8663"/>
                          <a:pt x="21166" y="8415"/>
                        </a:cubicBezTo>
                        <a:cubicBezTo>
                          <a:pt x="21166" y="8608"/>
                          <a:pt x="21166" y="8797"/>
                          <a:pt x="21145" y="8989"/>
                        </a:cubicBezTo>
                        <a:cubicBezTo>
                          <a:pt x="21002" y="10379"/>
                          <a:pt x="20319" y="11576"/>
                          <a:pt x="19720" y="12638"/>
                        </a:cubicBezTo>
                        <a:cubicBezTo>
                          <a:pt x="19556" y="12910"/>
                          <a:pt x="19392" y="13185"/>
                          <a:pt x="19226" y="13456"/>
                        </a:cubicBezTo>
                        <a:cubicBezTo>
                          <a:pt x="19145" y="12858"/>
                          <a:pt x="18835" y="12095"/>
                          <a:pt x="18504" y="11795"/>
                        </a:cubicBezTo>
                        <a:cubicBezTo>
                          <a:pt x="18113" y="11469"/>
                          <a:pt x="17597" y="11386"/>
                          <a:pt x="17142" y="11603"/>
                        </a:cubicBezTo>
                        <a:cubicBezTo>
                          <a:pt x="17142" y="11603"/>
                          <a:pt x="17121" y="11631"/>
                          <a:pt x="17100" y="11658"/>
                        </a:cubicBezTo>
                        <a:cubicBezTo>
                          <a:pt x="17100" y="11685"/>
                          <a:pt x="17100" y="11713"/>
                          <a:pt x="17100" y="11740"/>
                        </a:cubicBezTo>
                        <a:cubicBezTo>
                          <a:pt x="17163" y="11902"/>
                          <a:pt x="17329" y="11985"/>
                          <a:pt x="17452" y="11930"/>
                        </a:cubicBezTo>
                        <a:cubicBezTo>
                          <a:pt x="17493" y="11902"/>
                          <a:pt x="17514" y="11850"/>
                          <a:pt x="17493" y="11795"/>
                        </a:cubicBezTo>
                        <a:cubicBezTo>
                          <a:pt x="17473" y="11740"/>
                          <a:pt x="17431" y="11713"/>
                          <a:pt x="17389" y="11740"/>
                        </a:cubicBezTo>
                        <a:cubicBezTo>
                          <a:pt x="17368" y="11740"/>
                          <a:pt x="17348" y="11740"/>
                          <a:pt x="17329" y="11740"/>
                        </a:cubicBezTo>
                        <a:cubicBezTo>
                          <a:pt x="17678" y="11603"/>
                          <a:pt x="18092" y="11685"/>
                          <a:pt x="18421" y="11957"/>
                        </a:cubicBezTo>
                        <a:cubicBezTo>
                          <a:pt x="18751" y="12256"/>
                          <a:pt x="19061" y="13102"/>
                          <a:pt x="19103" y="13673"/>
                        </a:cubicBezTo>
                        <a:cubicBezTo>
                          <a:pt x="18876" y="14027"/>
                          <a:pt x="18629" y="14409"/>
                          <a:pt x="18340" y="14708"/>
                        </a:cubicBezTo>
                        <a:cubicBezTo>
                          <a:pt x="17926" y="15200"/>
                          <a:pt x="17452" y="15582"/>
                          <a:pt x="16978" y="15963"/>
                        </a:cubicBezTo>
                        <a:cubicBezTo>
                          <a:pt x="16894" y="16015"/>
                          <a:pt x="16832" y="16098"/>
                          <a:pt x="16751" y="16153"/>
                        </a:cubicBezTo>
                        <a:cubicBezTo>
                          <a:pt x="16832" y="14901"/>
                          <a:pt x="16194" y="13646"/>
                          <a:pt x="15264" y="13347"/>
                        </a:cubicBezTo>
                        <a:cubicBezTo>
                          <a:pt x="14936" y="13212"/>
                          <a:pt x="14584" y="13212"/>
                          <a:pt x="14233" y="13212"/>
                        </a:cubicBezTo>
                        <a:cubicBezTo>
                          <a:pt x="13717" y="13212"/>
                          <a:pt x="13243" y="13212"/>
                          <a:pt x="12852" y="12858"/>
                        </a:cubicBezTo>
                        <a:cubicBezTo>
                          <a:pt x="12810" y="12831"/>
                          <a:pt x="12769" y="12831"/>
                          <a:pt x="12748" y="12885"/>
                        </a:cubicBezTo>
                        <a:cubicBezTo>
                          <a:pt x="12727" y="12910"/>
                          <a:pt x="12727" y="12992"/>
                          <a:pt x="12769" y="13020"/>
                        </a:cubicBezTo>
                        <a:cubicBezTo>
                          <a:pt x="13201" y="13402"/>
                          <a:pt x="13717" y="13402"/>
                          <a:pt x="14233" y="13402"/>
                        </a:cubicBezTo>
                        <a:cubicBezTo>
                          <a:pt x="14563" y="13402"/>
                          <a:pt x="14915" y="13402"/>
                          <a:pt x="15225" y="13539"/>
                        </a:cubicBezTo>
                        <a:cubicBezTo>
                          <a:pt x="16090" y="13838"/>
                          <a:pt x="16709" y="15063"/>
                          <a:pt x="16605" y="16235"/>
                        </a:cubicBezTo>
                        <a:cubicBezTo>
                          <a:pt x="16584" y="16235"/>
                          <a:pt x="16605" y="16263"/>
                          <a:pt x="16605" y="16263"/>
                        </a:cubicBezTo>
                        <a:cubicBezTo>
                          <a:pt x="16441" y="16397"/>
                          <a:pt x="16277" y="16534"/>
                          <a:pt x="16110" y="16696"/>
                        </a:cubicBezTo>
                        <a:cubicBezTo>
                          <a:pt x="15553" y="17215"/>
                          <a:pt x="15037" y="17814"/>
                          <a:pt x="14542" y="18412"/>
                        </a:cubicBezTo>
                        <a:cubicBezTo>
                          <a:pt x="14522" y="18440"/>
                          <a:pt x="14480" y="18467"/>
                          <a:pt x="14461" y="18495"/>
                        </a:cubicBezTo>
                        <a:cubicBezTo>
                          <a:pt x="14480" y="18006"/>
                          <a:pt x="14295" y="17515"/>
                          <a:pt x="13925" y="17050"/>
                        </a:cubicBezTo>
                        <a:cubicBezTo>
                          <a:pt x="13573" y="16589"/>
                          <a:pt x="13120" y="16318"/>
                          <a:pt x="12706" y="16098"/>
                        </a:cubicBezTo>
                        <a:cubicBezTo>
                          <a:pt x="12604" y="16043"/>
                          <a:pt x="12500" y="15991"/>
                          <a:pt x="12378" y="15963"/>
                        </a:cubicBezTo>
                        <a:cubicBezTo>
                          <a:pt x="12068" y="15798"/>
                          <a:pt x="11737" y="15637"/>
                          <a:pt x="11427" y="15417"/>
                        </a:cubicBezTo>
                        <a:cubicBezTo>
                          <a:pt x="11305" y="15334"/>
                          <a:pt x="11159" y="15200"/>
                          <a:pt x="11076" y="15035"/>
                        </a:cubicBezTo>
                        <a:cubicBezTo>
                          <a:pt x="11016" y="14901"/>
                          <a:pt x="10974" y="14681"/>
                          <a:pt x="11057" y="14547"/>
                        </a:cubicBezTo>
                        <a:cubicBezTo>
                          <a:pt x="11097" y="14464"/>
                          <a:pt x="11159" y="14409"/>
                          <a:pt x="11221" y="14409"/>
                        </a:cubicBezTo>
                        <a:cubicBezTo>
                          <a:pt x="11263" y="14409"/>
                          <a:pt x="11326" y="14409"/>
                          <a:pt x="11365" y="14464"/>
                        </a:cubicBezTo>
                        <a:cubicBezTo>
                          <a:pt x="11386" y="14519"/>
                          <a:pt x="11427" y="14519"/>
                          <a:pt x="11469" y="14492"/>
                        </a:cubicBezTo>
                        <a:cubicBezTo>
                          <a:pt x="11490" y="14437"/>
                          <a:pt x="11490" y="14382"/>
                          <a:pt x="11469" y="14354"/>
                        </a:cubicBezTo>
                        <a:cubicBezTo>
                          <a:pt x="11406" y="14247"/>
                          <a:pt x="11326" y="14220"/>
                          <a:pt x="11221" y="14220"/>
                        </a:cubicBezTo>
                        <a:cubicBezTo>
                          <a:pt x="11097" y="14220"/>
                          <a:pt x="10995" y="14299"/>
                          <a:pt x="10932" y="14437"/>
                        </a:cubicBezTo>
                        <a:cubicBezTo>
                          <a:pt x="10828" y="14653"/>
                          <a:pt x="10870" y="14956"/>
                          <a:pt x="10953" y="15145"/>
                        </a:cubicBezTo>
                        <a:cubicBezTo>
                          <a:pt x="11057" y="15334"/>
                          <a:pt x="11221" y="15472"/>
                          <a:pt x="11365" y="15582"/>
                        </a:cubicBezTo>
                        <a:cubicBezTo>
                          <a:pt x="11675" y="15798"/>
                          <a:pt x="12005" y="15963"/>
                          <a:pt x="12336" y="16125"/>
                        </a:cubicBezTo>
                        <a:cubicBezTo>
                          <a:pt x="12438" y="16180"/>
                          <a:pt x="12542" y="16235"/>
                          <a:pt x="12665" y="16290"/>
                        </a:cubicBezTo>
                        <a:cubicBezTo>
                          <a:pt x="13037" y="16479"/>
                          <a:pt x="13490" y="16751"/>
                          <a:pt x="13821" y="17188"/>
                        </a:cubicBezTo>
                        <a:cubicBezTo>
                          <a:pt x="14212" y="17652"/>
                          <a:pt x="14357" y="18168"/>
                          <a:pt x="14316" y="18660"/>
                        </a:cubicBezTo>
                        <a:cubicBezTo>
                          <a:pt x="14316" y="18660"/>
                          <a:pt x="14316" y="18660"/>
                          <a:pt x="14316" y="18687"/>
                        </a:cubicBezTo>
                        <a:cubicBezTo>
                          <a:pt x="13964" y="19096"/>
                          <a:pt x="13594" y="19502"/>
                          <a:pt x="13222" y="19884"/>
                        </a:cubicBezTo>
                        <a:cubicBezTo>
                          <a:pt x="12459" y="20620"/>
                          <a:pt x="11305" y="21466"/>
                          <a:pt x="10086" y="21411"/>
                        </a:cubicBezTo>
                        <a:cubicBezTo>
                          <a:pt x="10602" y="21056"/>
                          <a:pt x="10953" y="20431"/>
                          <a:pt x="11036" y="19667"/>
                        </a:cubicBezTo>
                        <a:cubicBezTo>
                          <a:pt x="11138" y="18766"/>
                          <a:pt x="10810" y="17786"/>
                          <a:pt x="10232" y="17298"/>
                        </a:cubicBezTo>
                        <a:cubicBezTo>
                          <a:pt x="10190" y="17270"/>
                          <a:pt x="10148" y="17270"/>
                          <a:pt x="10128" y="17325"/>
                        </a:cubicBezTo>
                        <a:cubicBezTo>
                          <a:pt x="10107" y="17353"/>
                          <a:pt x="10128" y="17432"/>
                          <a:pt x="10148" y="17460"/>
                        </a:cubicBezTo>
                        <a:cubicBezTo>
                          <a:pt x="10685" y="17896"/>
                          <a:pt x="10995" y="18794"/>
                          <a:pt x="10891" y="19640"/>
                        </a:cubicBezTo>
                        <a:cubicBezTo>
                          <a:pt x="10810" y="20458"/>
                          <a:pt x="10375" y="21111"/>
                          <a:pt x="9776" y="21356"/>
                        </a:cubicBezTo>
                        <a:cubicBezTo>
                          <a:pt x="9323" y="21273"/>
                          <a:pt x="8890" y="21056"/>
                          <a:pt x="8476" y="20837"/>
                        </a:cubicBezTo>
                        <a:cubicBezTo>
                          <a:pt x="8229" y="20702"/>
                          <a:pt x="7961" y="20565"/>
                          <a:pt x="7692" y="20458"/>
                        </a:cubicBezTo>
                        <a:cubicBezTo>
                          <a:pt x="7343" y="20321"/>
                          <a:pt x="6992" y="20238"/>
                          <a:pt x="6661" y="20156"/>
                        </a:cubicBezTo>
                        <a:cubicBezTo>
                          <a:pt x="6890" y="20076"/>
                          <a:pt x="7096" y="19966"/>
                          <a:pt x="7281" y="19777"/>
                        </a:cubicBezTo>
                        <a:cubicBezTo>
                          <a:pt x="7611" y="19447"/>
                          <a:pt x="7838" y="18904"/>
                          <a:pt x="7859" y="18360"/>
                        </a:cubicBezTo>
                        <a:cubicBezTo>
                          <a:pt x="7859" y="18305"/>
                          <a:pt x="7838" y="18250"/>
                          <a:pt x="7796" y="18250"/>
                        </a:cubicBezTo>
                        <a:cubicBezTo>
                          <a:pt x="7755" y="18250"/>
                          <a:pt x="7713" y="18278"/>
                          <a:pt x="7713" y="18333"/>
                        </a:cubicBezTo>
                        <a:cubicBezTo>
                          <a:pt x="7692" y="18821"/>
                          <a:pt x="7487" y="19313"/>
                          <a:pt x="7177" y="19612"/>
                        </a:cubicBezTo>
                        <a:cubicBezTo>
                          <a:pt x="6890" y="19939"/>
                          <a:pt x="6476" y="20076"/>
                          <a:pt x="6106" y="19994"/>
                        </a:cubicBezTo>
                        <a:cubicBezTo>
                          <a:pt x="6085" y="19994"/>
                          <a:pt x="6085" y="19994"/>
                          <a:pt x="6064" y="19994"/>
                        </a:cubicBezTo>
                        <a:cubicBezTo>
                          <a:pt x="5734" y="19884"/>
                          <a:pt x="5403" y="19777"/>
                          <a:pt x="5093" y="19585"/>
                        </a:cubicBezTo>
                        <a:cubicBezTo>
                          <a:pt x="4598" y="19258"/>
                          <a:pt x="4166" y="18766"/>
                          <a:pt x="3835" y="18168"/>
                        </a:cubicBezTo>
                        <a:cubicBezTo>
                          <a:pt x="3918" y="18195"/>
                          <a:pt x="4020" y="18223"/>
                          <a:pt x="4103" y="18223"/>
                        </a:cubicBezTo>
                        <a:cubicBezTo>
                          <a:pt x="4330" y="18223"/>
                          <a:pt x="4538" y="18113"/>
                          <a:pt x="4723" y="17951"/>
                        </a:cubicBezTo>
                        <a:cubicBezTo>
                          <a:pt x="4970" y="17707"/>
                          <a:pt x="5135" y="17270"/>
                          <a:pt x="5135" y="16834"/>
                        </a:cubicBezTo>
                        <a:cubicBezTo>
                          <a:pt x="5114" y="16779"/>
                          <a:pt x="5093" y="16724"/>
                          <a:pt x="5054" y="16751"/>
                        </a:cubicBezTo>
                        <a:cubicBezTo>
                          <a:pt x="5012" y="16751"/>
                          <a:pt x="4970" y="16779"/>
                          <a:pt x="4970" y="16834"/>
                        </a:cubicBezTo>
                        <a:cubicBezTo>
                          <a:pt x="4991" y="17215"/>
                          <a:pt x="4846" y="17569"/>
                          <a:pt x="4619" y="17786"/>
                        </a:cubicBezTo>
                        <a:cubicBezTo>
                          <a:pt x="4392" y="18034"/>
                          <a:pt x="4103" y="18085"/>
                          <a:pt x="3835" y="17951"/>
                        </a:cubicBezTo>
                        <a:cubicBezTo>
                          <a:pt x="3793" y="17951"/>
                          <a:pt x="3754" y="17951"/>
                          <a:pt x="3754" y="18006"/>
                        </a:cubicBezTo>
                        <a:cubicBezTo>
                          <a:pt x="3155" y="16834"/>
                          <a:pt x="2887" y="15310"/>
                          <a:pt x="3134" y="13866"/>
                        </a:cubicBezTo>
                        <a:cubicBezTo>
                          <a:pt x="3197" y="13429"/>
                          <a:pt x="3298" y="13020"/>
                          <a:pt x="3444" y="12611"/>
                        </a:cubicBezTo>
                        <a:cubicBezTo>
                          <a:pt x="3465" y="12803"/>
                          <a:pt x="3525" y="12965"/>
                          <a:pt x="3692" y="13102"/>
                        </a:cubicBezTo>
                        <a:cubicBezTo>
                          <a:pt x="3835" y="13240"/>
                          <a:pt x="4020" y="13319"/>
                          <a:pt x="4186" y="13319"/>
                        </a:cubicBezTo>
                        <a:cubicBezTo>
                          <a:pt x="4288" y="13319"/>
                          <a:pt x="4392" y="13292"/>
                          <a:pt x="4476" y="13240"/>
                        </a:cubicBezTo>
                        <a:cubicBezTo>
                          <a:pt x="4517" y="13240"/>
                          <a:pt x="4538" y="13185"/>
                          <a:pt x="4517" y="13130"/>
                        </a:cubicBezTo>
                        <a:cubicBezTo>
                          <a:pt x="4517" y="13075"/>
                          <a:pt x="4476" y="13047"/>
                          <a:pt x="4434" y="13075"/>
                        </a:cubicBezTo>
                        <a:cubicBezTo>
                          <a:pt x="4207" y="13185"/>
                          <a:pt x="3960" y="13130"/>
                          <a:pt x="3772" y="12937"/>
                        </a:cubicBezTo>
                        <a:cubicBezTo>
                          <a:pt x="3587" y="12803"/>
                          <a:pt x="3567" y="12583"/>
                          <a:pt x="3567" y="12284"/>
                        </a:cubicBezTo>
                        <a:cubicBezTo>
                          <a:pt x="3960" y="11249"/>
                          <a:pt x="4598" y="10324"/>
                          <a:pt x="5382" y="9588"/>
                        </a:cubicBezTo>
                        <a:cubicBezTo>
                          <a:pt x="5671" y="9289"/>
                          <a:pt x="6002" y="9044"/>
                          <a:pt x="6353" y="8824"/>
                        </a:cubicBezTo>
                        <a:cubicBezTo>
                          <a:pt x="6518" y="8718"/>
                          <a:pt x="6640" y="8580"/>
                          <a:pt x="6765" y="8443"/>
                        </a:cubicBezTo>
                        <a:cubicBezTo>
                          <a:pt x="7197" y="8797"/>
                          <a:pt x="7466" y="9371"/>
                          <a:pt x="7591" y="10134"/>
                        </a:cubicBezTo>
                        <a:cubicBezTo>
                          <a:pt x="7692" y="10867"/>
                          <a:pt x="7570" y="11658"/>
                          <a:pt x="7239" y="12256"/>
                        </a:cubicBezTo>
                        <a:cubicBezTo>
                          <a:pt x="7096" y="12531"/>
                          <a:pt x="6929" y="12748"/>
                          <a:pt x="6765" y="12965"/>
                        </a:cubicBezTo>
                        <a:cubicBezTo>
                          <a:pt x="6661" y="13102"/>
                          <a:pt x="6559" y="13240"/>
                          <a:pt x="6455" y="13402"/>
                        </a:cubicBezTo>
                        <a:cubicBezTo>
                          <a:pt x="6124" y="13893"/>
                          <a:pt x="5960" y="14354"/>
                          <a:pt x="5981" y="14818"/>
                        </a:cubicBezTo>
                        <a:cubicBezTo>
                          <a:pt x="5981" y="15145"/>
                          <a:pt x="6106" y="15472"/>
                          <a:pt x="6291" y="15661"/>
                        </a:cubicBezTo>
                        <a:cubicBezTo>
                          <a:pt x="6414" y="15798"/>
                          <a:pt x="6580" y="15881"/>
                          <a:pt x="6723" y="15881"/>
                        </a:cubicBezTo>
                        <a:cubicBezTo>
                          <a:pt x="6744" y="15881"/>
                          <a:pt x="6765" y="15881"/>
                          <a:pt x="6807" y="15881"/>
                        </a:cubicBezTo>
                        <a:cubicBezTo>
                          <a:pt x="6848" y="15881"/>
                          <a:pt x="6869" y="15826"/>
                          <a:pt x="6869" y="15771"/>
                        </a:cubicBezTo>
                        <a:cubicBezTo>
                          <a:pt x="6848" y="15716"/>
                          <a:pt x="6827" y="15689"/>
                          <a:pt x="6786" y="15689"/>
                        </a:cubicBezTo>
                        <a:cubicBezTo>
                          <a:pt x="6640" y="15716"/>
                          <a:pt x="6497" y="15661"/>
                          <a:pt x="6393" y="15527"/>
                        </a:cubicBezTo>
                        <a:cubicBezTo>
                          <a:pt x="6229" y="15334"/>
                          <a:pt x="6124" y="15090"/>
                          <a:pt x="6124" y="14818"/>
                        </a:cubicBezTo>
                        <a:cubicBezTo>
                          <a:pt x="6106" y="14409"/>
                          <a:pt x="6249" y="13973"/>
                          <a:pt x="6559" y="13511"/>
                        </a:cubicBezTo>
                        <a:cubicBezTo>
                          <a:pt x="6661" y="13374"/>
                          <a:pt x="6765" y="13240"/>
                          <a:pt x="6869" y="13102"/>
                        </a:cubicBezTo>
                        <a:cubicBezTo>
                          <a:pt x="7033" y="12885"/>
                          <a:pt x="7218" y="12638"/>
                          <a:pt x="7364" y="12394"/>
                        </a:cubicBezTo>
                        <a:cubicBezTo>
                          <a:pt x="7713" y="11740"/>
                          <a:pt x="7859" y="10867"/>
                          <a:pt x="7734" y="10079"/>
                        </a:cubicBezTo>
                        <a:cubicBezTo>
                          <a:pt x="7611" y="9289"/>
                          <a:pt x="7322" y="8690"/>
                          <a:pt x="6869" y="8308"/>
                        </a:cubicBezTo>
                        <a:cubicBezTo>
                          <a:pt x="7054" y="8037"/>
                          <a:pt x="7197" y="7710"/>
                          <a:pt x="7343" y="7380"/>
                        </a:cubicBezTo>
                        <a:cubicBezTo>
                          <a:pt x="7507" y="7002"/>
                          <a:pt x="7674" y="6620"/>
                          <a:pt x="7921" y="6266"/>
                        </a:cubicBezTo>
                        <a:cubicBezTo>
                          <a:pt x="8044" y="6128"/>
                          <a:pt x="8190" y="5994"/>
                          <a:pt x="8354" y="5856"/>
                        </a:cubicBezTo>
                        <a:cubicBezTo>
                          <a:pt x="8643" y="5829"/>
                          <a:pt x="8932" y="6018"/>
                          <a:pt x="9075" y="6156"/>
                        </a:cubicBezTo>
                        <a:cubicBezTo>
                          <a:pt x="9901" y="6837"/>
                          <a:pt x="10354" y="8116"/>
                          <a:pt x="10252" y="9371"/>
                        </a:cubicBezTo>
                        <a:cubicBezTo>
                          <a:pt x="10252" y="9398"/>
                          <a:pt x="10273" y="9450"/>
                          <a:pt x="10292" y="9450"/>
                        </a:cubicBezTo>
                        <a:cubicBezTo>
                          <a:pt x="10313" y="9478"/>
                          <a:pt x="10313" y="9478"/>
                          <a:pt x="10333" y="9478"/>
                        </a:cubicBezTo>
                        <a:cubicBezTo>
                          <a:pt x="10333" y="9478"/>
                          <a:pt x="10354" y="9478"/>
                          <a:pt x="10375" y="9450"/>
                        </a:cubicBezTo>
                        <a:lnTo>
                          <a:pt x="10521" y="9344"/>
                        </a:lnTo>
                        <a:cubicBezTo>
                          <a:pt x="10542" y="9316"/>
                          <a:pt x="10560" y="9261"/>
                          <a:pt x="10542" y="9206"/>
                        </a:cubicBezTo>
                        <a:cubicBezTo>
                          <a:pt x="10521" y="9151"/>
                          <a:pt x="10458" y="9151"/>
                          <a:pt x="10437" y="9179"/>
                        </a:cubicBezTo>
                        <a:lnTo>
                          <a:pt x="10417" y="9179"/>
                        </a:lnTo>
                        <a:cubicBezTo>
                          <a:pt x="10458" y="7927"/>
                          <a:pt x="9963" y="6675"/>
                          <a:pt x="9159" y="5994"/>
                        </a:cubicBezTo>
                        <a:cubicBezTo>
                          <a:pt x="8974" y="5829"/>
                          <a:pt x="8786" y="5747"/>
                          <a:pt x="8601" y="5692"/>
                        </a:cubicBezTo>
                        <a:cubicBezTo>
                          <a:pt x="8828" y="5557"/>
                          <a:pt x="9055" y="5420"/>
                          <a:pt x="9302" y="5285"/>
                        </a:cubicBezTo>
                        <a:cubicBezTo>
                          <a:pt x="9695" y="5093"/>
                          <a:pt x="10065" y="4876"/>
                          <a:pt x="10354" y="4629"/>
                        </a:cubicBezTo>
                        <a:cubicBezTo>
                          <a:pt x="10706" y="4302"/>
                          <a:pt x="11159" y="4140"/>
                          <a:pt x="11696" y="4140"/>
                        </a:cubicBezTo>
                        <a:cubicBezTo>
                          <a:pt x="11922" y="4140"/>
                          <a:pt x="12149" y="4168"/>
                          <a:pt x="12396" y="4223"/>
                        </a:cubicBezTo>
                        <a:cubicBezTo>
                          <a:pt x="11922" y="4550"/>
                          <a:pt x="11573" y="5203"/>
                          <a:pt x="11552" y="5911"/>
                        </a:cubicBezTo>
                        <a:cubicBezTo>
                          <a:pt x="11552" y="5966"/>
                          <a:pt x="11573" y="6018"/>
                          <a:pt x="11612" y="6018"/>
                        </a:cubicBezTo>
                        <a:lnTo>
                          <a:pt x="11758" y="6046"/>
                        </a:lnTo>
                        <a:cubicBezTo>
                          <a:pt x="11779" y="6046"/>
                          <a:pt x="11779" y="6046"/>
                          <a:pt x="11779" y="6046"/>
                        </a:cubicBezTo>
                        <a:cubicBezTo>
                          <a:pt x="11820" y="6046"/>
                          <a:pt x="11841" y="6018"/>
                          <a:pt x="11841" y="5966"/>
                        </a:cubicBezTo>
                        <a:cubicBezTo>
                          <a:pt x="11860" y="5911"/>
                          <a:pt x="11820" y="5856"/>
                          <a:pt x="11779" y="5856"/>
                        </a:cubicBezTo>
                        <a:lnTo>
                          <a:pt x="11696" y="5829"/>
                        </a:lnTo>
                        <a:cubicBezTo>
                          <a:pt x="11737" y="5231"/>
                          <a:pt x="12068" y="4629"/>
                          <a:pt x="12480" y="4385"/>
                        </a:cubicBezTo>
                        <a:cubicBezTo>
                          <a:pt x="12521" y="4357"/>
                          <a:pt x="12542" y="4302"/>
                          <a:pt x="12521" y="4250"/>
                        </a:cubicBezTo>
                        <a:cubicBezTo>
                          <a:pt x="12584" y="4275"/>
                          <a:pt x="12644" y="4275"/>
                          <a:pt x="12727" y="4302"/>
                        </a:cubicBezTo>
                        <a:cubicBezTo>
                          <a:pt x="13201" y="4440"/>
                          <a:pt x="13717" y="4195"/>
                          <a:pt x="14233" y="3948"/>
                        </a:cubicBezTo>
                        <a:cubicBezTo>
                          <a:pt x="14461" y="3814"/>
                          <a:pt x="14688" y="3704"/>
                          <a:pt x="14936" y="3621"/>
                        </a:cubicBezTo>
                        <a:cubicBezTo>
                          <a:pt x="14915" y="3676"/>
                          <a:pt x="14894" y="3704"/>
                          <a:pt x="14894" y="3731"/>
                        </a:cubicBezTo>
                        <a:cubicBezTo>
                          <a:pt x="14811" y="3948"/>
                          <a:pt x="14996" y="4684"/>
                          <a:pt x="15121" y="4849"/>
                        </a:cubicBezTo>
                        <a:cubicBezTo>
                          <a:pt x="15121" y="4849"/>
                          <a:pt x="15141" y="4876"/>
                          <a:pt x="15162" y="4876"/>
                        </a:cubicBezTo>
                        <a:cubicBezTo>
                          <a:pt x="15183" y="4876"/>
                          <a:pt x="15204" y="4849"/>
                          <a:pt x="15225" y="4849"/>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638" name="Google Shape;444;p32"/>
                <p:cNvSpPr/>
                <p:nvPr/>
              </p:nvSpPr>
              <p:spPr>
                <a:xfrm>
                  <a:off x="0" y="0"/>
                  <a:ext cx="1724850" cy="1339976"/>
                </a:xfrm>
                <a:custGeom>
                  <a:avLst/>
                  <a:gdLst/>
                  <a:ahLst/>
                  <a:cxnLst>
                    <a:cxn ang="0">
                      <a:pos x="wd2" y="hd2"/>
                    </a:cxn>
                    <a:cxn ang="5400000">
                      <a:pos x="wd2" y="hd2"/>
                    </a:cxn>
                    <a:cxn ang="10800000">
                      <a:pos x="wd2" y="hd2"/>
                    </a:cxn>
                    <a:cxn ang="16200000">
                      <a:pos x="wd2" y="hd2"/>
                    </a:cxn>
                  </a:cxnLst>
                  <a:rect l="0" t="0" r="r" b="b"/>
                  <a:pathLst>
                    <a:path w="21600" h="21600" extrusionOk="0">
                      <a:moveTo>
                        <a:pt x="5392" y="41"/>
                      </a:moveTo>
                      <a:lnTo>
                        <a:pt x="3892" y="2971"/>
                      </a:lnTo>
                      <a:cubicBezTo>
                        <a:pt x="3875" y="2971"/>
                        <a:pt x="3858" y="2971"/>
                        <a:pt x="3841" y="2971"/>
                      </a:cubicBezTo>
                      <a:cubicBezTo>
                        <a:pt x="3741" y="2971"/>
                        <a:pt x="3656" y="3078"/>
                        <a:pt x="3656" y="3209"/>
                      </a:cubicBezTo>
                      <a:cubicBezTo>
                        <a:pt x="3656" y="3253"/>
                        <a:pt x="3673" y="3297"/>
                        <a:pt x="3690" y="3316"/>
                      </a:cubicBezTo>
                      <a:lnTo>
                        <a:pt x="825" y="7048"/>
                      </a:lnTo>
                      <a:cubicBezTo>
                        <a:pt x="808" y="7048"/>
                        <a:pt x="776" y="7048"/>
                        <a:pt x="759" y="7048"/>
                      </a:cubicBezTo>
                      <a:cubicBezTo>
                        <a:pt x="657" y="7048"/>
                        <a:pt x="572" y="7155"/>
                        <a:pt x="572" y="7286"/>
                      </a:cubicBezTo>
                      <a:cubicBezTo>
                        <a:pt x="572" y="7373"/>
                        <a:pt x="606" y="7437"/>
                        <a:pt x="674" y="7480"/>
                      </a:cubicBezTo>
                      <a:lnTo>
                        <a:pt x="119" y="11732"/>
                      </a:lnTo>
                      <a:cubicBezTo>
                        <a:pt x="51" y="11776"/>
                        <a:pt x="0" y="11861"/>
                        <a:pt x="0" y="11971"/>
                      </a:cubicBezTo>
                      <a:cubicBezTo>
                        <a:pt x="0" y="12080"/>
                        <a:pt x="68" y="12187"/>
                        <a:pt x="168" y="12209"/>
                      </a:cubicBezTo>
                      <a:lnTo>
                        <a:pt x="1246" y="15136"/>
                      </a:lnTo>
                      <a:cubicBezTo>
                        <a:pt x="1197" y="15180"/>
                        <a:pt x="1180" y="15245"/>
                        <a:pt x="1180" y="15333"/>
                      </a:cubicBezTo>
                      <a:cubicBezTo>
                        <a:pt x="1180" y="15462"/>
                        <a:pt x="1263" y="15571"/>
                        <a:pt x="1365" y="15571"/>
                      </a:cubicBezTo>
                      <a:cubicBezTo>
                        <a:pt x="1399" y="15571"/>
                        <a:pt x="1432" y="15549"/>
                        <a:pt x="1449" y="15527"/>
                      </a:cubicBezTo>
                      <a:cubicBezTo>
                        <a:pt x="2527" y="16395"/>
                        <a:pt x="4111" y="17696"/>
                        <a:pt x="4550" y="18150"/>
                      </a:cubicBezTo>
                      <a:cubicBezTo>
                        <a:pt x="4533" y="18172"/>
                        <a:pt x="4533" y="18216"/>
                        <a:pt x="4533" y="18260"/>
                      </a:cubicBezTo>
                      <a:cubicBezTo>
                        <a:pt x="4533" y="18391"/>
                        <a:pt x="4618" y="18498"/>
                        <a:pt x="4718" y="18498"/>
                      </a:cubicBezTo>
                      <a:cubicBezTo>
                        <a:pt x="4769" y="18498"/>
                        <a:pt x="4820" y="18454"/>
                        <a:pt x="4852" y="18410"/>
                      </a:cubicBezTo>
                      <a:lnTo>
                        <a:pt x="7430" y="19604"/>
                      </a:lnTo>
                      <a:cubicBezTo>
                        <a:pt x="7447" y="19735"/>
                        <a:pt x="7515" y="19842"/>
                        <a:pt x="7615" y="19842"/>
                      </a:cubicBezTo>
                      <a:cubicBezTo>
                        <a:pt x="7683" y="19842"/>
                        <a:pt x="7734" y="19799"/>
                        <a:pt x="7768" y="19757"/>
                      </a:cubicBezTo>
                      <a:lnTo>
                        <a:pt x="11171" y="21362"/>
                      </a:lnTo>
                      <a:cubicBezTo>
                        <a:pt x="11171" y="21491"/>
                        <a:pt x="11254" y="21600"/>
                        <a:pt x="11356" y="21600"/>
                      </a:cubicBezTo>
                      <a:cubicBezTo>
                        <a:pt x="11473" y="21600"/>
                        <a:pt x="11558" y="21491"/>
                        <a:pt x="11558" y="21362"/>
                      </a:cubicBezTo>
                      <a:cubicBezTo>
                        <a:pt x="11558" y="21340"/>
                        <a:pt x="11541" y="21318"/>
                        <a:pt x="11541" y="21296"/>
                      </a:cubicBezTo>
                      <a:lnTo>
                        <a:pt x="16310" y="16677"/>
                      </a:lnTo>
                      <a:cubicBezTo>
                        <a:pt x="16327" y="16699"/>
                        <a:pt x="16376" y="16721"/>
                        <a:pt x="16410" y="16721"/>
                      </a:cubicBezTo>
                      <a:cubicBezTo>
                        <a:pt x="16512" y="16721"/>
                        <a:pt x="16595" y="16611"/>
                        <a:pt x="16595" y="16480"/>
                      </a:cubicBezTo>
                      <a:cubicBezTo>
                        <a:pt x="16595" y="16439"/>
                        <a:pt x="16595" y="16417"/>
                        <a:pt x="16578" y="16373"/>
                      </a:cubicBezTo>
                      <a:lnTo>
                        <a:pt x="19713" y="12663"/>
                      </a:lnTo>
                      <a:cubicBezTo>
                        <a:pt x="19730" y="12685"/>
                        <a:pt x="19764" y="12707"/>
                        <a:pt x="19796" y="12707"/>
                      </a:cubicBezTo>
                      <a:cubicBezTo>
                        <a:pt x="19898" y="12707"/>
                        <a:pt x="19981" y="12600"/>
                        <a:pt x="19981" y="12469"/>
                      </a:cubicBezTo>
                      <a:cubicBezTo>
                        <a:pt x="19981" y="12403"/>
                        <a:pt x="19966" y="12340"/>
                        <a:pt x="19932" y="12296"/>
                      </a:cubicBezTo>
                      <a:lnTo>
                        <a:pt x="21398" y="8521"/>
                      </a:lnTo>
                      <a:cubicBezTo>
                        <a:pt x="21398" y="8521"/>
                        <a:pt x="21398" y="8521"/>
                        <a:pt x="21415" y="8521"/>
                      </a:cubicBezTo>
                      <a:cubicBezTo>
                        <a:pt x="21515" y="8521"/>
                        <a:pt x="21600" y="8414"/>
                        <a:pt x="21600" y="8283"/>
                      </a:cubicBezTo>
                      <a:cubicBezTo>
                        <a:pt x="21600" y="8176"/>
                        <a:pt x="21549" y="8088"/>
                        <a:pt x="21481" y="8044"/>
                      </a:cubicBezTo>
                      <a:cubicBezTo>
                        <a:pt x="21381" y="7417"/>
                        <a:pt x="20875" y="5876"/>
                        <a:pt x="20420" y="4510"/>
                      </a:cubicBezTo>
                      <a:cubicBezTo>
                        <a:pt x="20454" y="4466"/>
                        <a:pt x="20471" y="4400"/>
                        <a:pt x="20471" y="4337"/>
                      </a:cubicBezTo>
                      <a:cubicBezTo>
                        <a:pt x="20471" y="4206"/>
                        <a:pt x="20388" y="4099"/>
                        <a:pt x="20286" y="4099"/>
                      </a:cubicBezTo>
                      <a:cubicBezTo>
                        <a:pt x="20252" y="4099"/>
                        <a:pt x="20218" y="4121"/>
                        <a:pt x="20185" y="4140"/>
                      </a:cubicBezTo>
                      <a:lnTo>
                        <a:pt x="16765" y="1301"/>
                      </a:lnTo>
                      <a:cubicBezTo>
                        <a:pt x="16765" y="1279"/>
                        <a:pt x="16782" y="1257"/>
                        <a:pt x="16782" y="1235"/>
                      </a:cubicBezTo>
                      <a:cubicBezTo>
                        <a:pt x="16782" y="1106"/>
                        <a:pt x="16697" y="997"/>
                        <a:pt x="16578" y="997"/>
                      </a:cubicBezTo>
                      <a:cubicBezTo>
                        <a:pt x="16529" y="997"/>
                        <a:pt x="16461" y="1040"/>
                        <a:pt x="16427" y="1106"/>
                      </a:cubicBezTo>
                      <a:lnTo>
                        <a:pt x="14051" y="345"/>
                      </a:lnTo>
                      <a:cubicBezTo>
                        <a:pt x="14034" y="238"/>
                        <a:pt x="13951" y="151"/>
                        <a:pt x="13866" y="151"/>
                      </a:cubicBezTo>
                      <a:cubicBezTo>
                        <a:pt x="13783" y="151"/>
                        <a:pt x="13715" y="216"/>
                        <a:pt x="13698" y="301"/>
                      </a:cubicBezTo>
                      <a:cubicBezTo>
                        <a:pt x="13377" y="282"/>
                        <a:pt x="12722" y="282"/>
                        <a:pt x="11288" y="282"/>
                      </a:cubicBezTo>
                      <a:cubicBezTo>
                        <a:pt x="10312" y="301"/>
                        <a:pt x="9333" y="301"/>
                        <a:pt x="8912" y="301"/>
                      </a:cubicBezTo>
                      <a:cubicBezTo>
                        <a:pt x="8880" y="238"/>
                        <a:pt x="8812" y="194"/>
                        <a:pt x="8744" y="194"/>
                      </a:cubicBezTo>
                      <a:cubicBezTo>
                        <a:pt x="8676" y="194"/>
                        <a:pt x="8627" y="238"/>
                        <a:pt x="8593" y="301"/>
                      </a:cubicBezTo>
                      <a:lnTo>
                        <a:pt x="5460" y="0"/>
                      </a:lnTo>
                      <a:cubicBezTo>
                        <a:pt x="5460" y="0"/>
                        <a:pt x="5443" y="0"/>
                        <a:pt x="5443" y="0"/>
                      </a:cubicBezTo>
                      <a:cubicBezTo>
                        <a:pt x="5426" y="0"/>
                        <a:pt x="5409" y="19"/>
                        <a:pt x="5392" y="41"/>
                      </a:cubicBezTo>
                      <a:moveTo>
                        <a:pt x="4027" y="3231"/>
                      </a:moveTo>
                      <a:cubicBezTo>
                        <a:pt x="4027" y="3231"/>
                        <a:pt x="4027" y="3231"/>
                        <a:pt x="4027" y="3209"/>
                      </a:cubicBezTo>
                      <a:cubicBezTo>
                        <a:pt x="4027" y="3165"/>
                        <a:pt x="4010" y="3100"/>
                        <a:pt x="3993" y="3056"/>
                      </a:cubicBezTo>
                      <a:lnTo>
                        <a:pt x="5475" y="151"/>
                      </a:lnTo>
                      <a:lnTo>
                        <a:pt x="8559" y="455"/>
                      </a:lnTo>
                      <a:cubicBezTo>
                        <a:pt x="8576" y="562"/>
                        <a:pt x="8661" y="671"/>
                        <a:pt x="8744" y="671"/>
                      </a:cubicBezTo>
                      <a:lnTo>
                        <a:pt x="10801" y="5074"/>
                      </a:lnTo>
                      <a:cubicBezTo>
                        <a:pt x="10784" y="5096"/>
                        <a:pt x="10767" y="5117"/>
                        <a:pt x="10767" y="5139"/>
                      </a:cubicBezTo>
                      <a:lnTo>
                        <a:pt x="8980" y="4879"/>
                      </a:lnTo>
                      <a:cubicBezTo>
                        <a:pt x="8963" y="4770"/>
                        <a:pt x="8895" y="4704"/>
                        <a:pt x="8812" y="4704"/>
                      </a:cubicBezTo>
                      <a:cubicBezTo>
                        <a:pt x="8744" y="4704"/>
                        <a:pt x="8676" y="4726"/>
                        <a:pt x="8644" y="4792"/>
                      </a:cubicBezTo>
                      <a:close/>
                      <a:moveTo>
                        <a:pt x="8997" y="455"/>
                      </a:moveTo>
                      <a:cubicBezTo>
                        <a:pt x="10716" y="433"/>
                        <a:pt x="12973" y="433"/>
                        <a:pt x="13681" y="455"/>
                      </a:cubicBezTo>
                      <a:cubicBezTo>
                        <a:pt x="13698" y="520"/>
                        <a:pt x="13732" y="562"/>
                        <a:pt x="13783" y="605"/>
                      </a:cubicBezTo>
                      <a:cubicBezTo>
                        <a:pt x="13681" y="931"/>
                        <a:pt x="13513" y="1539"/>
                        <a:pt x="13294" y="2429"/>
                      </a:cubicBezTo>
                      <a:cubicBezTo>
                        <a:pt x="13243" y="2429"/>
                        <a:pt x="13192" y="2472"/>
                        <a:pt x="13158" y="2514"/>
                      </a:cubicBezTo>
                      <a:close/>
                      <a:moveTo>
                        <a:pt x="14068" y="7612"/>
                      </a:moveTo>
                      <a:lnTo>
                        <a:pt x="13394" y="2883"/>
                      </a:lnTo>
                      <a:cubicBezTo>
                        <a:pt x="13445" y="2839"/>
                        <a:pt x="13496" y="2754"/>
                        <a:pt x="13496" y="2667"/>
                      </a:cubicBezTo>
                      <a:cubicBezTo>
                        <a:pt x="13496" y="2579"/>
                        <a:pt x="13462" y="2514"/>
                        <a:pt x="13411" y="2472"/>
                      </a:cubicBezTo>
                      <a:cubicBezTo>
                        <a:pt x="13581" y="1821"/>
                        <a:pt x="13783" y="997"/>
                        <a:pt x="13883" y="627"/>
                      </a:cubicBezTo>
                      <a:cubicBezTo>
                        <a:pt x="13951" y="605"/>
                        <a:pt x="14002" y="562"/>
                        <a:pt x="14017" y="498"/>
                      </a:cubicBezTo>
                      <a:lnTo>
                        <a:pt x="16393" y="1257"/>
                      </a:lnTo>
                      <a:cubicBezTo>
                        <a:pt x="16410" y="1366"/>
                        <a:pt x="16478" y="1451"/>
                        <a:pt x="16563" y="1473"/>
                      </a:cubicBezTo>
                      <a:lnTo>
                        <a:pt x="16831" y="3729"/>
                      </a:lnTo>
                      <a:cubicBezTo>
                        <a:pt x="16782" y="3773"/>
                        <a:pt x="16748" y="3839"/>
                        <a:pt x="16748" y="3924"/>
                      </a:cubicBezTo>
                      <a:cubicBezTo>
                        <a:pt x="16748" y="3967"/>
                        <a:pt x="16748" y="4011"/>
                        <a:pt x="16765" y="4033"/>
                      </a:cubicBezTo>
                      <a:lnTo>
                        <a:pt x="14136" y="7634"/>
                      </a:lnTo>
                      <a:cubicBezTo>
                        <a:pt x="14119" y="7612"/>
                        <a:pt x="14102" y="7612"/>
                        <a:pt x="14068" y="7612"/>
                      </a:cubicBezTo>
                      <a:close/>
                      <a:moveTo>
                        <a:pt x="8863" y="627"/>
                      </a:moveTo>
                      <a:cubicBezTo>
                        <a:pt x="8880" y="605"/>
                        <a:pt x="8895" y="583"/>
                        <a:pt x="8895" y="562"/>
                      </a:cubicBezTo>
                      <a:lnTo>
                        <a:pt x="13126" y="2667"/>
                      </a:lnTo>
                      <a:cubicBezTo>
                        <a:pt x="13126" y="2667"/>
                        <a:pt x="13126" y="2667"/>
                        <a:pt x="13126" y="2667"/>
                      </a:cubicBezTo>
                      <a:cubicBezTo>
                        <a:pt x="13126" y="2689"/>
                        <a:pt x="13126" y="2733"/>
                        <a:pt x="13126" y="2754"/>
                      </a:cubicBezTo>
                      <a:lnTo>
                        <a:pt x="11020" y="5030"/>
                      </a:lnTo>
                      <a:cubicBezTo>
                        <a:pt x="11003" y="5008"/>
                        <a:pt x="10969" y="5008"/>
                        <a:pt x="10935" y="5008"/>
                      </a:cubicBezTo>
                      <a:cubicBezTo>
                        <a:pt x="10918" y="5008"/>
                        <a:pt x="10901" y="5008"/>
                        <a:pt x="10901" y="5008"/>
                      </a:cubicBezTo>
                      <a:close/>
                      <a:moveTo>
                        <a:pt x="17101" y="3858"/>
                      </a:moveTo>
                      <a:cubicBezTo>
                        <a:pt x="17084" y="3773"/>
                        <a:pt x="17033" y="3707"/>
                        <a:pt x="16950" y="3685"/>
                      </a:cubicBezTo>
                      <a:lnTo>
                        <a:pt x="16680" y="1451"/>
                      </a:lnTo>
                      <a:cubicBezTo>
                        <a:pt x="16680" y="1429"/>
                        <a:pt x="16697" y="1429"/>
                        <a:pt x="16697" y="1429"/>
                      </a:cubicBezTo>
                      <a:lnTo>
                        <a:pt x="20015" y="4162"/>
                      </a:lnTo>
                      <a:cubicBezTo>
                        <a:pt x="19662" y="4121"/>
                        <a:pt x="18871" y="4033"/>
                        <a:pt x="17101" y="3858"/>
                      </a:cubicBezTo>
                      <a:close/>
                      <a:moveTo>
                        <a:pt x="11120" y="5246"/>
                      </a:moveTo>
                      <a:cubicBezTo>
                        <a:pt x="11120" y="5205"/>
                        <a:pt x="11120" y="5183"/>
                        <a:pt x="11103" y="5139"/>
                      </a:cubicBezTo>
                      <a:lnTo>
                        <a:pt x="13209" y="2861"/>
                      </a:lnTo>
                      <a:cubicBezTo>
                        <a:pt x="13226" y="2883"/>
                        <a:pt x="13260" y="2905"/>
                        <a:pt x="13277" y="2905"/>
                      </a:cubicBezTo>
                      <a:lnTo>
                        <a:pt x="13968" y="7634"/>
                      </a:lnTo>
                      <a:cubicBezTo>
                        <a:pt x="13900" y="7677"/>
                        <a:pt x="13866" y="7762"/>
                        <a:pt x="13866" y="7850"/>
                      </a:cubicBezTo>
                      <a:cubicBezTo>
                        <a:pt x="13866" y="7850"/>
                        <a:pt x="13866" y="7872"/>
                        <a:pt x="13866" y="7872"/>
                      </a:cubicBezTo>
                      <a:lnTo>
                        <a:pt x="8997" y="10908"/>
                      </a:lnTo>
                      <a:cubicBezTo>
                        <a:pt x="8963" y="10886"/>
                        <a:pt x="8929" y="10864"/>
                        <a:pt x="8895" y="10864"/>
                      </a:cubicBezTo>
                      <a:cubicBezTo>
                        <a:pt x="8895" y="10864"/>
                        <a:pt x="8895" y="10864"/>
                        <a:pt x="8895" y="10864"/>
                      </a:cubicBezTo>
                      <a:lnTo>
                        <a:pt x="8929" y="10388"/>
                      </a:lnTo>
                      <a:cubicBezTo>
                        <a:pt x="9014" y="10366"/>
                        <a:pt x="9082" y="10257"/>
                        <a:pt x="9082" y="10150"/>
                      </a:cubicBezTo>
                      <a:cubicBezTo>
                        <a:pt x="9082" y="10084"/>
                        <a:pt x="9048" y="10018"/>
                        <a:pt x="9014" y="9975"/>
                      </a:cubicBezTo>
                      <a:lnTo>
                        <a:pt x="10901" y="5465"/>
                      </a:lnTo>
                      <a:cubicBezTo>
                        <a:pt x="10901" y="5487"/>
                        <a:pt x="10918" y="5487"/>
                        <a:pt x="10935" y="5487"/>
                      </a:cubicBezTo>
                      <a:cubicBezTo>
                        <a:pt x="11035" y="5487"/>
                        <a:pt x="11120" y="5378"/>
                        <a:pt x="11120" y="5246"/>
                      </a:cubicBezTo>
                      <a:close/>
                      <a:moveTo>
                        <a:pt x="4027" y="3382"/>
                      </a:moveTo>
                      <a:lnTo>
                        <a:pt x="8627" y="4945"/>
                      </a:lnTo>
                      <a:cubicBezTo>
                        <a:pt x="8627" y="4986"/>
                        <a:pt x="8627" y="5008"/>
                        <a:pt x="8644" y="5030"/>
                      </a:cubicBezTo>
                      <a:lnTo>
                        <a:pt x="7009" y="7070"/>
                      </a:lnTo>
                      <a:cubicBezTo>
                        <a:pt x="6992" y="7048"/>
                        <a:pt x="6975" y="7048"/>
                        <a:pt x="6943" y="7048"/>
                      </a:cubicBezTo>
                      <a:cubicBezTo>
                        <a:pt x="6926" y="7048"/>
                        <a:pt x="6892" y="7048"/>
                        <a:pt x="6875" y="7048"/>
                      </a:cubicBezTo>
                      <a:close/>
                      <a:moveTo>
                        <a:pt x="944" y="7286"/>
                      </a:moveTo>
                      <a:cubicBezTo>
                        <a:pt x="944" y="7242"/>
                        <a:pt x="944" y="7198"/>
                        <a:pt x="910" y="7155"/>
                      </a:cubicBezTo>
                      <a:lnTo>
                        <a:pt x="3773" y="3425"/>
                      </a:lnTo>
                      <a:cubicBezTo>
                        <a:pt x="3790" y="3447"/>
                        <a:pt x="3824" y="3447"/>
                        <a:pt x="3841" y="3447"/>
                      </a:cubicBezTo>
                      <a:cubicBezTo>
                        <a:pt x="3858" y="3447"/>
                        <a:pt x="3875" y="3447"/>
                        <a:pt x="3892" y="3447"/>
                      </a:cubicBezTo>
                      <a:lnTo>
                        <a:pt x="6790" y="7155"/>
                      </a:lnTo>
                      <a:cubicBezTo>
                        <a:pt x="6773" y="7198"/>
                        <a:pt x="6756" y="7242"/>
                        <a:pt x="6756" y="7286"/>
                      </a:cubicBezTo>
                      <a:cubicBezTo>
                        <a:pt x="6756" y="7352"/>
                        <a:pt x="6773" y="7417"/>
                        <a:pt x="6824" y="7459"/>
                      </a:cubicBezTo>
                      <a:lnTo>
                        <a:pt x="5930" y="10191"/>
                      </a:lnTo>
                      <a:cubicBezTo>
                        <a:pt x="5913" y="10191"/>
                        <a:pt x="5898" y="10191"/>
                        <a:pt x="5881" y="10191"/>
                      </a:cubicBezTo>
                      <a:cubicBezTo>
                        <a:pt x="5864" y="10191"/>
                        <a:pt x="5830" y="10191"/>
                        <a:pt x="5813" y="10191"/>
                      </a:cubicBezTo>
                      <a:close/>
                      <a:moveTo>
                        <a:pt x="17101" y="4011"/>
                      </a:moveTo>
                      <a:cubicBezTo>
                        <a:pt x="18180" y="4121"/>
                        <a:pt x="19611" y="4249"/>
                        <a:pt x="20100" y="4337"/>
                      </a:cubicBezTo>
                      <a:cubicBezTo>
                        <a:pt x="20100" y="4400"/>
                        <a:pt x="20117" y="4466"/>
                        <a:pt x="20151" y="4510"/>
                      </a:cubicBezTo>
                      <a:lnTo>
                        <a:pt x="18416" y="9671"/>
                      </a:lnTo>
                      <a:cubicBezTo>
                        <a:pt x="18399" y="9671"/>
                        <a:pt x="18399" y="9671"/>
                        <a:pt x="18399" y="9671"/>
                      </a:cubicBezTo>
                      <a:cubicBezTo>
                        <a:pt x="18331" y="9671"/>
                        <a:pt x="18280" y="9693"/>
                        <a:pt x="18248" y="9758"/>
                      </a:cubicBezTo>
                      <a:lnTo>
                        <a:pt x="14236" y="7850"/>
                      </a:lnTo>
                      <a:cubicBezTo>
                        <a:pt x="14236" y="7850"/>
                        <a:pt x="14236" y="7850"/>
                        <a:pt x="14236" y="7850"/>
                      </a:cubicBezTo>
                      <a:cubicBezTo>
                        <a:pt x="14236" y="7806"/>
                        <a:pt x="14221" y="7762"/>
                        <a:pt x="14221" y="7741"/>
                      </a:cubicBezTo>
                      <a:lnTo>
                        <a:pt x="16848" y="4140"/>
                      </a:lnTo>
                      <a:cubicBezTo>
                        <a:pt x="16865" y="4162"/>
                        <a:pt x="16899" y="4162"/>
                        <a:pt x="16933" y="4162"/>
                      </a:cubicBezTo>
                      <a:cubicBezTo>
                        <a:pt x="16999" y="4162"/>
                        <a:pt x="17067" y="4099"/>
                        <a:pt x="17101" y="4011"/>
                      </a:cubicBezTo>
                      <a:moveTo>
                        <a:pt x="20320" y="4575"/>
                      </a:moveTo>
                      <a:cubicBezTo>
                        <a:pt x="20320" y="4575"/>
                        <a:pt x="20320" y="4575"/>
                        <a:pt x="20320" y="4575"/>
                      </a:cubicBezTo>
                      <a:cubicBezTo>
                        <a:pt x="20505" y="5183"/>
                        <a:pt x="20960" y="6831"/>
                        <a:pt x="21296" y="8088"/>
                      </a:cubicBezTo>
                      <a:cubicBezTo>
                        <a:pt x="21262" y="8110"/>
                        <a:pt x="21247" y="8176"/>
                        <a:pt x="21230" y="8219"/>
                      </a:cubicBezTo>
                      <a:cubicBezTo>
                        <a:pt x="20639" y="8392"/>
                        <a:pt x="19124" y="9345"/>
                        <a:pt x="18533" y="9736"/>
                      </a:cubicBezTo>
                      <a:cubicBezTo>
                        <a:pt x="18516" y="9736"/>
                        <a:pt x="18516" y="9736"/>
                        <a:pt x="18516" y="9736"/>
                      </a:cubicBezTo>
                      <a:lnTo>
                        <a:pt x="20269" y="4575"/>
                      </a:lnTo>
                      <a:cubicBezTo>
                        <a:pt x="20269" y="4575"/>
                        <a:pt x="20286" y="4575"/>
                        <a:pt x="20286" y="4575"/>
                      </a:cubicBezTo>
                      <a:cubicBezTo>
                        <a:pt x="20303" y="4575"/>
                        <a:pt x="20303" y="4575"/>
                        <a:pt x="20320" y="4575"/>
                      </a:cubicBezTo>
                      <a:close/>
                      <a:moveTo>
                        <a:pt x="8980" y="5030"/>
                      </a:moveTo>
                      <a:lnTo>
                        <a:pt x="10750" y="5290"/>
                      </a:lnTo>
                      <a:cubicBezTo>
                        <a:pt x="10750" y="5334"/>
                        <a:pt x="10767" y="5378"/>
                        <a:pt x="10801" y="5399"/>
                      </a:cubicBezTo>
                      <a:lnTo>
                        <a:pt x="8912" y="9909"/>
                      </a:lnTo>
                      <a:cubicBezTo>
                        <a:pt x="8912" y="9909"/>
                        <a:pt x="8895" y="9909"/>
                        <a:pt x="8895" y="9909"/>
                      </a:cubicBezTo>
                      <a:cubicBezTo>
                        <a:pt x="8863" y="9909"/>
                        <a:pt x="8846" y="9909"/>
                        <a:pt x="8812" y="9931"/>
                      </a:cubicBezTo>
                      <a:lnTo>
                        <a:pt x="7111" y="7395"/>
                      </a:lnTo>
                      <a:cubicBezTo>
                        <a:pt x="7128" y="7352"/>
                        <a:pt x="7128" y="7308"/>
                        <a:pt x="7128" y="7286"/>
                      </a:cubicBezTo>
                      <a:cubicBezTo>
                        <a:pt x="7128" y="7242"/>
                        <a:pt x="7128" y="7198"/>
                        <a:pt x="7111" y="7155"/>
                      </a:cubicBezTo>
                      <a:lnTo>
                        <a:pt x="8727" y="5139"/>
                      </a:lnTo>
                      <a:cubicBezTo>
                        <a:pt x="8744" y="5161"/>
                        <a:pt x="8778" y="5183"/>
                        <a:pt x="8812" y="5183"/>
                      </a:cubicBezTo>
                      <a:cubicBezTo>
                        <a:pt x="8880" y="5183"/>
                        <a:pt x="8946" y="5117"/>
                        <a:pt x="8980" y="5030"/>
                      </a:cubicBezTo>
                      <a:close/>
                      <a:moveTo>
                        <a:pt x="1921" y="11817"/>
                      </a:moveTo>
                      <a:lnTo>
                        <a:pt x="876" y="7459"/>
                      </a:lnTo>
                      <a:cubicBezTo>
                        <a:pt x="893" y="7459"/>
                        <a:pt x="893" y="7437"/>
                        <a:pt x="910" y="7417"/>
                      </a:cubicBezTo>
                      <a:lnTo>
                        <a:pt x="5711" y="10300"/>
                      </a:lnTo>
                      <a:cubicBezTo>
                        <a:pt x="5711" y="10322"/>
                        <a:pt x="5694" y="10366"/>
                        <a:pt x="5694" y="10388"/>
                      </a:cubicBezTo>
                      <a:lnTo>
                        <a:pt x="2057" y="11905"/>
                      </a:lnTo>
                      <a:cubicBezTo>
                        <a:pt x="2023" y="11839"/>
                        <a:pt x="1972" y="11817"/>
                        <a:pt x="1921" y="11817"/>
                      </a:cubicBezTo>
                      <a:close/>
                      <a:moveTo>
                        <a:pt x="7026" y="7502"/>
                      </a:moveTo>
                      <a:lnTo>
                        <a:pt x="8727" y="10040"/>
                      </a:lnTo>
                      <a:cubicBezTo>
                        <a:pt x="8710" y="10062"/>
                        <a:pt x="8710" y="10106"/>
                        <a:pt x="8710" y="10150"/>
                      </a:cubicBezTo>
                      <a:cubicBezTo>
                        <a:pt x="8710" y="10235"/>
                        <a:pt x="8744" y="10322"/>
                        <a:pt x="8812" y="10366"/>
                      </a:cubicBezTo>
                      <a:lnTo>
                        <a:pt x="8761" y="10930"/>
                      </a:lnTo>
                      <a:cubicBezTo>
                        <a:pt x="8727" y="10974"/>
                        <a:pt x="8710" y="11037"/>
                        <a:pt x="8710" y="11103"/>
                      </a:cubicBezTo>
                      <a:cubicBezTo>
                        <a:pt x="8710" y="11103"/>
                        <a:pt x="8710" y="11103"/>
                        <a:pt x="8710" y="11103"/>
                      </a:cubicBezTo>
                      <a:lnTo>
                        <a:pt x="4567" y="14963"/>
                      </a:lnTo>
                      <a:lnTo>
                        <a:pt x="5913" y="10670"/>
                      </a:lnTo>
                      <a:cubicBezTo>
                        <a:pt x="5998" y="10648"/>
                        <a:pt x="6066" y="10539"/>
                        <a:pt x="6066" y="10432"/>
                      </a:cubicBezTo>
                      <a:cubicBezTo>
                        <a:pt x="6066" y="10366"/>
                        <a:pt x="6049" y="10322"/>
                        <a:pt x="6032" y="10279"/>
                      </a:cubicBezTo>
                      <a:lnTo>
                        <a:pt x="6926" y="7524"/>
                      </a:lnTo>
                      <a:cubicBezTo>
                        <a:pt x="6926" y="7524"/>
                        <a:pt x="6943" y="7524"/>
                        <a:pt x="6943" y="7524"/>
                      </a:cubicBezTo>
                      <a:cubicBezTo>
                        <a:pt x="6975" y="7524"/>
                        <a:pt x="7009" y="7502"/>
                        <a:pt x="7026" y="7502"/>
                      </a:cubicBezTo>
                      <a:moveTo>
                        <a:pt x="353" y="11883"/>
                      </a:moveTo>
                      <a:cubicBezTo>
                        <a:pt x="338" y="11817"/>
                        <a:pt x="287" y="11754"/>
                        <a:pt x="236" y="11732"/>
                      </a:cubicBezTo>
                      <a:lnTo>
                        <a:pt x="776" y="7590"/>
                      </a:lnTo>
                      <a:lnTo>
                        <a:pt x="1804" y="11861"/>
                      </a:lnTo>
                      <a:cubicBezTo>
                        <a:pt x="1787" y="11883"/>
                        <a:pt x="1753" y="11927"/>
                        <a:pt x="1736" y="11949"/>
                      </a:cubicBezTo>
                      <a:close/>
                      <a:moveTo>
                        <a:pt x="14187" y="8001"/>
                      </a:moveTo>
                      <a:lnTo>
                        <a:pt x="18146" y="9868"/>
                      </a:lnTo>
                      <a:lnTo>
                        <a:pt x="14455" y="10561"/>
                      </a:lnTo>
                      <a:cubicBezTo>
                        <a:pt x="14423" y="10495"/>
                        <a:pt x="14372" y="10451"/>
                        <a:pt x="14304" y="10451"/>
                      </a:cubicBezTo>
                      <a:cubicBezTo>
                        <a:pt x="14221" y="10451"/>
                        <a:pt x="14153" y="10517"/>
                        <a:pt x="14119" y="10604"/>
                      </a:cubicBezTo>
                      <a:lnTo>
                        <a:pt x="9114" y="11015"/>
                      </a:lnTo>
                      <a:lnTo>
                        <a:pt x="13917" y="8001"/>
                      </a:lnTo>
                      <a:cubicBezTo>
                        <a:pt x="13951" y="8044"/>
                        <a:pt x="14002" y="8088"/>
                        <a:pt x="14051" y="8088"/>
                      </a:cubicBezTo>
                      <a:cubicBezTo>
                        <a:pt x="14102" y="8088"/>
                        <a:pt x="14153" y="8044"/>
                        <a:pt x="14187" y="8001"/>
                      </a:cubicBezTo>
                      <a:close/>
                      <a:moveTo>
                        <a:pt x="18550" y="10040"/>
                      </a:moveTo>
                      <a:cubicBezTo>
                        <a:pt x="18567" y="10018"/>
                        <a:pt x="18584" y="9953"/>
                        <a:pt x="18584" y="9909"/>
                      </a:cubicBezTo>
                      <a:cubicBezTo>
                        <a:pt x="18584" y="9890"/>
                        <a:pt x="18584" y="9890"/>
                        <a:pt x="18584" y="9868"/>
                      </a:cubicBezTo>
                      <a:cubicBezTo>
                        <a:pt x="19679" y="9172"/>
                        <a:pt x="20826" y="8501"/>
                        <a:pt x="21247" y="8370"/>
                      </a:cubicBezTo>
                      <a:cubicBezTo>
                        <a:pt x="21247" y="8392"/>
                        <a:pt x="21262" y="8414"/>
                        <a:pt x="21279" y="8436"/>
                      </a:cubicBezTo>
                      <a:lnTo>
                        <a:pt x="19830" y="12231"/>
                      </a:lnTo>
                      <a:cubicBezTo>
                        <a:pt x="19813" y="12231"/>
                        <a:pt x="19813" y="12231"/>
                        <a:pt x="19796" y="12231"/>
                      </a:cubicBezTo>
                      <a:cubicBezTo>
                        <a:pt x="19779" y="12231"/>
                        <a:pt x="19764" y="12231"/>
                        <a:pt x="19747" y="12231"/>
                      </a:cubicBezTo>
                      <a:close/>
                      <a:moveTo>
                        <a:pt x="14489" y="10714"/>
                      </a:moveTo>
                      <a:lnTo>
                        <a:pt x="17489" y="10150"/>
                      </a:lnTo>
                      <a:lnTo>
                        <a:pt x="18063" y="10040"/>
                      </a:lnTo>
                      <a:lnTo>
                        <a:pt x="12924" y="13531"/>
                      </a:lnTo>
                      <a:lnTo>
                        <a:pt x="14221" y="10908"/>
                      </a:lnTo>
                      <a:cubicBezTo>
                        <a:pt x="14253" y="10908"/>
                        <a:pt x="14270" y="10930"/>
                        <a:pt x="14304" y="10930"/>
                      </a:cubicBezTo>
                      <a:cubicBezTo>
                        <a:pt x="14389" y="10930"/>
                        <a:pt x="14472" y="10821"/>
                        <a:pt x="14489" y="10714"/>
                      </a:cubicBezTo>
                      <a:moveTo>
                        <a:pt x="12956" y="13791"/>
                      </a:moveTo>
                      <a:cubicBezTo>
                        <a:pt x="12956" y="13791"/>
                        <a:pt x="12956" y="13770"/>
                        <a:pt x="12956" y="13748"/>
                      </a:cubicBezTo>
                      <a:cubicBezTo>
                        <a:pt x="12956" y="13728"/>
                        <a:pt x="12956" y="13706"/>
                        <a:pt x="12956" y="13684"/>
                      </a:cubicBezTo>
                      <a:lnTo>
                        <a:pt x="18265" y="10084"/>
                      </a:lnTo>
                      <a:cubicBezTo>
                        <a:pt x="18265" y="10084"/>
                        <a:pt x="18280" y="10084"/>
                        <a:pt x="18280" y="10084"/>
                      </a:cubicBezTo>
                      <a:lnTo>
                        <a:pt x="16410" y="16242"/>
                      </a:lnTo>
                      <a:cubicBezTo>
                        <a:pt x="16410" y="16242"/>
                        <a:pt x="16410" y="16242"/>
                        <a:pt x="16410" y="16242"/>
                      </a:cubicBezTo>
                      <a:cubicBezTo>
                        <a:pt x="16359" y="16242"/>
                        <a:pt x="16327" y="16264"/>
                        <a:pt x="16293" y="16286"/>
                      </a:cubicBezTo>
                      <a:close/>
                      <a:moveTo>
                        <a:pt x="18450" y="10128"/>
                      </a:moveTo>
                      <a:lnTo>
                        <a:pt x="19645" y="12318"/>
                      </a:lnTo>
                      <a:cubicBezTo>
                        <a:pt x="19628" y="12362"/>
                        <a:pt x="19611" y="12403"/>
                        <a:pt x="19611" y="12469"/>
                      </a:cubicBezTo>
                      <a:cubicBezTo>
                        <a:pt x="19611" y="12491"/>
                        <a:pt x="19611" y="12535"/>
                        <a:pt x="19628" y="12556"/>
                      </a:cubicBezTo>
                      <a:lnTo>
                        <a:pt x="16563" y="16201"/>
                      </a:lnTo>
                      <a:lnTo>
                        <a:pt x="18382" y="10150"/>
                      </a:lnTo>
                      <a:cubicBezTo>
                        <a:pt x="18382" y="10150"/>
                        <a:pt x="18399" y="10150"/>
                        <a:pt x="18399" y="10150"/>
                      </a:cubicBezTo>
                      <a:cubicBezTo>
                        <a:pt x="18416" y="10150"/>
                        <a:pt x="18433" y="10150"/>
                        <a:pt x="18450" y="10128"/>
                      </a:cubicBezTo>
                      <a:moveTo>
                        <a:pt x="1534" y="15418"/>
                      </a:moveTo>
                      <a:cubicBezTo>
                        <a:pt x="1551" y="15396"/>
                        <a:pt x="1551" y="15355"/>
                        <a:pt x="1551" y="15333"/>
                      </a:cubicBezTo>
                      <a:cubicBezTo>
                        <a:pt x="1551" y="15245"/>
                        <a:pt x="1534" y="15201"/>
                        <a:pt x="1500" y="15158"/>
                      </a:cubicBezTo>
                      <a:lnTo>
                        <a:pt x="1938" y="12296"/>
                      </a:lnTo>
                      <a:cubicBezTo>
                        <a:pt x="2023" y="12274"/>
                        <a:pt x="2106" y="12187"/>
                        <a:pt x="2106" y="12058"/>
                      </a:cubicBezTo>
                      <a:cubicBezTo>
                        <a:pt x="2106" y="12058"/>
                        <a:pt x="2106" y="12058"/>
                        <a:pt x="2106" y="12036"/>
                      </a:cubicBezTo>
                      <a:lnTo>
                        <a:pt x="5711" y="10539"/>
                      </a:lnTo>
                      <a:cubicBezTo>
                        <a:pt x="5728" y="10582"/>
                        <a:pt x="5762" y="10604"/>
                        <a:pt x="5796" y="10626"/>
                      </a:cubicBezTo>
                      <a:lnTo>
                        <a:pt x="4448" y="14919"/>
                      </a:lnTo>
                      <a:cubicBezTo>
                        <a:pt x="4431" y="14919"/>
                        <a:pt x="4431" y="14919"/>
                        <a:pt x="4431" y="14919"/>
                      </a:cubicBezTo>
                      <a:cubicBezTo>
                        <a:pt x="4331" y="14919"/>
                        <a:pt x="4246" y="15029"/>
                        <a:pt x="4246" y="15158"/>
                      </a:cubicBezTo>
                      <a:cubicBezTo>
                        <a:pt x="4246" y="15267"/>
                        <a:pt x="4297" y="15376"/>
                        <a:pt x="4382" y="15396"/>
                      </a:cubicBezTo>
                      <a:lnTo>
                        <a:pt x="4633" y="18043"/>
                      </a:lnTo>
                      <a:cubicBezTo>
                        <a:pt x="4633" y="18043"/>
                        <a:pt x="4633" y="18043"/>
                        <a:pt x="4633" y="18043"/>
                      </a:cubicBezTo>
                      <a:cubicBezTo>
                        <a:pt x="4145" y="17523"/>
                        <a:pt x="2595" y="16264"/>
                        <a:pt x="1534" y="15418"/>
                      </a:cubicBezTo>
                      <a:moveTo>
                        <a:pt x="9065" y="11190"/>
                      </a:moveTo>
                      <a:cubicBezTo>
                        <a:pt x="9065" y="11190"/>
                        <a:pt x="9065" y="11168"/>
                        <a:pt x="9065" y="11168"/>
                      </a:cubicBezTo>
                      <a:lnTo>
                        <a:pt x="14119" y="10755"/>
                      </a:lnTo>
                      <a:cubicBezTo>
                        <a:pt x="14119" y="10777"/>
                        <a:pt x="14136" y="10799"/>
                        <a:pt x="14136" y="10799"/>
                      </a:cubicBezTo>
                      <a:lnTo>
                        <a:pt x="12788" y="13509"/>
                      </a:lnTo>
                      <a:cubicBezTo>
                        <a:pt x="12788" y="13509"/>
                        <a:pt x="12771" y="13509"/>
                        <a:pt x="12771" y="13509"/>
                      </a:cubicBezTo>
                      <a:cubicBezTo>
                        <a:pt x="12722" y="13509"/>
                        <a:pt x="12671" y="13531"/>
                        <a:pt x="12637" y="13575"/>
                      </a:cubicBezTo>
                      <a:close/>
                      <a:moveTo>
                        <a:pt x="4618" y="15158"/>
                      </a:moveTo>
                      <a:cubicBezTo>
                        <a:pt x="4618" y="15158"/>
                        <a:pt x="4618" y="15158"/>
                        <a:pt x="4618" y="15158"/>
                      </a:cubicBezTo>
                      <a:cubicBezTo>
                        <a:pt x="4618" y="15136"/>
                        <a:pt x="4618" y="15136"/>
                        <a:pt x="4618" y="15114"/>
                      </a:cubicBezTo>
                      <a:lnTo>
                        <a:pt x="8744" y="11256"/>
                      </a:lnTo>
                      <a:cubicBezTo>
                        <a:pt x="8778" y="11297"/>
                        <a:pt x="8812" y="11319"/>
                        <a:pt x="8863" y="11341"/>
                      </a:cubicBezTo>
                      <a:lnTo>
                        <a:pt x="11979" y="17132"/>
                      </a:lnTo>
                      <a:cubicBezTo>
                        <a:pt x="11979" y="17132"/>
                        <a:pt x="11979" y="17154"/>
                        <a:pt x="11962" y="17154"/>
                      </a:cubicBezTo>
                      <a:close/>
                      <a:moveTo>
                        <a:pt x="8997" y="11319"/>
                      </a:moveTo>
                      <a:lnTo>
                        <a:pt x="12586" y="13706"/>
                      </a:lnTo>
                      <a:cubicBezTo>
                        <a:pt x="12586" y="13728"/>
                        <a:pt x="12586" y="13748"/>
                        <a:pt x="12586" y="13748"/>
                      </a:cubicBezTo>
                      <a:cubicBezTo>
                        <a:pt x="12586" y="13835"/>
                        <a:pt x="12620" y="13901"/>
                        <a:pt x="12654" y="13945"/>
                      </a:cubicBezTo>
                      <a:lnTo>
                        <a:pt x="12081" y="17044"/>
                      </a:lnTo>
                      <a:cubicBezTo>
                        <a:pt x="12081" y="17044"/>
                        <a:pt x="12081" y="17044"/>
                        <a:pt x="12081" y="17044"/>
                      </a:cubicBezTo>
                      <a:close/>
                      <a:moveTo>
                        <a:pt x="287" y="12165"/>
                      </a:moveTo>
                      <a:cubicBezTo>
                        <a:pt x="321" y="12121"/>
                        <a:pt x="338" y="12080"/>
                        <a:pt x="353" y="12036"/>
                      </a:cubicBezTo>
                      <a:lnTo>
                        <a:pt x="1736" y="12099"/>
                      </a:lnTo>
                      <a:cubicBezTo>
                        <a:pt x="1736" y="12165"/>
                        <a:pt x="1770" y="12231"/>
                        <a:pt x="1821" y="12253"/>
                      </a:cubicBezTo>
                      <a:lnTo>
                        <a:pt x="1382" y="15094"/>
                      </a:lnTo>
                      <a:cubicBezTo>
                        <a:pt x="1382" y="15094"/>
                        <a:pt x="1365" y="15073"/>
                        <a:pt x="1365" y="15073"/>
                      </a:cubicBezTo>
                      <a:cubicBezTo>
                        <a:pt x="1365" y="15073"/>
                        <a:pt x="1348" y="15073"/>
                        <a:pt x="1348" y="15094"/>
                      </a:cubicBezTo>
                      <a:close/>
                      <a:moveTo>
                        <a:pt x="12890" y="13923"/>
                      </a:moveTo>
                      <a:lnTo>
                        <a:pt x="16225" y="16439"/>
                      </a:lnTo>
                      <a:cubicBezTo>
                        <a:pt x="16225" y="16439"/>
                        <a:pt x="16225" y="16461"/>
                        <a:pt x="16225" y="16480"/>
                      </a:cubicBezTo>
                      <a:cubicBezTo>
                        <a:pt x="16225" y="16502"/>
                        <a:pt x="16225" y="16524"/>
                        <a:pt x="16225" y="16546"/>
                      </a:cubicBezTo>
                      <a:lnTo>
                        <a:pt x="11473" y="21165"/>
                      </a:lnTo>
                      <a:cubicBezTo>
                        <a:pt x="11473" y="21165"/>
                        <a:pt x="11456" y="21165"/>
                        <a:pt x="11456" y="21165"/>
                      </a:cubicBezTo>
                      <a:lnTo>
                        <a:pt x="12131" y="17523"/>
                      </a:lnTo>
                      <a:cubicBezTo>
                        <a:pt x="12131" y="17523"/>
                        <a:pt x="12131" y="17523"/>
                        <a:pt x="12131" y="17523"/>
                      </a:cubicBezTo>
                      <a:cubicBezTo>
                        <a:pt x="12233" y="17523"/>
                        <a:pt x="12316" y="17414"/>
                        <a:pt x="12316" y="17285"/>
                      </a:cubicBezTo>
                      <a:cubicBezTo>
                        <a:pt x="12316" y="17197"/>
                        <a:pt x="12284" y="17110"/>
                        <a:pt x="12233" y="17066"/>
                      </a:cubicBezTo>
                      <a:lnTo>
                        <a:pt x="12771" y="13988"/>
                      </a:lnTo>
                      <a:cubicBezTo>
                        <a:pt x="12771" y="13988"/>
                        <a:pt x="12771" y="13988"/>
                        <a:pt x="12771" y="13988"/>
                      </a:cubicBezTo>
                      <a:cubicBezTo>
                        <a:pt x="12822" y="13988"/>
                        <a:pt x="12856" y="13966"/>
                        <a:pt x="12890" y="13923"/>
                      </a:cubicBezTo>
                      <a:moveTo>
                        <a:pt x="4903" y="18260"/>
                      </a:moveTo>
                      <a:cubicBezTo>
                        <a:pt x="4903" y="18260"/>
                        <a:pt x="4903" y="18260"/>
                        <a:pt x="4903" y="18260"/>
                      </a:cubicBezTo>
                      <a:cubicBezTo>
                        <a:pt x="4903" y="18128"/>
                        <a:pt x="4835" y="18043"/>
                        <a:pt x="4752" y="18021"/>
                      </a:cubicBezTo>
                      <a:lnTo>
                        <a:pt x="4499" y="15376"/>
                      </a:lnTo>
                      <a:cubicBezTo>
                        <a:pt x="4533" y="15355"/>
                        <a:pt x="4550" y="15333"/>
                        <a:pt x="4567" y="15311"/>
                      </a:cubicBezTo>
                      <a:lnTo>
                        <a:pt x="11928" y="17304"/>
                      </a:lnTo>
                      <a:lnTo>
                        <a:pt x="7768" y="19453"/>
                      </a:lnTo>
                      <a:cubicBezTo>
                        <a:pt x="7734" y="19388"/>
                        <a:pt x="7683" y="19366"/>
                        <a:pt x="7615" y="19366"/>
                      </a:cubicBezTo>
                      <a:cubicBezTo>
                        <a:pt x="7566" y="19366"/>
                        <a:pt x="7515" y="19388"/>
                        <a:pt x="7481" y="19453"/>
                      </a:cubicBezTo>
                      <a:close/>
                      <a:moveTo>
                        <a:pt x="7802" y="19626"/>
                      </a:moveTo>
                      <a:cubicBezTo>
                        <a:pt x="7802" y="19604"/>
                        <a:pt x="7802" y="19604"/>
                        <a:pt x="7802" y="19604"/>
                      </a:cubicBezTo>
                      <a:cubicBezTo>
                        <a:pt x="7802" y="19604"/>
                        <a:pt x="7802" y="19582"/>
                        <a:pt x="7802" y="19582"/>
                      </a:cubicBezTo>
                      <a:lnTo>
                        <a:pt x="11979" y="17436"/>
                      </a:lnTo>
                      <a:cubicBezTo>
                        <a:pt x="11996" y="17436"/>
                        <a:pt x="11996" y="17457"/>
                        <a:pt x="12013" y="17457"/>
                      </a:cubicBezTo>
                      <a:lnTo>
                        <a:pt x="11339" y="21124"/>
                      </a:lnTo>
                      <a:cubicBezTo>
                        <a:pt x="11288" y="21145"/>
                        <a:pt x="11254" y="21165"/>
                        <a:pt x="11222" y="21209"/>
                      </a:cubicBezTo>
                      <a:close/>
                    </a:path>
                  </a:pathLst>
                </a:custGeom>
                <a:gradFill flip="none" rotWithShape="1">
                  <a:gsLst>
                    <a:gs pos="0">
                      <a:schemeClr val="accent2"/>
                    </a:gs>
                    <a:gs pos="100000">
                      <a:schemeClr val="accent3"/>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640" name="Google Shape;445;p32"/>
              <p:cNvSpPr/>
              <p:nvPr/>
            </p:nvSpPr>
            <p:spPr>
              <a:xfrm>
                <a:off x="0" y="38481"/>
                <a:ext cx="3057299" cy="2345385"/>
              </a:xfrm>
              <a:custGeom>
                <a:avLst/>
                <a:gdLst/>
                <a:ahLst/>
                <a:cxnLst>
                  <a:cxn ang="0">
                    <a:pos x="wd2" y="hd2"/>
                  </a:cxn>
                  <a:cxn ang="5400000">
                    <a:pos x="wd2" y="hd2"/>
                  </a:cxn>
                  <a:cxn ang="10800000">
                    <a:pos x="wd2" y="hd2"/>
                  </a:cxn>
                  <a:cxn ang="16200000">
                    <a:pos x="wd2" y="hd2"/>
                  </a:cxn>
                </a:cxnLst>
                <a:rect l="0" t="0" r="r" b="b"/>
                <a:pathLst>
                  <a:path w="21600" h="21525" extrusionOk="0">
                    <a:moveTo>
                      <a:pt x="10231" y="12"/>
                    </a:moveTo>
                    <a:cubicBezTo>
                      <a:pt x="3016" y="197"/>
                      <a:pt x="0" y="2531"/>
                      <a:pt x="0" y="2531"/>
                    </a:cubicBezTo>
                    <a:lnTo>
                      <a:pt x="3567" y="17497"/>
                    </a:lnTo>
                    <a:cubicBezTo>
                      <a:pt x="3567" y="17497"/>
                      <a:pt x="3576" y="17578"/>
                      <a:pt x="3683" y="17671"/>
                    </a:cubicBezTo>
                    <a:cubicBezTo>
                      <a:pt x="3789" y="17763"/>
                      <a:pt x="8842" y="21496"/>
                      <a:pt x="8842" y="21496"/>
                    </a:cubicBezTo>
                    <a:cubicBezTo>
                      <a:pt x="8842" y="21496"/>
                      <a:pt x="9119" y="21600"/>
                      <a:pt x="9368" y="21415"/>
                    </a:cubicBezTo>
                    <a:cubicBezTo>
                      <a:pt x="9616" y="21230"/>
                      <a:pt x="18851" y="14273"/>
                      <a:pt x="18851" y="14273"/>
                    </a:cubicBezTo>
                    <a:lnTo>
                      <a:pt x="19002" y="14031"/>
                    </a:lnTo>
                    <a:lnTo>
                      <a:pt x="21600" y="2080"/>
                    </a:lnTo>
                    <a:cubicBezTo>
                      <a:pt x="21600" y="2080"/>
                      <a:pt x="17766" y="0"/>
                      <a:pt x="11075" y="0"/>
                    </a:cubicBezTo>
                    <a:cubicBezTo>
                      <a:pt x="10800" y="0"/>
                      <a:pt x="10515" y="0"/>
                      <a:pt x="10231" y="12"/>
                    </a:cubicBezTo>
                  </a:path>
                </a:pathLst>
              </a:custGeom>
              <a:gradFill flip="none" rotWithShape="1">
                <a:gsLst>
                  <a:gs pos="0">
                    <a:schemeClr val="accent3">
                      <a:alpha val="70000"/>
                    </a:schemeClr>
                  </a:gs>
                  <a:gs pos="83000">
                    <a:schemeClr val="accent4">
                      <a:lumOff val="44000"/>
                      <a:alpha val="70000"/>
                    </a:schemeClr>
                  </a:gs>
                  <a:gs pos="100000">
                    <a:schemeClr val="accent4">
                      <a:lumOff val="44000"/>
                      <a:alpha val="70000"/>
                    </a:schemeClr>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642" name="Google Shape;446;p32"/>
            <p:cNvSpPr/>
            <p:nvPr/>
          </p:nvSpPr>
          <p:spPr>
            <a:xfrm>
              <a:off x="820604" y="3836131"/>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43" name="Google Shape;447;p32"/>
            <p:cNvSpPr/>
            <p:nvPr/>
          </p:nvSpPr>
          <p:spPr>
            <a:xfrm>
              <a:off x="-1" y="2614259"/>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ubtitle 1"/>
          <p:cNvSpPr txBox="1">
            <a:spLocks noGrp="1"/>
          </p:cNvSpPr>
          <p:nvPr>
            <p:ph type="body" sz="half" idx="1"/>
          </p:nvPr>
        </p:nvSpPr>
        <p:spPr>
          <a:xfrm>
            <a:off x="329565" y="1194435"/>
            <a:ext cx="4391026" cy="3624580"/>
          </a:xfrm>
          <a:prstGeom prst="rect">
            <a:avLst/>
          </a:prstGeom>
        </p:spPr>
        <p:txBody>
          <a:bodyPr/>
          <a:lstStyle>
            <a:lvl1pPr marL="286511" indent="-143255" defTabSz="859536">
              <a:defRPr sz="2256" b="1"/>
            </a:lvl1pPr>
          </a:lstStyle>
          <a:p>
            <a:r>
              <a:t>Sadə dillə desək, deyə bilərik ki, birləşmə çeşidləmə prosesi massivi iki yarıya bölmək, hər yarısını çeşidləmək və sonra çeşidlənmiş yarımları yenidən birləşdirməkdir. Bütün massiv sıralanana qədər bu proses təkrarlanır.</a:t>
            </a:r>
          </a:p>
        </p:txBody>
      </p:sp>
      <p:sp>
        <p:nvSpPr>
          <p:cNvPr id="647" name="Title 2"/>
          <p:cNvSpPr txBox="1">
            <a:spLocks noGrp="1"/>
          </p:cNvSpPr>
          <p:nvPr>
            <p:ph type="title"/>
          </p:nvPr>
        </p:nvSpPr>
        <p:spPr>
          <a:xfrm>
            <a:off x="846999" y="343185"/>
            <a:ext cx="7704002" cy="572701"/>
          </a:xfrm>
          <a:prstGeom prst="rect">
            <a:avLst/>
          </a:prstGeom>
        </p:spPr>
        <p:txBody>
          <a:bodyPr/>
          <a:lstStyle>
            <a:lvl1pPr defTabSz="822959">
              <a:defRPr sz="2520"/>
            </a:lvl1pPr>
          </a:lstStyle>
          <a:p>
            <a:r>
              <a:t>MERGE SORT: (BİRLƏŞMƏ ÇEŞİDLƏMƏ)</a:t>
            </a:r>
          </a:p>
        </p:txBody>
      </p:sp>
      <p:sp>
        <p:nvSpPr>
          <p:cNvPr id="648" name="Subtitle 3"/>
          <p:cNvSpPr txBox="1"/>
          <p:nvPr/>
        </p:nvSpPr>
        <p:spPr>
          <a:xfrm>
            <a:off x="5196840" y="1474469"/>
            <a:ext cx="3577591" cy="3448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pPr marL="304800" indent="-152400">
              <a:defRPr sz="1600" b="1">
                <a:latin typeface="Maven Pro"/>
                <a:ea typeface="Maven Pro"/>
                <a:cs typeface="Maven Pro"/>
                <a:sym typeface="Maven Pro"/>
              </a:defRPr>
            </a:pPr>
            <a:r>
              <a:t>Merge Sort necə işləyir?</a:t>
            </a:r>
            <a:endParaRPr sz="1200"/>
          </a:p>
          <a:p>
            <a:pPr marL="304800" indent="-152400">
              <a:defRPr sz="1600" b="1">
                <a:latin typeface="Maven Pro"/>
                <a:ea typeface="Maven Pro"/>
                <a:cs typeface="Maven Pro"/>
                <a:sym typeface="Maven Pro"/>
              </a:defRPr>
            </a:pPr>
            <a:r>
              <a:t>Birləşdirmə sıralaması massivi daha da bölünməyənə qədər davamlı olaraq yarıya bölən rekursiv alqoritmdir, yəni massivdə yalnız bir element qalır (bir elementi olan massiv həmişə çeşidlənir). Sonra çeşidlənmiş alt massivlər bir sıralanmış massivdə birləşdirilir.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itle 4"/>
          <p:cNvSpPr txBox="1">
            <a:spLocks noGrp="1"/>
          </p:cNvSpPr>
          <p:nvPr>
            <p:ph type="title"/>
          </p:nvPr>
        </p:nvSpPr>
        <p:spPr>
          <a:xfrm>
            <a:off x="481329" y="301797"/>
            <a:ext cx="8181342" cy="3808097"/>
          </a:xfrm>
          <a:prstGeom prst="rect">
            <a:avLst/>
          </a:prstGeom>
        </p:spPr>
        <p:txBody>
          <a:bodyPr/>
          <a:lstStyle/>
          <a:p>
            <a:pPr>
              <a:defRPr sz="2000"/>
            </a:pPr>
            <a:r>
              <a:rPr dirty="0" err="1"/>
              <a:t>Birləşdirmə</a:t>
            </a:r>
            <a:r>
              <a:rPr dirty="0"/>
              <a:t> </a:t>
            </a:r>
            <a:r>
              <a:rPr dirty="0" err="1"/>
              <a:t>çeşidinin</a:t>
            </a:r>
            <a:r>
              <a:rPr dirty="0"/>
              <a:t> </a:t>
            </a:r>
            <a:r>
              <a:rPr dirty="0" err="1"/>
              <a:t>üstünlükləri</a:t>
            </a:r>
            <a:r>
              <a:rPr dirty="0"/>
              <a:t>:</a:t>
            </a:r>
            <a:br>
              <a:rPr dirty="0"/>
            </a:br>
            <a:r>
              <a:rPr dirty="0"/>
              <a:t>1)</a:t>
            </a:r>
            <a:r>
              <a:rPr dirty="0" err="1"/>
              <a:t>Sabitlik</a:t>
            </a:r>
            <a:r>
              <a:rPr dirty="0"/>
              <a:t>: </a:t>
            </a:r>
            <a:r>
              <a:rPr dirty="0" err="1"/>
              <a:t>Birləşdirmə</a:t>
            </a:r>
            <a:r>
              <a:rPr dirty="0"/>
              <a:t> </a:t>
            </a:r>
            <a:r>
              <a:rPr dirty="0" err="1"/>
              <a:t>çeşidi</a:t>
            </a:r>
            <a:r>
              <a:rPr dirty="0"/>
              <a:t> </a:t>
            </a:r>
            <a:r>
              <a:rPr dirty="0" err="1"/>
              <a:t>sabit</a:t>
            </a:r>
            <a:r>
              <a:rPr dirty="0"/>
              <a:t> </a:t>
            </a:r>
            <a:r>
              <a:rPr dirty="0" err="1"/>
              <a:t>çeşidləmə</a:t>
            </a:r>
            <a:r>
              <a:rPr dirty="0"/>
              <a:t> </a:t>
            </a:r>
            <a:r>
              <a:rPr dirty="0" err="1"/>
              <a:t>alqoritmidir</a:t>
            </a:r>
            <a:r>
              <a:rPr dirty="0"/>
              <a:t>, </a:t>
            </a:r>
            <a:r>
              <a:rPr dirty="0" err="1"/>
              <a:t>yəni</a:t>
            </a:r>
            <a:r>
              <a:rPr dirty="0"/>
              <a:t> </a:t>
            </a:r>
            <a:r>
              <a:rPr dirty="0" err="1"/>
              <a:t>giriş</a:t>
            </a:r>
            <a:r>
              <a:rPr dirty="0"/>
              <a:t> </a:t>
            </a:r>
            <a:r>
              <a:rPr dirty="0" err="1"/>
              <a:t>massivində</a:t>
            </a:r>
            <a:r>
              <a:rPr dirty="0"/>
              <a:t> </a:t>
            </a:r>
            <a:r>
              <a:rPr dirty="0" err="1"/>
              <a:t>bərabər</a:t>
            </a:r>
            <a:r>
              <a:rPr dirty="0"/>
              <a:t> </a:t>
            </a:r>
            <a:r>
              <a:rPr dirty="0" err="1"/>
              <a:t>elementlərin</a:t>
            </a:r>
            <a:r>
              <a:rPr dirty="0"/>
              <a:t> </a:t>
            </a:r>
            <a:r>
              <a:rPr dirty="0" err="1"/>
              <a:t>nisbi</a:t>
            </a:r>
            <a:r>
              <a:rPr dirty="0"/>
              <a:t> </a:t>
            </a:r>
            <a:r>
              <a:rPr dirty="0" err="1"/>
              <a:t>sırasını</a:t>
            </a:r>
            <a:r>
              <a:rPr dirty="0"/>
              <a:t> </a:t>
            </a:r>
            <a:r>
              <a:rPr dirty="0" err="1"/>
              <a:t>qoruyur</a:t>
            </a:r>
            <a:r>
              <a:rPr dirty="0"/>
              <a:t>.</a:t>
            </a:r>
            <a:br>
              <a:rPr dirty="0"/>
            </a:br>
            <a:r>
              <a:rPr dirty="0"/>
              <a:t>2)</a:t>
            </a:r>
            <a:r>
              <a:rPr dirty="0" err="1"/>
              <a:t>Zəmanətli</a:t>
            </a:r>
            <a:r>
              <a:rPr dirty="0"/>
              <a:t> </a:t>
            </a:r>
            <a:r>
              <a:rPr dirty="0" err="1"/>
              <a:t>ən</a:t>
            </a:r>
            <a:r>
              <a:rPr dirty="0"/>
              <a:t> </a:t>
            </a:r>
            <a:r>
              <a:rPr dirty="0" err="1"/>
              <a:t>pis</a:t>
            </a:r>
            <a:r>
              <a:rPr dirty="0"/>
              <a:t> </a:t>
            </a:r>
            <a:r>
              <a:rPr dirty="0" err="1"/>
              <a:t>performans</a:t>
            </a:r>
            <a:r>
              <a:rPr dirty="0"/>
              <a:t>: </a:t>
            </a:r>
            <a:r>
              <a:rPr dirty="0" err="1"/>
              <a:t>Birləşdirmə</a:t>
            </a:r>
            <a:r>
              <a:rPr dirty="0"/>
              <a:t> </a:t>
            </a:r>
            <a:r>
              <a:rPr dirty="0" err="1"/>
              <a:t>çeşidi</a:t>
            </a:r>
            <a:r>
              <a:rPr dirty="0"/>
              <a:t> O(N </a:t>
            </a:r>
            <a:r>
              <a:rPr dirty="0" err="1"/>
              <a:t>logN</a:t>
            </a:r>
            <a:r>
              <a:rPr dirty="0"/>
              <a:t>) </a:t>
            </a:r>
            <a:r>
              <a:rPr dirty="0" err="1"/>
              <a:t>kimi</a:t>
            </a:r>
            <a:r>
              <a:rPr dirty="0"/>
              <a:t> </a:t>
            </a:r>
            <a:r>
              <a:rPr dirty="0" err="1"/>
              <a:t>ən</a:t>
            </a:r>
            <a:r>
              <a:rPr dirty="0"/>
              <a:t> </a:t>
            </a:r>
            <a:r>
              <a:rPr dirty="0" err="1"/>
              <a:t>pis</a:t>
            </a:r>
            <a:r>
              <a:rPr dirty="0"/>
              <a:t> </a:t>
            </a:r>
            <a:r>
              <a:rPr dirty="0" err="1"/>
              <a:t>vaxt</a:t>
            </a:r>
            <a:r>
              <a:rPr dirty="0"/>
              <a:t> </a:t>
            </a:r>
            <a:r>
              <a:rPr dirty="0" err="1"/>
              <a:t>mürəkkəbliyinə</a:t>
            </a:r>
            <a:r>
              <a:rPr dirty="0"/>
              <a:t> </a:t>
            </a:r>
            <a:r>
              <a:rPr dirty="0" err="1"/>
              <a:t>malikdir</a:t>
            </a:r>
            <a:r>
              <a:rPr dirty="0"/>
              <a:t>, </a:t>
            </a:r>
            <a:r>
              <a:rPr dirty="0" err="1"/>
              <a:t>bu</a:t>
            </a:r>
            <a:r>
              <a:rPr dirty="0"/>
              <a:t> o </a:t>
            </a:r>
            <a:r>
              <a:rPr dirty="0" err="1"/>
              <a:t>deməkdir</a:t>
            </a:r>
            <a:r>
              <a:rPr dirty="0"/>
              <a:t> </a:t>
            </a:r>
            <a:r>
              <a:rPr dirty="0" err="1"/>
              <a:t>ki</a:t>
            </a:r>
            <a:r>
              <a:rPr dirty="0"/>
              <a:t>, </a:t>
            </a:r>
            <a:r>
              <a:rPr dirty="0" err="1"/>
              <a:t>hətta</a:t>
            </a:r>
            <a:r>
              <a:rPr dirty="0"/>
              <a:t> </a:t>
            </a:r>
            <a:r>
              <a:rPr dirty="0" err="1"/>
              <a:t>böyük</a:t>
            </a:r>
            <a:r>
              <a:rPr dirty="0"/>
              <a:t> </a:t>
            </a:r>
            <a:r>
              <a:rPr dirty="0" err="1"/>
              <a:t>verilənlər</a:t>
            </a:r>
            <a:r>
              <a:rPr dirty="0"/>
              <a:t> </a:t>
            </a:r>
            <a:r>
              <a:rPr dirty="0" err="1"/>
              <a:t>dəstlərində</a:t>
            </a:r>
            <a:r>
              <a:rPr dirty="0"/>
              <a:t> </a:t>
            </a:r>
            <a:r>
              <a:rPr dirty="0" err="1"/>
              <a:t>də</a:t>
            </a:r>
            <a:r>
              <a:rPr dirty="0"/>
              <a:t> </a:t>
            </a:r>
            <a:r>
              <a:rPr dirty="0" err="1"/>
              <a:t>yaxşı</a:t>
            </a:r>
            <a:r>
              <a:rPr dirty="0"/>
              <a:t> </a:t>
            </a:r>
            <a:r>
              <a:rPr dirty="0" err="1"/>
              <a:t>işləyir</a:t>
            </a:r>
            <a:r>
              <a:rPr dirty="0"/>
              <a:t>.</a:t>
            </a:r>
            <a:br>
              <a:rPr dirty="0"/>
            </a:br>
            <a:r>
              <a:rPr dirty="0"/>
              <a:t>3)</a:t>
            </a:r>
            <a:r>
              <a:rPr dirty="0" err="1"/>
              <a:t>Paralelləşdirilə</a:t>
            </a:r>
            <a:r>
              <a:rPr dirty="0"/>
              <a:t> </a:t>
            </a:r>
            <a:r>
              <a:rPr dirty="0" err="1"/>
              <a:t>bilən</a:t>
            </a:r>
            <a:r>
              <a:rPr dirty="0"/>
              <a:t>: </a:t>
            </a:r>
            <a:r>
              <a:rPr dirty="0" err="1"/>
              <a:t>Birləşdirmə</a:t>
            </a:r>
            <a:r>
              <a:rPr dirty="0"/>
              <a:t> </a:t>
            </a:r>
            <a:r>
              <a:rPr dirty="0" err="1"/>
              <a:t>çeşidi</a:t>
            </a:r>
            <a:r>
              <a:rPr dirty="0"/>
              <a:t> </a:t>
            </a:r>
            <a:r>
              <a:rPr dirty="0" err="1"/>
              <a:t>təbii</a:t>
            </a:r>
            <a:r>
              <a:rPr dirty="0"/>
              <a:t> </a:t>
            </a:r>
            <a:r>
              <a:rPr dirty="0" err="1"/>
              <a:t>olaraq</a:t>
            </a:r>
            <a:r>
              <a:rPr dirty="0"/>
              <a:t> </a:t>
            </a:r>
            <a:r>
              <a:rPr dirty="0" err="1"/>
              <a:t>paralelləşdirilə</a:t>
            </a:r>
            <a:r>
              <a:rPr dirty="0"/>
              <a:t> </a:t>
            </a:r>
            <a:r>
              <a:rPr dirty="0" err="1"/>
              <a:t>bilən</a:t>
            </a:r>
            <a:r>
              <a:rPr dirty="0"/>
              <a:t> </a:t>
            </a:r>
            <a:r>
              <a:rPr dirty="0" err="1"/>
              <a:t>bir</a:t>
            </a:r>
            <a:r>
              <a:rPr dirty="0"/>
              <a:t> </a:t>
            </a:r>
            <a:r>
              <a:rPr dirty="0" err="1"/>
              <a:t>alqoritmdir</a:t>
            </a:r>
            <a:r>
              <a:rPr dirty="0"/>
              <a:t>, </a:t>
            </a:r>
            <a:r>
              <a:rPr dirty="0" err="1"/>
              <a:t>yəni</a:t>
            </a:r>
            <a:r>
              <a:rPr dirty="0"/>
              <a:t> </a:t>
            </a:r>
            <a:r>
              <a:rPr dirty="0" err="1"/>
              <a:t>birdən</a:t>
            </a:r>
            <a:r>
              <a:rPr dirty="0"/>
              <a:t> </a:t>
            </a:r>
            <a:r>
              <a:rPr dirty="0" err="1"/>
              <a:t>çox</a:t>
            </a:r>
            <a:r>
              <a:rPr dirty="0"/>
              <a:t> </a:t>
            </a:r>
            <a:r>
              <a:rPr dirty="0" err="1"/>
              <a:t>prosessor</a:t>
            </a:r>
            <a:r>
              <a:rPr dirty="0"/>
              <a:t> </a:t>
            </a:r>
            <a:r>
              <a:rPr dirty="0" err="1"/>
              <a:t>və</a:t>
            </a:r>
            <a:r>
              <a:rPr dirty="0"/>
              <a:t> </a:t>
            </a:r>
            <a:r>
              <a:rPr dirty="0" err="1"/>
              <a:t>ya</a:t>
            </a:r>
            <a:r>
              <a:rPr dirty="0"/>
              <a:t> </a:t>
            </a:r>
            <a:r>
              <a:rPr dirty="0" err="1"/>
              <a:t>ipdən</a:t>
            </a:r>
            <a:r>
              <a:rPr dirty="0"/>
              <a:t> </a:t>
            </a:r>
            <a:r>
              <a:rPr dirty="0" err="1"/>
              <a:t>istifadə</a:t>
            </a:r>
            <a:r>
              <a:rPr dirty="0"/>
              <a:t> </a:t>
            </a:r>
            <a:r>
              <a:rPr dirty="0" err="1"/>
              <a:t>etmək</a:t>
            </a:r>
            <a:r>
              <a:rPr dirty="0"/>
              <a:t> </a:t>
            </a:r>
            <a:r>
              <a:rPr dirty="0" err="1"/>
              <a:t>üçün</a:t>
            </a:r>
            <a:r>
              <a:rPr dirty="0"/>
              <a:t> </a:t>
            </a:r>
            <a:r>
              <a:rPr dirty="0" err="1"/>
              <a:t>asanlıqla</a:t>
            </a:r>
            <a:r>
              <a:rPr dirty="0"/>
              <a:t> </a:t>
            </a:r>
            <a:r>
              <a:rPr dirty="0" err="1"/>
              <a:t>paralelləşdirilə</a:t>
            </a:r>
            <a:r>
              <a:rPr dirty="0"/>
              <a:t> </a:t>
            </a:r>
            <a:r>
              <a:rPr dirty="0" err="1"/>
              <a:t>bilər</a:t>
            </a:r>
            <a:r>
              <a:rPr dirty="0"/>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Title 2"/>
          <p:cNvSpPr txBox="1">
            <a:spLocks noGrp="1"/>
          </p:cNvSpPr>
          <p:nvPr>
            <p:ph type="title"/>
          </p:nvPr>
        </p:nvSpPr>
        <p:spPr>
          <a:xfrm>
            <a:off x="486496" y="1253836"/>
            <a:ext cx="8171008" cy="2951020"/>
          </a:xfrm>
          <a:prstGeom prst="rect">
            <a:avLst/>
          </a:prstGeom>
        </p:spPr>
        <p:txBody>
          <a:bodyPr>
            <a:normAutofit fontScale="90000"/>
          </a:bodyPr>
          <a:lstStyle/>
          <a:p>
            <a:pPr>
              <a:defRPr sz="2000"/>
            </a:pPr>
            <a:r>
              <a:rPr dirty="0" err="1"/>
              <a:t>Birləşdirmə</a:t>
            </a:r>
            <a:r>
              <a:rPr dirty="0"/>
              <a:t> </a:t>
            </a:r>
            <a:r>
              <a:rPr dirty="0" err="1"/>
              <a:t>növünün</a:t>
            </a:r>
            <a:r>
              <a:rPr dirty="0"/>
              <a:t> </a:t>
            </a:r>
            <a:r>
              <a:rPr dirty="0" err="1"/>
              <a:t>çatışmazlıqları</a:t>
            </a:r>
            <a:r>
              <a:rPr dirty="0"/>
              <a:t>:</a:t>
            </a:r>
            <a:br>
              <a:rPr dirty="0"/>
            </a:br>
            <a:r>
              <a:rPr dirty="0" err="1"/>
              <a:t>Məkanın</a:t>
            </a:r>
            <a:r>
              <a:rPr dirty="0"/>
              <a:t> </a:t>
            </a:r>
            <a:r>
              <a:rPr dirty="0" err="1"/>
              <a:t>mürəkkəbliyi</a:t>
            </a:r>
            <a:r>
              <a:rPr dirty="0"/>
              <a:t>: </a:t>
            </a:r>
            <a:r>
              <a:rPr dirty="0" err="1"/>
              <a:t>Çeşidləmə</a:t>
            </a:r>
            <a:r>
              <a:rPr dirty="0"/>
              <a:t> </a:t>
            </a:r>
            <a:r>
              <a:rPr dirty="0" err="1"/>
              <a:t>prosesi</a:t>
            </a:r>
            <a:r>
              <a:rPr dirty="0"/>
              <a:t> </a:t>
            </a:r>
            <a:r>
              <a:rPr dirty="0" err="1"/>
              <a:t>zamanı</a:t>
            </a:r>
            <a:r>
              <a:rPr dirty="0"/>
              <a:t> </a:t>
            </a:r>
            <a:r>
              <a:rPr dirty="0" err="1"/>
              <a:t>birləşdirilən</a:t>
            </a:r>
            <a:r>
              <a:rPr dirty="0"/>
              <a:t> alt </a:t>
            </a:r>
            <a:r>
              <a:rPr dirty="0" err="1"/>
              <a:t>massivləri</a:t>
            </a:r>
            <a:r>
              <a:rPr dirty="0"/>
              <a:t> </a:t>
            </a:r>
            <a:r>
              <a:rPr dirty="0" err="1"/>
              <a:t>saxlamaq</a:t>
            </a:r>
            <a:r>
              <a:rPr dirty="0"/>
              <a:t> </a:t>
            </a:r>
            <a:r>
              <a:rPr dirty="0" err="1"/>
              <a:t>üçün</a:t>
            </a:r>
            <a:r>
              <a:rPr dirty="0"/>
              <a:t> </a:t>
            </a:r>
            <a:r>
              <a:rPr dirty="0" err="1"/>
              <a:t>birləşmə</a:t>
            </a:r>
            <a:r>
              <a:rPr dirty="0"/>
              <a:t> </a:t>
            </a:r>
            <a:r>
              <a:rPr dirty="0" err="1"/>
              <a:t>çeşidi</a:t>
            </a:r>
            <a:r>
              <a:rPr dirty="0"/>
              <a:t> </a:t>
            </a:r>
            <a:r>
              <a:rPr dirty="0" err="1"/>
              <a:t>əlavə</a:t>
            </a:r>
            <a:r>
              <a:rPr dirty="0"/>
              <a:t> </a:t>
            </a:r>
            <a:r>
              <a:rPr dirty="0" err="1"/>
              <a:t>yaddaş</a:t>
            </a:r>
            <a:r>
              <a:rPr dirty="0"/>
              <a:t> </a:t>
            </a:r>
            <a:r>
              <a:rPr dirty="0" err="1"/>
              <a:t>tələb</a:t>
            </a:r>
            <a:r>
              <a:rPr dirty="0"/>
              <a:t> </a:t>
            </a:r>
            <a:r>
              <a:rPr dirty="0" err="1"/>
              <a:t>edir</a:t>
            </a:r>
            <a:r>
              <a:rPr dirty="0"/>
              <a:t>.</a:t>
            </a:r>
            <a:br>
              <a:rPr dirty="0"/>
            </a:br>
            <a:r>
              <a:rPr dirty="0" err="1"/>
              <a:t>Yerində</a:t>
            </a:r>
            <a:r>
              <a:rPr dirty="0"/>
              <a:t> </a:t>
            </a:r>
            <a:r>
              <a:rPr dirty="0" err="1"/>
              <a:t>deyil</a:t>
            </a:r>
            <a:r>
              <a:rPr dirty="0"/>
              <a:t>: </a:t>
            </a:r>
            <a:r>
              <a:rPr dirty="0" err="1"/>
              <a:t>Birləşdirici</a:t>
            </a:r>
            <a:r>
              <a:rPr dirty="0"/>
              <a:t> </a:t>
            </a:r>
            <a:r>
              <a:rPr dirty="0" err="1"/>
              <a:t>çeşidləmə</a:t>
            </a:r>
            <a:r>
              <a:rPr dirty="0"/>
              <a:t> </a:t>
            </a:r>
            <a:r>
              <a:rPr dirty="0" err="1"/>
              <a:t>yerində</a:t>
            </a:r>
            <a:r>
              <a:rPr dirty="0"/>
              <a:t> </a:t>
            </a:r>
            <a:r>
              <a:rPr dirty="0" err="1"/>
              <a:t>çeşidləmə</a:t>
            </a:r>
            <a:r>
              <a:rPr dirty="0"/>
              <a:t> </a:t>
            </a:r>
            <a:r>
              <a:rPr dirty="0" err="1"/>
              <a:t>alqoritmi</a:t>
            </a:r>
            <a:r>
              <a:rPr dirty="0"/>
              <a:t> </a:t>
            </a:r>
            <a:r>
              <a:rPr dirty="0" err="1"/>
              <a:t>deyil</a:t>
            </a:r>
            <a:r>
              <a:rPr dirty="0"/>
              <a:t>, </a:t>
            </a:r>
            <a:r>
              <a:rPr dirty="0" err="1"/>
              <a:t>yəni</a:t>
            </a:r>
            <a:r>
              <a:rPr dirty="0"/>
              <a:t> </a:t>
            </a:r>
            <a:r>
              <a:rPr dirty="0" err="1"/>
              <a:t>çeşidlənmiş</a:t>
            </a:r>
            <a:r>
              <a:rPr dirty="0"/>
              <a:t> </a:t>
            </a:r>
            <a:r>
              <a:rPr dirty="0" err="1"/>
              <a:t>məlumatları</a:t>
            </a:r>
            <a:r>
              <a:rPr dirty="0"/>
              <a:t> </a:t>
            </a:r>
            <a:r>
              <a:rPr dirty="0" err="1"/>
              <a:t>saxlamaq</a:t>
            </a:r>
            <a:r>
              <a:rPr dirty="0"/>
              <a:t> </a:t>
            </a:r>
            <a:r>
              <a:rPr dirty="0" err="1"/>
              <a:t>üçün</a:t>
            </a:r>
            <a:r>
              <a:rPr dirty="0"/>
              <a:t> </a:t>
            </a:r>
            <a:r>
              <a:rPr dirty="0" err="1"/>
              <a:t>əlavə</a:t>
            </a:r>
            <a:r>
              <a:rPr dirty="0"/>
              <a:t> </a:t>
            </a:r>
            <a:r>
              <a:rPr dirty="0" err="1"/>
              <a:t>yaddaş</a:t>
            </a:r>
            <a:r>
              <a:rPr dirty="0"/>
              <a:t> </a:t>
            </a:r>
            <a:r>
              <a:rPr dirty="0" err="1"/>
              <a:t>tələb</a:t>
            </a:r>
            <a:r>
              <a:rPr dirty="0"/>
              <a:t> </a:t>
            </a:r>
            <a:r>
              <a:rPr dirty="0" err="1"/>
              <a:t>olunur</a:t>
            </a:r>
            <a:r>
              <a:rPr dirty="0"/>
              <a:t>. Bu, </a:t>
            </a:r>
            <a:r>
              <a:rPr dirty="0" err="1"/>
              <a:t>yaddaşdan</a:t>
            </a:r>
            <a:r>
              <a:rPr dirty="0"/>
              <a:t> </a:t>
            </a:r>
            <a:r>
              <a:rPr dirty="0" err="1"/>
              <a:t>istifadənin</a:t>
            </a:r>
            <a:r>
              <a:rPr dirty="0"/>
              <a:t> </a:t>
            </a:r>
            <a:r>
              <a:rPr dirty="0" err="1"/>
              <a:t>narahatlıq</a:t>
            </a:r>
            <a:r>
              <a:rPr dirty="0"/>
              <a:t> </a:t>
            </a:r>
            <a:r>
              <a:rPr dirty="0" err="1"/>
              <a:t>doğurduğu</a:t>
            </a:r>
            <a:r>
              <a:rPr dirty="0"/>
              <a:t> </a:t>
            </a:r>
            <a:r>
              <a:rPr dirty="0" err="1"/>
              <a:t>tətbiqlərdə</a:t>
            </a:r>
            <a:r>
              <a:rPr dirty="0"/>
              <a:t> </a:t>
            </a:r>
            <a:r>
              <a:rPr dirty="0" err="1"/>
              <a:t>dezavantaj</a:t>
            </a:r>
            <a:r>
              <a:rPr dirty="0"/>
              <a:t> </a:t>
            </a:r>
            <a:r>
              <a:rPr dirty="0" err="1"/>
              <a:t>ola</a:t>
            </a:r>
            <a:r>
              <a:rPr dirty="0"/>
              <a:t> </a:t>
            </a:r>
            <a:r>
              <a:rPr dirty="0" err="1"/>
              <a:t>bilər</a:t>
            </a:r>
            <a:r>
              <a:rPr dirty="0"/>
              <a:t>.</a:t>
            </a:r>
            <a:br>
              <a:rPr dirty="0"/>
            </a:br>
            <a:r>
              <a:rPr dirty="0" err="1"/>
              <a:t>Kiçik</a:t>
            </a:r>
            <a:r>
              <a:rPr dirty="0"/>
              <a:t> </a:t>
            </a:r>
            <a:r>
              <a:rPr dirty="0" err="1"/>
              <a:t>verilənlər</a:t>
            </a:r>
            <a:r>
              <a:rPr dirty="0"/>
              <a:t> </a:t>
            </a:r>
            <a:r>
              <a:rPr dirty="0" err="1"/>
              <a:t>dəstləri</a:t>
            </a:r>
            <a:r>
              <a:rPr dirty="0"/>
              <a:t> </a:t>
            </a:r>
            <a:r>
              <a:rPr dirty="0" err="1"/>
              <a:t>üçün</a:t>
            </a:r>
            <a:r>
              <a:rPr dirty="0"/>
              <a:t> </a:t>
            </a:r>
            <a:r>
              <a:rPr dirty="0" err="1"/>
              <a:t>həmişə</a:t>
            </a:r>
            <a:r>
              <a:rPr dirty="0"/>
              <a:t> optimal </a:t>
            </a:r>
            <a:r>
              <a:rPr dirty="0" err="1"/>
              <a:t>deyil</a:t>
            </a:r>
            <a:r>
              <a:rPr dirty="0"/>
              <a:t>: </a:t>
            </a:r>
            <a:r>
              <a:rPr dirty="0" err="1"/>
              <a:t>Kiçik</a:t>
            </a:r>
            <a:r>
              <a:rPr dirty="0"/>
              <a:t> </a:t>
            </a:r>
            <a:r>
              <a:rPr dirty="0" err="1"/>
              <a:t>verilənlər</a:t>
            </a:r>
            <a:r>
              <a:rPr dirty="0"/>
              <a:t> </a:t>
            </a:r>
            <a:r>
              <a:rPr dirty="0" err="1"/>
              <a:t>dəstləri</a:t>
            </a:r>
            <a:r>
              <a:rPr dirty="0"/>
              <a:t> </a:t>
            </a:r>
            <a:r>
              <a:rPr dirty="0" err="1"/>
              <a:t>üçün</a:t>
            </a:r>
            <a:r>
              <a:rPr dirty="0"/>
              <a:t> </a:t>
            </a:r>
            <a:r>
              <a:rPr dirty="0" err="1"/>
              <a:t>Birləşdirmə</a:t>
            </a:r>
            <a:r>
              <a:rPr dirty="0"/>
              <a:t> </a:t>
            </a:r>
            <a:r>
              <a:rPr dirty="0" err="1"/>
              <a:t>çeşidi</a:t>
            </a:r>
            <a:r>
              <a:rPr dirty="0"/>
              <a:t> </a:t>
            </a:r>
            <a:r>
              <a:rPr dirty="0" err="1"/>
              <a:t>əlavə</a:t>
            </a:r>
            <a:r>
              <a:rPr dirty="0"/>
              <a:t> </a:t>
            </a:r>
            <a:r>
              <a:rPr dirty="0" err="1"/>
              <a:t>çeşidləmə</a:t>
            </a:r>
            <a:r>
              <a:rPr dirty="0"/>
              <a:t> </a:t>
            </a:r>
            <a:r>
              <a:rPr dirty="0" err="1"/>
              <a:t>kimi</a:t>
            </a:r>
            <a:r>
              <a:rPr dirty="0"/>
              <a:t> </a:t>
            </a:r>
            <a:r>
              <a:rPr dirty="0" err="1"/>
              <a:t>bəzi</a:t>
            </a:r>
            <a:r>
              <a:rPr dirty="0"/>
              <a:t> </a:t>
            </a:r>
            <a:r>
              <a:rPr dirty="0" err="1"/>
              <a:t>digər</a:t>
            </a:r>
            <a:r>
              <a:rPr dirty="0"/>
              <a:t> </a:t>
            </a:r>
            <a:r>
              <a:rPr dirty="0" err="1"/>
              <a:t>çeşidləmə</a:t>
            </a:r>
            <a:r>
              <a:rPr dirty="0"/>
              <a:t> </a:t>
            </a:r>
            <a:r>
              <a:rPr dirty="0" err="1"/>
              <a:t>alqoritmlərindən</a:t>
            </a:r>
            <a:r>
              <a:rPr dirty="0"/>
              <a:t> </a:t>
            </a:r>
            <a:r>
              <a:rPr dirty="0" err="1"/>
              <a:t>daha</a:t>
            </a:r>
            <a:r>
              <a:rPr dirty="0"/>
              <a:t> </a:t>
            </a:r>
            <a:r>
              <a:rPr dirty="0" err="1"/>
              <a:t>yüksək</a:t>
            </a:r>
            <a:r>
              <a:rPr dirty="0"/>
              <a:t> </a:t>
            </a:r>
            <a:r>
              <a:rPr dirty="0" err="1"/>
              <a:t>vaxt</a:t>
            </a:r>
            <a:r>
              <a:rPr dirty="0"/>
              <a:t> </a:t>
            </a:r>
            <a:r>
              <a:rPr dirty="0" err="1"/>
              <a:t>mürəkkəbliyinə</a:t>
            </a:r>
            <a:r>
              <a:rPr dirty="0"/>
              <a:t> </a:t>
            </a:r>
            <a:r>
              <a:rPr dirty="0" err="1"/>
              <a:t>malikdir</a:t>
            </a:r>
            <a:r>
              <a:rPr dirty="0"/>
              <a:t>. Bu, </a:t>
            </a:r>
            <a:r>
              <a:rPr dirty="0" err="1"/>
              <a:t>çox</a:t>
            </a:r>
            <a:r>
              <a:rPr dirty="0"/>
              <a:t> </a:t>
            </a:r>
            <a:r>
              <a:rPr dirty="0" err="1"/>
              <a:t>kiçik</a:t>
            </a:r>
            <a:r>
              <a:rPr dirty="0"/>
              <a:t> </a:t>
            </a:r>
            <a:r>
              <a:rPr dirty="0" err="1"/>
              <a:t>verilənlər</a:t>
            </a:r>
            <a:r>
              <a:rPr dirty="0"/>
              <a:t> </a:t>
            </a:r>
            <a:r>
              <a:rPr dirty="0" err="1"/>
              <a:t>dəstləri</a:t>
            </a:r>
            <a:r>
              <a:rPr dirty="0"/>
              <a:t> </a:t>
            </a:r>
            <a:r>
              <a:rPr dirty="0" err="1"/>
              <a:t>üçün</a:t>
            </a:r>
            <a:r>
              <a:rPr dirty="0"/>
              <a:t> </a:t>
            </a:r>
            <a:r>
              <a:rPr dirty="0" err="1"/>
              <a:t>daha</a:t>
            </a:r>
            <a:r>
              <a:rPr dirty="0"/>
              <a:t> </a:t>
            </a:r>
            <a:r>
              <a:rPr dirty="0" err="1"/>
              <a:t>yavaş</a:t>
            </a:r>
            <a:r>
              <a:rPr dirty="0"/>
              <a:t> </a:t>
            </a:r>
            <a:r>
              <a:rPr dirty="0" err="1"/>
              <a:t>performansla</a:t>
            </a:r>
            <a:r>
              <a:rPr dirty="0"/>
              <a:t> </a:t>
            </a:r>
            <a:r>
              <a:rPr dirty="0" err="1"/>
              <a:t>nəticələnə</a:t>
            </a:r>
            <a:r>
              <a:rPr dirty="0"/>
              <a:t> </a:t>
            </a:r>
            <a:r>
              <a:rPr dirty="0" err="1"/>
              <a:t>bilər</a:t>
            </a:r>
            <a:r>
              <a:rPr dirty="0"/>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3"/>
          <p:cNvSpPr txBox="1">
            <a:spLocks noGrp="1"/>
          </p:cNvSpPr>
          <p:nvPr>
            <p:ph type="title"/>
          </p:nvPr>
        </p:nvSpPr>
        <p:spPr>
          <a:xfrm>
            <a:off x="719999" y="3862049"/>
            <a:ext cx="7704002" cy="572701"/>
          </a:xfrm>
          <a:prstGeom prst="rect">
            <a:avLst/>
          </a:prstGeom>
        </p:spPr>
        <p:txBody>
          <a:bodyPr/>
          <a:lstStyle/>
          <a:p>
            <a:pPr defTabSz="822959">
              <a:defRPr sz="2520"/>
            </a:pPr>
            <a:endParaRPr/>
          </a:p>
        </p:txBody>
      </p:sp>
      <p:pic>
        <p:nvPicPr>
          <p:cNvPr id="655" name="Picture 3" descr="Picture 3"/>
          <p:cNvPicPr>
            <a:picLocks noGrp="1" noChangeAspect="1"/>
          </p:cNvPicPr>
          <p:nvPr>
            <p:ph type="pic" idx="21"/>
          </p:nvPr>
        </p:nvPicPr>
        <p:blipFill>
          <a:blip r:embed="rId2"/>
          <a:stretch>
            <a:fillRect/>
          </a:stretch>
        </p:blipFill>
        <p:spPr>
          <a:xfrm>
            <a:off x="189864" y="285115"/>
            <a:ext cx="8869682" cy="4572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itle 1"/>
          <p:cNvSpPr txBox="1">
            <a:spLocks noGrp="1"/>
          </p:cNvSpPr>
          <p:nvPr>
            <p:ph type="title"/>
          </p:nvPr>
        </p:nvSpPr>
        <p:spPr>
          <a:xfrm>
            <a:off x="720090" y="539115"/>
            <a:ext cx="7703819" cy="4226560"/>
          </a:xfrm>
          <a:prstGeom prst="rect">
            <a:avLst/>
          </a:prstGeom>
        </p:spPr>
        <p:txBody>
          <a:bodyPr/>
          <a:lstStyle/>
          <a:p>
            <a:r>
              <a:t>Fibonacci SEARCH:</a:t>
            </a:r>
            <a:br/>
            <a:r>
              <a:rPr sz="2000"/>
              <a:t>Fibonacci Axtarışı çeşidlənmiş massivdə elementi axtarmaq üçün Fibonaççi nömrələrindən istifadə edən müqayisəyə əsaslanan bir texnikadır.</a:t>
            </a:r>
            <a:br>
              <a:rPr sz="2000"/>
            </a:br>
            <a:r>
              <a:rPr sz="2000"/>
              <a:t>Fibonacci axtarış metodu, Binar axtarış metodu kimi, böl və fəth texnikasına əsaslanan müqayisə əsaslı axtarış alqoritmidir. Bu axtarış metodu azalmayan ardıcıllıqla çeşidlənən massivdə işləyir. Bu axtarış alqoritminin daxili hissələrinə dərindən girməzdən əvvəl gəlin əvvəlcə Fibonaççi nömrələrini anlayaq</a:t>
            </a:r>
            <a: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Google Shape;472;p34"/>
          <p:cNvSpPr txBox="1">
            <a:spLocks noGrp="1"/>
          </p:cNvSpPr>
          <p:nvPr>
            <p:ph type="title"/>
          </p:nvPr>
        </p:nvSpPr>
        <p:spPr>
          <a:xfrm>
            <a:off x="720074" y="539400"/>
            <a:ext cx="7704002" cy="572701"/>
          </a:xfrm>
          <a:prstGeom prst="rect">
            <a:avLst/>
          </a:prstGeom>
        </p:spPr>
        <p:txBody>
          <a:bodyPr/>
          <a:lstStyle>
            <a:lvl1pPr defTabSz="822959">
              <a:defRPr sz="2520"/>
            </a:lvl1pPr>
          </a:lstStyle>
          <a:p>
            <a:r>
              <a:t>Quick Sort</a:t>
            </a:r>
          </a:p>
        </p:txBody>
      </p:sp>
      <p:sp>
        <p:nvSpPr>
          <p:cNvPr id="658" name="Google Shape;482;p34"/>
          <p:cNvSpPr/>
          <p:nvPr/>
        </p:nvSpPr>
        <p:spPr>
          <a:xfrm>
            <a:off x="5751283" y="810806"/>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chemeClr val="accent4">
                  <a:lumOff val="44000"/>
                  <a:alpha val="50195"/>
                </a:schemeClr>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659" name="Google Shape;394;p31"/>
          <p:cNvSpPr txBox="1"/>
          <p:nvPr/>
        </p:nvSpPr>
        <p:spPr>
          <a:xfrm>
            <a:off x="720074" y="1462174"/>
            <a:ext cx="8181521" cy="2954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r>
              <a:rPr sz="1800" dirty="0" err="1"/>
              <a:t>QuickSort</a:t>
            </a:r>
            <a:r>
              <a:rPr sz="1800" dirty="0"/>
              <a:t>, </a:t>
            </a:r>
            <a:r>
              <a:rPr sz="1800" dirty="0" err="1"/>
              <a:t>Böl</a:t>
            </a:r>
            <a:r>
              <a:rPr sz="1800" dirty="0"/>
              <a:t> </a:t>
            </a:r>
            <a:r>
              <a:rPr sz="1800" dirty="0" err="1"/>
              <a:t>və</a:t>
            </a:r>
            <a:r>
              <a:rPr sz="1800" dirty="0"/>
              <a:t> </a:t>
            </a:r>
            <a:r>
              <a:rPr sz="1800" dirty="0" err="1"/>
              <a:t>Fəth</a:t>
            </a:r>
            <a:r>
              <a:rPr sz="1800" dirty="0"/>
              <a:t> et </a:t>
            </a:r>
            <a:r>
              <a:rPr sz="1800" dirty="0" err="1"/>
              <a:t>alqoritminə</a:t>
            </a:r>
            <a:r>
              <a:rPr sz="1800" dirty="0"/>
              <a:t> </a:t>
            </a:r>
            <a:r>
              <a:rPr sz="1800" dirty="0" err="1"/>
              <a:t>əsaslanan</a:t>
            </a:r>
            <a:r>
              <a:rPr sz="1800" dirty="0"/>
              <a:t> </a:t>
            </a:r>
            <a:r>
              <a:rPr sz="1800" dirty="0" err="1"/>
              <a:t>çeşidləmə</a:t>
            </a:r>
            <a:r>
              <a:rPr sz="1800" dirty="0"/>
              <a:t> </a:t>
            </a:r>
            <a:r>
              <a:rPr sz="1800" dirty="0" err="1"/>
              <a:t>alqoritmidir</a:t>
            </a:r>
            <a:r>
              <a:rPr sz="1800" dirty="0"/>
              <a:t> </a:t>
            </a:r>
            <a:r>
              <a:rPr sz="1800" dirty="0" err="1"/>
              <a:t>ki</a:t>
            </a:r>
            <a:r>
              <a:rPr sz="1800" dirty="0"/>
              <a:t>, o, </a:t>
            </a:r>
            <a:r>
              <a:rPr sz="1800" dirty="0" err="1"/>
              <a:t>elementi</a:t>
            </a:r>
            <a:r>
              <a:rPr sz="1800" dirty="0"/>
              <a:t> pivot </a:t>
            </a:r>
            <a:r>
              <a:rPr sz="1800" dirty="0" err="1"/>
              <a:t>kimi</a:t>
            </a:r>
            <a:r>
              <a:rPr sz="1800" dirty="0"/>
              <a:t> </a:t>
            </a:r>
            <a:r>
              <a:rPr sz="1800" dirty="0" err="1"/>
              <a:t>seçir</a:t>
            </a:r>
            <a:r>
              <a:rPr sz="1800" dirty="0"/>
              <a:t> </a:t>
            </a:r>
            <a:r>
              <a:rPr sz="1800" dirty="0" err="1"/>
              <a:t>və</a:t>
            </a:r>
            <a:r>
              <a:rPr sz="1800" dirty="0"/>
              <a:t> </a:t>
            </a:r>
            <a:r>
              <a:rPr sz="1800" dirty="0" err="1"/>
              <a:t>pivotu</a:t>
            </a:r>
            <a:r>
              <a:rPr sz="1800" dirty="0"/>
              <a:t> </a:t>
            </a:r>
            <a:r>
              <a:rPr sz="1800" dirty="0" err="1"/>
              <a:t>çeşidlənmiş</a:t>
            </a:r>
            <a:r>
              <a:rPr sz="1800" dirty="0"/>
              <a:t> </a:t>
            </a:r>
            <a:r>
              <a:rPr sz="1800" dirty="0" err="1"/>
              <a:t>massivdə</a:t>
            </a:r>
            <a:r>
              <a:rPr sz="1800" dirty="0"/>
              <a:t> </a:t>
            </a:r>
            <a:r>
              <a:rPr sz="1800" dirty="0" err="1"/>
              <a:t>düzgün</a:t>
            </a:r>
            <a:r>
              <a:rPr sz="1800" dirty="0"/>
              <a:t> </a:t>
            </a:r>
            <a:r>
              <a:rPr sz="1800" dirty="0" err="1"/>
              <a:t>mövqedə</a:t>
            </a:r>
            <a:r>
              <a:rPr sz="1800" dirty="0"/>
              <a:t> </a:t>
            </a:r>
            <a:r>
              <a:rPr sz="1800" dirty="0" err="1"/>
              <a:t>yerləşdirməklə</a:t>
            </a:r>
            <a:r>
              <a:rPr sz="1800" dirty="0"/>
              <a:t> </a:t>
            </a:r>
            <a:r>
              <a:rPr sz="1800" dirty="0" err="1"/>
              <a:t>verilmiş</a:t>
            </a:r>
            <a:r>
              <a:rPr sz="1800" dirty="0"/>
              <a:t> </a:t>
            </a:r>
            <a:r>
              <a:rPr sz="1800" dirty="0" err="1"/>
              <a:t>massivi</a:t>
            </a:r>
            <a:r>
              <a:rPr sz="1800" dirty="0"/>
              <a:t> </a:t>
            </a:r>
            <a:r>
              <a:rPr sz="1800" dirty="0" err="1"/>
              <a:t>seçilmiş</a:t>
            </a:r>
            <a:r>
              <a:rPr sz="1800" dirty="0"/>
              <a:t> </a:t>
            </a:r>
            <a:r>
              <a:rPr sz="1800" dirty="0" err="1"/>
              <a:t>pivotun</a:t>
            </a:r>
            <a:r>
              <a:rPr sz="1800" dirty="0"/>
              <a:t> </a:t>
            </a:r>
            <a:r>
              <a:rPr sz="1800" dirty="0" err="1"/>
              <a:t>ətrafında</a:t>
            </a:r>
            <a:r>
              <a:rPr sz="1800" dirty="0"/>
              <a:t> </a:t>
            </a:r>
            <a:r>
              <a:rPr sz="1800" dirty="0" err="1"/>
              <a:t>bölür</a:t>
            </a:r>
            <a:r>
              <a:rPr sz="1800" dirty="0"/>
              <a:t>. </a:t>
            </a:r>
            <a:endParaRPr sz="1800" dirty="0">
              <a:solidFill>
                <a:srgbClr val="000000"/>
              </a:solidFill>
            </a:endParaRPr>
          </a:p>
          <a:p>
            <a:endParaRPr sz="1800" dirty="0">
              <a:solidFill>
                <a:srgbClr val="000000"/>
              </a:solidFill>
            </a:endParaRPr>
          </a:p>
          <a:p>
            <a:r>
              <a:rPr sz="1800" dirty="0"/>
              <a:t> </a:t>
            </a:r>
            <a:r>
              <a:rPr sz="1800" dirty="0" err="1"/>
              <a:t>QuickSort</a:t>
            </a:r>
            <a:r>
              <a:rPr sz="1800" dirty="0"/>
              <a:t>-da </a:t>
            </a:r>
            <a:r>
              <a:rPr sz="1800" dirty="0" err="1"/>
              <a:t>əsas</a:t>
            </a:r>
            <a:r>
              <a:rPr sz="1800" dirty="0"/>
              <a:t> proses </a:t>
            </a:r>
            <a:r>
              <a:rPr sz="1800" dirty="0" err="1"/>
              <a:t>bölmədir</a:t>
            </a:r>
            <a:r>
              <a:rPr sz="1800" dirty="0"/>
              <a:t> (). </a:t>
            </a:r>
            <a:r>
              <a:rPr sz="1800" dirty="0" err="1"/>
              <a:t>Bölmələrin</a:t>
            </a:r>
            <a:r>
              <a:rPr sz="1800" dirty="0"/>
              <a:t> </a:t>
            </a:r>
            <a:r>
              <a:rPr sz="1800" dirty="0" err="1"/>
              <a:t>məqsədi</a:t>
            </a:r>
            <a:r>
              <a:rPr sz="1800" dirty="0"/>
              <a:t> </a:t>
            </a:r>
            <a:r>
              <a:rPr sz="1800" dirty="0" err="1"/>
              <a:t>pivotu</a:t>
            </a:r>
            <a:r>
              <a:rPr sz="1800" dirty="0"/>
              <a:t> (</a:t>
            </a:r>
            <a:r>
              <a:rPr sz="1800" dirty="0" err="1"/>
              <a:t>hər</a:t>
            </a:r>
            <a:r>
              <a:rPr sz="1800" dirty="0"/>
              <a:t> </a:t>
            </a:r>
            <a:r>
              <a:rPr sz="1800" dirty="0" err="1"/>
              <a:t>hansı</a:t>
            </a:r>
            <a:r>
              <a:rPr sz="1800" dirty="0"/>
              <a:t> </a:t>
            </a:r>
            <a:r>
              <a:rPr sz="1800" dirty="0" err="1"/>
              <a:t>bir</a:t>
            </a:r>
            <a:r>
              <a:rPr sz="1800" dirty="0"/>
              <a:t> </a:t>
            </a:r>
            <a:r>
              <a:rPr sz="1800" dirty="0" err="1"/>
              <a:t>elementi</a:t>
            </a:r>
            <a:r>
              <a:rPr sz="1800" dirty="0"/>
              <a:t> </a:t>
            </a:r>
            <a:r>
              <a:rPr sz="1800" dirty="0" err="1"/>
              <a:t>döngə</a:t>
            </a:r>
            <a:r>
              <a:rPr sz="1800" dirty="0"/>
              <a:t> </a:t>
            </a:r>
            <a:r>
              <a:rPr sz="1800" dirty="0" err="1"/>
              <a:t>kimi</a:t>
            </a:r>
            <a:r>
              <a:rPr sz="1800" dirty="0"/>
              <a:t> </a:t>
            </a:r>
            <a:r>
              <a:rPr sz="1800" dirty="0" err="1"/>
              <a:t>seçmək</a:t>
            </a:r>
            <a:r>
              <a:rPr sz="1800" dirty="0"/>
              <a:t> </a:t>
            </a:r>
            <a:r>
              <a:rPr sz="1800" dirty="0" err="1"/>
              <a:t>olar</a:t>
            </a:r>
            <a:r>
              <a:rPr sz="1800" dirty="0"/>
              <a:t>) </a:t>
            </a:r>
            <a:r>
              <a:rPr sz="1800" dirty="0" err="1"/>
              <a:t>çeşidlənmiş</a:t>
            </a:r>
            <a:r>
              <a:rPr sz="1800" dirty="0"/>
              <a:t> </a:t>
            </a:r>
            <a:r>
              <a:rPr sz="1800" dirty="0" err="1"/>
              <a:t>massivdə</a:t>
            </a:r>
            <a:r>
              <a:rPr sz="1800" dirty="0"/>
              <a:t> </a:t>
            </a:r>
            <a:r>
              <a:rPr sz="1800" dirty="0" err="1"/>
              <a:t>düzgün</a:t>
            </a:r>
            <a:r>
              <a:rPr sz="1800" dirty="0"/>
              <a:t> </a:t>
            </a:r>
            <a:r>
              <a:rPr sz="1800" dirty="0" err="1"/>
              <a:t>mövqeyinə</a:t>
            </a:r>
            <a:r>
              <a:rPr sz="1800" dirty="0"/>
              <a:t> </a:t>
            </a:r>
            <a:r>
              <a:rPr sz="1800" dirty="0" err="1"/>
              <a:t>yerləşdirmək</a:t>
            </a:r>
            <a:r>
              <a:rPr sz="1800" dirty="0"/>
              <a:t> </a:t>
            </a:r>
            <a:r>
              <a:rPr sz="1800" dirty="0" err="1"/>
              <a:t>və</a:t>
            </a:r>
            <a:r>
              <a:rPr sz="1800" dirty="0"/>
              <a:t> </a:t>
            </a:r>
            <a:r>
              <a:rPr sz="1800" dirty="0" err="1"/>
              <a:t>bütün</a:t>
            </a:r>
            <a:r>
              <a:rPr sz="1800" dirty="0"/>
              <a:t> </a:t>
            </a:r>
            <a:r>
              <a:rPr sz="1800" dirty="0" err="1"/>
              <a:t>kiçik</a:t>
            </a:r>
            <a:r>
              <a:rPr sz="1800" dirty="0"/>
              <a:t> </a:t>
            </a:r>
            <a:r>
              <a:rPr sz="1800" dirty="0" err="1"/>
              <a:t>elementləri</a:t>
            </a:r>
            <a:r>
              <a:rPr sz="1800" dirty="0"/>
              <a:t> </a:t>
            </a:r>
            <a:r>
              <a:rPr sz="1800" dirty="0" err="1"/>
              <a:t>pivotun</a:t>
            </a:r>
            <a:r>
              <a:rPr sz="1800" dirty="0"/>
              <a:t> </a:t>
            </a:r>
            <a:r>
              <a:rPr sz="1800" dirty="0" err="1"/>
              <a:t>soluna</a:t>
            </a:r>
            <a:r>
              <a:rPr sz="1800" dirty="0"/>
              <a:t>, </a:t>
            </a:r>
            <a:r>
              <a:rPr sz="1800" dirty="0" err="1"/>
              <a:t>bütün</a:t>
            </a:r>
            <a:r>
              <a:rPr sz="1800" dirty="0"/>
              <a:t> </a:t>
            </a:r>
            <a:r>
              <a:rPr sz="1800" dirty="0" err="1"/>
              <a:t>böyük</a:t>
            </a:r>
            <a:r>
              <a:rPr sz="1800" dirty="0"/>
              <a:t> </a:t>
            </a:r>
            <a:r>
              <a:rPr sz="1800" dirty="0" err="1"/>
              <a:t>elementləri</a:t>
            </a:r>
            <a:r>
              <a:rPr sz="1800" dirty="0"/>
              <a:t> </a:t>
            </a:r>
            <a:r>
              <a:rPr sz="1800" dirty="0" err="1"/>
              <a:t>isə</a:t>
            </a:r>
            <a:r>
              <a:rPr sz="1800" dirty="0"/>
              <a:t> </a:t>
            </a:r>
            <a:r>
              <a:rPr sz="1800" dirty="0" err="1"/>
              <a:t>sağına</a:t>
            </a:r>
            <a:r>
              <a:rPr sz="1800" dirty="0"/>
              <a:t> </a:t>
            </a:r>
            <a:r>
              <a:rPr sz="1800" dirty="0" err="1"/>
              <a:t>qoymaqdır</a:t>
            </a:r>
            <a:r>
              <a:rPr sz="1800" dirty="0"/>
              <a:t>. </a:t>
            </a:r>
            <a:r>
              <a:rPr sz="1800" dirty="0" err="1"/>
              <a:t>Bölmə</a:t>
            </a:r>
            <a:r>
              <a:rPr sz="1800" dirty="0"/>
              <a:t>, </a:t>
            </a:r>
            <a:r>
              <a:rPr sz="1800" dirty="0" err="1"/>
              <a:t>döngə</a:t>
            </a:r>
            <a:r>
              <a:rPr sz="1800" dirty="0"/>
              <a:t> </a:t>
            </a:r>
            <a:r>
              <a:rPr sz="1800" dirty="0" err="1"/>
              <a:t>düzgün</a:t>
            </a:r>
            <a:r>
              <a:rPr sz="1800" dirty="0"/>
              <a:t> </a:t>
            </a:r>
            <a:r>
              <a:rPr sz="1800" dirty="0" err="1"/>
              <a:t>mövqeyə</a:t>
            </a:r>
            <a:r>
              <a:rPr sz="1800" dirty="0"/>
              <a:t> </a:t>
            </a:r>
            <a:r>
              <a:rPr sz="1800" dirty="0" err="1"/>
              <a:t>yerləşdirildikdən</a:t>
            </a:r>
            <a:r>
              <a:rPr sz="1800" dirty="0"/>
              <a:t> </a:t>
            </a:r>
            <a:r>
              <a:rPr sz="1800" dirty="0" err="1"/>
              <a:t>sonra</a:t>
            </a:r>
            <a:r>
              <a:rPr sz="1800" dirty="0"/>
              <a:t> </a:t>
            </a:r>
            <a:r>
              <a:rPr sz="1800" dirty="0" err="1"/>
              <a:t>pivotun</a:t>
            </a:r>
            <a:r>
              <a:rPr sz="1800" dirty="0"/>
              <a:t> </a:t>
            </a:r>
            <a:r>
              <a:rPr sz="1800" dirty="0" err="1"/>
              <a:t>hər</a:t>
            </a:r>
            <a:r>
              <a:rPr sz="1800" dirty="0"/>
              <a:t> </a:t>
            </a:r>
            <a:r>
              <a:rPr sz="1800" dirty="0" err="1"/>
              <a:t>tərəfində</a:t>
            </a:r>
            <a:r>
              <a:rPr sz="1800" dirty="0"/>
              <a:t> </a:t>
            </a:r>
            <a:r>
              <a:rPr sz="1800" dirty="0" err="1"/>
              <a:t>rekursiv</a:t>
            </a:r>
            <a:r>
              <a:rPr sz="1800" dirty="0"/>
              <a:t> </a:t>
            </a:r>
            <a:r>
              <a:rPr sz="1800" dirty="0" err="1"/>
              <a:t>şəkildə</a:t>
            </a:r>
            <a:r>
              <a:rPr sz="1800" dirty="0"/>
              <a:t> </a:t>
            </a:r>
            <a:r>
              <a:rPr sz="1800" dirty="0" err="1"/>
              <a:t>həyata</a:t>
            </a:r>
            <a:r>
              <a:rPr sz="1800" dirty="0"/>
              <a:t> </a:t>
            </a:r>
            <a:r>
              <a:rPr sz="1800" dirty="0" err="1"/>
              <a:t>keçirilir</a:t>
            </a:r>
            <a:r>
              <a:rPr sz="1800" dirty="0"/>
              <a:t> </a:t>
            </a:r>
            <a:r>
              <a:rPr sz="1800" dirty="0" err="1"/>
              <a:t>və</a:t>
            </a:r>
            <a:r>
              <a:rPr sz="1800" dirty="0"/>
              <a:t> </a:t>
            </a:r>
            <a:r>
              <a:rPr sz="1800" dirty="0" err="1"/>
              <a:t>bu</a:t>
            </a:r>
            <a:r>
              <a:rPr sz="1800" dirty="0"/>
              <a:t>, </a:t>
            </a:r>
            <a:r>
              <a:rPr sz="1800" dirty="0" err="1"/>
              <a:t>nəhayət</a:t>
            </a:r>
            <a:r>
              <a:rPr sz="1800" dirty="0"/>
              <a:t>, </a:t>
            </a:r>
            <a:r>
              <a:rPr sz="1800" dirty="0" err="1"/>
              <a:t>massivi</a:t>
            </a:r>
            <a:r>
              <a:rPr sz="1800" dirty="0"/>
              <a:t> </a:t>
            </a:r>
            <a:r>
              <a:rPr sz="1800" dirty="0" err="1"/>
              <a:t>çeşidləyir</a:t>
            </a:r>
            <a:r>
              <a:rPr sz="1800" dirty="0"/>
              <a:t>.</a:t>
            </a:r>
            <a:endParaRPr sz="18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Google Shape;541;p36"/>
          <p:cNvSpPr txBox="1">
            <a:spLocks noGrp="1"/>
          </p:cNvSpPr>
          <p:nvPr>
            <p:ph type="title"/>
          </p:nvPr>
        </p:nvSpPr>
        <p:spPr>
          <a:xfrm>
            <a:off x="719999" y="539400"/>
            <a:ext cx="7704002" cy="572701"/>
          </a:xfrm>
          <a:prstGeom prst="rect">
            <a:avLst/>
          </a:prstGeom>
        </p:spPr>
        <p:txBody>
          <a:bodyPr/>
          <a:lstStyle>
            <a:lvl1pPr defTabSz="822959">
              <a:defRPr sz="2520"/>
            </a:lvl1pPr>
          </a:lstStyle>
          <a:p>
            <a:r>
              <a:rPr dirty="0"/>
              <a:t> Pivot </a:t>
            </a:r>
            <a:r>
              <a:rPr dirty="0" err="1"/>
              <a:t>seçimi</a:t>
            </a:r>
            <a:endParaRPr dirty="0"/>
          </a:p>
        </p:txBody>
      </p:sp>
      <p:sp>
        <p:nvSpPr>
          <p:cNvPr id="662" name="Google Shape;501;p35"/>
          <p:cNvSpPr txBox="1">
            <a:spLocks noGrp="1"/>
          </p:cNvSpPr>
          <p:nvPr>
            <p:ph type="body" sz="half" idx="1"/>
          </p:nvPr>
        </p:nvSpPr>
        <p:spPr>
          <a:xfrm>
            <a:off x="1142047" y="1340699"/>
            <a:ext cx="7627880" cy="2822591"/>
          </a:xfrm>
          <a:prstGeom prst="rect">
            <a:avLst/>
          </a:prstGeom>
        </p:spPr>
        <p:txBody>
          <a:bodyPr anchor="ctr">
            <a:normAutofit fontScale="92500" lnSpcReduction="20000"/>
          </a:bodyPr>
          <a:lstStyle/>
          <a:p>
            <a:pPr marL="0" indent="0" algn="l">
              <a:defRPr sz="1400"/>
            </a:pPr>
            <a:r>
              <a:rPr sz="2000" dirty="0" err="1"/>
              <a:t>Pivotları</a:t>
            </a:r>
            <a:r>
              <a:rPr sz="2000" dirty="0"/>
              <a:t> </a:t>
            </a:r>
            <a:r>
              <a:rPr sz="2000" dirty="0" err="1"/>
              <a:t>seçmək</a:t>
            </a:r>
            <a:r>
              <a:rPr sz="2000" dirty="0"/>
              <a:t> </a:t>
            </a:r>
            <a:r>
              <a:rPr sz="2000" dirty="0" err="1"/>
              <a:t>üçün</a:t>
            </a:r>
            <a:r>
              <a:rPr sz="2000" dirty="0"/>
              <a:t> </a:t>
            </a:r>
            <a:r>
              <a:rPr sz="2000" dirty="0" err="1"/>
              <a:t>bir</a:t>
            </a:r>
            <a:r>
              <a:rPr sz="2000" dirty="0"/>
              <a:t> </a:t>
            </a:r>
            <a:r>
              <a:rPr sz="2000" dirty="0" err="1"/>
              <a:t>çox</a:t>
            </a:r>
            <a:r>
              <a:rPr sz="2000" dirty="0"/>
              <a:t> </a:t>
            </a:r>
            <a:r>
              <a:rPr sz="2000" dirty="0" err="1"/>
              <a:t>fərqli</a:t>
            </a:r>
            <a:r>
              <a:rPr sz="2000" dirty="0"/>
              <a:t> </a:t>
            </a:r>
            <a:r>
              <a:rPr sz="2000" dirty="0" err="1"/>
              <a:t>seçim</a:t>
            </a:r>
            <a:r>
              <a:rPr sz="2000" dirty="0"/>
              <a:t> var.</a:t>
            </a:r>
          </a:p>
          <a:p>
            <a:pPr marL="171450" indent="-171450" algn="l">
              <a:buClr>
                <a:schemeClr val="accent4">
                  <a:lumOff val="44000"/>
                </a:schemeClr>
              </a:buClr>
              <a:buSzPts val="1400"/>
              <a:buFont typeface="Arial"/>
              <a:buChar char="•"/>
              <a:defRPr sz="1400"/>
            </a:pPr>
            <a:r>
              <a:rPr sz="2000" dirty="0" err="1"/>
              <a:t>Həmişə</a:t>
            </a:r>
            <a:r>
              <a:rPr sz="2000" dirty="0"/>
              <a:t> pivot </a:t>
            </a:r>
            <a:r>
              <a:rPr sz="2000" dirty="0" err="1"/>
              <a:t>kimi</a:t>
            </a:r>
            <a:r>
              <a:rPr sz="2000" dirty="0"/>
              <a:t> </a:t>
            </a:r>
            <a:r>
              <a:rPr sz="2000" dirty="0" err="1"/>
              <a:t>birinci</a:t>
            </a:r>
            <a:r>
              <a:rPr sz="2000" dirty="0"/>
              <a:t> </a:t>
            </a:r>
            <a:r>
              <a:rPr sz="2000" dirty="0" err="1"/>
              <a:t>elementi</a:t>
            </a:r>
            <a:r>
              <a:rPr sz="2000" dirty="0"/>
              <a:t> </a:t>
            </a:r>
            <a:r>
              <a:rPr sz="2000" dirty="0" err="1"/>
              <a:t>seçin</a:t>
            </a:r>
            <a:r>
              <a:rPr sz="2000" dirty="0"/>
              <a:t>. </a:t>
            </a:r>
          </a:p>
          <a:p>
            <a:pPr marL="171450" indent="-171450" algn="l">
              <a:buClr>
                <a:schemeClr val="accent4">
                  <a:lumOff val="44000"/>
                </a:schemeClr>
              </a:buClr>
              <a:buSzPts val="1400"/>
              <a:buFont typeface="Arial"/>
              <a:buChar char="•"/>
              <a:defRPr sz="1400"/>
            </a:pPr>
            <a:r>
              <a:rPr sz="2000" dirty="0" err="1"/>
              <a:t>Həmişə</a:t>
            </a:r>
            <a:r>
              <a:rPr sz="2000" dirty="0"/>
              <a:t> son </a:t>
            </a:r>
            <a:r>
              <a:rPr sz="2000" dirty="0" err="1"/>
              <a:t>elementi</a:t>
            </a:r>
            <a:r>
              <a:rPr sz="2000" dirty="0"/>
              <a:t> pivot </a:t>
            </a:r>
            <a:r>
              <a:rPr sz="2000" dirty="0" err="1"/>
              <a:t>kimi</a:t>
            </a:r>
            <a:r>
              <a:rPr sz="2000" dirty="0"/>
              <a:t> </a:t>
            </a:r>
            <a:r>
              <a:rPr sz="2000" dirty="0" err="1"/>
              <a:t>seçin</a:t>
            </a:r>
            <a:r>
              <a:rPr sz="2000" dirty="0"/>
              <a:t> (</a:t>
            </a:r>
            <a:r>
              <a:rPr sz="2000" dirty="0" err="1"/>
              <a:t>aşağıda</a:t>
            </a:r>
            <a:r>
              <a:rPr sz="2000" dirty="0"/>
              <a:t> </a:t>
            </a:r>
            <a:r>
              <a:rPr sz="2000" dirty="0" err="1"/>
              <a:t>həyata</a:t>
            </a:r>
            <a:r>
              <a:rPr sz="2000" dirty="0"/>
              <a:t> </a:t>
            </a:r>
            <a:r>
              <a:rPr sz="2000" dirty="0" err="1"/>
              <a:t>keçirilir</a:t>
            </a:r>
            <a:r>
              <a:rPr sz="2000" dirty="0"/>
              <a:t>) </a:t>
            </a:r>
          </a:p>
          <a:p>
            <a:pPr marL="171450" indent="-171450" algn="l">
              <a:buClr>
                <a:schemeClr val="accent4">
                  <a:lumOff val="44000"/>
                </a:schemeClr>
              </a:buClr>
              <a:buSzPts val="1400"/>
              <a:buFont typeface="Arial"/>
              <a:buChar char="•"/>
              <a:defRPr sz="1400"/>
            </a:pPr>
            <a:r>
              <a:rPr sz="2000" dirty="0"/>
              <a:t>Pivot </a:t>
            </a:r>
            <a:r>
              <a:rPr sz="2000" dirty="0" err="1"/>
              <a:t>kimi</a:t>
            </a:r>
            <a:r>
              <a:rPr sz="2000" dirty="0"/>
              <a:t> </a:t>
            </a:r>
            <a:r>
              <a:rPr sz="2000" dirty="0" err="1"/>
              <a:t>təsadüfi</a:t>
            </a:r>
            <a:r>
              <a:rPr sz="2000" dirty="0"/>
              <a:t> </a:t>
            </a:r>
            <a:r>
              <a:rPr sz="2000" dirty="0" err="1"/>
              <a:t>bir</a:t>
            </a:r>
            <a:r>
              <a:rPr sz="2000" dirty="0"/>
              <a:t> element </a:t>
            </a:r>
            <a:r>
              <a:rPr sz="2000" dirty="0" err="1"/>
              <a:t>seçin</a:t>
            </a:r>
            <a:r>
              <a:rPr sz="2000" dirty="0"/>
              <a:t>. </a:t>
            </a:r>
            <a:br>
              <a:rPr sz="2000" dirty="0"/>
            </a:br>
            <a:r>
              <a:rPr sz="2000" dirty="0" err="1"/>
              <a:t>Döngə</a:t>
            </a:r>
            <a:r>
              <a:rPr sz="2000" dirty="0"/>
              <a:t> </a:t>
            </a:r>
            <a:r>
              <a:rPr sz="2000" dirty="0" err="1"/>
              <a:t>kimi</a:t>
            </a:r>
            <a:r>
              <a:rPr sz="2000" dirty="0"/>
              <a:t> </a:t>
            </a:r>
            <a:r>
              <a:rPr sz="2000" dirty="0" err="1"/>
              <a:t>ortanı</a:t>
            </a:r>
            <a:r>
              <a:rPr sz="2000" dirty="0"/>
              <a:t> </a:t>
            </a:r>
            <a:r>
              <a:rPr sz="2000" dirty="0" err="1"/>
              <a:t>seçin</a:t>
            </a:r>
            <a:r>
              <a:rPr sz="2000" dirty="0"/>
              <a:t>. </a:t>
            </a:r>
          </a:p>
          <a:p>
            <a:pPr marL="171450" indent="-171450" algn="l">
              <a:buClr>
                <a:schemeClr val="accent4">
                  <a:lumOff val="44000"/>
                </a:schemeClr>
              </a:buClr>
              <a:buSzPts val="1400"/>
              <a:buFont typeface="Arial"/>
              <a:buChar char="•"/>
              <a:defRPr sz="1400"/>
            </a:pPr>
            <a:endParaRPr sz="2000" dirty="0"/>
          </a:p>
          <a:p>
            <a:pPr marL="171450" indent="-171450" algn="l">
              <a:buClr>
                <a:schemeClr val="accent4">
                  <a:lumOff val="44000"/>
                </a:schemeClr>
              </a:buClr>
              <a:buSzPts val="1600"/>
              <a:buFont typeface="Arial"/>
              <a:buChar char="•"/>
              <a:defRPr sz="1600"/>
            </a:pPr>
            <a:endParaRPr sz="2400" dirty="0"/>
          </a:p>
          <a:p>
            <a:pPr marL="0" indent="0" algn="l">
              <a:defRPr sz="1400"/>
            </a:pPr>
            <a:r>
              <a:rPr sz="2000" dirty="0" err="1"/>
              <a:t>Məntiq</a:t>
            </a:r>
            <a:r>
              <a:rPr sz="2000" dirty="0"/>
              <a:t> </a:t>
            </a:r>
            <a:r>
              <a:rPr sz="2000" dirty="0" err="1"/>
              <a:t>sadədir</a:t>
            </a:r>
            <a:r>
              <a:rPr sz="2000" dirty="0"/>
              <a:t>, biz </a:t>
            </a:r>
            <a:r>
              <a:rPr sz="2000" dirty="0" err="1"/>
              <a:t>ən</a:t>
            </a:r>
            <a:r>
              <a:rPr sz="2000" dirty="0"/>
              <a:t> sol </a:t>
            </a:r>
            <a:r>
              <a:rPr sz="2000" dirty="0" err="1"/>
              <a:t>elementdən</a:t>
            </a:r>
            <a:r>
              <a:rPr sz="2000" dirty="0"/>
              <a:t> </a:t>
            </a:r>
            <a:r>
              <a:rPr sz="2000" dirty="0" err="1"/>
              <a:t>başlayırıq</a:t>
            </a:r>
            <a:r>
              <a:rPr sz="2000" dirty="0"/>
              <a:t> </a:t>
            </a:r>
            <a:r>
              <a:rPr sz="2000" dirty="0" err="1"/>
              <a:t>və</a:t>
            </a:r>
            <a:r>
              <a:rPr sz="2000" dirty="0"/>
              <a:t> </a:t>
            </a:r>
            <a:r>
              <a:rPr sz="2000" dirty="0" err="1"/>
              <a:t>daha</a:t>
            </a:r>
            <a:r>
              <a:rPr sz="2000" dirty="0"/>
              <a:t> </a:t>
            </a:r>
            <a:r>
              <a:rPr sz="2000" dirty="0" err="1"/>
              <a:t>kiçik</a:t>
            </a:r>
            <a:r>
              <a:rPr sz="2000" dirty="0"/>
              <a:t> (</a:t>
            </a:r>
            <a:r>
              <a:rPr sz="2000" dirty="0" err="1"/>
              <a:t>və</a:t>
            </a:r>
            <a:r>
              <a:rPr sz="2000" dirty="0"/>
              <a:t> </a:t>
            </a:r>
            <a:r>
              <a:rPr sz="2000" dirty="0" err="1"/>
              <a:t>ya</a:t>
            </a:r>
            <a:r>
              <a:rPr sz="2000" dirty="0"/>
              <a:t> </a:t>
            </a:r>
            <a:r>
              <a:rPr sz="2000" dirty="0" err="1"/>
              <a:t>bərabər</a:t>
            </a:r>
            <a:r>
              <a:rPr sz="2000" dirty="0"/>
              <a:t>) </a:t>
            </a:r>
            <a:r>
              <a:rPr sz="2000" dirty="0" err="1"/>
              <a:t>elementlərin</a:t>
            </a:r>
            <a:r>
              <a:rPr sz="2000" dirty="0"/>
              <a:t> </a:t>
            </a:r>
            <a:r>
              <a:rPr sz="2000" dirty="0" err="1"/>
              <a:t>indeksini</a:t>
            </a:r>
            <a:r>
              <a:rPr sz="2000" dirty="0"/>
              <a:t> </a:t>
            </a:r>
            <a:r>
              <a:rPr sz="2000" dirty="0" err="1"/>
              <a:t>i</a:t>
            </a:r>
            <a:r>
              <a:rPr sz="2000" dirty="0"/>
              <a:t> </a:t>
            </a:r>
            <a:r>
              <a:rPr sz="2000" dirty="0" err="1"/>
              <a:t>kimi</a:t>
            </a:r>
            <a:r>
              <a:rPr sz="2000" dirty="0"/>
              <a:t> </a:t>
            </a:r>
            <a:r>
              <a:rPr sz="2000" dirty="0" err="1"/>
              <a:t>izləyirik</a:t>
            </a:r>
            <a:r>
              <a:rPr sz="2000" dirty="0"/>
              <a:t>. </a:t>
            </a:r>
            <a:r>
              <a:rPr sz="2000" dirty="0" err="1"/>
              <a:t>Kəsmə</a:t>
            </a:r>
            <a:r>
              <a:rPr sz="2000" dirty="0"/>
              <a:t> </a:t>
            </a:r>
            <a:r>
              <a:rPr sz="2000" dirty="0" err="1"/>
              <a:t>zamanı</a:t>
            </a:r>
            <a:r>
              <a:rPr sz="2000" dirty="0"/>
              <a:t> </a:t>
            </a:r>
            <a:r>
              <a:rPr sz="2000" dirty="0" err="1"/>
              <a:t>daha</a:t>
            </a:r>
            <a:r>
              <a:rPr sz="2000" dirty="0"/>
              <a:t> </a:t>
            </a:r>
            <a:r>
              <a:rPr sz="2000" dirty="0" err="1"/>
              <a:t>kiçik</a:t>
            </a:r>
            <a:r>
              <a:rPr sz="2000" dirty="0"/>
              <a:t> element </a:t>
            </a:r>
            <a:r>
              <a:rPr sz="2000" dirty="0" err="1"/>
              <a:t>tapsaq</a:t>
            </a:r>
            <a:r>
              <a:rPr sz="2000" dirty="0"/>
              <a:t>, </a:t>
            </a:r>
            <a:r>
              <a:rPr sz="2000" dirty="0" err="1"/>
              <a:t>cari</a:t>
            </a:r>
            <a:r>
              <a:rPr sz="2000" dirty="0"/>
              <a:t> </a:t>
            </a:r>
            <a:r>
              <a:rPr sz="2000" dirty="0" err="1"/>
              <a:t>elementi</a:t>
            </a:r>
            <a:r>
              <a:rPr sz="2000" dirty="0"/>
              <a:t> </a:t>
            </a:r>
            <a:r>
              <a:rPr sz="2000" dirty="0" err="1"/>
              <a:t>arr</a:t>
            </a:r>
            <a:r>
              <a:rPr sz="2000" dirty="0"/>
              <a:t>[</a:t>
            </a:r>
            <a:r>
              <a:rPr sz="2000" dirty="0" err="1"/>
              <a:t>i</a:t>
            </a:r>
            <a:r>
              <a:rPr sz="2000" dirty="0"/>
              <a:t>] </a:t>
            </a:r>
            <a:r>
              <a:rPr sz="2000" dirty="0" err="1"/>
              <a:t>ilə</a:t>
            </a:r>
            <a:r>
              <a:rPr sz="2000" dirty="0"/>
              <a:t> </a:t>
            </a:r>
            <a:r>
              <a:rPr sz="2000" dirty="0" err="1"/>
              <a:t>əvəz</a:t>
            </a:r>
            <a:r>
              <a:rPr sz="2000" dirty="0"/>
              <a:t> </a:t>
            </a:r>
            <a:r>
              <a:rPr sz="2000" dirty="0" err="1"/>
              <a:t>edirik</a:t>
            </a:r>
            <a:r>
              <a:rPr sz="2000" dirty="0"/>
              <a:t>. </a:t>
            </a:r>
            <a:r>
              <a:rPr sz="2000" dirty="0" err="1"/>
              <a:t>Əks</a:t>
            </a:r>
            <a:r>
              <a:rPr sz="2000" dirty="0"/>
              <a:t> </a:t>
            </a:r>
            <a:r>
              <a:rPr sz="2000" dirty="0" err="1"/>
              <a:t>halda</a:t>
            </a:r>
            <a:r>
              <a:rPr sz="2000" dirty="0"/>
              <a:t>, biz </a:t>
            </a:r>
            <a:r>
              <a:rPr sz="2000" dirty="0" err="1"/>
              <a:t>cari</a:t>
            </a:r>
            <a:r>
              <a:rPr sz="2000" dirty="0"/>
              <a:t> </a:t>
            </a:r>
            <a:r>
              <a:rPr sz="2000" dirty="0" err="1"/>
              <a:t>elementi</a:t>
            </a:r>
            <a:r>
              <a:rPr sz="2000" dirty="0"/>
              <a:t> </a:t>
            </a:r>
            <a:r>
              <a:rPr sz="2000" dirty="0" err="1"/>
              <a:t>nəzərə</a:t>
            </a:r>
            <a:r>
              <a:rPr sz="2000" dirty="0"/>
              <a:t> </a:t>
            </a:r>
            <a:r>
              <a:rPr sz="2000" dirty="0" err="1"/>
              <a:t>almırıq</a:t>
            </a:r>
            <a:r>
              <a:rPr sz="2000" dirty="0"/>
              <a:t>.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Google Shape;500;p35"/>
          <p:cNvSpPr txBox="1">
            <a:spLocks noGrp="1"/>
          </p:cNvSpPr>
          <p:nvPr>
            <p:ph type="title"/>
          </p:nvPr>
        </p:nvSpPr>
        <p:spPr>
          <a:xfrm>
            <a:off x="719999" y="539400"/>
            <a:ext cx="7704002" cy="572701"/>
          </a:xfrm>
          <a:prstGeom prst="rect">
            <a:avLst/>
          </a:prstGeom>
        </p:spPr>
        <p:txBody>
          <a:bodyPr/>
          <a:lstStyle/>
          <a:p>
            <a:pPr defTabSz="822959">
              <a:defRPr sz="2520"/>
            </a:pPr>
            <a:r>
              <a:t>Zamanın mürəkkəbliyi:</a:t>
            </a:r>
          </a:p>
        </p:txBody>
      </p:sp>
      <p:sp>
        <p:nvSpPr>
          <p:cNvPr id="665" name="Google Shape;501;p35"/>
          <p:cNvSpPr txBox="1">
            <a:spLocks noGrp="1"/>
          </p:cNvSpPr>
          <p:nvPr>
            <p:ph type="body" sz="quarter" idx="1"/>
          </p:nvPr>
        </p:nvSpPr>
        <p:spPr>
          <a:xfrm>
            <a:off x="3815974" y="1311130"/>
            <a:ext cx="5168699" cy="817576"/>
          </a:xfrm>
          <a:prstGeom prst="rect">
            <a:avLst/>
          </a:prstGeom>
        </p:spPr>
        <p:txBody>
          <a:bodyPr>
            <a:normAutofit lnSpcReduction="10000"/>
          </a:bodyPr>
          <a:lstStyle/>
          <a:p>
            <a:pPr marL="274319" indent="-137159" defTabSz="822959">
              <a:defRPr sz="1079"/>
            </a:pPr>
            <a:r>
              <a:t>Sürətli çeşidləmə üçün ən yaxşı ssenari, hər addımda seçilmiş pivot</a:t>
            </a:r>
          </a:p>
          <a:p>
            <a:pPr marL="274319" indent="-137159" defTabSz="822959">
              <a:defRPr sz="1079"/>
            </a:pPr>
            <a:r>
              <a:t>massivi təxminən bərabər yarıya böldükdə baş verir. Bu halda,</a:t>
            </a:r>
          </a:p>
          <a:p>
            <a:pPr marL="274319" indent="-137159" defTabSz="822959">
              <a:defRPr sz="1079"/>
            </a:pPr>
            <a:r>
              <a:t>alqoritm səmərəli Çeşidləmə aparan balanslaşdırılmış bölmələr</a:t>
            </a:r>
          </a:p>
          <a:p>
            <a:pPr marL="274319" indent="-137159" defTabSz="822959">
              <a:defRPr sz="1079"/>
            </a:pPr>
            <a:r>
              <a:t>yaradacaqdır. </a:t>
            </a:r>
          </a:p>
        </p:txBody>
      </p:sp>
      <p:sp>
        <p:nvSpPr>
          <p:cNvPr id="666" name="Google Shape;502;p35"/>
          <p:cNvSpPr txBox="1"/>
          <p:nvPr/>
        </p:nvSpPr>
        <p:spPr>
          <a:xfrm>
            <a:off x="3927762" y="2161964"/>
            <a:ext cx="5023218" cy="62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defRPr sz="1200">
                <a:latin typeface="Maven Pro"/>
                <a:ea typeface="Maven Pro"/>
                <a:cs typeface="Maven Pro"/>
                <a:sym typeface="Maven Pro"/>
              </a:defRPr>
            </a:lvl1pPr>
          </a:lstStyle>
          <a:p>
            <a:r>
              <a:t>Quicksort-un orta iş performansı praktikada adətən çox yaxşıdır və onu ən sürətli çeşidləmə alqoritmlərindən birinə çevirir. </a:t>
            </a:r>
          </a:p>
        </p:txBody>
      </p:sp>
      <p:sp>
        <p:nvSpPr>
          <p:cNvPr id="667" name="Google Shape;503;p35"/>
          <p:cNvSpPr txBox="1"/>
          <p:nvPr/>
        </p:nvSpPr>
        <p:spPr>
          <a:xfrm>
            <a:off x="3927762" y="3104127"/>
            <a:ext cx="5216238" cy="552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defTabSz="585215">
              <a:defRPr sz="768">
                <a:latin typeface="Maven Pro"/>
                <a:ea typeface="Maven Pro"/>
                <a:cs typeface="Maven Pro"/>
                <a:sym typeface="Maven Pro"/>
              </a:defRPr>
            </a:lvl1pPr>
          </a:lstStyle>
          <a:p>
            <a:r>
              <a:t>Sürətli çeşidləmə üçün ən pis vəziyyət ssenarisi hər addımda dönmə ardıcıl olaraq yüksək balanssız arakəsmələrlə nəticələndikdə baş verir. Massiv artıq çeşidləndikdə və pivot həmişə ən kiçik və ya ən böyük element kimi seçildikdə. </a:t>
            </a:r>
          </a:p>
        </p:txBody>
      </p:sp>
      <p:sp>
        <p:nvSpPr>
          <p:cNvPr id="668" name="Google Shape;504;p35"/>
          <p:cNvSpPr txBox="1"/>
          <p:nvPr/>
        </p:nvSpPr>
        <p:spPr>
          <a:xfrm>
            <a:off x="3927761" y="3921742"/>
            <a:ext cx="4443301" cy="62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defTabSz="832104">
              <a:defRPr sz="1092">
                <a:latin typeface="Maven Pro"/>
                <a:ea typeface="Maven Pro"/>
                <a:cs typeface="Maven Pro"/>
                <a:sym typeface="Maven Pro"/>
              </a:defRPr>
            </a:lvl1pPr>
          </a:lstStyle>
          <a:p>
            <a:r>
              <a:t>O(1), əgər rekursiv yığın sahəsini nəzərə almasaq. Rekursiv stek sahəsini nəzərə alsaq, ən pis halda sürətli çeşidləmə O(N) edə bilər. </a:t>
            </a:r>
          </a:p>
        </p:txBody>
      </p:sp>
      <p:sp>
        <p:nvSpPr>
          <p:cNvPr id="669" name="Google Shape;505;p35"/>
          <p:cNvSpPr txBox="1"/>
          <p:nvPr/>
        </p:nvSpPr>
        <p:spPr>
          <a:xfrm>
            <a:off x="1697075" y="1241703"/>
            <a:ext cx="2334599" cy="839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pPr>
              <a:defRPr sz="2000">
                <a:latin typeface="Trispace"/>
                <a:ea typeface="Trispace"/>
                <a:cs typeface="Trispace"/>
                <a:sym typeface="Trispace"/>
              </a:defRPr>
            </a:pPr>
            <a:r>
              <a:t>Ən yaxşı hal: O (N log (N)) </a:t>
            </a:r>
          </a:p>
        </p:txBody>
      </p:sp>
      <p:sp>
        <p:nvSpPr>
          <p:cNvPr id="670" name="Google Shape;506;p35"/>
          <p:cNvSpPr txBox="1"/>
          <p:nvPr/>
        </p:nvSpPr>
        <p:spPr>
          <a:xfrm>
            <a:off x="1697073" y="2135038"/>
            <a:ext cx="2230690" cy="682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pPr defTabSz="740663">
              <a:defRPr sz="1620">
                <a:latin typeface="Trispace"/>
                <a:ea typeface="Trispace"/>
                <a:cs typeface="Trispace"/>
                <a:sym typeface="Trispace"/>
              </a:defRPr>
            </a:pPr>
            <a:r>
              <a:t> Orta hal: O ( N log (N)) </a:t>
            </a:r>
          </a:p>
        </p:txBody>
      </p:sp>
      <p:sp>
        <p:nvSpPr>
          <p:cNvPr id="671" name="Google Shape;507;p35"/>
          <p:cNvSpPr txBox="1"/>
          <p:nvPr/>
        </p:nvSpPr>
        <p:spPr>
          <a:xfrm>
            <a:off x="1697075" y="3028370"/>
            <a:ext cx="2410799" cy="736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defTabSz="795527">
              <a:defRPr sz="1740">
                <a:latin typeface="Trispace"/>
                <a:ea typeface="Trispace"/>
                <a:cs typeface="Trispace"/>
                <a:sym typeface="Trispace"/>
              </a:defRPr>
            </a:lvl1pPr>
          </a:lstStyle>
          <a:p>
            <a:r>
              <a:t>Ən pis vəziyyət: O(N2) </a:t>
            </a:r>
          </a:p>
        </p:txBody>
      </p:sp>
      <p:sp>
        <p:nvSpPr>
          <p:cNvPr id="672" name="Google Shape;508;p35"/>
          <p:cNvSpPr txBox="1"/>
          <p:nvPr/>
        </p:nvSpPr>
        <p:spPr>
          <a:xfrm>
            <a:off x="1697073" y="3921704"/>
            <a:ext cx="2230688" cy="736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defRPr sz="2000">
                <a:latin typeface="Trispace"/>
                <a:ea typeface="Trispace"/>
                <a:cs typeface="Trispace"/>
                <a:sym typeface="Trispace"/>
              </a:defRPr>
            </a:lvl1pPr>
          </a:lstStyle>
          <a:p>
            <a:r>
              <a:t>Köməkçi boşluq</a:t>
            </a:r>
          </a:p>
        </p:txBody>
      </p:sp>
      <p:sp>
        <p:nvSpPr>
          <p:cNvPr id="673" name="Google Shape;509;p35"/>
          <p:cNvSpPr/>
          <p:nvPr/>
        </p:nvSpPr>
        <p:spPr>
          <a:xfrm>
            <a:off x="884724" y="1187880"/>
            <a:ext cx="736201" cy="736200"/>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674" name="Google Shape;510;p35"/>
          <p:cNvSpPr/>
          <p:nvPr/>
        </p:nvSpPr>
        <p:spPr>
          <a:xfrm>
            <a:off x="884724" y="2081191"/>
            <a:ext cx="736201" cy="7362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675" name="Google Shape;511;p35"/>
          <p:cNvSpPr/>
          <p:nvPr/>
        </p:nvSpPr>
        <p:spPr>
          <a:xfrm>
            <a:off x="884724" y="2974542"/>
            <a:ext cx="736201" cy="7362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676" name="Google Shape;512;p35"/>
          <p:cNvSpPr/>
          <p:nvPr/>
        </p:nvSpPr>
        <p:spPr>
          <a:xfrm>
            <a:off x="884724" y="3867891"/>
            <a:ext cx="736201" cy="736201"/>
          </a:xfrm>
          <a:prstGeom prst="ellipse">
            <a:avLst/>
          </a:prstGeom>
          <a:gradFill>
            <a:gsLst>
              <a:gs pos="0">
                <a:srgbClr val="8134EC">
                  <a:alpha val="49380"/>
                </a:srgbClr>
              </a:gs>
              <a:gs pos="77000">
                <a:schemeClr val="accent4">
                  <a:lumOff val="44000"/>
                  <a:alpha val="49380"/>
                </a:schemeClr>
              </a:gs>
              <a:gs pos="100000">
                <a:schemeClr val="accent4">
                  <a:lumOff val="44000"/>
                  <a:alpha val="4938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grpSp>
        <p:nvGrpSpPr>
          <p:cNvPr id="685" name="Google Shape;513;p35"/>
          <p:cNvGrpSpPr/>
          <p:nvPr/>
        </p:nvGrpSpPr>
        <p:grpSpPr>
          <a:xfrm>
            <a:off x="1085422" y="1366012"/>
            <a:ext cx="335648" cy="379890"/>
            <a:chOff x="0" y="0"/>
            <a:chExt cx="335646" cy="379888"/>
          </a:xfrm>
        </p:grpSpPr>
        <p:sp>
          <p:nvSpPr>
            <p:cNvPr id="677" name="Google Shape;514;p35"/>
            <p:cNvSpPr/>
            <p:nvPr/>
          </p:nvSpPr>
          <p:spPr>
            <a:xfrm>
              <a:off x="100305" y="0"/>
              <a:ext cx="56065" cy="1556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9398" y="815"/>
                    <a:pt x="0" y="4602"/>
                    <a:pt x="0" y="9319"/>
                  </a:cubicBezTo>
                  <a:lnTo>
                    <a:pt x="0" y="12384"/>
                  </a:lnTo>
                  <a:cubicBezTo>
                    <a:pt x="0" y="16998"/>
                    <a:pt x="9398" y="20888"/>
                    <a:pt x="21600" y="2160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78" name="Google Shape;515;p35"/>
            <p:cNvSpPr/>
            <p:nvPr/>
          </p:nvSpPr>
          <p:spPr>
            <a:xfrm>
              <a:off x="178531" y="0"/>
              <a:ext cx="56811" cy="155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2356" y="20888"/>
                    <a:pt x="21600" y="16998"/>
                    <a:pt x="21600" y="12384"/>
                  </a:cubicBezTo>
                  <a:lnTo>
                    <a:pt x="21600" y="9319"/>
                  </a:lnTo>
                  <a:cubicBezTo>
                    <a:pt x="21600" y="4602"/>
                    <a:pt x="12356" y="815"/>
                    <a:pt x="0"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79" name="Google Shape;516;p35"/>
            <p:cNvSpPr/>
            <p:nvPr/>
          </p:nvSpPr>
          <p:spPr>
            <a:xfrm>
              <a:off x="22161" y="179276"/>
              <a:ext cx="291405" cy="89227"/>
            </a:xfrm>
            <a:custGeom>
              <a:avLst/>
              <a:gdLst/>
              <a:ahLst/>
              <a:cxnLst>
                <a:cxn ang="0">
                  <a:pos x="wd2" y="hd2"/>
                </a:cxn>
                <a:cxn ang="5400000">
                  <a:pos x="wd2" y="hd2"/>
                </a:cxn>
                <a:cxn ang="10800000">
                  <a:pos x="wd2" y="hd2"/>
                </a:cxn>
                <a:cxn ang="16200000">
                  <a:pos x="wd2" y="hd2"/>
                </a:cxn>
              </a:cxnLst>
              <a:rect l="0" t="0" r="r" b="b"/>
              <a:pathLst>
                <a:path w="21600" h="21600" extrusionOk="0">
                  <a:moveTo>
                    <a:pt x="18315" y="13573"/>
                  </a:moveTo>
                  <a:lnTo>
                    <a:pt x="16678" y="13573"/>
                  </a:lnTo>
                  <a:lnTo>
                    <a:pt x="16678" y="8027"/>
                  </a:lnTo>
                  <a:lnTo>
                    <a:pt x="18315" y="8027"/>
                  </a:lnTo>
                  <a:close/>
                  <a:moveTo>
                    <a:pt x="14980" y="13573"/>
                  </a:moveTo>
                  <a:lnTo>
                    <a:pt x="13289" y="13573"/>
                  </a:lnTo>
                  <a:lnTo>
                    <a:pt x="13289" y="8027"/>
                  </a:lnTo>
                  <a:lnTo>
                    <a:pt x="14980" y="8027"/>
                  </a:lnTo>
                  <a:close/>
                  <a:moveTo>
                    <a:pt x="8256" y="13573"/>
                  </a:moveTo>
                  <a:lnTo>
                    <a:pt x="6614" y="13573"/>
                  </a:lnTo>
                  <a:lnTo>
                    <a:pt x="6614" y="8027"/>
                  </a:lnTo>
                  <a:lnTo>
                    <a:pt x="8256" y="8027"/>
                  </a:lnTo>
                  <a:close/>
                  <a:moveTo>
                    <a:pt x="4977" y="13573"/>
                  </a:moveTo>
                  <a:lnTo>
                    <a:pt x="3279" y="13573"/>
                  </a:lnTo>
                  <a:lnTo>
                    <a:pt x="3279" y="8027"/>
                  </a:lnTo>
                  <a:lnTo>
                    <a:pt x="4977" y="8027"/>
                  </a:lnTo>
                  <a:close/>
                  <a:moveTo>
                    <a:pt x="21600" y="0"/>
                  </a:moveTo>
                  <a:lnTo>
                    <a:pt x="0" y="0"/>
                  </a:lnTo>
                  <a:lnTo>
                    <a:pt x="0" y="21600"/>
                  </a:lnTo>
                  <a:lnTo>
                    <a:pt x="21600" y="21600"/>
                  </a:ln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0" name="Google Shape;517;p35"/>
            <p:cNvSpPr/>
            <p:nvPr/>
          </p:nvSpPr>
          <p:spPr>
            <a:xfrm>
              <a:off x="22161" y="290662"/>
              <a:ext cx="291405" cy="89227"/>
            </a:xfrm>
            <a:custGeom>
              <a:avLst/>
              <a:gdLst/>
              <a:ahLst/>
              <a:cxnLst>
                <a:cxn ang="0">
                  <a:pos x="wd2" y="hd2"/>
                </a:cxn>
                <a:cxn ang="5400000">
                  <a:pos x="wd2" y="hd2"/>
                </a:cxn>
                <a:cxn ang="10800000">
                  <a:pos x="wd2" y="hd2"/>
                </a:cxn>
                <a:cxn ang="16200000">
                  <a:pos x="wd2" y="hd2"/>
                </a:cxn>
              </a:cxnLst>
              <a:rect l="0" t="0" r="r" b="b"/>
              <a:pathLst>
                <a:path w="21600" h="21600" extrusionOk="0">
                  <a:moveTo>
                    <a:pt x="3279" y="8027"/>
                  </a:moveTo>
                  <a:lnTo>
                    <a:pt x="4977" y="8027"/>
                  </a:lnTo>
                  <a:lnTo>
                    <a:pt x="4977" y="13392"/>
                  </a:lnTo>
                  <a:lnTo>
                    <a:pt x="3279" y="13392"/>
                  </a:lnTo>
                  <a:close/>
                  <a:moveTo>
                    <a:pt x="6614" y="8027"/>
                  </a:moveTo>
                  <a:lnTo>
                    <a:pt x="8256" y="8027"/>
                  </a:lnTo>
                  <a:lnTo>
                    <a:pt x="8256" y="13392"/>
                  </a:lnTo>
                  <a:lnTo>
                    <a:pt x="6614" y="13392"/>
                  </a:lnTo>
                  <a:close/>
                  <a:moveTo>
                    <a:pt x="13289" y="8027"/>
                  </a:moveTo>
                  <a:lnTo>
                    <a:pt x="14980" y="8027"/>
                  </a:lnTo>
                  <a:lnTo>
                    <a:pt x="14980" y="13392"/>
                  </a:lnTo>
                  <a:lnTo>
                    <a:pt x="13289" y="13392"/>
                  </a:lnTo>
                  <a:close/>
                  <a:moveTo>
                    <a:pt x="16678" y="8027"/>
                  </a:moveTo>
                  <a:lnTo>
                    <a:pt x="18315" y="8027"/>
                  </a:lnTo>
                  <a:lnTo>
                    <a:pt x="18315" y="13392"/>
                  </a:lnTo>
                  <a:lnTo>
                    <a:pt x="16678" y="13392"/>
                  </a:lnTo>
                  <a:close/>
                  <a:moveTo>
                    <a:pt x="0" y="21600"/>
                  </a:moveTo>
                  <a:lnTo>
                    <a:pt x="21600" y="21600"/>
                  </a:lnTo>
                  <a:lnTo>
                    <a:pt x="21600" y="0"/>
                  </a:lnTo>
                  <a:lnTo>
                    <a:pt x="0" y="0"/>
                  </a:ln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1" name="Google Shape;518;p35"/>
            <p:cNvSpPr/>
            <p:nvPr/>
          </p:nvSpPr>
          <p:spPr>
            <a:xfrm>
              <a:off x="261140" y="31009"/>
              <a:ext cx="30266" cy="95098"/>
            </a:xfrm>
            <a:custGeom>
              <a:avLst/>
              <a:gdLst/>
              <a:ahLst/>
              <a:cxnLst>
                <a:cxn ang="0">
                  <a:pos x="wd2" y="hd2"/>
                </a:cxn>
                <a:cxn ang="5400000">
                  <a:pos x="wd2" y="hd2"/>
                </a:cxn>
                <a:cxn ang="10800000">
                  <a:pos x="wd2" y="hd2"/>
                </a:cxn>
                <a:cxn ang="16200000">
                  <a:pos x="wd2" y="hd2"/>
                </a:cxn>
              </a:cxnLst>
              <a:rect l="0" t="0" r="r" b="b"/>
              <a:pathLst>
                <a:path w="21600" h="21600" extrusionOk="0">
                  <a:moveTo>
                    <a:pt x="14223" y="21600"/>
                  </a:moveTo>
                  <a:cubicBezTo>
                    <a:pt x="18944" y="18088"/>
                    <a:pt x="21600" y="14406"/>
                    <a:pt x="21600" y="10725"/>
                  </a:cubicBezTo>
                  <a:cubicBezTo>
                    <a:pt x="21600" y="7025"/>
                    <a:pt x="18944" y="3343"/>
                    <a:pt x="14754" y="0"/>
                  </a:cubicBezTo>
                  <a:lnTo>
                    <a:pt x="0" y="1841"/>
                  </a:lnTo>
                  <a:cubicBezTo>
                    <a:pt x="3718" y="4677"/>
                    <a:pt x="5252" y="7701"/>
                    <a:pt x="5252" y="10725"/>
                  </a:cubicBezTo>
                  <a:cubicBezTo>
                    <a:pt x="5252" y="13730"/>
                    <a:pt x="3718" y="16754"/>
                    <a:pt x="0" y="1959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2" name="Google Shape;519;p35"/>
            <p:cNvSpPr/>
            <p:nvPr/>
          </p:nvSpPr>
          <p:spPr>
            <a:xfrm>
              <a:off x="301742" y="13974"/>
              <a:ext cx="33905" cy="129168"/>
            </a:xfrm>
            <a:custGeom>
              <a:avLst/>
              <a:gdLst/>
              <a:ahLst/>
              <a:cxnLst>
                <a:cxn ang="0">
                  <a:pos x="wd2" y="hd2"/>
                </a:cxn>
                <a:cxn ang="5400000">
                  <a:pos x="wd2" y="hd2"/>
                </a:cxn>
                <a:cxn ang="10800000">
                  <a:pos x="wd2" y="hd2"/>
                </a:cxn>
                <a:cxn ang="16200000">
                  <a:pos x="wd2" y="hd2"/>
                </a:cxn>
              </a:cxnLst>
              <a:rect l="0" t="0" r="r" b="b"/>
              <a:pathLst>
                <a:path w="21600" h="21600" extrusionOk="0">
                  <a:moveTo>
                    <a:pt x="13171" y="21600"/>
                  </a:moveTo>
                  <a:cubicBezTo>
                    <a:pt x="18808" y="18143"/>
                    <a:pt x="21600" y="14561"/>
                    <a:pt x="21600" y="10745"/>
                  </a:cubicBezTo>
                  <a:cubicBezTo>
                    <a:pt x="21600" y="7039"/>
                    <a:pt x="18808" y="3333"/>
                    <a:pt x="13645" y="0"/>
                  </a:cubicBezTo>
                  <a:lnTo>
                    <a:pt x="474" y="1369"/>
                  </a:lnTo>
                  <a:cubicBezTo>
                    <a:pt x="5163" y="4328"/>
                    <a:pt x="7534" y="7536"/>
                    <a:pt x="7534" y="10745"/>
                  </a:cubicBezTo>
                  <a:cubicBezTo>
                    <a:pt x="7534" y="13939"/>
                    <a:pt x="5163" y="17147"/>
                    <a:pt x="0" y="20231"/>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3" name="Google Shape;520;p35"/>
            <p:cNvSpPr/>
            <p:nvPr/>
          </p:nvSpPr>
          <p:spPr>
            <a:xfrm>
              <a:off x="44240" y="30264"/>
              <a:ext cx="30266" cy="95099"/>
            </a:xfrm>
            <a:custGeom>
              <a:avLst/>
              <a:gdLst/>
              <a:ahLst/>
              <a:cxnLst>
                <a:cxn ang="0">
                  <a:pos x="wd2" y="hd2"/>
                </a:cxn>
                <a:cxn ang="5400000">
                  <a:pos x="wd2" y="hd2"/>
                </a:cxn>
                <a:cxn ang="10800000">
                  <a:pos x="wd2" y="hd2"/>
                </a:cxn>
                <a:cxn ang="16200000">
                  <a:pos x="wd2" y="hd2"/>
                </a:cxn>
              </a:cxnLst>
              <a:rect l="0" t="0" r="r" b="b"/>
              <a:pathLst>
                <a:path w="21600" h="21600" extrusionOk="0">
                  <a:moveTo>
                    <a:pt x="21600" y="19590"/>
                  </a:moveTo>
                  <a:cubicBezTo>
                    <a:pt x="17941" y="16923"/>
                    <a:pt x="15816" y="13899"/>
                    <a:pt x="15816" y="10894"/>
                  </a:cubicBezTo>
                  <a:cubicBezTo>
                    <a:pt x="15816" y="7701"/>
                    <a:pt x="17941" y="4677"/>
                    <a:pt x="21600" y="1841"/>
                  </a:cubicBezTo>
                  <a:lnTo>
                    <a:pt x="6846" y="0"/>
                  </a:lnTo>
                  <a:cubicBezTo>
                    <a:pt x="2125" y="3343"/>
                    <a:pt x="0" y="7025"/>
                    <a:pt x="0" y="10894"/>
                  </a:cubicBezTo>
                  <a:cubicBezTo>
                    <a:pt x="0" y="14575"/>
                    <a:pt x="2125" y="18257"/>
                    <a:pt x="6846" y="2160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4" name="Google Shape;521;p35"/>
            <p:cNvSpPr/>
            <p:nvPr/>
          </p:nvSpPr>
          <p:spPr>
            <a:xfrm>
              <a:off x="0" y="12569"/>
              <a:ext cx="33242" cy="129830"/>
            </a:xfrm>
            <a:custGeom>
              <a:avLst/>
              <a:gdLst/>
              <a:ahLst/>
              <a:cxnLst>
                <a:cxn ang="0">
                  <a:pos x="wd2" y="hd2"/>
                </a:cxn>
                <a:cxn ang="5400000">
                  <a:pos x="wd2" y="hd2"/>
                </a:cxn>
                <a:cxn ang="10800000">
                  <a:pos x="wd2" y="hd2"/>
                </a:cxn>
                <a:cxn ang="16200000">
                  <a:pos x="wd2" y="hd2"/>
                </a:cxn>
              </a:cxnLst>
              <a:rect l="0" t="0" r="r" b="b"/>
              <a:pathLst>
                <a:path w="21600" h="21600" extrusionOk="0">
                  <a:moveTo>
                    <a:pt x="21600" y="20128"/>
                  </a:moveTo>
                  <a:cubicBezTo>
                    <a:pt x="16764" y="17184"/>
                    <a:pt x="14400" y="14102"/>
                    <a:pt x="14400" y="10924"/>
                  </a:cubicBezTo>
                  <a:cubicBezTo>
                    <a:pt x="14400" y="7608"/>
                    <a:pt x="16764" y="4416"/>
                    <a:pt x="21600" y="1472"/>
                  </a:cubicBezTo>
                  <a:lnTo>
                    <a:pt x="8167" y="0"/>
                  </a:lnTo>
                  <a:cubicBezTo>
                    <a:pt x="2901" y="3426"/>
                    <a:pt x="0" y="7113"/>
                    <a:pt x="0" y="10924"/>
                  </a:cubicBezTo>
                  <a:cubicBezTo>
                    <a:pt x="0" y="14597"/>
                    <a:pt x="2418" y="18161"/>
                    <a:pt x="8167" y="2160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690" name="Google Shape;522;p35"/>
          <p:cNvGrpSpPr/>
          <p:nvPr/>
        </p:nvGrpSpPr>
        <p:grpSpPr>
          <a:xfrm>
            <a:off x="1063343" y="2259304"/>
            <a:ext cx="379885" cy="379895"/>
            <a:chOff x="82" y="0"/>
            <a:chExt cx="379884" cy="379893"/>
          </a:xfrm>
        </p:grpSpPr>
        <p:sp>
          <p:nvSpPr>
            <p:cNvPr id="686" name="Google Shape;523;p35"/>
            <p:cNvSpPr/>
            <p:nvPr/>
          </p:nvSpPr>
          <p:spPr>
            <a:xfrm>
              <a:off x="167533" y="133547"/>
              <a:ext cx="44241" cy="44986"/>
            </a:xfrm>
            <a:custGeom>
              <a:avLst/>
              <a:gdLst/>
              <a:ahLst/>
              <a:cxnLst>
                <a:cxn ang="0">
                  <a:pos x="wd2" y="hd2"/>
                </a:cxn>
                <a:cxn ang="5400000">
                  <a:pos x="wd2" y="hd2"/>
                </a:cxn>
                <a:cxn ang="10800000">
                  <a:pos x="wd2" y="hd2"/>
                </a:cxn>
                <a:cxn ang="16200000">
                  <a:pos x="wd2" y="hd2"/>
                </a:cxn>
              </a:cxnLst>
              <a:rect l="0" t="0" r="r" b="b"/>
              <a:pathLst>
                <a:path w="21600" h="21600" extrusionOk="0">
                  <a:moveTo>
                    <a:pt x="10780" y="0"/>
                  </a:moveTo>
                  <a:cubicBezTo>
                    <a:pt x="16917" y="0"/>
                    <a:pt x="21600" y="4963"/>
                    <a:pt x="21600" y="10601"/>
                  </a:cubicBezTo>
                  <a:cubicBezTo>
                    <a:pt x="21600" y="16637"/>
                    <a:pt x="16917" y="21600"/>
                    <a:pt x="10780" y="21600"/>
                  </a:cubicBezTo>
                  <a:cubicBezTo>
                    <a:pt x="4683" y="21600"/>
                    <a:pt x="0" y="16637"/>
                    <a:pt x="0" y="10601"/>
                  </a:cubicBezTo>
                  <a:cubicBezTo>
                    <a:pt x="0" y="4963"/>
                    <a:pt x="4683" y="0"/>
                    <a:pt x="10780"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7" name="Google Shape;524;p35"/>
            <p:cNvSpPr/>
            <p:nvPr/>
          </p:nvSpPr>
          <p:spPr>
            <a:xfrm>
              <a:off x="155708" y="200598"/>
              <a:ext cx="68635" cy="45826"/>
            </a:xfrm>
            <a:custGeom>
              <a:avLst/>
              <a:gdLst/>
              <a:ahLst/>
              <a:cxnLst>
                <a:cxn ang="0">
                  <a:pos x="wd2" y="hd2"/>
                </a:cxn>
                <a:cxn ang="5400000">
                  <a:pos x="wd2" y="hd2"/>
                </a:cxn>
                <a:cxn ang="10800000">
                  <a:pos x="wd2" y="hd2"/>
                </a:cxn>
                <a:cxn ang="16200000">
                  <a:pos x="wd2" y="hd2"/>
                </a:cxn>
              </a:cxnLst>
              <a:rect l="0" t="0" r="r" b="b"/>
              <a:pathLst>
                <a:path w="21600" h="20963" extrusionOk="0">
                  <a:moveTo>
                    <a:pt x="0" y="15894"/>
                  </a:moveTo>
                  <a:lnTo>
                    <a:pt x="0" y="20963"/>
                  </a:lnTo>
                  <a:lnTo>
                    <a:pt x="21600" y="20963"/>
                  </a:lnTo>
                  <a:lnTo>
                    <a:pt x="21600" y="15554"/>
                  </a:lnTo>
                  <a:cubicBezTo>
                    <a:pt x="21600" y="6777"/>
                    <a:pt x="16239" y="-637"/>
                    <a:pt x="10201" y="44"/>
                  </a:cubicBezTo>
                  <a:cubicBezTo>
                    <a:pt x="4398" y="384"/>
                    <a:pt x="0" y="7458"/>
                    <a:pt x="0" y="15894"/>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8" name="Google Shape;525;p35"/>
            <p:cNvSpPr/>
            <p:nvPr/>
          </p:nvSpPr>
          <p:spPr>
            <a:xfrm>
              <a:off x="89307" y="89307"/>
              <a:ext cx="201355" cy="201359"/>
            </a:xfrm>
            <a:custGeom>
              <a:avLst/>
              <a:gdLst/>
              <a:ahLst/>
              <a:cxnLst>
                <a:cxn ang="0">
                  <a:pos x="wd2" y="hd2"/>
                </a:cxn>
                <a:cxn ang="5400000">
                  <a:pos x="wd2" y="hd2"/>
                </a:cxn>
                <a:cxn ang="10800000">
                  <a:pos x="wd2" y="hd2"/>
                </a:cxn>
                <a:cxn ang="16200000">
                  <a:pos x="wd2" y="hd2"/>
                </a:cxn>
              </a:cxnLst>
              <a:rect l="0" t="0" r="r" b="b"/>
              <a:pathLst>
                <a:path w="21600" h="21600" extrusionOk="0">
                  <a:moveTo>
                    <a:pt x="16854" y="19223"/>
                  </a:moveTo>
                  <a:lnTo>
                    <a:pt x="4746" y="19223"/>
                  </a:lnTo>
                  <a:lnTo>
                    <a:pt x="4746" y="15586"/>
                  </a:lnTo>
                  <a:cubicBezTo>
                    <a:pt x="4746" y="13448"/>
                    <a:pt x="5855" y="11629"/>
                    <a:pt x="7442" y="10521"/>
                  </a:cubicBezTo>
                  <a:cubicBezTo>
                    <a:pt x="6493" y="9651"/>
                    <a:pt x="5934" y="8303"/>
                    <a:pt x="6014" y="6884"/>
                  </a:cubicBezTo>
                  <a:cubicBezTo>
                    <a:pt x="6174" y="4426"/>
                    <a:pt x="8152" y="2528"/>
                    <a:pt x="10521" y="2368"/>
                  </a:cubicBezTo>
                  <a:cubicBezTo>
                    <a:pt x="13297" y="2209"/>
                    <a:pt x="15586" y="4426"/>
                    <a:pt x="15586" y="7114"/>
                  </a:cubicBezTo>
                  <a:cubicBezTo>
                    <a:pt x="15586" y="8463"/>
                    <a:pt x="15036" y="9651"/>
                    <a:pt x="14166" y="10521"/>
                  </a:cubicBezTo>
                  <a:cubicBezTo>
                    <a:pt x="15745" y="11629"/>
                    <a:pt x="16854" y="13448"/>
                    <a:pt x="16854" y="15586"/>
                  </a:cubicBezTo>
                  <a:close/>
                  <a:moveTo>
                    <a:pt x="21600" y="0"/>
                  </a:moveTo>
                  <a:lnTo>
                    <a:pt x="0" y="0"/>
                  </a:lnTo>
                  <a:lnTo>
                    <a:pt x="0" y="21600"/>
                  </a:lnTo>
                  <a:lnTo>
                    <a:pt x="21600" y="21600"/>
                  </a:ln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89" name="Google Shape;526;p35"/>
            <p:cNvSpPr/>
            <p:nvPr/>
          </p:nvSpPr>
          <p:spPr>
            <a:xfrm>
              <a:off x="82" y="0"/>
              <a:ext cx="379886" cy="379894"/>
            </a:xfrm>
            <a:custGeom>
              <a:avLst/>
              <a:gdLst/>
              <a:ahLst/>
              <a:cxnLst>
                <a:cxn ang="0">
                  <a:pos x="wd2" y="hd2"/>
                </a:cxn>
                <a:cxn ang="5400000">
                  <a:pos x="wd2" y="hd2"/>
                </a:cxn>
                <a:cxn ang="10800000">
                  <a:pos x="wd2" y="hd2"/>
                </a:cxn>
                <a:cxn ang="16200000">
                  <a:pos x="wd2" y="hd2"/>
                </a:cxn>
              </a:cxnLst>
              <a:rect l="0" t="0" r="r" b="b"/>
              <a:pathLst>
                <a:path w="21600" h="21600" extrusionOk="0">
                  <a:moveTo>
                    <a:pt x="17782" y="17829"/>
                  </a:moveTo>
                  <a:lnTo>
                    <a:pt x="3771" y="17829"/>
                  </a:lnTo>
                  <a:lnTo>
                    <a:pt x="3771" y="3818"/>
                  </a:lnTo>
                  <a:lnTo>
                    <a:pt x="17782" y="3818"/>
                  </a:lnTo>
                  <a:close/>
                  <a:moveTo>
                    <a:pt x="21600" y="3818"/>
                  </a:moveTo>
                  <a:lnTo>
                    <a:pt x="21600" y="2558"/>
                  </a:lnTo>
                  <a:lnTo>
                    <a:pt x="20340" y="2558"/>
                  </a:lnTo>
                  <a:lnTo>
                    <a:pt x="20340" y="1260"/>
                  </a:lnTo>
                  <a:lnTo>
                    <a:pt x="19042" y="1260"/>
                  </a:lnTo>
                  <a:lnTo>
                    <a:pt x="19042" y="0"/>
                  </a:lnTo>
                  <a:lnTo>
                    <a:pt x="17782" y="0"/>
                  </a:lnTo>
                  <a:lnTo>
                    <a:pt x="17782" y="1260"/>
                  </a:lnTo>
                  <a:lnTo>
                    <a:pt x="16484" y="1260"/>
                  </a:lnTo>
                  <a:lnTo>
                    <a:pt x="16484" y="0"/>
                  </a:lnTo>
                  <a:lnTo>
                    <a:pt x="15224" y="0"/>
                  </a:lnTo>
                  <a:lnTo>
                    <a:pt x="15224" y="1260"/>
                  </a:lnTo>
                  <a:lnTo>
                    <a:pt x="13964" y="1260"/>
                  </a:lnTo>
                  <a:lnTo>
                    <a:pt x="13964" y="0"/>
                  </a:lnTo>
                  <a:lnTo>
                    <a:pt x="12709" y="0"/>
                  </a:lnTo>
                  <a:lnTo>
                    <a:pt x="12709" y="1260"/>
                  </a:lnTo>
                  <a:lnTo>
                    <a:pt x="11407" y="1260"/>
                  </a:lnTo>
                  <a:lnTo>
                    <a:pt x="11407" y="0"/>
                  </a:lnTo>
                  <a:lnTo>
                    <a:pt x="10146" y="0"/>
                  </a:lnTo>
                  <a:lnTo>
                    <a:pt x="10146" y="1260"/>
                  </a:lnTo>
                  <a:lnTo>
                    <a:pt x="8849" y="1260"/>
                  </a:lnTo>
                  <a:lnTo>
                    <a:pt x="8849" y="0"/>
                  </a:lnTo>
                  <a:lnTo>
                    <a:pt x="7589" y="0"/>
                  </a:lnTo>
                  <a:lnTo>
                    <a:pt x="7589" y="1260"/>
                  </a:lnTo>
                  <a:lnTo>
                    <a:pt x="6333" y="1260"/>
                  </a:lnTo>
                  <a:lnTo>
                    <a:pt x="6333" y="0"/>
                  </a:lnTo>
                  <a:lnTo>
                    <a:pt x="5073" y="0"/>
                  </a:lnTo>
                  <a:lnTo>
                    <a:pt x="5073" y="1260"/>
                  </a:lnTo>
                  <a:lnTo>
                    <a:pt x="3771" y="1260"/>
                  </a:lnTo>
                  <a:lnTo>
                    <a:pt x="3771" y="0"/>
                  </a:lnTo>
                  <a:lnTo>
                    <a:pt x="2515" y="0"/>
                  </a:lnTo>
                  <a:lnTo>
                    <a:pt x="2515" y="1260"/>
                  </a:lnTo>
                  <a:lnTo>
                    <a:pt x="1255" y="1260"/>
                  </a:lnTo>
                  <a:lnTo>
                    <a:pt x="1255" y="2558"/>
                  </a:lnTo>
                  <a:lnTo>
                    <a:pt x="0" y="2558"/>
                  </a:lnTo>
                  <a:lnTo>
                    <a:pt x="0" y="3818"/>
                  </a:lnTo>
                  <a:lnTo>
                    <a:pt x="1255" y="3818"/>
                  </a:lnTo>
                  <a:lnTo>
                    <a:pt x="1255" y="5078"/>
                  </a:lnTo>
                  <a:lnTo>
                    <a:pt x="0" y="5078"/>
                  </a:lnTo>
                  <a:lnTo>
                    <a:pt x="0" y="6376"/>
                  </a:lnTo>
                  <a:lnTo>
                    <a:pt x="1255" y="6376"/>
                  </a:lnTo>
                  <a:lnTo>
                    <a:pt x="1255" y="7636"/>
                  </a:lnTo>
                  <a:lnTo>
                    <a:pt x="0" y="7636"/>
                  </a:lnTo>
                  <a:lnTo>
                    <a:pt x="0" y="8891"/>
                  </a:lnTo>
                  <a:lnTo>
                    <a:pt x="1255" y="8891"/>
                  </a:lnTo>
                  <a:lnTo>
                    <a:pt x="1255" y="10193"/>
                  </a:lnTo>
                  <a:lnTo>
                    <a:pt x="0" y="10193"/>
                  </a:lnTo>
                  <a:lnTo>
                    <a:pt x="0" y="11454"/>
                  </a:lnTo>
                  <a:lnTo>
                    <a:pt x="1255" y="11454"/>
                  </a:lnTo>
                  <a:lnTo>
                    <a:pt x="1255" y="12709"/>
                  </a:lnTo>
                  <a:lnTo>
                    <a:pt x="0" y="12709"/>
                  </a:lnTo>
                  <a:lnTo>
                    <a:pt x="0" y="14011"/>
                  </a:lnTo>
                  <a:lnTo>
                    <a:pt x="1255" y="14011"/>
                  </a:lnTo>
                  <a:lnTo>
                    <a:pt x="1255" y="15267"/>
                  </a:lnTo>
                  <a:lnTo>
                    <a:pt x="0" y="15267"/>
                  </a:lnTo>
                  <a:lnTo>
                    <a:pt x="0" y="16527"/>
                  </a:lnTo>
                  <a:lnTo>
                    <a:pt x="1255" y="16527"/>
                  </a:lnTo>
                  <a:lnTo>
                    <a:pt x="1255" y="17829"/>
                  </a:lnTo>
                  <a:lnTo>
                    <a:pt x="0" y="17829"/>
                  </a:lnTo>
                  <a:lnTo>
                    <a:pt x="0" y="19085"/>
                  </a:lnTo>
                  <a:lnTo>
                    <a:pt x="1255" y="19085"/>
                  </a:lnTo>
                  <a:lnTo>
                    <a:pt x="1255" y="20345"/>
                  </a:lnTo>
                  <a:lnTo>
                    <a:pt x="2515" y="20345"/>
                  </a:lnTo>
                  <a:lnTo>
                    <a:pt x="2515" y="21600"/>
                  </a:lnTo>
                  <a:lnTo>
                    <a:pt x="3771" y="21600"/>
                  </a:lnTo>
                  <a:lnTo>
                    <a:pt x="3771" y="20345"/>
                  </a:lnTo>
                  <a:lnTo>
                    <a:pt x="5073" y="20345"/>
                  </a:lnTo>
                  <a:lnTo>
                    <a:pt x="5073" y="21600"/>
                  </a:lnTo>
                  <a:lnTo>
                    <a:pt x="6333" y="21600"/>
                  </a:lnTo>
                  <a:lnTo>
                    <a:pt x="6333" y="20345"/>
                  </a:lnTo>
                  <a:lnTo>
                    <a:pt x="7589" y="20345"/>
                  </a:lnTo>
                  <a:lnTo>
                    <a:pt x="7589" y="21600"/>
                  </a:lnTo>
                  <a:lnTo>
                    <a:pt x="8849" y="21600"/>
                  </a:lnTo>
                  <a:lnTo>
                    <a:pt x="8849" y="20345"/>
                  </a:lnTo>
                  <a:lnTo>
                    <a:pt x="10146" y="20345"/>
                  </a:lnTo>
                  <a:lnTo>
                    <a:pt x="10146" y="21600"/>
                  </a:lnTo>
                  <a:lnTo>
                    <a:pt x="11407" y="21600"/>
                  </a:lnTo>
                  <a:lnTo>
                    <a:pt x="11407" y="20345"/>
                  </a:lnTo>
                  <a:lnTo>
                    <a:pt x="12709" y="20345"/>
                  </a:lnTo>
                  <a:lnTo>
                    <a:pt x="12709" y="21600"/>
                  </a:lnTo>
                  <a:lnTo>
                    <a:pt x="13964" y="21600"/>
                  </a:lnTo>
                  <a:lnTo>
                    <a:pt x="13964" y="20345"/>
                  </a:lnTo>
                  <a:lnTo>
                    <a:pt x="15224" y="20345"/>
                  </a:lnTo>
                  <a:lnTo>
                    <a:pt x="15224" y="21600"/>
                  </a:lnTo>
                  <a:lnTo>
                    <a:pt x="16484" y="21600"/>
                  </a:lnTo>
                  <a:lnTo>
                    <a:pt x="16484" y="20345"/>
                  </a:lnTo>
                  <a:lnTo>
                    <a:pt x="17782" y="20345"/>
                  </a:lnTo>
                  <a:lnTo>
                    <a:pt x="17782" y="21600"/>
                  </a:lnTo>
                  <a:lnTo>
                    <a:pt x="19042" y="21600"/>
                  </a:lnTo>
                  <a:lnTo>
                    <a:pt x="19042" y="20345"/>
                  </a:lnTo>
                  <a:lnTo>
                    <a:pt x="20340" y="20345"/>
                  </a:lnTo>
                  <a:lnTo>
                    <a:pt x="20340" y="19085"/>
                  </a:lnTo>
                  <a:lnTo>
                    <a:pt x="21600" y="19085"/>
                  </a:lnTo>
                  <a:lnTo>
                    <a:pt x="21600" y="17829"/>
                  </a:lnTo>
                  <a:lnTo>
                    <a:pt x="20340" y="17829"/>
                  </a:lnTo>
                  <a:lnTo>
                    <a:pt x="20340" y="16527"/>
                  </a:lnTo>
                  <a:lnTo>
                    <a:pt x="21600" y="16527"/>
                  </a:lnTo>
                  <a:lnTo>
                    <a:pt x="21600" y="15267"/>
                  </a:lnTo>
                  <a:lnTo>
                    <a:pt x="20340" y="15267"/>
                  </a:lnTo>
                  <a:lnTo>
                    <a:pt x="20340" y="14011"/>
                  </a:lnTo>
                  <a:lnTo>
                    <a:pt x="21600" y="14011"/>
                  </a:lnTo>
                  <a:lnTo>
                    <a:pt x="21600" y="12709"/>
                  </a:lnTo>
                  <a:lnTo>
                    <a:pt x="20340" y="12709"/>
                  </a:lnTo>
                  <a:lnTo>
                    <a:pt x="20340" y="11454"/>
                  </a:lnTo>
                  <a:lnTo>
                    <a:pt x="21600" y="11454"/>
                  </a:lnTo>
                  <a:lnTo>
                    <a:pt x="21600" y="10193"/>
                  </a:lnTo>
                  <a:lnTo>
                    <a:pt x="20340" y="10193"/>
                  </a:lnTo>
                  <a:lnTo>
                    <a:pt x="20340" y="8891"/>
                  </a:lnTo>
                  <a:lnTo>
                    <a:pt x="21600" y="8891"/>
                  </a:lnTo>
                  <a:lnTo>
                    <a:pt x="21600" y="7636"/>
                  </a:lnTo>
                  <a:lnTo>
                    <a:pt x="20340" y="7636"/>
                  </a:lnTo>
                  <a:lnTo>
                    <a:pt x="20340" y="6376"/>
                  </a:lnTo>
                  <a:lnTo>
                    <a:pt x="21600" y="6376"/>
                  </a:lnTo>
                  <a:lnTo>
                    <a:pt x="21600" y="5078"/>
                  </a:lnTo>
                  <a:lnTo>
                    <a:pt x="20340" y="5078"/>
                  </a:lnTo>
                  <a:lnTo>
                    <a:pt x="20340" y="3818"/>
                  </a:ln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694" name="Google Shape;527;p35"/>
          <p:cNvGrpSpPr/>
          <p:nvPr/>
        </p:nvGrpSpPr>
        <p:grpSpPr>
          <a:xfrm>
            <a:off x="1064750" y="3152657"/>
            <a:ext cx="376990" cy="379977"/>
            <a:chOff x="0" y="0"/>
            <a:chExt cx="376989" cy="379976"/>
          </a:xfrm>
        </p:grpSpPr>
        <p:sp>
          <p:nvSpPr>
            <p:cNvPr id="691" name="Google Shape;528;p35"/>
            <p:cNvSpPr/>
            <p:nvPr/>
          </p:nvSpPr>
          <p:spPr>
            <a:xfrm>
              <a:off x="99643" y="101131"/>
              <a:ext cx="177787" cy="178454"/>
            </a:xfrm>
            <a:custGeom>
              <a:avLst/>
              <a:gdLst/>
              <a:ahLst/>
              <a:cxnLst>
                <a:cxn ang="0">
                  <a:pos x="wd2" y="hd2"/>
                </a:cxn>
                <a:cxn ang="5400000">
                  <a:pos x="wd2" y="hd2"/>
                </a:cxn>
                <a:cxn ang="10800000">
                  <a:pos x="wd2" y="hd2"/>
                </a:cxn>
                <a:cxn ang="16200000">
                  <a:pos x="wd2" y="hd2"/>
                </a:cxn>
              </a:cxnLst>
              <a:rect l="0" t="0" r="r" b="b"/>
              <a:pathLst>
                <a:path w="21600" h="21600" extrusionOk="0">
                  <a:moveTo>
                    <a:pt x="17561" y="16155"/>
                  </a:moveTo>
                  <a:lnTo>
                    <a:pt x="14879" y="16155"/>
                  </a:lnTo>
                  <a:lnTo>
                    <a:pt x="14879" y="5355"/>
                  </a:lnTo>
                  <a:lnTo>
                    <a:pt x="17561" y="5355"/>
                  </a:lnTo>
                  <a:close/>
                  <a:moveTo>
                    <a:pt x="12186" y="16155"/>
                  </a:moveTo>
                  <a:lnTo>
                    <a:pt x="9404" y="16155"/>
                  </a:lnTo>
                  <a:lnTo>
                    <a:pt x="9404" y="13482"/>
                  </a:lnTo>
                  <a:lnTo>
                    <a:pt x="6721" y="13482"/>
                  </a:lnTo>
                  <a:lnTo>
                    <a:pt x="6721" y="16155"/>
                  </a:lnTo>
                  <a:lnTo>
                    <a:pt x="4029" y="16155"/>
                  </a:lnTo>
                  <a:lnTo>
                    <a:pt x="4029" y="5355"/>
                  </a:lnTo>
                  <a:lnTo>
                    <a:pt x="12186" y="5355"/>
                  </a:lnTo>
                  <a:close/>
                  <a:moveTo>
                    <a:pt x="10750" y="0"/>
                  </a:moveTo>
                  <a:cubicBezTo>
                    <a:pt x="4832" y="0"/>
                    <a:pt x="0" y="4905"/>
                    <a:pt x="0" y="10800"/>
                  </a:cubicBezTo>
                  <a:cubicBezTo>
                    <a:pt x="0" y="16786"/>
                    <a:pt x="4832" y="21600"/>
                    <a:pt x="10750" y="21600"/>
                  </a:cubicBezTo>
                  <a:cubicBezTo>
                    <a:pt x="16758" y="21600"/>
                    <a:pt x="21600" y="16786"/>
                    <a:pt x="21600" y="10800"/>
                  </a:cubicBezTo>
                  <a:cubicBezTo>
                    <a:pt x="21600" y="4905"/>
                    <a:pt x="16758" y="0"/>
                    <a:pt x="10750"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92" name="Google Shape;529;p35"/>
            <p:cNvSpPr/>
            <p:nvPr/>
          </p:nvSpPr>
          <p:spPr>
            <a:xfrm>
              <a:off x="154964" y="168195"/>
              <a:ext cx="22079" cy="22163"/>
            </a:xfrm>
            <a:prstGeom prst="rect">
              <a:avLst/>
            </a:pr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93" name="Google Shape;530;p35"/>
            <p:cNvSpPr/>
            <p:nvPr/>
          </p:nvSpPr>
          <p:spPr>
            <a:xfrm>
              <a:off x="0" y="-1"/>
              <a:ext cx="376990" cy="379978"/>
            </a:xfrm>
            <a:custGeom>
              <a:avLst/>
              <a:gdLst/>
              <a:ahLst/>
              <a:cxnLst>
                <a:cxn ang="0">
                  <a:pos x="wd2" y="hd2"/>
                </a:cxn>
                <a:cxn ang="5400000">
                  <a:pos x="wd2" y="hd2"/>
                </a:cxn>
                <a:cxn ang="10800000">
                  <a:pos x="wd2" y="hd2"/>
                </a:cxn>
                <a:cxn ang="16200000">
                  <a:pos x="wd2" y="hd2"/>
                </a:cxn>
              </a:cxnLst>
              <a:rect l="0" t="0" r="r" b="b"/>
              <a:pathLst>
                <a:path w="21600" h="21600" extrusionOk="0">
                  <a:moveTo>
                    <a:pt x="17161" y="10821"/>
                  </a:moveTo>
                  <a:cubicBezTo>
                    <a:pt x="17161" y="14300"/>
                    <a:pt x="14332" y="17153"/>
                    <a:pt x="10779" y="17153"/>
                  </a:cubicBezTo>
                  <a:cubicBezTo>
                    <a:pt x="7273" y="17153"/>
                    <a:pt x="4439" y="14300"/>
                    <a:pt x="4439" y="10821"/>
                  </a:cubicBezTo>
                  <a:cubicBezTo>
                    <a:pt x="4439" y="7343"/>
                    <a:pt x="7273" y="4489"/>
                    <a:pt x="10779" y="4489"/>
                  </a:cubicBezTo>
                  <a:cubicBezTo>
                    <a:pt x="14332" y="4489"/>
                    <a:pt x="17161" y="7343"/>
                    <a:pt x="17161" y="10821"/>
                  </a:cubicBezTo>
                  <a:close/>
                  <a:moveTo>
                    <a:pt x="19700" y="10821"/>
                  </a:moveTo>
                  <a:cubicBezTo>
                    <a:pt x="19700" y="10403"/>
                    <a:pt x="19700" y="10022"/>
                    <a:pt x="19657" y="9604"/>
                  </a:cubicBezTo>
                  <a:lnTo>
                    <a:pt x="21600" y="7761"/>
                  </a:lnTo>
                  <a:lnTo>
                    <a:pt x="18852" y="3065"/>
                  </a:lnTo>
                  <a:lnTo>
                    <a:pt x="16275" y="3817"/>
                  </a:lnTo>
                  <a:cubicBezTo>
                    <a:pt x="15597" y="3314"/>
                    <a:pt x="14924" y="2896"/>
                    <a:pt x="14162" y="2600"/>
                  </a:cubicBezTo>
                  <a:lnTo>
                    <a:pt x="13527" y="0"/>
                  </a:lnTo>
                  <a:lnTo>
                    <a:pt x="8073" y="0"/>
                  </a:lnTo>
                  <a:lnTo>
                    <a:pt x="7401" y="2600"/>
                  </a:lnTo>
                  <a:cubicBezTo>
                    <a:pt x="6680" y="2896"/>
                    <a:pt x="5960" y="3314"/>
                    <a:pt x="5325" y="3817"/>
                  </a:cubicBezTo>
                  <a:lnTo>
                    <a:pt x="2748" y="3065"/>
                  </a:lnTo>
                  <a:lnTo>
                    <a:pt x="0" y="7761"/>
                  </a:lnTo>
                  <a:lnTo>
                    <a:pt x="1947" y="9604"/>
                  </a:lnTo>
                  <a:cubicBezTo>
                    <a:pt x="1905" y="10022"/>
                    <a:pt x="1862" y="10403"/>
                    <a:pt x="1862" y="10821"/>
                  </a:cubicBezTo>
                  <a:cubicBezTo>
                    <a:pt x="1862" y="11197"/>
                    <a:pt x="1905" y="11616"/>
                    <a:pt x="1947" y="11996"/>
                  </a:cubicBezTo>
                  <a:lnTo>
                    <a:pt x="0" y="13839"/>
                  </a:lnTo>
                  <a:lnTo>
                    <a:pt x="2748" y="18535"/>
                  </a:lnTo>
                  <a:lnTo>
                    <a:pt x="5325" y="17825"/>
                  </a:lnTo>
                  <a:cubicBezTo>
                    <a:pt x="5960" y="18286"/>
                    <a:pt x="6680" y="18704"/>
                    <a:pt x="7401" y="19000"/>
                  </a:cubicBezTo>
                  <a:lnTo>
                    <a:pt x="8073" y="21600"/>
                  </a:lnTo>
                  <a:lnTo>
                    <a:pt x="13527" y="21600"/>
                  </a:lnTo>
                  <a:lnTo>
                    <a:pt x="14162" y="19000"/>
                  </a:lnTo>
                  <a:cubicBezTo>
                    <a:pt x="14924" y="18704"/>
                    <a:pt x="15597" y="18286"/>
                    <a:pt x="16275" y="17825"/>
                  </a:cubicBezTo>
                  <a:lnTo>
                    <a:pt x="18852" y="18535"/>
                  </a:lnTo>
                  <a:lnTo>
                    <a:pt x="21600" y="13839"/>
                  </a:lnTo>
                  <a:lnTo>
                    <a:pt x="19657" y="11996"/>
                  </a:lnTo>
                  <a:cubicBezTo>
                    <a:pt x="19700" y="11616"/>
                    <a:pt x="19700" y="11197"/>
                    <a:pt x="19700" y="10821"/>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698" name="Google Shape;531;p35"/>
          <p:cNvGrpSpPr/>
          <p:nvPr/>
        </p:nvGrpSpPr>
        <p:grpSpPr>
          <a:xfrm>
            <a:off x="1063268" y="4045669"/>
            <a:ext cx="379980" cy="379919"/>
            <a:chOff x="0" y="0"/>
            <a:chExt cx="379979" cy="379917"/>
          </a:xfrm>
        </p:grpSpPr>
        <p:sp>
          <p:nvSpPr>
            <p:cNvPr id="695" name="Google Shape;532;p35"/>
            <p:cNvSpPr/>
            <p:nvPr/>
          </p:nvSpPr>
          <p:spPr>
            <a:xfrm>
              <a:off x="156446" y="67063"/>
              <a:ext cx="22079" cy="22163"/>
            </a:xfrm>
            <a:prstGeom prst="rect">
              <a:avLst/>
            </a:pr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96" name="Google Shape;533;p35"/>
            <p:cNvSpPr/>
            <p:nvPr/>
          </p:nvSpPr>
          <p:spPr>
            <a:xfrm>
              <a:off x="55396" y="0"/>
              <a:ext cx="268500" cy="157862"/>
            </a:xfrm>
            <a:custGeom>
              <a:avLst/>
              <a:gdLst/>
              <a:ahLst/>
              <a:cxnLst>
                <a:cxn ang="0">
                  <a:pos x="wd2" y="hd2"/>
                </a:cxn>
                <a:cxn ang="5400000">
                  <a:pos x="wd2" y="hd2"/>
                </a:cxn>
                <a:cxn ang="10800000">
                  <a:pos x="wd2" y="hd2"/>
                </a:cxn>
                <a:cxn ang="16200000">
                  <a:pos x="wd2" y="hd2"/>
                </a:cxn>
              </a:cxnLst>
              <a:rect l="0" t="0" r="r" b="b"/>
              <a:pathLst>
                <a:path w="21600" h="21600" extrusionOk="0">
                  <a:moveTo>
                    <a:pt x="15307" y="18262"/>
                  </a:moveTo>
                  <a:lnTo>
                    <a:pt x="13531" y="18262"/>
                  </a:lnTo>
                  <a:lnTo>
                    <a:pt x="13531" y="6155"/>
                  </a:lnTo>
                  <a:lnTo>
                    <a:pt x="15307" y="6155"/>
                  </a:lnTo>
                  <a:close/>
                  <a:moveTo>
                    <a:pt x="11688" y="18262"/>
                  </a:moveTo>
                  <a:lnTo>
                    <a:pt x="9905" y="18262"/>
                  </a:lnTo>
                  <a:lnTo>
                    <a:pt x="9905" y="15241"/>
                  </a:lnTo>
                  <a:lnTo>
                    <a:pt x="8129" y="15241"/>
                  </a:lnTo>
                  <a:lnTo>
                    <a:pt x="8129" y="18262"/>
                  </a:lnTo>
                  <a:lnTo>
                    <a:pt x="6346" y="18262"/>
                  </a:lnTo>
                  <a:lnTo>
                    <a:pt x="6346" y="6155"/>
                  </a:lnTo>
                  <a:lnTo>
                    <a:pt x="11688" y="6155"/>
                  </a:lnTo>
                  <a:close/>
                  <a:moveTo>
                    <a:pt x="21600" y="0"/>
                  </a:moveTo>
                  <a:lnTo>
                    <a:pt x="0" y="0"/>
                  </a:lnTo>
                  <a:lnTo>
                    <a:pt x="0" y="21600"/>
                  </a:lnTo>
                  <a:lnTo>
                    <a:pt x="21600" y="21600"/>
                  </a:ln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697" name="Google Shape;534;p35"/>
            <p:cNvSpPr/>
            <p:nvPr/>
          </p:nvSpPr>
          <p:spPr>
            <a:xfrm>
              <a:off x="-1" y="179937"/>
              <a:ext cx="379981" cy="199981"/>
            </a:xfrm>
            <a:custGeom>
              <a:avLst/>
              <a:gdLst/>
              <a:ahLst/>
              <a:cxnLst>
                <a:cxn ang="0">
                  <a:pos x="wd2" y="hd2"/>
                </a:cxn>
                <a:cxn ang="5400000">
                  <a:pos x="wd2" y="hd2"/>
                </a:cxn>
                <a:cxn ang="10800000">
                  <a:pos x="wd2" y="hd2"/>
                </a:cxn>
                <a:cxn ang="16200000">
                  <a:pos x="wd2" y="hd2"/>
                </a:cxn>
              </a:cxnLst>
              <a:rect l="0" t="0" r="r" b="b"/>
              <a:pathLst>
                <a:path w="21479" h="21523" extrusionOk="0">
                  <a:moveTo>
                    <a:pt x="18935" y="11908"/>
                  </a:moveTo>
                  <a:cubicBezTo>
                    <a:pt x="17767" y="11908"/>
                    <a:pt x="16808" y="13501"/>
                    <a:pt x="16514" y="15566"/>
                  </a:cubicBezTo>
                  <a:lnTo>
                    <a:pt x="13181" y="15566"/>
                  </a:lnTo>
                  <a:cubicBezTo>
                    <a:pt x="12929" y="13893"/>
                    <a:pt x="12260" y="12549"/>
                    <a:pt x="11344" y="12068"/>
                  </a:cubicBezTo>
                  <a:lnTo>
                    <a:pt x="11344" y="4770"/>
                  </a:lnTo>
                  <a:lnTo>
                    <a:pt x="19561" y="4770"/>
                  </a:lnTo>
                  <a:lnTo>
                    <a:pt x="19561" y="0"/>
                  </a:lnTo>
                  <a:lnTo>
                    <a:pt x="1879" y="0"/>
                  </a:lnTo>
                  <a:lnTo>
                    <a:pt x="1879" y="4770"/>
                  </a:lnTo>
                  <a:lnTo>
                    <a:pt x="10091" y="4770"/>
                  </a:lnTo>
                  <a:lnTo>
                    <a:pt x="10091" y="12068"/>
                  </a:lnTo>
                  <a:cubicBezTo>
                    <a:pt x="9217" y="12549"/>
                    <a:pt x="8507" y="13893"/>
                    <a:pt x="8301" y="15566"/>
                  </a:cubicBezTo>
                  <a:lnTo>
                    <a:pt x="4964" y="15566"/>
                  </a:lnTo>
                  <a:cubicBezTo>
                    <a:pt x="4674" y="13421"/>
                    <a:pt x="3631" y="11837"/>
                    <a:pt x="2379" y="11988"/>
                  </a:cubicBezTo>
                  <a:cubicBezTo>
                    <a:pt x="1126" y="12068"/>
                    <a:pt x="84" y="14053"/>
                    <a:pt x="4" y="16518"/>
                  </a:cubicBezTo>
                  <a:cubicBezTo>
                    <a:pt x="-80" y="19215"/>
                    <a:pt x="1084" y="21520"/>
                    <a:pt x="2505" y="21520"/>
                  </a:cubicBezTo>
                  <a:cubicBezTo>
                    <a:pt x="3673" y="21520"/>
                    <a:pt x="4674" y="20007"/>
                    <a:pt x="4964" y="17942"/>
                  </a:cubicBezTo>
                  <a:lnTo>
                    <a:pt x="8301" y="17942"/>
                  </a:lnTo>
                  <a:cubicBezTo>
                    <a:pt x="8591" y="20007"/>
                    <a:pt x="9549" y="21520"/>
                    <a:pt x="10718" y="21520"/>
                  </a:cubicBezTo>
                  <a:cubicBezTo>
                    <a:pt x="11886" y="21520"/>
                    <a:pt x="12887" y="20007"/>
                    <a:pt x="13181" y="17942"/>
                  </a:cubicBezTo>
                  <a:lnTo>
                    <a:pt x="16514" y="17942"/>
                  </a:lnTo>
                  <a:cubicBezTo>
                    <a:pt x="16808" y="20087"/>
                    <a:pt x="17851" y="21600"/>
                    <a:pt x="19057" y="21520"/>
                  </a:cubicBezTo>
                  <a:cubicBezTo>
                    <a:pt x="20351" y="21440"/>
                    <a:pt x="21394" y="19455"/>
                    <a:pt x="21478" y="16990"/>
                  </a:cubicBezTo>
                  <a:cubicBezTo>
                    <a:pt x="21520" y="14213"/>
                    <a:pt x="20393" y="11908"/>
                    <a:pt x="18935" y="11908"/>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Google Shape;557;p37"/>
          <p:cNvSpPr txBox="1">
            <a:spLocks noGrp="1"/>
          </p:cNvSpPr>
          <p:nvPr>
            <p:ph type="body" sz="quarter" idx="1"/>
          </p:nvPr>
        </p:nvSpPr>
        <p:spPr>
          <a:xfrm>
            <a:off x="1705511" y="1210243"/>
            <a:ext cx="5771238" cy="1388052"/>
          </a:xfrm>
          <a:prstGeom prst="rect">
            <a:avLst/>
          </a:prstGeom>
        </p:spPr>
        <p:txBody>
          <a:bodyPr/>
          <a:lstStyle/>
          <a:p>
            <a:pPr marL="171450" indent="-171450">
              <a:buClr>
                <a:schemeClr val="accent4">
                  <a:lumOff val="44000"/>
                </a:schemeClr>
              </a:buClr>
              <a:buSzPts val="1200"/>
              <a:buFont typeface="Arial"/>
              <a:buChar char="•"/>
            </a:pPr>
            <a:r>
              <a:rPr dirty="0" err="1"/>
              <a:t>Problemlərin</a:t>
            </a:r>
            <a:r>
              <a:rPr dirty="0"/>
              <a:t> </a:t>
            </a:r>
            <a:r>
              <a:rPr dirty="0" err="1"/>
              <a:t>həllini</a:t>
            </a:r>
            <a:r>
              <a:rPr dirty="0"/>
              <a:t> </a:t>
            </a:r>
            <a:r>
              <a:rPr dirty="0" err="1"/>
              <a:t>asanlaşdıran</a:t>
            </a:r>
            <a:r>
              <a:rPr dirty="0"/>
              <a:t> </a:t>
            </a:r>
            <a:r>
              <a:rPr dirty="0" err="1"/>
              <a:t>böl</a:t>
            </a:r>
            <a:r>
              <a:rPr dirty="0"/>
              <a:t> </a:t>
            </a:r>
            <a:r>
              <a:rPr dirty="0" err="1"/>
              <a:t>və</a:t>
            </a:r>
            <a:r>
              <a:rPr dirty="0"/>
              <a:t> </a:t>
            </a:r>
            <a:r>
              <a:rPr dirty="0" err="1"/>
              <a:t>qalib</a:t>
            </a:r>
            <a:r>
              <a:rPr dirty="0"/>
              <a:t> </a:t>
            </a:r>
            <a:r>
              <a:rPr dirty="0" err="1"/>
              <a:t>alqoritmdir</a:t>
            </a:r>
            <a:r>
              <a:rPr dirty="0"/>
              <a:t>. </a:t>
            </a:r>
          </a:p>
          <a:p>
            <a:pPr marL="171450" indent="-171450">
              <a:buClr>
                <a:schemeClr val="accent4">
                  <a:lumOff val="44000"/>
                </a:schemeClr>
              </a:buClr>
              <a:buSzPts val="1200"/>
              <a:buFont typeface="Arial"/>
              <a:buChar char="•"/>
            </a:pPr>
            <a:r>
              <a:rPr dirty="0" err="1"/>
              <a:t>Böyük</a:t>
            </a:r>
            <a:r>
              <a:rPr dirty="0"/>
              <a:t> </a:t>
            </a:r>
            <a:r>
              <a:rPr dirty="0" err="1"/>
              <a:t>məlumat</a:t>
            </a:r>
            <a:r>
              <a:rPr dirty="0"/>
              <a:t> </a:t>
            </a:r>
            <a:r>
              <a:rPr dirty="0" err="1"/>
              <a:t>dəstlərində</a:t>
            </a:r>
            <a:r>
              <a:rPr dirty="0"/>
              <a:t> </a:t>
            </a:r>
            <a:r>
              <a:rPr dirty="0" err="1"/>
              <a:t>effektivdir</a:t>
            </a:r>
            <a:r>
              <a:rPr dirty="0"/>
              <a:t>. </a:t>
            </a:r>
          </a:p>
          <a:p>
            <a:pPr marL="171450" indent="-171450">
              <a:buClr>
                <a:schemeClr val="accent4">
                  <a:lumOff val="44000"/>
                </a:schemeClr>
              </a:buClr>
              <a:buSzPts val="1200"/>
              <a:buFont typeface="Arial"/>
              <a:buChar char="•"/>
            </a:pPr>
            <a:r>
              <a:rPr dirty="0" err="1"/>
              <a:t>Onun</a:t>
            </a:r>
            <a:r>
              <a:rPr dirty="0"/>
              <a:t> </a:t>
            </a:r>
            <a:r>
              <a:rPr dirty="0" err="1"/>
              <a:t>işləməsi</a:t>
            </a:r>
            <a:r>
              <a:rPr dirty="0"/>
              <a:t> </a:t>
            </a:r>
            <a:r>
              <a:rPr dirty="0" err="1"/>
              <a:t>üçün</a:t>
            </a:r>
            <a:r>
              <a:rPr dirty="0"/>
              <a:t> </a:t>
            </a:r>
            <a:r>
              <a:rPr dirty="0" err="1"/>
              <a:t>yalnız</a:t>
            </a:r>
            <a:r>
              <a:rPr dirty="0"/>
              <a:t> </a:t>
            </a:r>
            <a:r>
              <a:rPr dirty="0" err="1"/>
              <a:t>az</a:t>
            </a:r>
            <a:r>
              <a:rPr dirty="0"/>
              <a:t> </a:t>
            </a:r>
            <a:r>
              <a:rPr dirty="0" err="1"/>
              <a:t>miqdarda</a:t>
            </a:r>
            <a:r>
              <a:rPr dirty="0"/>
              <a:t> </a:t>
            </a:r>
            <a:r>
              <a:rPr dirty="0" err="1"/>
              <a:t>yaddaş</a:t>
            </a:r>
            <a:r>
              <a:rPr dirty="0"/>
              <a:t> </a:t>
            </a:r>
            <a:r>
              <a:rPr dirty="0" err="1"/>
              <a:t>tələb</a:t>
            </a:r>
            <a:r>
              <a:rPr dirty="0"/>
              <a:t> </a:t>
            </a:r>
            <a:r>
              <a:rPr dirty="0" err="1"/>
              <a:t>olunduğu</a:t>
            </a:r>
            <a:r>
              <a:rPr dirty="0"/>
              <a:t> </a:t>
            </a:r>
            <a:r>
              <a:rPr dirty="0" err="1"/>
              <a:t>üçün</a:t>
            </a:r>
            <a:r>
              <a:rPr dirty="0"/>
              <a:t> </a:t>
            </a:r>
            <a:r>
              <a:rPr dirty="0" err="1"/>
              <a:t>onun</a:t>
            </a:r>
            <a:r>
              <a:rPr dirty="0"/>
              <a:t> </a:t>
            </a:r>
            <a:r>
              <a:rPr dirty="0" err="1"/>
              <a:t>aşağı</a:t>
            </a:r>
            <a:r>
              <a:rPr dirty="0"/>
              <a:t> </a:t>
            </a:r>
            <a:r>
              <a:rPr dirty="0" err="1"/>
              <a:t>yükü</a:t>
            </a:r>
            <a:r>
              <a:rPr dirty="0"/>
              <a:t> var. </a:t>
            </a:r>
          </a:p>
        </p:txBody>
      </p:sp>
      <p:grpSp>
        <p:nvGrpSpPr>
          <p:cNvPr id="708" name="Google Shape;562;p37"/>
          <p:cNvGrpSpPr/>
          <p:nvPr/>
        </p:nvGrpSpPr>
        <p:grpSpPr>
          <a:xfrm>
            <a:off x="6422592" y="123"/>
            <a:ext cx="3897535" cy="2718044"/>
            <a:chOff x="0" y="0"/>
            <a:chExt cx="3897533" cy="2718042"/>
          </a:xfrm>
        </p:grpSpPr>
        <p:sp>
          <p:nvSpPr>
            <p:cNvPr id="701" name="Google Shape;563;p37"/>
            <p:cNvSpPr/>
            <p:nvPr/>
          </p:nvSpPr>
          <p:spPr>
            <a:xfrm rot="1251533">
              <a:off x="263107" y="643533"/>
              <a:ext cx="1811700" cy="181132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B47FFF">
                    <a:alpha val="50195"/>
                  </a:srgbClr>
                </a:gs>
                <a:gs pos="69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02" name="Google Shape;564;p37"/>
            <p:cNvSpPr/>
            <p:nvPr/>
          </p:nvSpPr>
          <p:spPr>
            <a:xfrm rot="1251537">
              <a:off x="1314049" y="362181"/>
              <a:ext cx="2352675" cy="1729486"/>
            </a:xfrm>
            <a:custGeom>
              <a:avLst/>
              <a:gdLst/>
              <a:ahLst/>
              <a:cxnLst>
                <a:cxn ang="0">
                  <a:pos x="wd2" y="hd2"/>
                </a:cxn>
                <a:cxn ang="5400000">
                  <a:pos x="wd2" y="hd2"/>
                </a:cxn>
                <a:cxn ang="10800000">
                  <a:pos x="wd2" y="hd2"/>
                </a:cxn>
                <a:cxn ang="16200000">
                  <a:pos x="wd2" y="hd2"/>
                </a:cxn>
              </a:cxnLst>
              <a:rect l="0" t="0" r="r" b="b"/>
              <a:pathLst>
                <a:path w="21441" h="20627" extrusionOk="0">
                  <a:moveTo>
                    <a:pt x="17548" y="843"/>
                  </a:moveTo>
                  <a:cubicBezTo>
                    <a:pt x="17548" y="843"/>
                    <a:pt x="16023" y="1195"/>
                    <a:pt x="14700" y="2658"/>
                  </a:cubicBezTo>
                  <a:cubicBezTo>
                    <a:pt x="14700" y="2658"/>
                    <a:pt x="7555" y="6933"/>
                    <a:pt x="6845" y="7045"/>
                  </a:cubicBezTo>
                  <a:cubicBezTo>
                    <a:pt x="6845" y="7045"/>
                    <a:pt x="5642" y="7382"/>
                    <a:pt x="5158" y="8719"/>
                  </a:cubicBezTo>
                  <a:lnTo>
                    <a:pt x="2332" y="13232"/>
                  </a:lnTo>
                  <a:cubicBezTo>
                    <a:pt x="2332" y="13232"/>
                    <a:pt x="1343" y="16496"/>
                    <a:pt x="1021" y="16890"/>
                  </a:cubicBezTo>
                  <a:lnTo>
                    <a:pt x="0" y="20096"/>
                  </a:lnTo>
                  <a:cubicBezTo>
                    <a:pt x="0" y="20096"/>
                    <a:pt x="473" y="21600"/>
                    <a:pt x="1795" y="19548"/>
                  </a:cubicBezTo>
                  <a:cubicBezTo>
                    <a:pt x="1795" y="19548"/>
                    <a:pt x="2439" y="18562"/>
                    <a:pt x="2526" y="17845"/>
                  </a:cubicBezTo>
                  <a:cubicBezTo>
                    <a:pt x="2838" y="17410"/>
                    <a:pt x="3396" y="17016"/>
                    <a:pt x="3450" y="15975"/>
                  </a:cubicBezTo>
                  <a:cubicBezTo>
                    <a:pt x="3450" y="15975"/>
                    <a:pt x="3450" y="15975"/>
                    <a:pt x="3450" y="15975"/>
                  </a:cubicBezTo>
                  <a:cubicBezTo>
                    <a:pt x="3450" y="15975"/>
                    <a:pt x="3664" y="15807"/>
                    <a:pt x="3976" y="15525"/>
                  </a:cubicBezTo>
                  <a:cubicBezTo>
                    <a:pt x="4675" y="14892"/>
                    <a:pt x="5825" y="13712"/>
                    <a:pt x="5965" y="12643"/>
                  </a:cubicBezTo>
                  <a:cubicBezTo>
                    <a:pt x="5965" y="12643"/>
                    <a:pt x="5965" y="12643"/>
                    <a:pt x="5965" y="12643"/>
                  </a:cubicBezTo>
                  <a:cubicBezTo>
                    <a:pt x="5965" y="12643"/>
                    <a:pt x="8038" y="12009"/>
                    <a:pt x="8931" y="11517"/>
                  </a:cubicBezTo>
                  <a:cubicBezTo>
                    <a:pt x="8931" y="11517"/>
                    <a:pt x="9726" y="12023"/>
                    <a:pt x="10230" y="12460"/>
                  </a:cubicBezTo>
                  <a:cubicBezTo>
                    <a:pt x="10370" y="12586"/>
                    <a:pt x="10488" y="12698"/>
                    <a:pt x="10564" y="12797"/>
                  </a:cubicBezTo>
                  <a:cubicBezTo>
                    <a:pt x="10564" y="12797"/>
                    <a:pt x="10156" y="13921"/>
                    <a:pt x="9618" y="14442"/>
                  </a:cubicBezTo>
                  <a:cubicBezTo>
                    <a:pt x="9618" y="14442"/>
                    <a:pt x="8586" y="15821"/>
                    <a:pt x="7985" y="16721"/>
                  </a:cubicBezTo>
                  <a:cubicBezTo>
                    <a:pt x="7802" y="16987"/>
                    <a:pt x="7651" y="17213"/>
                    <a:pt x="7587" y="17353"/>
                  </a:cubicBezTo>
                  <a:cubicBezTo>
                    <a:pt x="7243" y="17999"/>
                    <a:pt x="6749" y="18830"/>
                    <a:pt x="7640" y="19800"/>
                  </a:cubicBezTo>
                  <a:cubicBezTo>
                    <a:pt x="7640" y="19800"/>
                    <a:pt x="7834" y="20011"/>
                    <a:pt x="8114" y="20082"/>
                  </a:cubicBezTo>
                  <a:cubicBezTo>
                    <a:pt x="8415" y="20151"/>
                    <a:pt x="8812" y="20054"/>
                    <a:pt x="9199" y="19434"/>
                  </a:cubicBezTo>
                  <a:cubicBezTo>
                    <a:pt x="9210" y="19407"/>
                    <a:pt x="9232" y="19365"/>
                    <a:pt x="9252" y="19336"/>
                  </a:cubicBezTo>
                  <a:cubicBezTo>
                    <a:pt x="9252" y="19336"/>
                    <a:pt x="10746" y="17999"/>
                    <a:pt x="11273" y="16538"/>
                  </a:cubicBezTo>
                  <a:lnTo>
                    <a:pt x="11993" y="15484"/>
                  </a:lnTo>
                  <a:lnTo>
                    <a:pt x="13593" y="14147"/>
                  </a:lnTo>
                  <a:cubicBezTo>
                    <a:pt x="13593" y="14147"/>
                    <a:pt x="16517" y="11643"/>
                    <a:pt x="16742" y="8268"/>
                  </a:cubicBezTo>
                  <a:cubicBezTo>
                    <a:pt x="16742" y="8268"/>
                    <a:pt x="20482" y="5850"/>
                    <a:pt x="21439" y="6088"/>
                  </a:cubicBezTo>
                  <a:cubicBezTo>
                    <a:pt x="21439" y="6088"/>
                    <a:pt x="21600" y="1673"/>
                    <a:pt x="19290" y="0"/>
                  </a:cubicBezTo>
                  <a:close/>
                </a:path>
              </a:pathLst>
            </a:custGeom>
            <a:gradFill flip="none" rotWithShape="1">
              <a:gsLst>
                <a:gs pos="0">
                  <a:schemeClr val="accent1"/>
                </a:gs>
                <a:gs pos="100000">
                  <a:srgbClr val="CEABFF"/>
                </a:gs>
              </a:gsLst>
              <a:lin ang="10800025"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03" name="Google Shape;565;p37"/>
            <p:cNvSpPr/>
            <p:nvPr/>
          </p:nvSpPr>
          <p:spPr>
            <a:xfrm rot="1251520">
              <a:off x="697924" y="1194012"/>
              <a:ext cx="795443" cy="79524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6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04" name="Google Shape;566;p37"/>
            <p:cNvSpPr/>
            <p:nvPr/>
          </p:nvSpPr>
          <p:spPr>
            <a:xfrm>
              <a:off x="1166087" y="2027510"/>
              <a:ext cx="580444"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05" name="Google Shape;567;p37"/>
            <p:cNvSpPr/>
            <p:nvPr/>
          </p:nvSpPr>
          <p:spPr>
            <a:xfrm>
              <a:off x="323274" y="329885"/>
              <a:ext cx="580444"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06" name="Google Shape;568;p37"/>
            <p:cNvSpPr/>
            <p:nvPr/>
          </p:nvSpPr>
          <p:spPr>
            <a:xfrm>
              <a:off x="2121576" y="347217"/>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07" name="Google Shape;569;p37"/>
            <p:cNvSpPr/>
            <p:nvPr/>
          </p:nvSpPr>
          <p:spPr>
            <a:xfrm>
              <a:off x="120751" y="1680304"/>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grpSp>
        <p:nvGrpSpPr>
          <p:cNvPr id="717" name="Google Shape;570;p37"/>
          <p:cNvGrpSpPr/>
          <p:nvPr/>
        </p:nvGrpSpPr>
        <p:grpSpPr>
          <a:xfrm>
            <a:off x="-884314" y="242995"/>
            <a:ext cx="3721971" cy="2499559"/>
            <a:chOff x="0" y="0"/>
            <a:chExt cx="3721970" cy="2499557"/>
          </a:xfrm>
        </p:grpSpPr>
        <p:sp>
          <p:nvSpPr>
            <p:cNvPr id="709" name="Google Shape;571;p37"/>
            <p:cNvSpPr/>
            <p:nvPr/>
          </p:nvSpPr>
          <p:spPr>
            <a:xfrm rot="1251533">
              <a:off x="1647163" y="425047"/>
              <a:ext cx="1811700" cy="181132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B47FFF">
                    <a:alpha val="50195"/>
                  </a:srgbClr>
                </a:gs>
                <a:gs pos="69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10" name="Google Shape;572;p37"/>
            <p:cNvSpPr/>
            <p:nvPr/>
          </p:nvSpPr>
          <p:spPr>
            <a:xfrm rot="1251537">
              <a:off x="86767" y="756209"/>
              <a:ext cx="2400272" cy="929174"/>
            </a:xfrm>
            <a:custGeom>
              <a:avLst/>
              <a:gdLst/>
              <a:ahLst/>
              <a:cxnLst>
                <a:cxn ang="0">
                  <a:pos x="wd2" y="hd2"/>
                </a:cxn>
                <a:cxn ang="5400000">
                  <a:pos x="wd2" y="hd2"/>
                </a:cxn>
                <a:cxn ang="10800000">
                  <a:pos x="wd2" y="hd2"/>
                </a:cxn>
                <a:cxn ang="16200000">
                  <a:pos x="wd2" y="hd2"/>
                </a:cxn>
              </a:cxnLst>
              <a:rect l="0" t="0" r="r" b="b"/>
              <a:pathLst>
                <a:path w="20566" h="20784" extrusionOk="0">
                  <a:moveTo>
                    <a:pt x="10110" y="0"/>
                  </a:moveTo>
                  <a:cubicBezTo>
                    <a:pt x="9382" y="263"/>
                    <a:pt x="3623" y="7595"/>
                    <a:pt x="3623" y="7595"/>
                  </a:cubicBezTo>
                  <a:cubicBezTo>
                    <a:pt x="2259" y="8781"/>
                    <a:pt x="2108" y="8491"/>
                    <a:pt x="633" y="9310"/>
                  </a:cubicBezTo>
                  <a:cubicBezTo>
                    <a:pt x="-1034" y="10259"/>
                    <a:pt x="1118" y="20784"/>
                    <a:pt x="1118" y="20784"/>
                  </a:cubicBezTo>
                  <a:cubicBezTo>
                    <a:pt x="2916" y="17777"/>
                    <a:pt x="4331" y="18673"/>
                    <a:pt x="4331" y="18673"/>
                  </a:cubicBezTo>
                  <a:cubicBezTo>
                    <a:pt x="7462" y="21600"/>
                    <a:pt x="9806" y="19096"/>
                    <a:pt x="9806" y="19096"/>
                  </a:cubicBezTo>
                  <a:cubicBezTo>
                    <a:pt x="9806" y="19096"/>
                    <a:pt x="11726" y="18700"/>
                    <a:pt x="12473" y="18487"/>
                  </a:cubicBezTo>
                  <a:cubicBezTo>
                    <a:pt x="12726" y="18437"/>
                    <a:pt x="13070" y="18513"/>
                    <a:pt x="13473" y="18620"/>
                  </a:cubicBezTo>
                  <a:cubicBezTo>
                    <a:pt x="14251" y="18780"/>
                    <a:pt x="15212" y="18963"/>
                    <a:pt x="16030" y="17987"/>
                  </a:cubicBezTo>
                  <a:cubicBezTo>
                    <a:pt x="16039" y="17961"/>
                    <a:pt x="16039" y="17961"/>
                    <a:pt x="16050" y="17961"/>
                  </a:cubicBezTo>
                  <a:cubicBezTo>
                    <a:pt x="16090" y="17907"/>
                    <a:pt x="16131" y="17854"/>
                    <a:pt x="16161" y="17777"/>
                  </a:cubicBezTo>
                  <a:cubicBezTo>
                    <a:pt x="16606" y="17618"/>
                    <a:pt x="16595" y="16352"/>
                    <a:pt x="16515" y="15640"/>
                  </a:cubicBezTo>
                  <a:cubicBezTo>
                    <a:pt x="16474" y="15270"/>
                    <a:pt x="16273" y="14927"/>
                    <a:pt x="16131" y="14744"/>
                  </a:cubicBezTo>
                  <a:cubicBezTo>
                    <a:pt x="16121" y="14744"/>
                    <a:pt x="16121" y="14744"/>
                    <a:pt x="16121" y="14744"/>
                  </a:cubicBezTo>
                  <a:cubicBezTo>
                    <a:pt x="15706" y="13609"/>
                    <a:pt x="14423" y="13372"/>
                    <a:pt x="13787" y="13319"/>
                  </a:cubicBezTo>
                  <a:cubicBezTo>
                    <a:pt x="13575" y="13319"/>
                    <a:pt x="13434" y="13319"/>
                    <a:pt x="13434" y="13319"/>
                  </a:cubicBezTo>
                  <a:cubicBezTo>
                    <a:pt x="10463" y="13768"/>
                    <a:pt x="10533" y="13056"/>
                    <a:pt x="10533" y="13056"/>
                  </a:cubicBezTo>
                  <a:cubicBezTo>
                    <a:pt x="10767" y="12343"/>
                    <a:pt x="10463" y="10762"/>
                    <a:pt x="10463" y="10762"/>
                  </a:cubicBezTo>
                  <a:cubicBezTo>
                    <a:pt x="10504" y="10708"/>
                    <a:pt x="10574" y="10522"/>
                    <a:pt x="10574" y="10522"/>
                  </a:cubicBezTo>
                  <a:cubicBezTo>
                    <a:pt x="10938" y="10971"/>
                    <a:pt x="11231" y="10629"/>
                    <a:pt x="11423" y="10232"/>
                  </a:cubicBezTo>
                  <a:cubicBezTo>
                    <a:pt x="11594" y="9836"/>
                    <a:pt x="11685" y="9390"/>
                    <a:pt x="11685" y="9390"/>
                  </a:cubicBezTo>
                  <a:cubicBezTo>
                    <a:pt x="12362" y="9706"/>
                    <a:pt x="13212" y="5774"/>
                    <a:pt x="13212" y="5774"/>
                  </a:cubicBezTo>
                  <a:cubicBezTo>
                    <a:pt x="14282" y="5934"/>
                    <a:pt x="15252" y="4405"/>
                    <a:pt x="15252" y="4405"/>
                  </a:cubicBezTo>
                  <a:cubicBezTo>
                    <a:pt x="15434" y="4905"/>
                    <a:pt x="15868" y="5011"/>
                    <a:pt x="16121" y="4985"/>
                  </a:cubicBezTo>
                  <a:cubicBezTo>
                    <a:pt x="16232" y="5011"/>
                    <a:pt x="16312" y="4985"/>
                    <a:pt x="16312" y="4985"/>
                  </a:cubicBezTo>
                  <a:cubicBezTo>
                    <a:pt x="16312" y="4985"/>
                    <a:pt x="18778" y="5617"/>
                    <a:pt x="19313" y="5644"/>
                  </a:cubicBezTo>
                  <a:cubicBezTo>
                    <a:pt x="20233" y="5671"/>
                    <a:pt x="20566" y="3403"/>
                    <a:pt x="20566" y="3403"/>
                  </a:cubicBezTo>
                  <a:lnTo>
                    <a:pt x="19131" y="2557"/>
                  </a:lnTo>
                  <a:cubicBezTo>
                    <a:pt x="19131" y="2557"/>
                    <a:pt x="16525" y="1212"/>
                    <a:pt x="16191" y="976"/>
                  </a:cubicBezTo>
                  <a:cubicBezTo>
                    <a:pt x="15868" y="739"/>
                    <a:pt x="15140" y="130"/>
                    <a:pt x="14717" y="370"/>
                  </a:cubicBezTo>
                  <a:cubicBezTo>
                    <a:pt x="14302" y="633"/>
                    <a:pt x="11545" y="659"/>
                    <a:pt x="11545" y="659"/>
                  </a:cubicBezTo>
                  <a:cubicBezTo>
                    <a:pt x="10837" y="27"/>
                    <a:pt x="10200" y="0"/>
                    <a:pt x="10120" y="0"/>
                  </a:cubicBezTo>
                  <a:cubicBezTo>
                    <a:pt x="10110" y="0"/>
                    <a:pt x="10110" y="0"/>
                    <a:pt x="10110" y="0"/>
                  </a:cubicBezTo>
                </a:path>
              </a:pathLst>
            </a:custGeom>
            <a:gradFill flip="none" rotWithShape="1">
              <a:gsLst>
                <a:gs pos="0">
                  <a:schemeClr val="accent1"/>
                </a:gs>
                <a:gs pos="100000">
                  <a:srgbClr val="CEABFF"/>
                </a:gs>
              </a:gsLst>
              <a:lin ang="0"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11" name="Google Shape;573;p37"/>
            <p:cNvSpPr/>
            <p:nvPr/>
          </p:nvSpPr>
          <p:spPr>
            <a:xfrm rot="1251520">
              <a:off x="2081980" y="975526"/>
              <a:ext cx="795443" cy="795246"/>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chemeClr val="accent4">
                    <a:lumOff val="44000"/>
                    <a:alpha val="50195"/>
                  </a:schemeClr>
                </a:gs>
                <a:gs pos="6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12" name="Google Shape;574;p37"/>
            <p:cNvSpPr/>
            <p:nvPr/>
          </p:nvSpPr>
          <p:spPr>
            <a:xfrm>
              <a:off x="2499455"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13" name="Google Shape;575;p37"/>
            <p:cNvSpPr/>
            <p:nvPr/>
          </p:nvSpPr>
          <p:spPr>
            <a:xfrm>
              <a:off x="1427555" y="0"/>
              <a:ext cx="580445" cy="5803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14" name="Google Shape;576;p37"/>
            <p:cNvSpPr/>
            <p:nvPr/>
          </p:nvSpPr>
          <p:spPr>
            <a:xfrm>
              <a:off x="1740557" y="1982331"/>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15" name="Google Shape;577;p37"/>
            <p:cNvSpPr/>
            <p:nvPr/>
          </p:nvSpPr>
          <p:spPr>
            <a:xfrm>
              <a:off x="2443180" y="1835974"/>
              <a:ext cx="580445"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716" name="Google Shape;578;p37"/>
            <p:cNvSpPr/>
            <p:nvPr/>
          </p:nvSpPr>
          <p:spPr>
            <a:xfrm>
              <a:off x="3264557" y="711181"/>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flip="none" rotWithShape="1">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718" name="Title 2"/>
          <p:cNvSpPr txBox="1">
            <a:spLocks noGrp="1"/>
          </p:cNvSpPr>
          <p:nvPr>
            <p:ph type="title"/>
          </p:nvPr>
        </p:nvSpPr>
        <p:spPr>
          <a:xfrm>
            <a:off x="-1" y="406935"/>
            <a:ext cx="9144001" cy="645602"/>
          </a:xfrm>
          <a:prstGeom prst="rect">
            <a:avLst/>
          </a:prstGeom>
        </p:spPr>
        <p:txBody>
          <a:bodyPr>
            <a:normAutofit fontScale="90000"/>
          </a:bodyPr>
          <a:lstStyle>
            <a:lvl1pPr defTabSz="868680">
              <a:defRPr sz="3040"/>
            </a:lvl1pPr>
          </a:lstStyle>
          <a:p>
            <a:r>
              <a:rPr lang="en-US" sz="3200" dirty="0"/>
              <a:t>Quick sort advantages</a:t>
            </a:r>
            <a:endParaRPr sz="3200" dirty="0"/>
          </a:p>
        </p:txBody>
      </p:sp>
      <p:sp>
        <p:nvSpPr>
          <p:cNvPr id="719" name="Title 2"/>
          <p:cNvSpPr txBox="1"/>
          <p:nvPr/>
        </p:nvSpPr>
        <p:spPr>
          <a:xfrm>
            <a:off x="104091" y="2223781"/>
            <a:ext cx="9144001" cy="630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spAutoFit/>
          </a:bodyPr>
          <a:lstStyle>
            <a:lvl1pPr algn="ctr">
              <a:defRPr sz="3200">
                <a:latin typeface="Trispace"/>
                <a:ea typeface="Trispace"/>
                <a:cs typeface="Trispace"/>
                <a:sym typeface="Trispace"/>
              </a:defRPr>
            </a:lvl1pPr>
          </a:lstStyle>
          <a:p>
            <a:r>
              <a:rPr lang="en-US" sz="2900" dirty="0"/>
              <a:t>Quick sort drawbacks</a:t>
            </a:r>
            <a:endParaRPr sz="2900" dirty="0"/>
          </a:p>
        </p:txBody>
      </p:sp>
      <p:sp>
        <p:nvSpPr>
          <p:cNvPr id="720" name="Google Shape;557;p37"/>
          <p:cNvSpPr txBox="1"/>
          <p:nvPr/>
        </p:nvSpPr>
        <p:spPr>
          <a:xfrm>
            <a:off x="1705511" y="3079539"/>
            <a:ext cx="6122308" cy="1249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171450" indent="-171450" algn="ctr">
              <a:buClr>
                <a:schemeClr val="accent4">
                  <a:lumOff val="44000"/>
                </a:schemeClr>
              </a:buClr>
              <a:buSzPts val="1200"/>
              <a:buFont typeface="Arial"/>
              <a:buChar char="•"/>
              <a:defRPr sz="1200">
                <a:latin typeface="Maven Pro"/>
                <a:ea typeface="Maven Pro"/>
                <a:cs typeface="Maven Pro"/>
                <a:sym typeface="Maven Pro"/>
              </a:defRPr>
            </a:pPr>
            <a:r>
              <a:t>Pivot zəif seçildikdə baş verən O(N2) ən pis vaxt mürəkkəbliyinə malikdir.  </a:t>
            </a:r>
          </a:p>
          <a:p>
            <a:pPr marL="171450" indent="-171450" algn="ctr">
              <a:buClr>
                <a:schemeClr val="accent4">
                  <a:lumOff val="44000"/>
                </a:schemeClr>
              </a:buClr>
              <a:buSzPts val="1200"/>
              <a:buFont typeface="Arial"/>
              <a:buChar char="•"/>
              <a:defRPr sz="1200">
                <a:latin typeface="Maven Pro"/>
                <a:ea typeface="Maven Pro"/>
                <a:cs typeface="Maven Pro"/>
                <a:sym typeface="Maven Pro"/>
              </a:defRPr>
            </a:pPr>
            <a:r>
              <a:t>Kiçik məlumat dəstləri üçün yaxşı seçim deyil. </a:t>
            </a:r>
          </a:p>
          <a:p>
            <a:pPr marL="171450" indent="-171450" algn="ctr">
              <a:buClr>
                <a:schemeClr val="accent4">
                  <a:lumOff val="44000"/>
                </a:schemeClr>
              </a:buClr>
              <a:buSzPts val="1200"/>
              <a:buFont typeface="Arial"/>
              <a:buChar char="•"/>
              <a:defRPr sz="1200">
                <a:latin typeface="Maven Pro"/>
                <a:ea typeface="Maven Pro"/>
                <a:cs typeface="Maven Pro"/>
                <a:sym typeface="Maven Pro"/>
              </a:defRPr>
            </a:pPr>
            <a:r>
              <a:t>Bu sabit çeşid deyil, yəni iki element eyni açara malikdirsə, sürətli çeşidləmə zamanı onların nisbi sırası çeşidlənmiş çıxışda saxlanmayacaq, çünki burada biz elementləri pivotun mövqeyinə uyğun olaraq dəyişdiririk (onların orijinalını nəzərə almadan). vəzifələr).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extBox 45"/>
          <p:cNvSpPr txBox="1"/>
          <p:nvPr/>
        </p:nvSpPr>
        <p:spPr>
          <a:xfrm>
            <a:off x="1492742" y="247487"/>
            <a:ext cx="6006115" cy="340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000" b="1">
                <a:latin typeface="Calibri"/>
                <a:ea typeface="Calibri"/>
                <a:cs typeface="Calibri"/>
                <a:sym typeface="Calibri"/>
              </a:defRPr>
            </a:pPr>
            <a:r>
              <a:t>Selection sort</a:t>
            </a:r>
            <a:r>
              <a:rPr b="0"/>
              <a:t> </a:t>
            </a:r>
          </a:p>
        </p:txBody>
      </p:sp>
      <p:sp>
        <p:nvSpPr>
          <p:cNvPr id="723" name="TextBox 46"/>
          <p:cNvSpPr txBox="1"/>
          <p:nvPr/>
        </p:nvSpPr>
        <p:spPr>
          <a:xfrm>
            <a:off x="227201" y="647598"/>
            <a:ext cx="8436739" cy="1258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pPr>
            <a:r>
              <a:t>Selection sort</a:t>
            </a:r>
            <a:r>
              <a:rPr b="0"/>
              <a:t> — siyahının sıralanmayan hissəsindən dəfələrlə ən kiçik (</a:t>
            </a:r>
            <a:r>
              <a:t>və ya ən böyük</a:t>
            </a:r>
            <a:r>
              <a:rPr b="0"/>
              <a:t>) elementi seçməklə və onu siyahının sıralanmış hissəsinə keçirməklə işləyən sadə və effektiv sıralama alqoritmidir. </a:t>
            </a:r>
            <a:endParaRPr sz="1200"/>
          </a:p>
          <a:p>
            <a:pPr>
              <a:lnSpc>
                <a:spcPct val="107000"/>
              </a:lnSpc>
              <a:spcBef>
                <a:spcPts val="800"/>
              </a:spcBef>
            </a:pPr>
            <a:r>
              <a:t>Alqoritm siyahının sırasız hissəsindən dəfələrlə ən kiçik (</a:t>
            </a:r>
            <a:r>
              <a:rPr b="1"/>
              <a:t>və ya ən böyük</a:t>
            </a:r>
            <a:r>
              <a:t>) elementi seçir və onu sıralanmayan hissənin birinci elementi ilə dəyişdirir. Bu proses bütün siyahı sıralanana qədər qalan sıralanmayan hissə üçün təkrarlanır. </a:t>
            </a:r>
          </a:p>
        </p:txBody>
      </p:sp>
      <p:sp>
        <p:nvSpPr>
          <p:cNvPr id="724" name="TextBox 47"/>
          <p:cNvSpPr txBox="1"/>
          <p:nvPr/>
        </p:nvSpPr>
        <p:spPr>
          <a:xfrm>
            <a:off x="227201" y="1984886"/>
            <a:ext cx="4763899" cy="3132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1600" b="1">
                <a:latin typeface="Calibri"/>
                <a:ea typeface="Calibri"/>
                <a:cs typeface="Calibri"/>
                <a:sym typeface="Calibri"/>
              </a:defRPr>
            </a:pPr>
            <a:r>
              <a:rPr dirty="0"/>
              <a:t>Selection Sort </a:t>
            </a:r>
            <a:r>
              <a:rPr dirty="0" err="1"/>
              <a:t>Alqoritmi</a:t>
            </a:r>
            <a:r>
              <a:rPr dirty="0"/>
              <a:t> </a:t>
            </a:r>
            <a:r>
              <a:rPr dirty="0" err="1"/>
              <a:t>necə</a:t>
            </a:r>
            <a:r>
              <a:rPr dirty="0"/>
              <a:t> </a:t>
            </a:r>
            <a:r>
              <a:rPr dirty="0" err="1"/>
              <a:t>işləyir</a:t>
            </a:r>
            <a:r>
              <a:rPr dirty="0"/>
              <a:t>?</a:t>
            </a:r>
            <a:endParaRPr sz="1200" dirty="0"/>
          </a:p>
          <a:p>
            <a:pPr>
              <a:lnSpc>
                <a:spcPct val="107000"/>
              </a:lnSpc>
              <a:spcBef>
                <a:spcPts val="800"/>
              </a:spcBef>
              <a:defRPr>
                <a:latin typeface="Calibri"/>
                <a:ea typeface="Calibri"/>
                <a:cs typeface="Calibri"/>
                <a:sym typeface="Calibri"/>
              </a:defRPr>
            </a:pPr>
            <a:r>
              <a:rPr dirty="0" err="1"/>
              <a:t>Gəlin</a:t>
            </a:r>
            <a:r>
              <a:rPr dirty="0"/>
              <a:t> </a:t>
            </a:r>
            <a:r>
              <a:rPr dirty="0" err="1"/>
              <a:t>aşağıdakı</a:t>
            </a:r>
            <a:r>
              <a:rPr dirty="0"/>
              <a:t> </a:t>
            </a:r>
            <a:r>
              <a:rPr dirty="0" err="1"/>
              <a:t>arrayı</a:t>
            </a:r>
            <a:r>
              <a:rPr dirty="0"/>
              <a:t> </a:t>
            </a:r>
            <a:r>
              <a:rPr dirty="0" err="1"/>
              <a:t>nümunə</a:t>
            </a:r>
            <a:r>
              <a:rPr dirty="0"/>
              <a:t> </a:t>
            </a:r>
            <a:r>
              <a:rPr dirty="0" err="1"/>
              <a:t>kimi</a:t>
            </a:r>
            <a:r>
              <a:rPr dirty="0"/>
              <a:t> </a:t>
            </a:r>
            <a:r>
              <a:rPr dirty="0" err="1"/>
              <a:t>nəzərdən</a:t>
            </a:r>
            <a:r>
              <a:rPr dirty="0"/>
              <a:t> </a:t>
            </a:r>
            <a:r>
              <a:rPr dirty="0" err="1"/>
              <a:t>keçirək</a:t>
            </a:r>
            <a:r>
              <a:rPr dirty="0"/>
              <a:t>: </a:t>
            </a:r>
          </a:p>
          <a:p>
            <a:pPr>
              <a:lnSpc>
                <a:spcPct val="107000"/>
              </a:lnSpc>
              <a:spcBef>
                <a:spcPts val="800"/>
              </a:spcBef>
              <a:defRPr b="1">
                <a:latin typeface="Calibri"/>
                <a:ea typeface="Calibri"/>
                <a:cs typeface="Calibri"/>
                <a:sym typeface="Calibri"/>
              </a:defRPr>
            </a:pPr>
            <a:r>
              <a:rPr dirty="0" err="1"/>
              <a:t>arr</a:t>
            </a:r>
            <a:r>
              <a:rPr dirty="0"/>
              <a:t>[] = {64, 25, 12, 22, 11}</a:t>
            </a:r>
            <a:endParaRPr sz="1200" dirty="0"/>
          </a:p>
          <a:p>
            <a:pPr>
              <a:lnSpc>
                <a:spcPct val="107000"/>
              </a:lnSpc>
              <a:spcBef>
                <a:spcPts val="800"/>
              </a:spcBef>
              <a:defRPr b="1">
                <a:latin typeface="Calibri"/>
                <a:ea typeface="Calibri"/>
                <a:cs typeface="Calibri"/>
                <a:sym typeface="Calibri"/>
              </a:defRPr>
            </a:pPr>
            <a:r>
              <a:rPr dirty="0"/>
              <a:t>İlk </a:t>
            </a:r>
            <a:r>
              <a:rPr dirty="0" err="1"/>
              <a:t>keçid</a:t>
            </a:r>
            <a:r>
              <a:rPr dirty="0"/>
              <a:t>:</a:t>
            </a:r>
            <a:endParaRPr sz="1200" dirty="0"/>
          </a:p>
          <a:p>
            <a:pPr marL="342900" indent="-342900">
              <a:lnSpc>
                <a:spcPct val="107000"/>
              </a:lnSpc>
              <a:buClr>
                <a:srgbClr val="000000"/>
              </a:buClr>
              <a:buSzPct val="100000"/>
              <a:buFont typeface="Symbol"/>
              <a:buChar char="·"/>
              <a:defRPr>
                <a:latin typeface="Calibri"/>
                <a:ea typeface="Calibri"/>
                <a:cs typeface="Calibri"/>
                <a:sym typeface="Calibri"/>
              </a:defRPr>
            </a:pPr>
            <a:r>
              <a:rPr dirty="0" err="1"/>
              <a:t>Sıralanmış</a:t>
            </a:r>
            <a:r>
              <a:rPr dirty="0"/>
              <a:t> </a:t>
            </a:r>
            <a:r>
              <a:rPr dirty="0" err="1"/>
              <a:t>arrayda</a:t>
            </a:r>
            <a:r>
              <a:rPr dirty="0"/>
              <a:t> ilk </a:t>
            </a:r>
            <a:r>
              <a:rPr dirty="0" err="1"/>
              <a:t>mövqe</a:t>
            </a:r>
            <a:r>
              <a:rPr dirty="0"/>
              <a:t> </a:t>
            </a:r>
            <a:r>
              <a:rPr dirty="0" err="1"/>
              <a:t>üçün</a:t>
            </a:r>
            <a:r>
              <a:rPr dirty="0"/>
              <a:t> </a:t>
            </a:r>
            <a:r>
              <a:rPr dirty="0" err="1"/>
              <a:t>bütün</a:t>
            </a:r>
            <a:r>
              <a:rPr dirty="0"/>
              <a:t> array </a:t>
            </a:r>
            <a:r>
              <a:rPr b="1" dirty="0"/>
              <a:t>0-dan</a:t>
            </a:r>
            <a:r>
              <a:rPr dirty="0"/>
              <a:t>  4-ə </a:t>
            </a:r>
            <a:r>
              <a:rPr dirty="0" err="1"/>
              <a:t>ardıcıl</a:t>
            </a:r>
            <a:r>
              <a:rPr dirty="0"/>
              <a:t> </a:t>
            </a:r>
            <a:r>
              <a:rPr dirty="0" err="1"/>
              <a:t>olaraq</a:t>
            </a:r>
            <a:r>
              <a:rPr dirty="0"/>
              <a:t> travers </a:t>
            </a:r>
            <a:r>
              <a:rPr dirty="0" err="1"/>
              <a:t>edilir</a:t>
            </a:r>
            <a:r>
              <a:rPr dirty="0"/>
              <a:t>. </a:t>
            </a:r>
            <a:r>
              <a:rPr b="1" dirty="0"/>
              <a:t>Hal-</a:t>
            </a:r>
            <a:r>
              <a:rPr b="1" dirty="0" err="1"/>
              <a:t>hazırda</a:t>
            </a:r>
            <a:r>
              <a:rPr b="1" dirty="0"/>
              <a:t> 64</a:t>
            </a:r>
            <a:r>
              <a:rPr dirty="0"/>
              <a:t> </a:t>
            </a:r>
            <a:r>
              <a:rPr dirty="0" err="1"/>
              <a:t>ədədin</a:t>
            </a:r>
            <a:r>
              <a:rPr dirty="0"/>
              <a:t> </a:t>
            </a:r>
            <a:r>
              <a:rPr dirty="0" err="1"/>
              <a:t>saxlanıldığı</a:t>
            </a:r>
            <a:r>
              <a:rPr dirty="0"/>
              <a:t> ilk </a:t>
            </a:r>
            <a:r>
              <a:rPr dirty="0" err="1"/>
              <a:t>mövqe</a:t>
            </a:r>
            <a:r>
              <a:rPr dirty="0"/>
              <a:t>, </a:t>
            </a:r>
            <a:r>
              <a:rPr dirty="0" err="1"/>
              <a:t>bütün</a:t>
            </a:r>
            <a:r>
              <a:rPr dirty="0"/>
              <a:t> array-da travers </a:t>
            </a:r>
            <a:r>
              <a:rPr dirty="0" err="1"/>
              <a:t>etdikdən</a:t>
            </a:r>
            <a:r>
              <a:rPr dirty="0"/>
              <a:t> </a:t>
            </a:r>
            <a:r>
              <a:rPr dirty="0" err="1"/>
              <a:t>sonra</a:t>
            </a:r>
            <a:r>
              <a:rPr dirty="0"/>
              <a:t> </a:t>
            </a:r>
            <a:r>
              <a:rPr b="1" dirty="0"/>
              <a:t>11-in</a:t>
            </a:r>
            <a:r>
              <a:rPr dirty="0"/>
              <a:t> </a:t>
            </a:r>
            <a:r>
              <a:rPr dirty="0" err="1"/>
              <a:t>ən</a:t>
            </a:r>
            <a:r>
              <a:rPr dirty="0"/>
              <a:t> </a:t>
            </a:r>
            <a:r>
              <a:rPr dirty="0" err="1"/>
              <a:t>aşağı</a:t>
            </a:r>
            <a:r>
              <a:rPr dirty="0"/>
              <a:t> </a:t>
            </a:r>
            <a:r>
              <a:rPr dirty="0" err="1"/>
              <a:t>dəyər</a:t>
            </a:r>
            <a:r>
              <a:rPr dirty="0"/>
              <a:t> </a:t>
            </a:r>
            <a:r>
              <a:rPr dirty="0" err="1"/>
              <a:t>olduğu</a:t>
            </a:r>
            <a:r>
              <a:rPr dirty="0"/>
              <a:t> </a:t>
            </a:r>
            <a:r>
              <a:rPr dirty="0" err="1"/>
              <a:t>aydın</a:t>
            </a:r>
            <a:r>
              <a:rPr dirty="0"/>
              <a:t> </a:t>
            </a:r>
            <a:r>
              <a:rPr dirty="0" err="1"/>
              <a:t>olur</a:t>
            </a:r>
            <a:r>
              <a:rPr dirty="0"/>
              <a:t>.</a:t>
            </a:r>
            <a:endParaRPr sz="1200" dirty="0"/>
          </a:p>
          <a:p>
            <a:pPr marL="342900" indent="-342900">
              <a:lnSpc>
                <a:spcPct val="107000"/>
              </a:lnSpc>
              <a:spcBef>
                <a:spcPts val="800"/>
              </a:spcBef>
              <a:buClr>
                <a:srgbClr val="000000"/>
              </a:buClr>
              <a:buSzPct val="100000"/>
              <a:buFont typeface="Symbol"/>
              <a:buChar char="·"/>
              <a:defRPr>
                <a:latin typeface="Calibri"/>
                <a:ea typeface="Calibri"/>
                <a:cs typeface="Calibri"/>
                <a:sym typeface="Calibri"/>
              </a:defRPr>
            </a:pPr>
            <a:r>
              <a:rPr dirty="0" err="1"/>
              <a:t>Beləliklə</a:t>
            </a:r>
            <a:r>
              <a:rPr dirty="0"/>
              <a:t>, </a:t>
            </a:r>
            <a:r>
              <a:rPr b="1" dirty="0"/>
              <a:t>64-ü</a:t>
            </a:r>
            <a:r>
              <a:rPr dirty="0"/>
              <a:t> </a:t>
            </a:r>
            <a:r>
              <a:rPr b="1" dirty="0"/>
              <a:t>11-lə</a:t>
            </a:r>
            <a:r>
              <a:rPr sz="1200" dirty="0"/>
              <a:t> </a:t>
            </a:r>
            <a:r>
              <a:rPr sz="1200" dirty="0" err="1"/>
              <a:t>əvəz</a:t>
            </a:r>
            <a:r>
              <a:rPr sz="1200" dirty="0"/>
              <a:t> </a:t>
            </a:r>
            <a:r>
              <a:rPr dirty="0" err="1"/>
              <a:t>edilsin</a:t>
            </a:r>
            <a:r>
              <a:rPr dirty="0"/>
              <a:t>. Bir </a:t>
            </a:r>
            <a:r>
              <a:rPr dirty="0" err="1"/>
              <a:t>iterasiya</a:t>
            </a:r>
            <a:r>
              <a:rPr dirty="0"/>
              <a:t> </a:t>
            </a:r>
            <a:r>
              <a:rPr b="1" dirty="0"/>
              <a:t>11-dən</a:t>
            </a:r>
            <a:r>
              <a:rPr sz="1200" dirty="0"/>
              <a:t> </a:t>
            </a:r>
            <a:r>
              <a:rPr sz="1200" dirty="0" err="1"/>
              <a:t>sonra</a:t>
            </a:r>
            <a:r>
              <a:rPr dirty="0"/>
              <a:t>, </a:t>
            </a:r>
            <a:r>
              <a:rPr dirty="0" err="1"/>
              <a:t>hansı</a:t>
            </a:r>
            <a:r>
              <a:rPr dirty="0"/>
              <a:t> </a:t>
            </a:r>
            <a:r>
              <a:rPr dirty="0" err="1"/>
              <a:t>ki</a:t>
            </a:r>
            <a:r>
              <a:rPr dirty="0"/>
              <a:t>, array-da </a:t>
            </a:r>
            <a:r>
              <a:rPr dirty="0" err="1"/>
              <a:t>ən</a:t>
            </a:r>
            <a:r>
              <a:rPr dirty="0"/>
              <a:t> </a:t>
            </a:r>
            <a:r>
              <a:rPr dirty="0" err="1"/>
              <a:t>az</a:t>
            </a:r>
            <a:r>
              <a:rPr dirty="0"/>
              <a:t> </a:t>
            </a:r>
            <a:r>
              <a:rPr dirty="0" err="1"/>
              <a:t>dəyər</a:t>
            </a:r>
            <a:r>
              <a:rPr dirty="0"/>
              <a:t> </a:t>
            </a:r>
            <a:r>
              <a:rPr dirty="0" err="1"/>
              <a:t>olur</a:t>
            </a:r>
            <a:r>
              <a:rPr dirty="0"/>
              <a:t>, </a:t>
            </a:r>
            <a:r>
              <a:rPr dirty="0" err="1"/>
              <a:t>sıralanmış</a:t>
            </a:r>
            <a:r>
              <a:rPr dirty="0"/>
              <a:t> </a:t>
            </a:r>
            <a:r>
              <a:rPr dirty="0" err="1"/>
              <a:t>siyahının</a:t>
            </a:r>
            <a:r>
              <a:rPr dirty="0"/>
              <a:t> ilk </a:t>
            </a:r>
            <a:r>
              <a:rPr dirty="0" err="1"/>
              <a:t>mövqeyində</a:t>
            </a:r>
            <a:r>
              <a:rPr dirty="0"/>
              <a:t> </a:t>
            </a:r>
            <a:r>
              <a:rPr dirty="0" err="1"/>
              <a:t>görünməyə</a:t>
            </a:r>
            <a:r>
              <a:rPr dirty="0"/>
              <a:t> </a:t>
            </a:r>
            <a:r>
              <a:rPr dirty="0" err="1"/>
              <a:t>meyllidir</a:t>
            </a:r>
            <a:r>
              <a:rPr dirty="0"/>
              <a:t>.</a:t>
            </a:r>
          </a:p>
        </p:txBody>
      </p:sp>
      <p:pic>
        <p:nvPicPr>
          <p:cNvPr id="725" name="Рисунок 48" descr="Рисунок 48"/>
          <p:cNvPicPr>
            <a:picLocks noChangeAspect="1"/>
          </p:cNvPicPr>
          <p:nvPr/>
        </p:nvPicPr>
        <p:blipFill>
          <a:blip r:embed="rId2"/>
          <a:stretch>
            <a:fillRect/>
          </a:stretch>
        </p:blipFill>
        <p:spPr>
          <a:xfrm>
            <a:off x="4898275" y="2456053"/>
            <a:ext cx="4107180" cy="180006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TextBox 22"/>
          <p:cNvSpPr txBox="1"/>
          <p:nvPr/>
        </p:nvSpPr>
        <p:spPr>
          <a:xfrm>
            <a:off x="396552" y="587515"/>
            <a:ext cx="3748728" cy="1833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İkinci keçid:</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25</a:t>
            </a:r>
            <a:r>
              <a:rPr sz="1200" b="0"/>
              <a:t> nəfərin olduğu ikinci mövqe üçün </a:t>
            </a:r>
            <a:r>
              <a:rPr b="0"/>
              <a:t> isə yenə də ardıcıl olaraq qalanı traversiya edin.</a:t>
            </a:r>
            <a:endParaRPr sz="1200"/>
          </a:p>
          <a:p>
            <a:pPr marL="342900" indent="-342900">
              <a:lnSpc>
                <a:spcPct val="107000"/>
              </a:lnSpc>
              <a:spcBef>
                <a:spcPts val="800"/>
              </a:spcBef>
              <a:buClr>
                <a:srgbClr val="000000"/>
              </a:buClr>
              <a:buSzPct val="100000"/>
              <a:buFont typeface="Symbol"/>
              <a:buChar char="·"/>
              <a:defRPr>
                <a:latin typeface="Calibri"/>
                <a:ea typeface="Calibri"/>
                <a:cs typeface="Calibri"/>
                <a:sym typeface="Calibri"/>
              </a:defRPr>
            </a:pPr>
            <a:r>
              <a:t>Travers etdikdən sonra gördük ki, </a:t>
            </a:r>
            <a:r>
              <a:rPr b="1"/>
              <a:t>12</a:t>
            </a:r>
            <a:r>
              <a:t> </a:t>
            </a:r>
            <a:r>
              <a:rPr sz="1200"/>
              <a:t> array-da </a:t>
            </a:r>
            <a:r>
              <a:rPr b="1"/>
              <a:t>ikinci ən aşağı qiymətdir</a:t>
            </a:r>
            <a:r>
              <a:t> və o, arsında ikinci yerdə görünməlidir. Beləliklə, bu dəyərləri dəyişdirin.</a:t>
            </a:r>
          </a:p>
        </p:txBody>
      </p:sp>
      <p:pic>
        <p:nvPicPr>
          <p:cNvPr id="728" name="Рисунок 23" descr="Рисунок 23"/>
          <p:cNvPicPr>
            <a:picLocks noChangeAspect="1"/>
          </p:cNvPicPr>
          <p:nvPr/>
        </p:nvPicPr>
        <p:blipFill>
          <a:blip r:embed="rId2"/>
          <a:stretch>
            <a:fillRect/>
          </a:stretch>
        </p:blipFill>
        <p:spPr>
          <a:xfrm>
            <a:off x="4572000" y="665831"/>
            <a:ext cx="4572000" cy="1550711"/>
          </a:xfrm>
          <a:prstGeom prst="rect">
            <a:avLst/>
          </a:prstGeom>
          <a:ln w="12700">
            <a:miter lim="400000"/>
          </a:ln>
        </p:spPr>
      </p:pic>
      <p:sp>
        <p:nvSpPr>
          <p:cNvPr id="729" name="TextBox 24"/>
          <p:cNvSpPr txBox="1"/>
          <p:nvPr/>
        </p:nvSpPr>
        <p:spPr>
          <a:xfrm>
            <a:off x="396552" y="2700527"/>
            <a:ext cx="4129728" cy="1833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Üçüncü keçid:</a:t>
            </a:r>
            <a:endParaRPr sz="1200"/>
          </a:p>
          <a:p>
            <a:pPr marL="342900" indent="-342900">
              <a:lnSpc>
                <a:spcPct val="107000"/>
              </a:lnSpc>
              <a:buClr>
                <a:srgbClr val="000000"/>
              </a:buClr>
              <a:buSzPct val="100000"/>
              <a:buFont typeface="Symbol"/>
              <a:buChar char="·"/>
              <a:defRPr>
                <a:latin typeface="Calibri"/>
                <a:ea typeface="Calibri"/>
                <a:cs typeface="Calibri"/>
                <a:sym typeface="Calibri"/>
              </a:defRPr>
            </a:pPr>
            <a:r>
              <a:t>İndi isə üçüncü yer üçün, </a:t>
            </a:r>
            <a:r>
              <a:rPr b="1"/>
              <a:t>burada 25</a:t>
            </a:r>
            <a:r>
              <a:t> nəfər yenə də arrayın qalan hissəsini traverse edir və array-da üçüncü ən az dəyəri tapır.</a:t>
            </a:r>
            <a:endParaRPr sz="1200"/>
          </a:p>
          <a:p>
            <a:pPr marL="342900" indent="-342900">
              <a:lnSpc>
                <a:spcPct val="107000"/>
              </a:lnSpc>
              <a:spcBef>
                <a:spcPts val="800"/>
              </a:spcBef>
              <a:buClr>
                <a:srgbClr val="000000"/>
              </a:buClr>
              <a:buSzPct val="100000"/>
              <a:buFont typeface="Symbol"/>
              <a:buChar char="·"/>
              <a:defRPr b="1">
                <a:latin typeface="Calibri"/>
                <a:ea typeface="Calibri"/>
                <a:cs typeface="Calibri"/>
                <a:sym typeface="Calibri"/>
              </a:defRPr>
            </a:pPr>
            <a:r>
              <a:t>22</a:t>
            </a:r>
            <a:r>
              <a:rPr sz="1200" b="0"/>
              <a:t> ən </a:t>
            </a:r>
            <a:r>
              <a:rPr b="0"/>
              <a:t> az dəyərə malik olan 22 ədəd çıxdı və o, arrayda üçüncü yerdə görünməlidir. Beləliklə,  üçüncü yerdə olan elementlə</a:t>
            </a:r>
            <a:r>
              <a:rPr sz="1200" b="0"/>
              <a:t> </a:t>
            </a:r>
            <a:r>
              <a:t>22-ni</a:t>
            </a:r>
            <a:r>
              <a:rPr sz="1200" b="0"/>
              <a:t> dəyişdirin.</a:t>
            </a:r>
          </a:p>
        </p:txBody>
      </p:sp>
      <p:pic>
        <p:nvPicPr>
          <p:cNvPr id="730" name="Рисунок 25" descr="Рисунок 25"/>
          <p:cNvPicPr>
            <a:picLocks noChangeAspect="1"/>
          </p:cNvPicPr>
          <p:nvPr/>
        </p:nvPicPr>
        <p:blipFill>
          <a:blip r:embed="rId3"/>
          <a:stretch>
            <a:fillRect/>
          </a:stretch>
        </p:blipFill>
        <p:spPr>
          <a:xfrm>
            <a:off x="4572000" y="2791966"/>
            <a:ext cx="4572000" cy="155071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TextBox 5"/>
          <p:cNvSpPr txBox="1"/>
          <p:nvPr/>
        </p:nvSpPr>
        <p:spPr>
          <a:xfrm>
            <a:off x="579119" y="786440"/>
            <a:ext cx="3947161" cy="159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Dördüncü keçid:</a:t>
            </a:r>
            <a:endParaRPr sz="1200"/>
          </a:p>
          <a:p>
            <a:pPr marL="342900" indent="-342900">
              <a:lnSpc>
                <a:spcPct val="107000"/>
              </a:lnSpc>
              <a:buClr>
                <a:srgbClr val="000000"/>
              </a:buClr>
              <a:buSzPct val="100000"/>
              <a:buFont typeface="Symbol"/>
              <a:buChar char="·"/>
              <a:defRPr>
                <a:latin typeface="Calibri"/>
                <a:ea typeface="Calibri"/>
                <a:cs typeface="Calibri"/>
                <a:sym typeface="Calibri"/>
              </a:defRPr>
            </a:pPr>
            <a:r>
              <a:t>Eynilə, dördüncü mövqe üçün array-in qalan hissəsini traverse edin və array-də dördüncü ən az elementi tapın </a:t>
            </a:r>
            <a:endParaRPr sz="1200"/>
          </a:p>
          <a:p>
            <a:pPr marL="342900" indent="-342900">
              <a:lnSpc>
                <a:spcPct val="107000"/>
              </a:lnSpc>
              <a:spcBef>
                <a:spcPts val="800"/>
              </a:spcBef>
              <a:buClr>
                <a:srgbClr val="000000"/>
              </a:buClr>
              <a:buSzPct val="100000"/>
              <a:buFont typeface="Symbol"/>
              <a:buChar char="·"/>
              <a:defRPr>
                <a:latin typeface="Calibri"/>
                <a:ea typeface="Calibri"/>
                <a:cs typeface="Calibri"/>
                <a:sym typeface="Calibri"/>
              </a:defRPr>
            </a:pPr>
            <a:r>
              <a:t>Bu səbəbdən </a:t>
            </a:r>
            <a:r>
              <a:rPr b="1"/>
              <a:t>25</a:t>
            </a:r>
            <a:r>
              <a:t> </a:t>
            </a:r>
            <a:r>
              <a:rPr b="1"/>
              <a:t>ən aşağı dəyəri olan 4-cüdür</a:t>
            </a:r>
            <a:r>
              <a:t> , dördüncü yerdə qərarlaşacaq.</a:t>
            </a:r>
          </a:p>
        </p:txBody>
      </p:sp>
      <p:pic>
        <p:nvPicPr>
          <p:cNvPr id="733" name="Рисунок 6" descr="Рисунок 6"/>
          <p:cNvPicPr>
            <a:picLocks noChangeAspect="1"/>
          </p:cNvPicPr>
          <p:nvPr/>
        </p:nvPicPr>
        <p:blipFill>
          <a:blip r:embed="rId2"/>
          <a:srcRect t="10367"/>
          <a:stretch>
            <a:fillRect/>
          </a:stretch>
        </p:blipFill>
        <p:spPr>
          <a:xfrm>
            <a:off x="4777740" y="1060422"/>
            <a:ext cx="4366260" cy="1293820"/>
          </a:xfrm>
          <a:prstGeom prst="rect">
            <a:avLst/>
          </a:prstGeom>
          <a:ln w="12700">
            <a:miter lim="400000"/>
          </a:ln>
        </p:spPr>
      </p:pic>
      <p:sp>
        <p:nvSpPr>
          <p:cNvPr id="734" name="TextBox 7"/>
          <p:cNvSpPr txBox="1"/>
          <p:nvPr/>
        </p:nvSpPr>
        <p:spPr>
          <a:xfrm>
            <a:off x="579119" y="2775086"/>
            <a:ext cx="3947161" cy="1349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Beşinci keçid:</a:t>
            </a:r>
            <a:endParaRPr sz="1200"/>
          </a:p>
          <a:p>
            <a:pPr marL="342900" indent="-342900">
              <a:lnSpc>
                <a:spcPct val="107000"/>
              </a:lnSpc>
              <a:buClr>
                <a:srgbClr val="000000"/>
              </a:buClr>
              <a:buSzPct val="100000"/>
              <a:buFont typeface="Symbol"/>
              <a:buChar char="·"/>
              <a:defRPr>
                <a:latin typeface="Calibri"/>
                <a:ea typeface="Calibri"/>
                <a:cs typeface="Calibri"/>
                <a:sym typeface="Calibri"/>
              </a:defRPr>
            </a:pPr>
            <a:r>
              <a:t>Nəhayət, array-də olan ən böyük dəyər avtomatik olaraq arraydakı son mövqedə yerləşdirilir</a:t>
            </a:r>
            <a:endParaRPr sz="1200"/>
          </a:p>
          <a:p>
            <a:pPr marL="342900" indent="-342900">
              <a:lnSpc>
                <a:spcPct val="107000"/>
              </a:lnSpc>
              <a:spcBef>
                <a:spcPts val="800"/>
              </a:spcBef>
              <a:buClr>
                <a:srgbClr val="000000"/>
              </a:buClr>
              <a:buSzPct val="100000"/>
              <a:buFont typeface="Symbol"/>
              <a:buChar char="·"/>
              <a:defRPr>
                <a:latin typeface="Calibri"/>
                <a:ea typeface="Calibri"/>
                <a:cs typeface="Calibri"/>
                <a:sym typeface="Calibri"/>
              </a:defRPr>
            </a:pPr>
            <a:r>
              <a:t>Alınan array sıralanmış arraydır.</a:t>
            </a:r>
          </a:p>
        </p:txBody>
      </p:sp>
      <p:pic>
        <p:nvPicPr>
          <p:cNvPr id="735" name="Рисунок 8" descr="Рисунок 8"/>
          <p:cNvPicPr>
            <a:picLocks noChangeAspect="1"/>
          </p:cNvPicPr>
          <p:nvPr/>
        </p:nvPicPr>
        <p:blipFill>
          <a:blip r:embed="rId3"/>
          <a:stretch>
            <a:fillRect/>
          </a:stretch>
        </p:blipFill>
        <p:spPr>
          <a:xfrm>
            <a:off x="4937759" y="2818556"/>
            <a:ext cx="4038601" cy="138543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TextBox 79"/>
          <p:cNvSpPr txBox="1"/>
          <p:nvPr/>
        </p:nvSpPr>
        <p:spPr>
          <a:xfrm>
            <a:off x="391730" y="364671"/>
            <a:ext cx="8360539" cy="43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Selection Sortunun Kompleks Analizi</a:t>
            </a:r>
            <a:endParaRPr sz="1100"/>
          </a:p>
          <a:p>
            <a:pPr>
              <a:lnSpc>
                <a:spcPct val="107000"/>
              </a:lnSpc>
              <a:spcBef>
                <a:spcPts val="800"/>
              </a:spcBef>
              <a:defRPr sz="1200">
                <a:latin typeface="Calibri"/>
                <a:ea typeface="Calibri"/>
                <a:cs typeface="Calibri"/>
                <a:sym typeface="Calibri"/>
              </a:defRPr>
            </a:pPr>
            <a:r>
              <a:t>Zaman Mürəkkəbliyi: Selection Sort-un zaman mürəkkəbliyi </a:t>
            </a:r>
            <a:r>
              <a:rPr b="1"/>
              <a:t>O(n^2)</a:t>
            </a:r>
            <a:r>
              <a:t> iki yuvalı döngə olduğu kimi:</a:t>
            </a:r>
            <a:endParaRPr sz="1100"/>
          </a:p>
          <a:p>
            <a:pPr marL="342900" indent="-342900">
              <a:lnSpc>
                <a:spcPct val="107000"/>
              </a:lnSpc>
              <a:buClr>
                <a:srgbClr val="000000"/>
              </a:buClr>
              <a:buSzPct val="100000"/>
              <a:buFont typeface="Symbol"/>
              <a:buChar char="·"/>
              <a:defRPr sz="1200">
                <a:latin typeface="Calibri"/>
                <a:ea typeface="Calibri"/>
                <a:cs typeface="Calibri"/>
                <a:sym typeface="Calibri"/>
              </a:defRPr>
            </a:pPr>
            <a:r>
              <a:t>Array elementinin bir-bir seçilməsi üçün bir ilgək = </a:t>
            </a:r>
            <a:r>
              <a:rPr b="1"/>
              <a:t>O(N)</a:t>
            </a:r>
            <a:endParaRPr sz="1100" b="1"/>
          </a:p>
          <a:p>
            <a:pPr marL="342900" indent="-342900">
              <a:lnSpc>
                <a:spcPct val="107000"/>
              </a:lnSpc>
              <a:buClr>
                <a:srgbClr val="000000"/>
              </a:buClr>
              <a:buSzPct val="100000"/>
              <a:buFont typeface="Symbol"/>
              <a:buChar char="·"/>
              <a:defRPr sz="1200">
                <a:latin typeface="Calibri"/>
                <a:ea typeface="Calibri"/>
                <a:cs typeface="Calibri"/>
                <a:sym typeface="Calibri"/>
              </a:defRPr>
            </a:pPr>
            <a:r>
              <a:t>Digər bir loop o elementi hər digər Array elementi ilə müqayisə etmək üçün = </a:t>
            </a:r>
            <a:r>
              <a:rPr b="1"/>
              <a:t>O(N)</a:t>
            </a:r>
            <a:endParaRPr sz="1100" b="1"/>
          </a:p>
          <a:p>
            <a:pPr marL="342900" indent="-342900">
              <a:lnSpc>
                <a:spcPct val="107000"/>
              </a:lnSpc>
              <a:spcBef>
                <a:spcPts val="800"/>
              </a:spcBef>
              <a:buClr>
                <a:srgbClr val="000000"/>
              </a:buClr>
              <a:buSzPct val="100000"/>
              <a:buFont typeface="Symbol"/>
              <a:buChar char="·"/>
              <a:defRPr sz="1200">
                <a:latin typeface="Calibri"/>
                <a:ea typeface="Calibri"/>
                <a:cs typeface="Calibri"/>
                <a:sym typeface="Calibri"/>
              </a:defRPr>
            </a:pPr>
            <a:r>
              <a:t>Buna görə ümumi mürəkkəblik = </a:t>
            </a:r>
            <a:r>
              <a:rPr b="1"/>
              <a:t>O(N) * O(N) = O(N*N) = O(n^2) </a:t>
            </a:r>
          </a:p>
          <a:p>
            <a:pPr>
              <a:lnSpc>
                <a:spcPct val="107000"/>
              </a:lnSpc>
              <a:spcBef>
                <a:spcPts val="800"/>
              </a:spcBef>
              <a:defRPr sz="1200" b="1">
                <a:latin typeface="Calibri"/>
                <a:ea typeface="Calibri"/>
                <a:cs typeface="Calibri"/>
                <a:sym typeface="Calibri"/>
              </a:defRPr>
            </a:pPr>
            <a:r>
              <a:t>Auxiliary Space: O(1)</a:t>
            </a:r>
            <a:r>
              <a:rPr b="0"/>
              <a:t> olaraq istifadə olunan yeganə əlavə yaddaş Array-da iki dəyəri dəyişdirərkən müvəqqəti dəyişənlər üçündür. </a:t>
            </a:r>
            <a:r>
              <a:t>Selection</a:t>
            </a:r>
            <a:r>
              <a:rPr b="0"/>
              <a:t> sıralaması heç vaxt </a:t>
            </a:r>
            <a:r>
              <a:t>O(N)</a:t>
            </a:r>
            <a:r>
              <a:rPr sz="1100" b="0"/>
              <a:t> swaps-dan çox şey etmir </a:t>
            </a:r>
            <a:r>
              <a:rPr b="0"/>
              <a:t> və yaddaş yazılması baha olduqda faydalı ola bilər. </a:t>
            </a:r>
            <a:endParaRPr sz="1100"/>
          </a:p>
          <a:p>
            <a:pPr>
              <a:lnSpc>
                <a:spcPct val="107000"/>
              </a:lnSpc>
              <a:spcBef>
                <a:spcPts val="800"/>
              </a:spcBef>
              <a:defRPr sz="1100">
                <a:latin typeface="Calibri"/>
                <a:ea typeface="Calibri"/>
                <a:cs typeface="Calibri"/>
                <a:sym typeface="Calibri"/>
              </a:defRPr>
            </a:pPr>
            <a:endParaRPr sz="1100"/>
          </a:p>
          <a:p>
            <a:pPr>
              <a:lnSpc>
                <a:spcPct val="107000"/>
              </a:lnSpc>
              <a:spcBef>
                <a:spcPts val="800"/>
              </a:spcBef>
              <a:defRPr b="1">
                <a:latin typeface="Calibri"/>
                <a:ea typeface="Calibri"/>
                <a:cs typeface="Calibri"/>
                <a:sym typeface="Calibri"/>
              </a:defRPr>
            </a:pPr>
            <a:r>
              <a:t>Selection</a:t>
            </a:r>
            <a:r>
              <a:rPr sz="1600"/>
              <a:t> </a:t>
            </a:r>
            <a:r>
              <a:t>Sıralama Alqoritminin Üstünlükləri</a:t>
            </a:r>
            <a:endParaRPr sz="1100"/>
          </a:p>
          <a:p>
            <a:pPr marL="342900" indent="-342900">
              <a:lnSpc>
                <a:spcPct val="107000"/>
              </a:lnSpc>
              <a:buClr>
                <a:srgbClr val="000000"/>
              </a:buClr>
              <a:buSzPct val="100000"/>
              <a:buFont typeface="Symbol"/>
              <a:buChar char="·"/>
              <a:defRPr sz="1200">
                <a:latin typeface="Calibri"/>
                <a:ea typeface="Calibri"/>
                <a:cs typeface="Calibri"/>
                <a:sym typeface="Calibri"/>
              </a:defRPr>
            </a:pPr>
            <a:r>
              <a:t>Sadə və asan başa düşülə bilər.</a:t>
            </a:r>
            <a:endParaRPr sz="1100"/>
          </a:p>
          <a:p>
            <a:pPr marL="342900" indent="-342900">
              <a:lnSpc>
                <a:spcPct val="107000"/>
              </a:lnSpc>
              <a:spcBef>
                <a:spcPts val="800"/>
              </a:spcBef>
              <a:buClr>
                <a:srgbClr val="000000"/>
              </a:buClr>
              <a:buSzPct val="100000"/>
              <a:buFont typeface="Symbol"/>
              <a:buChar char="·"/>
              <a:defRPr sz="1200">
                <a:latin typeface="Calibri"/>
                <a:ea typeface="Calibri"/>
                <a:cs typeface="Calibri"/>
                <a:sym typeface="Calibri"/>
              </a:defRPr>
            </a:pPr>
            <a:r>
              <a:t>Kiçik datasetlərlə yaxşı işləyir.</a:t>
            </a:r>
            <a:endParaRPr sz="1100"/>
          </a:p>
          <a:p>
            <a:pPr>
              <a:lnSpc>
                <a:spcPct val="107000"/>
              </a:lnSpc>
              <a:spcBef>
                <a:spcPts val="800"/>
              </a:spcBef>
              <a:defRPr sz="1200">
                <a:latin typeface="Calibri"/>
                <a:ea typeface="Calibri"/>
                <a:cs typeface="Calibri"/>
                <a:sym typeface="Calibri"/>
              </a:defRPr>
            </a:pPr>
            <a:r>
              <a:t> </a:t>
            </a:r>
            <a:endParaRPr sz="1100"/>
          </a:p>
          <a:p>
            <a:pPr>
              <a:lnSpc>
                <a:spcPct val="107000"/>
              </a:lnSpc>
              <a:spcBef>
                <a:spcPts val="800"/>
              </a:spcBef>
              <a:defRPr b="1">
                <a:latin typeface="Calibri"/>
                <a:ea typeface="Calibri"/>
                <a:cs typeface="Calibri"/>
                <a:sym typeface="Calibri"/>
              </a:defRPr>
            </a:pPr>
            <a:r>
              <a:t>Selection Sıralama Alqoritminin Mənfi Cəhətləri</a:t>
            </a:r>
            <a:endParaRPr sz="1100"/>
          </a:p>
          <a:p>
            <a:pPr marL="342900" indent="-342900">
              <a:lnSpc>
                <a:spcPct val="107000"/>
              </a:lnSpc>
              <a:buClr>
                <a:srgbClr val="000000"/>
              </a:buClr>
              <a:buSzPct val="100000"/>
              <a:buFont typeface="Symbol"/>
              <a:buChar char="·"/>
              <a:defRPr sz="1200">
                <a:latin typeface="Calibri"/>
                <a:ea typeface="Calibri"/>
                <a:cs typeface="Calibri"/>
                <a:sym typeface="Calibri"/>
              </a:defRPr>
            </a:pPr>
            <a:r>
              <a:t>Seçmə sortunun ən pis və orta halında </a:t>
            </a:r>
            <a:r>
              <a:rPr b="1"/>
              <a:t>O(n^2)</a:t>
            </a:r>
            <a:r>
              <a:t> zaman mürəkkəbliyi vardır.</a:t>
            </a:r>
            <a:endParaRPr sz="1100"/>
          </a:p>
          <a:p>
            <a:pPr marL="342900" indent="-342900">
              <a:lnSpc>
                <a:spcPct val="107000"/>
              </a:lnSpc>
              <a:buClr>
                <a:srgbClr val="000000"/>
              </a:buClr>
              <a:buSzPct val="100000"/>
              <a:buFont typeface="Symbol"/>
              <a:buChar char="·"/>
              <a:defRPr sz="1200">
                <a:latin typeface="Calibri"/>
                <a:ea typeface="Calibri"/>
                <a:cs typeface="Calibri"/>
                <a:sym typeface="Calibri"/>
              </a:defRPr>
            </a:pPr>
            <a:r>
              <a:t>Böyük datasetlərdə yaxşı işləmir.</a:t>
            </a:r>
            <a:endParaRPr sz="1100"/>
          </a:p>
          <a:p>
            <a:pPr marL="342900" indent="-342900">
              <a:lnSpc>
                <a:spcPct val="107000"/>
              </a:lnSpc>
              <a:spcBef>
                <a:spcPts val="800"/>
              </a:spcBef>
              <a:buClr>
                <a:srgbClr val="000000"/>
              </a:buClr>
              <a:buSzPct val="100000"/>
              <a:buFont typeface="Symbol"/>
              <a:buChar char="·"/>
              <a:defRPr sz="1200">
                <a:latin typeface="Calibri"/>
                <a:ea typeface="Calibri"/>
                <a:cs typeface="Calibri"/>
                <a:sym typeface="Calibri"/>
              </a:defRPr>
            </a:pPr>
            <a:r>
              <a:t>Bərabər açarlı əşyaların nisbi sırasını qorumur ki, bu da onun sabit olmadığını göstərir.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TextBox 3"/>
          <p:cNvSpPr txBox="1"/>
          <p:nvPr/>
        </p:nvSpPr>
        <p:spPr>
          <a:xfrm>
            <a:off x="120013" y="141689"/>
            <a:ext cx="8452486" cy="24425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lnSpc>
                <a:spcPct val="107000"/>
              </a:lnSpc>
              <a:spcBef>
                <a:spcPts val="800"/>
              </a:spcBef>
              <a:defRPr sz="1600" b="1"/>
            </a:pPr>
            <a:r>
              <a:rPr lang="en-US" dirty="0"/>
              <a:t>			    </a:t>
            </a:r>
            <a:r>
              <a:rPr dirty="0"/>
              <a:t>Bubble Sort </a:t>
            </a:r>
            <a:r>
              <a:rPr dirty="0" err="1"/>
              <a:t>Alqoritmi</a:t>
            </a:r>
            <a:r>
              <a:rPr dirty="0"/>
              <a:t>:</a:t>
            </a:r>
            <a:endParaRPr sz="1200" dirty="0">
              <a:latin typeface="Calibri"/>
              <a:ea typeface="Calibri"/>
              <a:cs typeface="Calibri"/>
              <a:sym typeface="Calibri"/>
            </a:endParaRPr>
          </a:p>
          <a:p>
            <a:pPr algn="just">
              <a:lnSpc>
                <a:spcPct val="107000"/>
              </a:lnSpc>
              <a:spcBef>
                <a:spcPts val="800"/>
              </a:spcBef>
            </a:pPr>
            <a:r>
              <a:rPr dirty="0"/>
              <a:t>Bubble Sort </a:t>
            </a:r>
            <a:r>
              <a:rPr dirty="0" err="1"/>
              <a:t>Alqoritmi</a:t>
            </a:r>
            <a:r>
              <a:rPr dirty="0"/>
              <a:t> </a:t>
            </a:r>
            <a:r>
              <a:rPr dirty="0" err="1"/>
              <a:t>massivi</a:t>
            </a:r>
            <a:r>
              <a:rPr dirty="0"/>
              <a:t> </a:t>
            </a:r>
            <a:r>
              <a:rPr dirty="0" err="1"/>
              <a:t>birinci</a:t>
            </a:r>
            <a:r>
              <a:rPr dirty="0"/>
              <a:t> </a:t>
            </a:r>
            <a:r>
              <a:rPr dirty="0" err="1"/>
              <a:t>indeksdən</a:t>
            </a:r>
            <a:r>
              <a:rPr dirty="0"/>
              <a:t> </a:t>
            </a:r>
            <a:r>
              <a:rPr dirty="0" err="1"/>
              <a:t>sonuncu</a:t>
            </a:r>
            <a:r>
              <a:rPr dirty="0"/>
              <a:t> </a:t>
            </a:r>
            <a:r>
              <a:rPr dirty="0" err="1"/>
              <a:t>indeksə</a:t>
            </a:r>
            <a:r>
              <a:rPr dirty="0"/>
              <a:t> </a:t>
            </a:r>
            <a:r>
              <a:rPr dirty="0" err="1"/>
              <a:t>qədər</a:t>
            </a:r>
            <a:r>
              <a:rPr dirty="0"/>
              <a:t> </a:t>
            </a:r>
            <a:r>
              <a:rPr dirty="0" err="1"/>
              <a:t>təkrarlamaq</a:t>
            </a:r>
            <a:r>
              <a:rPr dirty="0"/>
              <a:t> </a:t>
            </a:r>
            <a:r>
              <a:rPr dirty="0" err="1"/>
              <a:t>və</a:t>
            </a:r>
            <a:r>
              <a:rPr dirty="0"/>
              <a:t> </a:t>
            </a:r>
            <a:r>
              <a:rPr dirty="0" err="1"/>
              <a:t>bitişik</a:t>
            </a:r>
            <a:r>
              <a:rPr dirty="0"/>
              <a:t> </a:t>
            </a:r>
            <a:r>
              <a:rPr dirty="0" err="1"/>
              <a:t>elementlərlə</a:t>
            </a:r>
            <a:r>
              <a:rPr dirty="0"/>
              <a:t> </a:t>
            </a:r>
            <a:r>
              <a:rPr dirty="0" err="1"/>
              <a:t>müqayisə</a:t>
            </a:r>
            <a:r>
              <a:rPr dirty="0"/>
              <a:t> </a:t>
            </a:r>
            <a:r>
              <a:rPr dirty="0" err="1"/>
              <a:t>etmək</a:t>
            </a:r>
            <a:r>
              <a:rPr dirty="0"/>
              <a:t> </a:t>
            </a:r>
            <a:r>
              <a:rPr dirty="0" err="1"/>
              <a:t>və</a:t>
            </a:r>
            <a:r>
              <a:rPr dirty="0"/>
              <a:t> </a:t>
            </a:r>
            <a:r>
              <a:rPr dirty="0" err="1"/>
              <a:t>sonra</a:t>
            </a:r>
            <a:r>
              <a:rPr dirty="0"/>
              <a:t> </a:t>
            </a:r>
            <a:r>
              <a:rPr dirty="0" err="1"/>
              <a:t>elementlərin</a:t>
            </a:r>
            <a:r>
              <a:rPr dirty="0"/>
              <a:t> </a:t>
            </a:r>
            <a:r>
              <a:rPr dirty="0" err="1"/>
              <a:t>səhv</a:t>
            </a:r>
            <a:r>
              <a:rPr dirty="0"/>
              <a:t> </a:t>
            </a:r>
            <a:r>
              <a:rPr dirty="0" err="1"/>
              <a:t>ardıcıllıqla</a:t>
            </a:r>
            <a:r>
              <a:rPr dirty="0"/>
              <a:t> </a:t>
            </a:r>
            <a:r>
              <a:rPr dirty="0" err="1"/>
              <a:t>göründüyü</a:t>
            </a:r>
            <a:r>
              <a:rPr dirty="0"/>
              <a:t> </a:t>
            </a:r>
            <a:r>
              <a:rPr dirty="0" err="1"/>
              <a:t>halda</a:t>
            </a:r>
            <a:r>
              <a:rPr dirty="0"/>
              <a:t>, </a:t>
            </a:r>
            <a:r>
              <a:rPr dirty="0" err="1"/>
              <a:t>yəni</a:t>
            </a:r>
            <a:r>
              <a:rPr dirty="0"/>
              <a:t> </a:t>
            </a:r>
            <a:r>
              <a:rPr dirty="0" err="1"/>
              <a:t>növbəti</a:t>
            </a:r>
            <a:r>
              <a:rPr dirty="0"/>
              <a:t> element </a:t>
            </a:r>
            <a:r>
              <a:rPr dirty="0" err="1"/>
              <a:t>cari</a:t>
            </a:r>
            <a:r>
              <a:rPr dirty="0"/>
              <a:t> </a:t>
            </a:r>
            <a:r>
              <a:rPr dirty="0" err="1"/>
              <a:t>elementdən</a:t>
            </a:r>
            <a:r>
              <a:rPr dirty="0"/>
              <a:t> </a:t>
            </a:r>
            <a:r>
              <a:rPr dirty="0" err="1"/>
              <a:t>kiçikdirsə</a:t>
            </a:r>
            <a:r>
              <a:rPr dirty="0"/>
              <a:t> </a:t>
            </a:r>
            <a:r>
              <a:rPr dirty="0" err="1"/>
              <a:t>dəyişdirilməsi</a:t>
            </a:r>
            <a:r>
              <a:rPr dirty="0"/>
              <a:t> </a:t>
            </a:r>
            <a:r>
              <a:rPr dirty="0" err="1"/>
              <a:t>konsepsiyası</a:t>
            </a:r>
            <a:r>
              <a:rPr dirty="0"/>
              <a:t> </a:t>
            </a:r>
            <a:r>
              <a:rPr dirty="0" err="1"/>
              <a:t>üzərində</a:t>
            </a:r>
            <a:r>
              <a:rPr dirty="0"/>
              <a:t> </a:t>
            </a:r>
            <a:r>
              <a:rPr dirty="0" err="1"/>
              <a:t>işləyir</a:t>
            </a:r>
            <a:r>
              <a:rPr dirty="0"/>
              <a:t>. , </a:t>
            </a:r>
            <a:r>
              <a:rPr dirty="0" err="1"/>
              <a:t>onlar</a:t>
            </a:r>
            <a:r>
              <a:rPr dirty="0"/>
              <a:t> </a:t>
            </a:r>
            <a:r>
              <a:rPr dirty="0" err="1"/>
              <a:t>dəyişdirilir</a:t>
            </a:r>
            <a:r>
              <a:rPr dirty="0"/>
              <a:t>.</a:t>
            </a:r>
            <a:endParaRPr sz="1200" dirty="0">
              <a:latin typeface="Calibri"/>
              <a:ea typeface="Calibri"/>
              <a:cs typeface="Calibri"/>
              <a:sym typeface="Calibri"/>
            </a:endParaRPr>
          </a:p>
          <a:p>
            <a:r>
              <a:rPr dirty="0"/>
              <a:t>Bubble Sort </a:t>
            </a:r>
            <a:r>
              <a:rPr dirty="0" err="1"/>
              <a:t>çeşidləmə</a:t>
            </a:r>
            <a:r>
              <a:rPr dirty="0"/>
              <a:t> </a:t>
            </a:r>
            <a:r>
              <a:rPr dirty="0" err="1"/>
              <a:t>alqoritmidir</a:t>
            </a:r>
            <a:r>
              <a:rPr dirty="0"/>
              <a:t> (</a:t>
            </a:r>
            <a:r>
              <a:rPr dirty="0" err="1"/>
              <a:t>siyahının</a:t>
            </a:r>
            <a:r>
              <a:rPr dirty="0"/>
              <a:t> </a:t>
            </a:r>
            <a:r>
              <a:rPr dirty="0" err="1"/>
              <a:t>elementlərini</a:t>
            </a:r>
            <a:r>
              <a:rPr dirty="0"/>
              <a:t> </a:t>
            </a:r>
            <a:r>
              <a:rPr dirty="0" err="1"/>
              <a:t>müəyyən</a:t>
            </a:r>
            <a:r>
              <a:rPr dirty="0"/>
              <a:t> </a:t>
            </a:r>
            <a:r>
              <a:rPr dirty="0" err="1"/>
              <a:t>ardıcıllıqla</a:t>
            </a:r>
            <a:r>
              <a:rPr dirty="0"/>
              <a:t> </a:t>
            </a:r>
            <a:r>
              <a:rPr dirty="0" err="1"/>
              <a:t>yerləşdirən</a:t>
            </a:r>
            <a:r>
              <a:rPr dirty="0"/>
              <a:t> </a:t>
            </a:r>
            <a:r>
              <a:rPr dirty="0" err="1"/>
              <a:t>alqoritm</a:t>
            </a:r>
            <a:r>
              <a:rPr dirty="0"/>
              <a:t>). </a:t>
            </a:r>
            <a:r>
              <a:rPr dirty="0" err="1"/>
              <a:t>Ən</a:t>
            </a:r>
            <a:r>
              <a:rPr dirty="0"/>
              <a:t> </a:t>
            </a:r>
            <a:r>
              <a:rPr dirty="0" err="1"/>
              <a:t>sadə</a:t>
            </a:r>
            <a:r>
              <a:rPr dirty="0"/>
              <a:t> </a:t>
            </a:r>
            <a:r>
              <a:rPr dirty="0" err="1"/>
              <a:t>çeşidləmə</a:t>
            </a:r>
            <a:r>
              <a:rPr dirty="0"/>
              <a:t> </a:t>
            </a:r>
            <a:r>
              <a:rPr dirty="0" err="1"/>
              <a:t>alqoritmi</a:t>
            </a:r>
            <a:r>
              <a:rPr dirty="0"/>
              <a:t> Bubble Sort-dur. Bubble Sort-da, </a:t>
            </a:r>
            <a:r>
              <a:rPr dirty="0" err="1"/>
              <a:t>elementlər</a:t>
            </a:r>
            <a:r>
              <a:rPr dirty="0"/>
              <a:t> </a:t>
            </a:r>
            <a:r>
              <a:rPr dirty="0" err="1"/>
              <a:t>çeşidləndikcə</a:t>
            </a:r>
            <a:r>
              <a:rPr dirty="0"/>
              <a:t>, </a:t>
            </a:r>
            <a:r>
              <a:rPr dirty="0" err="1"/>
              <a:t>bir</a:t>
            </a:r>
            <a:r>
              <a:rPr dirty="0"/>
              <a:t> </a:t>
            </a:r>
            <a:r>
              <a:rPr dirty="0" err="1"/>
              <a:t>stəkan</a:t>
            </a:r>
            <a:r>
              <a:rPr dirty="0"/>
              <a:t> </a:t>
            </a:r>
            <a:r>
              <a:rPr dirty="0" err="1"/>
              <a:t>sodada</a:t>
            </a:r>
            <a:r>
              <a:rPr dirty="0"/>
              <a:t> </a:t>
            </a:r>
            <a:r>
              <a:rPr dirty="0" err="1"/>
              <a:t>yüksələn</a:t>
            </a:r>
            <a:r>
              <a:rPr dirty="0"/>
              <a:t> </a:t>
            </a:r>
            <a:r>
              <a:rPr dirty="0" err="1"/>
              <a:t>baloncuklar</a:t>
            </a:r>
            <a:r>
              <a:rPr dirty="0"/>
              <a:t> </a:t>
            </a:r>
            <a:r>
              <a:rPr dirty="0" err="1"/>
              <a:t>kimi</a:t>
            </a:r>
            <a:r>
              <a:rPr dirty="0"/>
              <a:t>, </a:t>
            </a:r>
            <a:r>
              <a:rPr dirty="0" err="1"/>
              <a:t>tədricən</a:t>
            </a:r>
            <a:r>
              <a:rPr dirty="0"/>
              <a:t> </a:t>
            </a:r>
            <a:r>
              <a:rPr dirty="0" err="1"/>
              <a:t>massivdə</a:t>
            </a:r>
            <a:r>
              <a:rPr dirty="0"/>
              <a:t> </a:t>
            </a:r>
            <a:r>
              <a:rPr dirty="0" err="1"/>
              <a:t>öz</a:t>
            </a:r>
            <a:r>
              <a:rPr dirty="0"/>
              <a:t> </a:t>
            </a:r>
            <a:r>
              <a:rPr dirty="0" err="1"/>
              <a:t>uyğun</a:t>
            </a:r>
            <a:r>
              <a:rPr dirty="0"/>
              <a:t> </a:t>
            </a:r>
            <a:r>
              <a:rPr dirty="0" err="1"/>
              <a:t>yerlərinə</a:t>
            </a:r>
            <a:r>
              <a:rPr dirty="0"/>
              <a:t> "</a:t>
            </a:r>
            <a:r>
              <a:rPr dirty="0" err="1"/>
              <a:t>qöpürlər</a:t>
            </a:r>
            <a:r>
              <a:rPr dirty="0"/>
              <a:t>".</a:t>
            </a:r>
            <a:endParaRPr dirty="0">
              <a:latin typeface="Times New Roman"/>
              <a:ea typeface="Times New Roman"/>
              <a:cs typeface="Times New Roman"/>
              <a:sym typeface="Times New Roman"/>
            </a:endParaRPr>
          </a:p>
          <a:p>
            <a:r>
              <a:rPr dirty="0"/>
              <a:t>Bubble Sort </a:t>
            </a:r>
            <a:r>
              <a:rPr dirty="0" err="1"/>
              <a:t>birinci</a:t>
            </a:r>
            <a:r>
              <a:rPr dirty="0"/>
              <a:t> </a:t>
            </a:r>
            <a:r>
              <a:rPr dirty="0" err="1"/>
              <a:t>elementdən</a:t>
            </a:r>
            <a:r>
              <a:rPr dirty="0"/>
              <a:t> </a:t>
            </a:r>
            <a:r>
              <a:rPr dirty="0" err="1"/>
              <a:t>sonuncuya</a:t>
            </a:r>
            <a:r>
              <a:rPr dirty="0"/>
              <a:t> </a:t>
            </a:r>
            <a:r>
              <a:rPr dirty="0" err="1"/>
              <a:t>sıralanacaq</a:t>
            </a:r>
            <a:r>
              <a:rPr dirty="0"/>
              <a:t> </a:t>
            </a:r>
            <a:r>
              <a:rPr dirty="0" err="1"/>
              <a:t>massivi</a:t>
            </a:r>
            <a:r>
              <a:rPr dirty="0"/>
              <a:t> </a:t>
            </a:r>
            <a:r>
              <a:rPr dirty="0" err="1"/>
              <a:t>təkrarlamaq</a:t>
            </a:r>
            <a:r>
              <a:rPr dirty="0"/>
              <a:t>, </a:t>
            </a:r>
            <a:r>
              <a:rPr dirty="0" err="1"/>
              <a:t>hər</a:t>
            </a:r>
            <a:r>
              <a:rPr dirty="0"/>
              <a:t> </a:t>
            </a:r>
            <a:r>
              <a:rPr dirty="0" err="1"/>
              <a:t>bir</a:t>
            </a:r>
            <a:r>
              <a:rPr dirty="0"/>
              <a:t> element </a:t>
            </a:r>
            <a:r>
              <a:rPr dirty="0" err="1"/>
              <a:t>cütünü</a:t>
            </a:r>
            <a:r>
              <a:rPr dirty="0"/>
              <a:t> </a:t>
            </a:r>
            <a:r>
              <a:rPr dirty="0" err="1"/>
              <a:t>müqayisə</a:t>
            </a:r>
            <a:r>
              <a:rPr dirty="0"/>
              <a:t> </a:t>
            </a:r>
            <a:r>
              <a:rPr dirty="0" err="1"/>
              <a:t>etmək</a:t>
            </a:r>
            <a:r>
              <a:rPr dirty="0"/>
              <a:t> </a:t>
            </a:r>
            <a:r>
              <a:rPr dirty="0" err="1"/>
              <a:t>və</a:t>
            </a:r>
            <a:r>
              <a:rPr dirty="0"/>
              <a:t> </a:t>
            </a:r>
            <a:r>
              <a:rPr dirty="0" err="1"/>
              <a:t>lazım</a:t>
            </a:r>
            <a:r>
              <a:rPr dirty="0"/>
              <a:t> </a:t>
            </a:r>
            <a:r>
              <a:rPr dirty="0" err="1"/>
              <a:t>olduqda</a:t>
            </a:r>
            <a:r>
              <a:rPr dirty="0"/>
              <a:t> </a:t>
            </a:r>
            <a:r>
              <a:rPr dirty="0" err="1"/>
              <a:t>onların</a:t>
            </a:r>
            <a:r>
              <a:rPr dirty="0"/>
              <a:t> </a:t>
            </a:r>
            <a:r>
              <a:rPr dirty="0" err="1"/>
              <a:t>mövqelərini</a:t>
            </a:r>
            <a:r>
              <a:rPr dirty="0"/>
              <a:t> </a:t>
            </a:r>
            <a:r>
              <a:rPr dirty="0" err="1"/>
              <a:t>dəyişdirməklə</a:t>
            </a:r>
            <a:r>
              <a:rPr dirty="0"/>
              <a:t> </a:t>
            </a:r>
            <a:r>
              <a:rPr dirty="0" err="1"/>
              <a:t>işləyir</a:t>
            </a:r>
            <a:r>
              <a:rPr dirty="0"/>
              <a:t>. </a:t>
            </a:r>
            <a:r>
              <a:rPr dirty="0" err="1"/>
              <a:t>Massiv</a:t>
            </a:r>
            <a:r>
              <a:rPr dirty="0"/>
              <a:t> </a:t>
            </a:r>
            <a:r>
              <a:rPr dirty="0" err="1"/>
              <a:t>sıralanana</a:t>
            </a:r>
            <a:r>
              <a:rPr dirty="0"/>
              <a:t> </a:t>
            </a:r>
            <a:r>
              <a:rPr dirty="0" err="1"/>
              <a:t>qədər</a:t>
            </a:r>
            <a:r>
              <a:rPr dirty="0"/>
              <a:t> </a:t>
            </a:r>
            <a:r>
              <a:rPr dirty="0" err="1"/>
              <a:t>bu</a:t>
            </a:r>
            <a:r>
              <a:rPr dirty="0"/>
              <a:t> proses </a:t>
            </a:r>
            <a:r>
              <a:rPr dirty="0" err="1"/>
              <a:t>lazım</a:t>
            </a:r>
            <a:r>
              <a:rPr dirty="0"/>
              <a:t> </a:t>
            </a:r>
            <a:r>
              <a:rPr dirty="0" err="1"/>
              <a:t>olduğu</a:t>
            </a:r>
            <a:r>
              <a:rPr dirty="0"/>
              <a:t> </a:t>
            </a:r>
            <a:r>
              <a:rPr dirty="0" err="1"/>
              <a:t>qədər</a:t>
            </a:r>
            <a:r>
              <a:rPr dirty="0"/>
              <a:t> </a:t>
            </a:r>
            <a:r>
              <a:rPr dirty="0" err="1"/>
              <a:t>təkrarlanır</a:t>
            </a:r>
            <a:r>
              <a:rPr dirty="0"/>
              <a:t>.</a:t>
            </a:r>
          </a:p>
        </p:txBody>
      </p:sp>
      <p:pic>
        <p:nvPicPr>
          <p:cNvPr id="753" name="Picture 4" descr="Picture 4"/>
          <p:cNvPicPr>
            <a:picLocks noChangeAspect="1"/>
          </p:cNvPicPr>
          <p:nvPr/>
        </p:nvPicPr>
        <p:blipFill>
          <a:blip r:embed="rId2"/>
          <a:stretch>
            <a:fillRect/>
          </a:stretch>
        </p:blipFill>
        <p:spPr>
          <a:xfrm>
            <a:off x="199706" y="2686873"/>
            <a:ext cx="5940426" cy="840740"/>
          </a:xfrm>
          <a:prstGeom prst="rect">
            <a:avLst/>
          </a:prstGeom>
          <a:ln w="12700">
            <a:miter lim="400000"/>
          </a:ln>
        </p:spPr>
      </p:pic>
      <p:sp>
        <p:nvSpPr>
          <p:cNvPr id="754" name="TextBox 6"/>
          <p:cNvSpPr txBox="1"/>
          <p:nvPr/>
        </p:nvSpPr>
        <p:spPr>
          <a:xfrm>
            <a:off x="245427" y="3639675"/>
            <a:ext cx="8147685" cy="1101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Massivdən bu ilk keçid tamamlandıqda, Bubble Sort birinci və ikinci elementlərə qayıdır və prosesi yenidən başlayır. Bubble Sort bütün massivi yoxladıqdan sonra dayandı və heç bir "mübadilə" lazım deyil.</a:t>
            </a:r>
            <a:endParaRPr>
              <a:latin typeface="Times New Roman"/>
              <a:ea typeface="Times New Roman"/>
              <a:cs typeface="Times New Roman"/>
              <a:sym typeface="Times New Roman"/>
            </a:endParaRPr>
          </a:p>
          <a:p>
            <a:r>
              <a:t>Massivi çeşidləmək üçün n-1 keçid olacaq, burada n massivdəki elementlərin sayıdır. Yuxarıdakı diaqramda massivdə yeddi element var, ona görə də 7-1=6 keçid olacaq.</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6" name="Picture 2" descr="Picture 2"/>
          <p:cNvPicPr>
            <a:picLocks noChangeAspect="1"/>
          </p:cNvPicPr>
          <p:nvPr/>
        </p:nvPicPr>
        <p:blipFill>
          <a:blip r:embed="rId2"/>
          <a:stretch>
            <a:fillRect/>
          </a:stretch>
        </p:blipFill>
        <p:spPr>
          <a:xfrm>
            <a:off x="1601787" y="1196339"/>
            <a:ext cx="5940426" cy="27508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itle 1"/>
          <p:cNvSpPr txBox="1">
            <a:spLocks noGrp="1"/>
          </p:cNvSpPr>
          <p:nvPr>
            <p:ph type="title"/>
          </p:nvPr>
        </p:nvSpPr>
        <p:spPr>
          <a:xfrm>
            <a:off x="234950" y="499745"/>
            <a:ext cx="8693150" cy="4500880"/>
          </a:xfrm>
          <a:prstGeom prst="rect">
            <a:avLst/>
          </a:prstGeom>
        </p:spPr>
        <p:txBody>
          <a:bodyPr/>
          <a:lstStyle/>
          <a:p>
            <a:pPr>
              <a:defRPr sz="2000"/>
            </a:pPr>
            <a:r>
              <a:t>Binary Search ilə oxşarlıqlar:</a:t>
            </a:r>
            <a:br/>
            <a:r>
              <a:t>1)Çeşidlənmiş massivlər üçün işləyir</a:t>
            </a:r>
            <a:br/>
            <a:r>
              <a:t>2)Böl və Qələt Alqoritmi.</a:t>
            </a:r>
            <a:br/>
            <a:r>
              <a:t>3)Log n zaman mürəkkəbliyinə malikdir.</a:t>
            </a:r>
            <a:br/>
            <a:br/>
            <a:r>
              <a:rPr sz="1600"/>
              <a:t>İkili axtarışla fərqlər:</a:t>
            </a:r>
            <a:br>
              <a:rPr sz="1600"/>
            </a:br>
            <a:r>
              <a:rPr sz="1600"/>
              <a:t>1)Fibonacci Axtarış verilmiş massivi qeyri-bərabər hissələrə bölür</a:t>
            </a:r>
            <a:br>
              <a:rPr sz="1600"/>
            </a:br>
            <a:r>
              <a:rPr sz="1600"/>
              <a:t>2)İkili Axtarış diapazonu bölmək üçün bölmə operatorundan istifadə edir. Fibonacci Axtarışı / istifadə etmir, lakin + və - istifadə edir. Bölmə operatoru bəzi CPU-larda baha başa gələ bilər.</a:t>
            </a:r>
            <a:br>
              <a:rPr sz="1600"/>
            </a:br>
            <a:r>
              <a:rPr sz="1600"/>
              <a:t>3)Fibonacci Search sonrakı addımlarda nisbətən daha yaxın elementləri araşdırır. Beləliklə, giriş massivi CPU keşinə və ya hətta RAM-a sığmayan böyük olduqda, Fibonacci Axtarış faydalı ola bilər.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extBox 17"/>
          <p:cNvSpPr txBox="1"/>
          <p:nvPr/>
        </p:nvSpPr>
        <p:spPr>
          <a:xfrm>
            <a:off x="408758" y="755868"/>
            <a:ext cx="8326483" cy="34130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pPr>
            <a:r>
              <a:t>Bubble Sort:</a:t>
            </a:r>
            <a:endParaRPr>
              <a:solidFill>
                <a:srgbClr val="000000"/>
              </a:solidFill>
            </a:endParaRPr>
          </a:p>
          <a:p>
            <a:pPr marL="342900" indent="-342900">
              <a:buClr>
                <a:srgbClr val="000000"/>
              </a:buClr>
              <a:buSzPct val="100000"/>
              <a:buFont typeface="Arial"/>
              <a:buChar char="•"/>
              <a:defRPr b="1"/>
            </a:pPr>
            <a:r>
              <a:t>Üstünlüklər: </a:t>
            </a:r>
            <a:r>
              <a:rPr b="0"/>
              <a:t>Sadə tətbiq, kiçik datasethə yaxşı işləyir, sadəcə konstant məkan tələb edir, sabit sıralama alqoritmi</a:t>
            </a:r>
            <a:endParaRPr>
              <a:solidFill>
                <a:srgbClr val="000000"/>
              </a:solidFill>
            </a:endParaRPr>
          </a:p>
          <a:p>
            <a:pPr marL="342900" indent="-342900">
              <a:buClr>
                <a:srgbClr val="000000"/>
              </a:buClr>
              <a:buSzPct val="100000"/>
              <a:buFont typeface="Arial"/>
              <a:buChar char="•"/>
              <a:defRPr b="1"/>
            </a:pPr>
            <a:r>
              <a:t>Çətinliklər:</a:t>
            </a:r>
            <a:r>
              <a:rPr b="0"/>
              <a:t> Böyük datasethələr üçün səf deyil, ən pis hallarda zaman kompleksliyi </a:t>
            </a:r>
            <a:r>
              <a:t>O(n^2)</a:t>
            </a:r>
            <a:r>
              <a:rPr b="0"/>
              <a:t>, hissəvi olaraq sıralanmış datasethlər üçün optimal deyil</a:t>
            </a:r>
            <a:endParaRPr>
              <a:solidFill>
                <a:srgbClr val="000000"/>
              </a:solidFill>
            </a:endParaRPr>
          </a:p>
          <a:p>
            <a:endParaRPr>
              <a:solidFill>
                <a:srgbClr val="000000"/>
              </a:solidFill>
            </a:endParaRPr>
          </a:p>
          <a:p>
            <a:pPr>
              <a:defRPr sz="1600" b="1"/>
            </a:pPr>
            <a:r>
              <a:t>Selection Sort:</a:t>
            </a:r>
            <a:endParaRPr>
              <a:solidFill>
                <a:srgbClr val="000000"/>
              </a:solidFill>
            </a:endParaRPr>
          </a:p>
          <a:p>
            <a:pPr marL="342900" indent="-342900">
              <a:buClr>
                <a:srgbClr val="000000"/>
              </a:buClr>
              <a:buSzPct val="100000"/>
              <a:buFont typeface="Arial"/>
              <a:buChar char="•"/>
              <a:defRPr b="1"/>
            </a:pPr>
            <a:r>
              <a:t>Üstünlüklər:</a:t>
            </a:r>
            <a:r>
              <a:rPr b="0"/>
              <a:t> Sadə tətbiq, kiçik datasethə yaxşı işləyir, sadəcə konstant məkan tələb edir, yerində sıralama alqoritmi</a:t>
            </a:r>
            <a:endParaRPr>
              <a:solidFill>
                <a:srgbClr val="000000"/>
              </a:solidFill>
            </a:endParaRPr>
          </a:p>
          <a:p>
            <a:pPr marL="342900" indent="-342900">
              <a:buClr>
                <a:srgbClr val="000000"/>
              </a:buClr>
              <a:buSzPct val="100000"/>
              <a:buFont typeface="Arial"/>
              <a:buChar char="•"/>
              <a:defRPr b="1"/>
            </a:pPr>
            <a:r>
              <a:t>Çətinliklər:</a:t>
            </a:r>
            <a:r>
              <a:rPr b="0"/>
              <a:t> Böyük datasethələr üçün səf deyil, ən pis hallarda zaman kompleksliyi </a:t>
            </a:r>
            <a:r>
              <a:t>O(n^2)</a:t>
            </a:r>
            <a:r>
              <a:rPr b="0"/>
              <a:t>, hissəvi olaraq sıralanmış datasethlər üçün optimal deyil, sabit sıralama alqoritmi deyil</a:t>
            </a:r>
            <a:endParaRPr>
              <a:solidFill>
                <a:srgbClr val="000000"/>
              </a:solidFill>
            </a:endParaRPr>
          </a:p>
          <a:p>
            <a:endParaRPr>
              <a:solidFill>
                <a:srgbClr val="000000"/>
              </a:solidFill>
            </a:endParaRPr>
          </a:p>
          <a:p>
            <a:pPr>
              <a:defRPr sz="1600" b="1"/>
            </a:pPr>
            <a:r>
              <a:t>Insertion Sort:</a:t>
            </a:r>
            <a:endParaRPr>
              <a:solidFill>
                <a:srgbClr val="000000"/>
              </a:solidFill>
            </a:endParaRPr>
          </a:p>
          <a:p>
            <a:pPr marL="342900" indent="-342900">
              <a:buClr>
                <a:srgbClr val="000000"/>
              </a:buClr>
              <a:buSzPct val="100000"/>
              <a:buFont typeface="Arial"/>
              <a:buChar char="•"/>
              <a:defRPr b="1"/>
            </a:pPr>
            <a:r>
              <a:t>Üstünlüklər:</a:t>
            </a:r>
            <a:r>
              <a:rPr b="0"/>
              <a:t> Sadə tətbiq, kiçik datasethə yaxşı işləyir, sadəcə konstant məkan tələb edir, hissəvi olaraq sıralanmış datasethlər üçün effektivdir, sabit sıralama alqoritmi</a:t>
            </a:r>
            <a:endParaRPr>
              <a:solidFill>
                <a:srgbClr val="000000"/>
              </a:solidFill>
            </a:endParaRPr>
          </a:p>
          <a:p>
            <a:pPr marL="342900" indent="-342900">
              <a:buClr>
                <a:srgbClr val="000000"/>
              </a:buClr>
              <a:buSzPct val="100000"/>
              <a:buFont typeface="Arial"/>
              <a:buChar char="•"/>
              <a:defRPr b="1"/>
            </a:pPr>
            <a:r>
              <a:t>Çətinliklər:</a:t>
            </a:r>
            <a:r>
              <a:rPr b="0"/>
              <a:t> Böyük datasethələr üçün səf deyil, ən pis hallarda zaman kompleksliyi </a:t>
            </a:r>
            <a:r>
              <a:t>O(n^2)</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TextBox 17"/>
          <p:cNvSpPr txBox="1"/>
          <p:nvPr/>
        </p:nvSpPr>
        <p:spPr>
          <a:xfrm>
            <a:off x="167796" y="31590"/>
            <a:ext cx="8808409" cy="5401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500" b="1"/>
            </a:pPr>
            <a:r>
              <a:rPr lang="en-US" dirty="0"/>
              <a:t>			    </a:t>
            </a:r>
            <a:r>
              <a:rPr sz="1600" dirty="0"/>
              <a:t>Heap Sort Algorithm</a:t>
            </a:r>
          </a:p>
          <a:p>
            <a:pPr>
              <a:defRPr sz="1500" b="1"/>
            </a:pPr>
            <a:r>
              <a:rPr dirty="0" err="1"/>
              <a:t>Yığın</a:t>
            </a:r>
            <a:r>
              <a:rPr dirty="0"/>
              <a:t> </a:t>
            </a:r>
            <a:r>
              <a:rPr dirty="0" err="1"/>
              <a:t>çeşidləmə</a:t>
            </a:r>
            <a:r>
              <a:rPr dirty="0"/>
              <a:t> </a:t>
            </a:r>
            <a:r>
              <a:rPr dirty="0" err="1"/>
              <a:t>alqoritmi</a:t>
            </a:r>
            <a:endParaRPr dirty="0"/>
          </a:p>
          <a:p>
            <a:pPr>
              <a:defRPr sz="1500" b="1"/>
            </a:pPr>
            <a:r>
              <a:rPr dirty="0"/>
              <a:t>Bu </a:t>
            </a:r>
            <a:r>
              <a:rPr dirty="0" err="1"/>
              <a:t>yazıda</a:t>
            </a:r>
            <a:r>
              <a:rPr dirty="0"/>
              <a:t> Heapsort </a:t>
            </a:r>
            <a:r>
              <a:rPr dirty="0" err="1"/>
              <a:t>alqoritmini</a:t>
            </a:r>
            <a:r>
              <a:rPr dirty="0"/>
              <a:t> </a:t>
            </a:r>
            <a:r>
              <a:rPr dirty="0" err="1"/>
              <a:t>müzakirə</a:t>
            </a:r>
            <a:r>
              <a:rPr dirty="0"/>
              <a:t> </a:t>
            </a:r>
            <a:r>
              <a:rPr dirty="0" err="1"/>
              <a:t>edəcəyik</a:t>
            </a:r>
            <a:r>
              <a:rPr dirty="0"/>
              <a:t>. Heap sort, </a:t>
            </a:r>
            <a:r>
              <a:rPr dirty="0" err="1"/>
              <a:t>verilmiş</a:t>
            </a:r>
            <a:r>
              <a:rPr dirty="0"/>
              <a:t> </a:t>
            </a:r>
            <a:r>
              <a:rPr dirty="0" err="1"/>
              <a:t>massivin</a:t>
            </a:r>
            <a:r>
              <a:rPr dirty="0"/>
              <a:t> </a:t>
            </a:r>
            <a:r>
              <a:rPr dirty="0" err="1"/>
              <a:t>elementlərindən</a:t>
            </a:r>
            <a:r>
              <a:rPr dirty="0"/>
              <a:t> </a:t>
            </a:r>
            <a:r>
              <a:rPr dirty="0" err="1"/>
              <a:t>istifadə</a:t>
            </a:r>
            <a:r>
              <a:rPr dirty="0"/>
              <a:t> </a:t>
            </a:r>
            <a:r>
              <a:rPr dirty="0" err="1"/>
              <a:t>edərək</a:t>
            </a:r>
            <a:r>
              <a:rPr dirty="0"/>
              <a:t> min-heap </a:t>
            </a:r>
            <a:r>
              <a:rPr dirty="0" err="1"/>
              <a:t>və</a:t>
            </a:r>
            <a:r>
              <a:rPr dirty="0"/>
              <a:t> </a:t>
            </a:r>
            <a:r>
              <a:rPr dirty="0" err="1"/>
              <a:t>ya</a:t>
            </a:r>
            <a:r>
              <a:rPr dirty="0"/>
              <a:t> max-heap </a:t>
            </a:r>
            <a:r>
              <a:rPr dirty="0" err="1"/>
              <a:t>yaratmaqla</a:t>
            </a:r>
            <a:r>
              <a:rPr dirty="0"/>
              <a:t> </a:t>
            </a:r>
            <a:r>
              <a:rPr dirty="0" err="1"/>
              <a:t>elementləri</a:t>
            </a:r>
            <a:r>
              <a:rPr dirty="0"/>
              <a:t> </a:t>
            </a:r>
            <a:r>
              <a:rPr dirty="0" err="1"/>
              <a:t>emal</a:t>
            </a:r>
            <a:r>
              <a:rPr dirty="0"/>
              <a:t> </a:t>
            </a:r>
            <a:r>
              <a:rPr dirty="0" err="1"/>
              <a:t>edir</a:t>
            </a:r>
            <a:r>
              <a:rPr dirty="0"/>
              <a:t>. Min-heap </a:t>
            </a:r>
            <a:r>
              <a:rPr dirty="0" err="1"/>
              <a:t>və</a:t>
            </a:r>
            <a:r>
              <a:rPr dirty="0"/>
              <a:t> </a:t>
            </a:r>
            <a:r>
              <a:rPr dirty="0" err="1"/>
              <a:t>ya</a:t>
            </a:r>
            <a:r>
              <a:rPr dirty="0"/>
              <a:t> max-heap, </a:t>
            </a:r>
            <a:r>
              <a:rPr dirty="0" err="1"/>
              <a:t>kök</a:t>
            </a:r>
            <a:r>
              <a:rPr dirty="0"/>
              <a:t> </a:t>
            </a:r>
            <a:r>
              <a:rPr dirty="0" err="1"/>
              <a:t>elementin</a:t>
            </a:r>
            <a:r>
              <a:rPr dirty="0"/>
              <a:t> </a:t>
            </a:r>
            <a:r>
              <a:rPr dirty="0" err="1"/>
              <a:t>massivin</a:t>
            </a:r>
            <a:r>
              <a:rPr dirty="0"/>
              <a:t> minimum </a:t>
            </a:r>
            <a:r>
              <a:rPr dirty="0" err="1"/>
              <a:t>və</a:t>
            </a:r>
            <a:r>
              <a:rPr dirty="0"/>
              <a:t> </a:t>
            </a:r>
            <a:r>
              <a:rPr dirty="0" err="1"/>
              <a:t>ya</a:t>
            </a:r>
            <a:r>
              <a:rPr dirty="0"/>
              <a:t> </a:t>
            </a:r>
            <a:r>
              <a:rPr dirty="0" err="1"/>
              <a:t>maksimum</a:t>
            </a:r>
            <a:r>
              <a:rPr dirty="0"/>
              <a:t> </a:t>
            </a:r>
            <a:r>
              <a:rPr dirty="0" err="1"/>
              <a:t>elementini</a:t>
            </a:r>
            <a:r>
              <a:rPr dirty="0"/>
              <a:t> </a:t>
            </a:r>
            <a:r>
              <a:rPr dirty="0" err="1"/>
              <a:t>təmsil</a:t>
            </a:r>
            <a:r>
              <a:rPr dirty="0"/>
              <a:t> </a:t>
            </a:r>
            <a:r>
              <a:rPr dirty="0" err="1"/>
              <a:t>etdiyi</a:t>
            </a:r>
            <a:r>
              <a:rPr dirty="0"/>
              <a:t> </a:t>
            </a:r>
            <a:r>
              <a:rPr dirty="0" err="1"/>
              <a:t>massivin</a:t>
            </a:r>
            <a:r>
              <a:rPr dirty="0"/>
              <a:t> </a:t>
            </a:r>
            <a:r>
              <a:rPr dirty="0" err="1"/>
              <a:t>sıralanmasını</a:t>
            </a:r>
            <a:r>
              <a:rPr dirty="0"/>
              <a:t> </a:t>
            </a:r>
            <a:r>
              <a:rPr dirty="0" err="1"/>
              <a:t>təmsil</a:t>
            </a:r>
            <a:r>
              <a:rPr dirty="0"/>
              <a:t> </a:t>
            </a:r>
            <a:r>
              <a:rPr dirty="0" err="1"/>
              <a:t>edir</a:t>
            </a:r>
            <a:r>
              <a:rPr dirty="0"/>
              <a:t>.</a:t>
            </a:r>
          </a:p>
          <a:p>
            <a:pPr>
              <a:defRPr sz="1500" b="1"/>
            </a:pPr>
            <a:r>
              <a:rPr dirty="0" err="1"/>
              <a:t>Yığın</a:t>
            </a:r>
            <a:r>
              <a:rPr dirty="0"/>
              <a:t> (Heap) </a:t>
            </a:r>
            <a:r>
              <a:rPr dirty="0" err="1"/>
              <a:t>çeşidləmə</a:t>
            </a:r>
            <a:r>
              <a:rPr dirty="0"/>
              <a:t> </a:t>
            </a:r>
            <a:r>
              <a:rPr dirty="0" err="1"/>
              <a:t>əsasən</a:t>
            </a:r>
            <a:r>
              <a:rPr dirty="0"/>
              <a:t> </a:t>
            </a:r>
            <a:r>
              <a:rPr dirty="0" err="1"/>
              <a:t>rekursiv</a:t>
            </a:r>
            <a:r>
              <a:rPr dirty="0"/>
              <a:t> </a:t>
            </a:r>
            <a:r>
              <a:rPr dirty="0" err="1"/>
              <a:t>olaraq</a:t>
            </a:r>
            <a:r>
              <a:rPr dirty="0"/>
              <a:t> </a:t>
            </a:r>
            <a:r>
              <a:rPr dirty="0" err="1"/>
              <a:t>iki</a:t>
            </a:r>
            <a:r>
              <a:rPr dirty="0"/>
              <a:t> </a:t>
            </a:r>
            <a:r>
              <a:rPr dirty="0" err="1"/>
              <a:t>əsas</a:t>
            </a:r>
            <a:r>
              <a:rPr dirty="0"/>
              <a:t> </a:t>
            </a:r>
            <a:r>
              <a:rPr dirty="0" err="1"/>
              <a:t>əməliyyatı</a:t>
            </a:r>
            <a:r>
              <a:rPr dirty="0"/>
              <a:t> </a:t>
            </a:r>
            <a:r>
              <a:rPr dirty="0" err="1"/>
              <a:t>yerinə</a:t>
            </a:r>
            <a:r>
              <a:rPr dirty="0"/>
              <a:t> </a:t>
            </a:r>
            <a:r>
              <a:rPr dirty="0" err="1"/>
              <a:t>yetirir</a:t>
            </a:r>
            <a:r>
              <a:rPr dirty="0"/>
              <a:t> -</a:t>
            </a:r>
          </a:p>
          <a:p>
            <a:pPr>
              <a:defRPr sz="1500" b="1"/>
            </a:pPr>
            <a:endParaRPr dirty="0"/>
          </a:p>
          <a:p>
            <a:pPr>
              <a:defRPr sz="1500" b="1"/>
            </a:pPr>
            <a:r>
              <a:rPr dirty="0"/>
              <a:t>* </a:t>
            </a:r>
            <a:r>
              <a:rPr dirty="0" err="1"/>
              <a:t>Massivin</a:t>
            </a:r>
            <a:r>
              <a:rPr dirty="0"/>
              <a:t> </a:t>
            </a:r>
            <a:r>
              <a:rPr dirty="0" err="1"/>
              <a:t>elementlərindən</a:t>
            </a:r>
            <a:r>
              <a:rPr dirty="0"/>
              <a:t> </a:t>
            </a:r>
            <a:r>
              <a:rPr dirty="0" err="1"/>
              <a:t>istifadə</a:t>
            </a:r>
            <a:r>
              <a:rPr dirty="0"/>
              <a:t> </a:t>
            </a:r>
            <a:r>
              <a:rPr dirty="0" err="1"/>
              <a:t>edərək</a:t>
            </a:r>
            <a:r>
              <a:rPr dirty="0"/>
              <a:t> </a:t>
            </a:r>
            <a:r>
              <a:rPr lang="en-US" dirty="0"/>
              <a:t>Heap</a:t>
            </a:r>
            <a:r>
              <a:rPr dirty="0"/>
              <a:t> </a:t>
            </a:r>
            <a:r>
              <a:rPr dirty="0" err="1"/>
              <a:t>yığınını</a:t>
            </a:r>
            <a:r>
              <a:rPr dirty="0"/>
              <a:t> </a:t>
            </a:r>
            <a:r>
              <a:rPr dirty="0" err="1"/>
              <a:t>qurun</a:t>
            </a:r>
            <a:r>
              <a:rPr dirty="0"/>
              <a:t>.</a:t>
            </a:r>
          </a:p>
          <a:p>
            <a:pPr>
              <a:defRPr sz="1500" b="1"/>
            </a:pPr>
            <a:r>
              <a:rPr dirty="0"/>
              <a:t>* 1-ci </a:t>
            </a:r>
            <a:r>
              <a:rPr dirty="0" err="1"/>
              <a:t>mərhələdə</a:t>
            </a:r>
            <a:r>
              <a:rPr dirty="0"/>
              <a:t> </a:t>
            </a:r>
            <a:r>
              <a:rPr dirty="0" err="1"/>
              <a:t>formalaşmış</a:t>
            </a:r>
            <a:r>
              <a:rPr dirty="0"/>
              <a:t> </a:t>
            </a:r>
            <a:r>
              <a:rPr dirty="0" err="1"/>
              <a:t>yığının</a:t>
            </a:r>
            <a:r>
              <a:rPr dirty="0"/>
              <a:t> </a:t>
            </a:r>
            <a:r>
              <a:rPr dirty="0" err="1"/>
              <a:t>kök</a:t>
            </a:r>
            <a:r>
              <a:rPr dirty="0"/>
              <a:t> </a:t>
            </a:r>
            <a:r>
              <a:rPr dirty="0" err="1"/>
              <a:t>elementini</a:t>
            </a:r>
            <a:r>
              <a:rPr dirty="0"/>
              <a:t> </a:t>
            </a:r>
            <a:r>
              <a:rPr dirty="0" err="1"/>
              <a:t>təkrar-təkrar</a:t>
            </a:r>
            <a:r>
              <a:rPr dirty="0"/>
              <a:t> </a:t>
            </a:r>
            <a:r>
              <a:rPr dirty="0" err="1"/>
              <a:t>silin</a:t>
            </a:r>
            <a:r>
              <a:rPr dirty="0"/>
              <a:t>.</a:t>
            </a:r>
          </a:p>
          <a:p>
            <a:pPr>
              <a:defRPr sz="1500" b="1"/>
            </a:pPr>
            <a:r>
              <a:rPr dirty="0" err="1"/>
              <a:t>Yığın</a:t>
            </a:r>
            <a:r>
              <a:rPr dirty="0"/>
              <a:t> </a:t>
            </a:r>
            <a:r>
              <a:rPr dirty="0" err="1"/>
              <a:t>çeşidi</a:t>
            </a:r>
            <a:r>
              <a:rPr dirty="0"/>
              <a:t> </a:t>
            </a:r>
            <a:r>
              <a:rPr dirty="0" err="1"/>
              <a:t>haqqında</a:t>
            </a:r>
            <a:r>
              <a:rPr dirty="0"/>
              <a:t> </a:t>
            </a:r>
            <a:r>
              <a:rPr dirty="0" err="1"/>
              <a:t>daha</a:t>
            </a:r>
            <a:r>
              <a:rPr dirty="0"/>
              <a:t> </a:t>
            </a:r>
            <a:r>
              <a:rPr dirty="0" err="1"/>
              <a:t>çox</a:t>
            </a:r>
            <a:r>
              <a:rPr dirty="0"/>
              <a:t> </a:t>
            </a:r>
            <a:r>
              <a:rPr dirty="0" err="1"/>
              <a:t>məlumat</a:t>
            </a:r>
            <a:r>
              <a:rPr dirty="0"/>
              <a:t> </a:t>
            </a:r>
            <a:r>
              <a:rPr dirty="0" err="1"/>
              <a:t>əldə</a:t>
            </a:r>
            <a:r>
              <a:rPr dirty="0"/>
              <a:t> </a:t>
            </a:r>
            <a:r>
              <a:rPr dirty="0" err="1"/>
              <a:t>etməzdən</a:t>
            </a:r>
            <a:r>
              <a:rPr dirty="0"/>
              <a:t> </a:t>
            </a:r>
            <a:r>
              <a:rPr dirty="0" err="1"/>
              <a:t>əvvəl</a:t>
            </a:r>
            <a:r>
              <a:rPr dirty="0"/>
              <a:t> </a:t>
            </a:r>
            <a:r>
              <a:rPr dirty="0" err="1"/>
              <a:t>gəlin</a:t>
            </a:r>
            <a:r>
              <a:rPr dirty="0"/>
              <a:t> </a:t>
            </a:r>
            <a:r>
              <a:rPr dirty="0" err="1"/>
              <a:t>yığının</a:t>
            </a:r>
            <a:r>
              <a:rPr dirty="0"/>
              <a:t> </a:t>
            </a:r>
            <a:r>
              <a:rPr dirty="0" err="1"/>
              <a:t>qısa</a:t>
            </a:r>
            <a:r>
              <a:rPr dirty="0"/>
              <a:t> </a:t>
            </a:r>
            <a:r>
              <a:rPr dirty="0" err="1"/>
              <a:t>təsvirinə</a:t>
            </a:r>
            <a:r>
              <a:rPr dirty="0"/>
              <a:t> </a:t>
            </a:r>
            <a:r>
              <a:rPr dirty="0" err="1"/>
              <a:t>baxaq</a:t>
            </a:r>
            <a:endParaRPr dirty="0"/>
          </a:p>
          <a:p>
            <a:pPr>
              <a:defRPr sz="1500" b="1"/>
            </a:pPr>
            <a:r>
              <a:rPr dirty="0"/>
              <a:t>Heap </a:t>
            </a:r>
            <a:r>
              <a:rPr dirty="0" err="1"/>
              <a:t>nədir</a:t>
            </a:r>
            <a:r>
              <a:rPr dirty="0"/>
              <a:t>?</a:t>
            </a:r>
          </a:p>
          <a:p>
            <a:pPr>
              <a:defRPr sz="1500" b="1"/>
            </a:pPr>
            <a:r>
              <a:rPr dirty="0" err="1"/>
              <a:t>Yığın</a:t>
            </a:r>
            <a:r>
              <a:rPr dirty="0"/>
              <a:t> (Heap) tam </a:t>
            </a:r>
            <a:r>
              <a:rPr dirty="0" err="1"/>
              <a:t>ikili</a:t>
            </a:r>
            <a:r>
              <a:rPr dirty="0"/>
              <a:t> (Binary) </a:t>
            </a:r>
            <a:r>
              <a:rPr dirty="0" err="1"/>
              <a:t>ağacdır</a:t>
            </a:r>
            <a:r>
              <a:rPr dirty="0"/>
              <a:t>, </a:t>
            </a:r>
            <a:r>
              <a:rPr dirty="0" err="1"/>
              <a:t>ikili</a:t>
            </a:r>
            <a:r>
              <a:rPr dirty="0"/>
              <a:t> </a:t>
            </a:r>
            <a:r>
              <a:rPr dirty="0" err="1"/>
              <a:t>ağac</a:t>
            </a:r>
            <a:r>
              <a:rPr dirty="0"/>
              <a:t> </a:t>
            </a:r>
            <a:r>
              <a:rPr dirty="0" err="1"/>
              <a:t>isə</a:t>
            </a:r>
            <a:r>
              <a:rPr dirty="0"/>
              <a:t> </a:t>
            </a:r>
            <a:r>
              <a:rPr dirty="0" err="1"/>
              <a:t>düyünün</a:t>
            </a:r>
            <a:r>
              <a:rPr dirty="0"/>
              <a:t> </a:t>
            </a:r>
            <a:r>
              <a:rPr dirty="0" err="1"/>
              <a:t>ən</a:t>
            </a:r>
            <a:r>
              <a:rPr dirty="0"/>
              <a:t> </a:t>
            </a:r>
            <a:r>
              <a:rPr dirty="0" err="1"/>
              <a:t>çox</a:t>
            </a:r>
            <a:r>
              <a:rPr dirty="0"/>
              <a:t> </a:t>
            </a:r>
            <a:r>
              <a:rPr dirty="0" err="1"/>
              <a:t>iki</a:t>
            </a:r>
            <a:r>
              <a:rPr dirty="0"/>
              <a:t> </a:t>
            </a:r>
            <a:r>
              <a:rPr dirty="0" err="1"/>
              <a:t>uşağı</a:t>
            </a:r>
            <a:r>
              <a:rPr dirty="0"/>
              <a:t> </a:t>
            </a:r>
            <a:r>
              <a:rPr dirty="0" err="1"/>
              <a:t>ola</a:t>
            </a:r>
            <a:r>
              <a:rPr dirty="0"/>
              <a:t> </a:t>
            </a:r>
            <a:r>
              <a:rPr dirty="0" err="1"/>
              <a:t>biləcəyi</a:t>
            </a:r>
            <a:r>
              <a:rPr dirty="0"/>
              <a:t> </a:t>
            </a:r>
            <a:r>
              <a:rPr dirty="0" err="1"/>
              <a:t>bir</a:t>
            </a:r>
            <a:r>
              <a:rPr dirty="0"/>
              <a:t> </a:t>
            </a:r>
            <a:r>
              <a:rPr dirty="0" err="1"/>
              <a:t>ağacdır</a:t>
            </a:r>
            <a:r>
              <a:rPr dirty="0"/>
              <a:t>. Tam </a:t>
            </a:r>
            <a:r>
              <a:rPr dirty="0" err="1"/>
              <a:t>ikili</a:t>
            </a:r>
            <a:r>
              <a:rPr dirty="0"/>
              <a:t> </a:t>
            </a:r>
            <a:r>
              <a:rPr dirty="0" err="1"/>
              <a:t>ağac</a:t>
            </a:r>
            <a:r>
              <a:rPr dirty="0"/>
              <a:t>, son </a:t>
            </a:r>
            <a:r>
              <a:rPr dirty="0" err="1"/>
              <a:t>səviyyədən</a:t>
            </a:r>
            <a:r>
              <a:rPr dirty="0"/>
              <a:t> </a:t>
            </a:r>
            <a:r>
              <a:rPr dirty="0" err="1"/>
              <a:t>başqa</a:t>
            </a:r>
            <a:r>
              <a:rPr dirty="0"/>
              <a:t> </a:t>
            </a:r>
            <a:r>
              <a:rPr dirty="0" err="1"/>
              <a:t>bütün</a:t>
            </a:r>
            <a:r>
              <a:rPr dirty="0"/>
              <a:t> </a:t>
            </a:r>
            <a:r>
              <a:rPr dirty="0" err="1"/>
              <a:t>səviyyələrin</a:t>
            </a:r>
            <a:r>
              <a:rPr dirty="0"/>
              <a:t>, </a:t>
            </a:r>
            <a:r>
              <a:rPr dirty="0" err="1"/>
              <a:t>yəni</a:t>
            </a:r>
            <a:r>
              <a:rPr dirty="0"/>
              <a:t> </a:t>
            </a:r>
            <a:r>
              <a:rPr dirty="0" err="1"/>
              <a:t>yarpaq</a:t>
            </a:r>
            <a:r>
              <a:rPr dirty="0"/>
              <a:t> </a:t>
            </a:r>
            <a:r>
              <a:rPr dirty="0" err="1"/>
              <a:t>düyününün</a:t>
            </a:r>
            <a:r>
              <a:rPr dirty="0"/>
              <a:t> (leaf node) </a:t>
            </a:r>
            <a:r>
              <a:rPr dirty="0" err="1"/>
              <a:t>tamamilə</a:t>
            </a:r>
            <a:r>
              <a:rPr dirty="0"/>
              <a:t> </a:t>
            </a:r>
            <a:r>
              <a:rPr dirty="0" err="1"/>
              <a:t>doldurulmalı</a:t>
            </a:r>
            <a:r>
              <a:rPr dirty="0"/>
              <a:t> </a:t>
            </a:r>
            <a:r>
              <a:rPr dirty="0" err="1"/>
              <a:t>və</a:t>
            </a:r>
            <a:r>
              <a:rPr dirty="0"/>
              <a:t> </a:t>
            </a:r>
            <a:r>
              <a:rPr dirty="0" err="1"/>
              <a:t>bütün</a:t>
            </a:r>
            <a:r>
              <a:rPr dirty="0"/>
              <a:t> </a:t>
            </a:r>
            <a:r>
              <a:rPr dirty="0" err="1"/>
              <a:t>qovşaqların</a:t>
            </a:r>
            <a:r>
              <a:rPr dirty="0"/>
              <a:t> (nodes) sola </a:t>
            </a:r>
            <a:r>
              <a:rPr dirty="0" err="1"/>
              <a:t>əsaslandırılmalı</a:t>
            </a:r>
            <a:r>
              <a:rPr dirty="0"/>
              <a:t> (left-justified) </a:t>
            </a:r>
            <a:r>
              <a:rPr dirty="0" err="1"/>
              <a:t>olduğu</a:t>
            </a:r>
            <a:r>
              <a:rPr dirty="0"/>
              <a:t> </a:t>
            </a:r>
            <a:r>
              <a:rPr dirty="0" err="1"/>
              <a:t>ikili</a:t>
            </a:r>
            <a:r>
              <a:rPr dirty="0"/>
              <a:t> </a:t>
            </a:r>
            <a:r>
              <a:rPr dirty="0" err="1"/>
              <a:t>ağacdır</a:t>
            </a:r>
            <a:r>
              <a:rPr dirty="0"/>
              <a:t>.</a:t>
            </a:r>
          </a:p>
          <a:p>
            <a:pPr>
              <a:defRPr sz="1500" b="1"/>
            </a:pPr>
            <a:r>
              <a:rPr dirty="0"/>
              <a:t>Heap sort </a:t>
            </a:r>
            <a:r>
              <a:rPr dirty="0" err="1"/>
              <a:t>nədir</a:t>
            </a:r>
            <a:r>
              <a:rPr dirty="0"/>
              <a:t>?</a:t>
            </a:r>
          </a:p>
          <a:p>
            <a:pPr>
              <a:defRPr sz="1500" b="1"/>
            </a:pPr>
            <a:r>
              <a:rPr dirty="0"/>
              <a:t>Heapsort </a:t>
            </a:r>
            <a:r>
              <a:rPr dirty="0" err="1"/>
              <a:t>məşhur</a:t>
            </a:r>
            <a:r>
              <a:rPr dirty="0"/>
              <a:t> </a:t>
            </a:r>
            <a:r>
              <a:rPr dirty="0" err="1"/>
              <a:t>və</a:t>
            </a:r>
            <a:r>
              <a:rPr dirty="0"/>
              <a:t> </a:t>
            </a:r>
            <a:r>
              <a:rPr dirty="0" err="1"/>
              <a:t>səmərəli</a:t>
            </a:r>
            <a:r>
              <a:rPr dirty="0"/>
              <a:t> </a:t>
            </a:r>
            <a:r>
              <a:rPr dirty="0" err="1"/>
              <a:t>çeşidləmə</a:t>
            </a:r>
            <a:r>
              <a:rPr dirty="0"/>
              <a:t> </a:t>
            </a:r>
            <a:r>
              <a:rPr dirty="0" err="1"/>
              <a:t>alqoritmidir</a:t>
            </a:r>
            <a:r>
              <a:rPr dirty="0"/>
              <a:t>. </a:t>
            </a:r>
            <a:r>
              <a:rPr dirty="0" err="1"/>
              <a:t>Yığın</a:t>
            </a:r>
            <a:r>
              <a:rPr dirty="0"/>
              <a:t> </a:t>
            </a:r>
            <a:r>
              <a:rPr dirty="0" err="1"/>
              <a:t>çeşidləmə</a:t>
            </a:r>
            <a:r>
              <a:rPr dirty="0"/>
              <a:t> </a:t>
            </a:r>
            <a:r>
              <a:rPr dirty="0" err="1"/>
              <a:t>anlayışı</a:t>
            </a:r>
            <a:r>
              <a:rPr dirty="0"/>
              <a:t> </a:t>
            </a:r>
            <a:r>
              <a:rPr dirty="0" err="1"/>
              <a:t>elementləri</a:t>
            </a:r>
            <a:r>
              <a:rPr dirty="0"/>
              <a:t> </a:t>
            </a:r>
            <a:r>
              <a:rPr dirty="0" err="1"/>
              <a:t>siyahının</a:t>
            </a:r>
            <a:r>
              <a:rPr dirty="0"/>
              <a:t> </a:t>
            </a:r>
            <a:r>
              <a:rPr dirty="0" err="1"/>
              <a:t>yığın</a:t>
            </a:r>
            <a:r>
              <a:rPr dirty="0"/>
              <a:t> </a:t>
            </a:r>
            <a:r>
              <a:rPr dirty="0" err="1"/>
              <a:t>hissəsindən</a:t>
            </a:r>
            <a:r>
              <a:rPr dirty="0"/>
              <a:t> </a:t>
            </a:r>
            <a:r>
              <a:rPr dirty="0" err="1"/>
              <a:t>bir-bir</a:t>
            </a:r>
            <a:r>
              <a:rPr dirty="0"/>
              <a:t> </a:t>
            </a:r>
            <a:r>
              <a:rPr dirty="0" err="1"/>
              <a:t>silmək</a:t>
            </a:r>
            <a:r>
              <a:rPr dirty="0"/>
              <a:t> </a:t>
            </a:r>
            <a:r>
              <a:rPr dirty="0" err="1"/>
              <a:t>və</a:t>
            </a:r>
            <a:r>
              <a:rPr dirty="0"/>
              <a:t> </a:t>
            </a:r>
            <a:r>
              <a:rPr dirty="0" err="1"/>
              <a:t>sonra</a:t>
            </a:r>
            <a:r>
              <a:rPr dirty="0"/>
              <a:t> </a:t>
            </a:r>
            <a:r>
              <a:rPr dirty="0" err="1"/>
              <a:t>onları</a:t>
            </a:r>
            <a:r>
              <a:rPr dirty="0"/>
              <a:t> </a:t>
            </a:r>
            <a:r>
              <a:rPr dirty="0" err="1"/>
              <a:t>siyahının</a:t>
            </a:r>
            <a:r>
              <a:rPr dirty="0"/>
              <a:t> </a:t>
            </a:r>
            <a:r>
              <a:rPr dirty="0" err="1"/>
              <a:t>çeşidlənmiş</a:t>
            </a:r>
            <a:r>
              <a:rPr dirty="0"/>
              <a:t> </a:t>
            </a:r>
            <a:r>
              <a:rPr dirty="0" err="1"/>
              <a:t>hissəsinə</a:t>
            </a:r>
            <a:r>
              <a:rPr dirty="0"/>
              <a:t> </a:t>
            </a:r>
            <a:r>
              <a:rPr dirty="0" err="1"/>
              <a:t>daxil</a:t>
            </a:r>
            <a:r>
              <a:rPr dirty="0"/>
              <a:t> </a:t>
            </a:r>
            <a:r>
              <a:rPr dirty="0" err="1"/>
              <a:t>etməkdir</a:t>
            </a:r>
            <a:r>
              <a:rPr dirty="0"/>
              <a:t>.</a:t>
            </a:r>
          </a:p>
          <a:p>
            <a:pPr>
              <a:defRPr sz="1500" b="1"/>
            </a:pPr>
            <a:r>
              <a:rPr dirty="0"/>
              <a:t>Heapsort </a:t>
            </a:r>
            <a:r>
              <a:rPr dirty="0" err="1"/>
              <a:t>yerində</a:t>
            </a:r>
            <a:r>
              <a:rPr dirty="0"/>
              <a:t> </a:t>
            </a:r>
            <a:r>
              <a:rPr dirty="0" err="1"/>
              <a:t>çeşidləmə</a:t>
            </a:r>
            <a:r>
              <a:rPr dirty="0"/>
              <a:t> </a:t>
            </a:r>
            <a:r>
              <a:rPr dirty="0" err="1"/>
              <a:t>alqoritmidir</a:t>
            </a:r>
            <a:r>
              <a:rPr dirty="0"/>
              <a:t>.</a:t>
            </a:r>
          </a:p>
          <a:p>
            <a:pPr>
              <a:defRPr sz="1500" b="1"/>
            </a:pPr>
            <a:r>
              <a:rPr dirty="0"/>
              <a:t>İndi </a:t>
            </a:r>
            <a:r>
              <a:rPr dirty="0" err="1"/>
              <a:t>yığın</a:t>
            </a:r>
            <a:r>
              <a:rPr dirty="0"/>
              <a:t> </a:t>
            </a:r>
            <a:r>
              <a:rPr dirty="0" err="1"/>
              <a:t>çeşidləmə</a:t>
            </a:r>
            <a:r>
              <a:rPr dirty="0"/>
              <a:t> </a:t>
            </a:r>
            <a:r>
              <a:rPr dirty="0" err="1"/>
              <a:t>alqoritminə</a:t>
            </a:r>
            <a:r>
              <a:rPr dirty="0"/>
              <a:t> </a:t>
            </a:r>
            <a:r>
              <a:rPr dirty="0" err="1"/>
              <a:t>baxaq</a:t>
            </a:r>
            <a:r>
              <a:rPr dirty="0"/>
              <a:t>.</a:t>
            </a:r>
          </a:p>
          <a:p>
            <a:pPr>
              <a:defRPr sz="1500" b="1"/>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TextBox 17"/>
          <p:cNvSpPr txBox="1"/>
          <p:nvPr/>
        </p:nvSpPr>
        <p:spPr>
          <a:xfrm>
            <a:off x="408758" y="238527"/>
            <a:ext cx="8326484" cy="374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pPr>
            <a:r>
              <a:t>Heap sort Algorithm işləməsi</a:t>
            </a:r>
          </a:p>
          <a:p>
            <a:pPr>
              <a:defRPr sz="1600" b="1"/>
            </a:pPr>
            <a:r>
              <a:t>İndi isə Heapsort alqoritminin işləməsinə baxaq.</a:t>
            </a:r>
          </a:p>
          <a:p>
            <a:pPr>
              <a:defRPr sz="1600" b="1"/>
            </a:pPr>
            <a:endParaRPr/>
          </a:p>
          <a:p>
            <a:pPr>
              <a:defRPr sz="1600" b="1"/>
            </a:pPr>
            <a:endParaRPr/>
          </a:p>
          <a:p>
            <a:pPr>
              <a:defRPr sz="1600" b="1"/>
            </a:pPr>
            <a:r>
              <a:t>Yığın (Heap) çeşidində, əsasən, elementlərin çeşidlənməsi ilə məşğul olan iki mərhələ var. Yığın çeşidləmə alqoritmindən istifadə etməklə onlar aşağıdakılardır:</a:t>
            </a:r>
          </a:p>
          <a:p>
            <a:pPr>
              <a:defRPr sz="1600" b="1"/>
            </a:pPr>
            <a:endParaRPr/>
          </a:p>
          <a:p>
            <a:pPr>
              <a:defRPr sz="1600" b="1"/>
            </a:pPr>
            <a:r>
              <a:t>Birinci addım massivin (Array) elementlərini tənzimləməklə yığının yaradılmasını əhatə edir.</a:t>
            </a:r>
          </a:p>
          <a:p>
            <a:pPr>
              <a:defRPr sz="1600" b="1"/>
            </a:pPr>
            <a:r>
              <a:t>Yığın yaradıldıqdan sonra yığının kök elementini silsilənin sonuna köçürərək təkrar-təkrar çıxarın və sonra yığın strukturunu qalan elementlərlə birlikdə saxlayın.</a:t>
            </a:r>
          </a:p>
          <a:p>
            <a:pPr>
              <a:defRPr sz="1600" b="1"/>
            </a:pPr>
            <a:r>
              <a:t>İndi bir nümunədən istifadə edərək yığın çeşidləmənin işinə ətraflı baxaq. Bunu daha aydın başa düşmək üçün çeşidlənməmiş massiv (Unsorted Array) götürək və yığın çeşidləmə üsulundan istifadə edərək onu çeşidləməyə çalışaq. Bu izahatı daha aydın və asan edəcək.</a:t>
            </a:r>
          </a:p>
        </p:txBody>
      </p:sp>
      <p:pic>
        <p:nvPicPr>
          <p:cNvPr id="783" name="heap-sort-algorithm1.png" descr="heap-sort-algorithm1.png"/>
          <p:cNvPicPr>
            <a:picLocks noChangeAspect="1"/>
          </p:cNvPicPr>
          <p:nvPr/>
        </p:nvPicPr>
        <p:blipFill>
          <a:blip r:embed="rId2"/>
          <a:stretch>
            <a:fillRect/>
          </a:stretch>
        </p:blipFill>
        <p:spPr>
          <a:xfrm>
            <a:off x="3089148" y="3804835"/>
            <a:ext cx="5642549" cy="789958"/>
          </a:xfrm>
          <a:prstGeom prst="rect">
            <a:avLst/>
          </a:prstGeom>
          <a:ln w="12700">
            <a:miter lim="400000"/>
          </a:ln>
        </p:spPr>
      </p:pic>
      <p:sp>
        <p:nvSpPr>
          <p:cNvPr id="784" name="TextBox 17"/>
          <p:cNvSpPr txBox="1"/>
          <p:nvPr/>
        </p:nvSpPr>
        <p:spPr>
          <a:xfrm>
            <a:off x="615694" y="4674725"/>
            <a:ext cx="8326483" cy="313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Əvvəlcə verilmiş massivdən bir yığın qurmalı və onu maksimum yığına çevirməliyik.</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extBox 17"/>
          <p:cNvSpPr txBox="1"/>
          <p:nvPr/>
        </p:nvSpPr>
        <p:spPr>
          <a:xfrm>
            <a:off x="1055434" y="2942633"/>
            <a:ext cx="8326483" cy="313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Verilmiş yığını maksimum yığına çevirdikdən sonra massiv elementləri -</a:t>
            </a:r>
          </a:p>
        </p:txBody>
      </p:sp>
      <p:pic>
        <p:nvPicPr>
          <p:cNvPr id="787" name="heap-sort-algorithm2.png" descr="heap-sort-algorithm2.png"/>
          <p:cNvPicPr>
            <a:picLocks noChangeAspect="1"/>
          </p:cNvPicPr>
          <p:nvPr/>
        </p:nvPicPr>
        <p:blipFill>
          <a:blip r:embed="rId2"/>
          <a:stretch>
            <a:fillRect/>
          </a:stretch>
        </p:blipFill>
        <p:spPr>
          <a:xfrm>
            <a:off x="1512035" y="83314"/>
            <a:ext cx="6119930" cy="2804041"/>
          </a:xfrm>
          <a:prstGeom prst="rect">
            <a:avLst/>
          </a:prstGeom>
          <a:ln w="12700">
            <a:miter lim="400000"/>
          </a:ln>
        </p:spPr>
      </p:pic>
      <p:pic>
        <p:nvPicPr>
          <p:cNvPr id="788" name="heap-sort-algorithm3.png" descr="heap-sort-algorithm3.png"/>
          <p:cNvPicPr>
            <a:picLocks noChangeAspect="1"/>
          </p:cNvPicPr>
          <p:nvPr/>
        </p:nvPicPr>
        <p:blipFill>
          <a:blip r:embed="rId3"/>
          <a:stretch>
            <a:fillRect/>
          </a:stretch>
        </p:blipFill>
        <p:spPr>
          <a:xfrm>
            <a:off x="1613168" y="3253302"/>
            <a:ext cx="6119930" cy="856791"/>
          </a:xfrm>
          <a:prstGeom prst="rect">
            <a:avLst/>
          </a:prstGeom>
          <a:ln w="12700">
            <a:miter lim="400000"/>
          </a:ln>
        </p:spPr>
      </p:pic>
      <p:sp>
        <p:nvSpPr>
          <p:cNvPr id="789" name="TextBox 17"/>
          <p:cNvSpPr txBox="1"/>
          <p:nvPr/>
        </p:nvSpPr>
        <p:spPr>
          <a:xfrm>
            <a:off x="509891" y="4227431"/>
            <a:ext cx="8326484" cy="999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Sonra, kök elementi (89) maksimum yığından silməliyik. Bu qovşağı silmək üçün onu sonuncu qovşaqla, yəni (11) ilə əvəz etməliyik. Kök elementi sildikdən sonra onu maksimum yığına çevirmək üçün onu yenidən yığmalıyıq.</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TextBox 17"/>
          <p:cNvSpPr txBox="1"/>
          <p:nvPr/>
        </p:nvSpPr>
        <p:spPr>
          <a:xfrm>
            <a:off x="408758" y="373210"/>
            <a:ext cx="8326484" cy="770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89 elementini 11 ilə dəyişdikdən sonra və massivin maksimum-kümesinə çevirdikdən sonra massiv elementləri -</a:t>
            </a:r>
          </a:p>
        </p:txBody>
      </p:sp>
      <p:pic>
        <p:nvPicPr>
          <p:cNvPr id="792" name="heap-sort-algorithm5.png" descr="heap-sort-algorithm5.png"/>
          <p:cNvPicPr>
            <a:picLocks noChangeAspect="1"/>
          </p:cNvPicPr>
          <p:nvPr/>
        </p:nvPicPr>
        <p:blipFill>
          <a:blip r:embed="rId2"/>
          <a:stretch>
            <a:fillRect/>
          </a:stretch>
        </p:blipFill>
        <p:spPr>
          <a:xfrm>
            <a:off x="1512035" y="1056939"/>
            <a:ext cx="6119930" cy="856791"/>
          </a:xfrm>
          <a:prstGeom prst="rect">
            <a:avLst/>
          </a:prstGeom>
          <a:ln w="12700">
            <a:miter lim="400000"/>
          </a:ln>
        </p:spPr>
      </p:pic>
      <p:sp>
        <p:nvSpPr>
          <p:cNvPr id="793" name="TextBox 17"/>
          <p:cNvSpPr txBox="1"/>
          <p:nvPr/>
        </p:nvSpPr>
        <p:spPr>
          <a:xfrm>
            <a:off x="408758" y="2072153"/>
            <a:ext cx="8326484" cy="999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Növbəti addımda yenə kök elementi (81) maksimum yığından silməliyik. Bu qovşağı silmək üçün onu sonuncu qovşaqla dəyişdirməliyik, yəni (54). Kök elementi sildikdən sonra onu maksimum yığına çevirmək üçün onu yenidən yığmalıyıq.</a:t>
            </a:r>
          </a:p>
        </p:txBody>
      </p:sp>
      <p:sp>
        <p:nvSpPr>
          <p:cNvPr id="794" name="TextBox 17"/>
          <p:cNvSpPr txBox="1"/>
          <p:nvPr/>
        </p:nvSpPr>
        <p:spPr>
          <a:xfrm>
            <a:off x="408758" y="3229770"/>
            <a:ext cx="8326484" cy="999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pPr>
            <a:r>
              <a:t>89 elementini 54 ilə dəyişdikdən sonra və massivin maksimum-kümesinə çevirdikdən sonra massiv elementləri -</a:t>
            </a:r>
          </a:p>
          <a:p>
            <a:pPr>
              <a:defRPr sz="1600" b="1"/>
            </a:pPr>
            <a:r>
              <a:t> </a:t>
            </a:r>
          </a:p>
          <a:p>
            <a:pPr>
              <a:defRPr sz="1600" b="1"/>
            </a:pPr>
            <a:r>
              <a:t>                 </a:t>
            </a:r>
          </a:p>
        </p:txBody>
      </p:sp>
      <p:pic>
        <p:nvPicPr>
          <p:cNvPr id="795" name="heap-sort-algorithm7.png" descr="heap-sort-algorithm7.png"/>
          <p:cNvPicPr>
            <a:picLocks noChangeAspect="1"/>
          </p:cNvPicPr>
          <p:nvPr/>
        </p:nvPicPr>
        <p:blipFill>
          <a:blip r:embed="rId3"/>
          <a:stretch>
            <a:fillRect/>
          </a:stretch>
        </p:blipFill>
        <p:spPr>
          <a:xfrm>
            <a:off x="1512035" y="3999696"/>
            <a:ext cx="6119930" cy="8567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extBox 17"/>
          <p:cNvSpPr txBox="1"/>
          <p:nvPr/>
        </p:nvSpPr>
        <p:spPr>
          <a:xfrm>
            <a:off x="408758" y="373210"/>
            <a:ext cx="8326484" cy="999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Növbəti mərhələdə kök elementi (76) maksimum yığından yenidən silməliyik. Bu qovşağı silmək üçün onu sonuncu qovşaqla, yəni (9) ilə əvəz etməliyik. Kök elementi sildikdən sonra onu maksimum yığına çevirmək üçün onu yenidən yığmalıyıq.</a:t>
            </a:r>
          </a:p>
        </p:txBody>
      </p:sp>
      <p:sp>
        <p:nvSpPr>
          <p:cNvPr id="798" name="TextBox 17"/>
          <p:cNvSpPr txBox="1"/>
          <p:nvPr/>
        </p:nvSpPr>
        <p:spPr>
          <a:xfrm>
            <a:off x="408758" y="1366756"/>
            <a:ext cx="8326484" cy="770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76 elementini 9 ilə dəyişdikdən sonra və massivin maksimum-kümesinə çevirdikdən sonra massiv elementləri -</a:t>
            </a:r>
          </a:p>
        </p:txBody>
      </p:sp>
      <p:sp>
        <p:nvSpPr>
          <p:cNvPr id="799" name="TextBox 17"/>
          <p:cNvSpPr txBox="1"/>
          <p:nvPr/>
        </p:nvSpPr>
        <p:spPr>
          <a:xfrm>
            <a:off x="408758" y="3216250"/>
            <a:ext cx="8326484" cy="770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Növbəti addımda yenə kök elementi (54) maksimum yığından silməliyik. Bu qovşağı silmək üçün onu sonuncu qovşaqla dəyişdirməliyik, yəni (14). Kök elementi sildikdən sonra onu maksimum yığına çevirmək üçün onu yenidən yığmalıyıq.</a:t>
            </a:r>
          </a:p>
        </p:txBody>
      </p:sp>
      <p:pic>
        <p:nvPicPr>
          <p:cNvPr id="800" name="heap-sort-algorithm9.png" descr="heap-sort-algorithm9.png"/>
          <p:cNvPicPr>
            <a:picLocks noChangeAspect="1"/>
          </p:cNvPicPr>
          <p:nvPr/>
        </p:nvPicPr>
        <p:blipFill>
          <a:blip r:embed="rId2"/>
          <a:stretch>
            <a:fillRect/>
          </a:stretch>
        </p:blipFill>
        <p:spPr>
          <a:xfrm>
            <a:off x="1512035" y="1916264"/>
            <a:ext cx="6119930" cy="856791"/>
          </a:xfrm>
          <a:prstGeom prst="rect">
            <a:avLst/>
          </a:prstGeom>
          <a:ln w="12700">
            <a:miter lim="400000"/>
          </a:ln>
        </p:spPr>
      </p:pic>
      <p:pic>
        <p:nvPicPr>
          <p:cNvPr id="801" name="heap-sort-algorithm11.png" descr="heap-sort-algorithm11.png"/>
          <p:cNvPicPr>
            <a:picLocks noChangeAspect="1"/>
          </p:cNvPicPr>
          <p:nvPr/>
        </p:nvPicPr>
        <p:blipFill>
          <a:blip r:embed="rId3"/>
          <a:stretch>
            <a:fillRect/>
          </a:stretch>
        </p:blipFill>
        <p:spPr>
          <a:xfrm>
            <a:off x="1512035" y="4045235"/>
            <a:ext cx="6119930" cy="85679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TextBox 17"/>
          <p:cNvSpPr txBox="1"/>
          <p:nvPr/>
        </p:nvSpPr>
        <p:spPr>
          <a:xfrm>
            <a:off x="408758" y="955219"/>
            <a:ext cx="8326484" cy="1227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pPr>
            <a:r>
              <a:t>Və belə davam edərək sonda artık bir element qalir (9) , Onu sildikdən sonra yığın boş qalacaq.</a:t>
            </a:r>
          </a:p>
          <a:p>
            <a:pPr>
              <a:defRPr sz="1600" b="1"/>
            </a:pPr>
            <a:endParaRPr/>
          </a:p>
          <a:p>
            <a:pPr>
              <a:defRPr sz="1600" b="1"/>
            </a:pPr>
            <a:r>
              <a:t>Çeşidləmə başa çatdıqdan sonra massiv elementləri -</a:t>
            </a:r>
          </a:p>
        </p:txBody>
      </p:sp>
      <p:pic>
        <p:nvPicPr>
          <p:cNvPr id="804" name="heap-sort-algorithm19.png" descr="heap-sort-algorithm19.png"/>
          <p:cNvPicPr>
            <a:picLocks noChangeAspect="1"/>
          </p:cNvPicPr>
          <p:nvPr/>
        </p:nvPicPr>
        <p:blipFill>
          <a:blip r:embed="rId2"/>
          <a:stretch>
            <a:fillRect/>
          </a:stretch>
        </p:blipFill>
        <p:spPr>
          <a:xfrm>
            <a:off x="1512035" y="2596028"/>
            <a:ext cx="6119930" cy="85679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TextBox 17"/>
          <p:cNvSpPr txBox="1"/>
          <p:nvPr/>
        </p:nvSpPr>
        <p:spPr>
          <a:xfrm>
            <a:off x="408758" y="144610"/>
            <a:ext cx="832648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pPr>
            <a:r>
              <a:rPr lang="en-US" dirty="0"/>
              <a:t>Heap sort </a:t>
            </a:r>
            <a:r>
              <a:rPr dirty="0" err="1"/>
              <a:t>mürəkkəbliyi</a:t>
            </a:r>
            <a:r>
              <a:rPr dirty="0"/>
              <a:t> (Heap sort complexity)</a:t>
            </a:r>
          </a:p>
          <a:p>
            <a:pPr>
              <a:defRPr sz="1600" b="1"/>
            </a:pPr>
            <a:r>
              <a:rPr dirty="0"/>
              <a:t>İndi </a:t>
            </a:r>
            <a:r>
              <a:rPr dirty="0" err="1"/>
              <a:t>gəlin</a:t>
            </a:r>
            <a:r>
              <a:rPr dirty="0"/>
              <a:t> </a:t>
            </a:r>
            <a:r>
              <a:rPr dirty="0" err="1"/>
              <a:t>ən</a:t>
            </a:r>
            <a:r>
              <a:rPr dirty="0"/>
              <a:t> </a:t>
            </a:r>
            <a:r>
              <a:rPr dirty="0" err="1"/>
              <a:t>yaxşı</a:t>
            </a:r>
            <a:r>
              <a:rPr dirty="0"/>
              <a:t> </a:t>
            </a:r>
            <a:r>
              <a:rPr dirty="0" err="1"/>
              <a:t>halda</a:t>
            </a:r>
            <a:r>
              <a:rPr dirty="0"/>
              <a:t>, </a:t>
            </a:r>
            <a:r>
              <a:rPr dirty="0" err="1"/>
              <a:t>orta</a:t>
            </a:r>
            <a:r>
              <a:rPr dirty="0"/>
              <a:t> </a:t>
            </a:r>
            <a:r>
              <a:rPr dirty="0" err="1"/>
              <a:t>və</a:t>
            </a:r>
            <a:r>
              <a:rPr dirty="0"/>
              <a:t> </a:t>
            </a:r>
            <a:r>
              <a:rPr dirty="0" err="1"/>
              <a:t>ən</a:t>
            </a:r>
            <a:r>
              <a:rPr dirty="0"/>
              <a:t> </a:t>
            </a:r>
            <a:r>
              <a:rPr dirty="0" err="1"/>
              <a:t>pis</a:t>
            </a:r>
            <a:r>
              <a:rPr dirty="0"/>
              <a:t> </a:t>
            </a:r>
            <a:r>
              <a:rPr dirty="0" err="1"/>
              <a:t>halda</a:t>
            </a:r>
            <a:r>
              <a:rPr dirty="0"/>
              <a:t> Heap </a:t>
            </a:r>
            <a:r>
              <a:rPr dirty="0" err="1"/>
              <a:t>sortunun</a:t>
            </a:r>
            <a:r>
              <a:rPr dirty="0"/>
              <a:t> time complexity-</a:t>
            </a:r>
            <a:r>
              <a:rPr dirty="0" err="1"/>
              <a:t>sinə</a:t>
            </a:r>
            <a:r>
              <a:rPr dirty="0"/>
              <a:t> </a:t>
            </a:r>
            <a:r>
              <a:rPr dirty="0" err="1"/>
              <a:t>baxaq</a:t>
            </a:r>
            <a:r>
              <a:rPr dirty="0"/>
              <a:t>. Heapsort-un space complexity-</a:t>
            </a:r>
            <a:r>
              <a:rPr dirty="0" err="1"/>
              <a:t>sini</a:t>
            </a:r>
            <a:r>
              <a:rPr dirty="0"/>
              <a:t> </a:t>
            </a:r>
            <a:r>
              <a:rPr dirty="0" err="1"/>
              <a:t>də</a:t>
            </a:r>
            <a:r>
              <a:rPr dirty="0"/>
              <a:t> </a:t>
            </a:r>
            <a:r>
              <a:rPr dirty="0" err="1"/>
              <a:t>görəcəyik</a:t>
            </a:r>
            <a:r>
              <a:rPr dirty="0"/>
              <a:t>.</a:t>
            </a:r>
          </a:p>
          <a:p>
            <a:pPr>
              <a:defRPr sz="1600" b="1"/>
            </a:pPr>
            <a:endParaRPr dirty="0"/>
          </a:p>
          <a:p>
            <a:pPr>
              <a:defRPr sz="1600" b="1"/>
            </a:pPr>
            <a:r>
              <a:rPr dirty="0"/>
              <a:t>1. Time Complexity</a:t>
            </a:r>
          </a:p>
        </p:txBody>
      </p:sp>
      <p:sp>
        <p:nvSpPr>
          <p:cNvPr id="807" name="TextBox 17"/>
          <p:cNvSpPr txBox="1"/>
          <p:nvPr/>
        </p:nvSpPr>
        <p:spPr>
          <a:xfrm>
            <a:off x="408758" y="1449248"/>
            <a:ext cx="8326484" cy="3323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500" b="1"/>
            </a:pPr>
            <a:r>
              <a:rPr dirty="0"/>
              <a:t>Best Case Complexity - Bu, </a:t>
            </a:r>
            <a:r>
              <a:rPr dirty="0" err="1"/>
              <a:t>heç</a:t>
            </a:r>
            <a:r>
              <a:rPr dirty="0"/>
              <a:t> </a:t>
            </a:r>
            <a:r>
              <a:rPr dirty="0" err="1"/>
              <a:t>bir</a:t>
            </a:r>
            <a:r>
              <a:rPr dirty="0"/>
              <a:t> </a:t>
            </a:r>
            <a:r>
              <a:rPr dirty="0" err="1"/>
              <a:t>çeşidləmə</a:t>
            </a:r>
            <a:r>
              <a:rPr dirty="0"/>
              <a:t> </a:t>
            </a:r>
            <a:r>
              <a:rPr dirty="0" err="1"/>
              <a:t>tələb</a:t>
            </a:r>
            <a:r>
              <a:rPr dirty="0"/>
              <a:t> </a:t>
            </a:r>
            <a:r>
              <a:rPr dirty="0" err="1"/>
              <a:t>olunmadığı</a:t>
            </a:r>
            <a:r>
              <a:rPr dirty="0"/>
              <a:t> zaman </a:t>
            </a:r>
            <a:r>
              <a:rPr dirty="0" err="1"/>
              <a:t>baş</a:t>
            </a:r>
            <a:r>
              <a:rPr dirty="0"/>
              <a:t> </a:t>
            </a:r>
            <a:r>
              <a:rPr dirty="0" err="1"/>
              <a:t>verir</a:t>
            </a:r>
            <a:r>
              <a:rPr dirty="0"/>
              <a:t>, </a:t>
            </a:r>
            <a:r>
              <a:rPr dirty="0" err="1"/>
              <a:t>yəni</a:t>
            </a:r>
            <a:r>
              <a:rPr dirty="0"/>
              <a:t> </a:t>
            </a:r>
            <a:r>
              <a:rPr dirty="0" err="1"/>
              <a:t>massiv</a:t>
            </a:r>
            <a:r>
              <a:rPr dirty="0"/>
              <a:t> </a:t>
            </a:r>
            <a:r>
              <a:rPr dirty="0" err="1"/>
              <a:t>artıq</a:t>
            </a:r>
            <a:r>
              <a:rPr dirty="0"/>
              <a:t> </a:t>
            </a:r>
            <a:r>
              <a:rPr dirty="0" err="1"/>
              <a:t>çeşidlənib</a:t>
            </a:r>
            <a:r>
              <a:rPr dirty="0"/>
              <a:t>. </a:t>
            </a:r>
            <a:r>
              <a:rPr dirty="0" err="1"/>
              <a:t>Yığın</a:t>
            </a:r>
            <a:r>
              <a:rPr dirty="0"/>
              <a:t> </a:t>
            </a:r>
            <a:r>
              <a:rPr dirty="0" err="1"/>
              <a:t>çeşidlənməsinin</a:t>
            </a:r>
            <a:r>
              <a:rPr dirty="0"/>
              <a:t> </a:t>
            </a:r>
            <a:r>
              <a:rPr dirty="0" err="1"/>
              <a:t>ən</a:t>
            </a:r>
            <a:r>
              <a:rPr dirty="0"/>
              <a:t> </a:t>
            </a:r>
            <a:r>
              <a:rPr dirty="0" err="1"/>
              <a:t>yaxşı</a:t>
            </a:r>
            <a:r>
              <a:rPr dirty="0"/>
              <a:t> </a:t>
            </a:r>
            <a:r>
              <a:rPr dirty="0" err="1"/>
              <a:t>vaxt</a:t>
            </a:r>
            <a:r>
              <a:rPr dirty="0"/>
              <a:t> </a:t>
            </a:r>
            <a:r>
              <a:rPr dirty="0" err="1"/>
              <a:t>mürəkkəbliyi</a:t>
            </a:r>
            <a:r>
              <a:rPr dirty="0"/>
              <a:t> O(n </a:t>
            </a:r>
            <a:r>
              <a:rPr dirty="0" err="1"/>
              <a:t>logn</a:t>
            </a:r>
            <a:r>
              <a:rPr dirty="0"/>
              <a:t>)-dir.</a:t>
            </a:r>
          </a:p>
          <a:p>
            <a:pPr>
              <a:defRPr sz="1500" b="1"/>
            </a:pPr>
            <a:r>
              <a:rPr dirty="0"/>
              <a:t>Average Case Complexity - Bu, </a:t>
            </a:r>
            <a:r>
              <a:rPr dirty="0" err="1"/>
              <a:t>massiv</a:t>
            </a:r>
            <a:r>
              <a:rPr dirty="0"/>
              <a:t> </a:t>
            </a:r>
            <a:r>
              <a:rPr dirty="0" err="1"/>
              <a:t>elementləri</a:t>
            </a:r>
            <a:r>
              <a:rPr dirty="0"/>
              <a:t> </a:t>
            </a:r>
            <a:r>
              <a:rPr dirty="0" err="1"/>
              <a:t>düzgün</a:t>
            </a:r>
            <a:r>
              <a:rPr dirty="0"/>
              <a:t> </a:t>
            </a:r>
            <a:r>
              <a:rPr dirty="0" err="1"/>
              <a:t>yüksəlməyən</a:t>
            </a:r>
            <a:r>
              <a:rPr dirty="0"/>
              <a:t> </a:t>
            </a:r>
            <a:r>
              <a:rPr dirty="0" err="1"/>
              <a:t>və</a:t>
            </a:r>
            <a:r>
              <a:rPr dirty="0"/>
              <a:t> </a:t>
            </a:r>
            <a:r>
              <a:rPr dirty="0" err="1"/>
              <a:t>düzgün</a:t>
            </a:r>
            <a:r>
              <a:rPr dirty="0"/>
              <a:t> </a:t>
            </a:r>
            <a:r>
              <a:rPr dirty="0" err="1"/>
              <a:t>azalmayan</a:t>
            </a:r>
            <a:r>
              <a:rPr dirty="0"/>
              <a:t> </a:t>
            </a:r>
            <a:r>
              <a:rPr dirty="0" err="1"/>
              <a:t>qarışıq</a:t>
            </a:r>
            <a:r>
              <a:rPr dirty="0"/>
              <a:t> </a:t>
            </a:r>
            <a:r>
              <a:rPr dirty="0" err="1"/>
              <a:t>qaydada</a:t>
            </a:r>
            <a:r>
              <a:rPr dirty="0"/>
              <a:t> </a:t>
            </a:r>
            <a:r>
              <a:rPr dirty="0" err="1"/>
              <a:t>olduqda</a:t>
            </a:r>
            <a:r>
              <a:rPr dirty="0"/>
              <a:t> </a:t>
            </a:r>
            <a:r>
              <a:rPr dirty="0" err="1"/>
              <a:t>baş</a:t>
            </a:r>
            <a:r>
              <a:rPr dirty="0"/>
              <a:t> </a:t>
            </a:r>
            <a:r>
              <a:rPr dirty="0" err="1"/>
              <a:t>verir</a:t>
            </a:r>
            <a:r>
              <a:rPr dirty="0"/>
              <a:t>. </a:t>
            </a:r>
            <a:r>
              <a:rPr dirty="0" err="1"/>
              <a:t>Yığın</a:t>
            </a:r>
            <a:r>
              <a:rPr dirty="0"/>
              <a:t> </a:t>
            </a:r>
            <a:r>
              <a:rPr dirty="0" err="1"/>
              <a:t>növünün</a:t>
            </a:r>
            <a:r>
              <a:rPr dirty="0"/>
              <a:t> </a:t>
            </a:r>
            <a:r>
              <a:rPr dirty="0" err="1"/>
              <a:t>orta</a:t>
            </a:r>
            <a:r>
              <a:rPr dirty="0"/>
              <a:t> </a:t>
            </a:r>
            <a:r>
              <a:rPr dirty="0" err="1"/>
              <a:t>iş</a:t>
            </a:r>
            <a:r>
              <a:rPr dirty="0"/>
              <a:t> </a:t>
            </a:r>
            <a:r>
              <a:rPr dirty="0" err="1"/>
              <a:t>vaxtı</a:t>
            </a:r>
            <a:r>
              <a:rPr dirty="0"/>
              <a:t> </a:t>
            </a:r>
            <a:r>
              <a:rPr dirty="0" err="1"/>
              <a:t>mürəkkəbliyi</a:t>
            </a:r>
            <a:r>
              <a:rPr dirty="0"/>
              <a:t> O(n log n)-dir.</a:t>
            </a:r>
          </a:p>
          <a:p>
            <a:pPr>
              <a:defRPr sz="1500" b="1"/>
            </a:pPr>
            <a:r>
              <a:rPr dirty="0"/>
              <a:t>Worst Case Complexity - Bu, </a:t>
            </a:r>
            <a:r>
              <a:rPr dirty="0" err="1"/>
              <a:t>massiv</a:t>
            </a:r>
            <a:r>
              <a:rPr dirty="0"/>
              <a:t> </a:t>
            </a:r>
            <a:r>
              <a:rPr dirty="0" err="1"/>
              <a:t>elementlərinin</a:t>
            </a:r>
            <a:r>
              <a:rPr dirty="0"/>
              <a:t> </a:t>
            </a:r>
            <a:r>
              <a:rPr dirty="0" err="1"/>
              <a:t>tərs</a:t>
            </a:r>
            <a:r>
              <a:rPr dirty="0"/>
              <a:t> </a:t>
            </a:r>
            <a:r>
              <a:rPr dirty="0" err="1"/>
              <a:t>qaydada</a:t>
            </a:r>
            <a:r>
              <a:rPr dirty="0"/>
              <a:t> </a:t>
            </a:r>
            <a:r>
              <a:rPr dirty="0" err="1"/>
              <a:t>çeşidlənməsi</a:t>
            </a:r>
            <a:r>
              <a:rPr dirty="0"/>
              <a:t> </a:t>
            </a:r>
            <a:r>
              <a:rPr dirty="0" err="1"/>
              <a:t>tələb</a:t>
            </a:r>
            <a:r>
              <a:rPr dirty="0"/>
              <a:t> </a:t>
            </a:r>
            <a:r>
              <a:rPr dirty="0" err="1"/>
              <a:t>olunduqda</a:t>
            </a:r>
            <a:r>
              <a:rPr dirty="0"/>
              <a:t> </a:t>
            </a:r>
            <a:r>
              <a:rPr dirty="0" err="1"/>
              <a:t>baş</a:t>
            </a:r>
            <a:r>
              <a:rPr dirty="0"/>
              <a:t> </a:t>
            </a:r>
            <a:r>
              <a:rPr dirty="0" err="1"/>
              <a:t>verir</a:t>
            </a:r>
            <a:r>
              <a:rPr dirty="0"/>
              <a:t>. Bu o </a:t>
            </a:r>
            <a:r>
              <a:rPr dirty="0" err="1"/>
              <a:t>deməkdir</a:t>
            </a:r>
            <a:r>
              <a:rPr dirty="0"/>
              <a:t> </a:t>
            </a:r>
            <a:r>
              <a:rPr dirty="0" err="1"/>
              <a:t>ki</a:t>
            </a:r>
            <a:r>
              <a:rPr dirty="0"/>
              <a:t>, </a:t>
            </a:r>
            <a:r>
              <a:rPr dirty="0" err="1"/>
              <a:t>siz</a:t>
            </a:r>
            <a:r>
              <a:rPr dirty="0"/>
              <a:t> </a:t>
            </a:r>
            <a:r>
              <a:rPr dirty="0" err="1"/>
              <a:t>massiv</a:t>
            </a:r>
            <a:r>
              <a:rPr dirty="0"/>
              <a:t> </a:t>
            </a:r>
            <a:r>
              <a:rPr dirty="0" err="1"/>
              <a:t>elementlərini</a:t>
            </a:r>
            <a:r>
              <a:rPr dirty="0"/>
              <a:t> </a:t>
            </a:r>
            <a:r>
              <a:rPr dirty="0" err="1"/>
              <a:t>artan</a:t>
            </a:r>
            <a:r>
              <a:rPr dirty="0"/>
              <a:t> </a:t>
            </a:r>
            <a:r>
              <a:rPr dirty="0" err="1"/>
              <a:t>ardıcıllıqla</a:t>
            </a:r>
            <a:r>
              <a:rPr dirty="0"/>
              <a:t> </a:t>
            </a:r>
            <a:r>
              <a:rPr dirty="0" err="1"/>
              <a:t>çeşidləməlisiniz</a:t>
            </a:r>
            <a:r>
              <a:rPr dirty="0"/>
              <a:t>, </a:t>
            </a:r>
            <a:r>
              <a:rPr dirty="0" err="1"/>
              <a:t>lakin</a:t>
            </a:r>
            <a:r>
              <a:rPr dirty="0"/>
              <a:t> </a:t>
            </a:r>
            <a:r>
              <a:rPr dirty="0" err="1"/>
              <a:t>onun</a:t>
            </a:r>
            <a:r>
              <a:rPr dirty="0"/>
              <a:t> </a:t>
            </a:r>
            <a:r>
              <a:rPr dirty="0" err="1"/>
              <a:t>elementləri</a:t>
            </a:r>
            <a:r>
              <a:rPr dirty="0"/>
              <a:t> </a:t>
            </a:r>
            <a:r>
              <a:rPr dirty="0" err="1"/>
              <a:t>azalan</a:t>
            </a:r>
            <a:r>
              <a:rPr dirty="0"/>
              <a:t> </a:t>
            </a:r>
            <a:r>
              <a:rPr dirty="0" err="1"/>
              <a:t>sıradadır</a:t>
            </a:r>
            <a:r>
              <a:rPr dirty="0"/>
              <a:t>. </a:t>
            </a:r>
            <a:r>
              <a:rPr dirty="0" err="1"/>
              <a:t>Yığın</a:t>
            </a:r>
            <a:r>
              <a:rPr dirty="0"/>
              <a:t> </a:t>
            </a:r>
            <a:r>
              <a:rPr dirty="0" err="1"/>
              <a:t>növünün</a:t>
            </a:r>
            <a:r>
              <a:rPr dirty="0"/>
              <a:t> </a:t>
            </a:r>
            <a:r>
              <a:rPr dirty="0" err="1"/>
              <a:t>ən</a:t>
            </a:r>
            <a:r>
              <a:rPr dirty="0"/>
              <a:t> </a:t>
            </a:r>
            <a:r>
              <a:rPr dirty="0" err="1"/>
              <a:t>pis</a:t>
            </a:r>
            <a:r>
              <a:rPr dirty="0"/>
              <a:t> zaman </a:t>
            </a:r>
            <a:r>
              <a:rPr dirty="0" err="1"/>
              <a:t>mürəkkəbliyi</a:t>
            </a:r>
            <a:r>
              <a:rPr dirty="0"/>
              <a:t> O(n log n)-dir.</a:t>
            </a:r>
          </a:p>
          <a:p>
            <a:pPr>
              <a:defRPr sz="1500" b="1"/>
            </a:pPr>
            <a:endParaRPr dirty="0"/>
          </a:p>
          <a:p>
            <a:pPr>
              <a:defRPr sz="1500" b="1"/>
            </a:pPr>
            <a:r>
              <a:rPr dirty="0" err="1"/>
              <a:t>Yığın</a:t>
            </a:r>
            <a:r>
              <a:rPr dirty="0"/>
              <a:t> </a:t>
            </a:r>
            <a:r>
              <a:rPr dirty="0" err="1"/>
              <a:t>növünün</a:t>
            </a:r>
            <a:r>
              <a:rPr dirty="0"/>
              <a:t> </a:t>
            </a:r>
            <a:r>
              <a:rPr dirty="0" err="1"/>
              <a:t>vaxt</a:t>
            </a:r>
            <a:r>
              <a:rPr dirty="0"/>
              <a:t> </a:t>
            </a:r>
            <a:r>
              <a:rPr dirty="0" err="1"/>
              <a:t>mürəkkəbliyi</a:t>
            </a:r>
            <a:r>
              <a:rPr dirty="0"/>
              <a:t> (time complexity) </a:t>
            </a:r>
            <a:r>
              <a:rPr dirty="0" err="1"/>
              <a:t>hər</a:t>
            </a:r>
            <a:r>
              <a:rPr dirty="0"/>
              <a:t> </a:t>
            </a:r>
            <a:r>
              <a:rPr dirty="0" err="1"/>
              <a:t>üç</a:t>
            </a:r>
            <a:r>
              <a:rPr dirty="0"/>
              <a:t> </a:t>
            </a:r>
            <a:r>
              <a:rPr dirty="0" err="1"/>
              <a:t>halda</a:t>
            </a:r>
            <a:r>
              <a:rPr dirty="0"/>
              <a:t> (</a:t>
            </a:r>
            <a:r>
              <a:rPr dirty="0" err="1"/>
              <a:t>ən</a:t>
            </a:r>
            <a:r>
              <a:rPr dirty="0"/>
              <a:t> </a:t>
            </a:r>
            <a:r>
              <a:rPr dirty="0" err="1"/>
              <a:t>yaxşı</a:t>
            </a:r>
            <a:r>
              <a:rPr dirty="0"/>
              <a:t> </a:t>
            </a:r>
            <a:r>
              <a:rPr dirty="0" err="1"/>
              <a:t>halda</a:t>
            </a:r>
            <a:r>
              <a:rPr dirty="0"/>
              <a:t>, </a:t>
            </a:r>
            <a:r>
              <a:rPr dirty="0" err="1"/>
              <a:t>orta</a:t>
            </a:r>
            <a:r>
              <a:rPr dirty="0"/>
              <a:t> </a:t>
            </a:r>
            <a:r>
              <a:rPr dirty="0" err="1"/>
              <a:t>vəziyyət</a:t>
            </a:r>
            <a:r>
              <a:rPr dirty="0"/>
              <a:t> </a:t>
            </a:r>
            <a:r>
              <a:rPr dirty="0" err="1"/>
              <a:t>və</a:t>
            </a:r>
            <a:r>
              <a:rPr dirty="0"/>
              <a:t> </a:t>
            </a:r>
            <a:r>
              <a:rPr dirty="0" err="1"/>
              <a:t>ən</a:t>
            </a:r>
            <a:r>
              <a:rPr dirty="0"/>
              <a:t> </a:t>
            </a:r>
            <a:r>
              <a:rPr dirty="0" err="1"/>
              <a:t>pis</a:t>
            </a:r>
            <a:r>
              <a:rPr dirty="0"/>
              <a:t> </a:t>
            </a:r>
            <a:r>
              <a:rPr dirty="0" err="1"/>
              <a:t>halda</a:t>
            </a:r>
            <a:r>
              <a:rPr dirty="0"/>
              <a:t>) O(n </a:t>
            </a:r>
            <a:r>
              <a:rPr dirty="0" err="1"/>
              <a:t>logn</a:t>
            </a:r>
            <a:r>
              <a:rPr dirty="0"/>
              <a:t>) dir. n </a:t>
            </a:r>
            <a:r>
              <a:rPr dirty="0" err="1"/>
              <a:t>elementdən</a:t>
            </a:r>
            <a:r>
              <a:rPr dirty="0"/>
              <a:t> </a:t>
            </a:r>
            <a:r>
              <a:rPr dirty="0" err="1"/>
              <a:t>ibarət</a:t>
            </a:r>
            <a:r>
              <a:rPr dirty="0"/>
              <a:t> tam </a:t>
            </a:r>
            <a:r>
              <a:rPr dirty="0" err="1"/>
              <a:t>ikili</a:t>
            </a:r>
            <a:r>
              <a:rPr dirty="0"/>
              <a:t> </a:t>
            </a:r>
            <a:r>
              <a:rPr dirty="0" err="1"/>
              <a:t>ağacın</a:t>
            </a:r>
            <a:r>
              <a:rPr dirty="0"/>
              <a:t> </a:t>
            </a:r>
            <a:r>
              <a:rPr dirty="0" err="1"/>
              <a:t>hündürlüyü</a:t>
            </a:r>
            <a:r>
              <a:rPr dirty="0"/>
              <a:t> </a:t>
            </a:r>
            <a:r>
              <a:rPr dirty="0" err="1"/>
              <a:t>logn</a:t>
            </a:r>
            <a:r>
              <a:rPr dirty="0"/>
              <a:t>-dur.</a:t>
            </a:r>
          </a:p>
          <a:p>
            <a:pPr>
              <a:defRPr sz="1500" b="1"/>
            </a:pPr>
            <a:r>
              <a:rPr dirty="0"/>
              <a:t>2. Space </a:t>
            </a:r>
            <a:r>
              <a:rPr dirty="0" err="1"/>
              <a:t>Complexity:Heap</a:t>
            </a:r>
            <a:r>
              <a:rPr dirty="0"/>
              <a:t> </a:t>
            </a:r>
            <a:r>
              <a:rPr dirty="0" err="1"/>
              <a:t>növünün</a:t>
            </a:r>
            <a:r>
              <a:rPr dirty="0"/>
              <a:t> </a:t>
            </a:r>
            <a:r>
              <a:rPr dirty="0" err="1"/>
              <a:t>fəza</a:t>
            </a:r>
            <a:r>
              <a:rPr dirty="0"/>
              <a:t> </a:t>
            </a:r>
            <a:r>
              <a:rPr dirty="0" err="1"/>
              <a:t>mürəkkəbliyi</a:t>
            </a:r>
            <a:r>
              <a:rPr dirty="0"/>
              <a:t> (Space Complexity)  O(1)-dir.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6" name="TextBox 5">
            <a:extLst>
              <a:ext uri="{FF2B5EF4-FFF2-40B4-BE49-F238E27FC236}">
                <a16:creationId xmlns:a16="http://schemas.microsoft.com/office/drawing/2014/main" id="{C846CC14-9B63-491E-9875-958ED3522BC2}"/>
              </a:ext>
            </a:extLst>
          </p:cNvPr>
          <p:cNvSpPr txBox="1"/>
          <p:nvPr/>
        </p:nvSpPr>
        <p:spPr>
          <a:xfrm>
            <a:off x="476250" y="307172"/>
            <a:ext cx="798830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800" b="0" i="0" u="none" strike="noStrike" cap="none" normalizeH="0" baseline="0" dirty="0">
                <a:ln>
                  <a:noFill/>
                </a:ln>
                <a:solidFill>
                  <a:schemeClr val="tx1"/>
                </a:solidFill>
                <a:effectLst/>
                <a:latin typeface="+mn-lt"/>
              </a:rPr>
              <a:t>			     Insertion Sort</a:t>
            </a:r>
          </a:p>
          <a:p>
            <a:pPr eaLnBrk="0" fontAlgn="base">
              <a:spcBef>
                <a:spcPct val="0"/>
              </a:spcBef>
              <a:spcAft>
                <a:spcPct val="0"/>
              </a:spcAft>
            </a:pPr>
            <a:r>
              <a:rPr lang="en-US" altLang="ru-RU" sz="1800" dirty="0">
                <a:solidFill>
                  <a:schemeClr val="tx1"/>
                </a:solidFill>
              </a:rPr>
              <a:t>Insertion Sort </a:t>
            </a:r>
            <a:r>
              <a:rPr kumimoji="0" lang="ru-RU" altLang="ru-RU" sz="1800" b="0" i="0" u="none" strike="noStrike" cap="none" normalizeH="0" baseline="0" dirty="0">
                <a:ln>
                  <a:noFill/>
                </a:ln>
                <a:solidFill>
                  <a:schemeClr val="tx1"/>
                </a:solidFill>
                <a:effectLst/>
                <a:latin typeface="+mn-lt"/>
              </a:rPr>
              <a:t>əlinizdə oyun kartlarını çeşidlədiyiniz üsula bənzər işləyən sadə çeşidləmə alqoritmidir. </a:t>
            </a:r>
            <a:r>
              <a:rPr kumimoji="0" lang="ru-RU" altLang="ru-RU" sz="1800" b="0" i="0" u="none" strike="noStrike" cap="none" normalizeH="0" baseline="0" dirty="0" err="1">
                <a:ln>
                  <a:noFill/>
                </a:ln>
                <a:solidFill>
                  <a:schemeClr val="tx1"/>
                </a:solidFill>
                <a:effectLst/>
                <a:latin typeface="+mn-lt"/>
              </a:rPr>
              <a:t>Massiv</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faktiki</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olaraq</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çeşidlənmiş</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və</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çeşidlənməmiş</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hissəyə</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bölünür</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Çeşidlənməmiş</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hissədən</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dəyərlər</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seçilir</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və</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çeşidlənmiş</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hissədə</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düzgün</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mövqeyə</a:t>
            </a:r>
            <a:r>
              <a:rPr kumimoji="0" lang="ru-RU" altLang="ru-RU" sz="1800" b="0" i="0" u="none" strike="noStrike" cap="none" normalizeH="0" baseline="0" dirty="0">
                <a:ln>
                  <a:noFill/>
                </a:ln>
                <a:solidFill>
                  <a:schemeClr val="tx1"/>
                </a:solidFill>
                <a:effectLst/>
                <a:latin typeface="+mn-lt"/>
              </a:rPr>
              <a:t> </a:t>
            </a:r>
            <a:r>
              <a:rPr kumimoji="0" lang="ru-RU" altLang="ru-RU" sz="1800" b="0" i="0" u="none" strike="noStrike" cap="none" normalizeH="0" baseline="0" dirty="0" err="1">
                <a:ln>
                  <a:noFill/>
                </a:ln>
                <a:solidFill>
                  <a:schemeClr val="tx1"/>
                </a:solidFill>
                <a:effectLst/>
                <a:latin typeface="+mn-lt"/>
              </a:rPr>
              <a:t>yerləşdirilir</a:t>
            </a:r>
            <a:r>
              <a:rPr kumimoji="0" lang="ru-RU" altLang="ru-RU" sz="1800" b="0" i="0" u="none" strike="noStrike" cap="none" normalizeH="0" baseline="0" dirty="0">
                <a:ln>
                  <a:noFill/>
                </a:ln>
                <a:solidFill>
                  <a:schemeClr val="tx1"/>
                </a:solidFill>
                <a:effectLst/>
                <a:latin typeface="+mn-lt"/>
              </a:rPr>
              <a:t>.</a:t>
            </a:r>
            <a:r>
              <a:rPr kumimoji="0" lang="ru-RU" altLang="ru-RU" sz="400" b="0" i="0" u="none" strike="noStrike" cap="none" normalizeH="0" baseline="0" dirty="0">
                <a:ln>
                  <a:noFill/>
                </a:ln>
                <a:solidFill>
                  <a:schemeClr val="tx1"/>
                </a:solidFill>
                <a:effectLst/>
                <a:latin typeface="+mn-lt"/>
              </a:rPr>
              <a:t> </a:t>
            </a:r>
            <a:endParaRPr kumimoji="0" lang="en-US" altLang="ru-RU" sz="400" b="0" i="0" u="none" strike="noStrike" cap="none" normalizeH="0" baseline="0" dirty="0">
              <a:ln>
                <a:noFill/>
              </a:ln>
              <a:solidFill>
                <a:schemeClr val="tx1"/>
              </a:solidFill>
              <a:effectLst/>
              <a:latin typeface="+mn-lt"/>
            </a:endParaRPr>
          </a:p>
        </p:txBody>
      </p:sp>
      <p:pic>
        <p:nvPicPr>
          <p:cNvPr id="8" name="Рисунок 7">
            <a:extLst>
              <a:ext uri="{FF2B5EF4-FFF2-40B4-BE49-F238E27FC236}">
                <a16:creationId xmlns:a16="http://schemas.microsoft.com/office/drawing/2014/main" id="{E667F033-06F7-489B-BAE2-2F586D4C8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345" y="1874686"/>
            <a:ext cx="2932110" cy="2968630"/>
          </a:xfrm>
          <a:prstGeom prst="rect">
            <a:avLst/>
          </a:prstGeom>
        </p:spPr>
      </p:pic>
    </p:spTree>
    <p:extLst>
      <p:ext uri="{BB962C8B-B14F-4D97-AF65-F5344CB8AC3E}">
        <p14:creationId xmlns:p14="http://schemas.microsoft.com/office/powerpoint/2010/main" val="1370841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6" name="TextBox 5">
            <a:extLst>
              <a:ext uri="{FF2B5EF4-FFF2-40B4-BE49-F238E27FC236}">
                <a16:creationId xmlns:a16="http://schemas.microsoft.com/office/drawing/2014/main" id="{C846CC14-9B63-491E-9875-958ED3522BC2}"/>
              </a:ext>
            </a:extLst>
          </p:cNvPr>
          <p:cNvSpPr txBox="1"/>
          <p:nvPr/>
        </p:nvSpPr>
        <p:spPr>
          <a:xfrm>
            <a:off x="476250" y="307172"/>
            <a:ext cx="7988300" cy="458587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2400" b="0" i="0" u="none" strike="noStrike" cap="none" normalizeH="0" baseline="0" dirty="0" err="1">
                <a:ln>
                  <a:noFill/>
                </a:ln>
                <a:solidFill>
                  <a:schemeClr val="tx1"/>
                </a:solidFill>
                <a:effectLst/>
                <a:latin typeface="+mn-lt"/>
              </a:rPr>
              <a:t>Massivi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artan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qaydada</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çeşidləmək</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üçün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aşağıdakı</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addımları</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yerinə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yetirəcəksiniz</a:t>
            </a:r>
            <a:r>
              <a:rPr kumimoji="0" lang="ru-RU" altLang="ru-RU" sz="2400" b="0" i="0" u="none" strike="noStrike" cap="none" normalizeH="0" baseline="0" dirty="0">
                <a:ln>
                  <a:noFill/>
                </a:ln>
                <a:solidFill>
                  <a:schemeClr val="tx1"/>
                </a:solidFill>
                <a:effectLst/>
                <a:latin typeface="+mn-lt"/>
              </a:rPr>
              <a:t>:</a:t>
            </a:r>
            <a:endParaRPr kumimoji="0" lang="en-US" altLang="ru-RU" sz="24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arr</a:t>
            </a:r>
            <a:r>
              <a:rPr kumimoji="0" lang="ru-RU" altLang="ru-RU" sz="2400" b="0" i="0" u="none" strike="noStrike" cap="none" normalizeH="0" baseline="0" dirty="0">
                <a:ln>
                  <a:noFill/>
                </a:ln>
                <a:solidFill>
                  <a:schemeClr val="tx1"/>
                </a:solidFill>
                <a:effectLst/>
                <a:latin typeface="+mn-lt"/>
              </a:rPr>
              <a:t>[1]-</a:t>
            </a:r>
            <a:r>
              <a:rPr kumimoji="0" lang="ru-RU" altLang="ru-RU" sz="2400" b="0" i="0" u="none" strike="noStrike" cap="none" normalizeH="0" baseline="0" dirty="0" err="1">
                <a:ln>
                  <a:noFill/>
                </a:ln>
                <a:solidFill>
                  <a:schemeClr val="tx1"/>
                </a:solidFill>
                <a:effectLst/>
                <a:latin typeface="+mn-lt"/>
              </a:rPr>
              <a:t>dən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arr</a:t>
            </a:r>
            <a:r>
              <a:rPr kumimoji="0" lang="ru-RU" altLang="ru-RU" sz="2400" b="0" i="0" u="none" strike="noStrike" cap="none" normalizeH="0" baseline="0" dirty="0">
                <a:ln>
                  <a:noFill/>
                </a:ln>
                <a:solidFill>
                  <a:schemeClr val="tx1"/>
                </a:solidFill>
                <a:effectLst/>
                <a:latin typeface="+mn-lt"/>
              </a:rPr>
              <a:t>[n]-ə </a:t>
            </a:r>
            <a:r>
              <a:rPr kumimoji="0" lang="ru-RU" altLang="ru-RU" sz="2400" b="0" i="0" u="none" strike="noStrike" cap="none" normalizeH="0" baseline="0" dirty="0" err="1">
                <a:ln>
                  <a:noFill/>
                </a:ln>
                <a:solidFill>
                  <a:schemeClr val="tx1"/>
                </a:solidFill>
                <a:effectLst/>
                <a:latin typeface="+mn-lt"/>
              </a:rPr>
              <a:t>qədər</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massivdə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təkrarlayın</a:t>
            </a:r>
            <a:r>
              <a:rPr kumimoji="0" lang="ru-RU" altLang="ru-RU" sz="2400" b="0" i="0" u="none" strike="noStrike" cap="none" normalizeH="0" baseline="0" dirty="0">
                <a:ln>
                  <a:noFill/>
                </a:ln>
                <a:solidFill>
                  <a:schemeClr val="tx1"/>
                </a:solidFill>
                <a:effectLst/>
                <a:latin typeface="+mn-lt"/>
              </a:rPr>
              <a:t>. </a:t>
            </a:r>
            <a:endParaRPr kumimoji="0" lang="en-US" altLang="ru-RU" sz="24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2400" b="0" i="0" u="none" strike="noStrike" cap="none" normalizeH="0" baseline="0" dirty="0" err="1">
                <a:ln>
                  <a:noFill/>
                </a:ln>
                <a:solidFill>
                  <a:schemeClr val="tx1"/>
                </a:solidFill>
                <a:effectLst/>
                <a:latin typeface="+mn-lt"/>
              </a:rPr>
              <a:t>Cari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elementi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açar</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özündən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əvvəl</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gələn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elementlə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müqayisə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edin</a:t>
            </a:r>
            <a:r>
              <a:rPr kumimoji="0" lang="ru-RU" altLang="ru-RU" sz="2400" b="0" i="0" u="none" strike="noStrike" cap="none" normalizeH="0" baseline="0" dirty="0">
                <a:ln>
                  <a:noFill/>
                </a:ln>
                <a:solidFill>
                  <a:schemeClr val="tx1"/>
                </a:solidFill>
                <a:effectLst/>
                <a:latin typeface="+mn-lt"/>
              </a:rPr>
              <a:t>.</a:t>
            </a:r>
            <a:endParaRPr kumimoji="0" lang="en-US" altLang="ru-RU" sz="24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Əgər</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cari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indeksdəki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məlumatlar</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əvvəlki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indeksdəki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məlumatlardan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azdırsa</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siz</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onu</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özündən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əvvəlki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elementlə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müqayisə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edəcəksiniz</a:t>
            </a:r>
            <a:r>
              <a:rPr kumimoji="0" lang="ru-RU" altLang="ru-RU" sz="2400" b="0" i="0" u="none" strike="noStrike" cap="none" normalizeH="0" baseline="0" dirty="0">
                <a:ln>
                  <a:noFill/>
                </a:ln>
                <a:solidFill>
                  <a:schemeClr val="tx1"/>
                </a:solidFill>
                <a:effectLst/>
                <a:latin typeface="+mn-lt"/>
              </a:rPr>
              <a:t>. </a:t>
            </a:r>
            <a:endParaRPr kumimoji="0" lang="en-US" altLang="ru-RU" sz="24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ru-RU" altLang="ru-RU" sz="2400" b="0" i="0" u="none" strike="noStrike" cap="none" normalizeH="0" baseline="0" dirty="0" err="1">
                <a:ln>
                  <a:noFill/>
                </a:ln>
                <a:solidFill>
                  <a:schemeClr val="tx1"/>
                </a:solidFill>
                <a:effectLst/>
                <a:latin typeface="+mn-lt"/>
              </a:rPr>
              <a:t>Siz</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dəyişdirilmiş</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elementlər</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üçün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yer</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yaratmaq</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üçün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daha</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böyük</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elementləri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növbəti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indeksə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keçirəcəksiniz</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və</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sonra</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tam</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massivi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çeşidləmək</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üçün</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eyni</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addımları</a:t>
            </a:r>
            <a:r>
              <a:rPr kumimoji="0" lang="ru-RU" altLang="ru-RU" sz="2400" b="0" i="0" u="none" strike="noStrike" cap="none" normalizeH="0" baseline="0" dirty="0">
                <a:ln>
                  <a:noFill/>
                </a:ln>
                <a:solidFill>
                  <a:schemeClr val="tx1"/>
                </a:solidFill>
                <a:effectLst/>
                <a:latin typeface="+mn-lt"/>
              </a:rPr>
              <a:t> </a:t>
            </a:r>
            <a:r>
              <a:rPr kumimoji="0" lang="ru-RU" altLang="ru-RU" sz="2400" b="0" i="0" u="none" strike="noStrike" cap="none" normalizeH="0" baseline="0" dirty="0" err="1">
                <a:ln>
                  <a:noFill/>
                </a:ln>
                <a:solidFill>
                  <a:schemeClr val="tx1"/>
                </a:solidFill>
                <a:effectLst/>
                <a:latin typeface="+mn-lt"/>
              </a:rPr>
              <a:t>təkrarlayacaqsınız</a:t>
            </a:r>
            <a:r>
              <a:rPr kumimoji="0" lang="ru-RU" altLang="ru-RU" sz="2400" b="0" i="0" u="none" strike="noStrike" cap="none" normalizeH="0" baseline="0" dirty="0">
                <a:ln>
                  <a:noFill/>
                </a:ln>
                <a:solidFill>
                  <a:schemeClr val="tx1"/>
                </a:solidFill>
                <a:effectLst/>
                <a:latin typeface="+mn-lt"/>
              </a:rPr>
              <a:t>.</a:t>
            </a:r>
            <a:r>
              <a:rPr kumimoji="0" lang="ru-RU" altLang="ru-RU" sz="1050" b="0" i="0" u="none" strike="noStrike" cap="none" normalizeH="0" baseline="0" dirty="0">
                <a:ln>
                  <a:noFill/>
                </a:ln>
                <a:solidFill>
                  <a:schemeClr val="tx1"/>
                </a:solidFill>
                <a:effectLst/>
                <a:latin typeface="+mn-lt"/>
              </a:rPr>
              <a:t> </a:t>
            </a:r>
            <a:endParaRPr kumimoji="0" lang="ru-RU" altLang="ru-RU"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31553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 name="Picture 2" descr="Picture 2"/>
          <p:cNvPicPr>
            <a:picLocks noGrp="1" noChangeAspect="1"/>
          </p:cNvPicPr>
          <p:nvPr>
            <p:ph type="pic" idx="21"/>
          </p:nvPr>
        </p:nvPicPr>
        <p:blipFill>
          <a:blip r:embed="rId2"/>
          <a:stretch>
            <a:fillRect/>
          </a:stretch>
        </p:blipFill>
        <p:spPr>
          <a:xfrm>
            <a:off x="405765" y="217804"/>
            <a:ext cx="8369935" cy="47447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 name="Рисунок 2">
            <a:extLst>
              <a:ext uri="{FF2B5EF4-FFF2-40B4-BE49-F238E27FC236}">
                <a16:creationId xmlns:a16="http://schemas.microsoft.com/office/drawing/2014/main" id="{A4E0588D-9D40-4833-BA49-8E447BA36B19}"/>
              </a:ext>
            </a:extLst>
          </p:cNvPr>
          <p:cNvPicPr>
            <a:picLocks noChangeAspect="1"/>
          </p:cNvPicPr>
          <p:nvPr/>
        </p:nvPicPr>
        <p:blipFill>
          <a:blip r:embed="rId3"/>
          <a:stretch>
            <a:fillRect/>
          </a:stretch>
        </p:blipFill>
        <p:spPr>
          <a:xfrm>
            <a:off x="1847878" y="-6035"/>
            <a:ext cx="5448244" cy="5155570"/>
          </a:xfrm>
          <a:prstGeom prst="rect">
            <a:avLst/>
          </a:prstGeom>
        </p:spPr>
      </p:pic>
    </p:spTree>
    <p:extLst>
      <p:ext uri="{BB962C8B-B14F-4D97-AF65-F5344CB8AC3E}">
        <p14:creationId xmlns:p14="http://schemas.microsoft.com/office/powerpoint/2010/main" val="1765405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6" name="TextBox 5">
            <a:extLst>
              <a:ext uri="{FF2B5EF4-FFF2-40B4-BE49-F238E27FC236}">
                <a16:creationId xmlns:a16="http://schemas.microsoft.com/office/drawing/2014/main" id="{C846CC14-9B63-491E-9875-958ED3522BC2}"/>
              </a:ext>
            </a:extLst>
          </p:cNvPr>
          <p:cNvSpPr txBox="1"/>
          <p:nvPr/>
        </p:nvSpPr>
        <p:spPr>
          <a:xfrm>
            <a:off x="476250" y="307172"/>
            <a:ext cx="7988300" cy="2000548"/>
          </a:xfrm>
          <a:prstGeom prst="rect">
            <a:avLst/>
          </a:prstGeom>
          <a:noFill/>
        </p:spPr>
        <p:txBody>
          <a:bodyPr wrap="square">
            <a:spAutoFit/>
          </a:bodyPr>
          <a:lstStyle/>
          <a:p>
            <a:r>
              <a:rPr lang="en-US" sz="2000" b="1" dirty="0">
                <a:solidFill>
                  <a:schemeClr val="tx1"/>
                </a:solidFill>
              </a:rPr>
              <a:t>Advantages</a:t>
            </a:r>
            <a:br>
              <a:rPr lang="en-US" sz="2000" dirty="0">
                <a:solidFill>
                  <a:schemeClr val="tx1"/>
                </a:solidFill>
              </a:rPr>
            </a:br>
            <a:r>
              <a:rPr lang="en-US" sz="2000" b="0" i="0" dirty="0">
                <a:solidFill>
                  <a:schemeClr val="tx1"/>
                </a:solidFill>
                <a:effectLst/>
                <a:latin typeface="arial" panose="020B0604020202020204" pitchFamily="34" charset="0"/>
              </a:rPr>
              <a:t>O, </a:t>
            </a:r>
            <a:r>
              <a:rPr lang="en-US" sz="2000" b="0" i="0" dirty="0" err="1">
                <a:solidFill>
                  <a:schemeClr val="tx1"/>
                </a:solidFill>
                <a:effectLst/>
                <a:latin typeface="arial" panose="020B0604020202020204" pitchFamily="34" charset="0"/>
              </a:rPr>
              <a:t>digər</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kvadratik</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çeşidləmə</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alqoritmləri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kimi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kiçik</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məlumat</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dəstləri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üçün</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səmərəlidir</a:t>
            </a:r>
            <a:r>
              <a:rPr lang="en-US" sz="2000" b="0" i="0" dirty="0">
                <a:solidFill>
                  <a:schemeClr val="tx1"/>
                </a:solidFill>
                <a:effectLst/>
                <a:latin typeface="arial" panose="020B0604020202020204" pitchFamily="34" charset="0"/>
              </a:rPr>
              <a:t>. </a:t>
            </a:r>
          </a:p>
          <a:p>
            <a:r>
              <a:rPr lang="en-US" sz="2000" b="0" i="0" dirty="0">
                <a:solidFill>
                  <a:schemeClr val="tx1"/>
                </a:solidFill>
                <a:effectLst/>
                <a:latin typeface="arial" panose="020B0604020202020204" pitchFamily="34" charset="0"/>
              </a:rPr>
              <a:t>Bu, </a:t>
            </a:r>
            <a:r>
              <a:rPr lang="en-US" sz="2000" b="0" i="0" dirty="0" err="1">
                <a:solidFill>
                  <a:schemeClr val="tx1"/>
                </a:solidFill>
                <a:effectLst/>
                <a:latin typeface="arial" panose="020B0604020202020204" pitchFamily="34" charset="0"/>
              </a:rPr>
              <a:t>sadəcə</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olaraq</a:t>
            </a:r>
            <a:r>
              <a:rPr lang="en-US" sz="2000" b="0" i="0" dirty="0">
                <a:solidFill>
                  <a:schemeClr val="tx1"/>
                </a:solidFill>
                <a:effectLst/>
                <a:latin typeface="arial" panose="020B0604020202020204" pitchFamily="34" charset="0"/>
              </a:rPr>
              <a:t>, O(1) </a:t>
            </a:r>
            <a:r>
              <a:rPr lang="en-US" sz="2000" b="0" i="0" dirty="0" err="1">
                <a:solidFill>
                  <a:schemeClr val="tx1"/>
                </a:solidFill>
                <a:effectLst/>
                <a:latin typeface="arial" panose="020B0604020202020204" pitchFamily="34" charset="0"/>
              </a:rPr>
              <a:t>əlavə</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yaddaş</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sahəsi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tələb</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edir</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Əhəmiyyətli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şəkildə</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çeşidlənmiş</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məlumat</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dəstləri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ilə</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yaxşı</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işləyir</a:t>
            </a:r>
            <a:r>
              <a:rPr lang="en-US" sz="2000" b="0" i="0" dirty="0">
                <a:solidFill>
                  <a:schemeClr val="tx1"/>
                </a:solidFill>
                <a:effectLst/>
                <a:latin typeface="arial" panose="020B0604020202020204" pitchFamily="34" charset="0"/>
              </a:rPr>
              <a:t>. </a:t>
            </a:r>
          </a:p>
          <a:p>
            <a:r>
              <a:rPr lang="en-US" sz="2000" b="0" i="0" dirty="0" err="1">
                <a:solidFill>
                  <a:schemeClr val="tx1"/>
                </a:solidFill>
                <a:effectLst/>
                <a:latin typeface="arial" panose="020B0604020202020204" pitchFamily="34" charset="0"/>
              </a:rPr>
              <a:t>Eyni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düymə</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ilə</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elementlərin</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nisbi</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sırasına</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təsir</a:t>
            </a:r>
            <a:r>
              <a:rPr lang="en-US" sz="2000" b="0" i="0" dirty="0">
                <a:solidFill>
                  <a:schemeClr val="tx1"/>
                </a:solidFill>
                <a:effectLst/>
                <a:latin typeface="arial" panose="020B0604020202020204" pitchFamily="34" charset="0"/>
              </a:rPr>
              <a:t> </a:t>
            </a:r>
            <a:r>
              <a:rPr lang="en-US" sz="2000" b="0" i="0" dirty="0" err="1">
                <a:solidFill>
                  <a:schemeClr val="tx1"/>
                </a:solidFill>
                <a:effectLst/>
                <a:latin typeface="arial" panose="020B0604020202020204" pitchFamily="34" charset="0"/>
              </a:rPr>
              <a:t>göstərmir</a:t>
            </a:r>
            <a:r>
              <a:rPr lang="en-US" sz="2000" b="0" i="0" dirty="0">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400" b="0" i="0" u="none" strike="noStrike" cap="none" normalizeH="0" baseline="0" dirty="0">
              <a:ln>
                <a:noFill/>
              </a:ln>
              <a:solidFill>
                <a:schemeClr val="tx1"/>
              </a:solidFill>
              <a:effectLst/>
            </a:endParaRPr>
          </a:p>
        </p:txBody>
      </p:sp>
      <p:sp>
        <p:nvSpPr>
          <p:cNvPr id="2" name="TextBox 1">
            <a:extLst>
              <a:ext uri="{FF2B5EF4-FFF2-40B4-BE49-F238E27FC236}">
                <a16:creationId xmlns:a16="http://schemas.microsoft.com/office/drawing/2014/main" id="{B43E6B5C-9DD8-4508-8BCD-410992B070C2}"/>
              </a:ext>
            </a:extLst>
          </p:cNvPr>
          <p:cNvSpPr txBox="1"/>
          <p:nvPr/>
        </p:nvSpPr>
        <p:spPr>
          <a:xfrm>
            <a:off x="476250" y="2664331"/>
            <a:ext cx="7867650" cy="24622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az-Latn-AZ" altLang="ru-RU" sz="2000" b="1" dirty="0">
                <a:solidFill>
                  <a:schemeClr val="tx1"/>
                </a:solidFill>
                <a:latin typeface="+mn-lt"/>
              </a:rPr>
              <a:t>D</a:t>
            </a:r>
            <a:r>
              <a:rPr kumimoji="0" lang="az-Latn-AZ" altLang="ru-RU" sz="2000" b="1" i="0" u="none" strike="noStrike" cap="none" normalizeH="0" baseline="0" dirty="0">
                <a:ln>
                  <a:noFill/>
                </a:ln>
                <a:solidFill>
                  <a:schemeClr val="tx1"/>
                </a:solidFill>
                <a:effectLst/>
                <a:latin typeface="+mn-lt"/>
              </a:rPr>
              <a:t>i</a:t>
            </a:r>
            <a:r>
              <a:rPr kumimoji="0" lang="en-US" altLang="ru-RU" sz="2000" b="1" i="0" u="none" strike="noStrike" cap="none" normalizeH="0" baseline="0" dirty="0" err="1">
                <a:ln>
                  <a:noFill/>
                </a:ln>
                <a:solidFill>
                  <a:schemeClr val="tx1"/>
                </a:solidFill>
                <a:effectLst/>
                <a:latin typeface="+mn-lt"/>
              </a:rPr>
              <a:t>sadvantages</a:t>
            </a:r>
            <a:endParaRPr kumimoji="0" lang="en-US" altLang="ru-RU" sz="20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chemeClr val="tx1"/>
                </a:solidFill>
                <a:effectLst/>
                <a:latin typeface="+mn-lt"/>
              </a:rPr>
              <a:t>Daxiletmə</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çeşidi</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daha</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geniş</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məlumat</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dəstləri</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qarşısında</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səmərəsizdir</a:t>
            </a:r>
            <a:r>
              <a:rPr kumimoji="0" lang="ru-RU" altLang="ru-RU" sz="2000" b="0" i="0" u="none" strike="noStrike" cap="none" normalizeH="0" baseline="0" dirty="0">
                <a:ln>
                  <a:noFill/>
                </a:ln>
                <a:solidFill>
                  <a:schemeClr val="tx1"/>
                </a:solidFill>
                <a:effectLst/>
                <a:latin typeface="+mn-lt"/>
              </a:rPr>
              <a:t> </a:t>
            </a:r>
            <a:endParaRPr kumimoji="0" lang="en-US" altLang="ru-RU"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chemeClr val="tx1"/>
                </a:solidFill>
                <a:effectLst/>
                <a:latin typeface="+mn-lt"/>
              </a:rPr>
              <a:t>Daxiletmə</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çeşidi</a:t>
            </a:r>
            <a:r>
              <a:rPr kumimoji="0" lang="ru-RU" altLang="ru-RU" sz="2000" b="0" i="0" u="none" strike="noStrike" cap="none" normalizeH="0" baseline="0" dirty="0">
                <a:ln>
                  <a:noFill/>
                </a:ln>
                <a:solidFill>
                  <a:schemeClr val="tx1"/>
                </a:solidFill>
                <a:effectLst/>
                <a:latin typeface="+mn-lt"/>
              </a:rPr>
              <a:t> O(n2)-</a:t>
            </a:r>
            <a:r>
              <a:rPr kumimoji="0" lang="ru-RU" altLang="ru-RU" sz="2000" b="0" i="0" u="none" strike="noStrike" cap="none" normalizeH="0" baseline="0" dirty="0" err="1">
                <a:ln>
                  <a:noFill/>
                </a:ln>
                <a:solidFill>
                  <a:schemeClr val="tx1"/>
                </a:solidFill>
                <a:effectLst/>
                <a:latin typeface="+mn-lt"/>
              </a:rPr>
              <a:t>nin</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ən</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pis</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zaman</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mürəkkəbliyini</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nümayiş</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etdirir</a:t>
            </a:r>
            <a:r>
              <a:rPr kumimoji="0" lang="ru-RU" altLang="ru-RU" sz="2000" b="0" i="0" u="none" strike="noStrike" cap="none" normalizeH="0" baseline="0" dirty="0">
                <a:ln>
                  <a:noFill/>
                </a:ln>
                <a:solidFill>
                  <a:schemeClr val="tx1"/>
                </a:solidFill>
                <a:effectLst/>
                <a:latin typeface="+mn-lt"/>
              </a:rPr>
              <a:t>. </a:t>
            </a:r>
            <a:endParaRPr kumimoji="0" lang="en-US" altLang="ru-RU"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chemeClr val="tx1"/>
                </a:solidFill>
                <a:effectLst/>
                <a:latin typeface="+mn-lt"/>
              </a:rPr>
              <a:t>Digər</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daha</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təkmil</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çeşidləmə</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alqoritmlərinə</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nisbətən</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yaxşı</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performans</a:t>
            </a:r>
            <a:r>
              <a:rPr kumimoji="0" lang="ru-RU" altLang="ru-RU" sz="2000" b="0" i="0" u="none" strike="noStrike" cap="none" normalizeH="0" baseline="0" dirty="0">
                <a:ln>
                  <a:noFill/>
                </a:ln>
                <a:solidFill>
                  <a:schemeClr val="tx1"/>
                </a:solidFill>
                <a:effectLst/>
                <a:latin typeface="+mn-lt"/>
              </a:rPr>
              <a:t> </a:t>
            </a:r>
            <a:r>
              <a:rPr kumimoji="0" lang="ru-RU" altLang="ru-RU" sz="2000" b="0" i="0" u="none" strike="noStrike" cap="none" normalizeH="0" baseline="0" dirty="0" err="1">
                <a:ln>
                  <a:noFill/>
                </a:ln>
                <a:solidFill>
                  <a:schemeClr val="tx1"/>
                </a:solidFill>
                <a:effectLst/>
                <a:latin typeface="+mn-lt"/>
              </a:rPr>
              <a:t>göstərmir</a:t>
            </a:r>
            <a:r>
              <a:rPr kumimoji="0" lang="ru-RU" altLang="ru-RU" sz="2000" b="0" i="0" u="none" strike="noStrike" cap="none" normalizeH="0" baseline="0" dirty="0">
                <a:ln>
                  <a:noFill/>
                </a:ln>
                <a:solidFill>
                  <a:schemeClr val="tx1"/>
                </a:solidFill>
                <a:effectLst/>
                <a:latin typeface="+mn-lt"/>
              </a:rPr>
              <a:t> </a:t>
            </a:r>
          </a:p>
          <a:p>
            <a:endParaRPr lang="ru-RU" dirty="0"/>
          </a:p>
        </p:txBody>
      </p:sp>
    </p:spTree>
    <p:extLst>
      <p:ext uri="{BB962C8B-B14F-4D97-AF65-F5344CB8AC3E}">
        <p14:creationId xmlns:p14="http://schemas.microsoft.com/office/powerpoint/2010/main" val="358008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Google Shape;894;p47"/>
          <p:cNvSpPr txBox="1">
            <a:spLocks noGrp="1"/>
          </p:cNvSpPr>
          <p:nvPr>
            <p:ph type="title"/>
          </p:nvPr>
        </p:nvSpPr>
        <p:spPr>
          <a:xfrm>
            <a:off x="713099" y="1494773"/>
            <a:ext cx="3728700" cy="873001"/>
          </a:xfrm>
          <a:prstGeom prst="rect">
            <a:avLst/>
          </a:prstGeom>
        </p:spPr>
        <p:txBody>
          <a:bodyPr>
            <a:normAutofit fontScale="90000"/>
          </a:bodyPr>
          <a:lstStyle>
            <a:lvl1pPr defTabSz="832104">
              <a:defRPr sz="4550"/>
            </a:lvl1pPr>
          </a:lstStyle>
          <a:p>
            <a:r>
              <a:rPr dirty="0"/>
              <a:t>Thank</a:t>
            </a:r>
            <a:r>
              <a:rPr lang="en-US" dirty="0"/>
              <a:t> you for your attention</a:t>
            </a:r>
            <a:endParaRPr dirty="0"/>
          </a:p>
        </p:txBody>
      </p:sp>
      <p:sp>
        <p:nvSpPr>
          <p:cNvPr id="829" name="Google Shape;910;p47"/>
          <p:cNvSpPr/>
          <p:nvPr/>
        </p:nvSpPr>
        <p:spPr>
          <a:xfrm>
            <a:off x="7062754" y="3919008"/>
            <a:ext cx="580444"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830" name="Google Shape;911;p47"/>
          <p:cNvSpPr/>
          <p:nvPr/>
        </p:nvSpPr>
        <p:spPr>
          <a:xfrm>
            <a:off x="6081702" y="2216919"/>
            <a:ext cx="412250" cy="412135"/>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831" name="Google Shape;912;p47"/>
          <p:cNvSpPr/>
          <p:nvPr/>
        </p:nvSpPr>
        <p:spPr>
          <a:xfrm>
            <a:off x="7077909" y="567106"/>
            <a:ext cx="209609"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832" name="Google Shape;913;p47"/>
          <p:cNvSpPr/>
          <p:nvPr/>
        </p:nvSpPr>
        <p:spPr>
          <a:xfrm>
            <a:off x="4957490" y="962922"/>
            <a:ext cx="3219419" cy="3218753"/>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B47FFF">
                  <a:alpha val="50195"/>
                </a:srgbClr>
              </a:gs>
              <a:gs pos="69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grpSp>
        <p:nvGrpSpPr>
          <p:cNvPr id="842" name="Google Shape;914;p47"/>
          <p:cNvGrpSpPr/>
          <p:nvPr/>
        </p:nvGrpSpPr>
        <p:grpSpPr>
          <a:xfrm>
            <a:off x="5510907" y="1750837"/>
            <a:ext cx="2113583" cy="1642011"/>
            <a:chOff x="0" y="0"/>
            <a:chExt cx="2113582" cy="1642009"/>
          </a:xfrm>
        </p:grpSpPr>
        <p:grpSp>
          <p:nvGrpSpPr>
            <p:cNvPr id="840" name="Google Shape;915;p47"/>
            <p:cNvGrpSpPr/>
            <p:nvPr/>
          </p:nvGrpSpPr>
          <p:grpSpPr>
            <a:xfrm>
              <a:off x="266845" y="207589"/>
              <a:ext cx="1594381" cy="1223557"/>
              <a:chOff x="0" y="0"/>
              <a:chExt cx="1594380" cy="1223555"/>
            </a:xfrm>
          </p:grpSpPr>
          <p:sp>
            <p:nvSpPr>
              <p:cNvPr id="833" name="Google Shape;916;p47"/>
              <p:cNvSpPr/>
              <p:nvPr/>
            </p:nvSpPr>
            <p:spPr>
              <a:xfrm>
                <a:off x="5842" y="5666"/>
                <a:ext cx="1314789" cy="966398"/>
              </a:xfrm>
              <a:custGeom>
                <a:avLst/>
                <a:gdLst/>
                <a:ahLst/>
                <a:cxnLst>
                  <a:cxn ang="0">
                    <a:pos x="wd2" y="hd2"/>
                  </a:cxn>
                  <a:cxn ang="5400000">
                    <a:pos x="wd2" y="hd2"/>
                  </a:cxn>
                  <a:cxn ang="10800000">
                    <a:pos x="wd2" y="hd2"/>
                  </a:cxn>
                  <a:cxn ang="16200000">
                    <a:pos x="wd2" y="hd2"/>
                  </a:cxn>
                </a:cxnLst>
                <a:rect l="0" t="0" r="r" b="b"/>
                <a:pathLst>
                  <a:path w="21255" h="21406" extrusionOk="0">
                    <a:moveTo>
                      <a:pt x="21255" y="4798"/>
                    </a:moveTo>
                    <a:cubicBezTo>
                      <a:pt x="21132" y="4354"/>
                      <a:pt x="21006" y="4112"/>
                      <a:pt x="20858" y="3668"/>
                    </a:cubicBezTo>
                    <a:cubicBezTo>
                      <a:pt x="20433" y="2472"/>
                      <a:pt x="19809" y="1312"/>
                      <a:pt x="18811" y="932"/>
                    </a:cubicBezTo>
                    <a:cubicBezTo>
                      <a:pt x="17964" y="591"/>
                      <a:pt x="17066" y="902"/>
                      <a:pt x="16191" y="1001"/>
                    </a:cubicBezTo>
                    <a:cubicBezTo>
                      <a:pt x="14746" y="1139"/>
                      <a:pt x="13322" y="764"/>
                      <a:pt x="11902" y="423"/>
                    </a:cubicBezTo>
                    <a:cubicBezTo>
                      <a:pt x="10479" y="78"/>
                      <a:pt x="9008" y="-194"/>
                      <a:pt x="7588" y="181"/>
                    </a:cubicBezTo>
                    <a:cubicBezTo>
                      <a:pt x="6190" y="591"/>
                      <a:pt x="4817" y="1756"/>
                      <a:pt x="4269" y="3599"/>
                    </a:cubicBezTo>
                    <a:cubicBezTo>
                      <a:pt x="3771" y="5308"/>
                      <a:pt x="1749" y="6231"/>
                      <a:pt x="1126" y="7871"/>
                    </a:cubicBezTo>
                    <a:cubicBezTo>
                      <a:pt x="452" y="9683"/>
                      <a:pt x="1176" y="11667"/>
                      <a:pt x="427" y="13445"/>
                    </a:cubicBezTo>
                    <a:cubicBezTo>
                      <a:pt x="-345" y="15253"/>
                      <a:pt x="-21" y="17717"/>
                      <a:pt x="1000" y="19287"/>
                    </a:cubicBezTo>
                    <a:cubicBezTo>
                      <a:pt x="1724" y="20379"/>
                      <a:pt x="2672" y="21065"/>
                      <a:pt x="3721" y="21406"/>
                    </a:cubicBezTo>
                  </a:path>
                </a:pathLst>
              </a:custGeom>
              <a:gradFill flip="none" rotWithShape="1">
                <a:gsLst>
                  <a:gs pos="0">
                    <a:srgbClr val="CEABFF"/>
                  </a:gs>
                  <a:gs pos="100000">
                    <a:schemeClr val="accent1"/>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34" name="Google Shape;917;p47"/>
              <p:cNvSpPr/>
              <p:nvPr/>
            </p:nvSpPr>
            <p:spPr>
              <a:xfrm>
                <a:off x="222081" y="214025"/>
                <a:ext cx="1367362" cy="1004521"/>
              </a:xfrm>
              <a:custGeom>
                <a:avLst/>
                <a:gdLst/>
                <a:ahLst/>
                <a:cxnLst>
                  <a:cxn ang="0">
                    <a:pos x="wd2" y="hd2"/>
                  </a:cxn>
                  <a:cxn ang="5400000">
                    <a:pos x="wd2" y="hd2"/>
                  </a:cxn>
                  <a:cxn ang="10800000">
                    <a:pos x="wd2" y="hd2"/>
                  </a:cxn>
                  <a:cxn ang="16200000">
                    <a:pos x="wd2" y="hd2"/>
                  </a:cxn>
                </a:cxnLst>
                <a:rect l="0" t="0" r="r" b="b"/>
                <a:pathLst>
                  <a:path w="21129" h="21208" extrusionOk="0">
                    <a:moveTo>
                      <a:pt x="18835" y="108"/>
                    </a:moveTo>
                    <a:cubicBezTo>
                      <a:pt x="18073" y="-155"/>
                      <a:pt x="17237" y="108"/>
                      <a:pt x="16475" y="400"/>
                    </a:cubicBezTo>
                    <a:cubicBezTo>
                      <a:pt x="15711" y="725"/>
                      <a:pt x="14949" y="1116"/>
                      <a:pt x="14139" y="1182"/>
                    </a:cubicBezTo>
                    <a:cubicBezTo>
                      <a:pt x="13185" y="1247"/>
                      <a:pt x="12231" y="791"/>
                      <a:pt x="11277" y="532"/>
                    </a:cubicBezTo>
                    <a:cubicBezTo>
                      <a:pt x="10347" y="236"/>
                      <a:pt x="9275" y="174"/>
                      <a:pt x="8487" y="922"/>
                    </a:cubicBezTo>
                    <a:cubicBezTo>
                      <a:pt x="7725" y="1638"/>
                      <a:pt x="6319" y="1996"/>
                      <a:pt x="5675" y="2909"/>
                    </a:cubicBezTo>
                    <a:cubicBezTo>
                      <a:pt x="4911" y="3950"/>
                      <a:pt x="4838" y="5286"/>
                      <a:pt x="3863" y="5940"/>
                    </a:cubicBezTo>
                    <a:cubicBezTo>
                      <a:pt x="2051" y="7112"/>
                      <a:pt x="525" y="9325"/>
                      <a:pt x="95" y="12031"/>
                    </a:cubicBezTo>
                    <a:cubicBezTo>
                      <a:pt x="-309" y="14700"/>
                      <a:pt x="597" y="17830"/>
                      <a:pt x="2409" y="19002"/>
                    </a:cubicBezTo>
                    <a:cubicBezTo>
                      <a:pt x="3360" y="19586"/>
                      <a:pt x="4435" y="19652"/>
                      <a:pt x="5437" y="20076"/>
                    </a:cubicBezTo>
                    <a:cubicBezTo>
                      <a:pt x="6247" y="20401"/>
                      <a:pt x="7009" y="20956"/>
                      <a:pt x="7867" y="21153"/>
                    </a:cubicBezTo>
                    <a:cubicBezTo>
                      <a:pt x="9299" y="21445"/>
                      <a:pt x="10729" y="20532"/>
                      <a:pt x="11897" y="19327"/>
                    </a:cubicBezTo>
                    <a:cubicBezTo>
                      <a:pt x="13065" y="18155"/>
                      <a:pt x="14067" y="16658"/>
                      <a:pt x="15259" y="15547"/>
                    </a:cubicBezTo>
                    <a:cubicBezTo>
                      <a:pt x="16093" y="14733"/>
                      <a:pt x="17047" y="14083"/>
                      <a:pt x="17833" y="13170"/>
                    </a:cubicBezTo>
                    <a:cubicBezTo>
                      <a:pt x="18429" y="12454"/>
                      <a:pt x="18931" y="11542"/>
                      <a:pt x="19431" y="10661"/>
                    </a:cubicBezTo>
                    <a:cubicBezTo>
                      <a:pt x="20171" y="9325"/>
                      <a:pt x="20933" y="7893"/>
                      <a:pt x="21101" y="6232"/>
                    </a:cubicBezTo>
                    <a:cubicBezTo>
                      <a:pt x="21291" y="4212"/>
                      <a:pt x="20481" y="659"/>
                      <a:pt x="18835" y="108"/>
                    </a:cubicBezTo>
                  </a:path>
                </a:pathLst>
              </a:custGeom>
              <a:gradFill flip="none" rotWithShape="1">
                <a:gsLst>
                  <a:gs pos="0">
                    <a:srgbClr val="CEABFF"/>
                  </a:gs>
                  <a:gs pos="100000">
                    <a:schemeClr val="accent1"/>
                  </a:gs>
                </a:gsLst>
                <a:lin ang="16200038"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35" name="Google Shape;918;p47"/>
              <p:cNvSpPr/>
              <p:nvPr/>
            </p:nvSpPr>
            <p:spPr>
              <a:xfrm>
                <a:off x="820793" y="413563"/>
                <a:ext cx="205133" cy="223645"/>
              </a:xfrm>
              <a:custGeom>
                <a:avLst/>
                <a:gdLst/>
                <a:ahLst/>
                <a:cxnLst>
                  <a:cxn ang="0">
                    <a:pos x="wd2" y="hd2"/>
                  </a:cxn>
                  <a:cxn ang="5400000">
                    <a:pos x="wd2" y="hd2"/>
                  </a:cxn>
                  <a:cxn ang="10800000">
                    <a:pos x="wd2" y="hd2"/>
                  </a:cxn>
                  <a:cxn ang="16200000">
                    <a:pos x="wd2" y="hd2"/>
                  </a:cxn>
                </a:cxnLst>
                <a:rect l="0" t="0" r="r" b="b"/>
                <a:pathLst>
                  <a:path w="21600" h="21600" extrusionOk="0">
                    <a:moveTo>
                      <a:pt x="15426" y="301"/>
                    </a:moveTo>
                    <a:cubicBezTo>
                      <a:pt x="15262" y="585"/>
                      <a:pt x="15426" y="885"/>
                      <a:pt x="15754" y="1036"/>
                    </a:cubicBezTo>
                    <a:cubicBezTo>
                      <a:pt x="18358" y="2088"/>
                      <a:pt x="20307" y="4460"/>
                      <a:pt x="20471" y="6849"/>
                    </a:cubicBezTo>
                    <a:cubicBezTo>
                      <a:pt x="20471" y="9973"/>
                      <a:pt x="17539" y="12512"/>
                      <a:pt x="15116" y="13698"/>
                    </a:cubicBezTo>
                    <a:cubicBezTo>
                      <a:pt x="13004" y="14600"/>
                      <a:pt x="10891" y="15202"/>
                      <a:pt x="8615" y="15636"/>
                    </a:cubicBezTo>
                    <a:cubicBezTo>
                      <a:pt x="7631" y="15937"/>
                      <a:pt x="6502" y="16238"/>
                      <a:pt x="5354" y="16538"/>
                    </a:cubicBezTo>
                    <a:cubicBezTo>
                      <a:pt x="2277" y="17574"/>
                      <a:pt x="328" y="19077"/>
                      <a:pt x="0" y="20865"/>
                    </a:cubicBezTo>
                    <a:cubicBezTo>
                      <a:pt x="0" y="21166"/>
                      <a:pt x="164" y="21450"/>
                      <a:pt x="492" y="21600"/>
                    </a:cubicBezTo>
                    <a:cubicBezTo>
                      <a:pt x="492" y="21600"/>
                      <a:pt x="656" y="21600"/>
                      <a:pt x="656" y="21600"/>
                    </a:cubicBezTo>
                    <a:cubicBezTo>
                      <a:pt x="801" y="21600"/>
                      <a:pt x="1129" y="21299"/>
                      <a:pt x="1129" y="21166"/>
                    </a:cubicBezTo>
                    <a:cubicBezTo>
                      <a:pt x="1457" y="19228"/>
                      <a:pt x="3897" y="18175"/>
                      <a:pt x="5682" y="17574"/>
                    </a:cubicBezTo>
                    <a:cubicBezTo>
                      <a:pt x="6830" y="17290"/>
                      <a:pt x="7959" y="16989"/>
                      <a:pt x="8942" y="16689"/>
                    </a:cubicBezTo>
                    <a:cubicBezTo>
                      <a:pt x="11201" y="16087"/>
                      <a:pt x="13477" y="15636"/>
                      <a:pt x="15590" y="14600"/>
                    </a:cubicBezTo>
                    <a:cubicBezTo>
                      <a:pt x="18522" y="13264"/>
                      <a:pt x="21600" y="10424"/>
                      <a:pt x="21600" y="6849"/>
                    </a:cubicBezTo>
                    <a:cubicBezTo>
                      <a:pt x="21436" y="4026"/>
                      <a:pt x="19323" y="1336"/>
                      <a:pt x="16082" y="0"/>
                    </a:cubicBezTo>
                    <a:cubicBezTo>
                      <a:pt x="16082" y="0"/>
                      <a:pt x="15918" y="0"/>
                      <a:pt x="15918" y="0"/>
                    </a:cubicBezTo>
                    <a:cubicBezTo>
                      <a:pt x="15590" y="0"/>
                      <a:pt x="15426" y="150"/>
                      <a:pt x="15426" y="301"/>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36" name="Google Shape;919;p47"/>
              <p:cNvSpPr/>
              <p:nvPr/>
            </p:nvSpPr>
            <p:spPr>
              <a:xfrm>
                <a:off x="1167932" y="260834"/>
                <a:ext cx="128768" cy="310125"/>
              </a:xfrm>
              <a:custGeom>
                <a:avLst/>
                <a:gdLst/>
                <a:ahLst/>
                <a:cxnLst>
                  <a:cxn ang="0">
                    <a:pos x="wd2" y="hd2"/>
                  </a:cxn>
                  <a:cxn ang="5400000">
                    <a:pos x="wd2" y="hd2"/>
                  </a:cxn>
                  <a:cxn ang="10800000">
                    <a:pos x="wd2" y="hd2"/>
                  </a:cxn>
                  <a:cxn ang="16200000">
                    <a:pos x="wd2" y="hd2"/>
                  </a:cxn>
                </a:cxnLst>
                <a:rect l="0" t="0" r="r" b="b"/>
                <a:pathLst>
                  <a:path w="20723" h="21600" extrusionOk="0">
                    <a:moveTo>
                      <a:pt x="0" y="313"/>
                    </a:moveTo>
                    <a:cubicBezTo>
                      <a:pt x="0" y="422"/>
                      <a:pt x="251" y="638"/>
                      <a:pt x="752" y="747"/>
                    </a:cubicBezTo>
                    <a:cubicBezTo>
                      <a:pt x="10438" y="1711"/>
                      <a:pt x="17870" y="5578"/>
                      <a:pt x="18872" y="10095"/>
                    </a:cubicBezTo>
                    <a:cubicBezTo>
                      <a:pt x="19874" y="14613"/>
                      <a:pt x="13667" y="19118"/>
                      <a:pt x="4231" y="20949"/>
                    </a:cubicBezTo>
                    <a:cubicBezTo>
                      <a:pt x="3730" y="20949"/>
                      <a:pt x="3479" y="21166"/>
                      <a:pt x="3730" y="21383"/>
                    </a:cubicBezTo>
                    <a:cubicBezTo>
                      <a:pt x="3730" y="21600"/>
                      <a:pt x="4231" y="21600"/>
                      <a:pt x="4481" y="21600"/>
                    </a:cubicBezTo>
                    <a:cubicBezTo>
                      <a:pt x="4481" y="21600"/>
                      <a:pt x="4732" y="21600"/>
                      <a:pt x="4732" y="21600"/>
                    </a:cubicBezTo>
                    <a:cubicBezTo>
                      <a:pt x="15142" y="19660"/>
                      <a:pt x="21600" y="14830"/>
                      <a:pt x="20626" y="9987"/>
                    </a:cubicBezTo>
                    <a:cubicBezTo>
                      <a:pt x="19624" y="5156"/>
                      <a:pt x="11663" y="964"/>
                      <a:pt x="1002" y="0"/>
                    </a:cubicBezTo>
                    <a:cubicBezTo>
                      <a:pt x="1002" y="0"/>
                      <a:pt x="1002" y="0"/>
                      <a:pt x="752" y="0"/>
                    </a:cubicBezTo>
                    <a:cubicBezTo>
                      <a:pt x="501" y="0"/>
                      <a:pt x="0" y="96"/>
                      <a:pt x="0" y="313"/>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37" name="Google Shape;920;p47"/>
              <p:cNvSpPr/>
              <p:nvPr/>
            </p:nvSpPr>
            <p:spPr>
              <a:xfrm>
                <a:off x="603934" y="796168"/>
                <a:ext cx="93776" cy="158956"/>
              </a:xfrm>
              <a:custGeom>
                <a:avLst/>
                <a:gdLst/>
                <a:ahLst/>
                <a:cxnLst>
                  <a:cxn ang="0">
                    <a:pos x="wd2" y="hd2"/>
                  </a:cxn>
                  <a:cxn ang="5400000">
                    <a:pos x="wd2" y="hd2"/>
                  </a:cxn>
                  <a:cxn ang="10800000">
                    <a:pos x="wd2" y="hd2"/>
                  </a:cxn>
                  <a:cxn ang="16200000">
                    <a:pos x="wd2" y="hd2"/>
                  </a:cxn>
                </a:cxnLst>
                <a:rect l="0" t="0" r="r" b="b"/>
                <a:pathLst>
                  <a:path w="20191" h="21600" extrusionOk="0">
                    <a:moveTo>
                      <a:pt x="18798" y="0"/>
                    </a:moveTo>
                    <a:cubicBezTo>
                      <a:pt x="11462" y="635"/>
                      <a:pt x="4833" y="3573"/>
                      <a:pt x="1854" y="7968"/>
                    </a:cubicBezTo>
                    <a:cubicBezTo>
                      <a:pt x="-1163" y="12175"/>
                      <a:pt x="-493" y="17416"/>
                      <a:pt x="3827" y="21177"/>
                    </a:cubicBezTo>
                    <a:cubicBezTo>
                      <a:pt x="4163" y="21388"/>
                      <a:pt x="4498" y="21600"/>
                      <a:pt x="4833" y="21600"/>
                    </a:cubicBezTo>
                    <a:cubicBezTo>
                      <a:pt x="5168" y="21600"/>
                      <a:pt x="5168" y="21388"/>
                      <a:pt x="5503" y="21388"/>
                    </a:cubicBezTo>
                    <a:cubicBezTo>
                      <a:pt x="6174" y="21177"/>
                      <a:pt x="6174" y="20754"/>
                      <a:pt x="5838" y="20331"/>
                    </a:cubicBezTo>
                    <a:cubicBezTo>
                      <a:pt x="2151" y="16993"/>
                      <a:pt x="1518" y="12363"/>
                      <a:pt x="4163" y="8602"/>
                    </a:cubicBezTo>
                    <a:cubicBezTo>
                      <a:pt x="6807" y="4818"/>
                      <a:pt x="12803" y="1880"/>
                      <a:pt x="19096" y="1481"/>
                    </a:cubicBezTo>
                    <a:cubicBezTo>
                      <a:pt x="19767" y="1481"/>
                      <a:pt x="20437" y="1058"/>
                      <a:pt x="20102" y="635"/>
                    </a:cubicBezTo>
                    <a:cubicBezTo>
                      <a:pt x="20102" y="212"/>
                      <a:pt x="19767" y="0"/>
                      <a:pt x="19096" y="0"/>
                    </a:cubicBezTo>
                    <a:cubicBezTo>
                      <a:pt x="19096" y="0"/>
                      <a:pt x="19096" y="0"/>
                      <a:pt x="18798" y="0"/>
                    </a:cubicBezTo>
                    <a:close/>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38" name="Google Shape;921;p47"/>
              <p:cNvSpPr/>
              <p:nvPr/>
            </p:nvSpPr>
            <p:spPr>
              <a:xfrm>
                <a:off x="854786" y="151173"/>
                <a:ext cx="52930" cy="63306"/>
              </a:xfrm>
              <a:custGeom>
                <a:avLst/>
                <a:gdLst/>
                <a:ahLst/>
                <a:cxnLst>
                  <a:cxn ang="0">
                    <a:pos x="wd2" y="hd2"/>
                  </a:cxn>
                  <a:cxn ang="5400000">
                    <a:pos x="wd2" y="hd2"/>
                  </a:cxn>
                  <a:cxn ang="10800000">
                    <a:pos x="wd2" y="hd2"/>
                  </a:cxn>
                  <a:cxn ang="16200000">
                    <a:pos x="wd2" y="hd2"/>
                  </a:cxn>
                </a:cxnLst>
                <a:rect l="0" t="0" r="r" b="b"/>
                <a:pathLst>
                  <a:path w="20030" h="21600" extrusionOk="0">
                    <a:moveTo>
                      <a:pt x="2321" y="5784"/>
                    </a:moveTo>
                    <a:cubicBezTo>
                      <a:pt x="-1214" y="10564"/>
                      <a:pt x="-625" y="16879"/>
                      <a:pt x="3499" y="21069"/>
                    </a:cubicBezTo>
                    <a:cubicBezTo>
                      <a:pt x="3499" y="21600"/>
                      <a:pt x="4088" y="21600"/>
                      <a:pt x="4677" y="21600"/>
                    </a:cubicBezTo>
                    <a:cubicBezTo>
                      <a:pt x="5201" y="21600"/>
                      <a:pt x="5790" y="21600"/>
                      <a:pt x="6379" y="21600"/>
                    </a:cubicBezTo>
                    <a:cubicBezTo>
                      <a:pt x="6968" y="20538"/>
                      <a:pt x="6968" y="19475"/>
                      <a:pt x="6379" y="18944"/>
                    </a:cubicBezTo>
                    <a:cubicBezTo>
                      <a:pt x="3499" y="15816"/>
                      <a:pt x="3499" y="11036"/>
                      <a:pt x="5790" y="7908"/>
                    </a:cubicBezTo>
                    <a:cubicBezTo>
                      <a:pt x="8146" y="4721"/>
                      <a:pt x="13382" y="3187"/>
                      <a:pt x="17506" y="4249"/>
                    </a:cubicBezTo>
                    <a:cubicBezTo>
                      <a:pt x="18095" y="4249"/>
                      <a:pt x="19273" y="3718"/>
                      <a:pt x="19797" y="2656"/>
                    </a:cubicBezTo>
                    <a:cubicBezTo>
                      <a:pt x="20386" y="2125"/>
                      <a:pt x="19797" y="1062"/>
                      <a:pt x="18684" y="531"/>
                    </a:cubicBezTo>
                    <a:cubicBezTo>
                      <a:pt x="16917" y="0"/>
                      <a:pt x="15739" y="0"/>
                      <a:pt x="14561" y="0"/>
                    </a:cubicBezTo>
                    <a:cubicBezTo>
                      <a:pt x="9913" y="0"/>
                      <a:pt x="5201" y="2125"/>
                      <a:pt x="2321" y="5784"/>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39" name="Google Shape;922;p47"/>
              <p:cNvSpPr/>
              <p:nvPr/>
            </p:nvSpPr>
            <p:spPr>
              <a:xfrm>
                <a:off x="-1" y="0"/>
                <a:ext cx="1594382" cy="1223556"/>
              </a:xfrm>
              <a:custGeom>
                <a:avLst/>
                <a:gdLst/>
                <a:ahLst/>
                <a:cxnLst>
                  <a:cxn ang="0">
                    <a:pos x="wd2" y="hd2"/>
                  </a:cxn>
                  <a:cxn ang="5400000">
                    <a:pos x="wd2" y="hd2"/>
                  </a:cxn>
                  <a:cxn ang="10800000">
                    <a:pos x="wd2" y="hd2"/>
                  </a:cxn>
                  <a:cxn ang="16200000">
                    <a:pos x="wd2" y="hd2"/>
                  </a:cxn>
                </a:cxnLst>
                <a:rect l="0" t="0" r="r" b="b"/>
                <a:pathLst>
                  <a:path w="21318" h="21600" extrusionOk="0">
                    <a:moveTo>
                      <a:pt x="6353" y="162"/>
                    </a:moveTo>
                    <a:cubicBezTo>
                      <a:pt x="5981" y="272"/>
                      <a:pt x="5650" y="409"/>
                      <a:pt x="5322" y="598"/>
                    </a:cubicBezTo>
                    <a:cubicBezTo>
                      <a:pt x="5322" y="598"/>
                      <a:pt x="5322" y="598"/>
                      <a:pt x="5322" y="626"/>
                    </a:cubicBezTo>
                    <a:cubicBezTo>
                      <a:pt x="4496" y="1118"/>
                      <a:pt x="3835" y="1960"/>
                      <a:pt x="3546" y="2940"/>
                    </a:cubicBezTo>
                    <a:cubicBezTo>
                      <a:pt x="3504" y="3078"/>
                      <a:pt x="3444" y="3188"/>
                      <a:pt x="3382" y="3322"/>
                    </a:cubicBezTo>
                    <a:cubicBezTo>
                      <a:pt x="3361" y="3322"/>
                      <a:pt x="3340" y="3350"/>
                      <a:pt x="3340" y="3405"/>
                    </a:cubicBezTo>
                    <a:cubicBezTo>
                      <a:pt x="3340" y="3405"/>
                      <a:pt x="3340" y="3405"/>
                      <a:pt x="3340" y="3405"/>
                    </a:cubicBezTo>
                    <a:cubicBezTo>
                      <a:pt x="3072" y="3896"/>
                      <a:pt x="2639" y="4275"/>
                      <a:pt x="2246" y="4684"/>
                    </a:cubicBezTo>
                    <a:cubicBezTo>
                      <a:pt x="1730" y="5176"/>
                      <a:pt x="1194" y="5664"/>
                      <a:pt x="946" y="6321"/>
                    </a:cubicBezTo>
                    <a:cubicBezTo>
                      <a:pt x="657" y="7053"/>
                      <a:pt x="657" y="7817"/>
                      <a:pt x="678" y="8553"/>
                    </a:cubicBezTo>
                    <a:cubicBezTo>
                      <a:pt x="678" y="9316"/>
                      <a:pt x="678" y="10052"/>
                      <a:pt x="368" y="10760"/>
                    </a:cubicBezTo>
                    <a:cubicBezTo>
                      <a:pt x="-270" y="12177"/>
                      <a:pt x="-64" y="14192"/>
                      <a:pt x="866" y="15554"/>
                    </a:cubicBezTo>
                    <a:cubicBezTo>
                      <a:pt x="1421" y="16369"/>
                      <a:pt x="2205" y="16971"/>
                      <a:pt x="3134" y="17270"/>
                    </a:cubicBezTo>
                    <a:cubicBezTo>
                      <a:pt x="3134" y="17270"/>
                      <a:pt x="3134" y="17270"/>
                      <a:pt x="3155" y="17270"/>
                    </a:cubicBezTo>
                    <a:cubicBezTo>
                      <a:pt x="3176" y="17270"/>
                      <a:pt x="3217" y="17243"/>
                      <a:pt x="3217" y="17188"/>
                    </a:cubicBezTo>
                    <a:cubicBezTo>
                      <a:pt x="3217" y="17160"/>
                      <a:pt x="3217" y="17160"/>
                      <a:pt x="3217" y="17133"/>
                    </a:cubicBezTo>
                    <a:cubicBezTo>
                      <a:pt x="3567" y="18278"/>
                      <a:pt x="4207" y="19231"/>
                      <a:pt x="5033" y="19750"/>
                    </a:cubicBezTo>
                    <a:cubicBezTo>
                      <a:pt x="5528" y="20049"/>
                      <a:pt x="6085" y="20211"/>
                      <a:pt x="6622" y="20348"/>
                    </a:cubicBezTo>
                    <a:cubicBezTo>
                      <a:pt x="6971" y="20431"/>
                      <a:pt x="7322" y="20510"/>
                      <a:pt x="7653" y="20647"/>
                    </a:cubicBezTo>
                    <a:cubicBezTo>
                      <a:pt x="7901" y="20757"/>
                      <a:pt x="8169" y="20892"/>
                      <a:pt x="8416" y="21002"/>
                    </a:cubicBezTo>
                    <a:cubicBezTo>
                      <a:pt x="8849" y="21246"/>
                      <a:pt x="9302" y="21466"/>
                      <a:pt x="9758" y="21545"/>
                    </a:cubicBezTo>
                    <a:cubicBezTo>
                      <a:pt x="9922" y="21573"/>
                      <a:pt x="10086" y="21600"/>
                      <a:pt x="10252" y="21600"/>
                    </a:cubicBezTo>
                    <a:cubicBezTo>
                      <a:pt x="11448" y="21600"/>
                      <a:pt x="12542" y="20785"/>
                      <a:pt x="13305" y="20021"/>
                    </a:cubicBezTo>
                    <a:cubicBezTo>
                      <a:pt x="13779" y="19557"/>
                      <a:pt x="14212" y="19041"/>
                      <a:pt x="14646" y="18550"/>
                    </a:cubicBezTo>
                    <a:cubicBezTo>
                      <a:pt x="15141" y="17951"/>
                      <a:pt x="15657" y="17353"/>
                      <a:pt x="16214" y="16834"/>
                    </a:cubicBezTo>
                    <a:cubicBezTo>
                      <a:pt x="16483" y="16589"/>
                      <a:pt x="16772" y="16369"/>
                      <a:pt x="17061" y="16125"/>
                    </a:cubicBezTo>
                    <a:cubicBezTo>
                      <a:pt x="17514" y="15744"/>
                      <a:pt x="18009" y="15362"/>
                      <a:pt x="18442" y="14873"/>
                    </a:cubicBezTo>
                    <a:cubicBezTo>
                      <a:pt x="18731" y="14519"/>
                      <a:pt x="18999" y="14165"/>
                      <a:pt x="19246" y="13756"/>
                    </a:cubicBezTo>
                    <a:cubicBezTo>
                      <a:pt x="19452" y="13429"/>
                      <a:pt x="19639" y="13075"/>
                      <a:pt x="19845" y="12748"/>
                    </a:cubicBezTo>
                    <a:cubicBezTo>
                      <a:pt x="20423" y="11740"/>
                      <a:pt x="21145" y="10461"/>
                      <a:pt x="21288" y="8989"/>
                    </a:cubicBezTo>
                    <a:cubicBezTo>
                      <a:pt x="21309" y="8745"/>
                      <a:pt x="21330" y="8498"/>
                      <a:pt x="21309" y="8198"/>
                    </a:cubicBezTo>
                    <a:cubicBezTo>
                      <a:pt x="21309" y="8198"/>
                      <a:pt x="21309" y="8171"/>
                      <a:pt x="21309" y="8144"/>
                    </a:cubicBezTo>
                    <a:cubicBezTo>
                      <a:pt x="21228" y="6427"/>
                      <a:pt x="20546" y="4195"/>
                      <a:pt x="19288" y="3786"/>
                    </a:cubicBezTo>
                    <a:cubicBezTo>
                      <a:pt x="18772" y="3621"/>
                      <a:pt x="18215" y="3704"/>
                      <a:pt x="17720" y="3841"/>
                    </a:cubicBezTo>
                    <a:cubicBezTo>
                      <a:pt x="17658" y="3621"/>
                      <a:pt x="17577" y="3460"/>
                      <a:pt x="17514" y="3267"/>
                    </a:cubicBezTo>
                    <a:cubicBezTo>
                      <a:pt x="17473" y="3188"/>
                      <a:pt x="17431" y="3078"/>
                      <a:pt x="17389" y="2995"/>
                    </a:cubicBezTo>
                    <a:cubicBezTo>
                      <a:pt x="16936" y="1744"/>
                      <a:pt x="16379" y="1008"/>
                      <a:pt x="15657" y="736"/>
                    </a:cubicBezTo>
                    <a:cubicBezTo>
                      <a:pt x="15121" y="516"/>
                      <a:pt x="14542" y="626"/>
                      <a:pt x="13985" y="708"/>
                    </a:cubicBezTo>
                    <a:cubicBezTo>
                      <a:pt x="13821" y="736"/>
                      <a:pt x="13636" y="763"/>
                      <a:pt x="13469" y="791"/>
                    </a:cubicBezTo>
                    <a:cubicBezTo>
                      <a:pt x="12396" y="898"/>
                      <a:pt x="11305" y="653"/>
                      <a:pt x="10232" y="409"/>
                    </a:cubicBezTo>
                    <a:lnTo>
                      <a:pt x="9922" y="354"/>
                    </a:lnTo>
                    <a:cubicBezTo>
                      <a:pt x="9179" y="162"/>
                      <a:pt x="8375" y="0"/>
                      <a:pt x="7591" y="0"/>
                    </a:cubicBezTo>
                    <a:cubicBezTo>
                      <a:pt x="7177" y="0"/>
                      <a:pt x="6765" y="55"/>
                      <a:pt x="6353" y="162"/>
                    </a:cubicBezTo>
                    <a:moveTo>
                      <a:pt x="5692" y="2696"/>
                    </a:moveTo>
                    <a:cubicBezTo>
                      <a:pt x="5630" y="2669"/>
                      <a:pt x="5569" y="2586"/>
                      <a:pt x="5507" y="2479"/>
                    </a:cubicBezTo>
                    <a:cubicBezTo>
                      <a:pt x="5239" y="1960"/>
                      <a:pt x="5197" y="1307"/>
                      <a:pt x="5403" y="763"/>
                    </a:cubicBezTo>
                    <a:cubicBezTo>
                      <a:pt x="5713" y="598"/>
                      <a:pt x="6023" y="437"/>
                      <a:pt x="6372" y="354"/>
                    </a:cubicBezTo>
                    <a:cubicBezTo>
                      <a:pt x="7466" y="55"/>
                      <a:pt x="8580" y="244"/>
                      <a:pt x="9654" y="464"/>
                    </a:cubicBezTo>
                    <a:cubicBezTo>
                      <a:pt x="9654" y="489"/>
                      <a:pt x="9674" y="516"/>
                      <a:pt x="9695" y="516"/>
                    </a:cubicBezTo>
                    <a:cubicBezTo>
                      <a:pt x="9839" y="571"/>
                      <a:pt x="9963" y="763"/>
                      <a:pt x="9984" y="980"/>
                    </a:cubicBezTo>
                    <a:cubicBezTo>
                      <a:pt x="9984" y="1173"/>
                      <a:pt x="9880" y="1389"/>
                      <a:pt x="9716" y="1444"/>
                    </a:cubicBezTo>
                    <a:cubicBezTo>
                      <a:pt x="9695" y="1472"/>
                      <a:pt x="9674" y="1524"/>
                      <a:pt x="9674" y="1579"/>
                    </a:cubicBezTo>
                    <a:cubicBezTo>
                      <a:pt x="9695" y="1606"/>
                      <a:pt x="9716" y="1634"/>
                      <a:pt x="9737" y="1634"/>
                    </a:cubicBezTo>
                    <a:cubicBezTo>
                      <a:pt x="9758" y="1634"/>
                      <a:pt x="9758" y="1634"/>
                      <a:pt x="9776" y="1634"/>
                    </a:cubicBezTo>
                    <a:cubicBezTo>
                      <a:pt x="9984" y="1551"/>
                      <a:pt x="10128" y="1252"/>
                      <a:pt x="10128" y="953"/>
                    </a:cubicBezTo>
                    <a:cubicBezTo>
                      <a:pt x="10128" y="818"/>
                      <a:pt x="10065" y="681"/>
                      <a:pt x="10005" y="544"/>
                    </a:cubicBezTo>
                    <a:lnTo>
                      <a:pt x="10211" y="598"/>
                    </a:lnTo>
                    <a:cubicBezTo>
                      <a:pt x="11057" y="791"/>
                      <a:pt x="11922" y="1008"/>
                      <a:pt x="12789" y="1008"/>
                    </a:cubicBezTo>
                    <a:cubicBezTo>
                      <a:pt x="12789" y="1008"/>
                      <a:pt x="12789" y="1008"/>
                      <a:pt x="12810" y="1008"/>
                    </a:cubicBezTo>
                    <a:cubicBezTo>
                      <a:pt x="12831" y="1008"/>
                      <a:pt x="12831" y="1008"/>
                      <a:pt x="12852" y="1008"/>
                    </a:cubicBezTo>
                    <a:lnTo>
                      <a:pt x="12873" y="1008"/>
                    </a:lnTo>
                    <a:cubicBezTo>
                      <a:pt x="13201" y="1035"/>
                      <a:pt x="13511" y="1417"/>
                      <a:pt x="13636" y="1826"/>
                    </a:cubicBezTo>
                    <a:cubicBezTo>
                      <a:pt x="13779" y="2232"/>
                      <a:pt x="13677" y="2779"/>
                      <a:pt x="13409" y="3078"/>
                    </a:cubicBezTo>
                    <a:cubicBezTo>
                      <a:pt x="13388" y="3105"/>
                      <a:pt x="13388" y="3133"/>
                      <a:pt x="13388" y="3160"/>
                    </a:cubicBezTo>
                    <a:cubicBezTo>
                      <a:pt x="13388" y="3215"/>
                      <a:pt x="13409" y="3240"/>
                      <a:pt x="13428" y="3240"/>
                    </a:cubicBezTo>
                    <a:lnTo>
                      <a:pt x="13615" y="3322"/>
                    </a:lnTo>
                    <a:cubicBezTo>
                      <a:pt x="13636" y="3322"/>
                      <a:pt x="13636" y="3322"/>
                      <a:pt x="13636" y="3322"/>
                    </a:cubicBezTo>
                    <a:cubicBezTo>
                      <a:pt x="13677" y="3322"/>
                      <a:pt x="13696" y="3295"/>
                      <a:pt x="13717" y="3240"/>
                    </a:cubicBezTo>
                    <a:cubicBezTo>
                      <a:pt x="13717" y="3215"/>
                      <a:pt x="13696" y="3160"/>
                      <a:pt x="13657" y="3133"/>
                    </a:cubicBezTo>
                    <a:lnTo>
                      <a:pt x="13594" y="3105"/>
                    </a:lnTo>
                    <a:cubicBezTo>
                      <a:pt x="13842" y="2751"/>
                      <a:pt x="13925" y="2208"/>
                      <a:pt x="13779" y="1744"/>
                    </a:cubicBezTo>
                    <a:cubicBezTo>
                      <a:pt x="13677" y="1444"/>
                      <a:pt x="13511" y="1173"/>
                      <a:pt x="13284" y="1008"/>
                    </a:cubicBezTo>
                    <a:cubicBezTo>
                      <a:pt x="13347" y="980"/>
                      <a:pt x="13409" y="980"/>
                      <a:pt x="13469" y="980"/>
                    </a:cubicBezTo>
                    <a:cubicBezTo>
                      <a:pt x="13657" y="953"/>
                      <a:pt x="13842" y="925"/>
                      <a:pt x="14006" y="898"/>
                    </a:cubicBezTo>
                    <a:cubicBezTo>
                      <a:pt x="14542" y="818"/>
                      <a:pt x="15100" y="736"/>
                      <a:pt x="15615" y="925"/>
                    </a:cubicBezTo>
                    <a:cubicBezTo>
                      <a:pt x="15699" y="953"/>
                      <a:pt x="15761" y="980"/>
                      <a:pt x="15821" y="1008"/>
                    </a:cubicBezTo>
                    <a:cubicBezTo>
                      <a:pt x="15800" y="1063"/>
                      <a:pt x="15800" y="1090"/>
                      <a:pt x="15821" y="1118"/>
                    </a:cubicBezTo>
                    <a:cubicBezTo>
                      <a:pt x="15967" y="1307"/>
                      <a:pt x="16069" y="1551"/>
                      <a:pt x="16090" y="1826"/>
                    </a:cubicBezTo>
                    <a:cubicBezTo>
                      <a:pt x="16090" y="1878"/>
                      <a:pt x="16131" y="1905"/>
                      <a:pt x="16173" y="1905"/>
                    </a:cubicBezTo>
                    <a:cubicBezTo>
                      <a:pt x="16173" y="1905"/>
                      <a:pt x="16173" y="1905"/>
                      <a:pt x="16173" y="1905"/>
                    </a:cubicBezTo>
                    <a:cubicBezTo>
                      <a:pt x="16214" y="1905"/>
                      <a:pt x="16235" y="1853"/>
                      <a:pt x="16235" y="1798"/>
                    </a:cubicBezTo>
                    <a:cubicBezTo>
                      <a:pt x="16214" y="1579"/>
                      <a:pt x="16152" y="1362"/>
                      <a:pt x="16048" y="1173"/>
                    </a:cubicBezTo>
                    <a:cubicBezTo>
                      <a:pt x="16524" y="1524"/>
                      <a:pt x="16936" y="2153"/>
                      <a:pt x="17267" y="3078"/>
                    </a:cubicBezTo>
                    <a:cubicBezTo>
                      <a:pt x="17308" y="3188"/>
                      <a:pt x="17348" y="3267"/>
                      <a:pt x="17389" y="3350"/>
                    </a:cubicBezTo>
                    <a:cubicBezTo>
                      <a:pt x="17452" y="3542"/>
                      <a:pt x="17514" y="3676"/>
                      <a:pt x="17577" y="3896"/>
                    </a:cubicBezTo>
                    <a:cubicBezTo>
                      <a:pt x="17452" y="3948"/>
                      <a:pt x="17329" y="3976"/>
                      <a:pt x="17204" y="4031"/>
                    </a:cubicBezTo>
                    <a:cubicBezTo>
                      <a:pt x="16874" y="4168"/>
                      <a:pt x="16564" y="3948"/>
                      <a:pt x="16235" y="3731"/>
                    </a:cubicBezTo>
                    <a:cubicBezTo>
                      <a:pt x="15946" y="3542"/>
                      <a:pt x="15657" y="3350"/>
                      <a:pt x="15306" y="3377"/>
                    </a:cubicBezTo>
                    <a:cubicBezTo>
                      <a:pt x="15285" y="3377"/>
                      <a:pt x="15264" y="3377"/>
                      <a:pt x="15245" y="3377"/>
                    </a:cubicBezTo>
                    <a:cubicBezTo>
                      <a:pt x="14894" y="3405"/>
                      <a:pt x="14522" y="3594"/>
                      <a:pt x="14172" y="3759"/>
                    </a:cubicBezTo>
                    <a:cubicBezTo>
                      <a:pt x="13696" y="4003"/>
                      <a:pt x="13201" y="4250"/>
                      <a:pt x="12748" y="4113"/>
                    </a:cubicBezTo>
                    <a:cubicBezTo>
                      <a:pt x="11675" y="3814"/>
                      <a:pt x="10870" y="3924"/>
                      <a:pt x="10273" y="4467"/>
                    </a:cubicBezTo>
                    <a:cubicBezTo>
                      <a:pt x="10044" y="4656"/>
                      <a:pt x="9758" y="4849"/>
                      <a:pt x="9469" y="5011"/>
                    </a:cubicBezTo>
                    <a:cubicBezTo>
                      <a:pt x="9529" y="4440"/>
                      <a:pt x="9489" y="3676"/>
                      <a:pt x="9302" y="3267"/>
                    </a:cubicBezTo>
                    <a:cubicBezTo>
                      <a:pt x="9075" y="2806"/>
                      <a:pt x="8685" y="2479"/>
                      <a:pt x="8291" y="2369"/>
                    </a:cubicBezTo>
                    <a:cubicBezTo>
                      <a:pt x="8208" y="2369"/>
                      <a:pt x="8106" y="2342"/>
                      <a:pt x="8044" y="2342"/>
                    </a:cubicBezTo>
                    <a:cubicBezTo>
                      <a:pt x="7921" y="2342"/>
                      <a:pt x="7796" y="2315"/>
                      <a:pt x="7692" y="2287"/>
                    </a:cubicBezTo>
                    <a:cubicBezTo>
                      <a:pt x="7507" y="2208"/>
                      <a:pt x="7343" y="2043"/>
                      <a:pt x="7322" y="1826"/>
                    </a:cubicBezTo>
                    <a:cubicBezTo>
                      <a:pt x="7322" y="1771"/>
                      <a:pt x="7281" y="1744"/>
                      <a:pt x="7260" y="1744"/>
                    </a:cubicBezTo>
                    <a:cubicBezTo>
                      <a:pt x="7218" y="1744"/>
                      <a:pt x="7177" y="1798"/>
                      <a:pt x="7177" y="1853"/>
                    </a:cubicBezTo>
                    <a:cubicBezTo>
                      <a:pt x="7197" y="2153"/>
                      <a:pt x="7424" y="2397"/>
                      <a:pt x="7653" y="2452"/>
                    </a:cubicBezTo>
                    <a:cubicBezTo>
                      <a:pt x="7776" y="2507"/>
                      <a:pt x="7901" y="2534"/>
                      <a:pt x="8023" y="2534"/>
                    </a:cubicBezTo>
                    <a:cubicBezTo>
                      <a:pt x="8106" y="2534"/>
                      <a:pt x="8190" y="2559"/>
                      <a:pt x="8250" y="2559"/>
                    </a:cubicBezTo>
                    <a:cubicBezTo>
                      <a:pt x="8622" y="2641"/>
                      <a:pt x="8974" y="2940"/>
                      <a:pt x="9179" y="3350"/>
                    </a:cubicBezTo>
                    <a:cubicBezTo>
                      <a:pt x="9364" y="3759"/>
                      <a:pt x="9385" y="4577"/>
                      <a:pt x="9302" y="5093"/>
                    </a:cubicBezTo>
                    <a:cubicBezTo>
                      <a:pt x="9281" y="5093"/>
                      <a:pt x="9260" y="5121"/>
                      <a:pt x="9242" y="5121"/>
                    </a:cubicBezTo>
                    <a:cubicBezTo>
                      <a:pt x="8911" y="5285"/>
                      <a:pt x="8580" y="5475"/>
                      <a:pt x="8312" y="5692"/>
                    </a:cubicBezTo>
                    <a:cubicBezTo>
                      <a:pt x="8229" y="5692"/>
                      <a:pt x="8169" y="5719"/>
                      <a:pt x="8127" y="5747"/>
                    </a:cubicBezTo>
                    <a:cubicBezTo>
                      <a:pt x="8106" y="5747"/>
                      <a:pt x="8106" y="5747"/>
                      <a:pt x="8106" y="5747"/>
                    </a:cubicBezTo>
                    <a:cubicBezTo>
                      <a:pt x="8127" y="5719"/>
                      <a:pt x="8106" y="5664"/>
                      <a:pt x="8086" y="5640"/>
                    </a:cubicBezTo>
                    <a:cubicBezTo>
                      <a:pt x="7838" y="5392"/>
                      <a:pt x="7507" y="5310"/>
                      <a:pt x="7197" y="5420"/>
                    </a:cubicBezTo>
                    <a:cubicBezTo>
                      <a:pt x="6908" y="5502"/>
                      <a:pt x="6640" y="5774"/>
                      <a:pt x="6497" y="6128"/>
                    </a:cubicBezTo>
                    <a:cubicBezTo>
                      <a:pt x="6497" y="6183"/>
                      <a:pt x="6497" y="6238"/>
                      <a:pt x="6538" y="6266"/>
                    </a:cubicBezTo>
                    <a:cubicBezTo>
                      <a:pt x="6538" y="6266"/>
                      <a:pt x="6559" y="6293"/>
                      <a:pt x="6580" y="6293"/>
                    </a:cubicBezTo>
                    <a:cubicBezTo>
                      <a:pt x="6601" y="6293"/>
                      <a:pt x="6622" y="6266"/>
                      <a:pt x="6622" y="6238"/>
                    </a:cubicBezTo>
                    <a:lnTo>
                      <a:pt x="6723" y="6101"/>
                    </a:lnTo>
                    <a:cubicBezTo>
                      <a:pt x="6723" y="6101"/>
                      <a:pt x="6723" y="6046"/>
                      <a:pt x="6723" y="6018"/>
                    </a:cubicBezTo>
                    <a:cubicBezTo>
                      <a:pt x="6848" y="5829"/>
                      <a:pt x="7033" y="5664"/>
                      <a:pt x="7239" y="5585"/>
                    </a:cubicBezTo>
                    <a:cubicBezTo>
                      <a:pt x="7487" y="5502"/>
                      <a:pt x="7776" y="5585"/>
                      <a:pt x="8002" y="5774"/>
                    </a:cubicBezTo>
                    <a:cubicBezTo>
                      <a:pt x="8023" y="5802"/>
                      <a:pt x="8044" y="5802"/>
                      <a:pt x="8086" y="5802"/>
                    </a:cubicBezTo>
                    <a:cubicBezTo>
                      <a:pt x="8065" y="5802"/>
                      <a:pt x="8065" y="5829"/>
                      <a:pt x="8065" y="5856"/>
                    </a:cubicBezTo>
                    <a:cubicBezTo>
                      <a:pt x="8086" y="5856"/>
                      <a:pt x="8086" y="5856"/>
                      <a:pt x="8086" y="5856"/>
                    </a:cubicBezTo>
                    <a:cubicBezTo>
                      <a:pt x="7981" y="5966"/>
                      <a:pt x="7901" y="6046"/>
                      <a:pt x="7817" y="6128"/>
                    </a:cubicBezTo>
                    <a:cubicBezTo>
                      <a:pt x="7549" y="6510"/>
                      <a:pt x="7385" y="6919"/>
                      <a:pt x="7218" y="7301"/>
                    </a:cubicBezTo>
                    <a:cubicBezTo>
                      <a:pt x="6971" y="7817"/>
                      <a:pt x="6765" y="8336"/>
                      <a:pt x="6270" y="8635"/>
                    </a:cubicBezTo>
                    <a:cubicBezTo>
                      <a:pt x="6043" y="8797"/>
                      <a:pt x="5796" y="8989"/>
                      <a:pt x="5569" y="9179"/>
                    </a:cubicBezTo>
                    <a:cubicBezTo>
                      <a:pt x="5630" y="8852"/>
                      <a:pt x="5588" y="8470"/>
                      <a:pt x="5465" y="8171"/>
                    </a:cubicBezTo>
                    <a:cubicBezTo>
                      <a:pt x="5322" y="7789"/>
                      <a:pt x="5033" y="7518"/>
                      <a:pt x="4640" y="7328"/>
                    </a:cubicBezTo>
                    <a:cubicBezTo>
                      <a:pt x="4371" y="7246"/>
                      <a:pt x="4103" y="7191"/>
                      <a:pt x="3856" y="7136"/>
                    </a:cubicBezTo>
                    <a:cubicBezTo>
                      <a:pt x="3772" y="7136"/>
                      <a:pt x="3692" y="7108"/>
                      <a:pt x="3608" y="7108"/>
                    </a:cubicBezTo>
                    <a:cubicBezTo>
                      <a:pt x="3504" y="7081"/>
                      <a:pt x="3382" y="7053"/>
                      <a:pt x="3298" y="6974"/>
                    </a:cubicBezTo>
                    <a:cubicBezTo>
                      <a:pt x="3217" y="6919"/>
                      <a:pt x="3155" y="6809"/>
                      <a:pt x="3155" y="6675"/>
                    </a:cubicBezTo>
                    <a:cubicBezTo>
                      <a:pt x="3176" y="6620"/>
                      <a:pt x="3197" y="6565"/>
                      <a:pt x="3236" y="6537"/>
                    </a:cubicBezTo>
                    <a:cubicBezTo>
                      <a:pt x="3257" y="6510"/>
                      <a:pt x="3278" y="6510"/>
                      <a:pt x="3319" y="6510"/>
                    </a:cubicBezTo>
                    <a:cubicBezTo>
                      <a:pt x="3361" y="6537"/>
                      <a:pt x="3402" y="6510"/>
                      <a:pt x="3402" y="6455"/>
                    </a:cubicBezTo>
                    <a:cubicBezTo>
                      <a:pt x="3423" y="6400"/>
                      <a:pt x="3402" y="6345"/>
                      <a:pt x="3361" y="6345"/>
                    </a:cubicBezTo>
                    <a:cubicBezTo>
                      <a:pt x="3298" y="6293"/>
                      <a:pt x="3217" y="6321"/>
                      <a:pt x="3155" y="6373"/>
                    </a:cubicBezTo>
                    <a:cubicBezTo>
                      <a:pt x="3072" y="6427"/>
                      <a:pt x="3030" y="6537"/>
                      <a:pt x="3009" y="6675"/>
                    </a:cubicBezTo>
                    <a:cubicBezTo>
                      <a:pt x="3009" y="6837"/>
                      <a:pt x="3093" y="7029"/>
                      <a:pt x="3217" y="7136"/>
                    </a:cubicBezTo>
                    <a:cubicBezTo>
                      <a:pt x="3340" y="7246"/>
                      <a:pt x="3465" y="7273"/>
                      <a:pt x="3587" y="7301"/>
                    </a:cubicBezTo>
                    <a:cubicBezTo>
                      <a:pt x="3671" y="7301"/>
                      <a:pt x="3754" y="7328"/>
                      <a:pt x="3835" y="7328"/>
                    </a:cubicBezTo>
                    <a:cubicBezTo>
                      <a:pt x="4082" y="7380"/>
                      <a:pt x="4351" y="7408"/>
                      <a:pt x="4577" y="7518"/>
                    </a:cubicBezTo>
                    <a:cubicBezTo>
                      <a:pt x="4950" y="7682"/>
                      <a:pt x="5218" y="7927"/>
                      <a:pt x="5340" y="8281"/>
                    </a:cubicBezTo>
                    <a:cubicBezTo>
                      <a:pt x="5486" y="8663"/>
                      <a:pt x="5507" y="9206"/>
                      <a:pt x="5301" y="9426"/>
                    </a:cubicBezTo>
                    <a:cubicBezTo>
                      <a:pt x="5301" y="9426"/>
                      <a:pt x="5301" y="9426"/>
                      <a:pt x="5301" y="9426"/>
                    </a:cubicBezTo>
                    <a:cubicBezTo>
                      <a:pt x="4765" y="9915"/>
                      <a:pt x="4330" y="10485"/>
                      <a:pt x="3960" y="11115"/>
                    </a:cubicBezTo>
                    <a:cubicBezTo>
                      <a:pt x="4020" y="10485"/>
                      <a:pt x="3835" y="9832"/>
                      <a:pt x="3423" y="9426"/>
                    </a:cubicBezTo>
                    <a:cubicBezTo>
                      <a:pt x="3402" y="9398"/>
                      <a:pt x="3361" y="9398"/>
                      <a:pt x="3340" y="9450"/>
                    </a:cubicBezTo>
                    <a:cubicBezTo>
                      <a:pt x="3298" y="9478"/>
                      <a:pt x="3319" y="9533"/>
                      <a:pt x="3340" y="9560"/>
                    </a:cubicBezTo>
                    <a:cubicBezTo>
                      <a:pt x="3814" y="10052"/>
                      <a:pt x="3960" y="10922"/>
                      <a:pt x="3692" y="11603"/>
                    </a:cubicBezTo>
                    <a:cubicBezTo>
                      <a:pt x="3692" y="11603"/>
                      <a:pt x="3692" y="11603"/>
                      <a:pt x="3692" y="11603"/>
                    </a:cubicBezTo>
                    <a:cubicBezTo>
                      <a:pt x="3587" y="11795"/>
                      <a:pt x="3504" y="12012"/>
                      <a:pt x="3423" y="12205"/>
                    </a:cubicBezTo>
                    <a:cubicBezTo>
                      <a:pt x="3423" y="12205"/>
                      <a:pt x="3423" y="12205"/>
                      <a:pt x="3423" y="12229"/>
                    </a:cubicBezTo>
                    <a:cubicBezTo>
                      <a:pt x="3217" y="12721"/>
                      <a:pt x="3072" y="13264"/>
                      <a:pt x="2989" y="13811"/>
                    </a:cubicBezTo>
                    <a:cubicBezTo>
                      <a:pt x="2803" y="14956"/>
                      <a:pt x="2908" y="16098"/>
                      <a:pt x="3217" y="17105"/>
                    </a:cubicBezTo>
                    <a:cubicBezTo>
                      <a:pt x="3197" y="17078"/>
                      <a:pt x="3176" y="17078"/>
                      <a:pt x="3155" y="17078"/>
                    </a:cubicBezTo>
                    <a:cubicBezTo>
                      <a:pt x="2452" y="16834"/>
                      <a:pt x="1814" y="16424"/>
                      <a:pt x="1319" y="15853"/>
                    </a:cubicBezTo>
                    <a:cubicBezTo>
                      <a:pt x="1319" y="15853"/>
                      <a:pt x="1319" y="15853"/>
                      <a:pt x="1319" y="15853"/>
                    </a:cubicBezTo>
                    <a:cubicBezTo>
                      <a:pt x="1340" y="15798"/>
                      <a:pt x="1298" y="15744"/>
                      <a:pt x="1277" y="15744"/>
                    </a:cubicBezTo>
                    <a:cubicBezTo>
                      <a:pt x="1173" y="15689"/>
                      <a:pt x="1134" y="15554"/>
                      <a:pt x="1152" y="15417"/>
                    </a:cubicBezTo>
                    <a:cubicBezTo>
                      <a:pt x="1173" y="15282"/>
                      <a:pt x="1256" y="15118"/>
                      <a:pt x="1319" y="15008"/>
                    </a:cubicBezTo>
                    <a:lnTo>
                      <a:pt x="1918" y="13945"/>
                    </a:lnTo>
                    <a:cubicBezTo>
                      <a:pt x="1936" y="13893"/>
                      <a:pt x="1936" y="13838"/>
                      <a:pt x="1897" y="13811"/>
                    </a:cubicBezTo>
                    <a:cubicBezTo>
                      <a:pt x="1876" y="13756"/>
                      <a:pt x="1834" y="13783"/>
                      <a:pt x="1793" y="13811"/>
                    </a:cubicBezTo>
                    <a:lnTo>
                      <a:pt x="1194" y="14901"/>
                    </a:lnTo>
                    <a:cubicBezTo>
                      <a:pt x="1134" y="15035"/>
                      <a:pt x="1030" y="15200"/>
                      <a:pt x="1009" y="15389"/>
                    </a:cubicBezTo>
                    <a:cubicBezTo>
                      <a:pt x="1009" y="15417"/>
                      <a:pt x="1009" y="15444"/>
                      <a:pt x="1009" y="15472"/>
                    </a:cubicBezTo>
                    <a:cubicBezTo>
                      <a:pt x="988" y="15444"/>
                      <a:pt x="988" y="15417"/>
                      <a:pt x="967" y="15417"/>
                    </a:cubicBezTo>
                    <a:cubicBezTo>
                      <a:pt x="100" y="14110"/>
                      <a:pt x="-106" y="12205"/>
                      <a:pt x="493" y="10867"/>
                    </a:cubicBezTo>
                    <a:cubicBezTo>
                      <a:pt x="493" y="10840"/>
                      <a:pt x="514" y="10815"/>
                      <a:pt x="514" y="10788"/>
                    </a:cubicBezTo>
                    <a:cubicBezTo>
                      <a:pt x="535" y="11060"/>
                      <a:pt x="618" y="11331"/>
                      <a:pt x="803" y="11576"/>
                    </a:cubicBezTo>
                    <a:cubicBezTo>
                      <a:pt x="1030" y="11850"/>
                      <a:pt x="1340" y="12012"/>
                      <a:pt x="1668" y="12012"/>
                    </a:cubicBezTo>
                    <a:cubicBezTo>
                      <a:pt x="1710" y="12012"/>
                      <a:pt x="1772" y="12012"/>
                      <a:pt x="1834" y="11985"/>
                    </a:cubicBezTo>
                    <a:cubicBezTo>
                      <a:pt x="1876" y="11985"/>
                      <a:pt x="1918" y="11930"/>
                      <a:pt x="1897" y="11875"/>
                    </a:cubicBezTo>
                    <a:cubicBezTo>
                      <a:pt x="1897" y="11823"/>
                      <a:pt x="1855" y="11795"/>
                      <a:pt x="1814" y="11795"/>
                    </a:cubicBezTo>
                    <a:cubicBezTo>
                      <a:pt x="1483" y="11875"/>
                      <a:pt x="1134" y="11740"/>
                      <a:pt x="905" y="11441"/>
                    </a:cubicBezTo>
                    <a:cubicBezTo>
                      <a:pt x="657" y="11142"/>
                      <a:pt x="637" y="10788"/>
                      <a:pt x="657" y="10351"/>
                    </a:cubicBezTo>
                    <a:cubicBezTo>
                      <a:pt x="824" y="9753"/>
                      <a:pt x="824" y="9151"/>
                      <a:pt x="824" y="8553"/>
                    </a:cubicBezTo>
                    <a:cubicBezTo>
                      <a:pt x="824" y="8089"/>
                      <a:pt x="803" y="7627"/>
                      <a:pt x="884" y="7191"/>
                    </a:cubicBezTo>
                    <a:cubicBezTo>
                      <a:pt x="884" y="7380"/>
                      <a:pt x="926" y="7573"/>
                      <a:pt x="988" y="7734"/>
                    </a:cubicBezTo>
                    <a:cubicBezTo>
                      <a:pt x="1194" y="8308"/>
                      <a:pt x="1629" y="8690"/>
                      <a:pt x="2103" y="8745"/>
                    </a:cubicBezTo>
                    <a:cubicBezTo>
                      <a:pt x="2144" y="8745"/>
                      <a:pt x="2165" y="8690"/>
                      <a:pt x="2186" y="8663"/>
                    </a:cubicBezTo>
                    <a:cubicBezTo>
                      <a:pt x="2186" y="8608"/>
                      <a:pt x="2144" y="8553"/>
                      <a:pt x="2103" y="8553"/>
                    </a:cubicBezTo>
                    <a:cubicBezTo>
                      <a:pt x="1689" y="8498"/>
                      <a:pt x="1298" y="8144"/>
                      <a:pt x="1134" y="7655"/>
                    </a:cubicBezTo>
                    <a:cubicBezTo>
                      <a:pt x="946" y="7163"/>
                      <a:pt x="988" y="6537"/>
                      <a:pt x="1236" y="6101"/>
                    </a:cubicBezTo>
                    <a:cubicBezTo>
                      <a:pt x="1236" y="6101"/>
                      <a:pt x="1236" y="6101"/>
                      <a:pt x="1236" y="6101"/>
                    </a:cubicBezTo>
                    <a:cubicBezTo>
                      <a:pt x="1504" y="5640"/>
                      <a:pt x="1918" y="5231"/>
                      <a:pt x="2329" y="4821"/>
                    </a:cubicBezTo>
                    <a:cubicBezTo>
                      <a:pt x="2741" y="4412"/>
                      <a:pt x="3197" y="4003"/>
                      <a:pt x="3465" y="3515"/>
                    </a:cubicBezTo>
                    <a:cubicBezTo>
                      <a:pt x="3814" y="3515"/>
                      <a:pt x="4166" y="3759"/>
                      <a:pt x="4371" y="4140"/>
                    </a:cubicBezTo>
                    <a:cubicBezTo>
                      <a:pt x="4577" y="4550"/>
                      <a:pt x="4619" y="5121"/>
                      <a:pt x="4455" y="5557"/>
                    </a:cubicBezTo>
                    <a:cubicBezTo>
                      <a:pt x="4434" y="5612"/>
                      <a:pt x="4455" y="5664"/>
                      <a:pt x="4496" y="5692"/>
                    </a:cubicBezTo>
                    <a:cubicBezTo>
                      <a:pt x="4496" y="5692"/>
                      <a:pt x="4517" y="5692"/>
                      <a:pt x="4517" y="5692"/>
                    </a:cubicBezTo>
                    <a:cubicBezTo>
                      <a:pt x="4556" y="5692"/>
                      <a:pt x="4577" y="5664"/>
                      <a:pt x="4577" y="5640"/>
                    </a:cubicBezTo>
                    <a:cubicBezTo>
                      <a:pt x="4765" y="5148"/>
                      <a:pt x="4723" y="4495"/>
                      <a:pt x="4496" y="4031"/>
                    </a:cubicBezTo>
                    <a:cubicBezTo>
                      <a:pt x="4288" y="3621"/>
                      <a:pt x="3939" y="3350"/>
                      <a:pt x="3567" y="3322"/>
                    </a:cubicBezTo>
                    <a:cubicBezTo>
                      <a:pt x="3608" y="3215"/>
                      <a:pt x="3650" y="3105"/>
                      <a:pt x="3692" y="2995"/>
                    </a:cubicBezTo>
                    <a:cubicBezTo>
                      <a:pt x="3939" y="2153"/>
                      <a:pt x="4496" y="1389"/>
                      <a:pt x="5197" y="898"/>
                    </a:cubicBezTo>
                    <a:cubicBezTo>
                      <a:pt x="5054" y="1444"/>
                      <a:pt x="5135" y="2070"/>
                      <a:pt x="5382" y="2586"/>
                    </a:cubicBezTo>
                    <a:cubicBezTo>
                      <a:pt x="5445" y="2696"/>
                      <a:pt x="5528" y="2806"/>
                      <a:pt x="5630" y="2889"/>
                    </a:cubicBezTo>
                    <a:cubicBezTo>
                      <a:pt x="5671" y="2889"/>
                      <a:pt x="5692" y="2889"/>
                      <a:pt x="5734" y="2889"/>
                    </a:cubicBezTo>
                    <a:cubicBezTo>
                      <a:pt x="5838" y="2889"/>
                      <a:pt x="5939" y="2834"/>
                      <a:pt x="5981" y="2724"/>
                    </a:cubicBezTo>
                    <a:cubicBezTo>
                      <a:pt x="6002" y="2669"/>
                      <a:pt x="5981" y="2614"/>
                      <a:pt x="5939" y="2586"/>
                    </a:cubicBezTo>
                    <a:cubicBezTo>
                      <a:pt x="5898" y="2559"/>
                      <a:pt x="5856" y="2586"/>
                      <a:pt x="5838" y="2641"/>
                    </a:cubicBezTo>
                    <a:cubicBezTo>
                      <a:pt x="5838" y="2669"/>
                      <a:pt x="5775" y="2696"/>
                      <a:pt x="5734" y="2696"/>
                    </a:cubicBezTo>
                    <a:cubicBezTo>
                      <a:pt x="5713" y="2696"/>
                      <a:pt x="5692" y="2696"/>
                      <a:pt x="5692" y="2696"/>
                    </a:cubicBezTo>
                    <a:moveTo>
                      <a:pt x="15225" y="4849"/>
                    </a:moveTo>
                    <a:cubicBezTo>
                      <a:pt x="15245" y="4794"/>
                      <a:pt x="15245" y="4739"/>
                      <a:pt x="15225" y="4711"/>
                    </a:cubicBezTo>
                    <a:cubicBezTo>
                      <a:pt x="15121" y="4577"/>
                      <a:pt x="14977" y="3924"/>
                      <a:pt x="15017" y="3814"/>
                    </a:cubicBezTo>
                    <a:cubicBezTo>
                      <a:pt x="15058" y="3676"/>
                      <a:pt x="15183" y="3569"/>
                      <a:pt x="15306" y="3569"/>
                    </a:cubicBezTo>
                    <a:cubicBezTo>
                      <a:pt x="15306" y="3569"/>
                      <a:pt x="15306" y="3569"/>
                      <a:pt x="15326" y="3569"/>
                    </a:cubicBezTo>
                    <a:cubicBezTo>
                      <a:pt x="15615" y="3542"/>
                      <a:pt x="15905" y="3731"/>
                      <a:pt x="16173" y="3924"/>
                    </a:cubicBezTo>
                    <a:cubicBezTo>
                      <a:pt x="16504" y="4140"/>
                      <a:pt x="16853" y="4385"/>
                      <a:pt x="17246" y="4223"/>
                    </a:cubicBezTo>
                    <a:cubicBezTo>
                      <a:pt x="17866" y="3976"/>
                      <a:pt x="18587" y="3759"/>
                      <a:pt x="19267" y="3976"/>
                    </a:cubicBezTo>
                    <a:cubicBezTo>
                      <a:pt x="19309" y="3976"/>
                      <a:pt x="19371" y="4003"/>
                      <a:pt x="19434" y="4031"/>
                    </a:cubicBezTo>
                    <a:cubicBezTo>
                      <a:pt x="19598" y="4302"/>
                      <a:pt x="19681" y="4684"/>
                      <a:pt x="19619" y="5011"/>
                    </a:cubicBezTo>
                    <a:cubicBezTo>
                      <a:pt x="19556" y="5337"/>
                      <a:pt x="19371" y="5640"/>
                      <a:pt x="19124" y="5774"/>
                    </a:cubicBezTo>
                    <a:cubicBezTo>
                      <a:pt x="19103" y="5802"/>
                      <a:pt x="19082" y="5856"/>
                      <a:pt x="19103" y="5911"/>
                    </a:cubicBezTo>
                    <a:cubicBezTo>
                      <a:pt x="19103" y="5939"/>
                      <a:pt x="19124" y="5966"/>
                      <a:pt x="19165" y="5966"/>
                    </a:cubicBezTo>
                    <a:cubicBezTo>
                      <a:pt x="19165" y="5966"/>
                      <a:pt x="19184" y="5966"/>
                      <a:pt x="19184" y="5966"/>
                    </a:cubicBezTo>
                    <a:cubicBezTo>
                      <a:pt x="19473" y="5802"/>
                      <a:pt x="19700" y="5447"/>
                      <a:pt x="19762" y="5038"/>
                    </a:cubicBezTo>
                    <a:cubicBezTo>
                      <a:pt x="19804" y="4766"/>
                      <a:pt x="19783" y="4467"/>
                      <a:pt x="19681" y="4195"/>
                    </a:cubicBezTo>
                    <a:cubicBezTo>
                      <a:pt x="20567" y="4904"/>
                      <a:pt x="21103" y="6699"/>
                      <a:pt x="21166" y="8171"/>
                    </a:cubicBezTo>
                    <a:cubicBezTo>
                      <a:pt x="21002" y="8470"/>
                      <a:pt x="20650" y="8498"/>
                      <a:pt x="20382" y="8415"/>
                    </a:cubicBezTo>
                    <a:cubicBezTo>
                      <a:pt x="20278" y="8391"/>
                      <a:pt x="20155" y="8336"/>
                      <a:pt x="20051" y="8281"/>
                    </a:cubicBezTo>
                    <a:cubicBezTo>
                      <a:pt x="19845" y="8198"/>
                      <a:pt x="19639" y="8116"/>
                      <a:pt x="19434" y="8089"/>
                    </a:cubicBezTo>
                    <a:cubicBezTo>
                      <a:pt x="19040" y="8064"/>
                      <a:pt x="18650" y="8336"/>
                      <a:pt x="18421" y="8745"/>
                    </a:cubicBezTo>
                    <a:cubicBezTo>
                      <a:pt x="18400" y="8797"/>
                      <a:pt x="18400" y="8852"/>
                      <a:pt x="18442" y="8879"/>
                    </a:cubicBezTo>
                    <a:cubicBezTo>
                      <a:pt x="18462" y="8907"/>
                      <a:pt x="18462" y="8907"/>
                      <a:pt x="18483" y="8907"/>
                    </a:cubicBezTo>
                    <a:cubicBezTo>
                      <a:pt x="18504" y="8907"/>
                      <a:pt x="18525" y="8879"/>
                      <a:pt x="18546" y="8852"/>
                    </a:cubicBezTo>
                    <a:cubicBezTo>
                      <a:pt x="18731" y="8498"/>
                      <a:pt x="19082" y="8281"/>
                      <a:pt x="19434" y="8281"/>
                    </a:cubicBezTo>
                    <a:cubicBezTo>
                      <a:pt x="19619" y="8308"/>
                      <a:pt x="19804" y="8391"/>
                      <a:pt x="19989" y="8470"/>
                    </a:cubicBezTo>
                    <a:cubicBezTo>
                      <a:pt x="20114" y="8498"/>
                      <a:pt x="20236" y="8553"/>
                      <a:pt x="20361" y="8608"/>
                    </a:cubicBezTo>
                    <a:cubicBezTo>
                      <a:pt x="20608" y="8690"/>
                      <a:pt x="20939" y="8663"/>
                      <a:pt x="21166" y="8415"/>
                    </a:cubicBezTo>
                    <a:cubicBezTo>
                      <a:pt x="21166" y="8608"/>
                      <a:pt x="21166" y="8797"/>
                      <a:pt x="21145" y="8989"/>
                    </a:cubicBezTo>
                    <a:cubicBezTo>
                      <a:pt x="21002" y="10379"/>
                      <a:pt x="20319" y="11576"/>
                      <a:pt x="19720" y="12638"/>
                    </a:cubicBezTo>
                    <a:cubicBezTo>
                      <a:pt x="19556" y="12910"/>
                      <a:pt x="19392" y="13185"/>
                      <a:pt x="19226" y="13456"/>
                    </a:cubicBezTo>
                    <a:cubicBezTo>
                      <a:pt x="19145" y="12858"/>
                      <a:pt x="18835" y="12095"/>
                      <a:pt x="18504" y="11795"/>
                    </a:cubicBezTo>
                    <a:cubicBezTo>
                      <a:pt x="18113" y="11469"/>
                      <a:pt x="17597" y="11386"/>
                      <a:pt x="17142" y="11603"/>
                    </a:cubicBezTo>
                    <a:cubicBezTo>
                      <a:pt x="17142" y="11603"/>
                      <a:pt x="17121" y="11631"/>
                      <a:pt x="17100" y="11658"/>
                    </a:cubicBezTo>
                    <a:cubicBezTo>
                      <a:pt x="17100" y="11685"/>
                      <a:pt x="17100" y="11713"/>
                      <a:pt x="17100" y="11740"/>
                    </a:cubicBezTo>
                    <a:cubicBezTo>
                      <a:pt x="17163" y="11902"/>
                      <a:pt x="17329" y="11985"/>
                      <a:pt x="17452" y="11930"/>
                    </a:cubicBezTo>
                    <a:cubicBezTo>
                      <a:pt x="17493" y="11902"/>
                      <a:pt x="17514" y="11850"/>
                      <a:pt x="17493" y="11795"/>
                    </a:cubicBezTo>
                    <a:cubicBezTo>
                      <a:pt x="17473" y="11740"/>
                      <a:pt x="17431" y="11713"/>
                      <a:pt x="17389" y="11740"/>
                    </a:cubicBezTo>
                    <a:cubicBezTo>
                      <a:pt x="17368" y="11740"/>
                      <a:pt x="17348" y="11740"/>
                      <a:pt x="17329" y="11740"/>
                    </a:cubicBezTo>
                    <a:cubicBezTo>
                      <a:pt x="17678" y="11603"/>
                      <a:pt x="18092" y="11685"/>
                      <a:pt x="18421" y="11957"/>
                    </a:cubicBezTo>
                    <a:cubicBezTo>
                      <a:pt x="18751" y="12256"/>
                      <a:pt x="19061" y="13102"/>
                      <a:pt x="19103" y="13673"/>
                    </a:cubicBezTo>
                    <a:cubicBezTo>
                      <a:pt x="18876" y="14027"/>
                      <a:pt x="18629" y="14409"/>
                      <a:pt x="18340" y="14708"/>
                    </a:cubicBezTo>
                    <a:cubicBezTo>
                      <a:pt x="17926" y="15200"/>
                      <a:pt x="17452" y="15582"/>
                      <a:pt x="16978" y="15963"/>
                    </a:cubicBezTo>
                    <a:cubicBezTo>
                      <a:pt x="16894" y="16015"/>
                      <a:pt x="16832" y="16098"/>
                      <a:pt x="16751" y="16153"/>
                    </a:cubicBezTo>
                    <a:cubicBezTo>
                      <a:pt x="16832" y="14901"/>
                      <a:pt x="16194" y="13646"/>
                      <a:pt x="15264" y="13347"/>
                    </a:cubicBezTo>
                    <a:cubicBezTo>
                      <a:pt x="14936" y="13212"/>
                      <a:pt x="14584" y="13212"/>
                      <a:pt x="14233" y="13212"/>
                    </a:cubicBezTo>
                    <a:cubicBezTo>
                      <a:pt x="13717" y="13212"/>
                      <a:pt x="13243" y="13212"/>
                      <a:pt x="12852" y="12858"/>
                    </a:cubicBezTo>
                    <a:cubicBezTo>
                      <a:pt x="12810" y="12831"/>
                      <a:pt x="12769" y="12831"/>
                      <a:pt x="12748" y="12885"/>
                    </a:cubicBezTo>
                    <a:cubicBezTo>
                      <a:pt x="12727" y="12910"/>
                      <a:pt x="12727" y="12992"/>
                      <a:pt x="12769" y="13020"/>
                    </a:cubicBezTo>
                    <a:cubicBezTo>
                      <a:pt x="13201" y="13402"/>
                      <a:pt x="13717" y="13402"/>
                      <a:pt x="14233" y="13402"/>
                    </a:cubicBezTo>
                    <a:cubicBezTo>
                      <a:pt x="14563" y="13402"/>
                      <a:pt x="14915" y="13402"/>
                      <a:pt x="15225" y="13539"/>
                    </a:cubicBezTo>
                    <a:cubicBezTo>
                      <a:pt x="16090" y="13838"/>
                      <a:pt x="16709" y="15063"/>
                      <a:pt x="16605" y="16235"/>
                    </a:cubicBezTo>
                    <a:cubicBezTo>
                      <a:pt x="16584" y="16235"/>
                      <a:pt x="16605" y="16263"/>
                      <a:pt x="16605" y="16263"/>
                    </a:cubicBezTo>
                    <a:cubicBezTo>
                      <a:pt x="16441" y="16397"/>
                      <a:pt x="16277" y="16534"/>
                      <a:pt x="16110" y="16696"/>
                    </a:cubicBezTo>
                    <a:cubicBezTo>
                      <a:pt x="15553" y="17215"/>
                      <a:pt x="15037" y="17814"/>
                      <a:pt x="14542" y="18412"/>
                    </a:cubicBezTo>
                    <a:cubicBezTo>
                      <a:pt x="14522" y="18440"/>
                      <a:pt x="14480" y="18467"/>
                      <a:pt x="14461" y="18495"/>
                    </a:cubicBezTo>
                    <a:cubicBezTo>
                      <a:pt x="14480" y="18006"/>
                      <a:pt x="14295" y="17515"/>
                      <a:pt x="13925" y="17050"/>
                    </a:cubicBezTo>
                    <a:cubicBezTo>
                      <a:pt x="13573" y="16589"/>
                      <a:pt x="13120" y="16318"/>
                      <a:pt x="12706" y="16098"/>
                    </a:cubicBezTo>
                    <a:cubicBezTo>
                      <a:pt x="12604" y="16043"/>
                      <a:pt x="12500" y="15991"/>
                      <a:pt x="12378" y="15963"/>
                    </a:cubicBezTo>
                    <a:cubicBezTo>
                      <a:pt x="12068" y="15798"/>
                      <a:pt x="11737" y="15637"/>
                      <a:pt x="11427" y="15417"/>
                    </a:cubicBezTo>
                    <a:cubicBezTo>
                      <a:pt x="11305" y="15334"/>
                      <a:pt x="11159" y="15200"/>
                      <a:pt x="11076" y="15035"/>
                    </a:cubicBezTo>
                    <a:cubicBezTo>
                      <a:pt x="11016" y="14901"/>
                      <a:pt x="10974" y="14681"/>
                      <a:pt x="11057" y="14547"/>
                    </a:cubicBezTo>
                    <a:cubicBezTo>
                      <a:pt x="11097" y="14464"/>
                      <a:pt x="11159" y="14409"/>
                      <a:pt x="11221" y="14409"/>
                    </a:cubicBezTo>
                    <a:cubicBezTo>
                      <a:pt x="11263" y="14409"/>
                      <a:pt x="11326" y="14409"/>
                      <a:pt x="11365" y="14464"/>
                    </a:cubicBezTo>
                    <a:cubicBezTo>
                      <a:pt x="11386" y="14519"/>
                      <a:pt x="11427" y="14519"/>
                      <a:pt x="11469" y="14492"/>
                    </a:cubicBezTo>
                    <a:cubicBezTo>
                      <a:pt x="11490" y="14437"/>
                      <a:pt x="11490" y="14382"/>
                      <a:pt x="11469" y="14354"/>
                    </a:cubicBezTo>
                    <a:cubicBezTo>
                      <a:pt x="11406" y="14247"/>
                      <a:pt x="11326" y="14220"/>
                      <a:pt x="11221" y="14220"/>
                    </a:cubicBezTo>
                    <a:cubicBezTo>
                      <a:pt x="11097" y="14220"/>
                      <a:pt x="10995" y="14299"/>
                      <a:pt x="10932" y="14437"/>
                    </a:cubicBezTo>
                    <a:cubicBezTo>
                      <a:pt x="10828" y="14653"/>
                      <a:pt x="10870" y="14956"/>
                      <a:pt x="10953" y="15145"/>
                    </a:cubicBezTo>
                    <a:cubicBezTo>
                      <a:pt x="11057" y="15334"/>
                      <a:pt x="11221" y="15472"/>
                      <a:pt x="11365" y="15582"/>
                    </a:cubicBezTo>
                    <a:cubicBezTo>
                      <a:pt x="11675" y="15798"/>
                      <a:pt x="12005" y="15963"/>
                      <a:pt x="12336" y="16125"/>
                    </a:cubicBezTo>
                    <a:cubicBezTo>
                      <a:pt x="12438" y="16180"/>
                      <a:pt x="12542" y="16235"/>
                      <a:pt x="12665" y="16290"/>
                    </a:cubicBezTo>
                    <a:cubicBezTo>
                      <a:pt x="13037" y="16479"/>
                      <a:pt x="13490" y="16751"/>
                      <a:pt x="13821" y="17188"/>
                    </a:cubicBezTo>
                    <a:cubicBezTo>
                      <a:pt x="14212" y="17652"/>
                      <a:pt x="14357" y="18168"/>
                      <a:pt x="14316" y="18660"/>
                    </a:cubicBezTo>
                    <a:cubicBezTo>
                      <a:pt x="14316" y="18660"/>
                      <a:pt x="14316" y="18660"/>
                      <a:pt x="14316" y="18687"/>
                    </a:cubicBezTo>
                    <a:cubicBezTo>
                      <a:pt x="13964" y="19096"/>
                      <a:pt x="13594" y="19502"/>
                      <a:pt x="13222" y="19884"/>
                    </a:cubicBezTo>
                    <a:cubicBezTo>
                      <a:pt x="12459" y="20620"/>
                      <a:pt x="11305" y="21466"/>
                      <a:pt x="10086" y="21411"/>
                    </a:cubicBezTo>
                    <a:cubicBezTo>
                      <a:pt x="10602" y="21056"/>
                      <a:pt x="10953" y="20431"/>
                      <a:pt x="11036" y="19667"/>
                    </a:cubicBezTo>
                    <a:cubicBezTo>
                      <a:pt x="11138" y="18766"/>
                      <a:pt x="10810" y="17786"/>
                      <a:pt x="10232" y="17298"/>
                    </a:cubicBezTo>
                    <a:cubicBezTo>
                      <a:pt x="10190" y="17270"/>
                      <a:pt x="10148" y="17270"/>
                      <a:pt x="10128" y="17325"/>
                    </a:cubicBezTo>
                    <a:cubicBezTo>
                      <a:pt x="10107" y="17353"/>
                      <a:pt x="10128" y="17432"/>
                      <a:pt x="10148" y="17460"/>
                    </a:cubicBezTo>
                    <a:cubicBezTo>
                      <a:pt x="10685" y="17896"/>
                      <a:pt x="10995" y="18794"/>
                      <a:pt x="10891" y="19640"/>
                    </a:cubicBezTo>
                    <a:cubicBezTo>
                      <a:pt x="10810" y="20458"/>
                      <a:pt x="10375" y="21111"/>
                      <a:pt x="9776" y="21356"/>
                    </a:cubicBezTo>
                    <a:cubicBezTo>
                      <a:pt x="9323" y="21273"/>
                      <a:pt x="8890" y="21056"/>
                      <a:pt x="8476" y="20837"/>
                    </a:cubicBezTo>
                    <a:cubicBezTo>
                      <a:pt x="8229" y="20702"/>
                      <a:pt x="7961" y="20565"/>
                      <a:pt x="7692" y="20458"/>
                    </a:cubicBezTo>
                    <a:cubicBezTo>
                      <a:pt x="7343" y="20321"/>
                      <a:pt x="6992" y="20238"/>
                      <a:pt x="6661" y="20156"/>
                    </a:cubicBezTo>
                    <a:cubicBezTo>
                      <a:pt x="6890" y="20076"/>
                      <a:pt x="7096" y="19966"/>
                      <a:pt x="7281" y="19777"/>
                    </a:cubicBezTo>
                    <a:cubicBezTo>
                      <a:pt x="7611" y="19447"/>
                      <a:pt x="7838" y="18904"/>
                      <a:pt x="7859" y="18360"/>
                    </a:cubicBezTo>
                    <a:cubicBezTo>
                      <a:pt x="7859" y="18305"/>
                      <a:pt x="7838" y="18250"/>
                      <a:pt x="7796" y="18250"/>
                    </a:cubicBezTo>
                    <a:cubicBezTo>
                      <a:pt x="7755" y="18250"/>
                      <a:pt x="7713" y="18278"/>
                      <a:pt x="7713" y="18333"/>
                    </a:cubicBezTo>
                    <a:cubicBezTo>
                      <a:pt x="7692" y="18821"/>
                      <a:pt x="7487" y="19313"/>
                      <a:pt x="7177" y="19612"/>
                    </a:cubicBezTo>
                    <a:cubicBezTo>
                      <a:pt x="6890" y="19939"/>
                      <a:pt x="6476" y="20076"/>
                      <a:pt x="6106" y="19994"/>
                    </a:cubicBezTo>
                    <a:cubicBezTo>
                      <a:pt x="6085" y="19994"/>
                      <a:pt x="6085" y="19994"/>
                      <a:pt x="6064" y="19994"/>
                    </a:cubicBezTo>
                    <a:cubicBezTo>
                      <a:pt x="5734" y="19884"/>
                      <a:pt x="5403" y="19777"/>
                      <a:pt x="5093" y="19585"/>
                    </a:cubicBezTo>
                    <a:cubicBezTo>
                      <a:pt x="4598" y="19258"/>
                      <a:pt x="4166" y="18766"/>
                      <a:pt x="3835" y="18168"/>
                    </a:cubicBezTo>
                    <a:cubicBezTo>
                      <a:pt x="3918" y="18195"/>
                      <a:pt x="4020" y="18223"/>
                      <a:pt x="4103" y="18223"/>
                    </a:cubicBezTo>
                    <a:cubicBezTo>
                      <a:pt x="4330" y="18223"/>
                      <a:pt x="4538" y="18113"/>
                      <a:pt x="4723" y="17951"/>
                    </a:cubicBezTo>
                    <a:cubicBezTo>
                      <a:pt x="4970" y="17707"/>
                      <a:pt x="5135" y="17270"/>
                      <a:pt x="5135" y="16834"/>
                    </a:cubicBezTo>
                    <a:cubicBezTo>
                      <a:pt x="5114" y="16779"/>
                      <a:pt x="5093" y="16724"/>
                      <a:pt x="5054" y="16751"/>
                    </a:cubicBezTo>
                    <a:cubicBezTo>
                      <a:pt x="5012" y="16751"/>
                      <a:pt x="4970" y="16779"/>
                      <a:pt x="4970" y="16834"/>
                    </a:cubicBezTo>
                    <a:cubicBezTo>
                      <a:pt x="4991" y="17215"/>
                      <a:pt x="4846" y="17569"/>
                      <a:pt x="4619" y="17786"/>
                    </a:cubicBezTo>
                    <a:cubicBezTo>
                      <a:pt x="4392" y="18034"/>
                      <a:pt x="4103" y="18085"/>
                      <a:pt x="3835" y="17951"/>
                    </a:cubicBezTo>
                    <a:cubicBezTo>
                      <a:pt x="3793" y="17951"/>
                      <a:pt x="3754" y="17951"/>
                      <a:pt x="3754" y="18006"/>
                    </a:cubicBezTo>
                    <a:cubicBezTo>
                      <a:pt x="3155" y="16834"/>
                      <a:pt x="2887" y="15310"/>
                      <a:pt x="3134" y="13866"/>
                    </a:cubicBezTo>
                    <a:cubicBezTo>
                      <a:pt x="3197" y="13429"/>
                      <a:pt x="3298" y="13020"/>
                      <a:pt x="3444" y="12611"/>
                    </a:cubicBezTo>
                    <a:cubicBezTo>
                      <a:pt x="3465" y="12803"/>
                      <a:pt x="3525" y="12965"/>
                      <a:pt x="3692" y="13102"/>
                    </a:cubicBezTo>
                    <a:cubicBezTo>
                      <a:pt x="3835" y="13240"/>
                      <a:pt x="4020" y="13319"/>
                      <a:pt x="4186" y="13319"/>
                    </a:cubicBezTo>
                    <a:cubicBezTo>
                      <a:pt x="4288" y="13319"/>
                      <a:pt x="4392" y="13292"/>
                      <a:pt x="4476" y="13240"/>
                    </a:cubicBezTo>
                    <a:cubicBezTo>
                      <a:pt x="4517" y="13240"/>
                      <a:pt x="4538" y="13185"/>
                      <a:pt x="4517" y="13130"/>
                    </a:cubicBezTo>
                    <a:cubicBezTo>
                      <a:pt x="4517" y="13075"/>
                      <a:pt x="4476" y="13047"/>
                      <a:pt x="4434" y="13075"/>
                    </a:cubicBezTo>
                    <a:cubicBezTo>
                      <a:pt x="4207" y="13185"/>
                      <a:pt x="3960" y="13130"/>
                      <a:pt x="3772" y="12937"/>
                    </a:cubicBezTo>
                    <a:cubicBezTo>
                      <a:pt x="3587" y="12803"/>
                      <a:pt x="3567" y="12583"/>
                      <a:pt x="3567" y="12284"/>
                    </a:cubicBezTo>
                    <a:cubicBezTo>
                      <a:pt x="3960" y="11249"/>
                      <a:pt x="4598" y="10324"/>
                      <a:pt x="5382" y="9588"/>
                    </a:cubicBezTo>
                    <a:cubicBezTo>
                      <a:pt x="5671" y="9289"/>
                      <a:pt x="6002" y="9044"/>
                      <a:pt x="6353" y="8824"/>
                    </a:cubicBezTo>
                    <a:cubicBezTo>
                      <a:pt x="6518" y="8718"/>
                      <a:pt x="6640" y="8580"/>
                      <a:pt x="6765" y="8443"/>
                    </a:cubicBezTo>
                    <a:cubicBezTo>
                      <a:pt x="7197" y="8797"/>
                      <a:pt x="7466" y="9371"/>
                      <a:pt x="7591" y="10134"/>
                    </a:cubicBezTo>
                    <a:cubicBezTo>
                      <a:pt x="7692" y="10867"/>
                      <a:pt x="7570" y="11658"/>
                      <a:pt x="7239" y="12256"/>
                    </a:cubicBezTo>
                    <a:cubicBezTo>
                      <a:pt x="7096" y="12531"/>
                      <a:pt x="6929" y="12748"/>
                      <a:pt x="6765" y="12965"/>
                    </a:cubicBezTo>
                    <a:cubicBezTo>
                      <a:pt x="6661" y="13102"/>
                      <a:pt x="6559" y="13240"/>
                      <a:pt x="6455" y="13402"/>
                    </a:cubicBezTo>
                    <a:cubicBezTo>
                      <a:pt x="6124" y="13893"/>
                      <a:pt x="5960" y="14354"/>
                      <a:pt x="5981" y="14818"/>
                    </a:cubicBezTo>
                    <a:cubicBezTo>
                      <a:pt x="5981" y="15145"/>
                      <a:pt x="6106" y="15472"/>
                      <a:pt x="6291" y="15661"/>
                    </a:cubicBezTo>
                    <a:cubicBezTo>
                      <a:pt x="6414" y="15798"/>
                      <a:pt x="6580" y="15881"/>
                      <a:pt x="6723" y="15881"/>
                    </a:cubicBezTo>
                    <a:cubicBezTo>
                      <a:pt x="6744" y="15881"/>
                      <a:pt x="6765" y="15881"/>
                      <a:pt x="6807" y="15881"/>
                    </a:cubicBezTo>
                    <a:cubicBezTo>
                      <a:pt x="6848" y="15881"/>
                      <a:pt x="6869" y="15826"/>
                      <a:pt x="6869" y="15771"/>
                    </a:cubicBezTo>
                    <a:cubicBezTo>
                      <a:pt x="6848" y="15716"/>
                      <a:pt x="6827" y="15689"/>
                      <a:pt x="6786" y="15689"/>
                    </a:cubicBezTo>
                    <a:cubicBezTo>
                      <a:pt x="6640" y="15716"/>
                      <a:pt x="6497" y="15661"/>
                      <a:pt x="6393" y="15527"/>
                    </a:cubicBezTo>
                    <a:cubicBezTo>
                      <a:pt x="6229" y="15334"/>
                      <a:pt x="6124" y="15090"/>
                      <a:pt x="6124" y="14818"/>
                    </a:cubicBezTo>
                    <a:cubicBezTo>
                      <a:pt x="6106" y="14409"/>
                      <a:pt x="6249" y="13973"/>
                      <a:pt x="6559" y="13511"/>
                    </a:cubicBezTo>
                    <a:cubicBezTo>
                      <a:pt x="6661" y="13374"/>
                      <a:pt x="6765" y="13240"/>
                      <a:pt x="6869" y="13102"/>
                    </a:cubicBezTo>
                    <a:cubicBezTo>
                      <a:pt x="7033" y="12885"/>
                      <a:pt x="7218" y="12638"/>
                      <a:pt x="7364" y="12394"/>
                    </a:cubicBezTo>
                    <a:cubicBezTo>
                      <a:pt x="7713" y="11740"/>
                      <a:pt x="7859" y="10867"/>
                      <a:pt x="7734" y="10079"/>
                    </a:cubicBezTo>
                    <a:cubicBezTo>
                      <a:pt x="7611" y="9289"/>
                      <a:pt x="7322" y="8690"/>
                      <a:pt x="6869" y="8308"/>
                    </a:cubicBezTo>
                    <a:cubicBezTo>
                      <a:pt x="7054" y="8037"/>
                      <a:pt x="7197" y="7710"/>
                      <a:pt x="7343" y="7380"/>
                    </a:cubicBezTo>
                    <a:cubicBezTo>
                      <a:pt x="7507" y="7002"/>
                      <a:pt x="7674" y="6620"/>
                      <a:pt x="7921" y="6266"/>
                    </a:cubicBezTo>
                    <a:cubicBezTo>
                      <a:pt x="8044" y="6128"/>
                      <a:pt x="8190" y="5994"/>
                      <a:pt x="8354" y="5856"/>
                    </a:cubicBezTo>
                    <a:cubicBezTo>
                      <a:pt x="8643" y="5829"/>
                      <a:pt x="8932" y="6018"/>
                      <a:pt x="9075" y="6156"/>
                    </a:cubicBezTo>
                    <a:cubicBezTo>
                      <a:pt x="9901" y="6837"/>
                      <a:pt x="10354" y="8116"/>
                      <a:pt x="10252" y="9371"/>
                    </a:cubicBezTo>
                    <a:cubicBezTo>
                      <a:pt x="10252" y="9398"/>
                      <a:pt x="10273" y="9450"/>
                      <a:pt x="10292" y="9450"/>
                    </a:cubicBezTo>
                    <a:cubicBezTo>
                      <a:pt x="10313" y="9478"/>
                      <a:pt x="10313" y="9478"/>
                      <a:pt x="10333" y="9478"/>
                    </a:cubicBezTo>
                    <a:cubicBezTo>
                      <a:pt x="10333" y="9478"/>
                      <a:pt x="10354" y="9478"/>
                      <a:pt x="10375" y="9450"/>
                    </a:cubicBezTo>
                    <a:lnTo>
                      <a:pt x="10521" y="9344"/>
                    </a:lnTo>
                    <a:cubicBezTo>
                      <a:pt x="10542" y="9316"/>
                      <a:pt x="10560" y="9261"/>
                      <a:pt x="10542" y="9206"/>
                    </a:cubicBezTo>
                    <a:cubicBezTo>
                      <a:pt x="10521" y="9151"/>
                      <a:pt x="10458" y="9151"/>
                      <a:pt x="10437" y="9179"/>
                    </a:cubicBezTo>
                    <a:lnTo>
                      <a:pt x="10417" y="9179"/>
                    </a:lnTo>
                    <a:cubicBezTo>
                      <a:pt x="10458" y="7927"/>
                      <a:pt x="9963" y="6675"/>
                      <a:pt x="9159" y="5994"/>
                    </a:cubicBezTo>
                    <a:cubicBezTo>
                      <a:pt x="8974" y="5829"/>
                      <a:pt x="8786" y="5747"/>
                      <a:pt x="8601" y="5692"/>
                    </a:cubicBezTo>
                    <a:cubicBezTo>
                      <a:pt x="8828" y="5557"/>
                      <a:pt x="9055" y="5420"/>
                      <a:pt x="9302" y="5285"/>
                    </a:cubicBezTo>
                    <a:cubicBezTo>
                      <a:pt x="9695" y="5093"/>
                      <a:pt x="10065" y="4876"/>
                      <a:pt x="10354" y="4629"/>
                    </a:cubicBezTo>
                    <a:cubicBezTo>
                      <a:pt x="10706" y="4302"/>
                      <a:pt x="11159" y="4140"/>
                      <a:pt x="11696" y="4140"/>
                    </a:cubicBezTo>
                    <a:cubicBezTo>
                      <a:pt x="11922" y="4140"/>
                      <a:pt x="12149" y="4168"/>
                      <a:pt x="12396" y="4223"/>
                    </a:cubicBezTo>
                    <a:cubicBezTo>
                      <a:pt x="11922" y="4550"/>
                      <a:pt x="11573" y="5203"/>
                      <a:pt x="11552" y="5911"/>
                    </a:cubicBezTo>
                    <a:cubicBezTo>
                      <a:pt x="11552" y="5966"/>
                      <a:pt x="11573" y="6018"/>
                      <a:pt x="11612" y="6018"/>
                    </a:cubicBezTo>
                    <a:lnTo>
                      <a:pt x="11758" y="6046"/>
                    </a:lnTo>
                    <a:cubicBezTo>
                      <a:pt x="11779" y="6046"/>
                      <a:pt x="11779" y="6046"/>
                      <a:pt x="11779" y="6046"/>
                    </a:cubicBezTo>
                    <a:cubicBezTo>
                      <a:pt x="11820" y="6046"/>
                      <a:pt x="11841" y="6018"/>
                      <a:pt x="11841" y="5966"/>
                    </a:cubicBezTo>
                    <a:cubicBezTo>
                      <a:pt x="11860" y="5911"/>
                      <a:pt x="11820" y="5856"/>
                      <a:pt x="11779" y="5856"/>
                    </a:cubicBezTo>
                    <a:lnTo>
                      <a:pt x="11696" y="5829"/>
                    </a:lnTo>
                    <a:cubicBezTo>
                      <a:pt x="11737" y="5231"/>
                      <a:pt x="12068" y="4629"/>
                      <a:pt x="12480" y="4385"/>
                    </a:cubicBezTo>
                    <a:cubicBezTo>
                      <a:pt x="12521" y="4357"/>
                      <a:pt x="12542" y="4302"/>
                      <a:pt x="12521" y="4250"/>
                    </a:cubicBezTo>
                    <a:cubicBezTo>
                      <a:pt x="12584" y="4275"/>
                      <a:pt x="12644" y="4275"/>
                      <a:pt x="12727" y="4302"/>
                    </a:cubicBezTo>
                    <a:cubicBezTo>
                      <a:pt x="13201" y="4440"/>
                      <a:pt x="13717" y="4195"/>
                      <a:pt x="14233" y="3948"/>
                    </a:cubicBezTo>
                    <a:cubicBezTo>
                      <a:pt x="14461" y="3814"/>
                      <a:pt x="14688" y="3704"/>
                      <a:pt x="14936" y="3621"/>
                    </a:cubicBezTo>
                    <a:cubicBezTo>
                      <a:pt x="14915" y="3676"/>
                      <a:pt x="14894" y="3704"/>
                      <a:pt x="14894" y="3731"/>
                    </a:cubicBezTo>
                    <a:cubicBezTo>
                      <a:pt x="14811" y="3948"/>
                      <a:pt x="14996" y="4684"/>
                      <a:pt x="15121" y="4849"/>
                    </a:cubicBezTo>
                    <a:cubicBezTo>
                      <a:pt x="15121" y="4849"/>
                      <a:pt x="15141" y="4876"/>
                      <a:pt x="15162" y="4876"/>
                    </a:cubicBezTo>
                    <a:cubicBezTo>
                      <a:pt x="15183" y="4876"/>
                      <a:pt x="15204" y="4849"/>
                      <a:pt x="15225" y="4849"/>
                    </a:cubicBezTo>
                  </a:path>
                </a:pathLst>
              </a:custGeom>
              <a:solidFill>
                <a:srgbClr val="CEAB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841" name="Google Shape;923;p47"/>
            <p:cNvSpPr/>
            <p:nvPr/>
          </p:nvSpPr>
          <p:spPr>
            <a:xfrm>
              <a:off x="0" y="0"/>
              <a:ext cx="2113583" cy="1642010"/>
            </a:xfrm>
            <a:custGeom>
              <a:avLst/>
              <a:gdLst/>
              <a:ahLst/>
              <a:cxnLst>
                <a:cxn ang="0">
                  <a:pos x="wd2" y="hd2"/>
                </a:cxn>
                <a:cxn ang="5400000">
                  <a:pos x="wd2" y="hd2"/>
                </a:cxn>
                <a:cxn ang="10800000">
                  <a:pos x="wd2" y="hd2"/>
                </a:cxn>
                <a:cxn ang="16200000">
                  <a:pos x="wd2" y="hd2"/>
                </a:cxn>
              </a:cxnLst>
              <a:rect l="0" t="0" r="r" b="b"/>
              <a:pathLst>
                <a:path w="21600" h="21600" extrusionOk="0">
                  <a:moveTo>
                    <a:pt x="5392" y="41"/>
                  </a:moveTo>
                  <a:lnTo>
                    <a:pt x="3892" y="2971"/>
                  </a:lnTo>
                  <a:cubicBezTo>
                    <a:pt x="3875" y="2971"/>
                    <a:pt x="3858" y="2971"/>
                    <a:pt x="3841" y="2971"/>
                  </a:cubicBezTo>
                  <a:cubicBezTo>
                    <a:pt x="3741" y="2971"/>
                    <a:pt x="3656" y="3078"/>
                    <a:pt x="3656" y="3209"/>
                  </a:cubicBezTo>
                  <a:cubicBezTo>
                    <a:pt x="3656" y="3253"/>
                    <a:pt x="3673" y="3297"/>
                    <a:pt x="3690" y="3316"/>
                  </a:cubicBezTo>
                  <a:lnTo>
                    <a:pt x="825" y="7048"/>
                  </a:lnTo>
                  <a:cubicBezTo>
                    <a:pt x="808" y="7048"/>
                    <a:pt x="776" y="7048"/>
                    <a:pt x="759" y="7048"/>
                  </a:cubicBezTo>
                  <a:cubicBezTo>
                    <a:pt x="657" y="7048"/>
                    <a:pt x="572" y="7155"/>
                    <a:pt x="572" y="7286"/>
                  </a:cubicBezTo>
                  <a:cubicBezTo>
                    <a:pt x="572" y="7373"/>
                    <a:pt x="606" y="7437"/>
                    <a:pt x="674" y="7480"/>
                  </a:cubicBezTo>
                  <a:lnTo>
                    <a:pt x="119" y="11732"/>
                  </a:lnTo>
                  <a:cubicBezTo>
                    <a:pt x="51" y="11776"/>
                    <a:pt x="0" y="11861"/>
                    <a:pt x="0" y="11971"/>
                  </a:cubicBezTo>
                  <a:cubicBezTo>
                    <a:pt x="0" y="12080"/>
                    <a:pt x="68" y="12187"/>
                    <a:pt x="168" y="12209"/>
                  </a:cubicBezTo>
                  <a:lnTo>
                    <a:pt x="1246" y="15136"/>
                  </a:lnTo>
                  <a:cubicBezTo>
                    <a:pt x="1197" y="15180"/>
                    <a:pt x="1180" y="15245"/>
                    <a:pt x="1180" y="15333"/>
                  </a:cubicBezTo>
                  <a:cubicBezTo>
                    <a:pt x="1180" y="15462"/>
                    <a:pt x="1263" y="15571"/>
                    <a:pt x="1365" y="15571"/>
                  </a:cubicBezTo>
                  <a:cubicBezTo>
                    <a:pt x="1399" y="15571"/>
                    <a:pt x="1432" y="15549"/>
                    <a:pt x="1449" y="15527"/>
                  </a:cubicBezTo>
                  <a:cubicBezTo>
                    <a:pt x="2527" y="16395"/>
                    <a:pt x="4111" y="17696"/>
                    <a:pt x="4550" y="18150"/>
                  </a:cubicBezTo>
                  <a:cubicBezTo>
                    <a:pt x="4533" y="18172"/>
                    <a:pt x="4533" y="18216"/>
                    <a:pt x="4533" y="18260"/>
                  </a:cubicBezTo>
                  <a:cubicBezTo>
                    <a:pt x="4533" y="18391"/>
                    <a:pt x="4618" y="18498"/>
                    <a:pt x="4718" y="18498"/>
                  </a:cubicBezTo>
                  <a:cubicBezTo>
                    <a:pt x="4769" y="18498"/>
                    <a:pt x="4820" y="18454"/>
                    <a:pt x="4852" y="18410"/>
                  </a:cubicBezTo>
                  <a:lnTo>
                    <a:pt x="7430" y="19604"/>
                  </a:lnTo>
                  <a:cubicBezTo>
                    <a:pt x="7447" y="19735"/>
                    <a:pt x="7515" y="19842"/>
                    <a:pt x="7615" y="19842"/>
                  </a:cubicBezTo>
                  <a:cubicBezTo>
                    <a:pt x="7683" y="19842"/>
                    <a:pt x="7734" y="19799"/>
                    <a:pt x="7768" y="19757"/>
                  </a:cubicBezTo>
                  <a:lnTo>
                    <a:pt x="11171" y="21362"/>
                  </a:lnTo>
                  <a:cubicBezTo>
                    <a:pt x="11171" y="21491"/>
                    <a:pt x="11254" y="21600"/>
                    <a:pt x="11356" y="21600"/>
                  </a:cubicBezTo>
                  <a:cubicBezTo>
                    <a:pt x="11473" y="21600"/>
                    <a:pt x="11558" y="21491"/>
                    <a:pt x="11558" y="21362"/>
                  </a:cubicBezTo>
                  <a:cubicBezTo>
                    <a:pt x="11558" y="21340"/>
                    <a:pt x="11541" y="21318"/>
                    <a:pt x="11541" y="21296"/>
                  </a:cubicBezTo>
                  <a:lnTo>
                    <a:pt x="16310" y="16677"/>
                  </a:lnTo>
                  <a:cubicBezTo>
                    <a:pt x="16327" y="16699"/>
                    <a:pt x="16376" y="16721"/>
                    <a:pt x="16410" y="16721"/>
                  </a:cubicBezTo>
                  <a:cubicBezTo>
                    <a:pt x="16512" y="16721"/>
                    <a:pt x="16595" y="16611"/>
                    <a:pt x="16595" y="16480"/>
                  </a:cubicBezTo>
                  <a:cubicBezTo>
                    <a:pt x="16595" y="16439"/>
                    <a:pt x="16595" y="16417"/>
                    <a:pt x="16578" y="16373"/>
                  </a:cubicBezTo>
                  <a:lnTo>
                    <a:pt x="19713" y="12663"/>
                  </a:lnTo>
                  <a:cubicBezTo>
                    <a:pt x="19730" y="12685"/>
                    <a:pt x="19764" y="12707"/>
                    <a:pt x="19796" y="12707"/>
                  </a:cubicBezTo>
                  <a:cubicBezTo>
                    <a:pt x="19898" y="12707"/>
                    <a:pt x="19981" y="12600"/>
                    <a:pt x="19981" y="12469"/>
                  </a:cubicBezTo>
                  <a:cubicBezTo>
                    <a:pt x="19981" y="12403"/>
                    <a:pt x="19966" y="12340"/>
                    <a:pt x="19932" y="12296"/>
                  </a:cubicBezTo>
                  <a:lnTo>
                    <a:pt x="21398" y="8521"/>
                  </a:lnTo>
                  <a:cubicBezTo>
                    <a:pt x="21398" y="8521"/>
                    <a:pt x="21398" y="8521"/>
                    <a:pt x="21415" y="8521"/>
                  </a:cubicBezTo>
                  <a:cubicBezTo>
                    <a:pt x="21515" y="8521"/>
                    <a:pt x="21600" y="8414"/>
                    <a:pt x="21600" y="8283"/>
                  </a:cubicBezTo>
                  <a:cubicBezTo>
                    <a:pt x="21600" y="8176"/>
                    <a:pt x="21549" y="8088"/>
                    <a:pt x="21481" y="8044"/>
                  </a:cubicBezTo>
                  <a:cubicBezTo>
                    <a:pt x="21381" y="7417"/>
                    <a:pt x="20875" y="5876"/>
                    <a:pt x="20420" y="4510"/>
                  </a:cubicBezTo>
                  <a:cubicBezTo>
                    <a:pt x="20454" y="4466"/>
                    <a:pt x="20471" y="4400"/>
                    <a:pt x="20471" y="4337"/>
                  </a:cubicBezTo>
                  <a:cubicBezTo>
                    <a:pt x="20471" y="4206"/>
                    <a:pt x="20388" y="4099"/>
                    <a:pt x="20286" y="4099"/>
                  </a:cubicBezTo>
                  <a:cubicBezTo>
                    <a:pt x="20252" y="4099"/>
                    <a:pt x="20218" y="4121"/>
                    <a:pt x="20185" y="4140"/>
                  </a:cubicBezTo>
                  <a:lnTo>
                    <a:pt x="16765" y="1301"/>
                  </a:lnTo>
                  <a:cubicBezTo>
                    <a:pt x="16765" y="1279"/>
                    <a:pt x="16782" y="1257"/>
                    <a:pt x="16782" y="1235"/>
                  </a:cubicBezTo>
                  <a:cubicBezTo>
                    <a:pt x="16782" y="1106"/>
                    <a:pt x="16697" y="997"/>
                    <a:pt x="16578" y="997"/>
                  </a:cubicBezTo>
                  <a:cubicBezTo>
                    <a:pt x="16529" y="997"/>
                    <a:pt x="16461" y="1040"/>
                    <a:pt x="16427" y="1106"/>
                  </a:cubicBezTo>
                  <a:lnTo>
                    <a:pt x="14051" y="345"/>
                  </a:lnTo>
                  <a:cubicBezTo>
                    <a:pt x="14034" y="238"/>
                    <a:pt x="13951" y="151"/>
                    <a:pt x="13866" y="151"/>
                  </a:cubicBezTo>
                  <a:cubicBezTo>
                    <a:pt x="13783" y="151"/>
                    <a:pt x="13715" y="216"/>
                    <a:pt x="13698" y="301"/>
                  </a:cubicBezTo>
                  <a:cubicBezTo>
                    <a:pt x="13377" y="282"/>
                    <a:pt x="12722" y="282"/>
                    <a:pt x="11288" y="282"/>
                  </a:cubicBezTo>
                  <a:cubicBezTo>
                    <a:pt x="10312" y="301"/>
                    <a:pt x="9333" y="301"/>
                    <a:pt x="8912" y="301"/>
                  </a:cubicBezTo>
                  <a:cubicBezTo>
                    <a:pt x="8880" y="238"/>
                    <a:pt x="8812" y="194"/>
                    <a:pt x="8744" y="194"/>
                  </a:cubicBezTo>
                  <a:cubicBezTo>
                    <a:pt x="8676" y="194"/>
                    <a:pt x="8627" y="238"/>
                    <a:pt x="8593" y="301"/>
                  </a:cubicBezTo>
                  <a:lnTo>
                    <a:pt x="5460" y="0"/>
                  </a:lnTo>
                  <a:cubicBezTo>
                    <a:pt x="5460" y="0"/>
                    <a:pt x="5443" y="0"/>
                    <a:pt x="5443" y="0"/>
                  </a:cubicBezTo>
                  <a:cubicBezTo>
                    <a:pt x="5426" y="0"/>
                    <a:pt x="5409" y="19"/>
                    <a:pt x="5392" y="41"/>
                  </a:cubicBezTo>
                  <a:moveTo>
                    <a:pt x="4027" y="3231"/>
                  </a:moveTo>
                  <a:cubicBezTo>
                    <a:pt x="4027" y="3231"/>
                    <a:pt x="4027" y="3231"/>
                    <a:pt x="4027" y="3209"/>
                  </a:cubicBezTo>
                  <a:cubicBezTo>
                    <a:pt x="4027" y="3165"/>
                    <a:pt x="4010" y="3100"/>
                    <a:pt x="3993" y="3056"/>
                  </a:cubicBezTo>
                  <a:lnTo>
                    <a:pt x="5475" y="151"/>
                  </a:lnTo>
                  <a:lnTo>
                    <a:pt x="8559" y="455"/>
                  </a:lnTo>
                  <a:cubicBezTo>
                    <a:pt x="8576" y="562"/>
                    <a:pt x="8661" y="671"/>
                    <a:pt x="8744" y="671"/>
                  </a:cubicBezTo>
                  <a:lnTo>
                    <a:pt x="10801" y="5074"/>
                  </a:lnTo>
                  <a:cubicBezTo>
                    <a:pt x="10784" y="5096"/>
                    <a:pt x="10767" y="5117"/>
                    <a:pt x="10767" y="5139"/>
                  </a:cubicBezTo>
                  <a:lnTo>
                    <a:pt x="8980" y="4879"/>
                  </a:lnTo>
                  <a:cubicBezTo>
                    <a:pt x="8963" y="4770"/>
                    <a:pt x="8895" y="4704"/>
                    <a:pt x="8812" y="4704"/>
                  </a:cubicBezTo>
                  <a:cubicBezTo>
                    <a:pt x="8744" y="4704"/>
                    <a:pt x="8676" y="4726"/>
                    <a:pt x="8644" y="4792"/>
                  </a:cubicBezTo>
                  <a:close/>
                  <a:moveTo>
                    <a:pt x="8997" y="455"/>
                  </a:moveTo>
                  <a:cubicBezTo>
                    <a:pt x="10716" y="433"/>
                    <a:pt x="12973" y="433"/>
                    <a:pt x="13681" y="455"/>
                  </a:cubicBezTo>
                  <a:cubicBezTo>
                    <a:pt x="13698" y="520"/>
                    <a:pt x="13732" y="562"/>
                    <a:pt x="13783" y="605"/>
                  </a:cubicBezTo>
                  <a:cubicBezTo>
                    <a:pt x="13681" y="931"/>
                    <a:pt x="13513" y="1539"/>
                    <a:pt x="13294" y="2429"/>
                  </a:cubicBezTo>
                  <a:cubicBezTo>
                    <a:pt x="13243" y="2429"/>
                    <a:pt x="13192" y="2472"/>
                    <a:pt x="13158" y="2514"/>
                  </a:cubicBezTo>
                  <a:close/>
                  <a:moveTo>
                    <a:pt x="14068" y="7612"/>
                  </a:moveTo>
                  <a:lnTo>
                    <a:pt x="13394" y="2883"/>
                  </a:lnTo>
                  <a:cubicBezTo>
                    <a:pt x="13445" y="2839"/>
                    <a:pt x="13496" y="2754"/>
                    <a:pt x="13496" y="2667"/>
                  </a:cubicBezTo>
                  <a:cubicBezTo>
                    <a:pt x="13496" y="2579"/>
                    <a:pt x="13462" y="2514"/>
                    <a:pt x="13411" y="2472"/>
                  </a:cubicBezTo>
                  <a:cubicBezTo>
                    <a:pt x="13581" y="1821"/>
                    <a:pt x="13783" y="997"/>
                    <a:pt x="13883" y="627"/>
                  </a:cubicBezTo>
                  <a:cubicBezTo>
                    <a:pt x="13951" y="605"/>
                    <a:pt x="14002" y="562"/>
                    <a:pt x="14017" y="498"/>
                  </a:cubicBezTo>
                  <a:lnTo>
                    <a:pt x="16393" y="1257"/>
                  </a:lnTo>
                  <a:cubicBezTo>
                    <a:pt x="16410" y="1366"/>
                    <a:pt x="16478" y="1451"/>
                    <a:pt x="16563" y="1473"/>
                  </a:cubicBezTo>
                  <a:lnTo>
                    <a:pt x="16831" y="3729"/>
                  </a:lnTo>
                  <a:cubicBezTo>
                    <a:pt x="16782" y="3773"/>
                    <a:pt x="16748" y="3839"/>
                    <a:pt x="16748" y="3924"/>
                  </a:cubicBezTo>
                  <a:cubicBezTo>
                    <a:pt x="16748" y="3967"/>
                    <a:pt x="16748" y="4011"/>
                    <a:pt x="16765" y="4033"/>
                  </a:cubicBezTo>
                  <a:lnTo>
                    <a:pt x="14136" y="7634"/>
                  </a:lnTo>
                  <a:cubicBezTo>
                    <a:pt x="14119" y="7612"/>
                    <a:pt x="14102" y="7612"/>
                    <a:pt x="14068" y="7612"/>
                  </a:cubicBezTo>
                  <a:close/>
                  <a:moveTo>
                    <a:pt x="8863" y="627"/>
                  </a:moveTo>
                  <a:cubicBezTo>
                    <a:pt x="8880" y="605"/>
                    <a:pt x="8895" y="583"/>
                    <a:pt x="8895" y="562"/>
                  </a:cubicBezTo>
                  <a:lnTo>
                    <a:pt x="13126" y="2667"/>
                  </a:lnTo>
                  <a:cubicBezTo>
                    <a:pt x="13126" y="2667"/>
                    <a:pt x="13126" y="2667"/>
                    <a:pt x="13126" y="2667"/>
                  </a:cubicBezTo>
                  <a:cubicBezTo>
                    <a:pt x="13126" y="2689"/>
                    <a:pt x="13126" y="2733"/>
                    <a:pt x="13126" y="2754"/>
                  </a:cubicBezTo>
                  <a:lnTo>
                    <a:pt x="11020" y="5030"/>
                  </a:lnTo>
                  <a:cubicBezTo>
                    <a:pt x="11003" y="5008"/>
                    <a:pt x="10969" y="5008"/>
                    <a:pt x="10935" y="5008"/>
                  </a:cubicBezTo>
                  <a:cubicBezTo>
                    <a:pt x="10918" y="5008"/>
                    <a:pt x="10901" y="5008"/>
                    <a:pt x="10901" y="5008"/>
                  </a:cubicBezTo>
                  <a:close/>
                  <a:moveTo>
                    <a:pt x="17101" y="3858"/>
                  </a:moveTo>
                  <a:cubicBezTo>
                    <a:pt x="17084" y="3773"/>
                    <a:pt x="17033" y="3707"/>
                    <a:pt x="16950" y="3685"/>
                  </a:cubicBezTo>
                  <a:lnTo>
                    <a:pt x="16680" y="1451"/>
                  </a:lnTo>
                  <a:cubicBezTo>
                    <a:pt x="16680" y="1429"/>
                    <a:pt x="16697" y="1429"/>
                    <a:pt x="16697" y="1429"/>
                  </a:cubicBezTo>
                  <a:lnTo>
                    <a:pt x="20015" y="4162"/>
                  </a:lnTo>
                  <a:cubicBezTo>
                    <a:pt x="19662" y="4121"/>
                    <a:pt x="18871" y="4033"/>
                    <a:pt x="17101" y="3858"/>
                  </a:cubicBezTo>
                  <a:close/>
                  <a:moveTo>
                    <a:pt x="11120" y="5246"/>
                  </a:moveTo>
                  <a:cubicBezTo>
                    <a:pt x="11120" y="5205"/>
                    <a:pt x="11120" y="5183"/>
                    <a:pt x="11103" y="5139"/>
                  </a:cubicBezTo>
                  <a:lnTo>
                    <a:pt x="13209" y="2861"/>
                  </a:lnTo>
                  <a:cubicBezTo>
                    <a:pt x="13226" y="2883"/>
                    <a:pt x="13260" y="2905"/>
                    <a:pt x="13277" y="2905"/>
                  </a:cubicBezTo>
                  <a:lnTo>
                    <a:pt x="13968" y="7634"/>
                  </a:lnTo>
                  <a:cubicBezTo>
                    <a:pt x="13900" y="7677"/>
                    <a:pt x="13866" y="7762"/>
                    <a:pt x="13866" y="7850"/>
                  </a:cubicBezTo>
                  <a:cubicBezTo>
                    <a:pt x="13866" y="7850"/>
                    <a:pt x="13866" y="7872"/>
                    <a:pt x="13866" y="7872"/>
                  </a:cubicBezTo>
                  <a:lnTo>
                    <a:pt x="8997" y="10908"/>
                  </a:lnTo>
                  <a:cubicBezTo>
                    <a:pt x="8963" y="10886"/>
                    <a:pt x="8929" y="10864"/>
                    <a:pt x="8895" y="10864"/>
                  </a:cubicBezTo>
                  <a:cubicBezTo>
                    <a:pt x="8895" y="10864"/>
                    <a:pt x="8895" y="10864"/>
                    <a:pt x="8895" y="10864"/>
                  </a:cubicBezTo>
                  <a:lnTo>
                    <a:pt x="8929" y="10388"/>
                  </a:lnTo>
                  <a:cubicBezTo>
                    <a:pt x="9014" y="10366"/>
                    <a:pt x="9082" y="10257"/>
                    <a:pt x="9082" y="10150"/>
                  </a:cubicBezTo>
                  <a:cubicBezTo>
                    <a:pt x="9082" y="10084"/>
                    <a:pt x="9048" y="10018"/>
                    <a:pt x="9014" y="9975"/>
                  </a:cubicBezTo>
                  <a:lnTo>
                    <a:pt x="10901" y="5465"/>
                  </a:lnTo>
                  <a:cubicBezTo>
                    <a:pt x="10901" y="5487"/>
                    <a:pt x="10918" y="5487"/>
                    <a:pt x="10935" y="5487"/>
                  </a:cubicBezTo>
                  <a:cubicBezTo>
                    <a:pt x="11035" y="5487"/>
                    <a:pt x="11120" y="5378"/>
                    <a:pt x="11120" y="5246"/>
                  </a:cubicBezTo>
                  <a:close/>
                  <a:moveTo>
                    <a:pt x="4027" y="3382"/>
                  </a:moveTo>
                  <a:lnTo>
                    <a:pt x="8627" y="4945"/>
                  </a:lnTo>
                  <a:cubicBezTo>
                    <a:pt x="8627" y="4986"/>
                    <a:pt x="8627" y="5008"/>
                    <a:pt x="8644" y="5030"/>
                  </a:cubicBezTo>
                  <a:lnTo>
                    <a:pt x="7009" y="7070"/>
                  </a:lnTo>
                  <a:cubicBezTo>
                    <a:pt x="6992" y="7048"/>
                    <a:pt x="6975" y="7048"/>
                    <a:pt x="6943" y="7048"/>
                  </a:cubicBezTo>
                  <a:cubicBezTo>
                    <a:pt x="6926" y="7048"/>
                    <a:pt x="6892" y="7048"/>
                    <a:pt x="6875" y="7048"/>
                  </a:cubicBezTo>
                  <a:close/>
                  <a:moveTo>
                    <a:pt x="944" y="7286"/>
                  </a:moveTo>
                  <a:cubicBezTo>
                    <a:pt x="944" y="7242"/>
                    <a:pt x="944" y="7198"/>
                    <a:pt x="910" y="7155"/>
                  </a:cubicBezTo>
                  <a:lnTo>
                    <a:pt x="3773" y="3425"/>
                  </a:lnTo>
                  <a:cubicBezTo>
                    <a:pt x="3790" y="3447"/>
                    <a:pt x="3824" y="3447"/>
                    <a:pt x="3841" y="3447"/>
                  </a:cubicBezTo>
                  <a:cubicBezTo>
                    <a:pt x="3858" y="3447"/>
                    <a:pt x="3875" y="3447"/>
                    <a:pt x="3892" y="3447"/>
                  </a:cubicBezTo>
                  <a:lnTo>
                    <a:pt x="6790" y="7155"/>
                  </a:lnTo>
                  <a:cubicBezTo>
                    <a:pt x="6773" y="7198"/>
                    <a:pt x="6756" y="7242"/>
                    <a:pt x="6756" y="7286"/>
                  </a:cubicBezTo>
                  <a:cubicBezTo>
                    <a:pt x="6756" y="7352"/>
                    <a:pt x="6773" y="7417"/>
                    <a:pt x="6824" y="7459"/>
                  </a:cubicBezTo>
                  <a:lnTo>
                    <a:pt x="5930" y="10191"/>
                  </a:lnTo>
                  <a:cubicBezTo>
                    <a:pt x="5913" y="10191"/>
                    <a:pt x="5898" y="10191"/>
                    <a:pt x="5881" y="10191"/>
                  </a:cubicBezTo>
                  <a:cubicBezTo>
                    <a:pt x="5864" y="10191"/>
                    <a:pt x="5830" y="10191"/>
                    <a:pt x="5813" y="10191"/>
                  </a:cubicBezTo>
                  <a:close/>
                  <a:moveTo>
                    <a:pt x="17101" y="4011"/>
                  </a:moveTo>
                  <a:cubicBezTo>
                    <a:pt x="18180" y="4121"/>
                    <a:pt x="19611" y="4249"/>
                    <a:pt x="20100" y="4337"/>
                  </a:cubicBezTo>
                  <a:cubicBezTo>
                    <a:pt x="20100" y="4400"/>
                    <a:pt x="20117" y="4466"/>
                    <a:pt x="20151" y="4510"/>
                  </a:cubicBezTo>
                  <a:lnTo>
                    <a:pt x="18416" y="9671"/>
                  </a:lnTo>
                  <a:cubicBezTo>
                    <a:pt x="18399" y="9671"/>
                    <a:pt x="18399" y="9671"/>
                    <a:pt x="18399" y="9671"/>
                  </a:cubicBezTo>
                  <a:cubicBezTo>
                    <a:pt x="18331" y="9671"/>
                    <a:pt x="18280" y="9693"/>
                    <a:pt x="18248" y="9758"/>
                  </a:cubicBezTo>
                  <a:lnTo>
                    <a:pt x="14236" y="7850"/>
                  </a:lnTo>
                  <a:cubicBezTo>
                    <a:pt x="14236" y="7850"/>
                    <a:pt x="14236" y="7850"/>
                    <a:pt x="14236" y="7850"/>
                  </a:cubicBezTo>
                  <a:cubicBezTo>
                    <a:pt x="14236" y="7806"/>
                    <a:pt x="14221" y="7762"/>
                    <a:pt x="14221" y="7741"/>
                  </a:cubicBezTo>
                  <a:lnTo>
                    <a:pt x="16848" y="4140"/>
                  </a:lnTo>
                  <a:cubicBezTo>
                    <a:pt x="16865" y="4162"/>
                    <a:pt x="16899" y="4162"/>
                    <a:pt x="16933" y="4162"/>
                  </a:cubicBezTo>
                  <a:cubicBezTo>
                    <a:pt x="16999" y="4162"/>
                    <a:pt x="17067" y="4099"/>
                    <a:pt x="17101" y="4011"/>
                  </a:cubicBezTo>
                  <a:moveTo>
                    <a:pt x="20320" y="4575"/>
                  </a:moveTo>
                  <a:cubicBezTo>
                    <a:pt x="20320" y="4575"/>
                    <a:pt x="20320" y="4575"/>
                    <a:pt x="20320" y="4575"/>
                  </a:cubicBezTo>
                  <a:cubicBezTo>
                    <a:pt x="20505" y="5183"/>
                    <a:pt x="20960" y="6831"/>
                    <a:pt x="21296" y="8088"/>
                  </a:cubicBezTo>
                  <a:cubicBezTo>
                    <a:pt x="21262" y="8110"/>
                    <a:pt x="21247" y="8176"/>
                    <a:pt x="21230" y="8219"/>
                  </a:cubicBezTo>
                  <a:cubicBezTo>
                    <a:pt x="20639" y="8392"/>
                    <a:pt x="19124" y="9345"/>
                    <a:pt x="18533" y="9736"/>
                  </a:cubicBezTo>
                  <a:cubicBezTo>
                    <a:pt x="18516" y="9736"/>
                    <a:pt x="18516" y="9736"/>
                    <a:pt x="18516" y="9736"/>
                  </a:cubicBezTo>
                  <a:lnTo>
                    <a:pt x="20269" y="4575"/>
                  </a:lnTo>
                  <a:cubicBezTo>
                    <a:pt x="20269" y="4575"/>
                    <a:pt x="20286" y="4575"/>
                    <a:pt x="20286" y="4575"/>
                  </a:cubicBezTo>
                  <a:cubicBezTo>
                    <a:pt x="20303" y="4575"/>
                    <a:pt x="20303" y="4575"/>
                    <a:pt x="20320" y="4575"/>
                  </a:cubicBezTo>
                  <a:close/>
                  <a:moveTo>
                    <a:pt x="8980" y="5030"/>
                  </a:moveTo>
                  <a:lnTo>
                    <a:pt x="10750" y="5290"/>
                  </a:lnTo>
                  <a:cubicBezTo>
                    <a:pt x="10750" y="5334"/>
                    <a:pt x="10767" y="5378"/>
                    <a:pt x="10801" y="5399"/>
                  </a:cubicBezTo>
                  <a:lnTo>
                    <a:pt x="8912" y="9909"/>
                  </a:lnTo>
                  <a:cubicBezTo>
                    <a:pt x="8912" y="9909"/>
                    <a:pt x="8895" y="9909"/>
                    <a:pt x="8895" y="9909"/>
                  </a:cubicBezTo>
                  <a:cubicBezTo>
                    <a:pt x="8863" y="9909"/>
                    <a:pt x="8846" y="9909"/>
                    <a:pt x="8812" y="9931"/>
                  </a:cubicBezTo>
                  <a:lnTo>
                    <a:pt x="7111" y="7395"/>
                  </a:lnTo>
                  <a:cubicBezTo>
                    <a:pt x="7128" y="7352"/>
                    <a:pt x="7128" y="7308"/>
                    <a:pt x="7128" y="7286"/>
                  </a:cubicBezTo>
                  <a:cubicBezTo>
                    <a:pt x="7128" y="7242"/>
                    <a:pt x="7128" y="7198"/>
                    <a:pt x="7111" y="7155"/>
                  </a:cubicBezTo>
                  <a:lnTo>
                    <a:pt x="8727" y="5139"/>
                  </a:lnTo>
                  <a:cubicBezTo>
                    <a:pt x="8744" y="5161"/>
                    <a:pt x="8778" y="5183"/>
                    <a:pt x="8812" y="5183"/>
                  </a:cubicBezTo>
                  <a:cubicBezTo>
                    <a:pt x="8880" y="5183"/>
                    <a:pt x="8946" y="5117"/>
                    <a:pt x="8980" y="5030"/>
                  </a:cubicBezTo>
                  <a:close/>
                  <a:moveTo>
                    <a:pt x="1921" y="11817"/>
                  </a:moveTo>
                  <a:lnTo>
                    <a:pt x="876" y="7459"/>
                  </a:lnTo>
                  <a:cubicBezTo>
                    <a:pt x="893" y="7459"/>
                    <a:pt x="893" y="7437"/>
                    <a:pt x="910" y="7417"/>
                  </a:cubicBezTo>
                  <a:lnTo>
                    <a:pt x="5711" y="10300"/>
                  </a:lnTo>
                  <a:cubicBezTo>
                    <a:pt x="5711" y="10322"/>
                    <a:pt x="5694" y="10366"/>
                    <a:pt x="5694" y="10388"/>
                  </a:cubicBezTo>
                  <a:lnTo>
                    <a:pt x="2057" y="11905"/>
                  </a:lnTo>
                  <a:cubicBezTo>
                    <a:pt x="2023" y="11839"/>
                    <a:pt x="1972" y="11817"/>
                    <a:pt x="1921" y="11817"/>
                  </a:cubicBezTo>
                  <a:close/>
                  <a:moveTo>
                    <a:pt x="7026" y="7502"/>
                  </a:moveTo>
                  <a:lnTo>
                    <a:pt x="8727" y="10040"/>
                  </a:lnTo>
                  <a:cubicBezTo>
                    <a:pt x="8710" y="10062"/>
                    <a:pt x="8710" y="10106"/>
                    <a:pt x="8710" y="10150"/>
                  </a:cubicBezTo>
                  <a:cubicBezTo>
                    <a:pt x="8710" y="10235"/>
                    <a:pt x="8744" y="10322"/>
                    <a:pt x="8812" y="10366"/>
                  </a:cubicBezTo>
                  <a:lnTo>
                    <a:pt x="8761" y="10930"/>
                  </a:lnTo>
                  <a:cubicBezTo>
                    <a:pt x="8727" y="10974"/>
                    <a:pt x="8710" y="11037"/>
                    <a:pt x="8710" y="11103"/>
                  </a:cubicBezTo>
                  <a:cubicBezTo>
                    <a:pt x="8710" y="11103"/>
                    <a:pt x="8710" y="11103"/>
                    <a:pt x="8710" y="11103"/>
                  </a:cubicBezTo>
                  <a:lnTo>
                    <a:pt x="4567" y="14963"/>
                  </a:lnTo>
                  <a:lnTo>
                    <a:pt x="5913" y="10670"/>
                  </a:lnTo>
                  <a:cubicBezTo>
                    <a:pt x="5998" y="10648"/>
                    <a:pt x="6066" y="10539"/>
                    <a:pt x="6066" y="10432"/>
                  </a:cubicBezTo>
                  <a:cubicBezTo>
                    <a:pt x="6066" y="10366"/>
                    <a:pt x="6049" y="10322"/>
                    <a:pt x="6032" y="10279"/>
                  </a:cubicBezTo>
                  <a:lnTo>
                    <a:pt x="6926" y="7524"/>
                  </a:lnTo>
                  <a:cubicBezTo>
                    <a:pt x="6926" y="7524"/>
                    <a:pt x="6943" y="7524"/>
                    <a:pt x="6943" y="7524"/>
                  </a:cubicBezTo>
                  <a:cubicBezTo>
                    <a:pt x="6975" y="7524"/>
                    <a:pt x="7009" y="7502"/>
                    <a:pt x="7026" y="7502"/>
                  </a:cubicBezTo>
                  <a:moveTo>
                    <a:pt x="353" y="11883"/>
                  </a:moveTo>
                  <a:cubicBezTo>
                    <a:pt x="338" y="11817"/>
                    <a:pt x="287" y="11754"/>
                    <a:pt x="236" y="11732"/>
                  </a:cubicBezTo>
                  <a:lnTo>
                    <a:pt x="776" y="7590"/>
                  </a:lnTo>
                  <a:lnTo>
                    <a:pt x="1804" y="11861"/>
                  </a:lnTo>
                  <a:cubicBezTo>
                    <a:pt x="1787" y="11883"/>
                    <a:pt x="1753" y="11927"/>
                    <a:pt x="1736" y="11949"/>
                  </a:cubicBezTo>
                  <a:close/>
                  <a:moveTo>
                    <a:pt x="14187" y="8001"/>
                  </a:moveTo>
                  <a:lnTo>
                    <a:pt x="18146" y="9868"/>
                  </a:lnTo>
                  <a:lnTo>
                    <a:pt x="14455" y="10561"/>
                  </a:lnTo>
                  <a:cubicBezTo>
                    <a:pt x="14423" y="10495"/>
                    <a:pt x="14372" y="10451"/>
                    <a:pt x="14304" y="10451"/>
                  </a:cubicBezTo>
                  <a:cubicBezTo>
                    <a:pt x="14221" y="10451"/>
                    <a:pt x="14153" y="10517"/>
                    <a:pt x="14119" y="10604"/>
                  </a:cubicBezTo>
                  <a:lnTo>
                    <a:pt x="9114" y="11015"/>
                  </a:lnTo>
                  <a:lnTo>
                    <a:pt x="13917" y="8001"/>
                  </a:lnTo>
                  <a:cubicBezTo>
                    <a:pt x="13951" y="8044"/>
                    <a:pt x="14002" y="8088"/>
                    <a:pt x="14051" y="8088"/>
                  </a:cubicBezTo>
                  <a:cubicBezTo>
                    <a:pt x="14102" y="8088"/>
                    <a:pt x="14153" y="8044"/>
                    <a:pt x="14187" y="8001"/>
                  </a:cubicBezTo>
                  <a:close/>
                  <a:moveTo>
                    <a:pt x="18550" y="10040"/>
                  </a:moveTo>
                  <a:cubicBezTo>
                    <a:pt x="18567" y="10018"/>
                    <a:pt x="18584" y="9953"/>
                    <a:pt x="18584" y="9909"/>
                  </a:cubicBezTo>
                  <a:cubicBezTo>
                    <a:pt x="18584" y="9890"/>
                    <a:pt x="18584" y="9890"/>
                    <a:pt x="18584" y="9868"/>
                  </a:cubicBezTo>
                  <a:cubicBezTo>
                    <a:pt x="19679" y="9172"/>
                    <a:pt x="20826" y="8501"/>
                    <a:pt x="21247" y="8370"/>
                  </a:cubicBezTo>
                  <a:cubicBezTo>
                    <a:pt x="21247" y="8392"/>
                    <a:pt x="21262" y="8414"/>
                    <a:pt x="21279" y="8436"/>
                  </a:cubicBezTo>
                  <a:lnTo>
                    <a:pt x="19830" y="12231"/>
                  </a:lnTo>
                  <a:cubicBezTo>
                    <a:pt x="19813" y="12231"/>
                    <a:pt x="19813" y="12231"/>
                    <a:pt x="19796" y="12231"/>
                  </a:cubicBezTo>
                  <a:cubicBezTo>
                    <a:pt x="19779" y="12231"/>
                    <a:pt x="19764" y="12231"/>
                    <a:pt x="19747" y="12231"/>
                  </a:cubicBezTo>
                  <a:close/>
                  <a:moveTo>
                    <a:pt x="14489" y="10714"/>
                  </a:moveTo>
                  <a:lnTo>
                    <a:pt x="17489" y="10150"/>
                  </a:lnTo>
                  <a:lnTo>
                    <a:pt x="18063" y="10040"/>
                  </a:lnTo>
                  <a:lnTo>
                    <a:pt x="12924" y="13531"/>
                  </a:lnTo>
                  <a:lnTo>
                    <a:pt x="14221" y="10908"/>
                  </a:lnTo>
                  <a:cubicBezTo>
                    <a:pt x="14253" y="10908"/>
                    <a:pt x="14270" y="10930"/>
                    <a:pt x="14304" y="10930"/>
                  </a:cubicBezTo>
                  <a:cubicBezTo>
                    <a:pt x="14389" y="10930"/>
                    <a:pt x="14472" y="10821"/>
                    <a:pt x="14489" y="10714"/>
                  </a:cubicBezTo>
                  <a:moveTo>
                    <a:pt x="12956" y="13791"/>
                  </a:moveTo>
                  <a:cubicBezTo>
                    <a:pt x="12956" y="13791"/>
                    <a:pt x="12956" y="13770"/>
                    <a:pt x="12956" y="13748"/>
                  </a:cubicBezTo>
                  <a:cubicBezTo>
                    <a:pt x="12956" y="13728"/>
                    <a:pt x="12956" y="13706"/>
                    <a:pt x="12956" y="13684"/>
                  </a:cubicBezTo>
                  <a:lnTo>
                    <a:pt x="18265" y="10084"/>
                  </a:lnTo>
                  <a:cubicBezTo>
                    <a:pt x="18265" y="10084"/>
                    <a:pt x="18280" y="10084"/>
                    <a:pt x="18280" y="10084"/>
                  </a:cubicBezTo>
                  <a:lnTo>
                    <a:pt x="16410" y="16242"/>
                  </a:lnTo>
                  <a:cubicBezTo>
                    <a:pt x="16410" y="16242"/>
                    <a:pt x="16410" y="16242"/>
                    <a:pt x="16410" y="16242"/>
                  </a:cubicBezTo>
                  <a:cubicBezTo>
                    <a:pt x="16359" y="16242"/>
                    <a:pt x="16327" y="16264"/>
                    <a:pt x="16293" y="16286"/>
                  </a:cubicBezTo>
                  <a:close/>
                  <a:moveTo>
                    <a:pt x="18450" y="10128"/>
                  </a:moveTo>
                  <a:lnTo>
                    <a:pt x="19645" y="12318"/>
                  </a:lnTo>
                  <a:cubicBezTo>
                    <a:pt x="19628" y="12362"/>
                    <a:pt x="19611" y="12403"/>
                    <a:pt x="19611" y="12469"/>
                  </a:cubicBezTo>
                  <a:cubicBezTo>
                    <a:pt x="19611" y="12491"/>
                    <a:pt x="19611" y="12535"/>
                    <a:pt x="19628" y="12556"/>
                  </a:cubicBezTo>
                  <a:lnTo>
                    <a:pt x="16563" y="16201"/>
                  </a:lnTo>
                  <a:lnTo>
                    <a:pt x="18382" y="10150"/>
                  </a:lnTo>
                  <a:cubicBezTo>
                    <a:pt x="18382" y="10150"/>
                    <a:pt x="18399" y="10150"/>
                    <a:pt x="18399" y="10150"/>
                  </a:cubicBezTo>
                  <a:cubicBezTo>
                    <a:pt x="18416" y="10150"/>
                    <a:pt x="18433" y="10150"/>
                    <a:pt x="18450" y="10128"/>
                  </a:cubicBezTo>
                  <a:moveTo>
                    <a:pt x="1534" y="15418"/>
                  </a:moveTo>
                  <a:cubicBezTo>
                    <a:pt x="1551" y="15396"/>
                    <a:pt x="1551" y="15355"/>
                    <a:pt x="1551" y="15333"/>
                  </a:cubicBezTo>
                  <a:cubicBezTo>
                    <a:pt x="1551" y="15245"/>
                    <a:pt x="1534" y="15201"/>
                    <a:pt x="1500" y="15158"/>
                  </a:cubicBezTo>
                  <a:lnTo>
                    <a:pt x="1938" y="12296"/>
                  </a:lnTo>
                  <a:cubicBezTo>
                    <a:pt x="2023" y="12274"/>
                    <a:pt x="2106" y="12187"/>
                    <a:pt x="2106" y="12058"/>
                  </a:cubicBezTo>
                  <a:cubicBezTo>
                    <a:pt x="2106" y="12058"/>
                    <a:pt x="2106" y="12058"/>
                    <a:pt x="2106" y="12036"/>
                  </a:cubicBezTo>
                  <a:lnTo>
                    <a:pt x="5711" y="10539"/>
                  </a:lnTo>
                  <a:cubicBezTo>
                    <a:pt x="5728" y="10582"/>
                    <a:pt x="5762" y="10604"/>
                    <a:pt x="5796" y="10626"/>
                  </a:cubicBezTo>
                  <a:lnTo>
                    <a:pt x="4448" y="14919"/>
                  </a:lnTo>
                  <a:cubicBezTo>
                    <a:pt x="4431" y="14919"/>
                    <a:pt x="4431" y="14919"/>
                    <a:pt x="4431" y="14919"/>
                  </a:cubicBezTo>
                  <a:cubicBezTo>
                    <a:pt x="4331" y="14919"/>
                    <a:pt x="4246" y="15029"/>
                    <a:pt x="4246" y="15158"/>
                  </a:cubicBezTo>
                  <a:cubicBezTo>
                    <a:pt x="4246" y="15267"/>
                    <a:pt x="4297" y="15376"/>
                    <a:pt x="4382" y="15396"/>
                  </a:cubicBezTo>
                  <a:lnTo>
                    <a:pt x="4633" y="18043"/>
                  </a:lnTo>
                  <a:cubicBezTo>
                    <a:pt x="4633" y="18043"/>
                    <a:pt x="4633" y="18043"/>
                    <a:pt x="4633" y="18043"/>
                  </a:cubicBezTo>
                  <a:cubicBezTo>
                    <a:pt x="4145" y="17523"/>
                    <a:pt x="2595" y="16264"/>
                    <a:pt x="1534" y="15418"/>
                  </a:cubicBezTo>
                  <a:moveTo>
                    <a:pt x="9065" y="11190"/>
                  </a:moveTo>
                  <a:cubicBezTo>
                    <a:pt x="9065" y="11190"/>
                    <a:pt x="9065" y="11168"/>
                    <a:pt x="9065" y="11168"/>
                  </a:cubicBezTo>
                  <a:lnTo>
                    <a:pt x="14119" y="10755"/>
                  </a:lnTo>
                  <a:cubicBezTo>
                    <a:pt x="14119" y="10777"/>
                    <a:pt x="14136" y="10799"/>
                    <a:pt x="14136" y="10799"/>
                  </a:cubicBezTo>
                  <a:lnTo>
                    <a:pt x="12788" y="13509"/>
                  </a:lnTo>
                  <a:cubicBezTo>
                    <a:pt x="12788" y="13509"/>
                    <a:pt x="12771" y="13509"/>
                    <a:pt x="12771" y="13509"/>
                  </a:cubicBezTo>
                  <a:cubicBezTo>
                    <a:pt x="12722" y="13509"/>
                    <a:pt x="12671" y="13531"/>
                    <a:pt x="12637" y="13575"/>
                  </a:cubicBezTo>
                  <a:close/>
                  <a:moveTo>
                    <a:pt x="4618" y="15158"/>
                  </a:moveTo>
                  <a:cubicBezTo>
                    <a:pt x="4618" y="15158"/>
                    <a:pt x="4618" y="15158"/>
                    <a:pt x="4618" y="15158"/>
                  </a:cubicBezTo>
                  <a:cubicBezTo>
                    <a:pt x="4618" y="15136"/>
                    <a:pt x="4618" y="15136"/>
                    <a:pt x="4618" y="15114"/>
                  </a:cubicBezTo>
                  <a:lnTo>
                    <a:pt x="8744" y="11256"/>
                  </a:lnTo>
                  <a:cubicBezTo>
                    <a:pt x="8778" y="11297"/>
                    <a:pt x="8812" y="11319"/>
                    <a:pt x="8863" y="11341"/>
                  </a:cubicBezTo>
                  <a:lnTo>
                    <a:pt x="11979" y="17132"/>
                  </a:lnTo>
                  <a:cubicBezTo>
                    <a:pt x="11979" y="17132"/>
                    <a:pt x="11979" y="17154"/>
                    <a:pt x="11962" y="17154"/>
                  </a:cubicBezTo>
                  <a:close/>
                  <a:moveTo>
                    <a:pt x="8997" y="11319"/>
                  </a:moveTo>
                  <a:lnTo>
                    <a:pt x="12586" y="13706"/>
                  </a:lnTo>
                  <a:cubicBezTo>
                    <a:pt x="12586" y="13728"/>
                    <a:pt x="12586" y="13748"/>
                    <a:pt x="12586" y="13748"/>
                  </a:cubicBezTo>
                  <a:cubicBezTo>
                    <a:pt x="12586" y="13835"/>
                    <a:pt x="12620" y="13901"/>
                    <a:pt x="12654" y="13945"/>
                  </a:cubicBezTo>
                  <a:lnTo>
                    <a:pt x="12081" y="17044"/>
                  </a:lnTo>
                  <a:cubicBezTo>
                    <a:pt x="12081" y="17044"/>
                    <a:pt x="12081" y="17044"/>
                    <a:pt x="12081" y="17044"/>
                  </a:cubicBezTo>
                  <a:close/>
                  <a:moveTo>
                    <a:pt x="287" y="12165"/>
                  </a:moveTo>
                  <a:cubicBezTo>
                    <a:pt x="321" y="12121"/>
                    <a:pt x="338" y="12080"/>
                    <a:pt x="353" y="12036"/>
                  </a:cubicBezTo>
                  <a:lnTo>
                    <a:pt x="1736" y="12099"/>
                  </a:lnTo>
                  <a:cubicBezTo>
                    <a:pt x="1736" y="12165"/>
                    <a:pt x="1770" y="12231"/>
                    <a:pt x="1821" y="12253"/>
                  </a:cubicBezTo>
                  <a:lnTo>
                    <a:pt x="1382" y="15094"/>
                  </a:lnTo>
                  <a:cubicBezTo>
                    <a:pt x="1382" y="15094"/>
                    <a:pt x="1365" y="15073"/>
                    <a:pt x="1365" y="15073"/>
                  </a:cubicBezTo>
                  <a:cubicBezTo>
                    <a:pt x="1365" y="15073"/>
                    <a:pt x="1348" y="15073"/>
                    <a:pt x="1348" y="15094"/>
                  </a:cubicBezTo>
                  <a:close/>
                  <a:moveTo>
                    <a:pt x="12890" y="13923"/>
                  </a:moveTo>
                  <a:lnTo>
                    <a:pt x="16225" y="16439"/>
                  </a:lnTo>
                  <a:cubicBezTo>
                    <a:pt x="16225" y="16439"/>
                    <a:pt x="16225" y="16461"/>
                    <a:pt x="16225" y="16480"/>
                  </a:cubicBezTo>
                  <a:cubicBezTo>
                    <a:pt x="16225" y="16502"/>
                    <a:pt x="16225" y="16524"/>
                    <a:pt x="16225" y="16546"/>
                  </a:cubicBezTo>
                  <a:lnTo>
                    <a:pt x="11473" y="21165"/>
                  </a:lnTo>
                  <a:cubicBezTo>
                    <a:pt x="11473" y="21165"/>
                    <a:pt x="11456" y="21165"/>
                    <a:pt x="11456" y="21165"/>
                  </a:cubicBezTo>
                  <a:lnTo>
                    <a:pt x="12131" y="17523"/>
                  </a:lnTo>
                  <a:cubicBezTo>
                    <a:pt x="12131" y="17523"/>
                    <a:pt x="12131" y="17523"/>
                    <a:pt x="12131" y="17523"/>
                  </a:cubicBezTo>
                  <a:cubicBezTo>
                    <a:pt x="12233" y="17523"/>
                    <a:pt x="12316" y="17414"/>
                    <a:pt x="12316" y="17285"/>
                  </a:cubicBezTo>
                  <a:cubicBezTo>
                    <a:pt x="12316" y="17197"/>
                    <a:pt x="12284" y="17110"/>
                    <a:pt x="12233" y="17066"/>
                  </a:cubicBezTo>
                  <a:lnTo>
                    <a:pt x="12771" y="13988"/>
                  </a:lnTo>
                  <a:cubicBezTo>
                    <a:pt x="12771" y="13988"/>
                    <a:pt x="12771" y="13988"/>
                    <a:pt x="12771" y="13988"/>
                  </a:cubicBezTo>
                  <a:cubicBezTo>
                    <a:pt x="12822" y="13988"/>
                    <a:pt x="12856" y="13966"/>
                    <a:pt x="12890" y="13923"/>
                  </a:cubicBezTo>
                  <a:moveTo>
                    <a:pt x="4903" y="18260"/>
                  </a:moveTo>
                  <a:cubicBezTo>
                    <a:pt x="4903" y="18260"/>
                    <a:pt x="4903" y="18260"/>
                    <a:pt x="4903" y="18260"/>
                  </a:cubicBezTo>
                  <a:cubicBezTo>
                    <a:pt x="4903" y="18128"/>
                    <a:pt x="4835" y="18043"/>
                    <a:pt x="4752" y="18021"/>
                  </a:cubicBezTo>
                  <a:lnTo>
                    <a:pt x="4499" y="15376"/>
                  </a:lnTo>
                  <a:cubicBezTo>
                    <a:pt x="4533" y="15355"/>
                    <a:pt x="4550" y="15333"/>
                    <a:pt x="4567" y="15311"/>
                  </a:cubicBezTo>
                  <a:lnTo>
                    <a:pt x="11928" y="17304"/>
                  </a:lnTo>
                  <a:lnTo>
                    <a:pt x="7768" y="19453"/>
                  </a:lnTo>
                  <a:cubicBezTo>
                    <a:pt x="7734" y="19388"/>
                    <a:pt x="7683" y="19366"/>
                    <a:pt x="7615" y="19366"/>
                  </a:cubicBezTo>
                  <a:cubicBezTo>
                    <a:pt x="7566" y="19366"/>
                    <a:pt x="7515" y="19388"/>
                    <a:pt x="7481" y="19453"/>
                  </a:cubicBezTo>
                  <a:close/>
                  <a:moveTo>
                    <a:pt x="7802" y="19626"/>
                  </a:moveTo>
                  <a:cubicBezTo>
                    <a:pt x="7802" y="19604"/>
                    <a:pt x="7802" y="19604"/>
                    <a:pt x="7802" y="19604"/>
                  </a:cubicBezTo>
                  <a:cubicBezTo>
                    <a:pt x="7802" y="19604"/>
                    <a:pt x="7802" y="19582"/>
                    <a:pt x="7802" y="19582"/>
                  </a:cubicBezTo>
                  <a:lnTo>
                    <a:pt x="11979" y="17436"/>
                  </a:lnTo>
                  <a:cubicBezTo>
                    <a:pt x="11996" y="17436"/>
                    <a:pt x="11996" y="17457"/>
                    <a:pt x="12013" y="17457"/>
                  </a:cubicBezTo>
                  <a:lnTo>
                    <a:pt x="11339" y="21124"/>
                  </a:lnTo>
                  <a:cubicBezTo>
                    <a:pt x="11288" y="21145"/>
                    <a:pt x="11254" y="21165"/>
                    <a:pt x="11222" y="21209"/>
                  </a:cubicBezTo>
                  <a:close/>
                </a:path>
              </a:pathLst>
            </a:custGeom>
            <a:gradFill flip="none" rotWithShape="1">
              <a:gsLst>
                <a:gs pos="0">
                  <a:schemeClr val="accent2"/>
                </a:gs>
                <a:gs pos="100000">
                  <a:schemeClr val="accent3"/>
                </a:gs>
              </a:gsLst>
              <a:lin ang="5400011" scaled="0"/>
            </a:gra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843" name="Google Shape;924;p47"/>
          <p:cNvSpPr/>
          <p:nvPr/>
        </p:nvSpPr>
        <p:spPr>
          <a:xfrm>
            <a:off x="7504616" y="1270383"/>
            <a:ext cx="580445"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844" name="Google Shape;925;p47"/>
          <p:cNvSpPr/>
          <p:nvPr/>
        </p:nvSpPr>
        <p:spPr>
          <a:xfrm>
            <a:off x="5102440" y="3150808"/>
            <a:ext cx="580445" cy="580318"/>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845" name="Google Shape;926;p47"/>
          <p:cNvSpPr/>
          <p:nvPr/>
        </p:nvSpPr>
        <p:spPr>
          <a:xfrm>
            <a:off x="7083242" y="3130640"/>
            <a:ext cx="287585" cy="287517"/>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846" name="Google Shape;927;p47"/>
          <p:cNvSpPr/>
          <p:nvPr/>
        </p:nvSpPr>
        <p:spPr>
          <a:xfrm>
            <a:off x="5316959" y="429774"/>
            <a:ext cx="831616" cy="831424"/>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
        <p:nvSpPr>
          <p:cNvPr id="847" name="Google Shape;928;p47"/>
          <p:cNvSpPr/>
          <p:nvPr/>
        </p:nvSpPr>
        <p:spPr>
          <a:xfrm>
            <a:off x="5077083" y="1494831"/>
            <a:ext cx="209610" cy="209562"/>
          </a:xfrm>
          <a:custGeom>
            <a:avLst/>
            <a:gdLst/>
            <a:ahLst/>
            <a:cxnLst>
              <a:cxn ang="0">
                <a:pos x="wd2" y="hd2"/>
              </a:cxn>
              <a:cxn ang="5400000">
                <a:pos x="wd2" y="hd2"/>
              </a:cxn>
              <a:cxn ang="10800000">
                <a:pos x="wd2" y="hd2"/>
              </a:cxn>
              <a:cxn ang="16200000">
                <a:pos x="wd2" y="hd2"/>
              </a:cxn>
            </a:cxnLst>
            <a:rect l="0" t="0" r="r" b="b"/>
            <a:pathLst>
              <a:path w="18996" h="18997" extrusionOk="0">
                <a:moveTo>
                  <a:pt x="18217" y="5748"/>
                </a:moveTo>
                <a:cubicBezTo>
                  <a:pt x="20301" y="10555"/>
                  <a:pt x="18055" y="16166"/>
                  <a:pt x="13249" y="18210"/>
                </a:cubicBezTo>
                <a:cubicBezTo>
                  <a:pt x="8439" y="20295"/>
                  <a:pt x="2829" y="18094"/>
                  <a:pt x="785" y="13282"/>
                </a:cubicBezTo>
                <a:cubicBezTo>
                  <a:pt x="-1299" y="8435"/>
                  <a:pt x="906" y="2864"/>
                  <a:pt x="5757" y="780"/>
                </a:cubicBezTo>
                <a:cubicBezTo>
                  <a:pt x="10563" y="-1305"/>
                  <a:pt x="16133" y="937"/>
                  <a:pt x="18217" y="5748"/>
                </a:cubicBezTo>
              </a:path>
            </a:pathLst>
          </a:custGeom>
          <a:gradFill>
            <a:gsLst>
              <a:gs pos="0">
                <a:srgbClr val="CEABFF"/>
              </a:gs>
              <a:gs pos="57000">
                <a:schemeClr val="accent4">
                  <a:lumOff val="44000"/>
                  <a:alpha val="0"/>
                </a:schemeClr>
              </a:gs>
              <a:gs pos="100000">
                <a:schemeClr val="accent4">
                  <a:lumOff val="44000"/>
                  <a:alpha val="0"/>
                </a:schemeClr>
              </a:gs>
            </a:gsLst>
            <a:path path="circle">
              <a:fillToRect l="37721" t="-19636" r="62278" b="119636"/>
            </a:path>
          </a:gradFill>
          <a:ln w="12700">
            <a:miter lim="400000"/>
          </a:ln>
        </p:spPr>
        <p:txBody>
          <a:bodyPr lIns="45719" rIns="45719" anchor="ctr"/>
          <a:lstStyle/>
          <a:p>
            <a:pPr>
              <a:defRPr>
                <a:solidFill>
                  <a:srgbClr val="000000"/>
                </a:solidFill>
              </a:defRPr>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Box 2"/>
          <p:cNvSpPr txBox="1"/>
          <p:nvPr/>
        </p:nvSpPr>
        <p:spPr>
          <a:xfrm>
            <a:off x="1569719" y="255504"/>
            <a:ext cx="6004561"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000" b="1"/>
            </a:lvl1pPr>
          </a:lstStyle>
          <a:p>
            <a:r>
              <a:t>Linear Searching</a:t>
            </a:r>
          </a:p>
        </p:txBody>
      </p:sp>
      <p:sp>
        <p:nvSpPr>
          <p:cNvPr id="516" name="TextBox 3"/>
          <p:cNvSpPr txBox="1"/>
          <p:nvPr/>
        </p:nvSpPr>
        <p:spPr>
          <a:xfrm>
            <a:off x="226195" y="747661"/>
            <a:ext cx="8317547" cy="522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Linear axtarış</a:t>
            </a:r>
            <a:r>
              <a:rPr b="0"/>
              <a:t>, istənilən dəyəri tapmaq üçün siyahının və ya məlumat dəstinin bir ucundan keçdiyi axtarış alqoritmi olaraq müəyyən edilir.</a:t>
            </a:r>
          </a:p>
        </p:txBody>
      </p:sp>
      <p:pic>
        <p:nvPicPr>
          <p:cNvPr id="517" name="Рисунок 4" descr="Рисунок 4"/>
          <p:cNvPicPr>
            <a:picLocks noChangeAspect="1"/>
          </p:cNvPicPr>
          <p:nvPr/>
        </p:nvPicPr>
        <p:blipFill>
          <a:blip r:embed="rId2"/>
          <a:srcRect l="7040" t="8144" r="12313" b="6100"/>
          <a:stretch>
            <a:fillRect/>
          </a:stretch>
        </p:blipFill>
        <p:spPr>
          <a:xfrm>
            <a:off x="5657851" y="1725842"/>
            <a:ext cx="3486149" cy="2126837"/>
          </a:xfrm>
          <a:prstGeom prst="rect">
            <a:avLst/>
          </a:prstGeom>
          <a:ln w="12700">
            <a:miter lim="400000"/>
          </a:ln>
        </p:spPr>
      </p:pic>
      <p:sp>
        <p:nvSpPr>
          <p:cNvPr id="518" name="TextBox 5"/>
          <p:cNvSpPr txBox="1"/>
          <p:nvPr/>
        </p:nvSpPr>
        <p:spPr>
          <a:xfrm>
            <a:off x="226194" y="1347693"/>
            <a:ext cx="5385937" cy="3413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Linear axtarış</a:t>
            </a:r>
            <a:r>
              <a:rPr b="0"/>
              <a:t>, istədiyiniz qiymət tapılana və ya siyahının sonuna çatana qədər siyahıdakı hər elementi ardıcıl olaraq yoxlamaqla işləyir. </a:t>
            </a:r>
            <a:endParaRPr sz="1200"/>
          </a:p>
          <a:p>
            <a:pPr>
              <a:lnSpc>
                <a:spcPct val="107000"/>
              </a:lnSpc>
              <a:spcBef>
                <a:spcPts val="800"/>
              </a:spcBef>
              <a:defRPr sz="1600" b="1">
                <a:latin typeface="Calibri"/>
                <a:ea typeface="Calibri"/>
                <a:cs typeface="Calibri"/>
                <a:sym typeface="Calibri"/>
              </a:defRPr>
            </a:pPr>
            <a:r>
              <a:t>Linear axtarışın xüsusiyyətləri :</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Zaman Mürəkkəbliyi: </a:t>
            </a:r>
            <a:r>
              <a:rPr b="0"/>
              <a:t>Linear axtarışın ən pis hal zaman mürəkkəbliyi </a:t>
            </a:r>
            <a:r>
              <a:rPr sz="1100"/>
              <a:t>O</a:t>
            </a:r>
            <a:r>
              <a:t>(n)</a:t>
            </a:r>
            <a:r>
              <a:rPr b="0"/>
              <a:t>dir. Burada n- ariya ölçüsüdür.</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Space Complexity:</a:t>
            </a:r>
            <a:r>
              <a:rPr b="0"/>
              <a:t>  Linear axtarış daimi bir miqdarda yaddaş tələb edir</a:t>
            </a:r>
            <a:r>
              <a:rPr sz="1100" b="0"/>
              <a:t>.</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Effektivlik:</a:t>
            </a:r>
            <a:r>
              <a:rPr b="0"/>
              <a:t> Linear axtarış kiçik datasetlər üçün effektiv olsa da, daha böyük datasetlər üçün keyfiyyətsiz olur. Praktikada çox vaxt </a:t>
            </a:r>
            <a:r>
              <a:t>Linear</a:t>
            </a:r>
            <a:r>
              <a:rPr b="0"/>
              <a:t> axtarış daha mürəkkəb alqoritmlərdə subroutin kimi istifadə olunur.</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Həyata keçirilməsi.</a:t>
            </a:r>
            <a:r>
              <a:rPr b="0"/>
              <a:t> </a:t>
            </a:r>
            <a:r>
              <a:t>Linear</a:t>
            </a:r>
            <a:r>
              <a:rPr b="0"/>
              <a:t> axtarış asanlıqla bir ilgək vasitəsi ilə həyata keçirilə bilər. Hər bir iterasiya hədəf dəyərini array-ın hazırkı elementi ilə müqayisə edir.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TextBox 10"/>
          <p:cNvSpPr txBox="1"/>
          <p:nvPr/>
        </p:nvSpPr>
        <p:spPr>
          <a:xfrm>
            <a:off x="370572" y="313824"/>
            <a:ext cx="8402855" cy="231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107000"/>
              </a:lnSpc>
              <a:spcBef>
                <a:spcPts val="800"/>
              </a:spcBef>
              <a:buClr>
                <a:srgbClr val="000000"/>
              </a:buClr>
              <a:buSzPct val="100000"/>
              <a:buFont typeface="Symbol"/>
              <a:buChar char="·"/>
              <a:defRPr b="1">
                <a:latin typeface="Calibri"/>
                <a:ea typeface="Calibri"/>
                <a:cs typeface="Calibri"/>
                <a:sym typeface="Calibri"/>
              </a:defRPr>
            </a:pPr>
            <a:r>
              <a:t>Linear axtarışın tətbiqi :</a:t>
            </a:r>
            <a:r>
              <a:rPr sz="1200"/>
              <a:t> </a:t>
            </a:r>
            <a:r>
              <a:rPr b="0"/>
              <a:t>Linear axtarış kompüter elmində və ondan kənarda bir neçə praktiki tətbiqə malikdir. Aşağıda bəzi misalları göstərmək yerinə düşür:</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Phonebook Axtarış:</a:t>
            </a:r>
            <a:r>
              <a:rPr b="0"/>
              <a:t> Linear axtarış telefon kitabçası vasitəsilə axtarış üçün istifadə edilə bilər şəxsin adını tapmaq üçün, onların telefon nömrəsini nəzərə alaraq. </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Spell Checkers:</a:t>
            </a:r>
            <a:r>
              <a:rPr b="0"/>
              <a:t>  Alqoritm sənəddəki hər bir sözü uyğun tapılana qədər düzgün yazılı sözlərin lüğəti ilə müqayisə edir.</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Minimal və Maksimum Dəyərlərin Tapılması. </a:t>
            </a:r>
            <a:r>
              <a:rPr b="0"/>
              <a:t>Array və ya siyahıda minimum və maksimum dəyərləri tapmaq üçün </a:t>
            </a:r>
            <a:r>
              <a:t>Linear</a:t>
            </a:r>
            <a:r>
              <a:rPr b="0"/>
              <a:t> axtarış istifadə edilə bilər. </a:t>
            </a:r>
            <a:endParaRPr sz="1200"/>
          </a:p>
          <a:p>
            <a:pPr marL="342900" indent="-342900">
              <a:lnSpc>
                <a:spcPct val="107000"/>
              </a:lnSpc>
              <a:spcBef>
                <a:spcPts val="800"/>
              </a:spcBef>
              <a:buClr>
                <a:srgbClr val="000000"/>
              </a:buClr>
              <a:buSzPct val="100000"/>
              <a:buFont typeface="Symbol"/>
              <a:buChar char="·"/>
              <a:defRPr b="1">
                <a:latin typeface="Calibri"/>
                <a:ea typeface="Calibri"/>
                <a:cs typeface="Calibri"/>
                <a:sym typeface="Calibri"/>
              </a:defRPr>
            </a:pPr>
            <a:r>
              <a:t>Sırasız verilənlər vasitəsilə axtarış.</a:t>
            </a:r>
            <a:r>
              <a:rPr b="0"/>
              <a:t> </a:t>
            </a:r>
            <a:r>
              <a:t>Linear</a:t>
            </a:r>
            <a:r>
              <a:rPr b="0"/>
              <a:t> axtarış qeyri-</a:t>
            </a:r>
            <a:r>
              <a:t> Linear</a:t>
            </a:r>
            <a:r>
              <a:rPr b="0"/>
              <a:t> məlumatlar vasitəsilə axtarış üçün faydalıdır.</a:t>
            </a:r>
          </a:p>
        </p:txBody>
      </p:sp>
      <p:sp>
        <p:nvSpPr>
          <p:cNvPr id="521" name="TextBox 11"/>
          <p:cNvSpPr txBox="1"/>
          <p:nvPr/>
        </p:nvSpPr>
        <p:spPr>
          <a:xfrm>
            <a:off x="370572" y="2571750"/>
            <a:ext cx="8402854" cy="2445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1600" b="1">
                <a:latin typeface="Calibri"/>
                <a:ea typeface="Calibri"/>
                <a:cs typeface="Calibri"/>
                <a:sym typeface="Calibri"/>
              </a:defRPr>
            </a:pPr>
            <a:r>
              <a:t>Linear axtarışın üstünlükləri :</a:t>
            </a:r>
            <a:endParaRPr sz="1200"/>
          </a:p>
          <a:p>
            <a:pPr>
              <a:lnSpc>
                <a:spcPct val="107000"/>
              </a:lnSpc>
              <a:spcBef>
                <a:spcPts val="800"/>
              </a:spcBef>
              <a:defRPr>
                <a:latin typeface="Calibri"/>
                <a:ea typeface="Calibri"/>
                <a:cs typeface="Calibri"/>
                <a:sym typeface="Calibri"/>
              </a:defRPr>
            </a:pPr>
            <a:r>
              <a:t>Aşağıda </a:t>
            </a:r>
            <a:r>
              <a:rPr b="1"/>
              <a:t>Linear</a:t>
            </a:r>
            <a:r>
              <a:t> axtarışdan istifadənin bəzi üstünlükləri :</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Sadəlik</a:t>
            </a:r>
            <a:r>
              <a:rPr b="0"/>
              <a:t>: </a:t>
            </a:r>
            <a:r>
              <a:t>Linear</a:t>
            </a:r>
            <a:r>
              <a:rPr b="0"/>
              <a:t> axtarış çox sadə alqoritmdir. Anlamaq və həyata keçirmək üçün.</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Qeyri-bərabər məlumatlarla işləyir. </a:t>
            </a:r>
            <a:r>
              <a:rPr b="0"/>
              <a:t> </a:t>
            </a:r>
            <a:r>
              <a:t>Linear</a:t>
            </a:r>
            <a:r>
              <a:rPr b="0"/>
              <a:t> axtarış qeyri-bərabər məlumatlarla yaxşı işləyir. Axtarışı həyata keçirməzdən əvvəl məlumatların əvvəlcədən işlənməsini və ya sıralanıması tələb olunmur.</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Yaddaşın az istifadəsi.</a:t>
            </a:r>
            <a:r>
              <a:rPr b="0"/>
              <a:t> </a:t>
            </a:r>
            <a:r>
              <a:t>Linear</a:t>
            </a:r>
            <a:r>
              <a:rPr b="0"/>
              <a:t> axtarış yalnız axtarış aparılan indiki elementin indeksini saxlamaq üçün az miqdarda yaddaş tələb edir.</a:t>
            </a:r>
            <a:endParaRPr sz="1200"/>
          </a:p>
          <a:p>
            <a:pPr marL="342900" indent="-342900">
              <a:lnSpc>
                <a:spcPct val="107000"/>
              </a:lnSpc>
              <a:spcBef>
                <a:spcPts val="800"/>
              </a:spcBef>
              <a:buClr>
                <a:srgbClr val="000000"/>
              </a:buClr>
              <a:buSzPct val="100000"/>
              <a:buFont typeface="Symbol"/>
              <a:buChar char="·"/>
              <a:defRPr b="1">
                <a:latin typeface="Calibri"/>
                <a:ea typeface="Calibri"/>
                <a:cs typeface="Calibri"/>
                <a:sym typeface="Calibri"/>
              </a:defRPr>
            </a:pPr>
            <a:r>
              <a:t>Asanlıqla debug etmək.</a:t>
            </a:r>
            <a:r>
              <a:rPr b="0"/>
              <a:t> Linear axtarış sadə alqoritm olduğu üçün, ortaya çıxa biləcək hər hansı bir məsələni debug etmək və problem həll etmək asandır.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TextBox 3"/>
          <p:cNvSpPr txBox="1"/>
          <p:nvPr/>
        </p:nvSpPr>
        <p:spPr>
          <a:xfrm>
            <a:off x="374582" y="216176"/>
            <a:ext cx="8213158" cy="234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sz="1600" b="1">
                <a:latin typeface="Calibri"/>
                <a:ea typeface="Calibri"/>
                <a:cs typeface="Calibri"/>
                <a:sym typeface="Calibri"/>
              </a:defRPr>
            </a:pPr>
            <a:r>
              <a:t>Linear axtarışın fəsadları : </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Böyük datasetlər üçün </a:t>
            </a:r>
            <a:r>
              <a:rPr b="0"/>
              <a:t>keyfiyyətsizdir. Dataset ölçüsü artdıqca, </a:t>
            </a:r>
            <a:r>
              <a:t>Linear</a:t>
            </a:r>
            <a:r>
              <a:rPr b="0"/>
              <a:t> axtarışla alınan vaxt da mütənasib olaraq artır. </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Məhdud tətbiqetmə</a:t>
            </a:r>
            <a:r>
              <a:rPr b="0"/>
              <a:t>: </a:t>
            </a:r>
            <a:r>
              <a:t>Linear</a:t>
            </a:r>
            <a:r>
              <a:rPr b="0"/>
              <a:t> axtarış yalnız çox böyük olmayan və ya çox mürəkkəb olmayan datasetlər üçün uyğundur.</a:t>
            </a:r>
            <a:endParaRPr sz="1200"/>
          </a:p>
          <a:p>
            <a:pPr marL="342900" indent="-342900">
              <a:lnSpc>
                <a:spcPct val="107000"/>
              </a:lnSpc>
              <a:buClr>
                <a:srgbClr val="000000"/>
              </a:buClr>
              <a:buSzPct val="100000"/>
              <a:buFont typeface="Symbol"/>
              <a:buChar char="·"/>
              <a:defRPr b="1">
                <a:latin typeface="Calibri"/>
                <a:ea typeface="Calibri"/>
                <a:cs typeface="Calibri"/>
                <a:sym typeface="Calibri"/>
              </a:defRPr>
            </a:pPr>
            <a:r>
              <a:t>Erkən dayandırılma yoxdur</a:t>
            </a:r>
            <a:r>
              <a:rPr b="0"/>
              <a:t>. </a:t>
            </a:r>
            <a:r>
              <a:t>Linear</a:t>
            </a:r>
            <a:r>
              <a:rPr b="0"/>
              <a:t> axtarış hədəf elementi tapıldıqdan sonra erkən dayandırılma mexanizmi yoxdur.</a:t>
            </a:r>
            <a:endParaRPr sz="1200"/>
          </a:p>
          <a:p>
            <a:pPr marL="342900" indent="-342900">
              <a:lnSpc>
                <a:spcPct val="107000"/>
              </a:lnSpc>
              <a:spcBef>
                <a:spcPts val="800"/>
              </a:spcBef>
              <a:buClr>
                <a:srgbClr val="000000"/>
              </a:buClr>
              <a:buSzPct val="100000"/>
              <a:buFont typeface="Symbol"/>
              <a:buChar char="·"/>
              <a:defRPr b="1">
                <a:latin typeface="Calibri"/>
                <a:ea typeface="Calibri"/>
                <a:cs typeface="Calibri"/>
                <a:sym typeface="Calibri"/>
              </a:defRPr>
            </a:pPr>
            <a:r>
              <a:t>Sıralanmış məlumatlar üçün keyfiyyətsiz</a:t>
            </a:r>
            <a:r>
              <a:rPr b="0"/>
              <a:t>. Verilənlər artıq sıralandıqda, </a:t>
            </a:r>
            <a:r>
              <a:t>Linear</a:t>
            </a:r>
            <a:r>
              <a:rPr b="0"/>
              <a:t> axtarış effektiv deyil, çünki hədəf elementindən artıq keçibsə belə, hər elementi bir-bir yoxlamaq lazımdır.</a:t>
            </a:r>
          </a:p>
        </p:txBody>
      </p:sp>
      <p:sp>
        <p:nvSpPr>
          <p:cNvPr id="524" name="TextBox 4"/>
          <p:cNvSpPr txBox="1"/>
          <p:nvPr/>
        </p:nvSpPr>
        <p:spPr>
          <a:xfrm>
            <a:off x="267902" y="2518982"/>
            <a:ext cx="6004560" cy="28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Linear Axtarış Alqoritmi Necə Işləyir?</a:t>
            </a:r>
          </a:p>
        </p:txBody>
      </p:sp>
      <p:pic>
        <p:nvPicPr>
          <p:cNvPr id="525" name="Рисунок 5" descr="Рисунок 5"/>
          <p:cNvPicPr>
            <a:picLocks noChangeAspect="1"/>
          </p:cNvPicPr>
          <p:nvPr/>
        </p:nvPicPr>
        <p:blipFill>
          <a:blip r:embed="rId2"/>
          <a:stretch>
            <a:fillRect/>
          </a:stretch>
        </p:blipFill>
        <p:spPr>
          <a:xfrm>
            <a:off x="5059680" y="2999607"/>
            <a:ext cx="3985260" cy="1309849"/>
          </a:xfrm>
          <a:prstGeom prst="rect">
            <a:avLst/>
          </a:prstGeom>
          <a:ln w="12700">
            <a:miter lim="400000"/>
          </a:ln>
        </p:spPr>
      </p:pic>
      <p:sp>
        <p:nvSpPr>
          <p:cNvPr id="526" name="TextBox 6"/>
          <p:cNvSpPr txBox="1"/>
          <p:nvPr/>
        </p:nvSpPr>
        <p:spPr>
          <a:xfrm>
            <a:off x="374582" y="2831632"/>
            <a:ext cx="4685098" cy="1833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b="1">
                <a:latin typeface="Calibri"/>
                <a:ea typeface="Calibri"/>
                <a:cs typeface="Calibri"/>
                <a:sym typeface="Calibri"/>
              </a:defRPr>
            </a:pPr>
            <a:r>
              <a:t>Linear</a:t>
            </a:r>
            <a:r>
              <a:rPr b="0"/>
              <a:t> Axtarış Alqoritmində, </a:t>
            </a:r>
            <a:endParaRPr sz="1200"/>
          </a:p>
          <a:p>
            <a:pPr marL="342900" indent="-342900">
              <a:lnSpc>
                <a:spcPct val="107000"/>
              </a:lnSpc>
              <a:buClr>
                <a:srgbClr val="000000"/>
              </a:buClr>
              <a:buSzPct val="100000"/>
              <a:buFont typeface="Symbol"/>
              <a:buChar char="·"/>
              <a:defRPr>
                <a:latin typeface="Calibri"/>
                <a:ea typeface="Calibri"/>
                <a:cs typeface="Calibri"/>
                <a:sym typeface="Calibri"/>
              </a:defRPr>
            </a:pPr>
            <a:r>
              <a:t>Hər bir element açar üçün potensial uyğunluq hesab olunur və eyni şeyi yoxlayır.</a:t>
            </a:r>
            <a:endParaRPr sz="1200"/>
          </a:p>
          <a:p>
            <a:pPr marL="342900" indent="-342900">
              <a:lnSpc>
                <a:spcPct val="107000"/>
              </a:lnSpc>
              <a:buClr>
                <a:srgbClr val="000000"/>
              </a:buClr>
              <a:buSzPct val="100000"/>
              <a:buFont typeface="Symbol"/>
              <a:buChar char="·"/>
              <a:defRPr>
                <a:latin typeface="Calibri"/>
                <a:ea typeface="Calibri"/>
                <a:cs typeface="Calibri"/>
                <a:sym typeface="Calibri"/>
              </a:defRPr>
            </a:pPr>
            <a:r>
              <a:t>Əgər açara bərabər hər hansı bir element tapılarsa, axtarış uğurlu olur və həmin elementin indeksi geri qaytarılır.</a:t>
            </a:r>
            <a:endParaRPr sz="1200"/>
          </a:p>
          <a:p>
            <a:pPr marL="342900" indent="-342900">
              <a:lnSpc>
                <a:spcPct val="107000"/>
              </a:lnSpc>
              <a:spcBef>
                <a:spcPts val="800"/>
              </a:spcBef>
              <a:buClr>
                <a:srgbClr val="000000"/>
              </a:buClr>
              <a:buSzPct val="100000"/>
              <a:buFont typeface="Symbol"/>
              <a:buChar char="·"/>
              <a:defRPr>
                <a:latin typeface="Calibri"/>
                <a:ea typeface="Calibri"/>
                <a:cs typeface="Calibri"/>
                <a:sym typeface="Calibri"/>
              </a:defRPr>
            </a:pPr>
            <a:r>
              <a:t>Əgər açara bərabər heç bir element tapılmazsa, axtarış "No match found" hasil edir.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Box 6"/>
          <p:cNvSpPr txBox="1"/>
          <p:nvPr/>
        </p:nvSpPr>
        <p:spPr>
          <a:xfrm>
            <a:off x="302393" y="276363"/>
            <a:ext cx="8384407" cy="1209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800"/>
              </a:spcBef>
              <a:defRPr>
                <a:latin typeface="Calibri"/>
                <a:ea typeface="Calibri"/>
                <a:cs typeface="Calibri"/>
                <a:sym typeface="Calibri"/>
              </a:defRPr>
            </a:pPr>
            <a:r>
              <a:t>Məsələn: ariya arr[] = {10, 50, 30, 70, 80, 20, 90, 40} və açar = 30</a:t>
            </a:r>
            <a:endParaRPr sz="1200"/>
          </a:p>
          <a:p>
            <a:pPr>
              <a:lnSpc>
                <a:spcPct val="107000"/>
              </a:lnSpc>
              <a:spcBef>
                <a:spcPts val="800"/>
              </a:spcBef>
              <a:defRPr b="1">
                <a:latin typeface="Calibri"/>
                <a:ea typeface="Calibri"/>
                <a:cs typeface="Calibri"/>
                <a:sym typeface="Calibri"/>
              </a:defRPr>
            </a:pPr>
            <a:r>
              <a:t>1-ci addım</a:t>
            </a:r>
            <a:r>
              <a:rPr b="0"/>
              <a:t>: Birinci elementdən (indeks 0) başla və açarla hər elementlə (arr[i]) müqayisə et.</a:t>
            </a:r>
            <a:endParaRPr sz="1200"/>
          </a:p>
          <a:p>
            <a:pPr marL="342900" indent="-342900">
              <a:lnSpc>
                <a:spcPct val="107000"/>
              </a:lnSpc>
              <a:spcBef>
                <a:spcPts val="800"/>
              </a:spcBef>
              <a:buClr>
                <a:srgbClr val="000000"/>
              </a:buClr>
              <a:buSzPct val="100000"/>
              <a:buFont typeface="Symbol"/>
              <a:buChar char="·"/>
              <a:defRPr>
                <a:latin typeface="Calibri"/>
                <a:ea typeface="Calibri"/>
                <a:cs typeface="Calibri"/>
                <a:sym typeface="Calibri"/>
              </a:defRPr>
            </a:pPr>
            <a:r>
              <a:t>Açarın birinci element arr ilə müqayisəsi[0]. SInce bərabər deyil, iterator potensial uyğun olaraq növbəti elementə keçir.</a:t>
            </a:r>
          </a:p>
        </p:txBody>
      </p:sp>
      <p:pic>
        <p:nvPicPr>
          <p:cNvPr id="529" name="Рисунок 7" descr="Рисунок 7"/>
          <p:cNvPicPr>
            <a:picLocks noChangeAspect="1"/>
          </p:cNvPicPr>
          <p:nvPr/>
        </p:nvPicPr>
        <p:blipFill>
          <a:blip r:embed="rId2"/>
          <a:srcRect l="5191" t="13394"/>
          <a:stretch>
            <a:fillRect/>
          </a:stretch>
        </p:blipFill>
        <p:spPr>
          <a:xfrm>
            <a:off x="2085105" y="1342963"/>
            <a:ext cx="4734795" cy="1316234"/>
          </a:xfrm>
          <a:prstGeom prst="rect">
            <a:avLst/>
          </a:prstGeom>
          <a:ln w="12700">
            <a:miter lim="400000"/>
          </a:ln>
        </p:spPr>
      </p:pic>
      <p:sp>
        <p:nvSpPr>
          <p:cNvPr id="530" name="TextBox 8"/>
          <p:cNvSpPr txBox="1"/>
          <p:nvPr/>
        </p:nvSpPr>
        <p:spPr>
          <a:xfrm>
            <a:off x="302393" y="2987511"/>
            <a:ext cx="8384407" cy="522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342900" indent="-342900">
              <a:lnSpc>
                <a:spcPct val="107000"/>
              </a:lnSpc>
              <a:spcBef>
                <a:spcPts val="800"/>
              </a:spcBef>
              <a:buClr>
                <a:srgbClr val="000000"/>
              </a:buClr>
              <a:buSzPct val="100000"/>
              <a:buFont typeface="Symbol"/>
              <a:buChar char="·"/>
              <a:defRPr>
                <a:latin typeface="Calibri"/>
                <a:ea typeface="Calibri"/>
                <a:cs typeface="Calibri"/>
                <a:sym typeface="Calibri"/>
              </a:defRPr>
            </a:lvl1pPr>
          </a:lstStyle>
          <a:p>
            <a:r>
              <a:t>Növbəti element arr ilə açarın müqayisəsi[1]. SInce bərabər deyil, iterator potensial uyğun olaraq növbəti elementə keçir.</a:t>
            </a:r>
          </a:p>
        </p:txBody>
      </p:sp>
      <p:pic>
        <p:nvPicPr>
          <p:cNvPr id="531" name="Рисунок 9" descr="Рисунок 9"/>
          <p:cNvPicPr>
            <a:picLocks noChangeAspect="1"/>
          </p:cNvPicPr>
          <p:nvPr/>
        </p:nvPicPr>
        <p:blipFill>
          <a:blip r:embed="rId3"/>
          <a:stretch>
            <a:fillRect/>
          </a:stretch>
        </p:blipFill>
        <p:spPr>
          <a:xfrm>
            <a:off x="1918853" y="3432745"/>
            <a:ext cx="5306294" cy="12230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I App Pitch Deck by Slidesgo">
  <a:themeElements>
    <a:clrScheme name="AI App Pitch Deck by Slidesgo">
      <a:dk1>
        <a:srgbClr val="000000"/>
      </a:dk1>
      <a:lt1>
        <a:srgbClr val="FFFFFF"/>
      </a:lt1>
      <a:dk2>
        <a:srgbClr val="A7A7A7"/>
      </a:dk2>
      <a:lt2>
        <a:srgbClr val="535353"/>
      </a:lt2>
      <a:accent1>
        <a:srgbClr val="240155"/>
      </a:accent1>
      <a:accent2>
        <a:srgbClr val="9101BE"/>
      </a:accent2>
      <a:accent3>
        <a:srgbClr val="4654F0"/>
      </a:accent3>
      <a:accent4>
        <a:srgbClr val="8F8F8F"/>
      </a:accent4>
      <a:accent5>
        <a:srgbClr val="6E6E6E"/>
      </a:accent5>
      <a:accent6>
        <a:srgbClr val="4D4D4D"/>
      </a:accent6>
      <a:hlink>
        <a:srgbClr val="0000FF"/>
      </a:hlink>
      <a:folHlink>
        <a:srgbClr val="FF00FF"/>
      </a:folHlink>
    </a:clrScheme>
    <a:fontScheme name="AI App Pitch Deck by Slidesgo">
      <a:majorFont>
        <a:latin typeface="Arial"/>
        <a:ea typeface="Arial"/>
        <a:cs typeface="Arial"/>
      </a:majorFont>
      <a:minorFont>
        <a:latin typeface="Helvetica"/>
        <a:ea typeface="Helvetica"/>
        <a:cs typeface="Helvetica"/>
      </a:minorFont>
    </a:fontScheme>
    <a:fmtScheme name="AI App Pitch Deck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B0218"/>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I App Pitch Deck by Slidesgo">
  <a:themeElements>
    <a:clrScheme name="AI App Pitch Deck by Slidesgo">
      <a:dk1>
        <a:srgbClr val="000000"/>
      </a:dk1>
      <a:lt1>
        <a:srgbClr val="FFFFFF"/>
      </a:lt1>
      <a:dk2>
        <a:srgbClr val="A7A7A7"/>
      </a:dk2>
      <a:lt2>
        <a:srgbClr val="535353"/>
      </a:lt2>
      <a:accent1>
        <a:srgbClr val="240155"/>
      </a:accent1>
      <a:accent2>
        <a:srgbClr val="9101BE"/>
      </a:accent2>
      <a:accent3>
        <a:srgbClr val="4654F0"/>
      </a:accent3>
      <a:accent4>
        <a:srgbClr val="8F8F8F"/>
      </a:accent4>
      <a:accent5>
        <a:srgbClr val="6E6E6E"/>
      </a:accent5>
      <a:accent6>
        <a:srgbClr val="4D4D4D"/>
      </a:accent6>
      <a:hlink>
        <a:srgbClr val="0000FF"/>
      </a:hlink>
      <a:folHlink>
        <a:srgbClr val="FF00FF"/>
      </a:folHlink>
    </a:clrScheme>
    <a:fontScheme name="AI App Pitch Deck by Slidesgo">
      <a:majorFont>
        <a:latin typeface="Arial"/>
        <a:ea typeface="Arial"/>
        <a:cs typeface="Arial"/>
      </a:majorFont>
      <a:minorFont>
        <a:latin typeface="Helvetica"/>
        <a:ea typeface="Helvetica"/>
        <a:cs typeface="Helvetica"/>
      </a:minorFont>
    </a:fontScheme>
    <a:fmtScheme name="AI App Pitch Deck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B0218"/>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4">
                <a:lumOff val="44000"/>
              </a:schemeClr>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4985</Words>
  <Application>Microsoft Office PowerPoint</Application>
  <PresentationFormat>On-screen Show (16:9)</PresentationFormat>
  <Paragraphs>322</Paragraphs>
  <Slides>52</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52</vt:i4>
      </vt:variant>
    </vt:vector>
  </HeadingPairs>
  <TitlesOfParts>
    <vt:vector size="66" baseType="lpstr">
      <vt:lpstr>Arial</vt:lpstr>
      <vt:lpstr>Arial</vt:lpstr>
      <vt:lpstr>Calibri</vt:lpstr>
      <vt:lpstr>Consolas</vt:lpstr>
      <vt:lpstr>Courier New</vt:lpstr>
      <vt:lpstr>Helvetica</vt:lpstr>
      <vt:lpstr>inherit</vt:lpstr>
      <vt:lpstr>Maven Pro</vt:lpstr>
      <vt:lpstr>Segoe UI</vt:lpstr>
      <vt:lpstr>Symbol</vt:lpstr>
      <vt:lpstr>Times New Roman</vt:lpstr>
      <vt:lpstr>Trispace</vt:lpstr>
      <vt:lpstr>Wingdings</vt:lpstr>
      <vt:lpstr>AI App Pitch Deck by Slidesgo</vt:lpstr>
      <vt:lpstr>Algorithms </vt:lpstr>
      <vt:lpstr>Search Algorithms</vt:lpstr>
      <vt:lpstr>Fibonacci SEARCH: Fibonacci Axtarışı çeşidlənmiş massivdə elementi axtarmaq üçün Fibonaççi nömrələrindən istifadə edən müqayisəyə əsaslanan bir texnikadır. Fibonacci axtarış metodu, Binar axtarış metodu kimi, böl və fəth texnikasına əsaslanan müqayisə əsaslı axtarış alqoritmidir. Bu axtarış metodu azalmayan ardıcıllıqla çeşidlənən massivdə işləyir. Bu axtarış alqoritminin daxili hissələrinə dərindən girməzdən əvvəl gəlin əvvəlcə Fibonaççi nömrələrini anlayaq.</vt:lpstr>
      <vt:lpstr>Binary Search ilə oxşarlıqlar: 1)Çeşidlənmiş massivlər üçün işləyir 2)Böl və Qələt Alqoritmi. 3)Log n zaman mürəkkəbliyinə malikdir.  İkili axtarışla fərqlər: 1)Fibonacci Axtarış verilmiş massivi qeyri-bərabər hissələrə bölür 2)İkili Axtarış diapazonu bölmək üçün bölmə operatorundan istifadə edir. Fibonacci Axtarışı / istifadə etmir, lakin + və - istifadə edir. Bölmə operatoru bəzi CPU-larda baha başa gələ bilər. 3)Fibonacci Search sonrakı addımlarda nisbətən daha yaxın elementləri araşdırır. Beləliklə, giriş massivi CPU keşinə və ya hətta RAM-a sığmayan böyük olduqda, Fibonacci Axtarış faydalı ola bilər.</vt:lpstr>
      <vt:lpstr>PowerPoint Presentation</vt:lpstr>
      <vt:lpstr>PowerPoint Presentation</vt:lpstr>
      <vt:lpstr>PowerPoint Presentation</vt:lpstr>
      <vt:lpstr>PowerPoint Presentation</vt:lpstr>
      <vt:lpstr>PowerPoint Presentation</vt:lpstr>
      <vt:lpstr>PowerPoint Presentation</vt:lpstr>
      <vt:lpstr>Jump Search Algorithm</vt:lpstr>
      <vt:lpstr>Jump axtarışının üstünlükləri: </vt:lpstr>
      <vt:lpstr>Vacib məqamlar</vt:lpstr>
      <vt:lpstr>Example_</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Sort Algorithms</vt:lpstr>
      <vt:lpstr>MERGE SORT: (BİRLƏŞMƏ ÇEŞİDLƏMƏ)</vt:lpstr>
      <vt:lpstr>Birləşdirmə çeşidinin üstünlükləri: 1)Sabitlik: Birləşdirmə çeşidi sabit çeşidləmə alqoritmidir, yəni giriş massivində bərabər elementlərin nisbi sırasını qoruyur. 2)Zəmanətli ən pis performans: Birləşdirmə çeşidi O(N logN) kimi ən pis vaxt mürəkkəbliyinə malikdir, bu o deməkdir ki, hətta böyük verilənlər dəstlərində də yaxşı işləyir. 3)Paralelləşdirilə bilən: Birləşdirmə çeşidi təbii olaraq paralelləşdirilə bilən bir alqoritmdir, yəni birdən çox prosessor və ya ipdən istifadə etmək üçün asanlıqla paralelləşdirilə bilər.</vt:lpstr>
      <vt:lpstr>Birləşdirmə növünün çatışmazlıqları: Məkanın mürəkkəbliyi: Çeşidləmə prosesi zamanı birləşdirilən alt massivləri saxlamaq üçün birləşmə çeşidi əlavə yaddaş tələb edir. Yerində deyil: Birləşdirici çeşidləmə yerində çeşidləmə alqoritmi deyil, yəni çeşidlənmiş məlumatları saxlamaq üçün əlavə yaddaş tələb olunur. Bu, yaddaşdan istifadənin narahatlıq doğurduğu tətbiqlərdə dezavantaj ola bilər. Kiçik verilənlər dəstləri üçün həmişə optimal deyil: Kiçik verilənlər dəstləri üçün Birləşdirmə çeşidi əlavə çeşidləmə kimi bəzi digər çeşidləmə alqoritmlərindən daha yüksək vaxt mürəkkəbliyinə malikdir. Bu, çox kiçik verilənlər dəstləri üçün daha yavaş performansla nəticələnə bilər.</vt:lpstr>
      <vt:lpstr>PowerPoint Presentation</vt:lpstr>
      <vt:lpstr>Quick Sort</vt:lpstr>
      <vt:lpstr> Pivot seçimi</vt:lpstr>
      <vt:lpstr>Zamanın mürəkkəbliyi:</vt:lpstr>
      <vt:lpstr>Quick sort 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dc:title>
  <cp:lastModifiedBy>Leyla Shafiyeva</cp:lastModifiedBy>
  <cp:revision>1</cp:revision>
  <dcterms:modified xsi:type="dcterms:W3CDTF">2023-10-01T19:21:38Z</dcterms:modified>
</cp:coreProperties>
</file>