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58" r:id="rId7"/>
    <p:sldId id="286" r:id="rId8"/>
    <p:sldId id="287" r:id="rId9"/>
    <p:sldId id="288" r:id="rId10"/>
    <p:sldId id="289" r:id="rId11"/>
    <p:sldId id="290" r:id="rId12"/>
    <p:sldId id="293" r:id="rId13"/>
    <p:sldId id="292" r:id="rId14"/>
    <p:sldId id="291" r:id="rId15"/>
    <p:sldId id="294" r:id="rId16"/>
    <p:sldId id="295" r:id="rId17"/>
    <p:sldId id="296" r:id="rId18"/>
    <p:sldId id="301" r:id="rId19"/>
    <p:sldId id="300" r:id="rId20"/>
    <p:sldId id="299" r:id="rId21"/>
    <p:sldId id="298" r:id="rId22"/>
    <p:sldId id="297" r:id="rId23"/>
    <p:sldId id="303" r:id="rId24"/>
    <p:sldId id="302" r:id="rId25"/>
    <p:sldId id="305" r:id="rId26"/>
    <p:sldId id="304" r:id="rId27"/>
    <p:sldId id="306" r:id="rId28"/>
    <p:sldId id="307" r:id="rId29"/>
    <p:sldId id="308" r:id="rId30"/>
    <p:sldId id="310" r:id="rId31"/>
    <p:sldId id="309" r:id="rId32"/>
    <p:sldId id="314" r:id="rId33"/>
    <p:sldId id="313" r:id="rId34"/>
    <p:sldId id="312" r:id="rId35"/>
    <p:sldId id="311" r:id="rId36"/>
    <p:sldId id="316" r:id="rId37"/>
    <p:sldId id="315" r:id="rId38"/>
    <p:sldId id="318" r:id="rId39"/>
    <p:sldId id="317" r:id="rId40"/>
    <p:sldId id="319" r:id="rId41"/>
    <p:sldId id="26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Hasan" userId="5b2eca3bb8ab95f1" providerId="LiveId" clId="{7FFAFE7C-4AED-4317-86EC-89621865A2CB}"/>
    <pc:docChg chg="addSld delSld modSld sldOrd">
      <pc:chgData name="Mohammad Hasan" userId="5b2eca3bb8ab95f1" providerId="LiveId" clId="{7FFAFE7C-4AED-4317-86EC-89621865A2CB}" dt="2024-10-09T15:34:18.748" v="245" actId="20577"/>
      <pc:docMkLst>
        <pc:docMk/>
      </pc:docMkLst>
      <pc:sldChg chg="modSp mod">
        <pc:chgData name="Mohammad Hasan" userId="5b2eca3bb8ab95f1" providerId="LiveId" clId="{7FFAFE7C-4AED-4317-86EC-89621865A2CB}" dt="2024-10-09T15:34:18.748" v="245" actId="20577"/>
        <pc:sldMkLst>
          <pc:docMk/>
          <pc:sldMk cId="3946934594" sldId="256"/>
        </pc:sldMkLst>
        <pc:spChg chg="mod">
          <ac:chgData name="Mohammad Hasan" userId="5b2eca3bb8ab95f1" providerId="LiveId" clId="{7FFAFE7C-4AED-4317-86EC-89621865A2CB}" dt="2024-10-09T15:33:27.077" v="204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Mohammad Hasan" userId="5b2eca3bb8ab95f1" providerId="LiveId" clId="{7FFAFE7C-4AED-4317-86EC-89621865A2CB}" dt="2024-10-09T15:34:18.748" v="245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modSp mod">
        <pc:chgData name="Mohammad Hasan" userId="5b2eca3bb8ab95f1" providerId="LiveId" clId="{7FFAFE7C-4AED-4317-86EC-89621865A2CB}" dt="2024-10-09T15:24:21.602" v="122" actId="255"/>
        <pc:sldMkLst>
          <pc:docMk/>
          <pc:sldMk cId="3733486012" sldId="258"/>
        </pc:sldMkLst>
        <pc:spChg chg="mod">
          <ac:chgData name="Mohammad Hasan" userId="5b2eca3bb8ab95f1" providerId="LiveId" clId="{7FFAFE7C-4AED-4317-86EC-89621865A2CB}" dt="2024-10-09T15:24:21.602" v="122" actId="255"/>
          <ac:spMkLst>
            <pc:docMk/>
            <pc:sldMk cId="3733486012" sldId="258"/>
            <ac:spMk id="10" creationId="{EF2BC084-E6DB-4DE7-B309-042A85EBA700}"/>
          </ac:spMkLst>
        </pc:spChg>
      </pc:sldChg>
      <pc:sldChg chg="del">
        <pc:chgData name="Mohammad Hasan" userId="5b2eca3bb8ab95f1" providerId="LiveId" clId="{7FFAFE7C-4AED-4317-86EC-89621865A2CB}" dt="2024-10-09T15:23:37.004" v="120" actId="2696"/>
        <pc:sldMkLst>
          <pc:docMk/>
          <pc:sldMk cId="3607270498" sldId="261"/>
        </pc:sldMkLst>
      </pc:sldChg>
      <pc:sldChg chg="modSp mod">
        <pc:chgData name="Mohammad Hasan" userId="5b2eca3bb8ab95f1" providerId="LiveId" clId="{7FFAFE7C-4AED-4317-86EC-89621865A2CB}" dt="2024-10-09T15:24:40.174" v="124" actId="5793"/>
        <pc:sldMkLst>
          <pc:docMk/>
          <pc:sldMk cId="1707406878" sldId="286"/>
        </pc:sldMkLst>
        <pc:spChg chg="mod">
          <ac:chgData name="Mohammad Hasan" userId="5b2eca3bb8ab95f1" providerId="LiveId" clId="{7FFAFE7C-4AED-4317-86EC-89621865A2CB}" dt="2024-10-09T15:24:40.174" v="124" actId="5793"/>
          <ac:spMkLst>
            <pc:docMk/>
            <pc:sldMk cId="1707406878" sldId="286"/>
            <ac:spMk id="10" creationId="{5183D639-E5E1-0BF6-0358-8372B9C70FE9}"/>
          </ac:spMkLst>
        </pc:spChg>
      </pc:sldChg>
      <pc:sldChg chg="modSp mod">
        <pc:chgData name="Mohammad Hasan" userId="5b2eca3bb8ab95f1" providerId="LiveId" clId="{7FFAFE7C-4AED-4317-86EC-89621865A2CB}" dt="2024-10-09T15:24:57.796" v="126" actId="5793"/>
        <pc:sldMkLst>
          <pc:docMk/>
          <pc:sldMk cId="4059330463" sldId="287"/>
        </pc:sldMkLst>
        <pc:spChg chg="mod">
          <ac:chgData name="Mohammad Hasan" userId="5b2eca3bb8ab95f1" providerId="LiveId" clId="{7FFAFE7C-4AED-4317-86EC-89621865A2CB}" dt="2024-10-09T15:24:57.796" v="126" actId="5793"/>
          <ac:spMkLst>
            <pc:docMk/>
            <pc:sldMk cId="4059330463" sldId="287"/>
            <ac:spMk id="10" creationId="{33895D5B-08DD-CD84-E31A-6052BE99C6BB}"/>
          </ac:spMkLst>
        </pc:spChg>
      </pc:sldChg>
      <pc:sldChg chg="modSp mod">
        <pc:chgData name="Mohammad Hasan" userId="5b2eca3bb8ab95f1" providerId="LiveId" clId="{7FFAFE7C-4AED-4317-86EC-89621865A2CB}" dt="2024-10-09T15:25:08.807" v="128" actId="5793"/>
        <pc:sldMkLst>
          <pc:docMk/>
          <pc:sldMk cId="636698093" sldId="288"/>
        </pc:sldMkLst>
        <pc:spChg chg="mod">
          <ac:chgData name="Mohammad Hasan" userId="5b2eca3bb8ab95f1" providerId="LiveId" clId="{7FFAFE7C-4AED-4317-86EC-89621865A2CB}" dt="2024-10-09T15:25:08.807" v="128" actId="5793"/>
          <ac:spMkLst>
            <pc:docMk/>
            <pc:sldMk cId="636698093" sldId="288"/>
            <ac:spMk id="10" creationId="{2E804020-1DA3-924E-C8CE-8D700FEE5A4E}"/>
          </ac:spMkLst>
        </pc:spChg>
      </pc:sldChg>
      <pc:sldChg chg="modSp mod">
        <pc:chgData name="Mohammad Hasan" userId="5b2eca3bb8ab95f1" providerId="LiveId" clId="{7FFAFE7C-4AED-4317-86EC-89621865A2CB}" dt="2024-10-09T15:25:20.544" v="130" actId="255"/>
        <pc:sldMkLst>
          <pc:docMk/>
          <pc:sldMk cId="4250021737" sldId="289"/>
        </pc:sldMkLst>
        <pc:spChg chg="mod">
          <ac:chgData name="Mohammad Hasan" userId="5b2eca3bb8ab95f1" providerId="LiveId" clId="{7FFAFE7C-4AED-4317-86EC-89621865A2CB}" dt="2024-10-09T15:25:20.544" v="130" actId="255"/>
          <ac:spMkLst>
            <pc:docMk/>
            <pc:sldMk cId="4250021737" sldId="289"/>
            <ac:spMk id="10" creationId="{58DA327E-9B79-1A89-AFDD-14D534A2000E}"/>
          </ac:spMkLst>
        </pc:spChg>
      </pc:sldChg>
      <pc:sldChg chg="modSp mod">
        <pc:chgData name="Mohammad Hasan" userId="5b2eca3bb8ab95f1" providerId="LiveId" clId="{7FFAFE7C-4AED-4317-86EC-89621865A2CB}" dt="2024-10-09T15:25:31.698" v="132" actId="255"/>
        <pc:sldMkLst>
          <pc:docMk/>
          <pc:sldMk cId="1598614070" sldId="290"/>
        </pc:sldMkLst>
        <pc:spChg chg="mod">
          <ac:chgData name="Mohammad Hasan" userId="5b2eca3bb8ab95f1" providerId="LiveId" clId="{7FFAFE7C-4AED-4317-86EC-89621865A2CB}" dt="2024-10-09T15:25:31.698" v="132" actId="255"/>
          <ac:spMkLst>
            <pc:docMk/>
            <pc:sldMk cId="1598614070" sldId="290"/>
            <ac:spMk id="10" creationId="{DE0DA5BE-A124-62B2-E8D1-1EC4AAE75E6A}"/>
          </ac:spMkLst>
        </pc:spChg>
      </pc:sldChg>
      <pc:sldChg chg="modSp mod">
        <pc:chgData name="Mohammad Hasan" userId="5b2eca3bb8ab95f1" providerId="LiveId" clId="{7FFAFE7C-4AED-4317-86EC-89621865A2CB}" dt="2024-10-09T15:26:05.345" v="138" actId="255"/>
        <pc:sldMkLst>
          <pc:docMk/>
          <pc:sldMk cId="2602390325" sldId="291"/>
        </pc:sldMkLst>
        <pc:spChg chg="mod">
          <ac:chgData name="Mohammad Hasan" userId="5b2eca3bb8ab95f1" providerId="LiveId" clId="{7FFAFE7C-4AED-4317-86EC-89621865A2CB}" dt="2024-10-09T15:26:05.345" v="138" actId="255"/>
          <ac:spMkLst>
            <pc:docMk/>
            <pc:sldMk cId="2602390325" sldId="291"/>
            <ac:spMk id="10" creationId="{4E09FBF0-B362-1CE0-F6B8-8FD63DF13CDD}"/>
          </ac:spMkLst>
        </pc:spChg>
      </pc:sldChg>
      <pc:sldChg chg="modSp mod">
        <pc:chgData name="Mohammad Hasan" userId="5b2eca3bb8ab95f1" providerId="LiveId" clId="{7FFAFE7C-4AED-4317-86EC-89621865A2CB}" dt="2024-10-09T15:25:55.176" v="136" actId="255"/>
        <pc:sldMkLst>
          <pc:docMk/>
          <pc:sldMk cId="1298746863" sldId="292"/>
        </pc:sldMkLst>
        <pc:spChg chg="mod">
          <ac:chgData name="Mohammad Hasan" userId="5b2eca3bb8ab95f1" providerId="LiveId" clId="{7FFAFE7C-4AED-4317-86EC-89621865A2CB}" dt="2024-10-09T15:25:55.176" v="136" actId="255"/>
          <ac:spMkLst>
            <pc:docMk/>
            <pc:sldMk cId="1298746863" sldId="292"/>
            <ac:spMk id="10" creationId="{769053B8-75B6-AE19-BB68-511735069F75}"/>
          </ac:spMkLst>
        </pc:spChg>
      </pc:sldChg>
      <pc:sldChg chg="modSp mod">
        <pc:chgData name="Mohammad Hasan" userId="5b2eca3bb8ab95f1" providerId="LiveId" clId="{7FFAFE7C-4AED-4317-86EC-89621865A2CB}" dt="2024-10-09T15:25:45.226" v="134" actId="255"/>
        <pc:sldMkLst>
          <pc:docMk/>
          <pc:sldMk cId="2777421266" sldId="293"/>
        </pc:sldMkLst>
        <pc:spChg chg="mod">
          <ac:chgData name="Mohammad Hasan" userId="5b2eca3bb8ab95f1" providerId="LiveId" clId="{7FFAFE7C-4AED-4317-86EC-89621865A2CB}" dt="2024-10-09T15:25:45.226" v="134" actId="255"/>
          <ac:spMkLst>
            <pc:docMk/>
            <pc:sldMk cId="2777421266" sldId="293"/>
            <ac:spMk id="10" creationId="{992DDB30-7D5A-58DB-2141-91112F86C03B}"/>
          </ac:spMkLst>
        </pc:spChg>
      </pc:sldChg>
      <pc:sldChg chg="modSp mod">
        <pc:chgData name="Mohammad Hasan" userId="5b2eca3bb8ab95f1" providerId="LiveId" clId="{7FFAFE7C-4AED-4317-86EC-89621865A2CB}" dt="2024-10-09T15:26:17.599" v="142" actId="255"/>
        <pc:sldMkLst>
          <pc:docMk/>
          <pc:sldMk cId="4186033168" sldId="294"/>
        </pc:sldMkLst>
        <pc:spChg chg="mod">
          <ac:chgData name="Mohammad Hasan" userId="5b2eca3bb8ab95f1" providerId="LiveId" clId="{7FFAFE7C-4AED-4317-86EC-89621865A2CB}" dt="2024-10-09T15:26:17.599" v="142" actId="255"/>
          <ac:spMkLst>
            <pc:docMk/>
            <pc:sldMk cId="4186033168" sldId="294"/>
            <ac:spMk id="10" creationId="{C3C3ADF6-28D7-CE7E-0D14-0E200751B96B}"/>
          </ac:spMkLst>
        </pc:spChg>
      </pc:sldChg>
      <pc:sldChg chg="modSp add mod ord">
        <pc:chgData name="Mohammad Hasan" userId="5b2eca3bb8ab95f1" providerId="LiveId" clId="{7FFAFE7C-4AED-4317-86EC-89621865A2CB}" dt="2024-10-09T15:26:33.408" v="144" actId="255"/>
        <pc:sldMkLst>
          <pc:docMk/>
          <pc:sldMk cId="603320394" sldId="296"/>
        </pc:sldMkLst>
        <pc:spChg chg="mod">
          <ac:chgData name="Mohammad Hasan" userId="5b2eca3bb8ab95f1" providerId="LiveId" clId="{7FFAFE7C-4AED-4317-86EC-89621865A2CB}" dt="2024-10-09T15:08:17.092" v="8"/>
          <ac:spMkLst>
            <pc:docMk/>
            <pc:sldMk cId="603320394" sldId="296"/>
            <ac:spMk id="7" creationId="{4ADE3FB3-C409-9E4E-E4D7-019D69DB6682}"/>
          </ac:spMkLst>
        </pc:spChg>
        <pc:spChg chg="mod">
          <ac:chgData name="Mohammad Hasan" userId="5b2eca3bb8ab95f1" providerId="LiveId" clId="{7FFAFE7C-4AED-4317-86EC-89621865A2CB}" dt="2024-10-09T15:26:33.408" v="144" actId="255"/>
          <ac:spMkLst>
            <pc:docMk/>
            <pc:sldMk cId="603320394" sldId="296"/>
            <ac:spMk id="10" creationId="{175A4685-CFFC-8EEF-6659-50167D67500B}"/>
          </ac:spMkLst>
        </pc:spChg>
      </pc:sldChg>
      <pc:sldChg chg="modSp add mod">
        <pc:chgData name="Mohammad Hasan" userId="5b2eca3bb8ab95f1" providerId="LiveId" clId="{7FFAFE7C-4AED-4317-86EC-89621865A2CB}" dt="2024-10-09T15:27:30.734" v="154" actId="255"/>
        <pc:sldMkLst>
          <pc:docMk/>
          <pc:sldMk cId="362606292" sldId="297"/>
        </pc:sldMkLst>
        <pc:spChg chg="mod">
          <ac:chgData name="Mohammad Hasan" userId="5b2eca3bb8ab95f1" providerId="LiveId" clId="{7FFAFE7C-4AED-4317-86EC-89621865A2CB}" dt="2024-10-09T15:11:03.881" v="19"/>
          <ac:spMkLst>
            <pc:docMk/>
            <pc:sldMk cId="362606292" sldId="297"/>
            <ac:spMk id="7" creationId="{7AA4CF9D-A2CF-95E5-8A4F-A7A483C9DBFD}"/>
          </ac:spMkLst>
        </pc:spChg>
        <pc:spChg chg="mod">
          <ac:chgData name="Mohammad Hasan" userId="5b2eca3bb8ab95f1" providerId="LiveId" clId="{7FFAFE7C-4AED-4317-86EC-89621865A2CB}" dt="2024-10-09T15:27:30.734" v="154" actId="255"/>
          <ac:spMkLst>
            <pc:docMk/>
            <pc:sldMk cId="362606292" sldId="297"/>
            <ac:spMk id="10" creationId="{639CD6C7-46EC-46E8-F7A9-5909A0571180}"/>
          </ac:spMkLst>
        </pc:spChg>
      </pc:sldChg>
      <pc:sldChg chg="modSp add mod">
        <pc:chgData name="Mohammad Hasan" userId="5b2eca3bb8ab95f1" providerId="LiveId" clId="{7FFAFE7C-4AED-4317-86EC-89621865A2CB}" dt="2024-10-09T15:27:21.788" v="152" actId="255"/>
        <pc:sldMkLst>
          <pc:docMk/>
          <pc:sldMk cId="3072117695" sldId="298"/>
        </pc:sldMkLst>
        <pc:spChg chg="mod">
          <ac:chgData name="Mohammad Hasan" userId="5b2eca3bb8ab95f1" providerId="LiveId" clId="{7FFAFE7C-4AED-4317-86EC-89621865A2CB}" dt="2024-10-09T15:10:59.236" v="18"/>
          <ac:spMkLst>
            <pc:docMk/>
            <pc:sldMk cId="3072117695" sldId="298"/>
            <ac:spMk id="7" creationId="{316B0D4A-7039-E478-995A-936E559AD30C}"/>
          </ac:spMkLst>
        </pc:spChg>
        <pc:spChg chg="mod">
          <ac:chgData name="Mohammad Hasan" userId="5b2eca3bb8ab95f1" providerId="LiveId" clId="{7FFAFE7C-4AED-4317-86EC-89621865A2CB}" dt="2024-10-09T15:27:21.788" v="152" actId="255"/>
          <ac:spMkLst>
            <pc:docMk/>
            <pc:sldMk cId="3072117695" sldId="298"/>
            <ac:spMk id="10" creationId="{6177CB16-D71A-3AFC-3C7C-BBA4F015E6B9}"/>
          </ac:spMkLst>
        </pc:spChg>
      </pc:sldChg>
      <pc:sldChg chg="modSp add mod">
        <pc:chgData name="Mohammad Hasan" userId="5b2eca3bb8ab95f1" providerId="LiveId" clId="{7FFAFE7C-4AED-4317-86EC-89621865A2CB}" dt="2024-10-09T15:27:12.540" v="150" actId="255"/>
        <pc:sldMkLst>
          <pc:docMk/>
          <pc:sldMk cId="1305638051" sldId="299"/>
        </pc:sldMkLst>
        <pc:spChg chg="mod">
          <ac:chgData name="Mohammad Hasan" userId="5b2eca3bb8ab95f1" providerId="LiveId" clId="{7FFAFE7C-4AED-4317-86EC-89621865A2CB}" dt="2024-10-09T15:10:54.428" v="17"/>
          <ac:spMkLst>
            <pc:docMk/>
            <pc:sldMk cId="1305638051" sldId="299"/>
            <ac:spMk id="7" creationId="{4A2C7196-65EC-0848-1D67-A9F27B821EE0}"/>
          </ac:spMkLst>
        </pc:spChg>
        <pc:spChg chg="mod">
          <ac:chgData name="Mohammad Hasan" userId="5b2eca3bb8ab95f1" providerId="LiveId" clId="{7FFAFE7C-4AED-4317-86EC-89621865A2CB}" dt="2024-10-09T15:27:12.540" v="150" actId="255"/>
          <ac:spMkLst>
            <pc:docMk/>
            <pc:sldMk cId="1305638051" sldId="299"/>
            <ac:spMk id="10" creationId="{3C76E002-2A31-FE93-17CA-AE239E8C09A6}"/>
          </ac:spMkLst>
        </pc:spChg>
      </pc:sldChg>
      <pc:sldChg chg="modSp add mod">
        <pc:chgData name="Mohammad Hasan" userId="5b2eca3bb8ab95f1" providerId="LiveId" clId="{7FFAFE7C-4AED-4317-86EC-89621865A2CB}" dt="2024-10-09T15:26:59.157" v="148" actId="255"/>
        <pc:sldMkLst>
          <pc:docMk/>
          <pc:sldMk cId="2153640639" sldId="300"/>
        </pc:sldMkLst>
        <pc:spChg chg="mod">
          <ac:chgData name="Mohammad Hasan" userId="5b2eca3bb8ab95f1" providerId="LiveId" clId="{7FFAFE7C-4AED-4317-86EC-89621865A2CB}" dt="2024-10-09T15:10:42.608" v="16"/>
          <ac:spMkLst>
            <pc:docMk/>
            <pc:sldMk cId="2153640639" sldId="300"/>
            <ac:spMk id="7" creationId="{57E6B8DB-3FD4-1772-3980-65F4E2986442}"/>
          </ac:spMkLst>
        </pc:spChg>
        <pc:spChg chg="mod">
          <ac:chgData name="Mohammad Hasan" userId="5b2eca3bb8ab95f1" providerId="LiveId" clId="{7FFAFE7C-4AED-4317-86EC-89621865A2CB}" dt="2024-10-09T15:26:59.157" v="148" actId="255"/>
          <ac:spMkLst>
            <pc:docMk/>
            <pc:sldMk cId="2153640639" sldId="300"/>
            <ac:spMk id="10" creationId="{503D6867-F2EC-CFD0-2E9E-F45C33C32753}"/>
          </ac:spMkLst>
        </pc:spChg>
      </pc:sldChg>
      <pc:sldChg chg="modSp add mod">
        <pc:chgData name="Mohammad Hasan" userId="5b2eca3bb8ab95f1" providerId="LiveId" clId="{7FFAFE7C-4AED-4317-86EC-89621865A2CB}" dt="2024-10-09T15:26:46.726" v="146" actId="255"/>
        <pc:sldMkLst>
          <pc:docMk/>
          <pc:sldMk cId="61479696" sldId="301"/>
        </pc:sldMkLst>
        <pc:spChg chg="mod">
          <ac:chgData name="Mohammad Hasan" userId="5b2eca3bb8ab95f1" providerId="LiveId" clId="{7FFAFE7C-4AED-4317-86EC-89621865A2CB}" dt="2024-10-09T15:09:03.902" v="10"/>
          <ac:spMkLst>
            <pc:docMk/>
            <pc:sldMk cId="61479696" sldId="301"/>
            <ac:spMk id="7" creationId="{CE5FF572-23F0-CD7E-3456-A7D7443F64BD}"/>
          </ac:spMkLst>
        </pc:spChg>
        <pc:spChg chg="mod">
          <ac:chgData name="Mohammad Hasan" userId="5b2eca3bb8ab95f1" providerId="LiveId" clId="{7FFAFE7C-4AED-4317-86EC-89621865A2CB}" dt="2024-10-09T15:26:46.726" v="146" actId="255"/>
          <ac:spMkLst>
            <pc:docMk/>
            <pc:sldMk cId="61479696" sldId="301"/>
            <ac:spMk id="10" creationId="{8B61F858-053B-84FC-C9F1-C031C4F024C1}"/>
          </ac:spMkLst>
        </pc:spChg>
      </pc:sldChg>
      <pc:sldChg chg="modSp add mod">
        <pc:chgData name="Mohammad Hasan" userId="5b2eca3bb8ab95f1" providerId="LiveId" clId="{7FFAFE7C-4AED-4317-86EC-89621865A2CB}" dt="2024-10-09T15:27:50.005" v="158" actId="255"/>
        <pc:sldMkLst>
          <pc:docMk/>
          <pc:sldMk cId="635251022" sldId="302"/>
        </pc:sldMkLst>
        <pc:spChg chg="mod">
          <ac:chgData name="Mohammad Hasan" userId="5b2eca3bb8ab95f1" providerId="LiveId" clId="{7FFAFE7C-4AED-4317-86EC-89621865A2CB}" dt="2024-10-09T15:27:50.005" v="158" actId="255"/>
          <ac:spMkLst>
            <pc:docMk/>
            <pc:sldMk cId="635251022" sldId="302"/>
            <ac:spMk id="10" creationId="{FADA7C91-74B8-6499-9196-15838886C67A}"/>
          </ac:spMkLst>
        </pc:spChg>
      </pc:sldChg>
      <pc:sldChg chg="modSp add mod">
        <pc:chgData name="Mohammad Hasan" userId="5b2eca3bb8ab95f1" providerId="LiveId" clId="{7FFAFE7C-4AED-4317-86EC-89621865A2CB}" dt="2024-10-09T15:27:40.940" v="156" actId="255"/>
        <pc:sldMkLst>
          <pc:docMk/>
          <pc:sldMk cId="1281337541" sldId="303"/>
        </pc:sldMkLst>
        <pc:spChg chg="mod">
          <ac:chgData name="Mohammad Hasan" userId="5b2eca3bb8ab95f1" providerId="LiveId" clId="{7FFAFE7C-4AED-4317-86EC-89621865A2CB}" dt="2024-10-09T15:27:40.940" v="156" actId="255"/>
          <ac:spMkLst>
            <pc:docMk/>
            <pc:sldMk cId="1281337541" sldId="303"/>
            <ac:spMk id="10" creationId="{DC8BB445-5155-8709-91F0-E40BDBE9CEA9}"/>
          </ac:spMkLst>
        </pc:spChg>
      </pc:sldChg>
      <pc:sldChg chg="modSp add mod">
        <pc:chgData name="Mohammad Hasan" userId="5b2eca3bb8ab95f1" providerId="LiveId" clId="{7FFAFE7C-4AED-4317-86EC-89621865A2CB}" dt="2024-10-09T15:28:09.236" v="162" actId="255"/>
        <pc:sldMkLst>
          <pc:docMk/>
          <pc:sldMk cId="2713737100" sldId="304"/>
        </pc:sldMkLst>
        <pc:spChg chg="mod">
          <ac:chgData name="Mohammad Hasan" userId="5b2eca3bb8ab95f1" providerId="LiveId" clId="{7FFAFE7C-4AED-4317-86EC-89621865A2CB}" dt="2024-10-09T15:28:09.236" v="162" actId="255"/>
          <ac:spMkLst>
            <pc:docMk/>
            <pc:sldMk cId="2713737100" sldId="304"/>
            <ac:spMk id="10" creationId="{786A6E5C-447D-1A7A-14EB-2E7AE7D3FD61}"/>
          </ac:spMkLst>
        </pc:spChg>
      </pc:sldChg>
      <pc:sldChg chg="modSp add mod">
        <pc:chgData name="Mohammad Hasan" userId="5b2eca3bb8ab95f1" providerId="LiveId" clId="{7FFAFE7C-4AED-4317-86EC-89621865A2CB}" dt="2024-10-09T15:27:59.492" v="160" actId="255"/>
        <pc:sldMkLst>
          <pc:docMk/>
          <pc:sldMk cId="407852851" sldId="305"/>
        </pc:sldMkLst>
        <pc:spChg chg="mod">
          <ac:chgData name="Mohammad Hasan" userId="5b2eca3bb8ab95f1" providerId="LiveId" clId="{7FFAFE7C-4AED-4317-86EC-89621865A2CB}" dt="2024-10-09T15:27:59.492" v="160" actId="255"/>
          <ac:spMkLst>
            <pc:docMk/>
            <pc:sldMk cId="407852851" sldId="305"/>
            <ac:spMk id="10" creationId="{14F5A7B0-0A74-D798-0CB0-EF9605DE1FC4}"/>
          </ac:spMkLst>
        </pc:spChg>
      </pc:sldChg>
      <pc:sldChg chg="modSp add mod">
        <pc:chgData name="Mohammad Hasan" userId="5b2eca3bb8ab95f1" providerId="LiveId" clId="{7FFAFE7C-4AED-4317-86EC-89621865A2CB}" dt="2024-10-09T15:28:19.173" v="164" actId="255"/>
        <pc:sldMkLst>
          <pc:docMk/>
          <pc:sldMk cId="1183701566" sldId="306"/>
        </pc:sldMkLst>
        <pc:spChg chg="mod">
          <ac:chgData name="Mohammad Hasan" userId="5b2eca3bb8ab95f1" providerId="LiveId" clId="{7FFAFE7C-4AED-4317-86EC-89621865A2CB}" dt="2024-10-09T15:28:19.173" v="164" actId="255"/>
          <ac:spMkLst>
            <pc:docMk/>
            <pc:sldMk cId="1183701566" sldId="306"/>
            <ac:spMk id="10" creationId="{CD045DF5-DF16-32D1-3F83-8B2AC56EF7AB}"/>
          </ac:spMkLst>
        </pc:spChg>
      </pc:sldChg>
      <pc:sldChg chg="modSp add mod ord">
        <pc:chgData name="Mohammad Hasan" userId="5b2eca3bb8ab95f1" providerId="LiveId" clId="{7FFAFE7C-4AED-4317-86EC-89621865A2CB}" dt="2024-10-09T15:16:55.381" v="84"/>
        <pc:sldMkLst>
          <pc:docMk/>
          <pc:sldMk cId="297428324" sldId="307"/>
        </pc:sldMkLst>
        <pc:spChg chg="mod">
          <ac:chgData name="Mohammad Hasan" userId="5b2eca3bb8ab95f1" providerId="LiveId" clId="{7FFAFE7C-4AED-4317-86EC-89621865A2CB}" dt="2024-10-09T15:16:39.822" v="80" actId="20577"/>
          <ac:spMkLst>
            <pc:docMk/>
            <pc:sldMk cId="297428324" sldId="307"/>
            <ac:spMk id="4" creationId="{7D4961C9-71BA-7F25-EF6C-9FADCC18B9D0}"/>
          </ac:spMkLst>
        </pc:spChg>
        <pc:spChg chg="mod">
          <ac:chgData name="Mohammad Hasan" userId="5b2eca3bb8ab95f1" providerId="LiveId" clId="{7FFAFE7C-4AED-4317-86EC-89621865A2CB}" dt="2024-10-09T15:16:46.180" v="82" actId="20577"/>
          <ac:spMkLst>
            <pc:docMk/>
            <pc:sldMk cId="297428324" sldId="307"/>
            <ac:spMk id="5" creationId="{68DA5A2C-AA51-6593-D121-9C0536351B01}"/>
          </ac:spMkLst>
        </pc:spChg>
      </pc:sldChg>
      <pc:sldChg chg="modSp add mod ord">
        <pc:chgData name="Mohammad Hasan" userId="5b2eca3bb8ab95f1" providerId="LiveId" clId="{7FFAFE7C-4AED-4317-86EC-89621865A2CB}" dt="2024-10-09T15:28:29.293" v="166" actId="255"/>
        <pc:sldMkLst>
          <pc:docMk/>
          <pc:sldMk cId="1298574337" sldId="308"/>
        </pc:sldMkLst>
        <pc:spChg chg="mod">
          <ac:chgData name="Mohammad Hasan" userId="5b2eca3bb8ab95f1" providerId="LiveId" clId="{7FFAFE7C-4AED-4317-86EC-89621865A2CB}" dt="2024-10-09T15:17:33.794" v="90" actId="14100"/>
          <ac:spMkLst>
            <pc:docMk/>
            <pc:sldMk cId="1298574337" sldId="308"/>
            <ac:spMk id="7" creationId="{9BF28A0C-6454-8C51-BBCF-7E5DD1D5ADB2}"/>
          </ac:spMkLst>
        </pc:spChg>
        <pc:spChg chg="mod">
          <ac:chgData name="Mohammad Hasan" userId="5b2eca3bb8ab95f1" providerId="LiveId" clId="{7FFAFE7C-4AED-4317-86EC-89621865A2CB}" dt="2024-10-09T15:28:29.293" v="166" actId="255"/>
          <ac:spMkLst>
            <pc:docMk/>
            <pc:sldMk cId="1298574337" sldId="308"/>
            <ac:spMk id="10" creationId="{680333C2-9370-3988-C26A-96C141AFB37A}"/>
          </ac:spMkLst>
        </pc:spChg>
      </pc:sldChg>
      <pc:sldChg chg="modSp add mod">
        <pc:chgData name="Mohammad Hasan" userId="5b2eca3bb8ab95f1" providerId="LiveId" clId="{7FFAFE7C-4AED-4317-86EC-89621865A2CB}" dt="2024-10-09T15:28:47.653" v="170" actId="255"/>
        <pc:sldMkLst>
          <pc:docMk/>
          <pc:sldMk cId="1751477399" sldId="309"/>
        </pc:sldMkLst>
        <pc:spChg chg="mod">
          <ac:chgData name="Mohammad Hasan" userId="5b2eca3bb8ab95f1" providerId="LiveId" clId="{7FFAFE7C-4AED-4317-86EC-89621865A2CB}" dt="2024-10-09T15:28:47.653" v="170" actId="255"/>
          <ac:spMkLst>
            <pc:docMk/>
            <pc:sldMk cId="1751477399" sldId="309"/>
            <ac:spMk id="10" creationId="{8FC55EDB-C801-8F3E-0A14-A7BE4A93C5E3}"/>
          </ac:spMkLst>
        </pc:spChg>
      </pc:sldChg>
      <pc:sldChg chg="modSp add mod">
        <pc:chgData name="Mohammad Hasan" userId="5b2eca3bb8ab95f1" providerId="LiveId" clId="{7FFAFE7C-4AED-4317-86EC-89621865A2CB}" dt="2024-10-09T15:28:38.318" v="168" actId="255"/>
        <pc:sldMkLst>
          <pc:docMk/>
          <pc:sldMk cId="2366441145" sldId="310"/>
        </pc:sldMkLst>
        <pc:spChg chg="mod">
          <ac:chgData name="Mohammad Hasan" userId="5b2eca3bb8ab95f1" providerId="LiveId" clId="{7FFAFE7C-4AED-4317-86EC-89621865A2CB}" dt="2024-10-09T15:28:38.318" v="168" actId="255"/>
          <ac:spMkLst>
            <pc:docMk/>
            <pc:sldMk cId="2366441145" sldId="310"/>
            <ac:spMk id="10" creationId="{D805AA6A-09DF-7661-0E81-037E13368DD3}"/>
          </ac:spMkLst>
        </pc:spChg>
      </pc:sldChg>
      <pc:sldChg chg="modSp add mod">
        <pc:chgData name="Mohammad Hasan" userId="5b2eca3bb8ab95f1" providerId="LiveId" clId="{7FFAFE7C-4AED-4317-86EC-89621865A2CB}" dt="2024-10-09T15:29:38.101" v="182" actId="255"/>
        <pc:sldMkLst>
          <pc:docMk/>
          <pc:sldMk cId="2238344118" sldId="311"/>
        </pc:sldMkLst>
        <pc:spChg chg="mod">
          <ac:chgData name="Mohammad Hasan" userId="5b2eca3bb8ab95f1" providerId="LiveId" clId="{7FFAFE7C-4AED-4317-86EC-89621865A2CB}" dt="2024-10-09T15:29:38.101" v="182" actId="255"/>
          <ac:spMkLst>
            <pc:docMk/>
            <pc:sldMk cId="2238344118" sldId="311"/>
            <ac:spMk id="10" creationId="{9EA249A7-40D4-8F39-4A88-77A6B811A4F5}"/>
          </ac:spMkLst>
        </pc:spChg>
      </pc:sldChg>
      <pc:sldChg chg="modSp add mod">
        <pc:chgData name="Mohammad Hasan" userId="5b2eca3bb8ab95f1" providerId="LiveId" clId="{7FFAFE7C-4AED-4317-86EC-89621865A2CB}" dt="2024-10-09T15:29:25.140" v="178" actId="255"/>
        <pc:sldMkLst>
          <pc:docMk/>
          <pc:sldMk cId="1038433259" sldId="312"/>
        </pc:sldMkLst>
        <pc:spChg chg="mod">
          <ac:chgData name="Mohammad Hasan" userId="5b2eca3bb8ab95f1" providerId="LiveId" clId="{7FFAFE7C-4AED-4317-86EC-89621865A2CB}" dt="2024-10-09T15:29:25.140" v="178" actId="255"/>
          <ac:spMkLst>
            <pc:docMk/>
            <pc:sldMk cId="1038433259" sldId="312"/>
            <ac:spMk id="10" creationId="{1D365942-050E-0013-6459-83F2074FB915}"/>
          </ac:spMkLst>
        </pc:spChg>
      </pc:sldChg>
      <pc:sldChg chg="modSp add mod">
        <pc:chgData name="Mohammad Hasan" userId="5b2eca3bb8ab95f1" providerId="LiveId" clId="{7FFAFE7C-4AED-4317-86EC-89621865A2CB}" dt="2024-10-09T15:29:08.781" v="174" actId="255"/>
        <pc:sldMkLst>
          <pc:docMk/>
          <pc:sldMk cId="472012000" sldId="313"/>
        </pc:sldMkLst>
        <pc:spChg chg="mod">
          <ac:chgData name="Mohammad Hasan" userId="5b2eca3bb8ab95f1" providerId="LiveId" clId="{7FFAFE7C-4AED-4317-86EC-89621865A2CB}" dt="2024-10-09T15:29:08.781" v="174" actId="255"/>
          <ac:spMkLst>
            <pc:docMk/>
            <pc:sldMk cId="472012000" sldId="313"/>
            <ac:spMk id="10" creationId="{E156471C-13A6-5EFC-1151-6F1A7A219450}"/>
          </ac:spMkLst>
        </pc:spChg>
      </pc:sldChg>
      <pc:sldChg chg="modSp add mod">
        <pc:chgData name="Mohammad Hasan" userId="5b2eca3bb8ab95f1" providerId="LiveId" clId="{7FFAFE7C-4AED-4317-86EC-89621865A2CB}" dt="2024-10-09T15:28:57.925" v="172" actId="255"/>
        <pc:sldMkLst>
          <pc:docMk/>
          <pc:sldMk cId="1956647185" sldId="314"/>
        </pc:sldMkLst>
        <pc:spChg chg="mod">
          <ac:chgData name="Mohammad Hasan" userId="5b2eca3bb8ab95f1" providerId="LiveId" clId="{7FFAFE7C-4AED-4317-86EC-89621865A2CB}" dt="2024-10-09T15:28:57.925" v="172" actId="255"/>
          <ac:spMkLst>
            <pc:docMk/>
            <pc:sldMk cId="1956647185" sldId="314"/>
            <ac:spMk id="10" creationId="{C9872243-A663-6D20-72B1-192BC1FAC08F}"/>
          </ac:spMkLst>
        </pc:spChg>
      </pc:sldChg>
      <pc:sldChg chg="modSp add mod">
        <pc:chgData name="Mohammad Hasan" userId="5b2eca3bb8ab95f1" providerId="LiveId" clId="{7FFAFE7C-4AED-4317-86EC-89621865A2CB}" dt="2024-10-09T15:30:00.036" v="192" actId="255"/>
        <pc:sldMkLst>
          <pc:docMk/>
          <pc:sldMk cId="915818343" sldId="315"/>
        </pc:sldMkLst>
        <pc:spChg chg="mod">
          <ac:chgData name="Mohammad Hasan" userId="5b2eca3bb8ab95f1" providerId="LiveId" clId="{7FFAFE7C-4AED-4317-86EC-89621865A2CB}" dt="2024-10-09T15:30:00.036" v="192" actId="255"/>
          <ac:spMkLst>
            <pc:docMk/>
            <pc:sldMk cId="915818343" sldId="315"/>
            <ac:spMk id="10" creationId="{A4579E19-4F41-B570-2C29-43031DD8C1B4}"/>
          </ac:spMkLst>
        </pc:spChg>
      </pc:sldChg>
      <pc:sldChg chg="modSp add mod">
        <pc:chgData name="Mohammad Hasan" userId="5b2eca3bb8ab95f1" providerId="LiveId" clId="{7FFAFE7C-4AED-4317-86EC-89621865A2CB}" dt="2024-10-09T15:29:48.294" v="187" actId="255"/>
        <pc:sldMkLst>
          <pc:docMk/>
          <pc:sldMk cId="894339212" sldId="316"/>
        </pc:sldMkLst>
        <pc:spChg chg="mod">
          <ac:chgData name="Mohammad Hasan" userId="5b2eca3bb8ab95f1" providerId="LiveId" clId="{7FFAFE7C-4AED-4317-86EC-89621865A2CB}" dt="2024-10-09T15:29:48.294" v="187" actId="255"/>
          <ac:spMkLst>
            <pc:docMk/>
            <pc:sldMk cId="894339212" sldId="316"/>
            <ac:spMk id="10" creationId="{3A48D525-B796-9C5B-8C8C-83C08B907B40}"/>
          </ac:spMkLst>
        </pc:spChg>
      </pc:sldChg>
      <pc:sldChg chg="modSp add mod">
        <pc:chgData name="Mohammad Hasan" userId="5b2eca3bb8ab95f1" providerId="LiveId" clId="{7FFAFE7C-4AED-4317-86EC-89621865A2CB}" dt="2024-10-09T15:30:32.404" v="198" actId="255"/>
        <pc:sldMkLst>
          <pc:docMk/>
          <pc:sldMk cId="2287339947" sldId="317"/>
        </pc:sldMkLst>
        <pc:spChg chg="mod">
          <ac:chgData name="Mohammad Hasan" userId="5b2eca3bb8ab95f1" providerId="LiveId" clId="{7FFAFE7C-4AED-4317-86EC-89621865A2CB}" dt="2024-10-09T15:30:32.404" v="198" actId="255"/>
          <ac:spMkLst>
            <pc:docMk/>
            <pc:sldMk cId="2287339947" sldId="317"/>
            <ac:spMk id="10" creationId="{BCDD6118-1426-3D8D-A1AD-8350DD214B39}"/>
          </ac:spMkLst>
        </pc:spChg>
      </pc:sldChg>
      <pc:sldChg chg="modSp add mod">
        <pc:chgData name="Mohammad Hasan" userId="5b2eca3bb8ab95f1" providerId="LiveId" clId="{7FFAFE7C-4AED-4317-86EC-89621865A2CB}" dt="2024-10-09T15:30:17.836" v="196" actId="255"/>
        <pc:sldMkLst>
          <pc:docMk/>
          <pc:sldMk cId="1965655158" sldId="318"/>
        </pc:sldMkLst>
        <pc:spChg chg="mod">
          <ac:chgData name="Mohammad Hasan" userId="5b2eca3bb8ab95f1" providerId="LiveId" clId="{7FFAFE7C-4AED-4317-86EC-89621865A2CB}" dt="2024-10-09T15:30:17.836" v="196" actId="255"/>
          <ac:spMkLst>
            <pc:docMk/>
            <pc:sldMk cId="1965655158" sldId="318"/>
            <ac:spMk id="10" creationId="{B1F4F286-8E0F-66EF-70A5-606D90AA4B3D}"/>
          </ac:spMkLst>
        </pc:spChg>
      </pc:sldChg>
      <pc:sldChg chg="modSp add mod">
        <pc:chgData name="Mohammad Hasan" userId="5b2eca3bb8ab95f1" providerId="LiveId" clId="{7FFAFE7C-4AED-4317-86EC-89621865A2CB}" dt="2024-10-09T15:30:47.022" v="200" actId="255"/>
        <pc:sldMkLst>
          <pc:docMk/>
          <pc:sldMk cId="1900253780" sldId="319"/>
        </pc:sldMkLst>
        <pc:spChg chg="mod">
          <ac:chgData name="Mohammad Hasan" userId="5b2eca3bb8ab95f1" providerId="LiveId" clId="{7FFAFE7C-4AED-4317-86EC-89621865A2CB}" dt="2024-10-09T15:30:47.022" v="200" actId="255"/>
          <ac:spMkLst>
            <pc:docMk/>
            <pc:sldMk cId="1900253780" sldId="319"/>
            <ac:spMk id="10" creationId="{811EA120-899A-F90B-5157-F8BFB912C5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10/10/2024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604" y="730702"/>
            <a:ext cx="7077456" cy="2845012"/>
          </a:xfrm>
        </p:spPr>
        <p:txBody>
          <a:bodyPr/>
          <a:lstStyle/>
          <a:p>
            <a:r>
              <a:rPr lang="en-US" dirty="0"/>
              <a:t>Network Information &amp; Security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604" y="4144688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 of Lab Question(Section 2)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13C7A-607C-B36D-3322-53832C592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3B1E3F-EF9F-A428-F653-7985301E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E-Mail applications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9053B8-75B6-AE19-BB68-511735069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8. Social Engineering Attacks</a:t>
            </a:r>
          </a:p>
          <a:p>
            <a:pPr marL="0" indent="0">
              <a:buNone/>
            </a:pPr>
            <a:r>
              <a:rPr lang="en-US" sz="2000" dirty="0"/>
              <a:t>Attackers use psychological manipulation via email to trick individuals into divulging confidential information or performing harmful 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Vulnerability</a:t>
            </a:r>
            <a:r>
              <a:rPr lang="en-US" sz="2000" dirty="0"/>
              <a:t>: Users can be tricked into providing sensitive information, transferring money, or downloading malware through social engineering tactics.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Mitigation</a:t>
            </a:r>
            <a:r>
              <a:rPr lang="en-US" sz="2000" dirty="0"/>
              <a:t>: Educating users about social engineering and suspicious emails can help reduce this vulnerability.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D5F88D-49A3-600F-076D-82E9D1C4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4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B8989-494B-C3A8-A165-383D25DC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C2B352-05D2-557B-ADAB-C8B8B5A7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E-Mail applications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09FBF0-B362-1CE0-F6B8-8FD63DF13C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9. Unsecured Email Backup</a:t>
            </a:r>
          </a:p>
          <a:p>
            <a:pPr marL="0" indent="0">
              <a:buNone/>
            </a:pPr>
            <a:r>
              <a:rPr lang="en-US" sz="2000" dirty="0"/>
              <a:t>Email backups stored improperly or without encryption can be accessed by attackers if the storage is compromised.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Vulnerability</a:t>
            </a:r>
            <a:r>
              <a:rPr lang="en-US" sz="2000" dirty="0"/>
              <a:t>: Exposed backups can reveal sensitive emails, including personal data, confidential business communications, and credentials.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Mitigation</a:t>
            </a:r>
            <a:r>
              <a:rPr lang="en-US" sz="2000" dirty="0"/>
              <a:t>: Encrypting email backups and securely storing them in protected environments can safeguard against unauthorized access.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CFB12-0642-9EFB-CB2D-F546A71C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8E827-59AE-1325-C45F-2EF7F35A6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9A4745-E648-E870-49D5-A5310545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E-Mail applications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C3ADF6-28D7-CE7E-0D14-0E200751B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10. Email Client Vulnerabilities</a:t>
            </a:r>
          </a:p>
          <a:p>
            <a:pPr marL="0" indent="0">
              <a:buNone/>
            </a:pPr>
            <a:r>
              <a:rPr lang="en-US" sz="2000" dirty="0"/>
              <a:t>Email applications themselves can contain security vulnerabilities such as unpatched software, bugs, or misconfigurations.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Vulnerability</a:t>
            </a:r>
            <a:r>
              <a:rPr lang="en-US" sz="2000" dirty="0"/>
              <a:t>: Attackers can exploit these software vulnerabilities to gain unauthorized access or control over an email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Mitigation</a:t>
            </a:r>
            <a:r>
              <a:rPr lang="en-US" sz="2000" dirty="0"/>
              <a:t>: Regularly updating email applications, applying security patches, and conducting security audits can prevent exploitation.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414CB0-3C40-37E4-F728-035FDF92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3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FF77C-AFED-E562-E389-C2C65FFE9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95A427-4309-FCED-0CA9-A81F90B1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48" y="1187355"/>
            <a:ext cx="7781544" cy="3148467"/>
          </a:xfrm>
        </p:spPr>
        <p:txBody>
          <a:bodyPr>
            <a:normAutofit/>
          </a:bodyPr>
          <a:lstStyle/>
          <a:p>
            <a:r>
              <a:rPr lang="en-US" dirty="0"/>
              <a:t>Analyze the security vulnerabilities of E-Commerce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643F4-45FE-D29E-06DA-167F5C6EC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5AD609-A2E5-6519-D004-99EE29A0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5DAED-8CED-768F-E004-A4ABA6040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DE3FB3-C409-9E4E-E4D7-019D69DB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E-Commerce Services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5A4685-CFFC-8EEF-6659-50167D6750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1. Insufficient Data Encryption</a:t>
            </a:r>
          </a:p>
          <a:p>
            <a:pPr marL="0" indent="0">
              <a:buNone/>
            </a:pPr>
            <a:r>
              <a:rPr lang="en-US" sz="2000" dirty="0"/>
              <a:t>Data transmitted between the user and the e-commerce platform, such as login credentials and payment details, can be intercepted if not properly encrypted.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Vulnerability</a:t>
            </a:r>
            <a:r>
              <a:rPr lang="en-US" sz="2000" dirty="0"/>
              <a:t>: Without proper encryption (SSL/TLS), attackers can launch man-in-the-middle (MITM) attacks to steal sensitive information during transmission.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Mitigation</a:t>
            </a:r>
            <a:r>
              <a:rPr lang="en-US" sz="2000" dirty="0"/>
              <a:t>: Use strong SSL/TLS encryption for all communications, enforce HTTPS across the entire site, and encrypt sensitive data at rest.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D8EF7-C9B3-78F2-B591-934090EE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2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EF298-4076-FA15-C7BF-6BEAB951E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5FF572-23F0-CD7E-3456-A7D7443F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E-Commerce Services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61F858-053B-84FC-C9F1-C031C4F02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2. Cross-Site Scripting (XSS)</a:t>
            </a:r>
          </a:p>
          <a:p>
            <a:pPr marL="0" indent="0">
              <a:buNone/>
            </a:pPr>
            <a:r>
              <a:rPr lang="en-US" sz="2000" dirty="0"/>
              <a:t>XSS attacks occur when attackers inject malicious scripts into web pages that users view. These scripts can steal user data, hijack accounts, or perform other harmful actions.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Vulnerability</a:t>
            </a:r>
            <a:r>
              <a:rPr lang="en-US" sz="2000" dirty="0"/>
              <a:t>: E-commerce sites are particularly vulnerable to XSS, especially in user-generated content areas (reviews, search bars).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Mitigation</a:t>
            </a:r>
            <a:r>
              <a:rPr lang="en-US" sz="2000" dirty="0"/>
              <a:t>: Sanitize and validate all input data, use Content Security Policy (CSP) headers, and escape special characters in user inputs.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BE95BB-9DA2-EE1A-E5E9-5C200C8C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8EF70-959C-3D60-A20B-872E2AACA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E6B8DB-3FD4-1772-3980-65F4E298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E-Commerce Services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3D6867-F2EC-CFD0-2E9E-F45C33C327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3. SQL Injection</a:t>
            </a:r>
          </a:p>
          <a:p>
            <a:pPr marL="0" indent="0">
              <a:buNone/>
            </a:pPr>
            <a:r>
              <a:rPr lang="en-US" sz="2000" dirty="0"/>
              <a:t>Attackers use SQL injection to manipulate the database through vulnerabilities in an e-commerce site's input fields, such as login forms or product search bars.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Vulnerability</a:t>
            </a:r>
            <a:r>
              <a:rPr lang="en-US" sz="2000" dirty="0"/>
              <a:t>: A successful SQL injection attack can expose user credentials, payment information, and other sensitive data stored in the database.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Mitigation</a:t>
            </a:r>
            <a:r>
              <a:rPr lang="en-US" sz="2000" dirty="0"/>
              <a:t>: Use parameterized queries and prepared statements to sanitize inputs, limit database permissions, and regularly audit the code for vulnerabilities.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442ABB-6026-C2D3-3EDB-92E0AE37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4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D4189-19B7-4201-8742-02472DC26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2C7196-65EC-0848-1D67-A9F27B82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E-Commerce Services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76E002-2A31-FE93-17CA-AE239E8C09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4. Cross-Site Request Forgery (CSRF)</a:t>
            </a:r>
          </a:p>
          <a:p>
            <a:pPr marL="0" indent="0">
              <a:buNone/>
            </a:pPr>
            <a:r>
              <a:rPr lang="en-US" sz="2000" dirty="0"/>
              <a:t>In CSRF attacks, an attacker tricks a user into performing unintended actions on a site where they are authenticated, such as placing orders or changing account details.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Vulnerability</a:t>
            </a:r>
            <a:r>
              <a:rPr lang="en-US" sz="2000" dirty="0"/>
              <a:t>: CSRF can lead to unauthorized transactions, account manipulation, or changes in user settings without the user's knowledge.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Mitigation</a:t>
            </a:r>
            <a:r>
              <a:rPr lang="en-US" sz="2000" dirty="0"/>
              <a:t>: Implement CSRF tokens in forms, validate HTTP requests properly, and use anti-CSRF mechanisms to prevent these types of attacks.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CFED6-A859-11A5-311D-FB7AC2E7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3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D459C-1CCA-B6FE-C0A4-18D0B0CDD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6B0D4A-7039-E478-995A-936E559A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E-Commerce Services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77CB16-D71A-3AFC-3C7C-BBA4F015E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5. Insecure Payment Processing</a:t>
            </a:r>
          </a:p>
          <a:p>
            <a:pPr marL="0" indent="0">
              <a:buNone/>
            </a:pPr>
            <a:r>
              <a:rPr lang="en-US" sz="2000" dirty="0"/>
              <a:t>E-commerce platforms that handle payment processing without proper security measures can expose users’ credit card details and other financial information.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Vulnerability</a:t>
            </a:r>
            <a:r>
              <a:rPr lang="en-US" sz="2000" dirty="0"/>
              <a:t>: Attackers can steal payment details during processing if they exploit vulnerabilities in the system or use skimming techniques.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Mitigation</a:t>
            </a:r>
            <a:r>
              <a:rPr lang="en-US" sz="2000" dirty="0"/>
              <a:t>: Use secure third-party payment gateways that comply with the Payment Card Industry Data Security Standard (PCI DSS), tokenize payment data, and encrypt all financial information.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D6E4F-0A80-D03F-85B2-129003BF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9F730-0772-F6AB-E985-D809798D9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A4CF9D-A2CF-95E5-8A4F-A7A483C9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E-Commerce Services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9CD6C7-46EC-46E8-F7A9-5909A0571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6. Denial of Service (DoS) and Distributed Denial of Service (DDoS) Attacks</a:t>
            </a:r>
          </a:p>
          <a:p>
            <a:pPr marL="0" indent="0">
              <a:buNone/>
            </a:pPr>
            <a:r>
              <a:rPr lang="en-US" sz="2000" dirty="0"/>
              <a:t>DoS and DDoS attacks flood e-commerce websites with excessive traffic, rendering them unavailable to legitimate users.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Vulnerability</a:t>
            </a:r>
            <a:r>
              <a:rPr lang="en-US" sz="2000" dirty="0"/>
              <a:t>: Downtime can lead to loss of revenue, customer trust, and reputational damage. Moreover, during these attacks, security defenses might be weakened, making the platform vulnerable to other attacks.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Mitigation</a:t>
            </a:r>
            <a:r>
              <a:rPr lang="en-US" sz="2000" dirty="0"/>
              <a:t>: Use web application firewalls (WAFs), content delivery networks (CDNs), and traffic throttling mechanisms to mitigate the effects of DDoS attacks.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077E0-44A0-21AF-FE47-BDFE973C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48" y="1187355"/>
            <a:ext cx="7781544" cy="3148467"/>
          </a:xfrm>
        </p:spPr>
        <p:txBody>
          <a:bodyPr>
            <a:normAutofit/>
          </a:bodyPr>
          <a:lstStyle/>
          <a:p>
            <a:r>
              <a:rPr lang="en-US" dirty="0"/>
              <a:t>Analyze the security vulnerabilities of E-Mail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47211-1FCA-24D5-B55B-FD0187E14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C98F5B-A047-BD09-097D-1E5107B8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E-Commerce Services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8BB445-5155-8709-91F0-E40BDBE9CE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7. Insecure APIs</a:t>
            </a:r>
          </a:p>
          <a:p>
            <a:pPr marL="0" indent="0">
              <a:buNone/>
            </a:pPr>
            <a:r>
              <a:rPr lang="en-US" sz="2000" dirty="0"/>
              <a:t>Many e-commerce platforms use APIs to integrate with third-party services (payment processors, shipping providers). Insecure APIs can expose sensitive data or allow unauthorized access.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Vulnerability</a:t>
            </a:r>
            <a:r>
              <a:rPr lang="en-US" sz="2000" dirty="0"/>
              <a:t>: Poorly secured APIs can be exploited by attackers to gain access to user accounts, payment systems, or other critical services.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Mitigation</a:t>
            </a:r>
            <a:r>
              <a:rPr lang="en-US" sz="2000" dirty="0"/>
              <a:t>: Secure APIs with proper authentication (OAuth, API keys), limit API access permissions, and validate and sanitize all API inputs.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156E9-9BBF-5561-0A09-3B52C897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2748-46AE-CDBF-AAFE-7D10A58E1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3A8FD4-E040-176A-1381-44F4542E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E-Commerce Services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DA7C91-74B8-6499-9196-15838886C6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8. Insecure Software and Plugins</a:t>
            </a:r>
          </a:p>
          <a:p>
            <a:pPr marL="0" indent="0">
              <a:buNone/>
            </a:pPr>
            <a:r>
              <a:rPr lang="en-US" sz="2000" dirty="0"/>
              <a:t>E-commerce platforms often use third-party plugins or software that may have security vulnerabilities. Unpatched or outdated software can be exploited by attackers.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Vulnerability</a:t>
            </a:r>
            <a:r>
              <a:rPr lang="en-US" sz="2000" dirty="0"/>
              <a:t>: Outdated software, including content management systems (CMS) and e-commerce plugins, can introduce critical vulnerabilities such as remote code execution or data leakage.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Mitigation</a:t>
            </a:r>
            <a:r>
              <a:rPr lang="en-US" sz="2000" dirty="0"/>
              <a:t>: Keep all software, plugins, and systems up-to-date, and regularly patch known vulnerabilities.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DFDAE-AAB3-045F-8727-74105EDB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5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A216A-73E6-18D5-0C15-5898A8E19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855355-7E0A-595E-C2F4-F7941D1D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E-Commerce Services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4F5A7B0-0A74-D798-0CB0-EF9605DE1F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9. Social Engineering and Phishing</a:t>
            </a:r>
          </a:p>
          <a:p>
            <a:pPr marL="0" indent="0">
              <a:buNone/>
            </a:pPr>
            <a:r>
              <a:rPr lang="en-US" sz="2000" dirty="0"/>
              <a:t>Attackers may use phishing or social engineering techniques to trick users into revealing credentials or payment information.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Vulnerability</a:t>
            </a:r>
            <a:r>
              <a:rPr lang="en-US" sz="2000" dirty="0"/>
              <a:t>: Users may receive fraudulent emails or communications that appear legitimate, leading them to share sensitive information or fall victim to fraud.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Mitigation</a:t>
            </a:r>
            <a:r>
              <a:rPr lang="en-US" sz="2000" dirty="0"/>
              <a:t>: Educate users about phishing threats, use email authentication mechanisms (DMARC, SPF), and implement anti-phishing solutions.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3D440-8411-07A7-8A61-4BEE76D3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408C1-E0C4-15B4-F477-78DD2D509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149985-B451-7528-678C-81FD0833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E-Commerce Services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6A6E5C-447D-1A7A-14EB-2E7AE7D3FD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10. Weak Customer Account Security</a:t>
            </a:r>
          </a:p>
          <a:p>
            <a:pPr marL="0" indent="0">
              <a:buNone/>
            </a:pPr>
            <a:r>
              <a:rPr lang="en-US" sz="2000" dirty="0"/>
              <a:t>E-commerce services often store user profiles that include personal information, shipping addresses, and payment methods. Weak security around customer accounts can lead to account takeover (ATO) attacks.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Vulnerability</a:t>
            </a:r>
            <a:r>
              <a:rPr lang="en-US" sz="2000" dirty="0"/>
              <a:t>: Attackers may use brute-force attacks, credential stuffing, or password guessing to take over customer accounts and misuse stored information.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Mitigation</a:t>
            </a:r>
            <a:r>
              <a:rPr lang="en-US" sz="2000" dirty="0"/>
              <a:t>: Implement strong authentication practices (MFA, CAPTCHA), and limit login attempts to prevent brute-force attacks.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3EEFC-13AF-1995-31E7-2710A404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3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F8BD6-07FF-BF21-9977-AD66C62EE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0F3503-0198-DD20-2ED8-B127912F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E-Commerce Services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045DF5-DF16-32D1-3F83-8B2AC56EF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11. Supply Chain Attacks</a:t>
            </a:r>
          </a:p>
          <a:p>
            <a:pPr marL="0" indent="0">
              <a:buNone/>
            </a:pPr>
            <a:r>
              <a:rPr lang="en-US" sz="2000" dirty="0"/>
              <a:t>Attackers target the supply chain, including third-party providers or software dependencies, to compromise the e-commerce platform.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Vulnerability</a:t>
            </a:r>
            <a:r>
              <a:rPr lang="en-US" sz="2000" dirty="0"/>
              <a:t>: A breach in a third-party service integrated into the e-commerce platform can lead to widespread compromise, allowing attackers to steal data or infect customers.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Mitigation</a:t>
            </a:r>
            <a:r>
              <a:rPr lang="en-US" sz="2000" dirty="0"/>
              <a:t>: Regularly audit and assess third-party services and vendors, enforce strict supply chain security protocols, and ensure third-party software is up-to-date and secure.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722C65-583B-3689-3C85-F5C5007D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E7A6E-9B9F-BA95-E62A-BCDC4FC87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4961C9-71BA-7F25-EF6C-9FADCC18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48" y="1187355"/>
            <a:ext cx="7781544" cy="3148467"/>
          </a:xfrm>
        </p:spPr>
        <p:txBody>
          <a:bodyPr>
            <a:normAutofit/>
          </a:bodyPr>
          <a:lstStyle/>
          <a:p>
            <a:r>
              <a:rPr lang="en-US" dirty="0"/>
              <a:t>Analyze different security features of the Mobile Security Apps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A5A2C-AA51-6593-D121-9C0536351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544849-8338-7E50-A5B8-80C14378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321E7-5E9F-81EE-7AA4-059ADA26F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F28A0C-6454-8C51-BBCF-7E5DD1D5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1159"/>
          </a:xfrm>
        </p:spPr>
        <p:txBody>
          <a:bodyPr/>
          <a:lstStyle/>
          <a:p>
            <a:r>
              <a:rPr lang="en-US" dirty="0"/>
              <a:t>Analyze different security features of the Mobile Security Apps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333C2-9370-3988-C26A-96C141AFB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71743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1. Malware and Virus Detection</a:t>
            </a:r>
          </a:p>
          <a:p>
            <a:pPr marL="0" indent="0">
              <a:buNone/>
            </a:pPr>
            <a:r>
              <a:rPr lang="en-US" sz="2000" dirty="0"/>
              <a:t>Mobile security apps typically provide real-time scanning for malware, viruses, and other malicious software that can compromise the security of the device.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Feature</a:t>
            </a:r>
            <a:r>
              <a:rPr lang="en-US" sz="2000" dirty="0"/>
              <a:t>: The app scans apps, files, and downloads for malicious behavior or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Protection</a:t>
            </a:r>
            <a:r>
              <a:rPr lang="en-US" sz="2000" dirty="0"/>
              <a:t>: Protects the device from malicious apps, trojans, spyware, and ransomware by detecting and removing threats before they can cause harm.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Example</a:t>
            </a:r>
            <a:r>
              <a:rPr lang="en-US" sz="2000" dirty="0"/>
              <a:t>: McAfee, Avast, and Norton Mobile Security.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D4AEF6-48F4-F6A6-24E4-2A192C6E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0CB4F-5389-4139-FC27-73B13F4AE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D5B831-8BEE-BB26-9CB2-61A13BDB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1159"/>
          </a:xfrm>
        </p:spPr>
        <p:txBody>
          <a:bodyPr/>
          <a:lstStyle/>
          <a:p>
            <a:r>
              <a:rPr lang="en-US" dirty="0"/>
              <a:t>Analyze different security features of the Mobile Security Apps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05AA6A-09DF-7661-0E81-037E13368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71743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2. Anti-Phishing Protection</a:t>
            </a:r>
          </a:p>
          <a:p>
            <a:pPr marL="0" indent="0">
              <a:buNone/>
            </a:pPr>
            <a:r>
              <a:rPr lang="en-US" sz="2000" dirty="0"/>
              <a:t>Mobile security apps offer protection against phishing attacks, where attackers attempt to steal sensitive information such as usernames, passwords, and credit card details via fraudulent emails or websites.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Feature</a:t>
            </a:r>
            <a:r>
              <a:rPr lang="en-US" sz="2000" dirty="0"/>
              <a:t>: The app warns users of phishing attempts by analyzing links in SMS, emails, and websites.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Protection</a:t>
            </a:r>
            <a:r>
              <a:rPr lang="en-US" sz="2000" dirty="0"/>
              <a:t>: Prevents users from falling victim to phishing schemes by flagging malicious or suspicious links and blocking access to fraudulent websites.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Example</a:t>
            </a:r>
            <a:r>
              <a:rPr lang="en-US" sz="2000" dirty="0"/>
              <a:t>: Kaspersky Mobile Security and Bitdefender.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266352-B143-BC41-FFCD-84C60E1C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4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F53F0-CDFD-0745-3FAD-7EE7C6A46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D31949-D803-8011-0ADC-080FDB74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1159"/>
          </a:xfrm>
        </p:spPr>
        <p:txBody>
          <a:bodyPr/>
          <a:lstStyle/>
          <a:p>
            <a:r>
              <a:rPr lang="en-US" dirty="0"/>
              <a:t>Analyze different security features of the Mobile Security Apps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C55EDB-C801-8F3E-0A14-A7BE4A93C5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71743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3. App Permission Monitoring</a:t>
            </a:r>
          </a:p>
          <a:p>
            <a:pPr marL="0" indent="0">
              <a:buNone/>
            </a:pPr>
            <a:r>
              <a:rPr lang="en-US" sz="2000" dirty="0"/>
              <a:t>Security apps monitor the permissions requested by installed apps and alert users when an app requests excessive or unusual permissions that could compromise privacy.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Feature</a:t>
            </a:r>
            <a:r>
              <a:rPr lang="en-US" sz="2000" dirty="0"/>
              <a:t>: Tracks and categorizes app permissions (access to contacts, camera, location) and provides insight into which apps might be accessing sensitive data unnecessarily.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Protection</a:t>
            </a:r>
            <a:r>
              <a:rPr lang="en-US" sz="2000" dirty="0"/>
              <a:t>: Helps users maintain control over their personal information by identifying apps with potentially harmful or intrusive permissions.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Example</a:t>
            </a:r>
            <a:r>
              <a:rPr lang="en-US" sz="2000" dirty="0"/>
              <a:t>: Norton App Advisor and Trend Micro Mobile Security.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AA54B-890E-2E61-2078-23D421A1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ABF09-8925-8167-D234-7B54348B7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203909-9D9C-0526-989A-0AE37D9B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1159"/>
          </a:xfrm>
        </p:spPr>
        <p:txBody>
          <a:bodyPr/>
          <a:lstStyle/>
          <a:p>
            <a:r>
              <a:rPr lang="en-US" dirty="0"/>
              <a:t>Analyze different security features of the Mobile Security Apps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872243-A663-6D20-72B1-192BC1FAC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71743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4. Firewall and Network Security</a:t>
            </a:r>
          </a:p>
          <a:p>
            <a:pPr marL="0" indent="0">
              <a:buNone/>
            </a:pPr>
            <a:r>
              <a:rPr lang="en-US" sz="2000" dirty="0"/>
              <a:t>Some mobile security apps provide firewall capabilities to monitor network activity and protect the device from unauthorized access over Wi-Fi or cellular networks.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Feature</a:t>
            </a:r>
            <a:r>
              <a:rPr lang="en-US" sz="2000" dirty="0"/>
              <a:t>: Controls incoming and outgoing network traffic, blocking suspicious activity and unauthorized connections.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Protection</a:t>
            </a:r>
            <a:r>
              <a:rPr lang="en-US" sz="2000" dirty="0"/>
              <a:t>: Prevents attacks such as man-in-the-middle (MITM) and unauthorized access over public Wi-Fi.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Example</a:t>
            </a:r>
            <a:r>
              <a:rPr lang="en-US" sz="2000" dirty="0"/>
              <a:t>: </a:t>
            </a:r>
            <a:r>
              <a:rPr lang="en-US" sz="2000" dirty="0" err="1"/>
              <a:t>NetGuard</a:t>
            </a:r>
            <a:r>
              <a:rPr lang="en-US" sz="2000" dirty="0"/>
              <a:t> (firewall) and Sophos Mobile Security.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258606-6D9B-2B35-6AA4-CC45CF67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4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E-Mail applications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1. Phishing Attacks</a:t>
            </a:r>
          </a:p>
          <a:p>
            <a:pPr marL="0" indent="0">
              <a:buNone/>
            </a:pPr>
            <a:r>
              <a:rPr lang="en-US" sz="2000" dirty="0"/>
              <a:t>Attackers send fraudulent emails pretending to be from a trusted source to steal sensitive information such as passwords, credit card details, or personal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Vulnerability</a:t>
            </a:r>
            <a:r>
              <a:rPr lang="en-US" sz="2000" dirty="0"/>
              <a:t>: Users might click on malicious links or attachments, exposing themselves to scams.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Mitigation</a:t>
            </a:r>
            <a:r>
              <a:rPr lang="en-US" sz="2000" dirty="0"/>
              <a:t>: Awareness training, email filtering, and anti-phishing tools can reduce exposure to phishing attacks.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F9BF-06AC-AC46-3102-624727216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4C1EBB-0EF5-D1D7-F674-0EA887FE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1159"/>
          </a:xfrm>
        </p:spPr>
        <p:txBody>
          <a:bodyPr/>
          <a:lstStyle/>
          <a:p>
            <a:r>
              <a:rPr lang="en-US" dirty="0"/>
              <a:t>Analyze different security features of the Mobile Security Apps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56471C-13A6-5EFC-1151-6F1A7A219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71743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5. VPN (Virtual Private Network)</a:t>
            </a:r>
          </a:p>
          <a:p>
            <a:pPr marL="0" indent="0">
              <a:buNone/>
            </a:pPr>
            <a:r>
              <a:rPr lang="en-US" sz="2000" dirty="0"/>
              <a:t>Many mobile security apps provide a built-in VPN service that encrypts internet traffic, making it harder for hackers to intercept data transmitted over public networks.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Feature</a:t>
            </a:r>
            <a:r>
              <a:rPr lang="en-US" sz="2000" dirty="0"/>
              <a:t>: Encrypts all outgoing and incoming data, masking the user's IP address and online activities.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Protection</a:t>
            </a:r>
            <a:r>
              <a:rPr lang="en-US" sz="2000" dirty="0"/>
              <a:t>: Protects the user’s data from eavesdropping, especially when using unsecured public Wi-Fi networks.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Example</a:t>
            </a:r>
            <a:r>
              <a:rPr lang="en-US" sz="2000" dirty="0"/>
              <a:t>: Avast </a:t>
            </a:r>
            <a:r>
              <a:rPr lang="en-US" sz="2000" dirty="0" err="1"/>
              <a:t>SecureLine</a:t>
            </a:r>
            <a:r>
              <a:rPr lang="en-US" sz="2000" dirty="0"/>
              <a:t> VPN, Norton Secure VPN, and Kaspersky Secure Connection.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0D6FF-9374-ADFC-D73D-FAB79BD3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B6124-40C1-B7D0-9B4C-8DA06A63D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8D8D47-B0B9-E8B2-8B04-7035A48C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1159"/>
          </a:xfrm>
        </p:spPr>
        <p:txBody>
          <a:bodyPr/>
          <a:lstStyle/>
          <a:p>
            <a:r>
              <a:rPr lang="en-US" dirty="0"/>
              <a:t>Analyze different security features of the Mobile Security Apps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365942-050E-0013-6459-83F2074FB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71743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6. Safe Browsing / Web Protection</a:t>
            </a:r>
          </a:p>
          <a:p>
            <a:pPr marL="0" indent="0">
              <a:buNone/>
            </a:pPr>
            <a:r>
              <a:rPr lang="en-US" sz="2000" dirty="0"/>
              <a:t>This feature ensures that users are protected while browsing the internet by blocking access to malicious or phishing websites.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Feature</a:t>
            </a:r>
            <a:r>
              <a:rPr lang="en-US" sz="2000" dirty="0"/>
              <a:t>: The app analyzes websites in real-time and warns users if they attempt to visit a malicious or suspicious 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Protection</a:t>
            </a:r>
            <a:r>
              <a:rPr lang="en-US" sz="2000" dirty="0"/>
              <a:t>: Helps prevent phishing, malware downloads, and identity theft by blocking malicious websites.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Example</a:t>
            </a:r>
            <a:r>
              <a:rPr lang="en-US" sz="2000" dirty="0"/>
              <a:t>: Bitdefender Web Protection and McAfee Web Security.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72C8-A94D-909A-3DBE-9ABC6FD4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3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2B89-67D5-3A17-AEE5-7CF01B4F8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AAA6C0-3E41-7A26-C4C6-D479F891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1159"/>
          </a:xfrm>
        </p:spPr>
        <p:txBody>
          <a:bodyPr/>
          <a:lstStyle/>
          <a:p>
            <a:r>
              <a:rPr lang="en-US" dirty="0"/>
              <a:t>Analyze different security features of the Mobile Security Apps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A249A7-40D4-8F39-4A88-77A6B811A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71743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7. Call and SMS Filtering</a:t>
            </a:r>
          </a:p>
          <a:p>
            <a:pPr marL="0" indent="0">
              <a:buNone/>
            </a:pPr>
            <a:r>
              <a:rPr lang="en-US" sz="2000" dirty="0"/>
              <a:t>Call and SMS filtering helps block unwanted or malicious calls and text messages, such as those coming from scammers, telemarketers, or phishing attempts.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Feature</a:t>
            </a:r>
            <a:r>
              <a:rPr lang="en-US" sz="2000" dirty="0"/>
              <a:t>: Allows users to block or filter specific numbers, unknown callers, and spam messages.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Protection</a:t>
            </a:r>
            <a:r>
              <a:rPr lang="en-US" sz="2000" dirty="0"/>
              <a:t>: Prevents fraud and phishing attempts via SMS and unwanted phone calls, enhancing user privacy.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Example</a:t>
            </a:r>
            <a:r>
              <a:rPr lang="en-US" sz="2000" dirty="0"/>
              <a:t>: Avast Mobile Security and True-caller.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F6E7DB-7AA6-0287-1B52-3B9F4A32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92C8D-42C0-8EF5-692D-2200525C2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C5A48C-5F71-8927-0D2E-3659CF82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1159"/>
          </a:xfrm>
        </p:spPr>
        <p:txBody>
          <a:bodyPr/>
          <a:lstStyle/>
          <a:p>
            <a:r>
              <a:rPr lang="en-US" dirty="0"/>
              <a:t>Analyze different security features of the Mobile Security Apps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48D525-B796-9C5B-8C8C-83C08B907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71743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8. Identity and Privacy Protection</a:t>
            </a:r>
          </a:p>
          <a:p>
            <a:pPr marL="0" indent="0">
              <a:buNone/>
            </a:pPr>
            <a:r>
              <a:rPr lang="en-US" sz="2000" dirty="0"/>
              <a:t>These features help users monitor for potential identity theft and protect personal information from being accessed by unauthorized apps or services.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Feature</a:t>
            </a:r>
            <a:r>
              <a:rPr lang="en-US" sz="2000" dirty="0"/>
              <a:t>: Identity monitoring services scan for breaches, while privacy protection tools secure personal data stored on the device.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Protection</a:t>
            </a:r>
            <a:r>
              <a:rPr lang="en-US" sz="2000" dirty="0"/>
              <a:t>: Alerts users if their personal data is exposed in data breaches and prevents unauthorized access to personal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Example</a:t>
            </a:r>
            <a:r>
              <a:rPr lang="en-US" sz="2000" dirty="0"/>
              <a:t>: Norton LifeLock and Avast Identity Protection.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E1F1F3-722A-A0A7-FA50-633492F5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E15C5-F195-BB42-E529-9296FB90E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155157-96C2-AC28-6B51-D355BADD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1159"/>
          </a:xfrm>
        </p:spPr>
        <p:txBody>
          <a:bodyPr/>
          <a:lstStyle/>
          <a:p>
            <a:r>
              <a:rPr lang="en-US" dirty="0"/>
              <a:t>Analyze different security features of the Mobile Security Apps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579E19-4F41-B570-2C29-43031DD8C1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71743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9. App Lock</a:t>
            </a:r>
          </a:p>
          <a:p>
            <a:pPr marL="0" indent="0">
              <a:buNone/>
            </a:pPr>
            <a:r>
              <a:rPr lang="en-US" sz="2000" dirty="0"/>
              <a:t>App lock features allow users to lock specific apps with an additional password, pattern, or biometric authentication.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Feature</a:t>
            </a:r>
            <a:r>
              <a:rPr lang="en-US" sz="2000" dirty="0"/>
              <a:t>: Locks sensitive apps such as banking, social media, or messaging apps behind an extra layer of security.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Protection</a:t>
            </a:r>
            <a:r>
              <a:rPr lang="en-US" sz="2000" dirty="0"/>
              <a:t>: Prevents unauthorized access to specific apps, ensuring that sensitive data is protected even if the device is compromised.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Example</a:t>
            </a:r>
            <a:r>
              <a:rPr lang="en-US" sz="2000" dirty="0"/>
              <a:t>: Norton App Lock and Avast Mobile Security.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2F81D-AAF7-7A16-B884-1F925DF0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103AC-7F58-3C3D-C10B-A81721A38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D460DA-0B56-2F31-62FE-03653627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1159"/>
          </a:xfrm>
        </p:spPr>
        <p:txBody>
          <a:bodyPr/>
          <a:lstStyle/>
          <a:p>
            <a:r>
              <a:rPr lang="en-US" dirty="0"/>
              <a:t>Analyze different security features of the Mobile Security Apps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F4F286-8E0F-66EF-70A5-606D90AA4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71743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10. Cloud Backup</a:t>
            </a:r>
          </a:p>
          <a:p>
            <a:pPr marL="0" indent="0">
              <a:buNone/>
            </a:pPr>
            <a:r>
              <a:rPr lang="en-US" sz="2000" dirty="0"/>
              <a:t>Some mobile security apps provide cloud backup features that allow users to securely back up important data such as contacts, messages, and photos.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Feature</a:t>
            </a:r>
            <a:r>
              <a:rPr lang="en-US" sz="2000" dirty="0"/>
              <a:t>: Automates the process of securely backing up files to the cloud, ensuring that data is not lost if the device is compromised.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Protection</a:t>
            </a:r>
            <a:r>
              <a:rPr lang="en-US" sz="2000" dirty="0"/>
              <a:t>: Protects users from data loss due to theft, damage, or attacks like ransomware by maintaining secure backups.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Example</a:t>
            </a:r>
            <a:r>
              <a:rPr lang="en-US" sz="2000" dirty="0"/>
              <a:t>: Google One and iCloud Backup.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AD199D-A1C1-16D0-A384-9A1B9A2B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5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87ADC-6880-5AB2-0587-4661EA749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CE5939-3E1F-F8F8-BC38-0D43DBBF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1159"/>
          </a:xfrm>
        </p:spPr>
        <p:txBody>
          <a:bodyPr/>
          <a:lstStyle/>
          <a:p>
            <a:r>
              <a:rPr lang="en-US" dirty="0"/>
              <a:t>Analyze different security features of the Mobile Security Apps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DD6118-1426-3D8D-A1AD-8350DD214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71743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11. Password Manager</a:t>
            </a:r>
          </a:p>
          <a:p>
            <a:pPr marL="0" indent="0">
              <a:buNone/>
            </a:pPr>
            <a:r>
              <a:rPr lang="en-US" sz="2000" dirty="0"/>
              <a:t>Some mobile security apps come with a password manager that stores and manages passwords securely.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Feature</a:t>
            </a:r>
            <a:r>
              <a:rPr lang="en-US" sz="2000" dirty="0"/>
              <a:t>: Password managers generate and store strong, unique passwords for different accounts, autofill login credentials, and sync across devices.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Protection</a:t>
            </a:r>
            <a:r>
              <a:rPr lang="en-US" sz="2000" dirty="0"/>
              <a:t>: Protects user accounts by encouraging the use of strong, unique passwords and reducing the risk of password reuse.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Example</a:t>
            </a:r>
            <a:r>
              <a:rPr lang="en-US" sz="2000" dirty="0"/>
              <a:t>: LastPass, Bitdefender Password Manager, and Norton Password Manager.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342DB-4CDA-876D-A691-E1508D4A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3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375A1-4260-C9D1-2DA3-E37E3CB54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617545-5E5C-2294-209A-B535B4A2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1159"/>
          </a:xfrm>
        </p:spPr>
        <p:txBody>
          <a:bodyPr/>
          <a:lstStyle/>
          <a:p>
            <a:r>
              <a:rPr lang="en-US" dirty="0"/>
              <a:t>Analyze different security features of the Mobile Security Apps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1EA120-899A-F90B-5157-F8BFB912C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871743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12. Real-Time Threat Protection</a:t>
            </a:r>
          </a:p>
          <a:p>
            <a:pPr marL="0" indent="0">
              <a:buNone/>
            </a:pPr>
            <a:r>
              <a:rPr lang="en-US" sz="2000" dirty="0"/>
              <a:t>Real-time threat detection constantly monitors the device for potential threats and immediately takes action when one is detected.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Feature</a:t>
            </a:r>
            <a:r>
              <a:rPr lang="en-US" sz="2000" dirty="0"/>
              <a:t>: Scans apps in the background for malware, spyware, and ransomware while monitoring system behavior for suspicious activities.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Protection</a:t>
            </a:r>
            <a:r>
              <a:rPr lang="en-US" sz="2000" dirty="0"/>
              <a:t>: Offers immediate protection against new and emerging threats by identifying and neutralizing them in real-time.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Example</a:t>
            </a:r>
            <a:r>
              <a:rPr lang="en-US" sz="2000" dirty="0"/>
              <a:t>: Kaspersky Mobile Security and Malwarebytes.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1C7CCD-C70A-5200-DD5A-0260F386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5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The End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F4EA0-70AC-8C9D-DD6A-6D88E4ECC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2E67F0-CCC2-BCF5-C96B-540C800F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E-Mail applications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183D639-E5E1-0BF6-0358-8372B9C70F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2. Email Spoofing</a:t>
            </a:r>
          </a:p>
          <a:p>
            <a:pPr marL="0" indent="0">
              <a:buNone/>
            </a:pPr>
            <a:r>
              <a:rPr lang="en-US" sz="2000" dirty="0"/>
              <a:t>Spoofing occurs when an attacker forges the "From" field in an email to make it appear as if the email came from someone else, usually a trusted contact.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Vulnerability</a:t>
            </a:r>
            <a:r>
              <a:rPr lang="en-US" sz="2000" dirty="0"/>
              <a:t>: Spoofed emails can trick users into trusting the source and sharing sensitive data or clicking harmful links.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Mitigation</a:t>
            </a:r>
            <a:r>
              <a:rPr lang="en-US" sz="2000" dirty="0"/>
              <a:t>: Implementing DMARC, DKIM, and SPF email authentication protocols can help verify the legitimacy of email senders.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75FA-89E2-E638-3E31-0C846BC4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0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04472-CFC0-C966-68B7-2FFB2480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11DE43-1320-269A-37B4-CA67B208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E-Mail applications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895D5B-08DD-CD84-E31A-6052BE99C6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3. Malicious Attachments</a:t>
            </a:r>
          </a:p>
          <a:p>
            <a:pPr marL="0" indent="0">
              <a:buNone/>
            </a:pPr>
            <a:r>
              <a:rPr lang="en-US" sz="2000" dirty="0"/>
              <a:t>Attackers can send emails with malicious attachments (PDFs, Word documents, ZIP files) that contain malware, ransomware, or viruses.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Vulnerability</a:t>
            </a:r>
            <a:r>
              <a:rPr lang="en-US" sz="2000" dirty="0"/>
              <a:t>: Users may unknowingly download and execute these malicious files, leading to data breaches, system compromises, or ransomware attacks.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Mitigation</a:t>
            </a:r>
            <a:r>
              <a:rPr lang="en-US" sz="2000" dirty="0"/>
              <a:t>: Scanning attachments with antivirus software, sandboxing unknown files, and educating users about suspicious attachments can prevent this.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3E006-2D04-B6CC-35B1-C05EB948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12BA8-33C7-6EE6-CD1E-2B5041E90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F13D6A-E277-A02E-3D4B-EF4FD95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E-Mail applications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804020-1DA3-924E-C8CE-8D700FEE5A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4. Man-in-the-Middle (MITM) Attacks</a:t>
            </a:r>
          </a:p>
          <a:p>
            <a:pPr marL="0" indent="0">
              <a:buNone/>
            </a:pPr>
            <a:r>
              <a:rPr lang="en-US" sz="2000" dirty="0"/>
              <a:t>Attackers intercept email communications during transmission, potentially gaining access to sensitive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Vulnerability</a:t>
            </a:r>
            <a:r>
              <a:rPr lang="en-US" sz="2000" dirty="0"/>
              <a:t>: If emails are sent without encryption, sensitive information like login credentials, financial details, and personal data can be intercepted.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Mitigation</a:t>
            </a:r>
            <a:r>
              <a:rPr lang="en-US" sz="2000" dirty="0"/>
              <a:t>: Using secure communication protocols such as SSL/TLS and enabling end-to-end encryption (PGP or S/MIME) protects emails from interception.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67B31-AA69-CF69-6F84-9AF2E3E0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24EF8-B352-7F6D-C184-5ADDE138E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A74077-720E-1972-C5B1-10749CDA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E-Mail applications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DA327E-9B79-1A89-AFDD-14D534A200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5. Weak Passwords and Credential Theft</a:t>
            </a:r>
          </a:p>
          <a:p>
            <a:pPr marL="0" indent="0">
              <a:buNone/>
            </a:pPr>
            <a:r>
              <a:rPr lang="en-US" sz="2000" dirty="0"/>
              <a:t>Users often use weak or reused passwords for email accounts, making it easier for attackers to compromise accounts using brute-force attacks or credential-stuffing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Vulnerability</a:t>
            </a:r>
            <a:r>
              <a:rPr lang="en-US" sz="2000" dirty="0"/>
              <a:t>: Once an attacker gains access to an email account, they can steal sensitive data, send malicious emails, and impersonate the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Mitigation</a:t>
            </a:r>
            <a:r>
              <a:rPr lang="en-US" sz="2000" dirty="0"/>
              <a:t>: Enforcing strong password policies, using multi-factor authentication (MFA), and educating users about password hygiene can help protect against this.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9CCBF-780D-6556-94CB-AF02904E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0572B-D178-39D8-7613-154AF0F32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53E319-5230-BEC7-1769-264F2CE8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E-Mail applications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0DA5BE-A124-62B2-E8D1-1EC4AAE75E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6. Email Account Hijacking</a:t>
            </a:r>
          </a:p>
          <a:p>
            <a:pPr marL="0" indent="0">
              <a:buNone/>
            </a:pPr>
            <a:r>
              <a:rPr lang="en-US" sz="2000" dirty="0"/>
              <a:t>Attackers gain access to an email account through phishing, malware, or weak passwords and can use the compromised account to launch further attacks or steal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Vulnerability</a:t>
            </a:r>
            <a:r>
              <a:rPr lang="en-US" sz="2000" dirty="0"/>
              <a:t>: Once hijacked, an attacker can impersonate the account owner, send malicious emails, and access sensitive communication.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Mitigation</a:t>
            </a:r>
            <a:r>
              <a:rPr lang="en-US" sz="2000" dirty="0"/>
              <a:t>: MFA, regular password changes, and monitoring for suspicious login activity can help prevent account hijacking.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85A588-971C-7541-69FE-9CB7C920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0C61C-A25B-E4FB-84CD-EB92E41B4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A0FA5F-E64D-B30E-EB97-3912D658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security vulnerabilities of E-Mail applications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2DDB30-7D5A-58DB-2141-91112F86C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1060563" cy="409324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7. Spam and Malware Distribution</a:t>
            </a:r>
          </a:p>
          <a:p>
            <a:pPr marL="0" indent="0">
              <a:buNone/>
            </a:pPr>
            <a:r>
              <a:rPr lang="en-US" sz="2000" dirty="0"/>
              <a:t>Email applications are often exploited to distribute spam and malware at scale, which can overwhelm email systems and compromise recipients.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Vulnerability</a:t>
            </a:r>
            <a:r>
              <a:rPr lang="en-US" sz="2000" dirty="0"/>
              <a:t>: Spam and malware emails can introduce viruses, keyloggers, or ransomware into corporate or personal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Mitigation</a:t>
            </a:r>
            <a:r>
              <a:rPr lang="en-US" sz="2000" dirty="0"/>
              <a:t>: Spam filters, email filtering tools, and educating users about not opening unknown emails or clicking on suspicious links can mitigate this threat.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5182DD-669B-5DF1-ACD9-DA761BEB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2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64</TotalTime>
  <Words>2911</Words>
  <Application>Microsoft Office PowerPoint</Application>
  <PresentationFormat>Widescreen</PresentationFormat>
  <Paragraphs>222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Trade Gothic LT Pro</vt:lpstr>
      <vt:lpstr>Trebuchet MS</vt:lpstr>
      <vt:lpstr>Wingdings</vt:lpstr>
      <vt:lpstr>Office Theme</vt:lpstr>
      <vt:lpstr>Network Information &amp; Security Lab</vt:lpstr>
      <vt:lpstr>Analyze the security vulnerabilities of E-Mail applications</vt:lpstr>
      <vt:lpstr>Analyze the security vulnerabilities of E-Mail applications</vt:lpstr>
      <vt:lpstr>Analyze the security vulnerabilities of E-Mail applications</vt:lpstr>
      <vt:lpstr>Analyze the security vulnerabilities of E-Mail applications</vt:lpstr>
      <vt:lpstr>Analyze the security vulnerabilities of E-Mail applications</vt:lpstr>
      <vt:lpstr>Analyze the security vulnerabilities of E-Mail applications</vt:lpstr>
      <vt:lpstr>Analyze the security vulnerabilities of E-Mail applications</vt:lpstr>
      <vt:lpstr>Analyze the security vulnerabilities of E-Mail applications</vt:lpstr>
      <vt:lpstr>Analyze the security vulnerabilities of E-Mail applications</vt:lpstr>
      <vt:lpstr>Analyze the security vulnerabilities of E-Mail applications</vt:lpstr>
      <vt:lpstr>Analyze the security vulnerabilities of E-Mail applications</vt:lpstr>
      <vt:lpstr>Analyze the security vulnerabilities of E-Commerce Services</vt:lpstr>
      <vt:lpstr>Analyze the security vulnerabilities of E-Commerce Services</vt:lpstr>
      <vt:lpstr>Analyze the security vulnerabilities of E-Commerce Services</vt:lpstr>
      <vt:lpstr>Analyze the security vulnerabilities of E-Commerce Services</vt:lpstr>
      <vt:lpstr>Analyze the security vulnerabilities of E-Commerce Services</vt:lpstr>
      <vt:lpstr>Analyze the security vulnerabilities of E-Commerce Services</vt:lpstr>
      <vt:lpstr>Analyze the security vulnerabilities of E-Commerce Services</vt:lpstr>
      <vt:lpstr>Analyze the security vulnerabilities of E-Commerce Services</vt:lpstr>
      <vt:lpstr>Analyze the security vulnerabilities of E-Commerce Services</vt:lpstr>
      <vt:lpstr>Analyze the security vulnerabilities of E-Commerce Services</vt:lpstr>
      <vt:lpstr>Analyze the security vulnerabilities of E-Commerce Services</vt:lpstr>
      <vt:lpstr>Analyze the security vulnerabilities of E-Commerce Services</vt:lpstr>
      <vt:lpstr>Analyze different security features of the Mobile Security Apps</vt:lpstr>
      <vt:lpstr>Analyze different security features of the Mobile Security Apps</vt:lpstr>
      <vt:lpstr>Analyze different security features of the Mobile Security Apps</vt:lpstr>
      <vt:lpstr>Analyze different security features of the Mobile Security Apps</vt:lpstr>
      <vt:lpstr>Analyze different security features of the Mobile Security Apps</vt:lpstr>
      <vt:lpstr>Analyze different security features of the Mobile Security Apps</vt:lpstr>
      <vt:lpstr>Analyze different security features of the Mobile Security Apps</vt:lpstr>
      <vt:lpstr>Analyze different security features of the Mobile Security Apps</vt:lpstr>
      <vt:lpstr>Analyze different security features of the Mobile Security Apps</vt:lpstr>
      <vt:lpstr>Analyze different security features of the Mobile Security Apps</vt:lpstr>
      <vt:lpstr>Analyze different security features of the Mobile Security Apps</vt:lpstr>
      <vt:lpstr>Analyze different security features of the Mobile Security Apps</vt:lpstr>
      <vt:lpstr>Analyze different security features of the Mobile Security Apps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Hasan</dc:creator>
  <cp:lastModifiedBy>Mohammad Hasan</cp:lastModifiedBy>
  <cp:revision>5</cp:revision>
  <dcterms:created xsi:type="dcterms:W3CDTF">2024-10-09T14:52:06Z</dcterms:created>
  <dcterms:modified xsi:type="dcterms:W3CDTF">2024-10-10T03:16:37Z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