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06"/>
  </p:normalViewPr>
  <p:slideViewPr>
    <p:cSldViewPr snapToGrid="0">
      <p:cViewPr varScale="1">
        <p:scale>
          <a:sx n="102" d="100"/>
          <a:sy n="102" d="100"/>
        </p:scale>
        <p:origin x="216" y="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62A2-1EC7-4EDC-18EC-32331424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97A636-1A39-B127-D252-A925C939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1847E-0DBF-FA96-C7A6-140B7AB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A0DE3-201D-B87D-8D01-E6BB67D6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1DE7-3B19-C6B5-9FF1-E78B453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3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C59D-C576-5BF3-67D5-76DD3251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309C5-F65C-29F1-7E0A-CC8D35CE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CA674-B693-5A43-348D-0AFBC1E2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05926-2DA6-275F-5052-31DFA1C7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69A2-7314-E6FA-A148-D329C515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CD74AE-B36A-0C10-06E2-97D98694D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D8C56-4268-6D0D-2341-C09E66FB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5E2F-6E83-DF3D-374E-AE0EBFD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C772-8BB2-D9D9-490B-A92FB15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350FD-5FC6-65B2-9F8D-B0D8D33E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7261-274F-3D6C-9E85-774A66EF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EF8A-AF83-799F-BDAC-B3DAACB3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7955E-E661-F518-667C-BA6B655E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A6229-5F7F-C168-A438-2FA4F13F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24412-B56C-5E04-509F-E256E47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388C-29E2-32AD-AC5F-B86A4100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238D9-1631-C5E4-36CA-5D4C78D7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8084-B31B-A08C-923F-FA4AFEEF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CF83F-61BF-8C7C-CFF5-6C72805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3D1DB-B39F-CCC6-FCDF-1F38787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A565-66A2-1673-8554-3C78E8DB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0EE2-3254-F92C-0F4E-3E4B023C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1B16E-0B4B-7C6D-1140-92E2BB66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B187-05E0-C662-4BA4-E651769E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62D76-4722-7DBC-341F-02365D05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36BCF-AA60-1A98-BF6C-756FC343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DAEE-AE62-BBD7-0E70-FFF4CE9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76EFD-7D92-1AF6-37A9-577D78B5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14579-B21E-92D1-3855-062DA1C3C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45655-56D7-981C-1AC6-6D42F98EA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F8E11-7DED-B74B-22B5-64156B285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C5A231-59DD-ACCE-C62E-2110E5A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38907-AAD8-577A-302B-F969A586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723CB-44F9-6DE2-DD77-57D7A31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B9D5-9260-A5CA-EA89-6DD354B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6EE4A-31FC-2309-D4A5-11C23689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2CA73-E2F3-AE89-CE52-F5CB69D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60FA1-2E1A-09B6-79E6-2538719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AC2C0-7F79-8FDC-44AC-689A3AA5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68613-D981-D085-3AEB-2DB172A8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0EA65-A75E-E69E-1994-E366306C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4153-1DCD-CCAD-02F4-451C6B54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D08D6-BBB8-85CA-B4E0-E57073B5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A11A4-E88E-FC79-8262-7E66ACA7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CD78F-B73C-F016-A613-F20BC8D2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4964A-3B08-4BBF-CC45-25F24B3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FCCCD-64ED-D018-0EA4-7C9CF51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2E71-459E-AE86-B35F-73D1184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335E7-624A-A70A-885B-50935A5D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AF879-91C0-6068-4168-D01B3347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752FA-68DC-77B5-1346-99E3132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3317-D83C-2DA6-CF62-AD372902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36B82-9177-9846-DFA6-D1075FE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8714A-A7A6-97CD-369D-F76CF75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B5F1D-2900-B740-6669-9B46D789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178BE-E55D-A637-1B8A-849388142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79AC1-C57A-A270-C3F0-102A9481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84999-0C96-3B60-2E31-5F106E5C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1">
            <a:extLst>
              <a:ext uri="{FF2B5EF4-FFF2-40B4-BE49-F238E27FC236}">
                <a16:creationId xmlns:a16="http://schemas.microsoft.com/office/drawing/2014/main" id="{8DAFE606-DD1F-5C16-2C32-E93418EB1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20611"/>
              </p:ext>
            </p:extLst>
          </p:nvPr>
        </p:nvGraphicFramePr>
        <p:xfrm>
          <a:off x="360624" y="2579603"/>
          <a:ext cx="11470751" cy="4021161"/>
        </p:xfrm>
        <a:graphic>
          <a:graphicData uri="http://schemas.openxmlformats.org/drawingml/2006/table">
            <a:tbl>
              <a:tblPr/>
              <a:tblGrid>
                <a:gridCol w="8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This Week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(04/25~05/01)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Next Week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(05/02~05/08)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4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서버 아키텍처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아키텍처 다이어그램 재설계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쿠버네티스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운영방안 조사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(i.e. Apache Kafka)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MinIO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설치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CAT.M1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USIM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조사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아키텍쳐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아키텍쳐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단순화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MinIO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재설치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Kafka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방식 설계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MinIO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트러블슈팅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CAT.M1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USIM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조사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">
            <a:extLst>
              <a:ext uri="{FF2B5EF4-FFF2-40B4-BE49-F238E27FC236}">
                <a16:creationId xmlns:a16="http://schemas.microsoft.com/office/drawing/2014/main" id="{802B790F-BFB9-DA56-A6CC-9307FBE6D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31221"/>
              </p:ext>
            </p:extLst>
          </p:nvPr>
        </p:nvGraphicFramePr>
        <p:xfrm>
          <a:off x="360623" y="346978"/>
          <a:ext cx="11470751" cy="1906530"/>
        </p:xfrm>
        <a:graphic>
          <a:graphicData uri="http://schemas.openxmlformats.org/drawingml/2006/table">
            <a:tbl>
              <a:tblPr/>
              <a:tblGrid>
                <a:gridCol w="8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This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Month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(2022/05)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9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서버 아키텍처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(50%)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Malgun Gothic Semilight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hoyeon</dc:creator>
  <cp:lastModifiedBy>송재명</cp:lastModifiedBy>
  <cp:revision>5</cp:revision>
  <dcterms:created xsi:type="dcterms:W3CDTF">2022-05-08T12:19:51Z</dcterms:created>
  <dcterms:modified xsi:type="dcterms:W3CDTF">2022-05-16T10:42:12Z</dcterms:modified>
</cp:coreProperties>
</file>