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5544800" cy="1005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userDrawn="1">
          <p15:clr>
            <a:srgbClr val="A4A3A4"/>
          </p15:clr>
        </p15:guide>
        <p15:guide id="2" pos="489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hFSXak6oGq6CQZuXY+Y3SbOekwM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BC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255BEC-84A7-4F26-8D85-65A535883254}">
  <a:tblStyle styleId="{9B255BEC-84A7-4F26-8D85-65A53588325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A80D1B1-F56F-4115-A591-C2BF9E6C8C8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545"/>
  </p:normalViewPr>
  <p:slideViewPr>
    <p:cSldViewPr snapToGrid="0">
      <p:cViewPr varScale="1">
        <p:scale>
          <a:sx n="80" d="100"/>
          <a:sy n="80" d="100"/>
        </p:scale>
        <p:origin x="2152" y="200"/>
      </p:cViewPr>
      <p:guideLst>
        <p:guide orient="horz" pos="3168"/>
        <p:guide pos="48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15" Type="http://schemas.openxmlformats.org/officeDocument/2006/relationships/theme" Target="theme/theme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67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67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81088" y="1162050"/>
            <a:ext cx="4848225"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73575"/>
            <a:ext cx="5607050" cy="36607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67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67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1081088" y="1162050"/>
            <a:ext cx="4848225"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701675" y="4473575"/>
            <a:ext cx="5607050" cy="36607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1:notes"/>
          <p:cNvSpPr txBox="1">
            <a:spLocks noGrp="1"/>
          </p:cNvSpPr>
          <p:nvPr>
            <p:ph type="sldNum" idx="12"/>
          </p:nvPr>
        </p:nvSpPr>
        <p:spPr>
          <a:xfrm>
            <a:off x="3970338" y="8829675"/>
            <a:ext cx="3038475" cy="4667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20ff9fd724c_1_24"/>
          <p:cNvSpPr txBox="1">
            <a:spLocks noGrp="1"/>
          </p:cNvSpPr>
          <p:nvPr>
            <p:ph type="ctrTitle"/>
          </p:nvPr>
        </p:nvSpPr>
        <p:spPr>
          <a:xfrm>
            <a:off x="529906" y="1456057"/>
            <a:ext cx="14485063" cy="4014038"/>
          </a:xfrm>
          <a:prstGeom prst="rect">
            <a:avLst/>
          </a:prstGeom>
        </p:spPr>
        <p:txBody>
          <a:bodyPr spcFirstLastPara="1" wrap="square" lIns="422750" tIns="422750" rIns="422750" bIns="422750" anchor="b" anchorCtr="0">
            <a:normAutofit/>
          </a:bodyPr>
          <a:lstStyle>
            <a:lvl1pPr lvl="0" algn="ctr">
              <a:spcBef>
                <a:spcPts val="0"/>
              </a:spcBef>
              <a:spcAft>
                <a:spcPts val="0"/>
              </a:spcAft>
              <a:buSzPts val="24000"/>
              <a:buNone/>
              <a:defRPr sz="8502"/>
            </a:lvl1pPr>
            <a:lvl2pPr lvl="1" algn="ctr">
              <a:spcBef>
                <a:spcPts val="0"/>
              </a:spcBef>
              <a:spcAft>
                <a:spcPts val="0"/>
              </a:spcAft>
              <a:buSzPts val="24000"/>
              <a:buNone/>
              <a:defRPr sz="8502"/>
            </a:lvl2pPr>
            <a:lvl3pPr lvl="2" algn="ctr">
              <a:spcBef>
                <a:spcPts val="0"/>
              </a:spcBef>
              <a:spcAft>
                <a:spcPts val="0"/>
              </a:spcAft>
              <a:buSzPts val="24000"/>
              <a:buNone/>
              <a:defRPr sz="8502"/>
            </a:lvl3pPr>
            <a:lvl4pPr lvl="3" algn="ctr">
              <a:spcBef>
                <a:spcPts val="0"/>
              </a:spcBef>
              <a:spcAft>
                <a:spcPts val="0"/>
              </a:spcAft>
              <a:buSzPts val="24000"/>
              <a:buNone/>
              <a:defRPr sz="8502"/>
            </a:lvl4pPr>
            <a:lvl5pPr lvl="4" algn="ctr">
              <a:spcBef>
                <a:spcPts val="0"/>
              </a:spcBef>
              <a:spcAft>
                <a:spcPts val="0"/>
              </a:spcAft>
              <a:buSzPts val="24000"/>
              <a:buNone/>
              <a:defRPr sz="8502"/>
            </a:lvl5pPr>
            <a:lvl6pPr lvl="5" algn="ctr">
              <a:spcBef>
                <a:spcPts val="0"/>
              </a:spcBef>
              <a:spcAft>
                <a:spcPts val="0"/>
              </a:spcAft>
              <a:buSzPts val="24000"/>
              <a:buNone/>
              <a:defRPr sz="8502"/>
            </a:lvl6pPr>
            <a:lvl7pPr lvl="6" algn="ctr">
              <a:spcBef>
                <a:spcPts val="0"/>
              </a:spcBef>
              <a:spcAft>
                <a:spcPts val="0"/>
              </a:spcAft>
              <a:buSzPts val="24000"/>
              <a:buNone/>
              <a:defRPr sz="8502"/>
            </a:lvl7pPr>
            <a:lvl8pPr lvl="7" algn="ctr">
              <a:spcBef>
                <a:spcPts val="0"/>
              </a:spcBef>
              <a:spcAft>
                <a:spcPts val="0"/>
              </a:spcAft>
              <a:buSzPts val="24000"/>
              <a:buNone/>
              <a:defRPr sz="8502"/>
            </a:lvl8pPr>
            <a:lvl9pPr lvl="8" algn="ctr">
              <a:spcBef>
                <a:spcPts val="0"/>
              </a:spcBef>
              <a:spcAft>
                <a:spcPts val="0"/>
              </a:spcAft>
              <a:buSzPts val="24000"/>
              <a:buNone/>
              <a:defRPr sz="8502"/>
            </a:lvl9pPr>
          </a:lstStyle>
          <a:p>
            <a:endParaRPr/>
          </a:p>
        </p:txBody>
      </p:sp>
      <p:sp>
        <p:nvSpPr>
          <p:cNvPr id="15" name="Google Shape;15;g20ff9fd724c_1_24"/>
          <p:cNvSpPr txBox="1">
            <a:spLocks noGrp="1"/>
          </p:cNvSpPr>
          <p:nvPr>
            <p:ph type="subTitle" idx="1"/>
          </p:nvPr>
        </p:nvSpPr>
        <p:spPr>
          <a:xfrm>
            <a:off x="529892" y="5542289"/>
            <a:ext cx="14485063" cy="1549900"/>
          </a:xfrm>
          <a:prstGeom prst="rect">
            <a:avLst/>
          </a:prstGeom>
        </p:spPr>
        <p:txBody>
          <a:bodyPr spcFirstLastPara="1" wrap="square" lIns="422750" tIns="422750" rIns="422750" bIns="422750" anchor="t" anchorCtr="0">
            <a:normAutofit/>
          </a:bodyPr>
          <a:lstStyle>
            <a:lvl1pPr lvl="0" algn="ctr">
              <a:lnSpc>
                <a:spcPct val="100000"/>
              </a:lnSpc>
              <a:spcBef>
                <a:spcPts val="0"/>
              </a:spcBef>
              <a:spcAft>
                <a:spcPts val="0"/>
              </a:spcAft>
              <a:buSzPts val="12900"/>
              <a:buNone/>
              <a:defRPr sz="4570"/>
            </a:lvl1pPr>
            <a:lvl2pPr lvl="1" algn="ctr">
              <a:lnSpc>
                <a:spcPct val="100000"/>
              </a:lnSpc>
              <a:spcBef>
                <a:spcPts val="0"/>
              </a:spcBef>
              <a:spcAft>
                <a:spcPts val="0"/>
              </a:spcAft>
              <a:buSzPts val="12900"/>
              <a:buNone/>
              <a:defRPr sz="4570"/>
            </a:lvl2pPr>
            <a:lvl3pPr lvl="2" algn="ctr">
              <a:lnSpc>
                <a:spcPct val="100000"/>
              </a:lnSpc>
              <a:spcBef>
                <a:spcPts val="0"/>
              </a:spcBef>
              <a:spcAft>
                <a:spcPts val="0"/>
              </a:spcAft>
              <a:buSzPts val="12900"/>
              <a:buNone/>
              <a:defRPr sz="4570"/>
            </a:lvl3pPr>
            <a:lvl4pPr lvl="3" algn="ctr">
              <a:lnSpc>
                <a:spcPct val="100000"/>
              </a:lnSpc>
              <a:spcBef>
                <a:spcPts val="0"/>
              </a:spcBef>
              <a:spcAft>
                <a:spcPts val="0"/>
              </a:spcAft>
              <a:buSzPts val="12900"/>
              <a:buNone/>
              <a:defRPr sz="4570"/>
            </a:lvl4pPr>
            <a:lvl5pPr lvl="4" algn="ctr">
              <a:lnSpc>
                <a:spcPct val="100000"/>
              </a:lnSpc>
              <a:spcBef>
                <a:spcPts val="0"/>
              </a:spcBef>
              <a:spcAft>
                <a:spcPts val="0"/>
              </a:spcAft>
              <a:buSzPts val="12900"/>
              <a:buNone/>
              <a:defRPr sz="4570"/>
            </a:lvl5pPr>
            <a:lvl6pPr lvl="5" algn="ctr">
              <a:lnSpc>
                <a:spcPct val="100000"/>
              </a:lnSpc>
              <a:spcBef>
                <a:spcPts val="0"/>
              </a:spcBef>
              <a:spcAft>
                <a:spcPts val="0"/>
              </a:spcAft>
              <a:buSzPts val="12900"/>
              <a:buNone/>
              <a:defRPr sz="4570"/>
            </a:lvl6pPr>
            <a:lvl7pPr lvl="6" algn="ctr">
              <a:lnSpc>
                <a:spcPct val="100000"/>
              </a:lnSpc>
              <a:spcBef>
                <a:spcPts val="0"/>
              </a:spcBef>
              <a:spcAft>
                <a:spcPts val="0"/>
              </a:spcAft>
              <a:buSzPts val="12900"/>
              <a:buNone/>
              <a:defRPr sz="4570"/>
            </a:lvl7pPr>
            <a:lvl8pPr lvl="7" algn="ctr">
              <a:lnSpc>
                <a:spcPct val="100000"/>
              </a:lnSpc>
              <a:spcBef>
                <a:spcPts val="0"/>
              </a:spcBef>
              <a:spcAft>
                <a:spcPts val="0"/>
              </a:spcAft>
              <a:buSzPts val="12900"/>
              <a:buNone/>
              <a:defRPr sz="4570"/>
            </a:lvl8pPr>
            <a:lvl9pPr lvl="8" algn="ctr">
              <a:lnSpc>
                <a:spcPct val="100000"/>
              </a:lnSpc>
              <a:spcBef>
                <a:spcPts val="0"/>
              </a:spcBef>
              <a:spcAft>
                <a:spcPts val="0"/>
              </a:spcAft>
              <a:buSzPts val="12900"/>
              <a:buNone/>
              <a:defRPr sz="4570"/>
            </a:lvl9pPr>
          </a:lstStyle>
          <a:p>
            <a:endParaRPr/>
          </a:p>
        </p:txBody>
      </p:sp>
      <p:sp>
        <p:nvSpPr>
          <p:cNvPr id="16" name="Google Shape;16;g20ff9fd724c_1_24"/>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20ff9fd724c_1_59"/>
          <p:cNvSpPr txBox="1">
            <a:spLocks noGrp="1"/>
          </p:cNvSpPr>
          <p:nvPr>
            <p:ph type="title" hasCustomPrompt="1"/>
          </p:nvPr>
        </p:nvSpPr>
        <p:spPr>
          <a:xfrm>
            <a:off x="529892" y="2163090"/>
            <a:ext cx="14485063" cy="3839825"/>
          </a:xfrm>
          <a:prstGeom prst="rect">
            <a:avLst/>
          </a:prstGeom>
        </p:spPr>
        <p:txBody>
          <a:bodyPr spcFirstLastPara="1" wrap="square" lIns="422750" tIns="422750" rIns="422750" bIns="422750" anchor="b" anchorCtr="0">
            <a:normAutofit/>
          </a:bodyPr>
          <a:lstStyle>
            <a:lvl1pPr lvl="0" algn="ctr">
              <a:spcBef>
                <a:spcPts val="0"/>
              </a:spcBef>
              <a:spcAft>
                <a:spcPts val="0"/>
              </a:spcAft>
              <a:buSzPts val="55500"/>
              <a:buNone/>
              <a:defRPr sz="19660"/>
            </a:lvl1pPr>
            <a:lvl2pPr lvl="1" algn="ctr">
              <a:spcBef>
                <a:spcPts val="0"/>
              </a:spcBef>
              <a:spcAft>
                <a:spcPts val="0"/>
              </a:spcAft>
              <a:buSzPts val="55500"/>
              <a:buNone/>
              <a:defRPr sz="19660"/>
            </a:lvl2pPr>
            <a:lvl3pPr lvl="2" algn="ctr">
              <a:spcBef>
                <a:spcPts val="0"/>
              </a:spcBef>
              <a:spcAft>
                <a:spcPts val="0"/>
              </a:spcAft>
              <a:buSzPts val="55500"/>
              <a:buNone/>
              <a:defRPr sz="19660"/>
            </a:lvl3pPr>
            <a:lvl4pPr lvl="3" algn="ctr">
              <a:spcBef>
                <a:spcPts val="0"/>
              </a:spcBef>
              <a:spcAft>
                <a:spcPts val="0"/>
              </a:spcAft>
              <a:buSzPts val="55500"/>
              <a:buNone/>
              <a:defRPr sz="19660"/>
            </a:lvl4pPr>
            <a:lvl5pPr lvl="4" algn="ctr">
              <a:spcBef>
                <a:spcPts val="0"/>
              </a:spcBef>
              <a:spcAft>
                <a:spcPts val="0"/>
              </a:spcAft>
              <a:buSzPts val="55500"/>
              <a:buNone/>
              <a:defRPr sz="19660"/>
            </a:lvl5pPr>
            <a:lvl6pPr lvl="5" algn="ctr">
              <a:spcBef>
                <a:spcPts val="0"/>
              </a:spcBef>
              <a:spcAft>
                <a:spcPts val="0"/>
              </a:spcAft>
              <a:buSzPts val="55500"/>
              <a:buNone/>
              <a:defRPr sz="19660"/>
            </a:lvl6pPr>
            <a:lvl7pPr lvl="6" algn="ctr">
              <a:spcBef>
                <a:spcPts val="0"/>
              </a:spcBef>
              <a:spcAft>
                <a:spcPts val="0"/>
              </a:spcAft>
              <a:buSzPts val="55500"/>
              <a:buNone/>
              <a:defRPr sz="19660"/>
            </a:lvl7pPr>
            <a:lvl8pPr lvl="7" algn="ctr">
              <a:spcBef>
                <a:spcPts val="0"/>
              </a:spcBef>
              <a:spcAft>
                <a:spcPts val="0"/>
              </a:spcAft>
              <a:buSzPts val="55500"/>
              <a:buNone/>
              <a:defRPr sz="19660"/>
            </a:lvl8pPr>
            <a:lvl9pPr lvl="8" algn="ctr">
              <a:spcBef>
                <a:spcPts val="0"/>
              </a:spcBef>
              <a:spcAft>
                <a:spcPts val="0"/>
              </a:spcAft>
              <a:buSzPts val="55500"/>
              <a:buNone/>
              <a:defRPr sz="19660"/>
            </a:lvl9pPr>
          </a:lstStyle>
          <a:p>
            <a:r>
              <a:t>xx%</a:t>
            </a:r>
          </a:p>
        </p:txBody>
      </p:sp>
      <p:sp>
        <p:nvSpPr>
          <p:cNvPr id="50" name="Google Shape;50;g20ff9fd724c_1_59"/>
          <p:cNvSpPr txBox="1">
            <a:spLocks noGrp="1"/>
          </p:cNvSpPr>
          <p:nvPr>
            <p:ph type="body" idx="1"/>
          </p:nvPr>
        </p:nvSpPr>
        <p:spPr>
          <a:xfrm>
            <a:off x="529892" y="6164351"/>
            <a:ext cx="14485063" cy="2543750"/>
          </a:xfrm>
          <a:prstGeom prst="rect">
            <a:avLst/>
          </a:prstGeom>
        </p:spPr>
        <p:txBody>
          <a:bodyPr spcFirstLastPara="1" wrap="square" lIns="422750" tIns="422750" rIns="422750" bIns="422750" anchor="t" anchorCtr="0">
            <a:normAutofit/>
          </a:bodyPr>
          <a:lstStyle>
            <a:lvl1pPr marL="161954" lvl="0" indent="-267674" algn="ctr">
              <a:spcBef>
                <a:spcPts val="0"/>
              </a:spcBef>
              <a:spcAft>
                <a:spcPts val="0"/>
              </a:spcAft>
              <a:buSzPts val="8300"/>
              <a:buChar char="●"/>
              <a:defRPr/>
            </a:lvl1pPr>
            <a:lvl2pPr marL="323907" lvl="1" indent="-227185" algn="ctr">
              <a:spcBef>
                <a:spcPts val="0"/>
              </a:spcBef>
              <a:spcAft>
                <a:spcPts val="0"/>
              </a:spcAft>
              <a:buSzPts val="6500"/>
              <a:buChar char="○"/>
              <a:defRPr/>
            </a:lvl2pPr>
            <a:lvl3pPr marL="485862" lvl="2" indent="-227185" algn="ctr">
              <a:spcBef>
                <a:spcPts val="0"/>
              </a:spcBef>
              <a:spcAft>
                <a:spcPts val="0"/>
              </a:spcAft>
              <a:buSzPts val="6500"/>
              <a:buChar char="■"/>
              <a:defRPr/>
            </a:lvl3pPr>
            <a:lvl4pPr marL="647815" lvl="3" indent="-227185" algn="ctr">
              <a:spcBef>
                <a:spcPts val="0"/>
              </a:spcBef>
              <a:spcAft>
                <a:spcPts val="0"/>
              </a:spcAft>
              <a:buSzPts val="6500"/>
              <a:buChar char="●"/>
              <a:defRPr/>
            </a:lvl4pPr>
            <a:lvl5pPr marL="809769" lvl="4" indent="-227185" algn="ctr">
              <a:spcBef>
                <a:spcPts val="0"/>
              </a:spcBef>
              <a:spcAft>
                <a:spcPts val="0"/>
              </a:spcAft>
              <a:buSzPts val="6500"/>
              <a:buChar char="○"/>
              <a:defRPr/>
            </a:lvl5pPr>
            <a:lvl6pPr marL="971722" lvl="5" indent="-227185" algn="ctr">
              <a:spcBef>
                <a:spcPts val="0"/>
              </a:spcBef>
              <a:spcAft>
                <a:spcPts val="0"/>
              </a:spcAft>
              <a:buSzPts val="6500"/>
              <a:buChar char="■"/>
              <a:defRPr/>
            </a:lvl6pPr>
            <a:lvl7pPr marL="1133677" lvl="6" indent="-227185" algn="ctr">
              <a:spcBef>
                <a:spcPts val="0"/>
              </a:spcBef>
              <a:spcAft>
                <a:spcPts val="0"/>
              </a:spcAft>
              <a:buSzPts val="6500"/>
              <a:buChar char="●"/>
              <a:defRPr/>
            </a:lvl7pPr>
            <a:lvl8pPr marL="1295630" lvl="7" indent="-227185" algn="ctr">
              <a:spcBef>
                <a:spcPts val="0"/>
              </a:spcBef>
              <a:spcAft>
                <a:spcPts val="0"/>
              </a:spcAft>
              <a:buSzPts val="6500"/>
              <a:buChar char="○"/>
              <a:defRPr/>
            </a:lvl8pPr>
            <a:lvl9pPr marL="1457584" lvl="8" indent="-227185" algn="ctr">
              <a:spcBef>
                <a:spcPts val="0"/>
              </a:spcBef>
              <a:spcAft>
                <a:spcPts val="0"/>
              </a:spcAft>
              <a:buSzPts val="6500"/>
              <a:buChar char="■"/>
              <a:defRPr/>
            </a:lvl9pPr>
          </a:lstStyle>
          <a:p>
            <a:endParaRPr/>
          </a:p>
        </p:txBody>
      </p:sp>
      <p:sp>
        <p:nvSpPr>
          <p:cNvPr id="51" name="Google Shape;51;g20ff9fd724c_1_59"/>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20ff9fd724c_1_63"/>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4"/>
        <p:cNvGrpSpPr/>
        <p:nvPr/>
      </p:nvGrpSpPr>
      <p:grpSpPr>
        <a:xfrm>
          <a:off x="0" y="0"/>
          <a:ext cx="0" cy="0"/>
          <a:chOff x="0" y="0"/>
          <a:chExt cx="0" cy="0"/>
        </a:xfrm>
      </p:grpSpPr>
      <p:sp>
        <p:nvSpPr>
          <p:cNvPr id="55" name="Google Shape;55;g20ff9fd724c_1_65"/>
          <p:cNvSpPr txBox="1">
            <a:spLocks noGrp="1"/>
          </p:cNvSpPr>
          <p:nvPr>
            <p:ph type="title"/>
          </p:nvPr>
        </p:nvSpPr>
        <p:spPr>
          <a:xfrm rot="5400000">
            <a:off x="8538142" y="3121603"/>
            <a:ext cx="8524038" cy="3351869"/>
          </a:xfrm>
          <a:prstGeom prst="rect">
            <a:avLst/>
          </a:prstGeom>
          <a:noFill/>
          <a:ln>
            <a:noFill/>
          </a:ln>
        </p:spPr>
        <p:txBody>
          <a:bodyPr spcFirstLastPara="1" wrap="square" lIns="114475" tIns="57225" rIns="114475" bIns="57225" anchor="ctr" anchorCtr="0">
            <a:normAutofit/>
          </a:bodyPr>
          <a:lstStyle>
            <a:lvl1pPr lvl="0" algn="l" rtl="0">
              <a:lnSpc>
                <a:spcPct val="90000"/>
              </a:lnSpc>
              <a:spcBef>
                <a:spcPts val="0"/>
              </a:spcBef>
              <a:spcAft>
                <a:spcPts val="0"/>
              </a:spcAft>
              <a:buClr>
                <a:schemeClr val="dk1"/>
              </a:buClr>
              <a:buSzPts val="2300"/>
              <a:buNone/>
              <a:defRPr/>
            </a:lvl1pPr>
            <a:lvl2pPr lvl="1" rtl="0">
              <a:spcBef>
                <a:spcPts val="0"/>
              </a:spcBef>
              <a:spcAft>
                <a:spcPts val="0"/>
              </a:spcAft>
              <a:buSzPts val="12900"/>
              <a:buNone/>
              <a:defRPr/>
            </a:lvl2pPr>
            <a:lvl3pPr lvl="2" rtl="0">
              <a:spcBef>
                <a:spcPts val="0"/>
              </a:spcBef>
              <a:spcAft>
                <a:spcPts val="0"/>
              </a:spcAft>
              <a:buSzPts val="12900"/>
              <a:buNone/>
              <a:defRPr/>
            </a:lvl3pPr>
            <a:lvl4pPr lvl="3" rtl="0">
              <a:spcBef>
                <a:spcPts val="0"/>
              </a:spcBef>
              <a:spcAft>
                <a:spcPts val="0"/>
              </a:spcAft>
              <a:buSzPts val="12900"/>
              <a:buNone/>
              <a:defRPr/>
            </a:lvl4pPr>
            <a:lvl5pPr lvl="4" rtl="0">
              <a:spcBef>
                <a:spcPts val="0"/>
              </a:spcBef>
              <a:spcAft>
                <a:spcPts val="0"/>
              </a:spcAft>
              <a:buSzPts val="12900"/>
              <a:buNone/>
              <a:defRPr/>
            </a:lvl5pPr>
            <a:lvl6pPr lvl="5" rtl="0">
              <a:spcBef>
                <a:spcPts val="0"/>
              </a:spcBef>
              <a:spcAft>
                <a:spcPts val="0"/>
              </a:spcAft>
              <a:buSzPts val="12900"/>
              <a:buNone/>
              <a:defRPr/>
            </a:lvl6pPr>
            <a:lvl7pPr lvl="6" rtl="0">
              <a:spcBef>
                <a:spcPts val="0"/>
              </a:spcBef>
              <a:spcAft>
                <a:spcPts val="0"/>
              </a:spcAft>
              <a:buSzPts val="12900"/>
              <a:buNone/>
              <a:defRPr/>
            </a:lvl7pPr>
            <a:lvl8pPr lvl="7" rtl="0">
              <a:spcBef>
                <a:spcPts val="0"/>
              </a:spcBef>
              <a:spcAft>
                <a:spcPts val="0"/>
              </a:spcAft>
              <a:buSzPts val="12900"/>
              <a:buNone/>
              <a:defRPr/>
            </a:lvl8pPr>
            <a:lvl9pPr lvl="8" rtl="0">
              <a:spcBef>
                <a:spcPts val="0"/>
              </a:spcBef>
              <a:spcAft>
                <a:spcPts val="0"/>
              </a:spcAft>
              <a:buSzPts val="12900"/>
              <a:buNone/>
              <a:defRPr/>
            </a:lvl9pPr>
          </a:lstStyle>
          <a:p>
            <a:endParaRPr/>
          </a:p>
        </p:txBody>
      </p:sp>
      <p:sp>
        <p:nvSpPr>
          <p:cNvPr id="56" name="Google Shape;56;g20ff9fd724c_1_65"/>
          <p:cNvSpPr txBox="1">
            <a:spLocks noGrp="1"/>
          </p:cNvSpPr>
          <p:nvPr>
            <p:ph type="body" idx="1"/>
          </p:nvPr>
        </p:nvSpPr>
        <p:spPr>
          <a:xfrm rot="5400000">
            <a:off x="1737281" y="-133102"/>
            <a:ext cx="8524038" cy="9861275"/>
          </a:xfrm>
          <a:prstGeom prst="rect">
            <a:avLst/>
          </a:prstGeom>
          <a:noFill/>
          <a:ln>
            <a:noFill/>
          </a:ln>
        </p:spPr>
        <p:txBody>
          <a:bodyPr spcFirstLastPara="1" wrap="square" lIns="114475" tIns="57225" rIns="114475" bIns="57225" anchor="t" anchorCtr="0">
            <a:normAutofit/>
          </a:bodyPr>
          <a:lstStyle>
            <a:lvl1pPr marL="161954" lvl="0" indent="-132712" algn="l" rtl="0">
              <a:lnSpc>
                <a:spcPct val="90000"/>
              </a:lnSpc>
              <a:spcBef>
                <a:spcPts val="1133"/>
              </a:spcBef>
              <a:spcAft>
                <a:spcPts val="0"/>
              </a:spcAft>
              <a:buClr>
                <a:schemeClr val="dk1"/>
              </a:buClr>
              <a:buSzPts val="2300"/>
              <a:buChar char="●"/>
              <a:defRPr/>
            </a:lvl1pPr>
            <a:lvl2pPr marL="323907" lvl="1" indent="-132712" algn="l" rtl="0">
              <a:lnSpc>
                <a:spcPct val="90000"/>
              </a:lnSpc>
              <a:spcBef>
                <a:spcPts val="1948"/>
              </a:spcBef>
              <a:spcAft>
                <a:spcPts val="0"/>
              </a:spcAft>
              <a:buClr>
                <a:schemeClr val="dk1"/>
              </a:buClr>
              <a:buSzPts val="2300"/>
              <a:buChar char="○"/>
              <a:defRPr/>
            </a:lvl2pPr>
            <a:lvl3pPr marL="485862" lvl="2" indent="-132712" algn="l" rtl="0">
              <a:lnSpc>
                <a:spcPct val="90000"/>
              </a:lnSpc>
              <a:spcBef>
                <a:spcPts val="1948"/>
              </a:spcBef>
              <a:spcAft>
                <a:spcPts val="0"/>
              </a:spcAft>
              <a:buClr>
                <a:schemeClr val="dk1"/>
              </a:buClr>
              <a:buSzPts val="2300"/>
              <a:buChar char="■"/>
              <a:defRPr/>
            </a:lvl3pPr>
            <a:lvl4pPr marL="647815" lvl="3" indent="-132712" algn="l" rtl="0">
              <a:lnSpc>
                <a:spcPct val="90000"/>
              </a:lnSpc>
              <a:spcBef>
                <a:spcPts val="1948"/>
              </a:spcBef>
              <a:spcAft>
                <a:spcPts val="0"/>
              </a:spcAft>
              <a:buClr>
                <a:schemeClr val="dk1"/>
              </a:buClr>
              <a:buSzPts val="2300"/>
              <a:buChar char="●"/>
              <a:defRPr/>
            </a:lvl4pPr>
            <a:lvl5pPr marL="809769" lvl="4" indent="-132712" algn="l" rtl="0">
              <a:lnSpc>
                <a:spcPct val="90000"/>
              </a:lnSpc>
              <a:spcBef>
                <a:spcPts val="1948"/>
              </a:spcBef>
              <a:spcAft>
                <a:spcPts val="0"/>
              </a:spcAft>
              <a:buClr>
                <a:schemeClr val="dk1"/>
              </a:buClr>
              <a:buSzPts val="2300"/>
              <a:buChar char="○"/>
              <a:defRPr/>
            </a:lvl5pPr>
            <a:lvl6pPr marL="971722" lvl="5" indent="-132712" algn="l" rtl="0">
              <a:lnSpc>
                <a:spcPct val="90000"/>
              </a:lnSpc>
              <a:spcBef>
                <a:spcPts val="1948"/>
              </a:spcBef>
              <a:spcAft>
                <a:spcPts val="0"/>
              </a:spcAft>
              <a:buClr>
                <a:schemeClr val="dk1"/>
              </a:buClr>
              <a:buSzPts val="2300"/>
              <a:buChar char="■"/>
              <a:defRPr/>
            </a:lvl6pPr>
            <a:lvl7pPr marL="1133677" lvl="6" indent="-132712" algn="l" rtl="0">
              <a:lnSpc>
                <a:spcPct val="90000"/>
              </a:lnSpc>
              <a:spcBef>
                <a:spcPts val="1948"/>
              </a:spcBef>
              <a:spcAft>
                <a:spcPts val="0"/>
              </a:spcAft>
              <a:buClr>
                <a:schemeClr val="dk1"/>
              </a:buClr>
              <a:buSzPts val="2300"/>
              <a:buChar char="●"/>
              <a:defRPr/>
            </a:lvl7pPr>
            <a:lvl8pPr marL="1295630" lvl="7" indent="-132712" algn="l" rtl="0">
              <a:lnSpc>
                <a:spcPct val="90000"/>
              </a:lnSpc>
              <a:spcBef>
                <a:spcPts val="1948"/>
              </a:spcBef>
              <a:spcAft>
                <a:spcPts val="0"/>
              </a:spcAft>
              <a:buClr>
                <a:schemeClr val="dk1"/>
              </a:buClr>
              <a:buSzPts val="2300"/>
              <a:buChar char="○"/>
              <a:defRPr/>
            </a:lvl8pPr>
            <a:lvl9pPr marL="1457584" lvl="8" indent="-132712" algn="l" rtl="0">
              <a:lnSpc>
                <a:spcPct val="90000"/>
              </a:lnSpc>
              <a:spcBef>
                <a:spcPts val="1948"/>
              </a:spcBef>
              <a:spcAft>
                <a:spcPts val="1948"/>
              </a:spcAft>
              <a:buClr>
                <a:schemeClr val="dk1"/>
              </a:buClr>
              <a:buSzPts val="2300"/>
              <a:buChar char="■"/>
              <a:defRPr/>
            </a:lvl9pPr>
          </a:lstStyle>
          <a:p>
            <a:endParaRPr/>
          </a:p>
        </p:txBody>
      </p:sp>
      <p:sp>
        <p:nvSpPr>
          <p:cNvPr id="57" name="Google Shape;57;g20ff9fd724c_1_65"/>
          <p:cNvSpPr txBox="1">
            <a:spLocks noGrp="1"/>
          </p:cNvSpPr>
          <p:nvPr>
            <p:ph type="dt" idx="10"/>
          </p:nvPr>
        </p:nvSpPr>
        <p:spPr>
          <a:xfrm>
            <a:off x="1068705" y="9322649"/>
            <a:ext cx="3497538" cy="535425"/>
          </a:xfrm>
          <a:prstGeom prst="rect">
            <a:avLst/>
          </a:prstGeom>
          <a:noFill/>
          <a:ln>
            <a:noFill/>
          </a:ln>
        </p:spPr>
        <p:txBody>
          <a:bodyPr spcFirstLastPara="1" wrap="square" lIns="114475" tIns="57225" rIns="114475" bIns="57225" anchor="ctr" anchorCtr="0">
            <a:noAutofit/>
          </a:bodyPr>
          <a:lstStyle>
            <a:lvl1pPr lvl="0" algn="l" rtl="0">
              <a:spcBef>
                <a:spcPts val="0"/>
              </a:spcBef>
              <a:spcAft>
                <a:spcPts val="0"/>
              </a:spcAft>
              <a:buSzPts val="1800"/>
              <a:buNone/>
              <a:defRPr sz="638"/>
            </a:lvl1pPr>
            <a:lvl2pPr lvl="1" algn="l" rtl="0">
              <a:spcBef>
                <a:spcPts val="0"/>
              </a:spcBef>
              <a:spcAft>
                <a:spcPts val="0"/>
              </a:spcAft>
              <a:buSzPts val="1800"/>
              <a:buNone/>
              <a:defRPr sz="638"/>
            </a:lvl2pPr>
            <a:lvl3pPr lvl="2" algn="l" rtl="0">
              <a:spcBef>
                <a:spcPts val="0"/>
              </a:spcBef>
              <a:spcAft>
                <a:spcPts val="0"/>
              </a:spcAft>
              <a:buSzPts val="1800"/>
              <a:buNone/>
              <a:defRPr sz="638"/>
            </a:lvl3pPr>
            <a:lvl4pPr lvl="3" algn="l" rtl="0">
              <a:spcBef>
                <a:spcPts val="0"/>
              </a:spcBef>
              <a:spcAft>
                <a:spcPts val="0"/>
              </a:spcAft>
              <a:buSzPts val="1800"/>
              <a:buNone/>
              <a:defRPr sz="638"/>
            </a:lvl4pPr>
            <a:lvl5pPr lvl="4" algn="l" rtl="0">
              <a:spcBef>
                <a:spcPts val="0"/>
              </a:spcBef>
              <a:spcAft>
                <a:spcPts val="0"/>
              </a:spcAft>
              <a:buSzPts val="1800"/>
              <a:buNone/>
              <a:defRPr sz="638"/>
            </a:lvl5pPr>
            <a:lvl6pPr lvl="5" algn="l" rtl="0">
              <a:spcBef>
                <a:spcPts val="0"/>
              </a:spcBef>
              <a:spcAft>
                <a:spcPts val="0"/>
              </a:spcAft>
              <a:buSzPts val="1800"/>
              <a:buNone/>
              <a:defRPr sz="638"/>
            </a:lvl6pPr>
            <a:lvl7pPr lvl="6" algn="l" rtl="0">
              <a:spcBef>
                <a:spcPts val="0"/>
              </a:spcBef>
              <a:spcAft>
                <a:spcPts val="0"/>
              </a:spcAft>
              <a:buSzPts val="1800"/>
              <a:buNone/>
              <a:defRPr sz="638"/>
            </a:lvl7pPr>
            <a:lvl8pPr lvl="7" algn="l" rtl="0">
              <a:spcBef>
                <a:spcPts val="0"/>
              </a:spcBef>
              <a:spcAft>
                <a:spcPts val="0"/>
              </a:spcAft>
              <a:buSzPts val="1800"/>
              <a:buNone/>
              <a:defRPr sz="638"/>
            </a:lvl8pPr>
            <a:lvl9pPr lvl="8" algn="l" rtl="0">
              <a:spcBef>
                <a:spcPts val="0"/>
              </a:spcBef>
              <a:spcAft>
                <a:spcPts val="0"/>
              </a:spcAft>
              <a:buSzPts val="1800"/>
              <a:buNone/>
              <a:defRPr sz="638"/>
            </a:lvl9pPr>
          </a:lstStyle>
          <a:p>
            <a:endParaRPr/>
          </a:p>
        </p:txBody>
      </p:sp>
      <p:sp>
        <p:nvSpPr>
          <p:cNvPr id="58" name="Google Shape;58;g20ff9fd724c_1_65"/>
          <p:cNvSpPr txBox="1">
            <a:spLocks noGrp="1"/>
          </p:cNvSpPr>
          <p:nvPr>
            <p:ph type="ftr" idx="11"/>
          </p:nvPr>
        </p:nvSpPr>
        <p:spPr>
          <a:xfrm>
            <a:off x="5149217" y="9322649"/>
            <a:ext cx="5246413" cy="535425"/>
          </a:xfrm>
          <a:prstGeom prst="rect">
            <a:avLst/>
          </a:prstGeom>
          <a:noFill/>
          <a:ln>
            <a:noFill/>
          </a:ln>
        </p:spPr>
        <p:txBody>
          <a:bodyPr spcFirstLastPara="1" wrap="square" lIns="114475" tIns="57225" rIns="114475" bIns="57225" anchor="ctr" anchorCtr="0">
            <a:noAutofit/>
          </a:bodyPr>
          <a:lstStyle>
            <a:lvl1pPr lvl="0" algn="ctr" rtl="0">
              <a:spcBef>
                <a:spcPts val="0"/>
              </a:spcBef>
              <a:spcAft>
                <a:spcPts val="0"/>
              </a:spcAft>
              <a:buSzPts val="1800"/>
              <a:buNone/>
              <a:defRPr sz="638"/>
            </a:lvl1pPr>
            <a:lvl2pPr lvl="1" algn="l" rtl="0">
              <a:spcBef>
                <a:spcPts val="0"/>
              </a:spcBef>
              <a:spcAft>
                <a:spcPts val="0"/>
              </a:spcAft>
              <a:buSzPts val="1800"/>
              <a:buNone/>
              <a:defRPr sz="638"/>
            </a:lvl2pPr>
            <a:lvl3pPr lvl="2" algn="l" rtl="0">
              <a:spcBef>
                <a:spcPts val="0"/>
              </a:spcBef>
              <a:spcAft>
                <a:spcPts val="0"/>
              </a:spcAft>
              <a:buSzPts val="1800"/>
              <a:buNone/>
              <a:defRPr sz="638"/>
            </a:lvl3pPr>
            <a:lvl4pPr lvl="3" algn="l" rtl="0">
              <a:spcBef>
                <a:spcPts val="0"/>
              </a:spcBef>
              <a:spcAft>
                <a:spcPts val="0"/>
              </a:spcAft>
              <a:buSzPts val="1800"/>
              <a:buNone/>
              <a:defRPr sz="638"/>
            </a:lvl4pPr>
            <a:lvl5pPr lvl="4" algn="l" rtl="0">
              <a:spcBef>
                <a:spcPts val="0"/>
              </a:spcBef>
              <a:spcAft>
                <a:spcPts val="0"/>
              </a:spcAft>
              <a:buSzPts val="1800"/>
              <a:buNone/>
              <a:defRPr sz="638"/>
            </a:lvl5pPr>
            <a:lvl6pPr lvl="5" algn="l" rtl="0">
              <a:spcBef>
                <a:spcPts val="0"/>
              </a:spcBef>
              <a:spcAft>
                <a:spcPts val="0"/>
              </a:spcAft>
              <a:buSzPts val="1800"/>
              <a:buNone/>
              <a:defRPr sz="638"/>
            </a:lvl6pPr>
            <a:lvl7pPr lvl="6" algn="l" rtl="0">
              <a:spcBef>
                <a:spcPts val="0"/>
              </a:spcBef>
              <a:spcAft>
                <a:spcPts val="0"/>
              </a:spcAft>
              <a:buSzPts val="1800"/>
              <a:buNone/>
              <a:defRPr sz="638"/>
            </a:lvl7pPr>
            <a:lvl8pPr lvl="7" algn="l" rtl="0">
              <a:spcBef>
                <a:spcPts val="0"/>
              </a:spcBef>
              <a:spcAft>
                <a:spcPts val="0"/>
              </a:spcAft>
              <a:buSzPts val="1800"/>
              <a:buNone/>
              <a:defRPr sz="638"/>
            </a:lvl8pPr>
            <a:lvl9pPr lvl="8" algn="l" rtl="0">
              <a:spcBef>
                <a:spcPts val="0"/>
              </a:spcBef>
              <a:spcAft>
                <a:spcPts val="0"/>
              </a:spcAft>
              <a:buSzPts val="1800"/>
              <a:buNone/>
              <a:defRPr sz="638"/>
            </a:lvl9pPr>
          </a:lstStyle>
          <a:p>
            <a:endParaRPr/>
          </a:p>
        </p:txBody>
      </p:sp>
      <p:sp>
        <p:nvSpPr>
          <p:cNvPr id="59" name="Google Shape;59;g20ff9fd724c_1_65"/>
          <p:cNvSpPr txBox="1">
            <a:spLocks noGrp="1"/>
          </p:cNvSpPr>
          <p:nvPr>
            <p:ph type="sldNum" idx="12"/>
          </p:nvPr>
        </p:nvSpPr>
        <p:spPr>
          <a:xfrm>
            <a:off x="10978515" y="9322649"/>
            <a:ext cx="3497538" cy="535425"/>
          </a:xfrm>
          <a:prstGeom prst="rect">
            <a:avLst/>
          </a:prstGeom>
          <a:noFill/>
          <a:ln>
            <a:noFill/>
          </a:ln>
        </p:spPr>
        <p:txBody>
          <a:bodyPr spcFirstLastPara="1" wrap="square" lIns="114475" tIns="57225" rIns="114475" bIns="5722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20ff9fd724c_1_28"/>
          <p:cNvSpPr txBox="1">
            <a:spLocks noGrp="1"/>
          </p:cNvSpPr>
          <p:nvPr>
            <p:ph type="title"/>
          </p:nvPr>
        </p:nvSpPr>
        <p:spPr>
          <a:xfrm>
            <a:off x="529892" y="4206107"/>
            <a:ext cx="14485063" cy="1646150"/>
          </a:xfrm>
          <a:prstGeom prst="rect">
            <a:avLst/>
          </a:prstGeom>
        </p:spPr>
        <p:txBody>
          <a:bodyPr spcFirstLastPara="1" wrap="square" lIns="422750" tIns="422750" rIns="422750" bIns="422750" anchor="ctr" anchorCtr="0">
            <a:normAutofit/>
          </a:bodyPr>
          <a:lstStyle>
            <a:lvl1pPr lvl="0" algn="ctr">
              <a:spcBef>
                <a:spcPts val="0"/>
              </a:spcBef>
              <a:spcAft>
                <a:spcPts val="0"/>
              </a:spcAft>
              <a:buSzPts val="16700"/>
              <a:buNone/>
              <a:defRPr sz="5915"/>
            </a:lvl1pPr>
            <a:lvl2pPr lvl="1" algn="ctr">
              <a:spcBef>
                <a:spcPts val="0"/>
              </a:spcBef>
              <a:spcAft>
                <a:spcPts val="0"/>
              </a:spcAft>
              <a:buSzPts val="16700"/>
              <a:buNone/>
              <a:defRPr sz="5915"/>
            </a:lvl2pPr>
            <a:lvl3pPr lvl="2" algn="ctr">
              <a:spcBef>
                <a:spcPts val="0"/>
              </a:spcBef>
              <a:spcAft>
                <a:spcPts val="0"/>
              </a:spcAft>
              <a:buSzPts val="16700"/>
              <a:buNone/>
              <a:defRPr sz="5915"/>
            </a:lvl3pPr>
            <a:lvl4pPr lvl="3" algn="ctr">
              <a:spcBef>
                <a:spcPts val="0"/>
              </a:spcBef>
              <a:spcAft>
                <a:spcPts val="0"/>
              </a:spcAft>
              <a:buSzPts val="16700"/>
              <a:buNone/>
              <a:defRPr sz="5915"/>
            </a:lvl4pPr>
            <a:lvl5pPr lvl="4" algn="ctr">
              <a:spcBef>
                <a:spcPts val="0"/>
              </a:spcBef>
              <a:spcAft>
                <a:spcPts val="0"/>
              </a:spcAft>
              <a:buSzPts val="16700"/>
              <a:buNone/>
              <a:defRPr sz="5915"/>
            </a:lvl5pPr>
            <a:lvl6pPr lvl="5" algn="ctr">
              <a:spcBef>
                <a:spcPts val="0"/>
              </a:spcBef>
              <a:spcAft>
                <a:spcPts val="0"/>
              </a:spcAft>
              <a:buSzPts val="16700"/>
              <a:buNone/>
              <a:defRPr sz="5915"/>
            </a:lvl6pPr>
            <a:lvl7pPr lvl="6" algn="ctr">
              <a:spcBef>
                <a:spcPts val="0"/>
              </a:spcBef>
              <a:spcAft>
                <a:spcPts val="0"/>
              </a:spcAft>
              <a:buSzPts val="16700"/>
              <a:buNone/>
              <a:defRPr sz="5915"/>
            </a:lvl7pPr>
            <a:lvl8pPr lvl="7" algn="ctr">
              <a:spcBef>
                <a:spcPts val="0"/>
              </a:spcBef>
              <a:spcAft>
                <a:spcPts val="0"/>
              </a:spcAft>
              <a:buSzPts val="16700"/>
              <a:buNone/>
              <a:defRPr sz="5915"/>
            </a:lvl8pPr>
            <a:lvl9pPr lvl="8" algn="ctr">
              <a:spcBef>
                <a:spcPts val="0"/>
              </a:spcBef>
              <a:spcAft>
                <a:spcPts val="0"/>
              </a:spcAft>
              <a:buSzPts val="16700"/>
              <a:buNone/>
              <a:defRPr sz="5915"/>
            </a:lvl9pPr>
          </a:lstStyle>
          <a:p>
            <a:endParaRPr/>
          </a:p>
        </p:txBody>
      </p:sp>
      <p:sp>
        <p:nvSpPr>
          <p:cNvPr id="19" name="Google Shape;19;g20ff9fd724c_1_28"/>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20ff9fd724c_1_31"/>
          <p:cNvSpPr txBox="1">
            <a:spLocks noGrp="1"/>
          </p:cNvSpPr>
          <p:nvPr>
            <p:ph type="title"/>
          </p:nvPr>
        </p:nvSpPr>
        <p:spPr>
          <a:xfrm>
            <a:off x="529892" y="870271"/>
            <a:ext cx="14485063" cy="1119938"/>
          </a:xfrm>
          <a:prstGeom prst="rect">
            <a:avLst/>
          </a:prstGeom>
        </p:spPr>
        <p:txBody>
          <a:bodyPr spcFirstLastPara="1" wrap="square" lIns="422750" tIns="422750" rIns="422750" bIns="422750" anchor="t" anchorCtr="0">
            <a:normAutofit/>
          </a:bodyPr>
          <a:lstStyle>
            <a:lvl1pPr lvl="0">
              <a:spcBef>
                <a:spcPts val="0"/>
              </a:spcBef>
              <a:spcAft>
                <a:spcPts val="0"/>
              </a:spcAft>
              <a:buSzPts val="12900"/>
              <a:buNone/>
              <a:defRPr/>
            </a:lvl1pPr>
            <a:lvl2pPr lvl="1">
              <a:spcBef>
                <a:spcPts val="0"/>
              </a:spcBef>
              <a:spcAft>
                <a:spcPts val="0"/>
              </a:spcAft>
              <a:buSzPts val="12900"/>
              <a:buNone/>
              <a:defRPr/>
            </a:lvl2pPr>
            <a:lvl3pPr lvl="2">
              <a:spcBef>
                <a:spcPts val="0"/>
              </a:spcBef>
              <a:spcAft>
                <a:spcPts val="0"/>
              </a:spcAft>
              <a:buSzPts val="12900"/>
              <a:buNone/>
              <a:defRPr/>
            </a:lvl3pPr>
            <a:lvl4pPr lvl="3">
              <a:spcBef>
                <a:spcPts val="0"/>
              </a:spcBef>
              <a:spcAft>
                <a:spcPts val="0"/>
              </a:spcAft>
              <a:buSzPts val="12900"/>
              <a:buNone/>
              <a:defRPr/>
            </a:lvl4pPr>
            <a:lvl5pPr lvl="4">
              <a:spcBef>
                <a:spcPts val="0"/>
              </a:spcBef>
              <a:spcAft>
                <a:spcPts val="0"/>
              </a:spcAft>
              <a:buSzPts val="12900"/>
              <a:buNone/>
              <a:defRPr/>
            </a:lvl5pPr>
            <a:lvl6pPr lvl="5">
              <a:spcBef>
                <a:spcPts val="0"/>
              </a:spcBef>
              <a:spcAft>
                <a:spcPts val="0"/>
              </a:spcAft>
              <a:buSzPts val="12900"/>
              <a:buNone/>
              <a:defRPr/>
            </a:lvl6pPr>
            <a:lvl7pPr lvl="6">
              <a:spcBef>
                <a:spcPts val="0"/>
              </a:spcBef>
              <a:spcAft>
                <a:spcPts val="0"/>
              </a:spcAft>
              <a:buSzPts val="12900"/>
              <a:buNone/>
              <a:defRPr/>
            </a:lvl7pPr>
            <a:lvl8pPr lvl="7">
              <a:spcBef>
                <a:spcPts val="0"/>
              </a:spcBef>
              <a:spcAft>
                <a:spcPts val="0"/>
              </a:spcAft>
              <a:buSzPts val="12900"/>
              <a:buNone/>
              <a:defRPr/>
            </a:lvl8pPr>
            <a:lvl9pPr lvl="8">
              <a:spcBef>
                <a:spcPts val="0"/>
              </a:spcBef>
              <a:spcAft>
                <a:spcPts val="0"/>
              </a:spcAft>
              <a:buSzPts val="12900"/>
              <a:buNone/>
              <a:defRPr/>
            </a:lvl9pPr>
          </a:lstStyle>
          <a:p>
            <a:endParaRPr/>
          </a:p>
        </p:txBody>
      </p:sp>
      <p:sp>
        <p:nvSpPr>
          <p:cNvPr id="22" name="Google Shape;22;g20ff9fd724c_1_31"/>
          <p:cNvSpPr txBox="1">
            <a:spLocks noGrp="1"/>
          </p:cNvSpPr>
          <p:nvPr>
            <p:ph type="body" idx="1"/>
          </p:nvPr>
        </p:nvSpPr>
        <p:spPr>
          <a:xfrm>
            <a:off x="529892" y="2253729"/>
            <a:ext cx="14485063" cy="6680988"/>
          </a:xfrm>
          <a:prstGeom prst="rect">
            <a:avLst/>
          </a:prstGeom>
        </p:spPr>
        <p:txBody>
          <a:bodyPr spcFirstLastPara="1" wrap="square" lIns="422750" tIns="422750" rIns="422750" bIns="422750" anchor="t" anchorCtr="0">
            <a:normAutofit/>
          </a:bodyPr>
          <a:lstStyle>
            <a:lvl1pPr marL="161954" lvl="0" indent="-267674">
              <a:spcBef>
                <a:spcPts val="0"/>
              </a:spcBef>
              <a:spcAft>
                <a:spcPts val="0"/>
              </a:spcAft>
              <a:buSzPts val="8300"/>
              <a:buChar char="●"/>
              <a:defRPr/>
            </a:lvl1pPr>
            <a:lvl2pPr marL="323907" lvl="1" indent="-227185">
              <a:spcBef>
                <a:spcPts val="0"/>
              </a:spcBef>
              <a:spcAft>
                <a:spcPts val="0"/>
              </a:spcAft>
              <a:buSzPts val="6500"/>
              <a:buChar char="○"/>
              <a:defRPr/>
            </a:lvl2pPr>
            <a:lvl3pPr marL="485862" lvl="2" indent="-227185">
              <a:spcBef>
                <a:spcPts val="0"/>
              </a:spcBef>
              <a:spcAft>
                <a:spcPts val="0"/>
              </a:spcAft>
              <a:buSzPts val="6500"/>
              <a:buChar char="■"/>
              <a:defRPr/>
            </a:lvl3pPr>
            <a:lvl4pPr marL="647815" lvl="3" indent="-227185">
              <a:spcBef>
                <a:spcPts val="0"/>
              </a:spcBef>
              <a:spcAft>
                <a:spcPts val="0"/>
              </a:spcAft>
              <a:buSzPts val="6500"/>
              <a:buChar char="●"/>
              <a:defRPr/>
            </a:lvl4pPr>
            <a:lvl5pPr marL="809769" lvl="4" indent="-227185">
              <a:spcBef>
                <a:spcPts val="0"/>
              </a:spcBef>
              <a:spcAft>
                <a:spcPts val="0"/>
              </a:spcAft>
              <a:buSzPts val="6500"/>
              <a:buChar char="○"/>
              <a:defRPr/>
            </a:lvl5pPr>
            <a:lvl6pPr marL="971722" lvl="5" indent="-227185">
              <a:spcBef>
                <a:spcPts val="0"/>
              </a:spcBef>
              <a:spcAft>
                <a:spcPts val="0"/>
              </a:spcAft>
              <a:buSzPts val="6500"/>
              <a:buChar char="■"/>
              <a:defRPr/>
            </a:lvl6pPr>
            <a:lvl7pPr marL="1133677" lvl="6" indent="-227185">
              <a:spcBef>
                <a:spcPts val="0"/>
              </a:spcBef>
              <a:spcAft>
                <a:spcPts val="0"/>
              </a:spcAft>
              <a:buSzPts val="6500"/>
              <a:buChar char="●"/>
              <a:defRPr/>
            </a:lvl7pPr>
            <a:lvl8pPr marL="1295630" lvl="7" indent="-227185">
              <a:spcBef>
                <a:spcPts val="0"/>
              </a:spcBef>
              <a:spcAft>
                <a:spcPts val="0"/>
              </a:spcAft>
              <a:buSzPts val="6500"/>
              <a:buChar char="○"/>
              <a:defRPr/>
            </a:lvl8pPr>
            <a:lvl9pPr marL="1457584" lvl="8" indent="-227185">
              <a:spcBef>
                <a:spcPts val="0"/>
              </a:spcBef>
              <a:spcAft>
                <a:spcPts val="0"/>
              </a:spcAft>
              <a:buSzPts val="6500"/>
              <a:buChar char="■"/>
              <a:defRPr/>
            </a:lvl9pPr>
          </a:lstStyle>
          <a:p>
            <a:endParaRPr/>
          </a:p>
        </p:txBody>
      </p:sp>
      <p:sp>
        <p:nvSpPr>
          <p:cNvPr id="23" name="Google Shape;23;g20ff9fd724c_1_31"/>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20ff9fd724c_1_35"/>
          <p:cNvSpPr txBox="1">
            <a:spLocks noGrp="1"/>
          </p:cNvSpPr>
          <p:nvPr>
            <p:ph type="title"/>
          </p:nvPr>
        </p:nvSpPr>
        <p:spPr>
          <a:xfrm>
            <a:off x="529892" y="870271"/>
            <a:ext cx="14485063" cy="1119938"/>
          </a:xfrm>
          <a:prstGeom prst="rect">
            <a:avLst/>
          </a:prstGeom>
        </p:spPr>
        <p:txBody>
          <a:bodyPr spcFirstLastPara="1" wrap="square" lIns="422750" tIns="422750" rIns="422750" bIns="422750" anchor="t" anchorCtr="0">
            <a:normAutofit/>
          </a:bodyPr>
          <a:lstStyle>
            <a:lvl1pPr lvl="0">
              <a:spcBef>
                <a:spcPts val="0"/>
              </a:spcBef>
              <a:spcAft>
                <a:spcPts val="0"/>
              </a:spcAft>
              <a:buSzPts val="12900"/>
              <a:buNone/>
              <a:defRPr/>
            </a:lvl1pPr>
            <a:lvl2pPr lvl="1">
              <a:spcBef>
                <a:spcPts val="0"/>
              </a:spcBef>
              <a:spcAft>
                <a:spcPts val="0"/>
              </a:spcAft>
              <a:buSzPts val="12900"/>
              <a:buNone/>
              <a:defRPr/>
            </a:lvl2pPr>
            <a:lvl3pPr lvl="2">
              <a:spcBef>
                <a:spcPts val="0"/>
              </a:spcBef>
              <a:spcAft>
                <a:spcPts val="0"/>
              </a:spcAft>
              <a:buSzPts val="12900"/>
              <a:buNone/>
              <a:defRPr/>
            </a:lvl3pPr>
            <a:lvl4pPr lvl="3">
              <a:spcBef>
                <a:spcPts val="0"/>
              </a:spcBef>
              <a:spcAft>
                <a:spcPts val="0"/>
              </a:spcAft>
              <a:buSzPts val="12900"/>
              <a:buNone/>
              <a:defRPr/>
            </a:lvl4pPr>
            <a:lvl5pPr lvl="4">
              <a:spcBef>
                <a:spcPts val="0"/>
              </a:spcBef>
              <a:spcAft>
                <a:spcPts val="0"/>
              </a:spcAft>
              <a:buSzPts val="12900"/>
              <a:buNone/>
              <a:defRPr/>
            </a:lvl5pPr>
            <a:lvl6pPr lvl="5">
              <a:spcBef>
                <a:spcPts val="0"/>
              </a:spcBef>
              <a:spcAft>
                <a:spcPts val="0"/>
              </a:spcAft>
              <a:buSzPts val="12900"/>
              <a:buNone/>
              <a:defRPr/>
            </a:lvl6pPr>
            <a:lvl7pPr lvl="6">
              <a:spcBef>
                <a:spcPts val="0"/>
              </a:spcBef>
              <a:spcAft>
                <a:spcPts val="0"/>
              </a:spcAft>
              <a:buSzPts val="12900"/>
              <a:buNone/>
              <a:defRPr/>
            </a:lvl7pPr>
            <a:lvl8pPr lvl="7">
              <a:spcBef>
                <a:spcPts val="0"/>
              </a:spcBef>
              <a:spcAft>
                <a:spcPts val="0"/>
              </a:spcAft>
              <a:buSzPts val="12900"/>
              <a:buNone/>
              <a:defRPr/>
            </a:lvl8pPr>
            <a:lvl9pPr lvl="8">
              <a:spcBef>
                <a:spcPts val="0"/>
              </a:spcBef>
              <a:spcAft>
                <a:spcPts val="0"/>
              </a:spcAft>
              <a:buSzPts val="12900"/>
              <a:buNone/>
              <a:defRPr/>
            </a:lvl9pPr>
          </a:lstStyle>
          <a:p>
            <a:endParaRPr/>
          </a:p>
        </p:txBody>
      </p:sp>
      <p:sp>
        <p:nvSpPr>
          <p:cNvPr id="26" name="Google Shape;26;g20ff9fd724c_1_35"/>
          <p:cNvSpPr txBox="1">
            <a:spLocks noGrp="1"/>
          </p:cNvSpPr>
          <p:nvPr>
            <p:ph type="body" idx="1"/>
          </p:nvPr>
        </p:nvSpPr>
        <p:spPr>
          <a:xfrm>
            <a:off x="529890" y="2253729"/>
            <a:ext cx="6799788" cy="6680988"/>
          </a:xfrm>
          <a:prstGeom prst="rect">
            <a:avLst/>
          </a:prstGeom>
        </p:spPr>
        <p:txBody>
          <a:bodyPr spcFirstLastPara="1" wrap="square" lIns="422750" tIns="422750" rIns="422750" bIns="422750" anchor="t" anchorCtr="0">
            <a:normAutofit/>
          </a:bodyPr>
          <a:lstStyle>
            <a:lvl1pPr marL="161954" lvl="0" indent="-227185">
              <a:spcBef>
                <a:spcPts val="0"/>
              </a:spcBef>
              <a:spcAft>
                <a:spcPts val="0"/>
              </a:spcAft>
              <a:buSzPts val="6500"/>
              <a:buChar char="●"/>
              <a:defRPr sz="2302"/>
            </a:lvl1pPr>
            <a:lvl2pPr marL="323907" lvl="1" indent="-204691">
              <a:spcBef>
                <a:spcPts val="0"/>
              </a:spcBef>
              <a:spcAft>
                <a:spcPts val="0"/>
              </a:spcAft>
              <a:buSzPts val="5500"/>
              <a:buChar char="○"/>
              <a:defRPr sz="1948"/>
            </a:lvl2pPr>
            <a:lvl3pPr marL="485862" lvl="2" indent="-204691">
              <a:spcBef>
                <a:spcPts val="0"/>
              </a:spcBef>
              <a:spcAft>
                <a:spcPts val="0"/>
              </a:spcAft>
              <a:buSzPts val="5500"/>
              <a:buChar char="■"/>
              <a:defRPr sz="1948"/>
            </a:lvl3pPr>
            <a:lvl4pPr marL="647815" lvl="3" indent="-204691">
              <a:spcBef>
                <a:spcPts val="0"/>
              </a:spcBef>
              <a:spcAft>
                <a:spcPts val="0"/>
              </a:spcAft>
              <a:buSzPts val="5500"/>
              <a:buChar char="●"/>
              <a:defRPr sz="1948"/>
            </a:lvl4pPr>
            <a:lvl5pPr marL="809769" lvl="4" indent="-204691">
              <a:spcBef>
                <a:spcPts val="0"/>
              </a:spcBef>
              <a:spcAft>
                <a:spcPts val="0"/>
              </a:spcAft>
              <a:buSzPts val="5500"/>
              <a:buChar char="○"/>
              <a:defRPr sz="1948"/>
            </a:lvl5pPr>
            <a:lvl6pPr marL="971722" lvl="5" indent="-204691">
              <a:spcBef>
                <a:spcPts val="0"/>
              </a:spcBef>
              <a:spcAft>
                <a:spcPts val="0"/>
              </a:spcAft>
              <a:buSzPts val="5500"/>
              <a:buChar char="■"/>
              <a:defRPr sz="1948"/>
            </a:lvl6pPr>
            <a:lvl7pPr marL="1133677" lvl="6" indent="-204691">
              <a:spcBef>
                <a:spcPts val="0"/>
              </a:spcBef>
              <a:spcAft>
                <a:spcPts val="0"/>
              </a:spcAft>
              <a:buSzPts val="5500"/>
              <a:buChar char="●"/>
              <a:defRPr sz="1948"/>
            </a:lvl7pPr>
            <a:lvl8pPr marL="1295630" lvl="7" indent="-204691">
              <a:spcBef>
                <a:spcPts val="0"/>
              </a:spcBef>
              <a:spcAft>
                <a:spcPts val="0"/>
              </a:spcAft>
              <a:buSzPts val="5500"/>
              <a:buChar char="○"/>
              <a:defRPr sz="1948"/>
            </a:lvl8pPr>
            <a:lvl9pPr marL="1457584" lvl="8" indent="-204691">
              <a:spcBef>
                <a:spcPts val="0"/>
              </a:spcBef>
              <a:spcAft>
                <a:spcPts val="0"/>
              </a:spcAft>
              <a:buSzPts val="5500"/>
              <a:buChar char="■"/>
              <a:defRPr sz="1948"/>
            </a:lvl9pPr>
          </a:lstStyle>
          <a:p>
            <a:endParaRPr/>
          </a:p>
        </p:txBody>
      </p:sp>
      <p:sp>
        <p:nvSpPr>
          <p:cNvPr id="27" name="Google Shape;27;g20ff9fd724c_1_35"/>
          <p:cNvSpPr txBox="1">
            <a:spLocks noGrp="1"/>
          </p:cNvSpPr>
          <p:nvPr>
            <p:ph type="body" idx="2"/>
          </p:nvPr>
        </p:nvSpPr>
        <p:spPr>
          <a:xfrm>
            <a:off x="8215080" y="2253729"/>
            <a:ext cx="6799788" cy="6680988"/>
          </a:xfrm>
          <a:prstGeom prst="rect">
            <a:avLst/>
          </a:prstGeom>
        </p:spPr>
        <p:txBody>
          <a:bodyPr spcFirstLastPara="1" wrap="square" lIns="422750" tIns="422750" rIns="422750" bIns="422750" anchor="t" anchorCtr="0">
            <a:normAutofit/>
          </a:bodyPr>
          <a:lstStyle>
            <a:lvl1pPr marL="161954" lvl="0" indent="-227185">
              <a:spcBef>
                <a:spcPts val="0"/>
              </a:spcBef>
              <a:spcAft>
                <a:spcPts val="0"/>
              </a:spcAft>
              <a:buSzPts val="6500"/>
              <a:buChar char="●"/>
              <a:defRPr sz="2302"/>
            </a:lvl1pPr>
            <a:lvl2pPr marL="323907" lvl="1" indent="-204691">
              <a:spcBef>
                <a:spcPts val="0"/>
              </a:spcBef>
              <a:spcAft>
                <a:spcPts val="0"/>
              </a:spcAft>
              <a:buSzPts val="5500"/>
              <a:buChar char="○"/>
              <a:defRPr sz="1948"/>
            </a:lvl2pPr>
            <a:lvl3pPr marL="485862" lvl="2" indent="-204691">
              <a:spcBef>
                <a:spcPts val="0"/>
              </a:spcBef>
              <a:spcAft>
                <a:spcPts val="0"/>
              </a:spcAft>
              <a:buSzPts val="5500"/>
              <a:buChar char="■"/>
              <a:defRPr sz="1948"/>
            </a:lvl3pPr>
            <a:lvl4pPr marL="647815" lvl="3" indent="-204691">
              <a:spcBef>
                <a:spcPts val="0"/>
              </a:spcBef>
              <a:spcAft>
                <a:spcPts val="0"/>
              </a:spcAft>
              <a:buSzPts val="5500"/>
              <a:buChar char="●"/>
              <a:defRPr sz="1948"/>
            </a:lvl4pPr>
            <a:lvl5pPr marL="809769" lvl="4" indent="-204691">
              <a:spcBef>
                <a:spcPts val="0"/>
              </a:spcBef>
              <a:spcAft>
                <a:spcPts val="0"/>
              </a:spcAft>
              <a:buSzPts val="5500"/>
              <a:buChar char="○"/>
              <a:defRPr sz="1948"/>
            </a:lvl5pPr>
            <a:lvl6pPr marL="971722" lvl="5" indent="-204691">
              <a:spcBef>
                <a:spcPts val="0"/>
              </a:spcBef>
              <a:spcAft>
                <a:spcPts val="0"/>
              </a:spcAft>
              <a:buSzPts val="5500"/>
              <a:buChar char="■"/>
              <a:defRPr sz="1948"/>
            </a:lvl6pPr>
            <a:lvl7pPr marL="1133677" lvl="6" indent="-204691">
              <a:spcBef>
                <a:spcPts val="0"/>
              </a:spcBef>
              <a:spcAft>
                <a:spcPts val="0"/>
              </a:spcAft>
              <a:buSzPts val="5500"/>
              <a:buChar char="●"/>
              <a:defRPr sz="1948"/>
            </a:lvl7pPr>
            <a:lvl8pPr marL="1295630" lvl="7" indent="-204691">
              <a:spcBef>
                <a:spcPts val="0"/>
              </a:spcBef>
              <a:spcAft>
                <a:spcPts val="0"/>
              </a:spcAft>
              <a:buSzPts val="5500"/>
              <a:buChar char="○"/>
              <a:defRPr sz="1948"/>
            </a:lvl8pPr>
            <a:lvl9pPr marL="1457584" lvl="8" indent="-204691">
              <a:spcBef>
                <a:spcPts val="0"/>
              </a:spcBef>
              <a:spcAft>
                <a:spcPts val="0"/>
              </a:spcAft>
              <a:buSzPts val="5500"/>
              <a:buChar char="■"/>
              <a:defRPr sz="1948"/>
            </a:lvl9pPr>
          </a:lstStyle>
          <a:p>
            <a:endParaRPr/>
          </a:p>
        </p:txBody>
      </p:sp>
      <p:sp>
        <p:nvSpPr>
          <p:cNvPr id="28" name="Google Shape;28;g20ff9fd724c_1_35"/>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20ff9fd724c_1_40"/>
          <p:cNvSpPr txBox="1">
            <a:spLocks noGrp="1"/>
          </p:cNvSpPr>
          <p:nvPr>
            <p:ph type="title"/>
          </p:nvPr>
        </p:nvSpPr>
        <p:spPr>
          <a:xfrm>
            <a:off x="529892" y="870271"/>
            <a:ext cx="14485063" cy="1119938"/>
          </a:xfrm>
          <a:prstGeom prst="rect">
            <a:avLst/>
          </a:prstGeom>
        </p:spPr>
        <p:txBody>
          <a:bodyPr spcFirstLastPara="1" wrap="square" lIns="422750" tIns="422750" rIns="422750" bIns="422750" anchor="t" anchorCtr="0">
            <a:normAutofit/>
          </a:bodyPr>
          <a:lstStyle>
            <a:lvl1pPr lvl="0">
              <a:spcBef>
                <a:spcPts val="0"/>
              </a:spcBef>
              <a:spcAft>
                <a:spcPts val="0"/>
              </a:spcAft>
              <a:buSzPts val="12900"/>
              <a:buNone/>
              <a:defRPr/>
            </a:lvl1pPr>
            <a:lvl2pPr lvl="1">
              <a:spcBef>
                <a:spcPts val="0"/>
              </a:spcBef>
              <a:spcAft>
                <a:spcPts val="0"/>
              </a:spcAft>
              <a:buSzPts val="12900"/>
              <a:buNone/>
              <a:defRPr/>
            </a:lvl2pPr>
            <a:lvl3pPr lvl="2">
              <a:spcBef>
                <a:spcPts val="0"/>
              </a:spcBef>
              <a:spcAft>
                <a:spcPts val="0"/>
              </a:spcAft>
              <a:buSzPts val="12900"/>
              <a:buNone/>
              <a:defRPr/>
            </a:lvl3pPr>
            <a:lvl4pPr lvl="3">
              <a:spcBef>
                <a:spcPts val="0"/>
              </a:spcBef>
              <a:spcAft>
                <a:spcPts val="0"/>
              </a:spcAft>
              <a:buSzPts val="12900"/>
              <a:buNone/>
              <a:defRPr/>
            </a:lvl4pPr>
            <a:lvl5pPr lvl="4">
              <a:spcBef>
                <a:spcPts val="0"/>
              </a:spcBef>
              <a:spcAft>
                <a:spcPts val="0"/>
              </a:spcAft>
              <a:buSzPts val="12900"/>
              <a:buNone/>
              <a:defRPr/>
            </a:lvl5pPr>
            <a:lvl6pPr lvl="5">
              <a:spcBef>
                <a:spcPts val="0"/>
              </a:spcBef>
              <a:spcAft>
                <a:spcPts val="0"/>
              </a:spcAft>
              <a:buSzPts val="12900"/>
              <a:buNone/>
              <a:defRPr/>
            </a:lvl6pPr>
            <a:lvl7pPr lvl="6">
              <a:spcBef>
                <a:spcPts val="0"/>
              </a:spcBef>
              <a:spcAft>
                <a:spcPts val="0"/>
              </a:spcAft>
              <a:buSzPts val="12900"/>
              <a:buNone/>
              <a:defRPr/>
            </a:lvl7pPr>
            <a:lvl8pPr lvl="7">
              <a:spcBef>
                <a:spcPts val="0"/>
              </a:spcBef>
              <a:spcAft>
                <a:spcPts val="0"/>
              </a:spcAft>
              <a:buSzPts val="12900"/>
              <a:buNone/>
              <a:defRPr/>
            </a:lvl8pPr>
            <a:lvl9pPr lvl="8">
              <a:spcBef>
                <a:spcPts val="0"/>
              </a:spcBef>
              <a:spcAft>
                <a:spcPts val="0"/>
              </a:spcAft>
              <a:buSzPts val="12900"/>
              <a:buNone/>
              <a:defRPr/>
            </a:lvl9pPr>
          </a:lstStyle>
          <a:p>
            <a:endParaRPr/>
          </a:p>
        </p:txBody>
      </p:sp>
      <p:sp>
        <p:nvSpPr>
          <p:cNvPr id="31" name="Google Shape;31;g20ff9fd724c_1_40"/>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20ff9fd724c_1_43"/>
          <p:cNvSpPr txBox="1">
            <a:spLocks noGrp="1"/>
          </p:cNvSpPr>
          <p:nvPr>
            <p:ph type="title"/>
          </p:nvPr>
        </p:nvSpPr>
        <p:spPr>
          <a:xfrm>
            <a:off x="529890" y="1086507"/>
            <a:ext cx="4773600" cy="1477850"/>
          </a:xfrm>
          <a:prstGeom prst="rect">
            <a:avLst/>
          </a:prstGeom>
        </p:spPr>
        <p:txBody>
          <a:bodyPr spcFirstLastPara="1" wrap="square" lIns="422750" tIns="422750" rIns="422750" bIns="422750" anchor="b" anchorCtr="0">
            <a:normAutofit/>
          </a:bodyPr>
          <a:lstStyle>
            <a:lvl1pPr lvl="0">
              <a:spcBef>
                <a:spcPts val="0"/>
              </a:spcBef>
              <a:spcAft>
                <a:spcPts val="0"/>
              </a:spcAft>
              <a:buSzPts val="11100"/>
              <a:buNone/>
              <a:defRPr sz="3932"/>
            </a:lvl1pPr>
            <a:lvl2pPr lvl="1">
              <a:spcBef>
                <a:spcPts val="0"/>
              </a:spcBef>
              <a:spcAft>
                <a:spcPts val="0"/>
              </a:spcAft>
              <a:buSzPts val="11100"/>
              <a:buNone/>
              <a:defRPr sz="3932"/>
            </a:lvl2pPr>
            <a:lvl3pPr lvl="2">
              <a:spcBef>
                <a:spcPts val="0"/>
              </a:spcBef>
              <a:spcAft>
                <a:spcPts val="0"/>
              </a:spcAft>
              <a:buSzPts val="11100"/>
              <a:buNone/>
              <a:defRPr sz="3932"/>
            </a:lvl3pPr>
            <a:lvl4pPr lvl="3">
              <a:spcBef>
                <a:spcPts val="0"/>
              </a:spcBef>
              <a:spcAft>
                <a:spcPts val="0"/>
              </a:spcAft>
              <a:buSzPts val="11100"/>
              <a:buNone/>
              <a:defRPr sz="3932"/>
            </a:lvl4pPr>
            <a:lvl5pPr lvl="4">
              <a:spcBef>
                <a:spcPts val="0"/>
              </a:spcBef>
              <a:spcAft>
                <a:spcPts val="0"/>
              </a:spcAft>
              <a:buSzPts val="11100"/>
              <a:buNone/>
              <a:defRPr sz="3932"/>
            </a:lvl5pPr>
            <a:lvl6pPr lvl="5">
              <a:spcBef>
                <a:spcPts val="0"/>
              </a:spcBef>
              <a:spcAft>
                <a:spcPts val="0"/>
              </a:spcAft>
              <a:buSzPts val="11100"/>
              <a:buNone/>
              <a:defRPr sz="3932"/>
            </a:lvl6pPr>
            <a:lvl7pPr lvl="6">
              <a:spcBef>
                <a:spcPts val="0"/>
              </a:spcBef>
              <a:spcAft>
                <a:spcPts val="0"/>
              </a:spcAft>
              <a:buSzPts val="11100"/>
              <a:buNone/>
              <a:defRPr sz="3932"/>
            </a:lvl7pPr>
            <a:lvl8pPr lvl="7">
              <a:spcBef>
                <a:spcPts val="0"/>
              </a:spcBef>
              <a:spcAft>
                <a:spcPts val="0"/>
              </a:spcAft>
              <a:buSzPts val="11100"/>
              <a:buNone/>
              <a:defRPr sz="3932"/>
            </a:lvl8pPr>
            <a:lvl9pPr lvl="8">
              <a:spcBef>
                <a:spcPts val="0"/>
              </a:spcBef>
              <a:spcAft>
                <a:spcPts val="0"/>
              </a:spcAft>
              <a:buSzPts val="11100"/>
              <a:buNone/>
              <a:defRPr sz="3932"/>
            </a:lvl9pPr>
          </a:lstStyle>
          <a:p>
            <a:endParaRPr/>
          </a:p>
        </p:txBody>
      </p:sp>
      <p:sp>
        <p:nvSpPr>
          <p:cNvPr id="34" name="Google Shape;34;g20ff9fd724c_1_43"/>
          <p:cNvSpPr txBox="1">
            <a:spLocks noGrp="1"/>
          </p:cNvSpPr>
          <p:nvPr>
            <p:ph type="body" idx="1"/>
          </p:nvPr>
        </p:nvSpPr>
        <p:spPr>
          <a:xfrm>
            <a:off x="529890" y="2717442"/>
            <a:ext cx="4773600" cy="6217613"/>
          </a:xfrm>
          <a:prstGeom prst="rect">
            <a:avLst/>
          </a:prstGeom>
        </p:spPr>
        <p:txBody>
          <a:bodyPr spcFirstLastPara="1" wrap="square" lIns="422750" tIns="422750" rIns="422750" bIns="422750" anchor="t" anchorCtr="0">
            <a:normAutofit/>
          </a:bodyPr>
          <a:lstStyle>
            <a:lvl1pPr marL="161954" lvl="0" indent="-204691">
              <a:spcBef>
                <a:spcPts val="0"/>
              </a:spcBef>
              <a:spcAft>
                <a:spcPts val="0"/>
              </a:spcAft>
              <a:buSzPts val="5500"/>
              <a:buChar char="●"/>
              <a:defRPr sz="1948"/>
            </a:lvl1pPr>
            <a:lvl2pPr marL="323907" lvl="1" indent="-204691">
              <a:spcBef>
                <a:spcPts val="0"/>
              </a:spcBef>
              <a:spcAft>
                <a:spcPts val="0"/>
              </a:spcAft>
              <a:buSzPts val="5500"/>
              <a:buChar char="○"/>
              <a:defRPr sz="1948"/>
            </a:lvl2pPr>
            <a:lvl3pPr marL="485862" lvl="2" indent="-204691">
              <a:spcBef>
                <a:spcPts val="0"/>
              </a:spcBef>
              <a:spcAft>
                <a:spcPts val="0"/>
              </a:spcAft>
              <a:buSzPts val="5500"/>
              <a:buChar char="■"/>
              <a:defRPr sz="1948"/>
            </a:lvl3pPr>
            <a:lvl4pPr marL="647815" lvl="3" indent="-204691">
              <a:spcBef>
                <a:spcPts val="0"/>
              </a:spcBef>
              <a:spcAft>
                <a:spcPts val="0"/>
              </a:spcAft>
              <a:buSzPts val="5500"/>
              <a:buChar char="●"/>
              <a:defRPr sz="1948"/>
            </a:lvl4pPr>
            <a:lvl5pPr marL="809769" lvl="4" indent="-204691">
              <a:spcBef>
                <a:spcPts val="0"/>
              </a:spcBef>
              <a:spcAft>
                <a:spcPts val="0"/>
              </a:spcAft>
              <a:buSzPts val="5500"/>
              <a:buChar char="○"/>
              <a:defRPr sz="1948"/>
            </a:lvl5pPr>
            <a:lvl6pPr marL="971722" lvl="5" indent="-204691">
              <a:spcBef>
                <a:spcPts val="0"/>
              </a:spcBef>
              <a:spcAft>
                <a:spcPts val="0"/>
              </a:spcAft>
              <a:buSzPts val="5500"/>
              <a:buChar char="■"/>
              <a:defRPr sz="1948"/>
            </a:lvl6pPr>
            <a:lvl7pPr marL="1133677" lvl="6" indent="-204691">
              <a:spcBef>
                <a:spcPts val="0"/>
              </a:spcBef>
              <a:spcAft>
                <a:spcPts val="0"/>
              </a:spcAft>
              <a:buSzPts val="5500"/>
              <a:buChar char="●"/>
              <a:defRPr sz="1948"/>
            </a:lvl7pPr>
            <a:lvl8pPr marL="1295630" lvl="7" indent="-204691">
              <a:spcBef>
                <a:spcPts val="0"/>
              </a:spcBef>
              <a:spcAft>
                <a:spcPts val="0"/>
              </a:spcAft>
              <a:buSzPts val="5500"/>
              <a:buChar char="○"/>
              <a:defRPr sz="1948"/>
            </a:lvl8pPr>
            <a:lvl9pPr marL="1457584" lvl="8" indent="-204691">
              <a:spcBef>
                <a:spcPts val="0"/>
              </a:spcBef>
              <a:spcAft>
                <a:spcPts val="0"/>
              </a:spcAft>
              <a:buSzPts val="5500"/>
              <a:buChar char="■"/>
              <a:defRPr sz="1948"/>
            </a:lvl9pPr>
          </a:lstStyle>
          <a:p>
            <a:endParaRPr/>
          </a:p>
        </p:txBody>
      </p:sp>
      <p:sp>
        <p:nvSpPr>
          <p:cNvPr id="35" name="Google Shape;35;g20ff9fd724c_1_43"/>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20ff9fd724c_1_47"/>
          <p:cNvSpPr txBox="1">
            <a:spLocks noGrp="1"/>
          </p:cNvSpPr>
          <p:nvPr>
            <p:ph type="title"/>
          </p:nvPr>
        </p:nvSpPr>
        <p:spPr>
          <a:xfrm>
            <a:off x="833427" y="880293"/>
            <a:ext cx="10825281" cy="7999750"/>
          </a:xfrm>
          <a:prstGeom prst="rect">
            <a:avLst/>
          </a:prstGeom>
        </p:spPr>
        <p:txBody>
          <a:bodyPr spcFirstLastPara="1" wrap="square" lIns="422750" tIns="422750" rIns="422750" bIns="422750" anchor="ctr" anchorCtr="0">
            <a:normAutofit/>
          </a:bodyPr>
          <a:lstStyle>
            <a:lvl1pPr lvl="0">
              <a:spcBef>
                <a:spcPts val="0"/>
              </a:spcBef>
              <a:spcAft>
                <a:spcPts val="0"/>
              </a:spcAft>
              <a:buSzPts val="22200"/>
              <a:buNone/>
              <a:defRPr sz="7864"/>
            </a:lvl1pPr>
            <a:lvl2pPr lvl="1">
              <a:spcBef>
                <a:spcPts val="0"/>
              </a:spcBef>
              <a:spcAft>
                <a:spcPts val="0"/>
              </a:spcAft>
              <a:buSzPts val="22200"/>
              <a:buNone/>
              <a:defRPr sz="7864"/>
            </a:lvl2pPr>
            <a:lvl3pPr lvl="2">
              <a:spcBef>
                <a:spcPts val="0"/>
              </a:spcBef>
              <a:spcAft>
                <a:spcPts val="0"/>
              </a:spcAft>
              <a:buSzPts val="22200"/>
              <a:buNone/>
              <a:defRPr sz="7864"/>
            </a:lvl3pPr>
            <a:lvl4pPr lvl="3">
              <a:spcBef>
                <a:spcPts val="0"/>
              </a:spcBef>
              <a:spcAft>
                <a:spcPts val="0"/>
              </a:spcAft>
              <a:buSzPts val="22200"/>
              <a:buNone/>
              <a:defRPr sz="7864"/>
            </a:lvl4pPr>
            <a:lvl5pPr lvl="4">
              <a:spcBef>
                <a:spcPts val="0"/>
              </a:spcBef>
              <a:spcAft>
                <a:spcPts val="0"/>
              </a:spcAft>
              <a:buSzPts val="22200"/>
              <a:buNone/>
              <a:defRPr sz="7864"/>
            </a:lvl5pPr>
            <a:lvl6pPr lvl="5">
              <a:spcBef>
                <a:spcPts val="0"/>
              </a:spcBef>
              <a:spcAft>
                <a:spcPts val="0"/>
              </a:spcAft>
              <a:buSzPts val="22200"/>
              <a:buNone/>
              <a:defRPr sz="7864"/>
            </a:lvl6pPr>
            <a:lvl7pPr lvl="6">
              <a:spcBef>
                <a:spcPts val="0"/>
              </a:spcBef>
              <a:spcAft>
                <a:spcPts val="0"/>
              </a:spcAft>
              <a:buSzPts val="22200"/>
              <a:buNone/>
              <a:defRPr sz="7864"/>
            </a:lvl7pPr>
            <a:lvl8pPr lvl="7">
              <a:spcBef>
                <a:spcPts val="0"/>
              </a:spcBef>
              <a:spcAft>
                <a:spcPts val="0"/>
              </a:spcAft>
              <a:buSzPts val="22200"/>
              <a:buNone/>
              <a:defRPr sz="7864"/>
            </a:lvl8pPr>
            <a:lvl9pPr lvl="8">
              <a:spcBef>
                <a:spcPts val="0"/>
              </a:spcBef>
              <a:spcAft>
                <a:spcPts val="0"/>
              </a:spcAft>
              <a:buSzPts val="22200"/>
              <a:buNone/>
              <a:defRPr sz="7864"/>
            </a:lvl9pPr>
          </a:lstStyle>
          <a:p>
            <a:endParaRPr/>
          </a:p>
        </p:txBody>
      </p:sp>
      <p:sp>
        <p:nvSpPr>
          <p:cNvPr id="38" name="Google Shape;38;g20ff9fd724c_1_47"/>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20ff9fd724c_1_50"/>
          <p:cNvSpPr/>
          <p:nvPr/>
        </p:nvSpPr>
        <p:spPr>
          <a:xfrm>
            <a:off x="7772400" y="-244"/>
            <a:ext cx="7772400" cy="10058400"/>
          </a:xfrm>
          <a:prstGeom prst="rect">
            <a:avLst/>
          </a:prstGeom>
          <a:solidFill>
            <a:schemeClr val="lt2"/>
          </a:solidFill>
          <a:ln>
            <a:noFill/>
          </a:ln>
        </p:spPr>
        <p:txBody>
          <a:bodyPr spcFirstLastPara="1" wrap="square" lIns="149724" tIns="149724" rIns="149724" bIns="149724" anchor="ctr" anchorCtr="0">
            <a:noAutofit/>
          </a:bodyPr>
          <a:lstStyle/>
          <a:p>
            <a:pPr marL="0" lvl="0" indent="0" algn="l" rtl="0">
              <a:spcBef>
                <a:spcPts val="0"/>
              </a:spcBef>
              <a:spcAft>
                <a:spcPts val="0"/>
              </a:spcAft>
              <a:buNone/>
            </a:pPr>
            <a:endParaRPr sz="193"/>
          </a:p>
        </p:txBody>
      </p:sp>
      <p:sp>
        <p:nvSpPr>
          <p:cNvPr id="41" name="Google Shape;41;g20ff9fd724c_1_50"/>
          <p:cNvSpPr txBox="1">
            <a:spLocks noGrp="1"/>
          </p:cNvSpPr>
          <p:nvPr>
            <p:ph type="title"/>
          </p:nvPr>
        </p:nvSpPr>
        <p:spPr>
          <a:xfrm>
            <a:off x="451352" y="2411542"/>
            <a:ext cx="6876819" cy="2898775"/>
          </a:xfrm>
          <a:prstGeom prst="rect">
            <a:avLst/>
          </a:prstGeom>
        </p:spPr>
        <p:txBody>
          <a:bodyPr spcFirstLastPara="1" wrap="square" lIns="422750" tIns="422750" rIns="422750" bIns="422750" anchor="b" anchorCtr="0">
            <a:normAutofit/>
          </a:bodyPr>
          <a:lstStyle>
            <a:lvl1pPr lvl="0" algn="ctr">
              <a:spcBef>
                <a:spcPts val="0"/>
              </a:spcBef>
              <a:spcAft>
                <a:spcPts val="0"/>
              </a:spcAft>
              <a:buSzPts val="19400"/>
              <a:buNone/>
              <a:defRPr sz="6871"/>
            </a:lvl1pPr>
            <a:lvl2pPr lvl="1" algn="ctr">
              <a:spcBef>
                <a:spcPts val="0"/>
              </a:spcBef>
              <a:spcAft>
                <a:spcPts val="0"/>
              </a:spcAft>
              <a:buSzPts val="19400"/>
              <a:buNone/>
              <a:defRPr sz="6871"/>
            </a:lvl2pPr>
            <a:lvl3pPr lvl="2" algn="ctr">
              <a:spcBef>
                <a:spcPts val="0"/>
              </a:spcBef>
              <a:spcAft>
                <a:spcPts val="0"/>
              </a:spcAft>
              <a:buSzPts val="19400"/>
              <a:buNone/>
              <a:defRPr sz="6871"/>
            </a:lvl3pPr>
            <a:lvl4pPr lvl="3" algn="ctr">
              <a:spcBef>
                <a:spcPts val="0"/>
              </a:spcBef>
              <a:spcAft>
                <a:spcPts val="0"/>
              </a:spcAft>
              <a:buSzPts val="19400"/>
              <a:buNone/>
              <a:defRPr sz="6871"/>
            </a:lvl4pPr>
            <a:lvl5pPr lvl="4" algn="ctr">
              <a:spcBef>
                <a:spcPts val="0"/>
              </a:spcBef>
              <a:spcAft>
                <a:spcPts val="0"/>
              </a:spcAft>
              <a:buSzPts val="19400"/>
              <a:buNone/>
              <a:defRPr sz="6871"/>
            </a:lvl5pPr>
            <a:lvl6pPr lvl="5" algn="ctr">
              <a:spcBef>
                <a:spcPts val="0"/>
              </a:spcBef>
              <a:spcAft>
                <a:spcPts val="0"/>
              </a:spcAft>
              <a:buSzPts val="19400"/>
              <a:buNone/>
              <a:defRPr sz="6871"/>
            </a:lvl6pPr>
            <a:lvl7pPr lvl="6" algn="ctr">
              <a:spcBef>
                <a:spcPts val="0"/>
              </a:spcBef>
              <a:spcAft>
                <a:spcPts val="0"/>
              </a:spcAft>
              <a:buSzPts val="19400"/>
              <a:buNone/>
              <a:defRPr sz="6871"/>
            </a:lvl7pPr>
            <a:lvl8pPr lvl="7" algn="ctr">
              <a:spcBef>
                <a:spcPts val="0"/>
              </a:spcBef>
              <a:spcAft>
                <a:spcPts val="0"/>
              </a:spcAft>
              <a:buSzPts val="19400"/>
              <a:buNone/>
              <a:defRPr sz="6871"/>
            </a:lvl8pPr>
            <a:lvl9pPr lvl="8" algn="ctr">
              <a:spcBef>
                <a:spcPts val="0"/>
              </a:spcBef>
              <a:spcAft>
                <a:spcPts val="0"/>
              </a:spcAft>
              <a:buSzPts val="19400"/>
              <a:buNone/>
              <a:defRPr sz="6871"/>
            </a:lvl9pPr>
          </a:lstStyle>
          <a:p>
            <a:endParaRPr/>
          </a:p>
        </p:txBody>
      </p:sp>
      <p:sp>
        <p:nvSpPr>
          <p:cNvPr id="42" name="Google Shape;42;g20ff9fd724c_1_50"/>
          <p:cNvSpPr txBox="1">
            <a:spLocks noGrp="1"/>
          </p:cNvSpPr>
          <p:nvPr>
            <p:ph type="subTitle" idx="1"/>
          </p:nvPr>
        </p:nvSpPr>
        <p:spPr>
          <a:xfrm>
            <a:off x="451352" y="5481569"/>
            <a:ext cx="6876819" cy="2415188"/>
          </a:xfrm>
          <a:prstGeom prst="rect">
            <a:avLst/>
          </a:prstGeom>
        </p:spPr>
        <p:txBody>
          <a:bodyPr spcFirstLastPara="1" wrap="square" lIns="422750" tIns="422750" rIns="422750" bIns="422750" anchor="t" anchorCtr="0">
            <a:normAutofit/>
          </a:bodyPr>
          <a:lstStyle>
            <a:lvl1pPr lvl="0" algn="ctr">
              <a:lnSpc>
                <a:spcPct val="100000"/>
              </a:lnSpc>
              <a:spcBef>
                <a:spcPts val="0"/>
              </a:spcBef>
              <a:spcAft>
                <a:spcPts val="0"/>
              </a:spcAft>
              <a:buSzPts val="9800"/>
              <a:buNone/>
              <a:defRPr sz="3471"/>
            </a:lvl1pPr>
            <a:lvl2pPr lvl="1" algn="ctr">
              <a:lnSpc>
                <a:spcPct val="100000"/>
              </a:lnSpc>
              <a:spcBef>
                <a:spcPts val="0"/>
              </a:spcBef>
              <a:spcAft>
                <a:spcPts val="0"/>
              </a:spcAft>
              <a:buSzPts val="9800"/>
              <a:buNone/>
              <a:defRPr sz="3471"/>
            </a:lvl2pPr>
            <a:lvl3pPr lvl="2" algn="ctr">
              <a:lnSpc>
                <a:spcPct val="100000"/>
              </a:lnSpc>
              <a:spcBef>
                <a:spcPts val="0"/>
              </a:spcBef>
              <a:spcAft>
                <a:spcPts val="0"/>
              </a:spcAft>
              <a:buSzPts val="9800"/>
              <a:buNone/>
              <a:defRPr sz="3471"/>
            </a:lvl3pPr>
            <a:lvl4pPr lvl="3" algn="ctr">
              <a:lnSpc>
                <a:spcPct val="100000"/>
              </a:lnSpc>
              <a:spcBef>
                <a:spcPts val="0"/>
              </a:spcBef>
              <a:spcAft>
                <a:spcPts val="0"/>
              </a:spcAft>
              <a:buSzPts val="9800"/>
              <a:buNone/>
              <a:defRPr sz="3471"/>
            </a:lvl4pPr>
            <a:lvl5pPr lvl="4" algn="ctr">
              <a:lnSpc>
                <a:spcPct val="100000"/>
              </a:lnSpc>
              <a:spcBef>
                <a:spcPts val="0"/>
              </a:spcBef>
              <a:spcAft>
                <a:spcPts val="0"/>
              </a:spcAft>
              <a:buSzPts val="9800"/>
              <a:buNone/>
              <a:defRPr sz="3471"/>
            </a:lvl5pPr>
            <a:lvl6pPr lvl="5" algn="ctr">
              <a:lnSpc>
                <a:spcPct val="100000"/>
              </a:lnSpc>
              <a:spcBef>
                <a:spcPts val="0"/>
              </a:spcBef>
              <a:spcAft>
                <a:spcPts val="0"/>
              </a:spcAft>
              <a:buSzPts val="9800"/>
              <a:buNone/>
              <a:defRPr sz="3471"/>
            </a:lvl6pPr>
            <a:lvl7pPr lvl="6" algn="ctr">
              <a:lnSpc>
                <a:spcPct val="100000"/>
              </a:lnSpc>
              <a:spcBef>
                <a:spcPts val="0"/>
              </a:spcBef>
              <a:spcAft>
                <a:spcPts val="0"/>
              </a:spcAft>
              <a:buSzPts val="9800"/>
              <a:buNone/>
              <a:defRPr sz="3471"/>
            </a:lvl7pPr>
            <a:lvl8pPr lvl="7" algn="ctr">
              <a:lnSpc>
                <a:spcPct val="100000"/>
              </a:lnSpc>
              <a:spcBef>
                <a:spcPts val="0"/>
              </a:spcBef>
              <a:spcAft>
                <a:spcPts val="0"/>
              </a:spcAft>
              <a:buSzPts val="9800"/>
              <a:buNone/>
              <a:defRPr sz="3471"/>
            </a:lvl8pPr>
            <a:lvl9pPr lvl="8" algn="ctr">
              <a:lnSpc>
                <a:spcPct val="100000"/>
              </a:lnSpc>
              <a:spcBef>
                <a:spcPts val="0"/>
              </a:spcBef>
              <a:spcAft>
                <a:spcPts val="0"/>
              </a:spcAft>
              <a:buSzPts val="9800"/>
              <a:buNone/>
              <a:defRPr sz="3471"/>
            </a:lvl9pPr>
          </a:lstStyle>
          <a:p>
            <a:endParaRPr/>
          </a:p>
        </p:txBody>
      </p:sp>
      <p:sp>
        <p:nvSpPr>
          <p:cNvPr id="43" name="Google Shape;43;g20ff9fd724c_1_50"/>
          <p:cNvSpPr txBox="1">
            <a:spLocks noGrp="1"/>
          </p:cNvSpPr>
          <p:nvPr>
            <p:ph type="body" idx="2"/>
          </p:nvPr>
        </p:nvSpPr>
        <p:spPr>
          <a:xfrm>
            <a:off x="8397150" y="1415969"/>
            <a:ext cx="6523006" cy="7225900"/>
          </a:xfrm>
          <a:prstGeom prst="rect">
            <a:avLst/>
          </a:prstGeom>
        </p:spPr>
        <p:txBody>
          <a:bodyPr spcFirstLastPara="1" wrap="square" lIns="422750" tIns="422750" rIns="422750" bIns="422750" anchor="ctr" anchorCtr="0">
            <a:normAutofit/>
          </a:bodyPr>
          <a:lstStyle>
            <a:lvl1pPr marL="161954" lvl="0" indent="-267674">
              <a:spcBef>
                <a:spcPts val="0"/>
              </a:spcBef>
              <a:spcAft>
                <a:spcPts val="0"/>
              </a:spcAft>
              <a:buSzPts val="8300"/>
              <a:buChar char="●"/>
              <a:defRPr/>
            </a:lvl1pPr>
            <a:lvl2pPr marL="323907" lvl="1" indent="-227185">
              <a:spcBef>
                <a:spcPts val="0"/>
              </a:spcBef>
              <a:spcAft>
                <a:spcPts val="0"/>
              </a:spcAft>
              <a:buSzPts val="6500"/>
              <a:buChar char="○"/>
              <a:defRPr/>
            </a:lvl2pPr>
            <a:lvl3pPr marL="485862" lvl="2" indent="-227185">
              <a:spcBef>
                <a:spcPts val="0"/>
              </a:spcBef>
              <a:spcAft>
                <a:spcPts val="0"/>
              </a:spcAft>
              <a:buSzPts val="6500"/>
              <a:buChar char="■"/>
              <a:defRPr/>
            </a:lvl3pPr>
            <a:lvl4pPr marL="647815" lvl="3" indent="-227185">
              <a:spcBef>
                <a:spcPts val="0"/>
              </a:spcBef>
              <a:spcAft>
                <a:spcPts val="0"/>
              </a:spcAft>
              <a:buSzPts val="6500"/>
              <a:buChar char="●"/>
              <a:defRPr/>
            </a:lvl4pPr>
            <a:lvl5pPr marL="809769" lvl="4" indent="-227185">
              <a:spcBef>
                <a:spcPts val="0"/>
              </a:spcBef>
              <a:spcAft>
                <a:spcPts val="0"/>
              </a:spcAft>
              <a:buSzPts val="6500"/>
              <a:buChar char="○"/>
              <a:defRPr/>
            </a:lvl5pPr>
            <a:lvl6pPr marL="971722" lvl="5" indent="-227185">
              <a:spcBef>
                <a:spcPts val="0"/>
              </a:spcBef>
              <a:spcAft>
                <a:spcPts val="0"/>
              </a:spcAft>
              <a:buSzPts val="6500"/>
              <a:buChar char="■"/>
              <a:defRPr/>
            </a:lvl6pPr>
            <a:lvl7pPr marL="1133677" lvl="6" indent="-227185">
              <a:spcBef>
                <a:spcPts val="0"/>
              </a:spcBef>
              <a:spcAft>
                <a:spcPts val="0"/>
              </a:spcAft>
              <a:buSzPts val="6500"/>
              <a:buChar char="●"/>
              <a:defRPr/>
            </a:lvl7pPr>
            <a:lvl8pPr marL="1295630" lvl="7" indent="-227185">
              <a:spcBef>
                <a:spcPts val="0"/>
              </a:spcBef>
              <a:spcAft>
                <a:spcPts val="0"/>
              </a:spcAft>
              <a:buSzPts val="6500"/>
              <a:buChar char="○"/>
              <a:defRPr/>
            </a:lvl8pPr>
            <a:lvl9pPr marL="1457584" lvl="8" indent="-227185">
              <a:spcBef>
                <a:spcPts val="0"/>
              </a:spcBef>
              <a:spcAft>
                <a:spcPts val="0"/>
              </a:spcAft>
              <a:buSzPts val="6500"/>
              <a:buChar char="■"/>
              <a:defRPr/>
            </a:lvl9pPr>
          </a:lstStyle>
          <a:p>
            <a:endParaRPr/>
          </a:p>
        </p:txBody>
      </p:sp>
      <p:sp>
        <p:nvSpPr>
          <p:cNvPr id="44" name="Google Shape;44;g20ff9fd724c_1_50"/>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20ff9fd724c_1_56"/>
          <p:cNvSpPr txBox="1">
            <a:spLocks noGrp="1"/>
          </p:cNvSpPr>
          <p:nvPr>
            <p:ph type="body" idx="1"/>
          </p:nvPr>
        </p:nvSpPr>
        <p:spPr>
          <a:xfrm>
            <a:off x="529892" y="8273124"/>
            <a:ext cx="10197981" cy="1183325"/>
          </a:xfrm>
          <a:prstGeom prst="rect">
            <a:avLst/>
          </a:prstGeom>
        </p:spPr>
        <p:txBody>
          <a:bodyPr spcFirstLastPara="1" wrap="square" lIns="422750" tIns="422750" rIns="422750" bIns="422750" anchor="ctr" anchorCtr="0">
            <a:normAutofit/>
          </a:bodyPr>
          <a:lstStyle>
            <a:lvl1pPr marL="161954" lvl="0" indent="-80977">
              <a:lnSpc>
                <a:spcPct val="100000"/>
              </a:lnSpc>
              <a:spcBef>
                <a:spcPts val="0"/>
              </a:spcBef>
              <a:spcAft>
                <a:spcPts val="0"/>
              </a:spcAft>
              <a:buSzPts val="8300"/>
              <a:buNone/>
              <a:defRPr/>
            </a:lvl1pPr>
          </a:lstStyle>
          <a:p>
            <a:endParaRPr/>
          </a:p>
        </p:txBody>
      </p:sp>
      <p:sp>
        <p:nvSpPr>
          <p:cNvPr id="47" name="Google Shape;47;g20ff9fd724c_1_56"/>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20ff9fd724c_1_20"/>
          <p:cNvSpPr txBox="1">
            <a:spLocks noGrp="1"/>
          </p:cNvSpPr>
          <p:nvPr>
            <p:ph type="title"/>
          </p:nvPr>
        </p:nvSpPr>
        <p:spPr>
          <a:xfrm>
            <a:off x="529892" y="870271"/>
            <a:ext cx="14485063" cy="1119938"/>
          </a:xfrm>
          <a:prstGeom prst="rect">
            <a:avLst/>
          </a:prstGeom>
          <a:noFill/>
          <a:ln>
            <a:noFill/>
          </a:ln>
        </p:spPr>
        <p:txBody>
          <a:bodyPr spcFirstLastPara="1" wrap="square" lIns="422750" tIns="422750" rIns="422750" bIns="422750" anchor="t" anchorCtr="0">
            <a:normAutofit/>
          </a:bodyPr>
          <a:lstStyle>
            <a:lvl1pPr lvl="0">
              <a:spcBef>
                <a:spcPts val="0"/>
              </a:spcBef>
              <a:spcAft>
                <a:spcPts val="0"/>
              </a:spcAft>
              <a:buClr>
                <a:schemeClr val="dk1"/>
              </a:buClr>
              <a:buSzPts val="12900"/>
              <a:buNone/>
              <a:defRPr sz="12900">
                <a:solidFill>
                  <a:schemeClr val="dk1"/>
                </a:solidFill>
              </a:defRPr>
            </a:lvl1pPr>
            <a:lvl2pPr lvl="1">
              <a:spcBef>
                <a:spcPts val="0"/>
              </a:spcBef>
              <a:spcAft>
                <a:spcPts val="0"/>
              </a:spcAft>
              <a:buClr>
                <a:schemeClr val="dk1"/>
              </a:buClr>
              <a:buSzPts val="12900"/>
              <a:buNone/>
              <a:defRPr sz="12900">
                <a:solidFill>
                  <a:schemeClr val="dk1"/>
                </a:solidFill>
              </a:defRPr>
            </a:lvl2pPr>
            <a:lvl3pPr lvl="2">
              <a:spcBef>
                <a:spcPts val="0"/>
              </a:spcBef>
              <a:spcAft>
                <a:spcPts val="0"/>
              </a:spcAft>
              <a:buClr>
                <a:schemeClr val="dk1"/>
              </a:buClr>
              <a:buSzPts val="12900"/>
              <a:buNone/>
              <a:defRPr sz="12900">
                <a:solidFill>
                  <a:schemeClr val="dk1"/>
                </a:solidFill>
              </a:defRPr>
            </a:lvl3pPr>
            <a:lvl4pPr lvl="3">
              <a:spcBef>
                <a:spcPts val="0"/>
              </a:spcBef>
              <a:spcAft>
                <a:spcPts val="0"/>
              </a:spcAft>
              <a:buClr>
                <a:schemeClr val="dk1"/>
              </a:buClr>
              <a:buSzPts val="12900"/>
              <a:buNone/>
              <a:defRPr sz="12900">
                <a:solidFill>
                  <a:schemeClr val="dk1"/>
                </a:solidFill>
              </a:defRPr>
            </a:lvl4pPr>
            <a:lvl5pPr lvl="4">
              <a:spcBef>
                <a:spcPts val="0"/>
              </a:spcBef>
              <a:spcAft>
                <a:spcPts val="0"/>
              </a:spcAft>
              <a:buClr>
                <a:schemeClr val="dk1"/>
              </a:buClr>
              <a:buSzPts val="12900"/>
              <a:buNone/>
              <a:defRPr sz="12900">
                <a:solidFill>
                  <a:schemeClr val="dk1"/>
                </a:solidFill>
              </a:defRPr>
            </a:lvl5pPr>
            <a:lvl6pPr lvl="5">
              <a:spcBef>
                <a:spcPts val="0"/>
              </a:spcBef>
              <a:spcAft>
                <a:spcPts val="0"/>
              </a:spcAft>
              <a:buClr>
                <a:schemeClr val="dk1"/>
              </a:buClr>
              <a:buSzPts val="12900"/>
              <a:buNone/>
              <a:defRPr sz="12900">
                <a:solidFill>
                  <a:schemeClr val="dk1"/>
                </a:solidFill>
              </a:defRPr>
            </a:lvl6pPr>
            <a:lvl7pPr lvl="6">
              <a:spcBef>
                <a:spcPts val="0"/>
              </a:spcBef>
              <a:spcAft>
                <a:spcPts val="0"/>
              </a:spcAft>
              <a:buClr>
                <a:schemeClr val="dk1"/>
              </a:buClr>
              <a:buSzPts val="12900"/>
              <a:buNone/>
              <a:defRPr sz="12900">
                <a:solidFill>
                  <a:schemeClr val="dk1"/>
                </a:solidFill>
              </a:defRPr>
            </a:lvl7pPr>
            <a:lvl8pPr lvl="7">
              <a:spcBef>
                <a:spcPts val="0"/>
              </a:spcBef>
              <a:spcAft>
                <a:spcPts val="0"/>
              </a:spcAft>
              <a:buClr>
                <a:schemeClr val="dk1"/>
              </a:buClr>
              <a:buSzPts val="12900"/>
              <a:buNone/>
              <a:defRPr sz="12900">
                <a:solidFill>
                  <a:schemeClr val="dk1"/>
                </a:solidFill>
              </a:defRPr>
            </a:lvl8pPr>
            <a:lvl9pPr lvl="8">
              <a:spcBef>
                <a:spcPts val="0"/>
              </a:spcBef>
              <a:spcAft>
                <a:spcPts val="0"/>
              </a:spcAft>
              <a:buClr>
                <a:schemeClr val="dk1"/>
              </a:buClr>
              <a:buSzPts val="12900"/>
              <a:buNone/>
              <a:defRPr sz="12900">
                <a:solidFill>
                  <a:schemeClr val="dk1"/>
                </a:solidFill>
              </a:defRPr>
            </a:lvl9pPr>
          </a:lstStyle>
          <a:p>
            <a:endParaRPr/>
          </a:p>
        </p:txBody>
      </p:sp>
      <p:sp>
        <p:nvSpPr>
          <p:cNvPr id="11" name="Google Shape;11;g20ff9fd724c_1_20"/>
          <p:cNvSpPr txBox="1">
            <a:spLocks noGrp="1"/>
          </p:cNvSpPr>
          <p:nvPr>
            <p:ph type="body" idx="1"/>
          </p:nvPr>
        </p:nvSpPr>
        <p:spPr>
          <a:xfrm>
            <a:off x="529892" y="2253729"/>
            <a:ext cx="14485063" cy="6680988"/>
          </a:xfrm>
          <a:prstGeom prst="rect">
            <a:avLst/>
          </a:prstGeom>
          <a:noFill/>
          <a:ln>
            <a:noFill/>
          </a:ln>
        </p:spPr>
        <p:txBody>
          <a:bodyPr spcFirstLastPara="1" wrap="square" lIns="422750" tIns="422750" rIns="422750" bIns="422750" anchor="t" anchorCtr="0">
            <a:normAutofit/>
          </a:bodyPr>
          <a:lstStyle>
            <a:lvl1pPr marL="457200" lvl="0" indent="-755650">
              <a:lnSpc>
                <a:spcPct val="115000"/>
              </a:lnSpc>
              <a:spcBef>
                <a:spcPts val="0"/>
              </a:spcBef>
              <a:spcAft>
                <a:spcPts val="0"/>
              </a:spcAft>
              <a:buClr>
                <a:schemeClr val="dk2"/>
              </a:buClr>
              <a:buSzPts val="8300"/>
              <a:buChar char="●"/>
              <a:defRPr sz="8300">
                <a:solidFill>
                  <a:schemeClr val="dk2"/>
                </a:solidFill>
              </a:defRPr>
            </a:lvl1pPr>
            <a:lvl2pPr marL="914400" lvl="1" indent="-641350">
              <a:lnSpc>
                <a:spcPct val="115000"/>
              </a:lnSpc>
              <a:spcBef>
                <a:spcPts val="0"/>
              </a:spcBef>
              <a:spcAft>
                <a:spcPts val="0"/>
              </a:spcAft>
              <a:buClr>
                <a:schemeClr val="dk2"/>
              </a:buClr>
              <a:buSzPts val="6500"/>
              <a:buChar char="○"/>
              <a:defRPr sz="6500">
                <a:solidFill>
                  <a:schemeClr val="dk2"/>
                </a:solidFill>
              </a:defRPr>
            </a:lvl2pPr>
            <a:lvl3pPr marL="1371600" lvl="2" indent="-641350">
              <a:lnSpc>
                <a:spcPct val="115000"/>
              </a:lnSpc>
              <a:spcBef>
                <a:spcPts val="0"/>
              </a:spcBef>
              <a:spcAft>
                <a:spcPts val="0"/>
              </a:spcAft>
              <a:buClr>
                <a:schemeClr val="dk2"/>
              </a:buClr>
              <a:buSzPts val="6500"/>
              <a:buChar char="■"/>
              <a:defRPr sz="6500">
                <a:solidFill>
                  <a:schemeClr val="dk2"/>
                </a:solidFill>
              </a:defRPr>
            </a:lvl3pPr>
            <a:lvl4pPr marL="1828800" lvl="3" indent="-641350">
              <a:lnSpc>
                <a:spcPct val="115000"/>
              </a:lnSpc>
              <a:spcBef>
                <a:spcPts val="0"/>
              </a:spcBef>
              <a:spcAft>
                <a:spcPts val="0"/>
              </a:spcAft>
              <a:buClr>
                <a:schemeClr val="dk2"/>
              </a:buClr>
              <a:buSzPts val="6500"/>
              <a:buChar char="●"/>
              <a:defRPr sz="6500">
                <a:solidFill>
                  <a:schemeClr val="dk2"/>
                </a:solidFill>
              </a:defRPr>
            </a:lvl4pPr>
            <a:lvl5pPr marL="2286000" lvl="4" indent="-641350">
              <a:lnSpc>
                <a:spcPct val="115000"/>
              </a:lnSpc>
              <a:spcBef>
                <a:spcPts val="0"/>
              </a:spcBef>
              <a:spcAft>
                <a:spcPts val="0"/>
              </a:spcAft>
              <a:buClr>
                <a:schemeClr val="dk2"/>
              </a:buClr>
              <a:buSzPts val="6500"/>
              <a:buChar char="○"/>
              <a:defRPr sz="6500">
                <a:solidFill>
                  <a:schemeClr val="dk2"/>
                </a:solidFill>
              </a:defRPr>
            </a:lvl5pPr>
            <a:lvl6pPr marL="2743200" lvl="5" indent="-641350">
              <a:lnSpc>
                <a:spcPct val="115000"/>
              </a:lnSpc>
              <a:spcBef>
                <a:spcPts val="0"/>
              </a:spcBef>
              <a:spcAft>
                <a:spcPts val="0"/>
              </a:spcAft>
              <a:buClr>
                <a:schemeClr val="dk2"/>
              </a:buClr>
              <a:buSzPts val="6500"/>
              <a:buChar char="■"/>
              <a:defRPr sz="6500">
                <a:solidFill>
                  <a:schemeClr val="dk2"/>
                </a:solidFill>
              </a:defRPr>
            </a:lvl6pPr>
            <a:lvl7pPr marL="3200400" lvl="6" indent="-641350">
              <a:lnSpc>
                <a:spcPct val="115000"/>
              </a:lnSpc>
              <a:spcBef>
                <a:spcPts val="0"/>
              </a:spcBef>
              <a:spcAft>
                <a:spcPts val="0"/>
              </a:spcAft>
              <a:buClr>
                <a:schemeClr val="dk2"/>
              </a:buClr>
              <a:buSzPts val="6500"/>
              <a:buChar char="●"/>
              <a:defRPr sz="6500">
                <a:solidFill>
                  <a:schemeClr val="dk2"/>
                </a:solidFill>
              </a:defRPr>
            </a:lvl7pPr>
            <a:lvl8pPr marL="3657600" lvl="7" indent="-641350">
              <a:lnSpc>
                <a:spcPct val="115000"/>
              </a:lnSpc>
              <a:spcBef>
                <a:spcPts val="0"/>
              </a:spcBef>
              <a:spcAft>
                <a:spcPts val="0"/>
              </a:spcAft>
              <a:buClr>
                <a:schemeClr val="dk2"/>
              </a:buClr>
              <a:buSzPts val="6500"/>
              <a:buChar char="○"/>
              <a:defRPr sz="6500">
                <a:solidFill>
                  <a:schemeClr val="dk2"/>
                </a:solidFill>
              </a:defRPr>
            </a:lvl8pPr>
            <a:lvl9pPr marL="4114800" lvl="8" indent="-641350">
              <a:lnSpc>
                <a:spcPct val="115000"/>
              </a:lnSpc>
              <a:spcBef>
                <a:spcPts val="0"/>
              </a:spcBef>
              <a:spcAft>
                <a:spcPts val="0"/>
              </a:spcAft>
              <a:buClr>
                <a:schemeClr val="dk2"/>
              </a:buClr>
              <a:buSzPts val="6500"/>
              <a:buChar char="■"/>
              <a:defRPr sz="6500">
                <a:solidFill>
                  <a:schemeClr val="dk2"/>
                </a:solidFill>
              </a:defRPr>
            </a:lvl9pPr>
          </a:lstStyle>
          <a:p>
            <a:endParaRPr/>
          </a:p>
        </p:txBody>
      </p:sp>
      <p:sp>
        <p:nvSpPr>
          <p:cNvPr id="12" name="Google Shape;12;g20ff9fd724c_1_20"/>
          <p:cNvSpPr txBox="1">
            <a:spLocks noGrp="1"/>
          </p:cNvSpPr>
          <p:nvPr>
            <p:ph type="sldNum" idx="12"/>
          </p:nvPr>
        </p:nvSpPr>
        <p:spPr>
          <a:xfrm>
            <a:off x="14403178" y="9119182"/>
            <a:ext cx="932875" cy="769725"/>
          </a:xfrm>
          <a:prstGeom prst="rect">
            <a:avLst/>
          </a:prstGeom>
          <a:noFill/>
          <a:ln>
            <a:noFill/>
          </a:ln>
        </p:spPr>
        <p:txBody>
          <a:bodyPr spcFirstLastPara="1" wrap="square" lIns="422750" tIns="422750" rIns="422750" bIns="422750" anchor="ctr" anchorCtr="0">
            <a:normAutofit/>
          </a:bodyPr>
          <a:lstStyle>
            <a:lvl1pPr lvl="0" algn="r">
              <a:buNone/>
              <a:defRPr sz="1629">
                <a:solidFill>
                  <a:schemeClr val="dk2"/>
                </a:solidFill>
              </a:defRPr>
            </a:lvl1pPr>
            <a:lvl2pPr lvl="1" algn="r">
              <a:buNone/>
              <a:defRPr sz="1629">
                <a:solidFill>
                  <a:schemeClr val="dk2"/>
                </a:solidFill>
              </a:defRPr>
            </a:lvl2pPr>
            <a:lvl3pPr lvl="2" algn="r">
              <a:buNone/>
              <a:defRPr sz="1629">
                <a:solidFill>
                  <a:schemeClr val="dk2"/>
                </a:solidFill>
              </a:defRPr>
            </a:lvl3pPr>
            <a:lvl4pPr lvl="3" algn="r">
              <a:buNone/>
              <a:defRPr sz="1629">
                <a:solidFill>
                  <a:schemeClr val="dk2"/>
                </a:solidFill>
              </a:defRPr>
            </a:lvl4pPr>
            <a:lvl5pPr lvl="4" algn="r">
              <a:buNone/>
              <a:defRPr sz="1629">
                <a:solidFill>
                  <a:schemeClr val="dk2"/>
                </a:solidFill>
              </a:defRPr>
            </a:lvl5pPr>
            <a:lvl6pPr lvl="5" algn="r">
              <a:buNone/>
              <a:defRPr sz="1629">
                <a:solidFill>
                  <a:schemeClr val="dk2"/>
                </a:solidFill>
              </a:defRPr>
            </a:lvl6pPr>
            <a:lvl7pPr lvl="6" algn="r">
              <a:buNone/>
              <a:defRPr sz="1629">
                <a:solidFill>
                  <a:schemeClr val="dk2"/>
                </a:solidFill>
              </a:defRPr>
            </a:lvl7pPr>
            <a:lvl8pPr lvl="7" algn="r">
              <a:buNone/>
              <a:defRPr sz="1629">
                <a:solidFill>
                  <a:schemeClr val="dk2"/>
                </a:solidFill>
              </a:defRPr>
            </a:lvl8pPr>
            <a:lvl9pPr lvl="8" algn="r">
              <a:buNone/>
              <a:defRPr sz="1629">
                <a:solidFill>
                  <a:schemeClr val="dk2"/>
                </a:solidFil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p:nvSpPr>
          <p:cNvPr id="66" name="Google Shape;66;p1"/>
          <p:cNvSpPr/>
          <p:nvPr/>
        </p:nvSpPr>
        <p:spPr>
          <a:xfrm>
            <a:off x="-3480" y="1004"/>
            <a:ext cx="15544800" cy="1023165"/>
          </a:xfrm>
          <a:prstGeom prst="rect">
            <a:avLst/>
          </a:prstGeom>
          <a:solidFill>
            <a:srgbClr val="3D0363"/>
          </a:solidFill>
          <a:ln>
            <a:noFill/>
          </a:ln>
        </p:spPr>
        <p:txBody>
          <a:bodyPr spcFirstLastPara="1" wrap="square" lIns="5861" tIns="5861" rIns="5861" bIns="5861" anchor="t" anchorCtr="0">
            <a:noAutofit/>
          </a:bodyPr>
          <a:lstStyle/>
          <a:p>
            <a:endParaRPr sz="283">
              <a:solidFill>
                <a:schemeClr val="dk1"/>
              </a:solidFill>
              <a:latin typeface="Calibri"/>
              <a:ea typeface="Calibri"/>
              <a:cs typeface="Calibri"/>
              <a:sym typeface="Calibri"/>
            </a:endParaRPr>
          </a:p>
        </p:txBody>
      </p:sp>
      <p:sp>
        <p:nvSpPr>
          <p:cNvPr id="67" name="Google Shape;67;p1"/>
          <p:cNvSpPr txBox="1"/>
          <p:nvPr/>
        </p:nvSpPr>
        <p:spPr>
          <a:xfrm>
            <a:off x="451561" y="1489081"/>
            <a:ext cx="3091638" cy="4109613"/>
          </a:xfrm>
          <a:prstGeom prst="rect">
            <a:avLst/>
          </a:prstGeom>
          <a:noFill/>
          <a:ln>
            <a:noFill/>
          </a:ln>
        </p:spPr>
        <p:txBody>
          <a:bodyPr spcFirstLastPara="1" wrap="square" lIns="5861" tIns="5861" rIns="5861" bIns="5861" anchor="t" anchorCtr="0">
            <a:noAutofit/>
          </a:bodyPr>
          <a:lstStyle/>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Why does (health) outcome matter? What is the significance (e.g., burden in the population)? </a:t>
            </a:r>
          </a:p>
          <a:p>
            <a:pPr marL="202442" indent="-166453">
              <a:lnSpc>
                <a:spcPct val="115000"/>
              </a:lnSpc>
              <a:buClr>
                <a:schemeClr val="dk1"/>
              </a:buClr>
              <a:buSzPts val="3000"/>
              <a:buChar char="•"/>
            </a:pPr>
            <a:endParaRPr lang="en-US"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ts val="3000"/>
              <a:buChar char="•"/>
            </a:pPr>
            <a:endParaRPr lang="en-US"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ts val="3000"/>
              <a:buChar char="•"/>
            </a:pPr>
            <a:endParaRPr lang="en-US"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ts val="3000"/>
              <a:buChar char="•"/>
            </a:pPr>
            <a:endParaRPr lang="en-US"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The National Household Survey is a survey conducted by the Federal Emergency Management Agency (FEMA) that aims to measure personal disaster preparedness  actions and influencers. It has been </a:t>
            </a:r>
            <a:r>
              <a:rPr lang="en-US" sz="1200" i="1">
                <a:solidFill>
                  <a:srgbClr val="C00000"/>
                </a:solidFill>
                <a:latin typeface="Calibri" panose="020F0502020204030204" pitchFamily="34" charset="0"/>
                <a:cs typeface="Calibri" panose="020F0502020204030204" pitchFamily="34" charset="0"/>
              </a:rPr>
              <a:t>released once a year </a:t>
            </a:r>
            <a:endParaRPr lang="en-US" sz="1200"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ts val="3000"/>
              <a:buChar char="•"/>
            </a:pPr>
            <a:endParaRPr lang="en-US" sz="1200"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ts val="3000"/>
              <a:buChar char="•"/>
            </a:pPr>
            <a:endParaRPr lang="en-US" sz="1200"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ts val="3000"/>
              <a:buChar char="•"/>
            </a:pPr>
            <a:endParaRPr lang="en-US" sz="1200"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ts val="3000"/>
              <a:buChar char="•"/>
            </a:pPr>
            <a:endParaRPr lang="en-US" sz="1200"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ts val="3000"/>
              <a:buChar char="•"/>
            </a:pPr>
            <a:endParaRPr lang="en-US" sz="1200"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What gaps will this study fill or what additional information will this study provide? (e.g., better understanding of the measure or its psychometric properties)</a:t>
            </a:r>
          </a:p>
          <a:p>
            <a:pPr marL="202442" lvl="5" indent="-166453">
              <a:lnSpc>
                <a:spcPct val="115000"/>
              </a:lnSpc>
              <a:buClr>
                <a:schemeClr val="dk1"/>
              </a:buClr>
              <a:buSzPts val="3000"/>
              <a:buChar char="•"/>
            </a:pPr>
            <a:endParaRPr sz="1200" i="1" dirty="0">
              <a:solidFill>
                <a:srgbClr val="C00000"/>
              </a:solidFill>
              <a:latin typeface="Calibri" panose="020F0502020204030204" pitchFamily="34" charset="0"/>
              <a:cs typeface="Calibri" panose="020F0502020204030204" pitchFamily="34" charset="0"/>
            </a:endParaRPr>
          </a:p>
        </p:txBody>
      </p:sp>
      <p:sp>
        <p:nvSpPr>
          <p:cNvPr id="68" name="Google Shape;68;p1"/>
          <p:cNvSpPr/>
          <p:nvPr/>
        </p:nvSpPr>
        <p:spPr>
          <a:xfrm>
            <a:off x="3897407" y="1489082"/>
            <a:ext cx="3091638" cy="2164588"/>
          </a:xfrm>
          <a:prstGeom prst="rect">
            <a:avLst/>
          </a:prstGeom>
          <a:noFill/>
          <a:ln>
            <a:noFill/>
          </a:ln>
        </p:spPr>
        <p:txBody>
          <a:bodyPr spcFirstLastPara="1" wrap="square" lIns="40543" tIns="20267" rIns="40543" bIns="20267" anchor="t" anchorCtr="0">
            <a:spAutoFit/>
          </a:bodyPr>
          <a:lstStyle/>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Describe search strategy (for Option A); data source and recruitment/sampling strategy (for Option B); or process of devising items (for Option C)</a:t>
            </a:r>
          </a:p>
          <a:p>
            <a:pPr marL="202442" indent="-166453">
              <a:lnSpc>
                <a:spcPct val="115000"/>
              </a:lnSpc>
              <a:buClr>
                <a:schemeClr val="dk1"/>
              </a:buClr>
              <a:buSzPts val="3000"/>
              <a:buChar char="•"/>
            </a:pPr>
            <a:endParaRPr lang="en-US"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ts val="3000"/>
              <a:buChar char="•"/>
            </a:pPr>
            <a:endParaRPr lang="en-US"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ts val="3000"/>
              <a:buChar char="•"/>
            </a:pPr>
            <a:endParaRPr lang="en-US"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ts val="3000"/>
              <a:buChar char="•"/>
            </a:pPr>
            <a:endParaRPr lang="en-US"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Next, describe reliability &amp; validity analyses (for Options B &amp; C)</a:t>
            </a:r>
          </a:p>
        </p:txBody>
      </p:sp>
      <p:sp>
        <p:nvSpPr>
          <p:cNvPr id="69" name="Google Shape;69;p1"/>
          <p:cNvSpPr txBox="1"/>
          <p:nvPr/>
        </p:nvSpPr>
        <p:spPr>
          <a:xfrm>
            <a:off x="451561" y="1213777"/>
            <a:ext cx="3091638"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Background </a:t>
            </a:r>
            <a:r>
              <a:rPr lang="en-US" sz="1200" b="1" dirty="0">
                <a:solidFill>
                  <a:srgbClr val="C00000"/>
                </a:solidFill>
                <a:latin typeface="Calibri" panose="020F0502020204030204" pitchFamily="34" charset="0"/>
                <a:ea typeface="Montserrat"/>
                <a:cs typeface="Calibri" panose="020F0502020204030204" pitchFamily="34" charset="0"/>
                <a:sym typeface="Montserrat"/>
              </a:rPr>
              <a:t>(2 pts)</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70" name="Google Shape;70;p1"/>
          <p:cNvSpPr txBox="1"/>
          <p:nvPr/>
        </p:nvSpPr>
        <p:spPr>
          <a:xfrm>
            <a:off x="451563" y="8385535"/>
            <a:ext cx="3080873"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Study Objective </a:t>
            </a:r>
            <a:r>
              <a:rPr lang="en-US" sz="1200" b="1" dirty="0">
                <a:solidFill>
                  <a:srgbClr val="C00000"/>
                </a:solidFill>
                <a:latin typeface="Calibri" panose="020F0502020204030204" pitchFamily="34" charset="0"/>
                <a:ea typeface="Montserrat"/>
                <a:cs typeface="Calibri" panose="020F0502020204030204" pitchFamily="34" charset="0"/>
                <a:sym typeface="Montserrat"/>
              </a:rPr>
              <a:t>(1 pt)</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73" name="Google Shape;73;p1"/>
          <p:cNvSpPr txBox="1"/>
          <p:nvPr/>
        </p:nvSpPr>
        <p:spPr>
          <a:xfrm>
            <a:off x="10883673" y="4846125"/>
            <a:ext cx="4226580"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Discussion </a:t>
            </a:r>
            <a:r>
              <a:rPr lang="en-US" sz="1200" b="1" dirty="0">
                <a:solidFill>
                  <a:srgbClr val="C00000"/>
                </a:solidFill>
                <a:latin typeface="Calibri" panose="020F0502020204030204" pitchFamily="34" charset="0"/>
                <a:ea typeface="Montserrat"/>
                <a:cs typeface="Calibri" panose="020F0502020204030204" pitchFamily="34" charset="0"/>
                <a:sym typeface="Montserrat"/>
              </a:rPr>
              <a:t>(2 pts)</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pic>
        <p:nvPicPr>
          <p:cNvPr id="75" name="Google Shape;75;p1"/>
          <p:cNvPicPr preferRelativeResize="0"/>
          <p:nvPr/>
        </p:nvPicPr>
        <p:blipFill rotWithShape="1">
          <a:blip r:embed="rId3">
            <a:alphaModFix/>
          </a:blip>
          <a:srcRect b="86978"/>
          <a:stretch/>
        </p:blipFill>
        <p:spPr>
          <a:xfrm>
            <a:off x="-3480" y="117799"/>
            <a:ext cx="9362606" cy="880958"/>
          </a:xfrm>
          <a:prstGeom prst="rect">
            <a:avLst/>
          </a:prstGeom>
          <a:noFill/>
          <a:ln>
            <a:noFill/>
          </a:ln>
        </p:spPr>
      </p:pic>
      <p:sp>
        <p:nvSpPr>
          <p:cNvPr id="76" name="Google Shape;76;p1"/>
          <p:cNvSpPr txBox="1"/>
          <p:nvPr/>
        </p:nvSpPr>
        <p:spPr>
          <a:xfrm>
            <a:off x="4472653" y="500706"/>
            <a:ext cx="10831656" cy="451210"/>
          </a:xfrm>
          <a:prstGeom prst="rect">
            <a:avLst/>
          </a:prstGeom>
          <a:noFill/>
          <a:ln>
            <a:noFill/>
          </a:ln>
        </p:spPr>
        <p:txBody>
          <a:bodyPr spcFirstLastPara="1" wrap="square" lIns="40543" tIns="40543" rIns="40543" bIns="40543" anchor="t" anchorCtr="0">
            <a:spAutoFit/>
          </a:bodyPr>
          <a:lstStyle/>
          <a:p>
            <a:pPr algn="ctr">
              <a:buClr>
                <a:schemeClr val="dk1"/>
              </a:buClr>
            </a:pPr>
            <a:r>
              <a:rPr lang="en-US" sz="1200" dirty="0">
                <a:solidFill>
                  <a:schemeClr val="lt1"/>
                </a:solidFill>
                <a:latin typeface="Calibri" panose="020F0502020204030204" pitchFamily="34" charset="0"/>
                <a:cs typeface="Calibri" panose="020F0502020204030204" pitchFamily="34" charset="0"/>
              </a:rPr>
              <a:t>Jordan Amann</a:t>
            </a:r>
            <a:endParaRPr sz="1200" baseline="30000" dirty="0">
              <a:solidFill>
                <a:schemeClr val="dk1"/>
              </a:solidFill>
              <a:latin typeface="Calibri" panose="020F0502020204030204" pitchFamily="34" charset="0"/>
              <a:cs typeface="Calibri" panose="020F0502020204030204" pitchFamily="34" charset="0"/>
            </a:endParaRPr>
          </a:p>
          <a:p>
            <a:pPr algn="ctr">
              <a:buClr>
                <a:schemeClr val="dk1"/>
              </a:buClr>
            </a:pPr>
            <a:r>
              <a:rPr lang="en-US" sz="1200" dirty="0">
                <a:solidFill>
                  <a:schemeClr val="lt1"/>
                </a:solidFill>
                <a:latin typeface="Calibri" panose="020F0502020204030204" pitchFamily="34" charset="0"/>
                <a:cs typeface="Calibri" panose="020F0502020204030204" pitchFamily="34" charset="0"/>
              </a:rPr>
              <a:t>Department of Biostatistics, School of Global Public Health, New York University, New York, NY, USA</a:t>
            </a:r>
            <a:endParaRPr sz="1200" dirty="0">
              <a:latin typeface="Calibri" panose="020F0502020204030204" pitchFamily="34" charset="0"/>
              <a:cs typeface="Calibri" panose="020F0502020204030204" pitchFamily="34" charset="0"/>
            </a:endParaRPr>
          </a:p>
        </p:txBody>
      </p:sp>
      <p:sp>
        <p:nvSpPr>
          <p:cNvPr id="77" name="Google Shape;77;p1"/>
          <p:cNvSpPr txBox="1"/>
          <p:nvPr/>
        </p:nvSpPr>
        <p:spPr>
          <a:xfrm>
            <a:off x="4389290" y="150121"/>
            <a:ext cx="10831656" cy="358877"/>
          </a:xfrm>
          <a:prstGeom prst="rect">
            <a:avLst/>
          </a:prstGeom>
          <a:noFill/>
          <a:ln>
            <a:noFill/>
          </a:ln>
        </p:spPr>
        <p:txBody>
          <a:bodyPr spcFirstLastPara="1" wrap="square" lIns="40543" tIns="40543" rIns="40543" bIns="40543" anchor="t" anchorCtr="0">
            <a:spAutoFit/>
          </a:bodyPr>
          <a:lstStyle/>
          <a:p>
            <a:pPr algn="ctr">
              <a:buClr>
                <a:schemeClr val="dk1"/>
              </a:buClr>
            </a:pPr>
            <a:r>
              <a:rPr lang="en-US" sz="1800" b="1" dirty="0">
                <a:solidFill>
                  <a:schemeClr val="lt1"/>
                </a:solidFill>
                <a:latin typeface="Calibri" panose="020F0502020204030204" pitchFamily="34" charset="0"/>
                <a:ea typeface="Montserrat"/>
                <a:cs typeface="Calibri" panose="020F0502020204030204" pitchFamily="34" charset="0"/>
                <a:sym typeface="Montserrat"/>
              </a:rPr>
              <a:t>Reliability and Validity Analysis of the National Household Survey on Disaster Preparedness Influencers</a:t>
            </a:r>
            <a:endParaRPr sz="1800" b="1" dirty="0">
              <a:solidFill>
                <a:schemeClr val="lt1"/>
              </a:solidFill>
              <a:latin typeface="Calibri" panose="020F0502020204030204" pitchFamily="34" charset="0"/>
              <a:ea typeface="Montserrat"/>
              <a:cs typeface="Calibri" panose="020F0502020204030204" pitchFamily="34" charset="0"/>
              <a:sym typeface="Montserrat"/>
            </a:endParaRPr>
          </a:p>
        </p:txBody>
      </p:sp>
      <p:sp>
        <p:nvSpPr>
          <p:cNvPr id="80" name="Google Shape;80;p1"/>
          <p:cNvSpPr txBox="1"/>
          <p:nvPr/>
        </p:nvSpPr>
        <p:spPr>
          <a:xfrm>
            <a:off x="10883673" y="5115813"/>
            <a:ext cx="4120858" cy="1993170"/>
          </a:xfrm>
          <a:prstGeom prst="rect">
            <a:avLst/>
          </a:prstGeom>
          <a:noFill/>
          <a:ln>
            <a:noFill/>
          </a:ln>
        </p:spPr>
        <p:txBody>
          <a:bodyPr spcFirstLastPara="1" wrap="square" lIns="40543" tIns="40543" rIns="40543" bIns="40543" anchor="t" anchorCtr="0">
            <a:spAutoFit/>
          </a:bodyPr>
          <a:lstStyle/>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What do your main findings suggest?</a:t>
            </a:r>
          </a:p>
          <a:p>
            <a:pPr marL="202442" indent="-166453">
              <a:lnSpc>
                <a:spcPct val="115000"/>
              </a:lnSpc>
              <a:buClr>
                <a:schemeClr val="dk1"/>
              </a:buClr>
              <a:buSzPct val="100000"/>
              <a:buChar char="•"/>
            </a:pPr>
            <a:endParaRPr lang="en-US"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Key limitations of your analysis</a:t>
            </a:r>
          </a:p>
          <a:p>
            <a:pPr marL="202442" indent="-166453">
              <a:lnSpc>
                <a:spcPct val="115000"/>
              </a:lnSpc>
              <a:buClr>
                <a:schemeClr val="dk1"/>
              </a:buClr>
              <a:buSzPct val="100000"/>
              <a:buChar char="•"/>
            </a:pPr>
            <a:endParaRPr lang="en-US"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Key strengths of your analysis</a:t>
            </a:r>
          </a:p>
          <a:p>
            <a:pPr marL="202442" indent="-166453">
              <a:lnSpc>
                <a:spcPct val="115000"/>
              </a:lnSpc>
              <a:buClr>
                <a:schemeClr val="dk1"/>
              </a:buClr>
              <a:buSzPct val="100000"/>
              <a:buChar char="•"/>
            </a:pPr>
            <a:endParaRPr lang="en-US"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Your own opinion of the instrument (for Options A &amp; B)</a:t>
            </a:r>
          </a:p>
          <a:p>
            <a:pPr marL="35990">
              <a:lnSpc>
                <a:spcPct val="115000"/>
              </a:lnSpc>
              <a:buClr>
                <a:schemeClr val="dk1"/>
              </a:buClr>
              <a:buSzPct val="100000"/>
            </a:pPr>
            <a:endParaRPr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Any avenues/recommendation for future research</a:t>
            </a:r>
            <a:endParaRPr sz="1200" i="1" dirty="0">
              <a:solidFill>
                <a:srgbClr val="C00000"/>
              </a:solidFill>
              <a:latin typeface="Calibri" panose="020F0502020204030204" pitchFamily="34" charset="0"/>
              <a:cs typeface="Calibri" panose="020F0502020204030204" pitchFamily="34" charset="0"/>
            </a:endParaRPr>
          </a:p>
        </p:txBody>
      </p:sp>
      <p:sp>
        <p:nvSpPr>
          <p:cNvPr id="3" name="Google Shape;67;p1">
            <a:extLst>
              <a:ext uri="{FF2B5EF4-FFF2-40B4-BE49-F238E27FC236}">
                <a16:creationId xmlns:a16="http://schemas.microsoft.com/office/drawing/2014/main" id="{61C2CF59-A2D7-1E36-B11D-BAF12CE85058}"/>
              </a:ext>
            </a:extLst>
          </p:cNvPr>
          <p:cNvSpPr txBox="1"/>
          <p:nvPr/>
        </p:nvSpPr>
        <p:spPr>
          <a:xfrm>
            <a:off x="451561" y="8665761"/>
            <a:ext cx="3091638" cy="552682"/>
          </a:xfrm>
          <a:prstGeom prst="rect">
            <a:avLst/>
          </a:prstGeom>
          <a:noFill/>
          <a:ln>
            <a:noFill/>
          </a:ln>
        </p:spPr>
        <p:txBody>
          <a:bodyPr spcFirstLastPara="1" wrap="square" lIns="5861" tIns="5861" rIns="5861" bIns="5861" anchor="t" anchorCtr="0">
            <a:noAutofit/>
          </a:bodyPr>
          <a:lstStyle/>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What is the main objective of this paper?</a:t>
            </a:r>
            <a:endParaRPr lang="en-US" sz="1200" dirty="0">
              <a:solidFill>
                <a:srgbClr val="C00000"/>
              </a:solidFill>
              <a:latin typeface="Calibri" panose="020F0502020204030204" pitchFamily="34" charset="0"/>
              <a:cs typeface="Calibri" panose="020F0502020204030204" pitchFamily="34" charset="0"/>
            </a:endParaRPr>
          </a:p>
        </p:txBody>
      </p:sp>
      <p:sp>
        <p:nvSpPr>
          <p:cNvPr id="4" name="Google Shape;65;p1">
            <a:extLst>
              <a:ext uri="{FF2B5EF4-FFF2-40B4-BE49-F238E27FC236}">
                <a16:creationId xmlns:a16="http://schemas.microsoft.com/office/drawing/2014/main" id="{2BEDADB0-071E-7DFB-8D28-488CF672D10D}"/>
              </a:ext>
            </a:extLst>
          </p:cNvPr>
          <p:cNvSpPr txBox="1"/>
          <p:nvPr/>
        </p:nvSpPr>
        <p:spPr>
          <a:xfrm>
            <a:off x="3908172" y="5112034"/>
            <a:ext cx="3080874" cy="1727841"/>
          </a:xfrm>
          <a:prstGeom prst="rect">
            <a:avLst/>
          </a:prstGeom>
          <a:noFill/>
          <a:ln>
            <a:noFill/>
          </a:ln>
        </p:spPr>
        <p:txBody>
          <a:bodyPr spcFirstLastPara="1" wrap="square" lIns="5861" tIns="5861" rIns="5861" bIns="5861" anchor="t" anchorCtr="0">
            <a:noAutofit/>
          </a:bodyPr>
          <a:lstStyle/>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Provide a description of your overall study sample (for Options B &amp;C) or of the studies that you reviewed (for Option A)</a:t>
            </a:r>
          </a:p>
          <a:p>
            <a:pPr marL="202442" indent="-166453">
              <a:lnSpc>
                <a:spcPct val="115000"/>
              </a:lnSpc>
              <a:buClr>
                <a:schemeClr val="dk1"/>
              </a:buClr>
              <a:buSzPts val="3000"/>
              <a:buChar char="•"/>
            </a:pPr>
            <a:endParaRPr lang="en-US" sz="1200" i="1" dirty="0">
              <a:solidFill>
                <a:srgbClr val="C00000"/>
              </a:solidFill>
              <a:latin typeface="Calibri" panose="020F0502020204030204" pitchFamily="34" charset="0"/>
              <a:cs typeface="Calibri" panose="020F0502020204030204" pitchFamily="34" charset="0"/>
            </a:endParaRPr>
          </a:p>
          <a:p>
            <a:pPr marL="202442" indent="-166453">
              <a:lnSpc>
                <a:spcPct val="115000"/>
              </a:lnSpc>
              <a:buClr>
                <a:schemeClr val="dk1"/>
              </a:buClr>
              <a:buSzPts val="3000"/>
              <a:buChar char="•"/>
            </a:pPr>
            <a:endParaRPr lang="en-US" sz="1200" i="1" dirty="0">
              <a:solidFill>
                <a:srgbClr val="C00000"/>
              </a:solidFill>
              <a:highlight>
                <a:srgbClr val="FFFF00"/>
              </a:highlight>
              <a:latin typeface="Calibri" panose="020F0502020204030204" pitchFamily="34" charset="0"/>
              <a:cs typeface="Calibri" panose="020F0502020204030204" pitchFamily="34" charset="0"/>
            </a:endParaRPr>
          </a:p>
          <a:p>
            <a:pPr marL="35990">
              <a:lnSpc>
                <a:spcPct val="115000"/>
              </a:lnSpc>
              <a:buClr>
                <a:schemeClr val="dk1"/>
              </a:buClr>
              <a:buSzPts val="3000"/>
            </a:pPr>
            <a:endParaRPr lang="en-US" sz="1200" i="1" dirty="0">
              <a:solidFill>
                <a:srgbClr val="C00000"/>
              </a:solidFill>
              <a:highlight>
                <a:srgbClr val="FFFF00"/>
              </a:highlight>
              <a:latin typeface="Calibri" panose="020F0502020204030204" pitchFamily="34" charset="0"/>
              <a:cs typeface="Calibri" panose="020F0502020204030204" pitchFamily="34" charset="0"/>
            </a:endParaRPr>
          </a:p>
          <a:p>
            <a:pPr marL="35990">
              <a:lnSpc>
                <a:spcPct val="115000"/>
              </a:lnSpc>
              <a:buClr>
                <a:schemeClr val="dk1"/>
              </a:buClr>
              <a:buSzPts val="3000"/>
            </a:pPr>
            <a:endParaRPr lang="en-US" sz="1200" i="1" dirty="0">
              <a:solidFill>
                <a:srgbClr val="C00000"/>
              </a:solidFill>
              <a:highlight>
                <a:srgbClr val="FFFF00"/>
              </a:highlight>
              <a:latin typeface="Calibri" panose="020F0502020204030204" pitchFamily="34" charset="0"/>
              <a:cs typeface="Calibri" panose="020F0502020204030204" pitchFamily="34" charset="0"/>
            </a:endParaRPr>
          </a:p>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Describe key findings re: reliability and validity</a:t>
            </a:r>
            <a:endParaRPr sz="1200" i="1" dirty="0">
              <a:solidFill>
                <a:srgbClr val="C00000"/>
              </a:solidFill>
              <a:latin typeface="Calibri" panose="020F0502020204030204" pitchFamily="34" charset="0"/>
              <a:cs typeface="Calibri" panose="020F0502020204030204" pitchFamily="34" charset="0"/>
            </a:endParaRPr>
          </a:p>
        </p:txBody>
      </p:sp>
      <p:sp>
        <p:nvSpPr>
          <p:cNvPr id="6" name="Google Shape;65;p1">
            <a:extLst>
              <a:ext uri="{FF2B5EF4-FFF2-40B4-BE49-F238E27FC236}">
                <a16:creationId xmlns:a16="http://schemas.microsoft.com/office/drawing/2014/main" id="{26F5E20D-FB87-64C0-484F-ADAD8AD3C400}"/>
              </a:ext>
            </a:extLst>
          </p:cNvPr>
          <p:cNvSpPr txBox="1"/>
          <p:nvPr/>
        </p:nvSpPr>
        <p:spPr>
          <a:xfrm>
            <a:off x="7228939" y="5112034"/>
            <a:ext cx="3198743" cy="2359440"/>
          </a:xfrm>
          <a:prstGeom prst="rect">
            <a:avLst/>
          </a:prstGeom>
          <a:noFill/>
          <a:ln>
            <a:noFill/>
          </a:ln>
        </p:spPr>
        <p:txBody>
          <a:bodyPr spcFirstLastPara="1" wrap="square" lIns="5861" tIns="5861" rIns="5861" bIns="5861" anchor="t" anchorCtr="0">
            <a:noAutofit/>
          </a:bodyPr>
          <a:lstStyle/>
          <a:p>
            <a:pPr marL="35990">
              <a:lnSpc>
                <a:spcPct val="115000"/>
              </a:lnSpc>
              <a:buClr>
                <a:schemeClr val="dk1"/>
              </a:buClr>
              <a:buSzPts val="3000"/>
            </a:pPr>
            <a:r>
              <a:rPr lang="en-US" sz="950" b="1" dirty="0">
                <a:solidFill>
                  <a:srgbClr val="C00000"/>
                </a:solidFill>
                <a:latin typeface="Calibri" panose="020F0502020204030204" pitchFamily="34" charset="0"/>
                <a:cs typeface="Calibri" panose="020F0502020204030204" pitchFamily="34" charset="0"/>
              </a:rPr>
              <a:t>FORMATTING RULES (1 </a:t>
            </a:r>
            <a:r>
              <a:rPr lang="en-US" sz="950" b="1" dirty="0" err="1">
                <a:solidFill>
                  <a:srgbClr val="C00000"/>
                </a:solidFill>
                <a:latin typeface="Calibri" panose="020F0502020204030204" pitchFamily="34" charset="0"/>
                <a:cs typeface="Calibri" panose="020F0502020204030204" pitchFamily="34" charset="0"/>
              </a:rPr>
              <a:t>pt</a:t>
            </a:r>
            <a:r>
              <a:rPr lang="en-US" sz="950" b="1" dirty="0">
                <a:solidFill>
                  <a:srgbClr val="C00000"/>
                </a:solidFill>
                <a:latin typeface="Calibri" panose="020F0502020204030204" pitchFamily="34" charset="0"/>
                <a:cs typeface="Calibri" panose="020F0502020204030204" pitchFamily="34" charset="0"/>
              </a:rPr>
              <a:t>) – remove before editing!</a:t>
            </a:r>
          </a:p>
          <a:p>
            <a:pPr marL="157455" indent="-121465">
              <a:lnSpc>
                <a:spcPct val="115000"/>
              </a:lnSpc>
              <a:buClr>
                <a:srgbClr val="B1231F"/>
              </a:buClr>
              <a:buSzPct val="100000"/>
              <a:buFont typeface="Arial" panose="020B0604020202020204" pitchFamily="34" charset="0"/>
              <a:buChar char="•"/>
            </a:pPr>
            <a:r>
              <a:rPr lang="en-US" sz="950" dirty="0">
                <a:solidFill>
                  <a:srgbClr val="C00000"/>
                </a:solidFill>
                <a:latin typeface="Calibri" panose="020F0502020204030204" pitchFamily="34" charset="0"/>
                <a:cs typeface="Calibri" panose="020F0502020204030204" pitchFamily="34" charset="0"/>
              </a:rPr>
              <a:t>Do not make fonts for title, authors/affiliation and for the text smaller than it is in this document. </a:t>
            </a:r>
          </a:p>
          <a:p>
            <a:pPr marL="157455" indent="-121465">
              <a:lnSpc>
                <a:spcPct val="115000"/>
              </a:lnSpc>
              <a:buClr>
                <a:srgbClr val="B1231F"/>
              </a:buClr>
              <a:buSzPct val="100000"/>
              <a:buFont typeface="Arial" panose="020B0604020202020204" pitchFamily="34" charset="0"/>
              <a:buChar char="•"/>
            </a:pPr>
            <a:r>
              <a:rPr lang="en-US" sz="950" dirty="0">
                <a:solidFill>
                  <a:srgbClr val="C00000"/>
                </a:solidFill>
                <a:latin typeface="Calibri" panose="020F0502020204030204" pitchFamily="34" charset="0"/>
                <a:cs typeface="Calibri" panose="020F0502020204030204" pitchFamily="34" charset="0"/>
              </a:rPr>
              <a:t>For each section, you want to present the most important and relevant information for that section. Posters are typically presented at conferences and the author stands next to the poster. When a conference participant walks by, they can quickly read the poster and then ask questions to the author for further clarification.</a:t>
            </a:r>
          </a:p>
          <a:p>
            <a:pPr marL="157455" indent="-121465">
              <a:lnSpc>
                <a:spcPct val="115000"/>
              </a:lnSpc>
              <a:buClr>
                <a:srgbClr val="B1231F"/>
              </a:buClr>
              <a:buSzPct val="100000"/>
              <a:buFont typeface="Arial" panose="020B0604020202020204" pitchFamily="34" charset="0"/>
              <a:buChar char="•"/>
            </a:pPr>
            <a:r>
              <a:rPr lang="en-US" sz="950" dirty="0">
                <a:solidFill>
                  <a:srgbClr val="C00000"/>
                </a:solidFill>
                <a:latin typeface="Calibri" panose="020F0502020204030204" pitchFamily="34" charset="0"/>
                <a:cs typeface="Calibri" panose="020F0502020204030204" pitchFamily="34" charset="0"/>
              </a:rPr>
              <a:t>You can change the size of the different sections to a certain extent (e.g., if you need more space for Methods).</a:t>
            </a:r>
          </a:p>
          <a:p>
            <a:pPr marL="157455" indent="-121465">
              <a:lnSpc>
                <a:spcPct val="115000"/>
              </a:lnSpc>
              <a:buClr>
                <a:srgbClr val="B1231F"/>
              </a:buClr>
              <a:buSzPct val="100000"/>
              <a:buFont typeface="Arial" panose="020B0604020202020204" pitchFamily="34" charset="0"/>
              <a:buChar char="•"/>
            </a:pPr>
            <a:r>
              <a:rPr lang="en-US" sz="950" dirty="0">
                <a:solidFill>
                  <a:srgbClr val="C00000"/>
                </a:solidFill>
                <a:latin typeface="Calibri" panose="020F0502020204030204" pitchFamily="34" charset="0"/>
                <a:cs typeface="Calibri" panose="020F0502020204030204" pitchFamily="34" charset="0"/>
              </a:rPr>
              <a:t>Do NOT just copy and paste language from your paper – stick to “bullet point style”.</a:t>
            </a:r>
          </a:p>
          <a:p>
            <a:pPr marL="157455" indent="-121465">
              <a:lnSpc>
                <a:spcPct val="115000"/>
              </a:lnSpc>
              <a:buClr>
                <a:srgbClr val="B1231F"/>
              </a:buClr>
              <a:buSzPct val="100000"/>
              <a:buFont typeface="Arial" panose="020B0604020202020204" pitchFamily="34" charset="0"/>
              <a:buChar char="•"/>
            </a:pPr>
            <a:r>
              <a:rPr lang="en-US" sz="950" dirty="0">
                <a:solidFill>
                  <a:srgbClr val="C00000"/>
                </a:solidFill>
                <a:latin typeface="Calibri" panose="020F0502020204030204" pitchFamily="34" charset="0"/>
                <a:cs typeface="Calibri" panose="020F0502020204030204" pitchFamily="34" charset="0"/>
              </a:rPr>
              <a:t>Cite up to 10 key references using AMA or APA citation style, and provide in-text citations – for example, </a:t>
            </a:r>
            <a:r>
              <a:rPr lang="en-US" sz="950" b="1" dirty="0">
                <a:solidFill>
                  <a:srgbClr val="C00000"/>
                </a:solidFill>
                <a:latin typeface="Calibri" panose="020F0502020204030204" pitchFamily="34" charset="0"/>
                <a:cs typeface="Calibri" panose="020F0502020204030204" pitchFamily="34" charset="0"/>
              </a:rPr>
              <a:t>[TEXT] (1)</a:t>
            </a:r>
            <a:r>
              <a:rPr lang="en-US" sz="950" dirty="0">
                <a:solidFill>
                  <a:srgbClr val="C00000"/>
                </a:solidFill>
                <a:latin typeface="Calibri" panose="020F0502020204030204" pitchFamily="34" charset="0"/>
                <a:cs typeface="Calibri" panose="020F0502020204030204" pitchFamily="34" charset="0"/>
              </a:rPr>
              <a:t>.</a:t>
            </a:r>
          </a:p>
          <a:p>
            <a:pPr marL="157455" indent="-121465">
              <a:lnSpc>
                <a:spcPct val="115000"/>
              </a:lnSpc>
              <a:buClr>
                <a:srgbClr val="B1231F"/>
              </a:buClr>
              <a:buSzPct val="100000"/>
              <a:buFont typeface="Arial" panose="020B0604020202020204" pitchFamily="34" charset="0"/>
              <a:buChar char="•"/>
            </a:pPr>
            <a:r>
              <a:rPr lang="en-US" sz="950" dirty="0">
                <a:solidFill>
                  <a:srgbClr val="C00000"/>
                </a:solidFill>
                <a:latin typeface="Calibri" panose="020F0502020204030204" pitchFamily="34" charset="0"/>
                <a:cs typeface="Calibri" panose="020F0502020204030204" pitchFamily="34" charset="0"/>
              </a:rPr>
              <a:t>PAY ATTENTION TO DETAILS – FORMATTING MATTERS. YOU WANT TO PRESENT RESULTS IN A PROFESSIONAL MANNER, AND PROPER FORMATTING WILL BE PART OF YOUR GRADE.</a:t>
            </a:r>
            <a:endParaRPr sz="950" dirty="0">
              <a:solidFill>
                <a:srgbClr val="C00000"/>
              </a:solidFill>
              <a:latin typeface="Calibri" panose="020F0502020204030204" pitchFamily="34" charset="0"/>
              <a:cs typeface="Calibri" panose="020F0502020204030204" pitchFamily="34" charset="0"/>
            </a:endParaRPr>
          </a:p>
        </p:txBody>
      </p:sp>
      <p:sp>
        <p:nvSpPr>
          <p:cNvPr id="7" name="Google Shape;69;p1">
            <a:extLst>
              <a:ext uri="{FF2B5EF4-FFF2-40B4-BE49-F238E27FC236}">
                <a16:creationId xmlns:a16="http://schemas.microsoft.com/office/drawing/2014/main" id="{92AFEB2F-0415-2496-88B6-DD3FB1B6EA8C}"/>
              </a:ext>
            </a:extLst>
          </p:cNvPr>
          <p:cNvSpPr txBox="1"/>
          <p:nvPr/>
        </p:nvSpPr>
        <p:spPr>
          <a:xfrm>
            <a:off x="3897407" y="1213777"/>
            <a:ext cx="3091638"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Methods </a:t>
            </a:r>
            <a:r>
              <a:rPr lang="en-US" sz="1200" b="1" dirty="0">
                <a:solidFill>
                  <a:srgbClr val="C00000"/>
                </a:solidFill>
                <a:latin typeface="Calibri" panose="020F0502020204030204" pitchFamily="34" charset="0"/>
                <a:ea typeface="Montserrat"/>
                <a:cs typeface="Calibri" panose="020F0502020204030204" pitchFamily="34" charset="0"/>
                <a:sym typeface="Montserrat"/>
              </a:rPr>
              <a:t>(2 pts)</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8" name="Google Shape;69;p1">
            <a:extLst>
              <a:ext uri="{FF2B5EF4-FFF2-40B4-BE49-F238E27FC236}">
                <a16:creationId xmlns:a16="http://schemas.microsoft.com/office/drawing/2014/main" id="{316E1F9A-2E67-B241-658E-802EEFC6C306}"/>
              </a:ext>
            </a:extLst>
          </p:cNvPr>
          <p:cNvSpPr txBox="1"/>
          <p:nvPr/>
        </p:nvSpPr>
        <p:spPr>
          <a:xfrm>
            <a:off x="3897408" y="4846125"/>
            <a:ext cx="6564829"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Results </a:t>
            </a:r>
            <a:r>
              <a:rPr lang="en-US" sz="1200" b="1" dirty="0">
                <a:solidFill>
                  <a:srgbClr val="C00000"/>
                </a:solidFill>
                <a:latin typeface="Calibri" panose="020F0502020204030204" pitchFamily="34" charset="0"/>
                <a:ea typeface="Montserrat"/>
                <a:cs typeface="Calibri" panose="020F0502020204030204" pitchFamily="34" charset="0"/>
                <a:sym typeface="Montserrat"/>
              </a:rPr>
              <a:t>(3 pts)</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5" name="TextBox 4">
            <a:extLst>
              <a:ext uri="{FF2B5EF4-FFF2-40B4-BE49-F238E27FC236}">
                <a16:creationId xmlns:a16="http://schemas.microsoft.com/office/drawing/2014/main" id="{06522961-8327-0E41-FB41-39D8B1CA083E}"/>
              </a:ext>
            </a:extLst>
          </p:cNvPr>
          <p:cNvSpPr txBox="1"/>
          <p:nvPr/>
        </p:nvSpPr>
        <p:spPr>
          <a:xfrm>
            <a:off x="11057164" y="1357165"/>
            <a:ext cx="3947367" cy="3110723"/>
          </a:xfrm>
          <a:prstGeom prst="rect">
            <a:avLst/>
          </a:prstGeom>
          <a:noFill/>
        </p:spPr>
        <p:txBody>
          <a:bodyPr wrap="square" rtlCol="0">
            <a:spAutoFit/>
          </a:bodyPr>
          <a:lstStyle/>
          <a:p>
            <a:pPr>
              <a:lnSpc>
                <a:spcPct val="150000"/>
              </a:lnSpc>
            </a:pPr>
            <a:r>
              <a:rPr lang="en-US" sz="1200" u="sng" dirty="0">
                <a:solidFill>
                  <a:srgbClr val="C00000"/>
                </a:solidFill>
                <a:latin typeface="Calibri" panose="020F0502020204030204" pitchFamily="34" charset="0"/>
                <a:cs typeface="Calibri" panose="020F0502020204030204" pitchFamily="34" charset="0"/>
              </a:rPr>
              <a:t>Space for tables and/or figure showing… (2 pts)</a:t>
            </a:r>
          </a:p>
          <a:p>
            <a:pPr marL="161954" indent="-161954">
              <a:lnSpc>
                <a:spcPct val="150000"/>
              </a:lnSpc>
              <a:buFont typeface="Arial" panose="020B0604020202020204" pitchFamily="34" charset="0"/>
              <a:buChar char="•"/>
            </a:pPr>
            <a:r>
              <a:rPr lang="en-US" sz="1200" i="1" dirty="0">
                <a:solidFill>
                  <a:srgbClr val="C00000"/>
                </a:solidFill>
                <a:latin typeface="Calibri" panose="020F0502020204030204" pitchFamily="34" charset="0"/>
                <a:cs typeface="Calibri" panose="020F0502020204030204" pitchFamily="34" charset="0"/>
              </a:rPr>
              <a:t>table with key characteristics of studies that were reviewed (e.g., author(s) name and year, sample size, country, population, type of reliability/validity) – for Option A; </a:t>
            </a:r>
            <a:r>
              <a:rPr lang="en-US" sz="1200" b="1" i="1" dirty="0">
                <a:solidFill>
                  <a:srgbClr val="C00000"/>
                </a:solidFill>
                <a:latin typeface="Calibri" panose="020F0502020204030204" pitchFamily="34" charset="0"/>
                <a:cs typeface="Calibri" panose="020F0502020204030204" pitchFamily="34" charset="0"/>
              </a:rPr>
              <a:t>or</a:t>
            </a:r>
          </a:p>
          <a:p>
            <a:pPr marL="161954" indent="-161954">
              <a:lnSpc>
                <a:spcPct val="150000"/>
              </a:lnSpc>
              <a:buFont typeface="Arial" panose="020B0604020202020204" pitchFamily="34" charset="0"/>
              <a:buChar char="•"/>
            </a:pPr>
            <a:r>
              <a:rPr lang="en-US" sz="1200" i="1" dirty="0">
                <a:solidFill>
                  <a:srgbClr val="C00000"/>
                </a:solidFill>
                <a:latin typeface="Calibri" panose="020F0502020204030204" pitchFamily="34" charset="0"/>
                <a:cs typeface="Calibri" panose="020F0502020204030204" pitchFamily="34" charset="0"/>
              </a:rPr>
              <a:t>evidence of construct validity (i.e., correlations with related constructs) and/or factor analysis scree plot – for Option B; </a:t>
            </a:r>
            <a:r>
              <a:rPr lang="en-US" sz="1200" b="1" i="1" dirty="0">
                <a:solidFill>
                  <a:srgbClr val="C00000"/>
                </a:solidFill>
                <a:latin typeface="Calibri" panose="020F0502020204030204" pitchFamily="34" charset="0"/>
                <a:cs typeface="Calibri" panose="020F0502020204030204" pitchFamily="34" charset="0"/>
              </a:rPr>
              <a:t>or</a:t>
            </a:r>
          </a:p>
          <a:p>
            <a:pPr marL="161954" indent="-161954">
              <a:lnSpc>
                <a:spcPct val="150000"/>
              </a:lnSpc>
              <a:buFont typeface="Arial" panose="020B0604020202020204" pitchFamily="34" charset="0"/>
              <a:buChar char="•"/>
            </a:pPr>
            <a:r>
              <a:rPr lang="en-US" sz="1200" i="1" dirty="0">
                <a:solidFill>
                  <a:srgbClr val="C00000"/>
                </a:solidFill>
                <a:latin typeface="Calibri" panose="020F0502020204030204" pitchFamily="34" charset="0"/>
                <a:cs typeface="Calibri" panose="020F0502020204030204" pitchFamily="34" charset="0"/>
              </a:rPr>
              <a:t>final list of items (with item-wise Cronbach’s alpha if item removed) and potentially evidence of construct validity – for Option C</a:t>
            </a:r>
          </a:p>
        </p:txBody>
      </p:sp>
      <p:sp>
        <p:nvSpPr>
          <p:cNvPr id="9" name="Rectangle 8">
            <a:extLst>
              <a:ext uri="{FF2B5EF4-FFF2-40B4-BE49-F238E27FC236}">
                <a16:creationId xmlns:a16="http://schemas.microsoft.com/office/drawing/2014/main" id="{7B9872BE-2EF2-6C22-A9C5-409A89371859}"/>
              </a:ext>
            </a:extLst>
          </p:cNvPr>
          <p:cNvSpPr/>
          <p:nvPr/>
        </p:nvSpPr>
        <p:spPr>
          <a:xfrm>
            <a:off x="7393891" y="1213777"/>
            <a:ext cx="3091875" cy="3429443"/>
          </a:xfrm>
          <a:prstGeom prst="rect">
            <a:avLst/>
          </a:prstGeom>
          <a:solidFill>
            <a:srgbClr val="94BC4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b="1" dirty="0">
              <a:solidFill>
                <a:schemeClr val="bg1"/>
              </a:solidFill>
              <a:latin typeface="Calibri" panose="020F0502020204030204" pitchFamily="34" charset="0"/>
              <a:ea typeface="Helvetica Neue" panose="02000503000000020004" pitchFamily="2" charset="0"/>
              <a:cs typeface="Calibri" panose="020F0502020204030204" pitchFamily="34" charset="0"/>
            </a:endParaRPr>
          </a:p>
          <a:p>
            <a:pPr algn="ctr"/>
            <a:r>
              <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rPr>
              <a:t>KEY MESSAGES </a:t>
            </a:r>
            <a:r>
              <a:rPr lang="en-US" sz="1200" b="1" dirty="0">
                <a:solidFill>
                  <a:srgbClr val="C00000"/>
                </a:solidFill>
                <a:latin typeface="Calibri" panose="020F0502020204030204" pitchFamily="34" charset="0"/>
                <a:ea typeface="Helvetica Neue" panose="02000503000000020004" pitchFamily="2" charset="0"/>
                <a:cs typeface="Calibri" panose="020F0502020204030204" pitchFamily="34" charset="0"/>
              </a:rPr>
              <a:t>(1 pt)</a:t>
            </a:r>
          </a:p>
          <a:p>
            <a:pPr algn="ctr"/>
            <a:endPar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endParaRPr>
          </a:p>
          <a:p>
            <a:pPr algn="ctr"/>
            <a:r>
              <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rPr>
              <a:t>(1) </a:t>
            </a:r>
            <a:r>
              <a:rPr lang="en-US" sz="1200" b="1" dirty="0">
                <a:solidFill>
                  <a:srgbClr val="C00000"/>
                </a:solidFill>
                <a:latin typeface="Calibri" panose="020F0502020204030204" pitchFamily="34" charset="0"/>
                <a:ea typeface="Helvetica Neue" panose="02000503000000020004" pitchFamily="2" charset="0"/>
                <a:cs typeface="Calibri" panose="020F0502020204030204" pitchFamily="34" charset="0"/>
              </a:rPr>
              <a:t>…</a:t>
            </a:r>
          </a:p>
          <a:p>
            <a:pPr algn="ctr"/>
            <a:endPar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endParaRPr>
          </a:p>
          <a:p>
            <a:pPr algn="ctr"/>
            <a:endPar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endParaRPr>
          </a:p>
          <a:p>
            <a:pPr algn="ctr"/>
            <a:endPar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endParaRPr>
          </a:p>
          <a:p>
            <a:pPr algn="ctr"/>
            <a:endPar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endParaRPr>
          </a:p>
          <a:p>
            <a:pPr algn="ctr"/>
            <a:r>
              <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rPr>
              <a:t>(2) </a:t>
            </a:r>
            <a:r>
              <a:rPr lang="en-US" sz="1200" b="1" dirty="0">
                <a:solidFill>
                  <a:srgbClr val="C00000"/>
                </a:solidFill>
                <a:latin typeface="Calibri" panose="020F0502020204030204" pitchFamily="34" charset="0"/>
                <a:ea typeface="Helvetica Neue" panose="02000503000000020004" pitchFamily="2" charset="0"/>
                <a:cs typeface="Calibri" panose="020F0502020204030204" pitchFamily="34" charset="0"/>
              </a:rPr>
              <a:t>…</a:t>
            </a:r>
          </a:p>
          <a:p>
            <a:pPr algn="ctr"/>
            <a:endPar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endParaRPr>
          </a:p>
          <a:p>
            <a:pPr algn="ctr"/>
            <a:endPar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endParaRPr>
          </a:p>
          <a:p>
            <a:pPr algn="ctr"/>
            <a:endPar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endParaRPr>
          </a:p>
          <a:p>
            <a:pPr algn="ctr"/>
            <a:endPar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endParaRPr>
          </a:p>
          <a:p>
            <a:pPr algn="ctr"/>
            <a:r>
              <a:rPr lang="en-US" sz="1200" b="1" dirty="0">
                <a:solidFill>
                  <a:schemeClr val="bg1"/>
                </a:solidFill>
                <a:latin typeface="Calibri" panose="020F0502020204030204" pitchFamily="34" charset="0"/>
                <a:ea typeface="Helvetica Neue" panose="02000503000000020004" pitchFamily="2" charset="0"/>
                <a:cs typeface="Calibri" panose="020F0502020204030204" pitchFamily="34" charset="0"/>
              </a:rPr>
              <a:t>(3) </a:t>
            </a:r>
            <a:r>
              <a:rPr lang="en-US" sz="1200" b="1" dirty="0">
                <a:solidFill>
                  <a:srgbClr val="C00000"/>
                </a:solidFill>
                <a:latin typeface="Calibri" panose="020F0502020204030204" pitchFamily="34" charset="0"/>
                <a:ea typeface="Helvetica Neue" panose="02000503000000020004" pitchFamily="2" charset="0"/>
                <a:cs typeface="Calibri" panose="020F0502020204030204" pitchFamily="34" charset="0"/>
              </a:rPr>
              <a:t>…</a:t>
            </a:r>
          </a:p>
        </p:txBody>
      </p:sp>
      <p:sp>
        <p:nvSpPr>
          <p:cNvPr id="2" name="Google Shape;69;p1">
            <a:extLst>
              <a:ext uri="{FF2B5EF4-FFF2-40B4-BE49-F238E27FC236}">
                <a16:creationId xmlns:a16="http://schemas.microsoft.com/office/drawing/2014/main" id="{F1265949-CCD2-40F8-306B-06DF0EFDE35D}"/>
              </a:ext>
            </a:extLst>
          </p:cNvPr>
          <p:cNvSpPr txBox="1"/>
          <p:nvPr/>
        </p:nvSpPr>
        <p:spPr>
          <a:xfrm>
            <a:off x="3908172" y="8385535"/>
            <a:ext cx="6564829"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References </a:t>
            </a:r>
            <a:r>
              <a:rPr lang="en-US" sz="1200" b="1" dirty="0">
                <a:solidFill>
                  <a:srgbClr val="C00000"/>
                </a:solidFill>
                <a:latin typeface="Calibri" panose="020F0502020204030204" pitchFamily="34" charset="0"/>
                <a:ea typeface="Montserrat"/>
                <a:cs typeface="Calibri" panose="020F0502020204030204" pitchFamily="34" charset="0"/>
                <a:sym typeface="Montserrat"/>
              </a:rPr>
              <a:t>(1 pt)</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12" name="Google Shape;67;p1">
            <a:extLst>
              <a:ext uri="{FF2B5EF4-FFF2-40B4-BE49-F238E27FC236}">
                <a16:creationId xmlns:a16="http://schemas.microsoft.com/office/drawing/2014/main" id="{C6557912-9C23-7B14-7A92-903A604472BA}"/>
              </a:ext>
            </a:extLst>
          </p:cNvPr>
          <p:cNvSpPr txBox="1"/>
          <p:nvPr/>
        </p:nvSpPr>
        <p:spPr>
          <a:xfrm>
            <a:off x="3914684" y="8704765"/>
            <a:ext cx="6530275" cy="552682"/>
          </a:xfrm>
          <a:prstGeom prst="rect">
            <a:avLst/>
          </a:prstGeom>
          <a:noFill/>
          <a:ln>
            <a:noFill/>
          </a:ln>
        </p:spPr>
        <p:txBody>
          <a:bodyPr spcFirstLastPara="1" wrap="square" lIns="5861" tIns="5861" rIns="5861" bIns="5861" anchor="t" anchorCtr="0">
            <a:noAutofit/>
          </a:bodyPr>
          <a:lstStyle/>
          <a:p>
            <a:pPr marL="202442" indent="-166453">
              <a:lnSpc>
                <a:spcPct val="115000"/>
              </a:lnSpc>
              <a:buClr>
                <a:schemeClr val="dk1"/>
              </a:buClr>
              <a:buSzPct val="100000"/>
              <a:buChar char="•"/>
            </a:pPr>
            <a:r>
              <a:rPr lang="en-US" sz="1200" i="1" dirty="0">
                <a:solidFill>
                  <a:srgbClr val="C00000"/>
                </a:solidFill>
                <a:latin typeface="Calibri" panose="020F0502020204030204" pitchFamily="34" charset="0"/>
                <a:cs typeface="Calibri" panose="020F0502020204030204" pitchFamily="34" charset="0"/>
              </a:rPr>
              <a:t>NHS data</a:t>
            </a:r>
          </a:p>
          <a:p>
            <a:pPr marL="202442" indent="-166453">
              <a:lnSpc>
                <a:spcPct val="115000"/>
              </a:lnSpc>
              <a:buClr>
                <a:schemeClr val="dk1"/>
              </a:buClr>
              <a:buSzPct val="100000"/>
              <a:buFont typeface="Arial"/>
              <a:buChar char="•"/>
            </a:pPr>
            <a:r>
              <a:rPr lang="en-US" sz="1200" i="1" dirty="0" err="1">
                <a:solidFill>
                  <a:srgbClr val="C00000"/>
                </a:solidFill>
                <a:latin typeface="Calibri" panose="020F0502020204030204" pitchFamily="34" charset="0"/>
                <a:cs typeface="Calibri" panose="020F0502020204030204" pitchFamily="34" charset="0"/>
              </a:rPr>
              <a:t>Zhenlong</a:t>
            </a:r>
            <a:r>
              <a:rPr lang="en-US" sz="1200" i="1" dirty="0">
                <a:solidFill>
                  <a:srgbClr val="C00000"/>
                </a:solidFill>
                <a:latin typeface="Calibri" panose="020F0502020204030204" pitchFamily="34" charset="0"/>
                <a:cs typeface="Calibri" panose="020F0502020204030204" pitchFamily="34" charset="0"/>
              </a:rPr>
              <a:t> Jiang</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594</Words>
  <Application>Microsoft Macintosh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Mona Dolan</dc:creator>
  <cp:lastModifiedBy>Jordan Amann</cp:lastModifiedBy>
  <cp:revision>34</cp:revision>
  <cp:lastPrinted>2023-11-17T20:50:15Z</cp:lastPrinted>
  <dcterms:created xsi:type="dcterms:W3CDTF">2016-06-23T11:49:10Z</dcterms:created>
  <dcterms:modified xsi:type="dcterms:W3CDTF">2024-11-29T20:30:17Z</dcterms:modified>
</cp:coreProperties>
</file>