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5544800" cy="100584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userDrawn="1">
          <p15:clr>
            <a:srgbClr val="A4A3A4"/>
          </p15:clr>
        </p15:guide>
        <p15:guide id="2" pos="4896"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hFSXak6oGq6CQZuXY+Y3SbOekwM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BC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255BEC-84A7-4F26-8D85-65A535883254}">
  <a:tblStyle styleId="{9B255BEC-84A7-4F26-8D85-65A53588325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A80D1B1-F56F-4115-A591-C2BF9E6C8C8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5136"/>
  </p:normalViewPr>
  <p:slideViewPr>
    <p:cSldViewPr snapToGrid="0">
      <p:cViewPr>
        <p:scale>
          <a:sx n="90" d="100"/>
          <a:sy n="90" d="100"/>
        </p:scale>
        <p:origin x="1608" y="-648"/>
      </p:cViewPr>
      <p:guideLst>
        <p:guide orient="horz" pos="3168"/>
        <p:guide pos="48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15" Type="http://schemas.openxmlformats.org/officeDocument/2006/relationships/theme" Target="theme/theme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67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67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81088" y="1162050"/>
            <a:ext cx="4848225"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73575"/>
            <a:ext cx="5607050" cy="36607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67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67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1081088" y="1162050"/>
            <a:ext cx="4848225"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701675" y="4473575"/>
            <a:ext cx="5607050" cy="36607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1:notes"/>
          <p:cNvSpPr txBox="1">
            <a:spLocks noGrp="1"/>
          </p:cNvSpPr>
          <p:nvPr>
            <p:ph type="sldNum" idx="12"/>
          </p:nvPr>
        </p:nvSpPr>
        <p:spPr>
          <a:xfrm>
            <a:off x="3970338" y="8829675"/>
            <a:ext cx="3038475" cy="4667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20ff9fd724c_1_24"/>
          <p:cNvSpPr txBox="1">
            <a:spLocks noGrp="1"/>
          </p:cNvSpPr>
          <p:nvPr>
            <p:ph type="ctrTitle"/>
          </p:nvPr>
        </p:nvSpPr>
        <p:spPr>
          <a:xfrm>
            <a:off x="529906" y="1456057"/>
            <a:ext cx="14485063" cy="4014038"/>
          </a:xfrm>
          <a:prstGeom prst="rect">
            <a:avLst/>
          </a:prstGeom>
        </p:spPr>
        <p:txBody>
          <a:bodyPr spcFirstLastPara="1" wrap="square" lIns="422750" tIns="422750" rIns="422750" bIns="422750" anchor="b" anchorCtr="0">
            <a:normAutofit/>
          </a:bodyPr>
          <a:lstStyle>
            <a:lvl1pPr lvl="0" algn="ctr">
              <a:spcBef>
                <a:spcPts val="0"/>
              </a:spcBef>
              <a:spcAft>
                <a:spcPts val="0"/>
              </a:spcAft>
              <a:buSzPts val="24000"/>
              <a:buNone/>
              <a:defRPr sz="8502"/>
            </a:lvl1pPr>
            <a:lvl2pPr lvl="1" algn="ctr">
              <a:spcBef>
                <a:spcPts val="0"/>
              </a:spcBef>
              <a:spcAft>
                <a:spcPts val="0"/>
              </a:spcAft>
              <a:buSzPts val="24000"/>
              <a:buNone/>
              <a:defRPr sz="8502"/>
            </a:lvl2pPr>
            <a:lvl3pPr lvl="2" algn="ctr">
              <a:spcBef>
                <a:spcPts val="0"/>
              </a:spcBef>
              <a:spcAft>
                <a:spcPts val="0"/>
              </a:spcAft>
              <a:buSzPts val="24000"/>
              <a:buNone/>
              <a:defRPr sz="8502"/>
            </a:lvl3pPr>
            <a:lvl4pPr lvl="3" algn="ctr">
              <a:spcBef>
                <a:spcPts val="0"/>
              </a:spcBef>
              <a:spcAft>
                <a:spcPts val="0"/>
              </a:spcAft>
              <a:buSzPts val="24000"/>
              <a:buNone/>
              <a:defRPr sz="8502"/>
            </a:lvl4pPr>
            <a:lvl5pPr lvl="4" algn="ctr">
              <a:spcBef>
                <a:spcPts val="0"/>
              </a:spcBef>
              <a:spcAft>
                <a:spcPts val="0"/>
              </a:spcAft>
              <a:buSzPts val="24000"/>
              <a:buNone/>
              <a:defRPr sz="8502"/>
            </a:lvl5pPr>
            <a:lvl6pPr lvl="5" algn="ctr">
              <a:spcBef>
                <a:spcPts val="0"/>
              </a:spcBef>
              <a:spcAft>
                <a:spcPts val="0"/>
              </a:spcAft>
              <a:buSzPts val="24000"/>
              <a:buNone/>
              <a:defRPr sz="8502"/>
            </a:lvl6pPr>
            <a:lvl7pPr lvl="6" algn="ctr">
              <a:spcBef>
                <a:spcPts val="0"/>
              </a:spcBef>
              <a:spcAft>
                <a:spcPts val="0"/>
              </a:spcAft>
              <a:buSzPts val="24000"/>
              <a:buNone/>
              <a:defRPr sz="8502"/>
            </a:lvl7pPr>
            <a:lvl8pPr lvl="7" algn="ctr">
              <a:spcBef>
                <a:spcPts val="0"/>
              </a:spcBef>
              <a:spcAft>
                <a:spcPts val="0"/>
              </a:spcAft>
              <a:buSzPts val="24000"/>
              <a:buNone/>
              <a:defRPr sz="8502"/>
            </a:lvl8pPr>
            <a:lvl9pPr lvl="8" algn="ctr">
              <a:spcBef>
                <a:spcPts val="0"/>
              </a:spcBef>
              <a:spcAft>
                <a:spcPts val="0"/>
              </a:spcAft>
              <a:buSzPts val="24000"/>
              <a:buNone/>
              <a:defRPr sz="8502"/>
            </a:lvl9pPr>
          </a:lstStyle>
          <a:p>
            <a:endParaRPr/>
          </a:p>
        </p:txBody>
      </p:sp>
      <p:sp>
        <p:nvSpPr>
          <p:cNvPr id="15" name="Google Shape;15;g20ff9fd724c_1_24"/>
          <p:cNvSpPr txBox="1">
            <a:spLocks noGrp="1"/>
          </p:cNvSpPr>
          <p:nvPr>
            <p:ph type="subTitle" idx="1"/>
          </p:nvPr>
        </p:nvSpPr>
        <p:spPr>
          <a:xfrm>
            <a:off x="529892" y="5542289"/>
            <a:ext cx="14485063" cy="1549900"/>
          </a:xfrm>
          <a:prstGeom prst="rect">
            <a:avLst/>
          </a:prstGeom>
        </p:spPr>
        <p:txBody>
          <a:bodyPr spcFirstLastPara="1" wrap="square" lIns="422750" tIns="422750" rIns="422750" bIns="422750" anchor="t" anchorCtr="0">
            <a:normAutofit/>
          </a:bodyPr>
          <a:lstStyle>
            <a:lvl1pPr lvl="0" algn="ctr">
              <a:lnSpc>
                <a:spcPct val="100000"/>
              </a:lnSpc>
              <a:spcBef>
                <a:spcPts val="0"/>
              </a:spcBef>
              <a:spcAft>
                <a:spcPts val="0"/>
              </a:spcAft>
              <a:buSzPts val="12900"/>
              <a:buNone/>
              <a:defRPr sz="4570"/>
            </a:lvl1pPr>
            <a:lvl2pPr lvl="1" algn="ctr">
              <a:lnSpc>
                <a:spcPct val="100000"/>
              </a:lnSpc>
              <a:spcBef>
                <a:spcPts val="0"/>
              </a:spcBef>
              <a:spcAft>
                <a:spcPts val="0"/>
              </a:spcAft>
              <a:buSzPts val="12900"/>
              <a:buNone/>
              <a:defRPr sz="4570"/>
            </a:lvl2pPr>
            <a:lvl3pPr lvl="2" algn="ctr">
              <a:lnSpc>
                <a:spcPct val="100000"/>
              </a:lnSpc>
              <a:spcBef>
                <a:spcPts val="0"/>
              </a:spcBef>
              <a:spcAft>
                <a:spcPts val="0"/>
              </a:spcAft>
              <a:buSzPts val="12900"/>
              <a:buNone/>
              <a:defRPr sz="4570"/>
            </a:lvl3pPr>
            <a:lvl4pPr lvl="3" algn="ctr">
              <a:lnSpc>
                <a:spcPct val="100000"/>
              </a:lnSpc>
              <a:spcBef>
                <a:spcPts val="0"/>
              </a:spcBef>
              <a:spcAft>
                <a:spcPts val="0"/>
              </a:spcAft>
              <a:buSzPts val="12900"/>
              <a:buNone/>
              <a:defRPr sz="4570"/>
            </a:lvl4pPr>
            <a:lvl5pPr lvl="4" algn="ctr">
              <a:lnSpc>
                <a:spcPct val="100000"/>
              </a:lnSpc>
              <a:spcBef>
                <a:spcPts val="0"/>
              </a:spcBef>
              <a:spcAft>
                <a:spcPts val="0"/>
              </a:spcAft>
              <a:buSzPts val="12900"/>
              <a:buNone/>
              <a:defRPr sz="4570"/>
            </a:lvl5pPr>
            <a:lvl6pPr lvl="5" algn="ctr">
              <a:lnSpc>
                <a:spcPct val="100000"/>
              </a:lnSpc>
              <a:spcBef>
                <a:spcPts val="0"/>
              </a:spcBef>
              <a:spcAft>
                <a:spcPts val="0"/>
              </a:spcAft>
              <a:buSzPts val="12900"/>
              <a:buNone/>
              <a:defRPr sz="4570"/>
            </a:lvl6pPr>
            <a:lvl7pPr lvl="6" algn="ctr">
              <a:lnSpc>
                <a:spcPct val="100000"/>
              </a:lnSpc>
              <a:spcBef>
                <a:spcPts val="0"/>
              </a:spcBef>
              <a:spcAft>
                <a:spcPts val="0"/>
              </a:spcAft>
              <a:buSzPts val="12900"/>
              <a:buNone/>
              <a:defRPr sz="4570"/>
            </a:lvl7pPr>
            <a:lvl8pPr lvl="7" algn="ctr">
              <a:lnSpc>
                <a:spcPct val="100000"/>
              </a:lnSpc>
              <a:spcBef>
                <a:spcPts val="0"/>
              </a:spcBef>
              <a:spcAft>
                <a:spcPts val="0"/>
              </a:spcAft>
              <a:buSzPts val="12900"/>
              <a:buNone/>
              <a:defRPr sz="4570"/>
            </a:lvl8pPr>
            <a:lvl9pPr lvl="8" algn="ctr">
              <a:lnSpc>
                <a:spcPct val="100000"/>
              </a:lnSpc>
              <a:spcBef>
                <a:spcPts val="0"/>
              </a:spcBef>
              <a:spcAft>
                <a:spcPts val="0"/>
              </a:spcAft>
              <a:buSzPts val="12900"/>
              <a:buNone/>
              <a:defRPr sz="4570"/>
            </a:lvl9pPr>
          </a:lstStyle>
          <a:p>
            <a:endParaRPr/>
          </a:p>
        </p:txBody>
      </p:sp>
      <p:sp>
        <p:nvSpPr>
          <p:cNvPr id="16" name="Google Shape;16;g20ff9fd724c_1_24"/>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20ff9fd724c_1_59"/>
          <p:cNvSpPr txBox="1">
            <a:spLocks noGrp="1"/>
          </p:cNvSpPr>
          <p:nvPr>
            <p:ph type="title" hasCustomPrompt="1"/>
          </p:nvPr>
        </p:nvSpPr>
        <p:spPr>
          <a:xfrm>
            <a:off x="529892" y="2163090"/>
            <a:ext cx="14485063" cy="3839825"/>
          </a:xfrm>
          <a:prstGeom prst="rect">
            <a:avLst/>
          </a:prstGeom>
        </p:spPr>
        <p:txBody>
          <a:bodyPr spcFirstLastPara="1" wrap="square" lIns="422750" tIns="422750" rIns="422750" bIns="422750" anchor="b" anchorCtr="0">
            <a:normAutofit/>
          </a:bodyPr>
          <a:lstStyle>
            <a:lvl1pPr lvl="0" algn="ctr">
              <a:spcBef>
                <a:spcPts val="0"/>
              </a:spcBef>
              <a:spcAft>
                <a:spcPts val="0"/>
              </a:spcAft>
              <a:buSzPts val="55500"/>
              <a:buNone/>
              <a:defRPr sz="19660"/>
            </a:lvl1pPr>
            <a:lvl2pPr lvl="1" algn="ctr">
              <a:spcBef>
                <a:spcPts val="0"/>
              </a:spcBef>
              <a:spcAft>
                <a:spcPts val="0"/>
              </a:spcAft>
              <a:buSzPts val="55500"/>
              <a:buNone/>
              <a:defRPr sz="19660"/>
            </a:lvl2pPr>
            <a:lvl3pPr lvl="2" algn="ctr">
              <a:spcBef>
                <a:spcPts val="0"/>
              </a:spcBef>
              <a:spcAft>
                <a:spcPts val="0"/>
              </a:spcAft>
              <a:buSzPts val="55500"/>
              <a:buNone/>
              <a:defRPr sz="19660"/>
            </a:lvl3pPr>
            <a:lvl4pPr lvl="3" algn="ctr">
              <a:spcBef>
                <a:spcPts val="0"/>
              </a:spcBef>
              <a:spcAft>
                <a:spcPts val="0"/>
              </a:spcAft>
              <a:buSzPts val="55500"/>
              <a:buNone/>
              <a:defRPr sz="19660"/>
            </a:lvl4pPr>
            <a:lvl5pPr lvl="4" algn="ctr">
              <a:spcBef>
                <a:spcPts val="0"/>
              </a:spcBef>
              <a:spcAft>
                <a:spcPts val="0"/>
              </a:spcAft>
              <a:buSzPts val="55500"/>
              <a:buNone/>
              <a:defRPr sz="19660"/>
            </a:lvl5pPr>
            <a:lvl6pPr lvl="5" algn="ctr">
              <a:spcBef>
                <a:spcPts val="0"/>
              </a:spcBef>
              <a:spcAft>
                <a:spcPts val="0"/>
              </a:spcAft>
              <a:buSzPts val="55500"/>
              <a:buNone/>
              <a:defRPr sz="19660"/>
            </a:lvl6pPr>
            <a:lvl7pPr lvl="6" algn="ctr">
              <a:spcBef>
                <a:spcPts val="0"/>
              </a:spcBef>
              <a:spcAft>
                <a:spcPts val="0"/>
              </a:spcAft>
              <a:buSzPts val="55500"/>
              <a:buNone/>
              <a:defRPr sz="19660"/>
            </a:lvl7pPr>
            <a:lvl8pPr lvl="7" algn="ctr">
              <a:spcBef>
                <a:spcPts val="0"/>
              </a:spcBef>
              <a:spcAft>
                <a:spcPts val="0"/>
              </a:spcAft>
              <a:buSzPts val="55500"/>
              <a:buNone/>
              <a:defRPr sz="19660"/>
            </a:lvl8pPr>
            <a:lvl9pPr lvl="8" algn="ctr">
              <a:spcBef>
                <a:spcPts val="0"/>
              </a:spcBef>
              <a:spcAft>
                <a:spcPts val="0"/>
              </a:spcAft>
              <a:buSzPts val="55500"/>
              <a:buNone/>
              <a:defRPr sz="19660"/>
            </a:lvl9pPr>
          </a:lstStyle>
          <a:p>
            <a:r>
              <a:t>xx%</a:t>
            </a:r>
          </a:p>
        </p:txBody>
      </p:sp>
      <p:sp>
        <p:nvSpPr>
          <p:cNvPr id="50" name="Google Shape;50;g20ff9fd724c_1_59"/>
          <p:cNvSpPr txBox="1">
            <a:spLocks noGrp="1"/>
          </p:cNvSpPr>
          <p:nvPr>
            <p:ph type="body" idx="1"/>
          </p:nvPr>
        </p:nvSpPr>
        <p:spPr>
          <a:xfrm>
            <a:off x="529892" y="6164351"/>
            <a:ext cx="14485063" cy="2543750"/>
          </a:xfrm>
          <a:prstGeom prst="rect">
            <a:avLst/>
          </a:prstGeom>
        </p:spPr>
        <p:txBody>
          <a:bodyPr spcFirstLastPara="1" wrap="square" lIns="422750" tIns="422750" rIns="422750" bIns="422750" anchor="t" anchorCtr="0">
            <a:normAutofit/>
          </a:bodyPr>
          <a:lstStyle>
            <a:lvl1pPr marL="161954" lvl="0" indent="-267674" algn="ctr">
              <a:spcBef>
                <a:spcPts val="0"/>
              </a:spcBef>
              <a:spcAft>
                <a:spcPts val="0"/>
              </a:spcAft>
              <a:buSzPts val="8300"/>
              <a:buChar char="●"/>
              <a:defRPr/>
            </a:lvl1pPr>
            <a:lvl2pPr marL="323907" lvl="1" indent="-227185" algn="ctr">
              <a:spcBef>
                <a:spcPts val="0"/>
              </a:spcBef>
              <a:spcAft>
                <a:spcPts val="0"/>
              </a:spcAft>
              <a:buSzPts val="6500"/>
              <a:buChar char="○"/>
              <a:defRPr/>
            </a:lvl2pPr>
            <a:lvl3pPr marL="485862" lvl="2" indent="-227185" algn="ctr">
              <a:spcBef>
                <a:spcPts val="0"/>
              </a:spcBef>
              <a:spcAft>
                <a:spcPts val="0"/>
              </a:spcAft>
              <a:buSzPts val="6500"/>
              <a:buChar char="■"/>
              <a:defRPr/>
            </a:lvl3pPr>
            <a:lvl4pPr marL="647815" lvl="3" indent="-227185" algn="ctr">
              <a:spcBef>
                <a:spcPts val="0"/>
              </a:spcBef>
              <a:spcAft>
                <a:spcPts val="0"/>
              </a:spcAft>
              <a:buSzPts val="6500"/>
              <a:buChar char="●"/>
              <a:defRPr/>
            </a:lvl4pPr>
            <a:lvl5pPr marL="809769" lvl="4" indent="-227185" algn="ctr">
              <a:spcBef>
                <a:spcPts val="0"/>
              </a:spcBef>
              <a:spcAft>
                <a:spcPts val="0"/>
              </a:spcAft>
              <a:buSzPts val="6500"/>
              <a:buChar char="○"/>
              <a:defRPr/>
            </a:lvl5pPr>
            <a:lvl6pPr marL="971722" lvl="5" indent="-227185" algn="ctr">
              <a:spcBef>
                <a:spcPts val="0"/>
              </a:spcBef>
              <a:spcAft>
                <a:spcPts val="0"/>
              </a:spcAft>
              <a:buSzPts val="6500"/>
              <a:buChar char="■"/>
              <a:defRPr/>
            </a:lvl6pPr>
            <a:lvl7pPr marL="1133677" lvl="6" indent="-227185" algn="ctr">
              <a:spcBef>
                <a:spcPts val="0"/>
              </a:spcBef>
              <a:spcAft>
                <a:spcPts val="0"/>
              </a:spcAft>
              <a:buSzPts val="6500"/>
              <a:buChar char="●"/>
              <a:defRPr/>
            </a:lvl7pPr>
            <a:lvl8pPr marL="1295630" lvl="7" indent="-227185" algn="ctr">
              <a:spcBef>
                <a:spcPts val="0"/>
              </a:spcBef>
              <a:spcAft>
                <a:spcPts val="0"/>
              </a:spcAft>
              <a:buSzPts val="6500"/>
              <a:buChar char="○"/>
              <a:defRPr/>
            </a:lvl8pPr>
            <a:lvl9pPr marL="1457584" lvl="8" indent="-227185" algn="ctr">
              <a:spcBef>
                <a:spcPts val="0"/>
              </a:spcBef>
              <a:spcAft>
                <a:spcPts val="0"/>
              </a:spcAft>
              <a:buSzPts val="6500"/>
              <a:buChar char="■"/>
              <a:defRPr/>
            </a:lvl9pPr>
          </a:lstStyle>
          <a:p>
            <a:endParaRPr/>
          </a:p>
        </p:txBody>
      </p:sp>
      <p:sp>
        <p:nvSpPr>
          <p:cNvPr id="51" name="Google Shape;51;g20ff9fd724c_1_59"/>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20ff9fd724c_1_63"/>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4"/>
        <p:cNvGrpSpPr/>
        <p:nvPr/>
      </p:nvGrpSpPr>
      <p:grpSpPr>
        <a:xfrm>
          <a:off x="0" y="0"/>
          <a:ext cx="0" cy="0"/>
          <a:chOff x="0" y="0"/>
          <a:chExt cx="0" cy="0"/>
        </a:xfrm>
      </p:grpSpPr>
      <p:sp>
        <p:nvSpPr>
          <p:cNvPr id="55" name="Google Shape;55;g20ff9fd724c_1_65"/>
          <p:cNvSpPr txBox="1">
            <a:spLocks noGrp="1"/>
          </p:cNvSpPr>
          <p:nvPr>
            <p:ph type="title"/>
          </p:nvPr>
        </p:nvSpPr>
        <p:spPr>
          <a:xfrm rot="5400000">
            <a:off x="8538142" y="3121603"/>
            <a:ext cx="8524038" cy="3351869"/>
          </a:xfrm>
          <a:prstGeom prst="rect">
            <a:avLst/>
          </a:prstGeom>
          <a:noFill/>
          <a:ln>
            <a:noFill/>
          </a:ln>
        </p:spPr>
        <p:txBody>
          <a:bodyPr spcFirstLastPara="1" wrap="square" lIns="114475" tIns="57225" rIns="114475" bIns="57225" anchor="ctr" anchorCtr="0">
            <a:normAutofit/>
          </a:bodyPr>
          <a:lstStyle>
            <a:lvl1pPr lvl="0" algn="l" rtl="0">
              <a:lnSpc>
                <a:spcPct val="90000"/>
              </a:lnSpc>
              <a:spcBef>
                <a:spcPts val="0"/>
              </a:spcBef>
              <a:spcAft>
                <a:spcPts val="0"/>
              </a:spcAft>
              <a:buClr>
                <a:schemeClr val="dk1"/>
              </a:buClr>
              <a:buSzPts val="2300"/>
              <a:buNone/>
              <a:defRPr/>
            </a:lvl1pPr>
            <a:lvl2pPr lvl="1" rtl="0">
              <a:spcBef>
                <a:spcPts val="0"/>
              </a:spcBef>
              <a:spcAft>
                <a:spcPts val="0"/>
              </a:spcAft>
              <a:buSzPts val="12900"/>
              <a:buNone/>
              <a:defRPr/>
            </a:lvl2pPr>
            <a:lvl3pPr lvl="2" rtl="0">
              <a:spcBef>
                <a:spcPts val="0"/>
              </a:spcBef>
              <a:spcAft>
                <a:spcPts val="0"/>
              </a:spcAft>
              <a:buSzPts val="12900"/>
              <a:buNone/>
              <a:defRPr/>
            </a:lvl3pPr>
            <a:lvl4pPr lvl="3" rtl="0">
              <a:spcBef>
                <a:spcPts val="0"/>
              </a:spcBef>
              <a:spcAft>
                <a:spcPts val="0"/>
              </a:spcAft>
              <a:buSzPts val="12900"/>
              <a:buNone/>
              <a:defRPr/>
            </a:lvl4pPr>
            <a:lvl5pPr lvl="4" rtl="0">
              <a:spcBef>
                <a:spcPts val="0"/>
              </a:spcBef>
              <a:spcAft>
                <a:spcPts val="0"/>
              </a:spcAft>
              <a:buSzPts val="12900"/>
              <a:buNone/>
              <a:defRPr/>
            </a:lvl5pPr>
            <a:lvl6pPr lvl="5" rtl="0">
              <a:spcBef>
                <a:spcPts val="0"/>
              </a:spcBef>
              <a:spcAft>
                <a:spcPts val="0"/>
              </a:spcAft>
              <a:buSzPts val="12900"/>
              <a:buNone/>
              <a:defRPr/>
            </a:lvl6pPr>
            <a:lvl7pPr lvl="6" rtl="0">
              <a:spcBef>
                <a:spcPts val="0"/>
              </a:spcBef>
              <a:spcAft>
                <a:spcPts val="0"/>
              </a:spcAft>
              <a:buSzPts val="12900"/>
              <a:buNone/>
              <a:defRPr/>
            </a:lvl7pPr>
            <a:lvl8pPr lvl="7" rtl="0">
              <a:spcBef>
                <a:spcPts val="0"/>
              </a:spcBef>
              <a:spcAft>
                <a:spcPts val="0"/>
              </a:spcAft>
              <a:buSzPts val="12900"/>
              <a:buNone/>
              <a:defRPr/>
            </a:lvl8pPr>
            <a:lvl9pPr lvl="8" rtl="0">
              <a:spcBef>
                <a:spcPts val="0"/>
              </a:spcBef>
              <a:spcAft>
                <a:spcPts val="0"/>
              </a:spcAft>
              <a:buSzPts val="12900"/>
              <a:buNone/>
              <a:defRPr/>
            </a:lvl9pPr>
          </a:lstStyle>
          <a:p>
            <a:endParaRPr/>
          </a:p>
        </p:txBody>
      </p:sp>
      <p:sp>
        <p:nvSpPr>
          <p:cNvPr id="56" name="Google Shape;56;g20ff9fd724c_1_65"/>
          <p:cNvSpPr txBox="1">
            <a:spLocks noGrp="1"/>
          </p:cNvSpPr>
          <p:nvPr>
            <p:ph type="body" idx="1"/>
          </p:nvPr>
        </p:nvSpPr>
        <p:spPr>
          <a:xfrm rot="5400000">
            <a:off x="1737281" y="-133102"/>
            <a:ext cx="8524038" cy="9861275"/>
          </a:xfrm>
          <a:prstGeom prst="rect">
            <a:avLst/>
          </a:prstGeom>
          <a:noFill/>
          <a:ln>
            <a:noFill/>
          </a:ln>
        </p:spPr>
        <p:txBody>
          <a:bodyPr spcFirstLastPara="1" wrap="square" lIns="114475" tIns="57225" rIns="114475" bIns="57225" anchor="t" anchorCtr="0">
            <a:normAutofit/>
          </a:bodyPr>
          <a:lstStyle>
            <a:lvl1pPr marL="161954" lvl="0" indent="-132712" algn="l" rtl="0">
              <a:lnSpc>
                <a:spcPct val="90000"/>
              </a:lnSpc>
              <a:spcBef>
                <a:spcPts val="1133"/>
              </a:spcBef>
              <a:spcAft>
                <a:spcPts val="0"/>
              </a:spcAft>
              <a:buClr>
                <a:schemeClr val="dk1"/>
              </a:buClr>
              <a:buSzPts val="2300"/>
              <a:buChar char="●"/>
              <a:defRPr/>
            </a:lvl1pPr>
            <a:lvl2pPr marL="323907" lvl="1" indent="-132712" algn="l" rtl="0">
              <a:lnSpc>
                <a:spcPct val="90000"/>
              </a:lnSpc>
              <a:spcBef>
                <a:spcPts val="1948"/>
              </a:spcBef>
              <a:spcAft>
                <a:spcPts val="0"/>
              </a:spcAft>
              <a:buClr>
                <a:schemeClr val="dk1"/>
              </a:buClr>
              <a:buSzPts val="2300"/>
              <a:buChar char="○"/>
              <a:defRPr/>
            </a:lvl2pPr>
            <a:lvl3pPr marL="485862" lvl="2" indent="-132712" algn="l" rtl="0">
              <a:lnSpc>
                <a:spcPct val="90000"/>
              </a:lnSpc>
              <a:spcBef>
                <a:spcPts val="1948"/>
              </a:spcBef>
              <a:spcAft>
                <a:spcPts val="0"/>
              </a:spcAft>
              <a:buClr>
                <a:schemeClr val="dk1"/>
              </a:buClr>
              <a:buSzPts val="2300"/>
              <a:buChar char="■"/>
              <a:defRPr/>
            </a:lvl3pPr>
            <a:lvl4pPr marL="647815" lvl="3" indent="-132712" algn="l" rtl="0">
              <a:lnSpc>
                <a:spcPct val="90000"/>
              </a:lnSpc>
              <a:spcBef>
                <a:spcPts val="1948"/>
              </a:spcBef>
              <a:spcAft>
                <a:spcPts val="0"/>
              </a:spcAft>
              <a:buClr>
                <a:schemeClr val="dk1"/>
              </a:buClr>
              <a:buSzPts val="2300"/>
              <a:buChar char="●"/>
              <a:defRPr/>
            </a:lvl4pPr>
            <a:lvl5pPr marL="809769" lvl="4" indent="-132712" algn="l" rtl="0">
              <a:lnSpc>
                <a:spcPct val="90000"/>
              </a:lnSpc>
              <a:spcBef>
                <a:spcPts val="1948"/>
              </a:spcBef>
              <a:spcAft>
                <a:spcPts val="0"/>
              </a:spcAft>
              <a:buClr>
                <a:schemeClr val="dk1"/>
              </a:buClr>
              <a:buSzPts val="2300"/>
              <a:buChar char="○"/>
              <a:defRPr/>
            </a:lvl5pPr>
            <a:lvl6pPr marL="971722" lvl="5" indent="-132712" algn="l" rtl="0">
              <a:lnSpc>
                <a:spcPct val="90000"/>
              </a:lnSpc>
              <a:spcBef>
                <a:spcPts val="1948"/>
              </a:spcBef>
              <a:spcAft>
                <a:spcPts val="0"/>
              </a:spcAft>
              <a:buClr>
                <a:schemeClr val="dk1"/>
              </a:buClr>
              <a:buSzPts val="2300"/>
              <a:buChar char="■"/>
              <a:defRPr/>
            </a:lvl6pPr>
            <a:lvl7pPr marL="1133677" lvl="6" indent="-132712" algn="l" rtl="0">
              <a:lnSpc>
                <a:spcPct val="90000"/>
              </a:lnSpc>
              <a:spcBef>
                <a:spcPts val="1948"/>
              </a:spcBef>
              <a:spcAft>
                <a:spcPts val="0"/>
              </a:spcAft>
              <a:buClr>
                <a:schemeClr val="dk1"/>
              </a:buClr>
              <a:buSzPts val="2300"/>
              <a:buChar char="●"/>
              <a:defRPr/>
            </a:lvl7pPr>
            <a:lvl8pPr marL="1295630" lvl="7" indent="-132712" algn="l" rtl="0">
              <a:lnSpc>
                <a:spcPct val="90000"/>
              </a:lnSpc>
              <a:spcBef>
                <a:spcPts val="1948"/>
              </a:spcBef>
              <a:spcAft>
                <a:spcPts val="0"/>
              </a:spcAft>
              <a:buClr>
                <a:schemeClr val="dk1"/>
              </a:buClr>
              <a:buSzPts val="2300"/>
              <a:buChar char="○"/>
              <a:defRPr/>
            </a:lvl8pPr>
            <a:lvl9pPr marL="1457584" lvl="8" indent="-132712" algn="l" rtl="0">
              <a:lnSpc>
                <a:spcPct val="90000"/>
              </a:lnSpc>
              <a:spcBef>
                <a:spcPts val="1948"/>
              </a:spcBef>
              <a:spcAft>
                <a:spcPts val="1948"/>
              </a:spcAft>
              <a:buClr>
                <a:schemeClr val="dk1"/>
              </a:buClr>
              <a:buSzPts val="2300"/>
              <a:buChar char="■"/>
              <a:defRPr/>
            </a:lvl9pPr>
          </a:lstStyle>
          <a:p>
            <a:endParaRPr/>
          </a:p>
        </p:txBody>
      </p:sp>
      <p:sp>
        <p:nvSpPr>
          <p:cNvPr id="57" name="Google Shape;57;g20ff9fd724c_1_65"/>
          <p:cNvSpPr txBox="1">
            <a:spLocks noGrp="1"/>
          </p:cNvSpPr>
          <p:nvPr>
            <p:ph type="dt" idx="10"/>
          </p:nvPr>
        </p:nvSpPr>
        <p:spPr>
          <a:xfrm>
            <a:off x="1068705" y="9322649"/>
            <a:ext cx="3497538" cy="535425"/>
          </a:xfrm>
          <a:prstGeom prst="rect">
            <a:avLst/>
          </a:prstGeom>
          <a:noFill/>
          <a:ln>
            <a:noFill/>
          </a:ln>
        </p:spPr>
        <p:txBody>
          <a:bodyPr spcFirstLastPara="1" wrap="square" lIns="114475" tIns="57225" rIns="114475" bIns="57225" anchor="ctr" anchorCtr="0">
            <a:noAutofit/>
          </a:bodyPr>
          <a:lstStyle>
            <a:lvl1pPr lvl="0" algn="l" rtl="0">
              <a:spcBef>
                <a:spcPts val="0"/>
              </a:spcBef>
              <a:spcAft>
                <a:spcPts val="0"/>
              </a:spcAft>
              <a:buSzPts val="1800"/>
              <a:buNone/>
              <a:defRPr sz="638"/>
            </a:lvl1pPr>
            <a:lvl2pPr lvl="1" algn="l" rtl="0">
              <a:spcBef>
                <a:spcPts val="0"/>
              </a:spcBef>
              <a:spcAft>
                <a:spcPts val="0"/>
              </a:spcAft>
              <a:buSzPts val="1800"/>
              <a:buNone/>
              <a:defRPr sz="638"/>
            </a:lvl2pPr>
            <a:lvl3pPr lvl="2" algn="l" rtl="0">
              <a:spcBef>
                <a:spcPts val="0"/>
              </a:spcBef>
              <a:spcAft>
                <a:spcPts val="0"/>
              </a:spcAft>
              <a:buSzPts val="1800"/>
              <a:buNone/>
              <a:defRPr sz="638"/>
            </a:lvl3pPr>
            <a:lvl4pPr lvl="3" algn="l" rtl="0">
              <a:spcBef>
                <a:spcPts val="0"/>
              </a:spcBef>
              <a:spcAft>
                <a:spcPts val="0"/>
              </a:spcAft>
              <a:buSzPts val="1800"/>
              <a:buNone/>
              <a:defRPr sz="638"/>
            </a:lvl4pPr>
            <a:lvl5pPr lvl="4" algn="l" rtl="0">
              <a:spcBef>
                <a:spcPts val="0"/>
              </a:spcBef>
              <a:spcAft>
                <a:spcPts val="0"/>
              </a:spcAft>
              <a:buSzPts val="1800"/>
              <a:buNone/>
              <a:defRPr sz="638"/>
            </a:lvl5pPr>
            <a:lvl6pPr lvl="5" algn="l" rtl="0">
              <a:spcBef>
                <a:spcPts val="0"/>
              </a:spcBef>
              <a:spcAft>
                <a:spcPts val="0"/>
              </a:spcAft>
              <a:buSzPts val="1800"/>
              <a:buNone/>
              <a:defRPr sz="638"/>
            </a:lvl6pPr>
            <a:lvl7pPr lvl="6" algn="l" rtl="0">
              <a:spcBef>
                <a:spcPts val="0"/>
              </a:spcBef>
              <a:spcAft>
                <a:spcPts val="0"/>
              </a:spcAft>
              <a:buSzPts val="1800"/>
              <a:buNone/>
              <a:defRPr sz="638"/>
            </a:lvl7pPr>
            <a:lvl8pPr lvl="7" algn="l" rtl="0">
              <a:spcBef>
                <a:spcPts val="0"/>
              </a:spcBef>
              <a:spcAft>
                <a:spcPts val="0"/>
              </a:spcAft>
              <a:buSzPts val="1800"/>
              <a:buNone/>
              <a:defRPr sz="638"/>
            </a:lvl8pPr>
            <a:lvl9pPr lvl="8" algn="l" rtl="0">
              <a:spcBef>
                <a:spcPts val="0"/>
              </a:spcBef>
              <a:spcAft>
                <a:spcPts val="0"/>
              </a:spcAft>
              <a:buSzPts val="1800"/>
              <a:buNone/>
              <a:defRPr sz="638"/>
            </a:lvl9pPr>
          </a:lstStyle>
          <a:p>
            <a:endParaRPr/>
          </a:p>
        </p:txBody>
      </p:sp>
      <p:sp>
        <p:nvSpPr>
          <p:cNvPr id="58" name="Google Shape;58;g20ff9fd724c_1_65"/>
          <p:cNvSpPr txBox="1">
            <a:spLocks noGrp="1"/>
          </p:cNvSpPr>
          <p:nvPr>
            <p:ph type="ftr" idx="11"/>
          </p:nvPr>
        </p:nvSpPr>
        <p:spPr>
          <a:xfrm>
            <a:off x="5149217" y="9322649"/>
            <a:ext cx="5246413" cy="535425"/>
          </a:xfrm>
          <a:prstGeom prst="rect">
            <a:avLst/>
          </a:prstGeom>
          <a:noFill/>
          <a:ln>
            <a:noFill/>
          </a:ln>
        </p:spPr>
        <p:txBody>
          <a:bodyPr spcFirstLastPara="1" wrap="square" lIns="114475" tIns="57225" rIns="114475" bIns="57225" anchor="ctr" anchorCtr="0">
            <a:noAutofit/>
          </a:bodyPr>
          <a:lstStyle>
            <a:lvl1pPr lvl="0" algn="ctr" rtl="0">
              <a:spcBef>
                <a:spcPts val="0"/>
              </a:spcBef>
              <a:spcAft>
                <a:spcPts val="0"/>
              </a:spcAft>
              <a:buSzPts val="1800"/>
              <a:buNone/>
              <a:defRPr sz="638"/>
            </a:lvl1pPr>
            <a:lvl2pPr lvl="1" algn="l" rtl="0">
              <a:spcBef>
                <a:spcPts val="0"/>
              </a:spcBef>
              <a:spcAft>
                <a:spcPts val="0"/>
              </a:spcAft>
              <a:buSzPts val="1800"/>
              <a:buNone/>
              <a:defRPr sz="638"/>
            </a:lvl2pPr>
            <a:lvl3pPr lvl="2" algn="l" rtl="0">
              <a:spcBef>
                <a:spcPts val="0"/>
              </a:spcBef>
              <a:spcAft>
                <a:spcPts val="0"/>
              </a:spcAft>
              <a:buSzPts val="1800"/>
              <a:buNone/>
              <a:defRPr sz="638"/>
            </a:lvl3pPr>
            <a:lvl4pPr lvl="3" algn="l" rtl="0">
              <a:spcBef>
                <a:spcPts val="0"/>
              </a:spcBef>
              <a:spcAft>
                <a:spcPts val="0"/>
              </a:spcAft>
              <a:buSzPts val="1800"/>
              <a:buNone/>
              <a:defRPr sz="638"/>
            </a:lvl4pPr>
            <a:lvl5pPr lvl="4" algn="l" rtl="0">
              <a:spcBef>
                <a:spcPts val="0"/>
              </a:spcBef>
              <a:spcAft>
                <a:spcPts val="0"/>
              </a:spcAft>
              <a:buSzPts val="1800"/>
              <a:buNone/>
              <a:defRPr sz="638"/>
            </a:lvl5pPr>
            <a:lvl6pPr lvl="5" algn="l" rtl="0">
              <a:spcBef>
                <a:spcPts val="0"/>
              </a:spcBef>
              <a:spcAft>
                <a:spcPts val="0"/>
              </a:spcAft>
              <a:buSzPts val="1800"/>
              <a:buNone/>
              <a:defRPr sz="638"/>
            </a:lvl6pPr>
            <a:lvl7pPr lvl="6" algn="l" rtl="0">
              <a:spcBef>
                <a:spcPts val="0"/>
              </a:spcBef>
              <a:spcAft>
                <a:spcPts val="0"/>
              </a:spcAft>
              <a:buSzPts val="1800"/>
              <a:buNone/>
              <a:defRPr sz="638"/>
            </a:lvl7pPr>
            <a:lvl8pPr lvl="7" algn="l" rtl="0">
              <a:spcBef>
                <a:spcPts val="0"/>
              </a:spcBef>
              <a:spcAft>
                <a:spcPts val="0"/>
              </a:spcAft>
              <a:buSzPts val="1800"/>
              <a:buNone/>
              <a:defRPr sz="638"/>
            </a:lvl8pPr>
            <a:lvl9pPr lvl="8" algn="l" rtl="0">
              <a:spcBef>
                <a:spcPts val="0"/>
              </a:spcBef>
              <a:spcAft>
                <a:spcPts val="0"/>
              </a:spcAft>
              <a:buSzPts val="1800"/>
              <a:buNone/>
              <a:defRPr sz="638"/>
            </a:lvl9pPr>
          </a:lstStyle>
          <a:p>
            <a:endParaRPr/>
          </a:p>
        </p:txBody>
      </p:sp>
      <p:sp>
        <p:nvSpPr>
          <p:cNvPr id="59" name="Google Shape;59;g20ff9fd724c_1_65"/>
          <p:cNvSpPr txBox="1">
            <a:spLocks noGrp="1"/>
          </p:cNvSpPr>
          <p:nvPr>
            <p:ph type="sldNum" idx="12"/>
          </p:nvPr>
        </p:nvSpPr>
        <p:spPr>
          <a:xfrm>
            <a:off x="10978515" y="9322649"/>
            <a:ext cx="3497538" cy="535425"/>
          </a:xfrm>
          <a:prstGeom prst="rect">
            <a:avLst/>
          </a:prstGeom>
          <a:noFill/>
          <a:ln>
            <a:noFill/>
          </a:ln>
        </p:spPr>
        <p:txBody>
          <a:bodyPr spcFirstLastPara="1" wrap="square" lIns="114475" tIns="57225" rIns="114475" bIns="5722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20ff9fd724c_1_28"/>
          <p:cNvSpPr txBox="1">
            <a:spLocks noGrp="1"/>
          </p:cNvSpPr>
          <p:nvPr>
            <p:ph type="title"/>
          </p:nvPr>
        </p:nvSpPr>
        <p:spPr>
          <a:xfrm>
            <a:off x="529892" y="4206107"/>
            <a:ext cx="14485063" cy="1646150"/>
          </a:xfrm>
          <a:prstGeom prst="rect">
            <a:avLst/>
          </a:prstGeom>
        </p:spPr>
        <p:txBody>
          <a:bodyPr spcFirstLastPara="1" wrap="square" lIns="422750" tIns="422750" rIns="422750" bIns="422750" anchor="ctr" anchorCtr="0">
            <a:normAutofit/>
          </a:bodyPr>
          <a:lstStyle>
            <a:lvl1pPr lvl="0" algn="ctr">
              <a:spcBef>
                <a:spcPts val="0"/>
              </a:spcBef>
              <a:spcAft>
                <a:spcPts val="0"/>
              </a:spcAft>
              <a:buSzPts val="16700"/>
              <a:buNone/>
              <a:defRPr sz="5915"/>
            </a:lvl1pPr>
            <a:lvl2pPr lvl="1" algn="ctr">
              <a:spcBef>
                <a:spcPts val="0"/>
              </a:spcBef>
              <a:spcAft>
                <a:spcPts val="0"/>
              </a:spcAft>
              <a:buSzPts val="16700"/>
              <a:buNone/>
              <a:defRPr sz="5915"/>
            </a:lvl2pPr>
            <a:lvl3pPr lvl="2" algn="ctr">
              <a:spcBef>
                <a:spcPts val="0"/>
              </a:spcBef>
              <a:spcAft>
                <a:spcPts val="0"/>
              </a:spcAft>
              <a:buSzPts val="16700"/>
              <a:buNone/>
              <a:defRPr sz="5915"/>
            </a:lvl3pPr>
            <a:lvl4pPr lvl="3" algn="ctr">
              <a:spcBef>
                <a:spcPts val="0"/>
              </a:spcBef>
              <a:spcAft>
                <a:spcPts val="0"/>
              </a:spcAft>
              <a:buSzPts val="16700"/>
              <a:buNone/>
              <a:defRPr sz="5915"/>
            </a:lvl4pPr>
            <a:lvl5pPr lvl="4" algn="ctr">
              <a:spcBef>
                <a:spcPts val="0"/>
              </a:spcBef>
              <a:spcAft>
                <a:spcPts val="0"/>
              </a:spcAft>
              <a:buSzPts val="16700"/>
              <a:buNone/>
              <a:defRPr sz="5915"/>
            </a:lvl5pPr>
            <a:lvl6pPr lvl="5" algn="ctr">
              <a:spcBef>
                <a:spcPts val="0"/>
              </a:spcBef>
              <a:spcAft>
                <a:spcPts val="0"/>
              </a:spcAft>
              <a:buSzPts val="16700"/>
              <a:buNone/>
              <a:defRPr sz="5915"/>
            </a:lvl6pPr>
            <a:lvl7pPr lvl="6" algn="ctr">
              <a:spcBef>
                <a:spcPts val="0"/>
              </a:spcBef>
              <a:spcAft>
                <a:spcPts val="0"/>
              </a:spcAft>
              <a:buSzPts val="16700"/>
              <a:buNone/>
              <a:defRPr sz="5915"/>
            </a:lvl7pPr>
            <a:lvl8pPr lvl="7" algn="ctr">
              <a:spcBef>
                <a:spcPts val="0"/>
              </a:spcBef>
              <a:spcAft>
                <a:spcPts val="0"/>
              </a:spcAft>
              <a:buSzPts val="16700"/>
              <a:buNone/>
              <a:defRPr sz="5915"/>
            </a:lvl8pPr>
            <a:lvl9pPr lvl="8" algn="ctr">
              <a:spcBef>
                <a:spcPts val="0"/>
              </a:spcBef>
              <a:spcAft>
                <a:spcPts val="0"/>
              </a:spcAft>
              <a:buSzPts val="16700"/>
              <a:buNone/>
              <a:defRPr sz="5915"/>
            </a:lvl9pPr>
          </a:lstStyle>
          <a:p>
            <a:endParaRPr/>
          </a:p>
        </p:txBody>
      </p:sp>
      <p:sp>
        <p:nvSpPr>
          <p:cNvPr id="19" name="Google Shape;19;g20ff9fd724c_1_28"/>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20ff9fd724c_1_31"/>
          <p:cNvSpPr txBox="1">
            <a:spLocks noGrp="1"/>
          </p:cNvSpPr>
          <p:nvPr>
            <p:ph type="title"/>
          </p:nvPr>
        </p:nvSpPr>
        <p:spPr>
          <a:xfrm>
            <a:off x="529892" y="870271"/>
            <a:ext cx="14485063" cy="1119938"/>
          </a:xfrm>
          <a:prstGeom prst="rect">
            <a:avLst/>
          </a:prstGeom>
        </p:spPr>
        <p:txBody>
          <a:bodyPr spcFirstLastPara="1" wrap="square" lIns="422750" tIns="422750" rIns="422750" bIns="422750" anchor="t" anchorCtr="0">
            <a:normAutofit/>
          </a:bodyPr>
          <a:lstStyle>
            <a:lvl1pPr lvl="0">
              <a:spcBef>
                <a:spcPts val="0"/>
              </a:spcBef>
              <a:spcAft>
                <a:spcPts val="0"/>
              </a:spcAft>
              <a:buSzPts val="12900"/>
              <a:buNone/>
              <a:defRPr/>
            </a:lvl1pPr>
            <a:lvl2pPr lvl="1">
              <a:spcBef>
                <a:spcPts val="0"/>
              </a:spcBef>
              <a:spcAft>
                <a:spcPts val="0"/>
              </a:spcAft>
              <a:buSzPts val="12900"/>
              <a:buNone/>
              <a:defRPr/>
            </a:lvl2pPr>
            <a:lvl3pPr lvl="2">
              <a:spcBef>
                <a:spcPts val="0"/>
              </a:spcBef>
              <a:spcAft>
                <a:spcPts val="0"/>
              </a:spcAft>
              <a:buSzPts val="12900"/>
              <a:buNone/>
              <a:defRPr/>
            </a:lvl3pPr>
            <a:lvl4pPr lvl="3">
              <a:spcBef>
                <a:spcPts val="0"/>
              </a:spcBef>
              <a:spcAft>
                <a:spcPts val="0"/>
              </a:spcAft>
              <a:buSzPts val="12900"/>
              <a:buNone/>
              <a:defRPr/>
            </a:lvl4pPr>
            <a:lvl5pPr lvl="4">
              <a:spcBef>
                <a:spcPts val="0"/>
              </a:spcBef>
              <a:spcAft>
                <a:spcPts val="0"/>
              </a:spcAft>
              <a:buSzPts val="12900"/>
              <a:buNone/>
              <a:defRPr/>
            </a:lvl5pPr>
            <a:lvl6pPr lvl="5">
              <a:spcBef>
                <a:spcPts val="0"/>
              </a:spcBef>
              <a:spcAft>
                <a:spcPts val="0"/>
              </a:spcAft>
              <a:buSzPts val="12900"/>
              <a:buNone/>
              <a:defRPr/>
            </a:lvl6pPr>
            <a:lvl7pPr lvl="6">
              <a:spcBef>
                <a:spcPts val="0"/>
              </a:spcBef>
              <a:spcAft>
                <a:spcPts val="0"/>
              </a:spcAft>
              <a:buSzPts val="12900"/>
              <a:buNone/>
              <a:defRPr/>
            </a:lvl7pPr>
            <a:lvl8pPr lvl="7">
              <a:spcBef>
                <a:spcPts val="0"/>
              </a:spcBef>
              <a:spcAft>
                <a:spcPts val="0"/>
              </a:spcAft>
              <a:buSzPts val="12900"/>
              <a:buNone/>
              <a:defRPr/>
            </a:lvl8pPr>
            <a:lvl9pPr lvl="8">
              <a:spcBef>
                <a:spcPts val="0"/>
              </a:spcBef>
              <a:spcAft>
                <a:spcPts val="0"/>
              </a:spcAft>
              <a:buSzPts val="12900"/>
              <a:buNone/>
              <a:defRPr/>
            </a:lvl9pPr>
          </a:lstStyle>
          <a:p>
            <a:endParaRPr/>
          </a:p>
        </p:txBody>
      </p:sp>
      <p:sp>
        <p:nvSpPr>
          <p:cNvPr id="22" name="Google Shape;22;g20ff9fd724c_1_31"/>
          <p:cNvSpPr txBox="1">
            <a:spLocks noGrp="1"/>
          </p:cNvSpPr>
          <p:nvPr>
            <p:ph type="body" idx="1"/>
          </p:nvPr>
        </p:nvSpPr>
        <p:spPr>
          <a:xfrm>
            <a:off x="529892" y="2253729"/>
            <a:ext cx="14485063" cy="6680988"/>
          </a:xfrm>
          <a:prstGeom prst="rect">
            <a:avLst/>
          </a:prstGeom>
        </p:spPr>
        <p:txBody>
          <a:bodyPr spcFirstLastPara="1" wrap="square" lIns="422750" tIns="422750" rIns="422750" bIns="422750" anchor="t" anchorCtr="0">
            <a:normAutofit/>
          </a:bodyPr>
          <a:lstStyle>
            <a:lvl1pPr marL="161954" lvl="0" indent="-267674">
              <a:spcBef>
                <a:spcPts val="0"/>
              </a:spcBef>
              <a:spcAft>
                <a:spcPts val="0"/>
              </a:spcAft>
              <a:buSzPts val="8300"/>
              <a:buChar char="●"/>
              <a:defRPr/>
            </a:lvl1pPr>
            <a:lvl2pPr marL="323907" lvl="1" indent="-227185">
              <a:spcBef>
                <a:spcPts val="0"/>
              </a:spcBef>
              <a:spcAft>
                <a:spcPts val="0"/>
              </a:spcAft>
              <a:buSzPts val="6500"/>
              <a:buChar char="○"/>
              <a:defRPr/>
            </a:lvl2pPr>
            <a:lvl3pPr marL="485862" lvl="2" indent="-227185">
              <a:spcBef>
                <a:spcPts val="0"/>
              </a:spcBef>
              <a:spcAft>
                <a:spcPts val="0"/>
              </a:spcAft>
              <a:buSzPts val="6500"/>
              <a:buChar char="■"/>
              <a:defRPr/>
            </a:lvl3pPr>
            <a:lvl4pPr marL="647815" lvl="3" indent="-227185">
              <a:spcBef>
                <a:spcPts val="0"/>
              </a:spcBef>
              <a:spcAft>
                <a:spcPts val="0"/>
              </a:spcAft>
              <a:buSzPts val="6500"/>
              <a:buChar char="●"/>
              <a:defRPr/>
            </a:lvl4pPr>
            <a:lvl5pPr marL="809769" lvl="4" indent="-227185">
              <a:spcBef>
                <a:spcPts val="0"/>
              </a:spcBef>
              <a:spcAft>
                <a:spcPts val="0"/>
              </a:spcAft>
              <a:buSzPts val="6500"/>
              <a:buChar char="○"/>
              <a:defRPr/>
            </a:lvl5pPr>
            <a:lvl6pPr marL="971722" lvl="5" indent="-227185">
              <a:spcBef>
                <a:spcPts val="0"/>
              </a:spcBef>
              <a:spcAft>
                <a:spcPts val="0"/>
              </a:spcAft>
              <a:buSzPts val="6500"/>
              <a:buChar char="■"/>
              <a:defRPr/>
            </a:lvl6pPr>
            <a:lvl7pPr marL="1133677" lvl="6" indent="-227185">
              <a:spcBef>
                <a:spcPts val="0"/>
              </a:spcBef>
              <a:spcAft>
                <a:spcPts val="0"/>
              </a:spcAft>
              <a:buSzPts val="6500"/>
              <a:buChar char="●"/>
              <a:defRPr/>
            </a:lvl7pPr>
            <a:lvl8pPr marL="1295630" lvl="7" indent="-227185">
              <a:spcBef>
                <a:spcPts val="0"/>
              </a:spcBef>
              <a:spcAft>
                <a:spcPts val="0"/>
              </a:spcAft>
              <a:buSzPts val="6500"/>
              <a:buChar char="○"/>
              <a:defRPr/>
            </a:lvl8pPr>
            <a:lvl9pPr marL="1457584" lvl="8" indent="-227185">
              <a:spcBef>
                <a:spcPts val="0"/>
              </a:spcBef>
              <a:spcAft>
                <a:spcPts val="0"/>
              </a:spcAft>
              <a:buSzPts val="6500"/>
              <a:buChar char="■"/>
              <a:defRPr/>
            </a:lvl9pPr>
          </a:lstStyle>
          <a:p>
            <a:endParaRPr/>
          </a:p>
        </p:txBody>
      </p:sp>
      <p:sp>
        <p:nvSpPr>
          <p:cNvPr id="23" name="Google Shape;23;g20ff9fd724c_1_31"/>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20ff9fd724c_1_35"/>
          <p:cNvSpPr txBox="1">
            <a:spLocks noGrp="1"/>
          </p:cNvSpPr>
          <p:nvPr>
            <p:ph type="title"/>
          </p:nvPr>
        </p:nvSpPr>
        <p:spPr>
          <a:xfrm>
            <a:off x="529892" y="870271"/>
            <a:ext cx="14485063" cy="1119938"/>
          </a:xfrm>
          <a:prstGeom prst="rect">
            <a:avLst/>
          </a:prstGeom>
        </p:spPr>
        <p:txBody>
          <a:bodyPr spcFirstLastPara="1" wrap="square" lIns="422750" tIns="422750" rIns="422750" bIns="422750" anchor="t" anchorCtr="0">
            <a:normAutofit/>
          </a:bodyPr>
          <a:lstStyle>
            <a:lvl1pPr lvl="0">
              <a:spcBef>
                <a:spcPts val="0"/>
              </a:spcBef>
              <a:spcAft>
                <a:spcPts val="0"/>
              </a:spcAft>
              <a:buSzPts val="12900"/>
              <a:buNone/>
              <a:defRPr/>
            </a:lvl1pPr>
            <a:lvl2pPr lvl="1">
              <a:spcBef>
                <a:spcPts val="0"/>
              </a:spcBef>
              <a:spcAft>
                <a:spcPts val="0"/>
              </a:spcAft>
              <a:buSzPts val="12900"/>
              <a:buNone/>
              <a:defRPr/>
            </a:lvl2pPr>
            <a:lvl3pPr lvl="2">
              <a:spcBef>
                <a:spcPts val="0"/>
              </a:spcBef>
              <a:spcAft>
                <a:spcPts val="0"/>
              </a:spcAft>
              <a:buSzPts val="12900"/>
              <a:buNone/>
              <a:defRPr/>
            </a:lvl3pPr>
            <a:lvl4pPr lvl="3">
              <a:spcBef>
                <a:spcPts val="0"/>
              </a:spcBef>
              <a:spcAft>
                <a:spcPts val="0"/>
              </a:spcAft>
              <a:buSzPts val="12900"/>
              <a:buNone/>
              <a:defRPr/>
            </a:lvl4pPr>
            <a:lvl5pPr lvl="4">
              <a:spcBef>
                <a:spcPts val="0"/>
              </a:spcBef>
              <a:spcAft>
                <a:spcPts val="0"/>
              </a:spcAft>
              <a:buSzPts val="12900"/>
              <a:buNone/>
              <a:defRPr/>
            </a:lvl5pPr>
            <a:lvl6pPr lvl="5">
              <a:spcBef>
                <a:spcPts val="0"/>
              </a:spcBef>
              <a:spcAft>
                <a:spcPts val="0"/>
              </a:spcAft>
              <a:buSzPts val="12900"/>
              <a:buNone/>
              <a:defRPr/>
            </a:lvl6pPr>
            <a:lvl7pPr lvl="6">
              <a:spcBef>
                <a:spcPts val="0"/>
              </a:spcBef>
              <a:spcAft>
                <a:spcPts val="0"/>
              </a:spcAft>
              <a:buSzPts val="12900"/>
              <a:buNone/>
              <a:defRPr/>
            </a:lvl7pPr>
            <a:lvl8pPr lvl="7">
              <a:spcBef>
                <a:spcPts val="0"/>
              </a:spcBef>
              <a:spcAft>
                <a:spcPts val="0"/>
              </a:spcAft>
              <a:buSzPts val="12900"/>
              <a:buNone/>
              <a:defRPr/>
            </a:lvl8pPr>
            <a:lvl9pPr lvl="8">
              <a:spcBef>
                <a:spcPts val="0"/>
              </a:spcBef>
              <a:spcAft>
                <a:spcPts val="0"/>
              </a:spcAft>
              <a:buSzPts val="12900"/>
              <a:buNone/>
              <a:defRPr/>
            </a:lvl9pPr>
          </a:lstStyle>
          <a:p>
            <a:endParaRPr/>
          </a:p>
        </p:txBody>
      </p:sp>
      <p:sp>
        <p:nvSpPr>
          <p:cNvPr id="26" name="Google Shape;26;g20ff9fd724c_1_35"/>
          <p:cNvSpPr txBox="1">
            <a:spLocks noGrp="1"/>
          </p:cNvSpPr>
          <p:nvPr>
            <p:ph type="body" idx="1"/>
          </p:nvPr>
        </p:nvSpPr>
        <p:spPr>
          <a:xfrm>
            <a:off x="529890" y="2253729"/>
            <a:ext cx="6799788" cy="6680988"/>
          </a:xfrm>
          <a:prstGeom prst="rect">
            <a:avLst/>
          </a:prstGeom>
        </p:spPr>
        <p:txBody>
          <a:bodyPr spcFirstLastPara="1" wrap="square" lIns="422750" tIns="422750" rIns="422750" bIns="422750" anchor="t" anchorCtr="0">
            <a:normAutofit/>
          </a:bodyPr>
          <a:lstStyle>
            <a:lvl1pPr marL="161954" lvl="0" indent="-227185">
              <a:spcBef>
                <a:spcPts val="0"/>
              </a:spcBef>
              <a:spcAft>
                <a:spcPts val="0"/>
              </a:spcAft>
              <a:buSzPts val="6500"/>
              <a:buChar char="●"/>
              <a:defRPr sz="2302"/>
            </a:lvl1pPr>
            <a:lvl2pPr marL="323907" lvl="1" indent="-204691">
              <a:spcBef>
                <a:spcPts val="0"/>
              </a:spcBef>
              <a:spcAft>
                <a:spcPts val="0"/>
              </a:spcAft>
              <a:buSzPts val="5500"/>
              <a:buChar char="○"/>
              <a:defRPr sz="1948"/>
            </a:lvl2pPr>
            <a:lvl3pPr marL="485862" lvl="2" indent="-204691">
              <a:spcBef>
                <a:spcPts val="0"/>
              </a:spcBef>
              <a:spcAft>
                <a:spcPts val="0"/>
              </a:spcAft>
              <a:buSzPts val="5500"/>
              <a:buChar char="■"/>
              <a:defRPr sz="1948"/>
            </a:lvl3pPr>
            <a:lvl4pPr marL="647815" lvl="3" indent="-204691">
              <a:spcBef>
                <a:spcPts val="0"/>
              </a:spcBef>
              <a:spcAft>
                <a:spcPts val="0"/>
              </a:spcAft>
              <a:buSzPts val="5500"/>
              <a:buChar char="●"/>
              <a:defRPr sz="1948"/>
            </a:lvl4pPr>
            <a:lvl5pPr marL="809769" lvl="4" indent="-204691">
              <a:spcBef>
                <a:spcPts val="0"/>
              </a:spcBef>
              <a:spcAft>
                <a:spcPts val="0"/>
              </a:spcAft>
              <a:buSzPts val="5500"/>
              <a:buChar char="○"/>
              <a:defRPr sz="1948"/>
            </a:lvl5pPr>
            <a:lvl6pPr marL="971722" lvl="5" indent="-204691">
              <a:spcBef>
                <a:spcPts val="0"/>
              </a:spcBef>
              <a:spcAft>
                <a:spcPts val="0"/>
              </a:spcAft>
              <a:buSzPts val="5500"/>
              <a:buChar char="■"/>
              <a:defRPr sz="1948"/>
            </a:lvl6pPr>
            <a:lvl7pPr marL="1133677" lvl="6" indent="-204691">
              <a:spcBef>
                <a:spcPts val="0"/>
              </a:spcBef>
              <a:spcAft>
                <a:spcPts val="0"/>
              </a:spcAft>
              <a:buSzPts val="5500"/>
              <a:buChar char="●"/>
              <a:defRPr sz="1948"/>
            </a:lvl7pPr>
            <a:lvl8pPr marL="1295630" lvl="7" indent="-204691">
              <a:spcBef>
                <a:spcPts val="0"/>
              </a:spcBef>
              <a:spcAft>
                <a:spcPts val="0"/>
              </a:spcAft>
              <a:buSzPts val="5500"/>
              <a:buChar char="○"/>
              <a:defRPr sz="1948"/>
            </a:lvl8pPr>
            <a:lvl9pPr marL="1457584" lvl="8" indent="-204691">
              <a:spcBef>
                <a:spcPts val="0"/>
              </a:spcBef>
              <a:spcAft>
                <a:spcPts val="0"/>
              </a:spcAft>
              <a:buSzPts val="5500"/>
              <a:buChar char="■"/>
              <a:defRPr sz="1948"/>
            </a:lvl9pPr>
          </a:lstStyle>
          <a:p>
            <a:endParaRPr/>
          </a:p>
        </p:txBody>
      </p:sp>
      <p:sp>
        <p:nvSpPr>
          <p:cNvPr id="27" name="Google Shape;27;g20ff9fd724c_1_35"/>
          <p:cNvSpPr txBox="1">
            <a:spLocks noGrp="1"/>
          </p:cNvSpPr>
          <p:nvPr>
            <p:ph type="body" idx="2"/>
          </p:nvPr>
        </p:nvSpPr>
        <p:spPr>
          <a:xfrm>
            <a:off x="8215080" y="2253729"/>
            <a:ext cx="6799788" cy="6680988"/>
          </a:xfrm>
          <a:prstGeom prst="rect">
            <a:avLst/>
          </a:prstGeom>
        </p:spPr>
        <p:txBody>
          <a:bodyPr spcFirstLastPara="1" wrap="square" lIns="422750" tIns="422750" rIns="422750" bIns="422750" anchor="t" anchorCtr="0">
            <a:normAutofit/>
          </a:bodyPr>
          <a:lstStyle>
            <a:lvl1pPr marL="161954" lvl="0" indent="-227185">
              <a:spcBef>
                <a:spcPts val="0"/>
              </a:spcBef>
              <a:spcAft>
                <a:spcPts val="0"/>
              </a:spcAft>
              <a:buSzPts val="6500"/>
              <a:buChar char="●"/>
              <a:defRPr sz="2302"/>
            </a:lvl1pPr>
            <a:lvl2pPr marL="323907" lvl="1" indent="-204691">
              <a:spcBef>
                <a:spcPts val="0"/>
              </a:spcBef>
              <a:spcAft>
                <a:spcPts val="0"/>
              </a:spcAft>
              <a:buSzPts val="5500"/>
              <a:buChar char="○"/>
              <a:defRPr sz="1948"/>
            </a:lvl2pPr>
            <a:lvl3pPr marL="485862" lvl="2" indent="-204691">
              <a:spcBef>
                <a:spcPts val="0"/>
              </a:spcBef>
              <a:spcAft>
                <a:spcPts val="0"/>
              </a:spcAft>
              <a:buSzPts val="5500"/>
              <a:buChar char="■"/>
              <a:defRPr sz="1948"/>
            </a:lvl3pPr>
            <a:lvl4pPr marL="647815" lvl="3" indent="-204691">
              <a:spcBef>
                <a:spcPts val="0"/>
              </a:spcBef>
              <a:spcAft>
                <a:spcPts val="0"/>
              </a:spcAft>
              <a:buSzPts val="5500"/>
              <a:buChar char="●"/>
              <a:defRPr sz="1948"/>
            </a:lvl4pPr>
            <a:lvl5pPr marL="809769" lvl="4" indent="-204691">
              <a:spcBef>
                <a:spcPts val="0"/>
              </a:spcBef>
              <a:spcAft>
                <a:spcPts val="0"/>
              </a:spcAft>
              <a:buSzPts val="5500"/>
              <a:buChar char="○"/>
              <a:defRPr sz="1948"/>
            </a:lvl5pPr>
            <a:lvl6pPr marL="971722" lvl="5" indent="-204691">
              <a:spcBef>
                <a:spcPts val="0"/>
              </a:spcBef>
              <a:spcAft>
                <a:spcPts val="0"/>
              </a:spcAft>
              <a:buSzPts val="5500"/>
              <a:buChar char="■"/>
              <a:defRPr sz="1948"/>
            </a:lvl6pPr>
            <a:lvl7pPr marL="1133677" lvl="6" indent="-204691">
              <a:spcBef>
                <a:spcPts val="0"/>
              </a:spcBef>
              <a:spcAft>
                <a:spcPts val="0"/>
              </a:spcAft>
              <a:buSzPts val="5500"/>
              <a:buChar char="●"/>
              <a:defRPr sz="1948"/>
            </a:lvl7pPr>
            <a:lvl8pPr marL="1295630" lvl="7" indent="-204691">
              <a:spcBef>
                <a:spcPts val="0"/>
              </a:spcBef>
              <a:spcAft>
                <a:spcPts val="0"/>
              </a:spcAft>
              <a:buSzPts val="5500"/>
              <a:buChar char="○"/>
              <a:defRPr sz="1948"/>
            </a:lvl8pPr>
            <a:lvl9pPr marL="1457584" lvl="8" indent="-204691">
              <a:spcBef>
                <a:spcPts val="0"/>
              </a:spcBef>
              <a:spcAft>
                <a:spcPts val="0"/>
              </a:spcAft>
              <a:buSzPts val="5500"/>
              <a:buChar char="■"/>
              <a:defRPr sz="1948"/>
            </a:lvl9pPr>
          </a:lstStyle>
          <a:p>
            <a:endParaRPr/>
          </a:p>
        </p:txBody>
      </p:sp>
      <p:sp>
        <p:nvSpPr>
          <p:cNvPr id="28" name="Google Shape;28;g20ff9fd724c_1_35"/>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20ff9fd724c_1_40"/>
          <p:cNvSpPr txBox="1">
            <a:spLocks noGrp="1"/>
          </p:cNvSpPr>
          <p:nvPr>
            <p:ph type="title"/>
          </p:nvPr>
        </p:nvSpPr>
        <p:spPr>
          <a:xfrm>
            <a:off x="529892" y="870271"/>
            <a:ext cx="14485063" cy="1119938"/>
          </a:xfrm>
          <a:prstGeom prst="rect">
            <a:avLst/>
          </a:prstGeom>
        </p:spPr>
        <p:txBody>
          <a:bodyPr spcFirstLastPara="1" wrap="square" lIns="422750" tIns="422750" rIns="422750" bIns="422750" anchor="t" anchorCtr="0">
            <a:normAutofit/>
          </a:bodyPr>
          <a:lstStyle>
            <a:lvl1pPr lvl="0">
              <a:spcBef>
                <a:spcPts val="0"/>
              </a:spcBef>
              <a:spcAft>
                <a:spcPts val="0"/>
              </a:spcAft>
              <a:buSzPts val="12900"/>
              <a:buNone/>
              <a:defRPr/>
            </a:lvl1pPr>
            <a:lvl2pPr lvl="1">
              <a:spcBef>
                <a:spcPts val="0"/>
              </a:spcBef>
              <a:spcAft>
                <a:spcPts val="0"/>
              </a:spcAft>
              <a:buSzPts val="12900"/>
              <a:buNone/>
              <a:defRPr/>
            </a:lvl2pPr>
            <a:lvl3pPr lvl="2">
              <a:spcBef>
                <a:spcPts val="0"/>
              </a:spcBef>
              <a:spcAft>
                <a:spcPts val="0"/>
              </a:spcAft>
              <a:buSzPts val="12900"/>
              <a:buNone/>
              <a:defRPr/>
            </a:lvl3pPr>
            <a:lvl4pPr lvl="3">
              <a:spcBef>
                <a:spcPts val="0"/>
              </a:spcBef>
              <a:spcAft>
                <a:spcPts val="0"/>
              </a:spcAft>
              <a:buSzPts val="12900"/>
              <a:buNone/>
              <a:defRPr/>
            </a:lvl4pPr>
            <a:lvl5pPr lvl="4">
              <a:spcBef>
                <a:spcPts val="0"/>
              </a:spcBef>
              <a:spcAft>
                <a:spcPts val="0"/>
              </a:spcAft>
              <a:buSzPts val="12900"/>
              <a:buNone/>
              <a:defRPr/>
            </a:lvl5pPr>
            <a:lvl6pPr lvl="5">
              <a:spcBef>
                <a:spcPts val="0"/>
              </a:spcBef>
              <a:spcAft>
                <a:spcPts val="0"/>
              </a:spcAft>
              <a:buSzPts val="12900"/>
              <a:buNone/>
              <a:defRPr/>
            </a:lvl6pPr>
            <a:lvl7pPr lvl="6">
              <a:spcBef>
                <a:spcPts val="0"/>
              </a:spcBef>
              <a:spcAft>
                <a:spcPts val="0"/>
              </a:spcAft>
              <a:buSzPts val="12900"/>
              <a:buNone/>
              <a:defRPr/>
            </a:lvl7pPr>
            <a:lvl8pPr lvl="7">
              <a:spcBef>
                <a:spcPts val="0"/>
              </a:spcBef>
              <a:spcAft>
                <a:spcPts val="0"/>
              </a:spcAft>
              <a:buSzPts val="12900"/>
              <a:buNone/>
              <a:defRPr/>
            </a:lvl8pPr>
            <a:lvl9pPr lvl="8">
              <a:spcBef>
                <a:spcPts val="0"/>
              </a:spcBef>
              <a:spcAft>
                <a:spcPts val="0"/>
              </a:spcAft>
              <a:buSzPts val="12900"/>
              <a:buNone/>
              <a:defRPr/>
            </a:lvl9pPr>
          </a:lstStyle>
          <a:p>
            <a:endParaRPr/>
          </a:p>
        </p:txBody>
      </p:sp>
      <p:sp>
        <p:nvSpPr>
          <p:cNvPr id="31" name="Google Shape;31;g20ff9fd724c_1_40"/>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20ff9fd724c_1_43"/>
          <p:cNvSpPr txBox="1">
            <a:spLocks noGrp="1"/>
          </p:cNvSpPr>
          <p:nvPr>
            <p:ph type="title"/>
          </p:nvPr>
        </p:nvSpPr>
        <p:spPr>
          <a:xfrm>
            <a:off x="529890" y="1086507"/>
            <a:ext cx="4773600" cy="1477850"/>
          </a:xfrm>
          <a:prstGeom prst="rect">
            <a:avLst/>
          </a:prstGeom>
        </p:spPr>
        <p:txBody>
          <a:bodyPr spcFirstLastPara="1" wrap="square" lIns="422750" tIns="422750" rIns="422750" bIns="422750" anchor="b" anchorCtr="0">
            <a:normAutofit/>
          </a:bodyPr>
          <a:lstStyle>
            <a:lvl1pPr lvl="0">
              <a:spcBef>
                <a:spcPts val="0"/>
              </a:spcBef>
              <a:spcAft>
                <a:spcPts val="0"/>
              </a:spcAft>
              <a:buSzPts val="11100"/>
              <a:buNone/>
              <a:defRPr sz="3932"/>
            </a:lvl1pPr>
            <a:lvl2pPr lvl="1">
              <a:spcBef>
                <a:spcPts val="0"/>
              </a:spcBef>
              <a:spcAft>
                <a:spcPts val="0"/>
              </a:spcAft>
              <a:buSzPts val="11100"/>
              <a:buNone/>
              <a:defRPr sz="3932"/>
            </a:lvl2pPr>
            <a:lvl3pPr lvl="2">
              <a:spcBef>
                <a:spcPts val="0"/>
              </a:spcBef>
              <a:spcAft>
                <a:spcPts val="0"/>
              </a:spcAft>
              <a:buSzPts val="11100"/>
              <a:buNone/>
              <a:defRPr sz="3932"/>
            </a:lvl3pPr>
            <a:lvl4pPr lvl="3">
              <a:spcBef>
                <a:spcPts val="0"/>
              </a:spcBef>
              <a:spcAft>
                <a:spcPts val="0"/>
              </a:spcAft>
              <a:buSzPts val="11100"/>
              <a:buNone/>
              <a:defRPr sz="3932"/>
            </a:lvl4pPr>
            <a:lvl5pPr lvl="4">
              <a:spcBef>
                <a:spcPts val="0"/>
              </a:spcBef>
              <a:spcAft>
                <a:spcPts val="0"/>
              </a:spcAft>
              <a:buSzPts val="11100"/>
              <a:buNone/>
              <a:defRPr sz="3932"/>
            </a:lvl5pPr>
            <a:lvl6pPr lvl="5">
              <a:spcBef>
                <a:spcPts val="0"/>
              </a:spcBef>
              <a:spcAft>
                <a:spcPts val="0"/>
              </a:spcAft>
              <a:buSzPts val="11100"/>
              <a:buNone/>
              <a:defRPr sz="3932"/>
            </a:lvl6pPr>
            <a:lvl7pPr lvl="6">
              <a:spcBef>
                <a:spcPts val="0"/>
              </a:spcBef>
              <a:spcAft>
                <a:spcPts val="0"/>
              </a:spcAft>
              <a:buSzPts val="11100"/>
              <a:buNone/>
              <a:defRPr sz="3932"/>
            </a:lvl7pPr>
            <a:lvl8pPr lvl="7">
              <a:spcBef>
                <a:spcPts val="0"/>
              </a:spcBef>
              <a:spcAft>
                <a:spcPts val="0"/>
              </a:spcAft>
              <a:buSzPts val="11100"/>
              <a:buNone/>
              <a:defRPr sz="3932"/>
            </a:lvl8pPr>
            <a:lvl9pPr lvl="8">
              <a:spcBef>
                <a:spcPts val="0"/>
              </a:spcBef>
              <a:spcAft>
                <a:spcPts val="0"/>
              </a:spcAft>
              <a:buSzPts val="11100"/>
              <a:buNone/>
              <a:defRPr sz="3932"/>
            </a:lvl9pPr>
          </a:lstStyle>
          <a:p>
            <a:endParaRPr/>
          </a:p>
        </p:txBody>
      </p:sp>
      <p:sp>
        <p:nvSpPr>
          <p:cNvPr id="34" name="Google Shape;34;g20ff9fd724c_1_43"/>
          <p:cNvSpPr txBox="1">
            <a:spLocks noGrp="1"/>
          </p:cNvSpPr>
          <p:nvPr>
            <p:ph type="body" idx="1"/>
          </p:nvPr>
        </p:nvSpPr>
        <p:spPr>
          <a:xfrm>
            <a:off x="529890" y="2717442"/>
            <a:ext cx="4773600" cy="6217613"/>
          </a:xfrm>
          <a:prstGeom prst="rect">
            <a:avLst/>
          </a:prstGeom>
        </p:spPr>
        <p:txBody>
          <a:bodyPr spcFirstLastPara="1" wrap="square" lIns="422750" tIns="422750" rIns="422750" bIns="422750" anchor="t" anchorCtr="0">
            <a:normAutofit/>
          </a:bodyPr>
          <a:lstStyle>
            <a:lvl1pPr marL="161954" lvl="0" indent="-204691">
              <a:spcBef>
                <a:spcPts val="0"/>
              </a:spcBef>
              <a:spcAft>
                <a:spcPts val="0"/>
              </a:spcAft>
              <a:buSzPts val="5500"/>
              <a:buChar char="●"/>
              <a:defRPr sz="1948"/>
            </a:lvl1pPr>
            <a:lvl2pPr marL="323907" lvl="1" indent="-204691">
              <a:spcBef>
                <a:spcPts val="0"/>
              </a:spcBef>
              <a:spcAft>
                <a:spcPts val="0"/>
              </a:spcAft>
              <a:buSzPts val="5500"/>
              <a:buChar char="○"/>
              <a:defRPr sz="1948"/>
            </a:lvl2pPr>
            <a:lvl3pPr marL="485862" lvl="2" indent="-204691">
              <a:spcBef>
                <a:spcPts val="0"/>
              </a:spcBef>
              <a:spcAft>
                <a:spcPts val="0"/>
              </a:spcAft>
              <a:buSzPts val="5500"/>
              <a:buChar char="■"/>
              <a:defRPr sz="1948"/>
            </a:lvl3pPr>
            <a:lvl4pPr marL="647815" lvl="3" indent="-204691">
              <a:spcBef>
                <a:spcPts val="0"/>
              </a:spcBef>
              <a:spcAft>
                <a:spcPts val="0"/>
              </a:spcAft>
              <a:buSzPts val="5500"/>
              <a:buChar char="●"/>
              <a:defRPr sz="1948"/>
            </a:lvl4pPr>
            <a:lvl5pPr marL="809769" lvl="4" indent="-204691">
              <a:spcBef>
                <a:spcPts val="0"/>
              </a:spcBef>
              <a:spcAft>
                <a:spcPts val="0"/>
              </a:spcAft>
              <a:buSzPts val="5500"/>
              <a:buChar char="○"/>
              <a:defRPr sz="1948"/>
            </a:lvl5pPr>
            <a:lvl6pPr marL="971722" lvl="5" indent="-204691">
              <a:spcBef>
                <a:spcPts val="0"/>
              </a:spcBef>
              <a:spcAft>
                <a:spcPts val="0"/>
              </a:spcAft>
              <a:buSzPts val="5500"/>
              <a:buChar char="■"/>
              <a:defRPr sz="1948"/>
            </a:lvl6pPr>
            <a:lvl7pPr marL="1133677" lvl="6" indent="-204691">
              <a:spcBef>
                <a:spcPts val="0"/>
              </a:spcBef>
              <a:spcAft>
                <a:spcPts val="0"/>
              </a:spcAft>
              <a:buSzPts val="5500"/>
              <a:buChar char="●"/>
              <a:defRPr sz="1948"/>
            </a:lvl7pPr>
            <a:lvl8pPr marL="1295630" lvl="7" indent="-204691">
              <a:spcBef>
                <a:spcPts val="0"/>
              </a:spcBef>
              <a:spcAft>
                <a:spcPts val="0"/>
              </a:spcAft>
              <a:buSzPts val="5500"/>
              <a:buChar char="○"/>
              <a:defRPr sz="1948"/>
            </a:lvl8pPr>
            <a:lvl9pPr marL="1457584" lvl="8" indent="-204691">
              <a:spcBef>
                <a:spcPts val="0"/>
              </a:spcBef>
              <a:spcAft>
                <a:spcPts val="0"/>
              </a:spcAft>
              <a:buSzPts val="5500"/>
              <a:buChar char="■"/>
              <a:defRPr sz="1948"/>
            </a:lvl9pPr>
          </a:lstStyle>
          <a:p>
            <a:endParaRPr/>
          </a:p>
        </p:txBody>
      </p:sp>
      <p:sp>
        <p:nvSpPr>
          <p:cNvPr id="35" name="Google Shape;35;g20ff9fd724c_1_43"/>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20ff9fd724c_1_47"/>
          <p:cNvSpPr txBox="1">
            <a:spLocks noGrp="1"/>
          </p:cNvSpPr>
          <p:nvPr>
            <p:ph type="title"/>
          </p:nvPr>
        </p:nvSpPr>
        <p:spPr>
          <a:xfrm>
            <a:off x="833427" y="880293"/>
            <a:ext cx="10825281" cy="7999750"/>
          </a:xfrm>
          <a:prstGeom prst="rect">
            <a:avLst/>
          </a:prstGeom>
        </p:spPr>
        <p:txBody>
          <a:bodyPr spcFirstLastPara="1" wrap="square" lIns="422750" tIns="422750" rIns="422750" bIns="422750" anchor="ctr" anchorCtr="0">
            <a:normAutofit/>
          </a:bodyPr>
          <a:lstStyle>
            <a:lvl1pPr lvl="0">
              <a:spcBef>
                <a:spcPts val="0"/>
              </a:spcBef>
              <a:spcAft>
                <a:spcPts val="0"/>
              </a:spcAft>
              <a:buSzPts val="22200"/>
              <a:buNone/>
              <a:defRPr sz="7864"/>
            </a:lvl1pPr>
            <a:lvl2pPr lvl="1">
              <a:spcBef>
                <a:spcPts val="0"/>
              </a:spcBef>
              <a:spcAft>
                <a:spcPts val="0"/>
              </a:spcAft>
              <a:buSzPts val="22200"/>
              <a:buNone/>
              <a:defRPr sz="7864"/>
            </a:lvl2pPr>
            <a:lvl3pPr lvl="2">
              <a:spcBef>
                <a:spcPts val="0"/>
              </a:spcBef>
              <a:spcAft>
                <a:spcPts val="0"/>
              </a:spcAft>
              <a:buSzPts val="22200"/>
              <a:buNone/>
              <a:defRPr sz="7864"/>
            </a:lvl3pPr>
            <a:lvl4pPr lvl="3">
              <a:spcBef>
                <a:spcPts val="0"/>
              </a:spcBef>
              <a:spcAft>
                <a:spcPts val="0"/>
              </a:spcAft>
              <a:buSzPts val="22200"/>
              <a:buNone/>
              <a:defRPr sz="7864"/>
            </a:lvl4pPr>
            <a:lvl5pPr lvl="4">
              <a:spcBef>
                <a:spcPts val="0"/>
              </a:spcBef>
              <a:spcAft>
                <a:spcPts val="0"/>
              </a:spcAft>
              <a:buSzPts val="22200"/>
              <a:buNone/>
              <a:defRPr sz="7864"/>
            </a:lvl5pPr>
            <a:lvl6pPr lvl="5">
              <a:spcBef>
                <a:spcPts val="0"/>
              </a:spcBef>
              <a:spcAft>
                <a:spcPts val="0"/>
              </a:spcAft>
              <a:buSzPts val="22200"/>
              <a:buNone/>
              <a:defRPr sz="7864"/>
            </a:lvl6pPr>
            <a:lvl7pPr lvl="6">
              <a:spcBef>
                <a:spcPts val="0"/>
              </a:spcBef>
              <a:spcAft>
                <a:spcPts val="0"/>
              </a:spcAft>
              <a:buSzPts val="22200"/>
              <a:buNone/>
              <a:defRPr sz="7864"/>
            </a:lvl7pPr>
            <a:lvl8pPr lvl="7">
              <a:spcBef>
                <a:spcPts val="0"/>
              </a:spcBef>
              <a:spcAft>
                <a:spcPts val="0"/>
              </a:spcAft>
              <a:buSzPts val="22200"/>
              <a:buNone/>
              <a:defRPr sz="7864"/>
            </a:lvl8pPr>
            <a:lvl9pPr lvl="8">
              <a:spcBef>
                <a:spcPts val="0"/>
              </a:spcBef>
              <a:spcAft>
                <a:spcPts val="0"/>
              </a:spcAft>
              <a:buSzPts val="22200"/>
              <a:buNone/>
              <a:defRPr sz="7864"/>
            </a:lvl9pPr>
          </a:lstStyle>
          <a:p>
            <a:endParaRPr/>
          </a:p>
        </p:txBody>
      </p:sp>
      <p:sp>
        <p:nvSpPr>
          <p:cNvPr id="38" name="Google Shape;38;g20ff9fd724c_1_47"/>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20ff9fd724c_1_50"/>
          <p:cNvSpPr/>
          <p:nvPr/>
        </p:nvSpPr>
        <p:spPr>
          <a:xfrm>
            <a:off x="7772400" y="-244"/>
            <a:ext cx="7772400" cy="10058400"/>
          </a:xfrm>
          <a:prstGeom prst="rect">
            <a:avLst/>
          </a:prstGeom>
          <a:solidFill>
            <a:schemeClr val="lt2"/>
          </a:solidFill>
          <a:ln>
            <a:noFill/>
          </a:ln>
        </p:spPr>
        <p:txBody>
          <a:bodyPr spcFirstLastPara="1" wrap="square" lIns="149724" tIns="149724" rIns="149724" bIns="149724" anchor="ctr" anchorCtr="0">
            <a:noAutofit/>
          </a:bodyPr>
          <a:lstStyle/>
          <a:p>
            <a:pPr marL="0" lvl="0" indent="0" algn="l" rtl="0">
              <a:spcBef>
                <a:spcPts val="0"/>
              </a:spcBef>
              <a:spcAft>
                <a:spcPts val="0"/>
              </a:spcAft>
              <a:buNone/>
            </a:pPr>
            <a:endParaRPr sz="193"/>
          </a:p>
        </p:txBody>
      </p:sp>
      <p:sp>
        <p:nvSpPr>
          <p:cNvPr id="41" name="Google Shape;41;g20ff9fd724c_1_50"/>
          <p:cNvSpPr txBox="1">
            <a:spLocks noGrp="1"/>
          </p:cNvSpPr>
          <p:nvPr>
            <p:ph type="title"/>
          </p:nvPr>
        </p:nvSpPr>
        <p:spPr>
          <a:xfrm>
            <a:off x="451352" y="2411542"/>
            <a:ext cx="6876819" cy="2898775"/>
          </a:xfrm>
          <a:prstGeom prst="rect">
            <a:avLst/>
          </a:prstGeom>
        </p:spPr>
        <p:txBody>
          <a:bodyPr spcFirstLastPara="1" wrap="square" lIns="422750" tIns="422750" rIns="422750" bIns="422750" anchor="b" anchorCtr="0">
            <a:normAutofit/>
          </a:bodyPr>
          <a:lstStyle>
            <a:lvl1pPr lvl="0" algn="ctr">
              <a:spcBef>
                <a:spcPts val="0"/>
              </a:spcBef>
              <a:spcAft>
                <a:spcPts val="0"/>
              </a:spcAft>
              <a:buSzPts val="19400"/>
              <a:buNone/>
              <a:defRPr sz="6871"/>
            </a:lvl1pPr>
            <a:lvl2pPr lvl="1" algn="ctr">
              <a:spcBef>
                <a:spcPts val="0"/>
              </a:spcBef>
              <a:spcAft>
                <a:spcPts val="0"/>
              </a:spcAft>
              <a:buSzPts val="19400"/>
              <a:buNone/>
              <a:defRPr sz="6871"/>
            </a:lvl2pPr>
            <a:lvl3pPr lvl="2" algn="ctr">
              <a:spcBef>
                <a:spcPts val="0"/>
              </a:spcBef>
              <a:spcAft>
                <a:spcPts val="0"/>
              </a:spcAft>
              <a:buSzPts val="19400"/>
              <a:buNone/>
              <a:defRPr sz="6871"/>
            </a:lvl3pPr>
            <a:lvl4pPr lvl="3" algn="ctr">
              <a:spcBef>
                <a:spcPts val="0"/>
              </a:spcBef>
              <a:spcAft>
                <a:spcPts val="0"/>
              </a:spcAft>
              <a:buSzPts val="19400"/>
              <a:buNone/>
              <a:defRPr sz="6871"/>
            </a:lvl4pPr>
            <a:lvl5pPr lvl="4" algn="ctr">
              <a:spcBef>
                <a:spcPts val="0"/>
              </a:spcBef>
              <a:spcAft>
                <a:spcPts val="0"/>
              </a:spcAft>
              <a:buSzPts val="19400"/>
              <a:buNone/>
              <a:defRPr sz="6871"/>
            </a:lvl5pPr>
            <a:lvl6pPr lvl="5" algn="ctr">
              <a:spcBef>
                <a:spcPts val="0"/>
              </a:spcBef>
              <a:spcAft>
                <a:spcPts val="0"/>
              </a:spcAft>
              <a:buSzPts val="19400"/>
              <a:buNone/>
              <a:defRPr sz="6871"/>
            </a:lvl6pPr>
            <a:lvl7pPr lvl="6" algn="ctr">
              <a:spcBef>
                <a:spcPts val="0"/>
              </a:spcBef>
              <a:spcAft>
                <a:spcPts val="0"/>
              </a:spcAft>
              <a:buSzPts val="19400"/>
              <a:buNone/>
              <a:defRPr sz="6871"/>
            </a:lvl7pPr>
            <a:lvl8pPr lvl="7" algn="ctr">
              <a:spcBef>
                <a:spcPts val="0"/>
              </a:spcBef>
              <a:spcAft>
                <a:spcPts val="0"/>
              </a:spcAft>
              <a:buSzPts val="19400"/>
              <a:buNone/>
              <a:defRPr sz="6871"/>
            </a:lvl8pPr>
            <a:lvl9pPr lvl="8" algn="ctr">
              <a:spcBef>
                <a:spcPts val="0"/>
              </a:spcBef>
              <a:spcAft>
                <a:spcPts val="0"/>
              </a:spcAft>
              <a:buSzPts val="19400"/>
              <a:buNone/>
              <a:defRPr sz="6871"/>
            </a:lvl9pPr>
          </a:lstStyle>
          <a:p>
            <a:endParaRPr/>
          </a:p>
        </p:txBody>
      </p:sp>
      <p:sp>
        <p:nvSpPr>
          <p:cNvPr id="42" name="Google Shape;42;g20ff9fd724c_1_50"/>
          <p:cNvSpPr txBox="1">
            <a:spLocks noGrp="1"/>
          </p:cNvSpPr>
          <p:nvPr>
            <p:ph type="subTitle" idx="1"/>
          </p:nvPr>
        </p:nvSpPr>
        <p:spPr>
          <a:xfrm>
            <a:off x="451352" y="5481569"/>
            <a:ext cx="6876819" cy="2415188"/>
          </a:xfrm>
          <a:prstGeom prst="rect">
            <a:avLst/>
          </a:prstGeom>
        </p:spPr>
        <p:txBody>
          <a:bodyPr spcFirstLastPara="1" wrap="square" lIns="422750" tIns="422750" rIns="422750" bIns="422750" anchor="t" anchorCtr="0">
            <a:normAutofit/>
          </a:bodyPr>
          <a:lstStyle>
            <a:lvl1pPr lvl="0" algn="ctr">
              <a:lnSpc>
                <a:spcPct val="100000"/>
              </a:lnSpc>
              <a:spcBef>
                <a:spcPts val="0"/>
              </a:spcBef>
              <a:spcAft>
                <a:spcPts val="0"/>
              </a:spcAft>
              <a:buSzPts val="9800"/>
              <a:buNone/>
              <a:defRPr sz="3471"/>
            </a:lvl1pPr>
            <a:lvl2pPr lvl="1" algn="ctr">
              <a:lnSpc>
                <a:spcPct val="100000"/>
              </a:lnSpc>
              <a:spcBef>
                <a:spcPts val="0"/>
              </a:spcBef>
              <a:spcAft>
                <a:spcPts val="0"/>
              </a:spcAft>
              <a:buSzPts val="9800"/>
              <a:buNone/>
              <a:defRPr sz="3471"/>
            </a:lvl2pPr>
            <a:lvl3pPr lvl="2" algn="ctr">
              <a:lnSpc>
                <a:spcPct val="100000"/>
              </a:lnSpc>
              <a:spcBef>
                <a:spcPts val="0"/>
              </a:spcBef>
              <a:spcAft>
                <a:spcPts val="0"/>
              </a:spcAft>
              <a:buSzPts val="9800"/>
              <a:buNone/>
              <a:defRPr sz="3471"/>
            </a:lvl3pPr>
            <a:lvl4pPr lvl="3" algn="ctr">
              <a:lnSpc>
                <a:spcPct val="100000"/>
              </a:lnSpc>
              <a:spcBef>
                <a:spcPts val="0"/>
              </a:spcBef>
              <a:spcAft>
                <a:spcPts val="0"/>
              </a:spcAft>
              <a:buSzPts val="9800"/>
              <a:buNone/>
              <a:defRPr sz="3471"/>
            </a:lvl4pPr>
            <a:lvl5pPr lvl="4" algn="ctr">
              <a:lnSpc>
                <a:spcPct val="100000"/>
              </a:lnSpc>
              <a:spcBef>
                <a:spcPts val="0"/>
              </a:spcBef>
              <a:spcAft>
                <a:spcPts val="0"/>
              </a:spcAft>
              <a:buSzPts val="9800"/>
              <a:buNone/>
              <a:defRPr sz="3471"/>
            </a:lvl5pPr>
            <a:lvl6pPr lvl="5" algn="ctr">
              <a:lnSpc>
                <a:spcPct val="100000"/>
              </a:lnSpc>
              <a:spcBef>
                <a:spcPts val="0"/>
              </a:spcBef>
              <a:spcAft>
                <a:spcPts val="0"/>
              </a:spcAft>
              <a:buSzPts val="9800"/>
              <a:buNone/>
              <a:defRPr sz="3471"/>
            </a:lvl6pPr>
            <a:lvl7pPr lvl="6" algn="ctr">
              <a:lnSpc>
                <a:spcPct val="100000"/>
              </a:lnSpc>
              <a:spcBef>
                <a:spcPts val="0"/>
              </a:spcBef>
              <a:spcAft>
                <a:spcPts val="0"/>
              </a:spcAft>
              <a:buSzPts val="9800"/>
              <a:buNone/>
              <a:defRPr sz="3471"/>
            </a:lvl7pPr>
            <a:lvl8pPr lvl="7" algn="ctr">
              <a:lnSpc>
                <a:spcPct val="100000"/>
              </a:lnSpc>
              <a:spcBef>
                <a:spcPts val="0"/>
              </a:spcBef>
              <a:spcAft>
                <a:spcPts val="0"/>
              </a:spcAft>
              <a:buSzPts val="9800"/>
              <a:buNone/>
              <a:defRPr sz="3471"/>
            </a:lvl8pPr>
            <a:lvl9pPr lvl="8" algn="ctr">
              <a:lnSpc>
                <a:spcPct val="100000"/>
              </a:lnSpc>
              <a:spcBef>
                <a:spcPts val="0"/>
              </a:spcBef>
              <a:spcAft>
                <a:spcPts val="0"/>
              </a:spcAft>
              <a:buSzPts val="9800"/>
              <a:buNone/>
              <a:defRPr sz="3471"/>
            </a:lvl9pPr>
          </a:lstStyle>
          <a:p>
            <a:endParaRPr/>
          </a:p>
        </p:txBody>
      </p:sp>
      <p:sp>
        <p:nvSpPr>
          <p:cNvPr id="43" name="Google Shape;43;g20ff9fd724c_1_50"/>
          <p:cNvSpPr txBox="1">
            <a:spLocks noGrp="1"/>
          </p:cNvSpPr>
          <p:nvPr>
            <p:ph type="body" idx="2"/>
          </p:nvPr>
        </p:nvSpPr>
        <p:spPr>
          <a:xfrm>
            <a:off x="8397150" y="1415969"/>
            <a:ext cx="6523006" cy="7225900"/>
          </a:xfrm>
          <a:prstGeom prst="rect">
            <a:avLst/>
          </a:prstGeom>
        </p:spPr>
        <p:txBody>
          <a:bodyPr spcFirstLastPara="1" wrap="square" lIns="422750" tIns="422750" rIns="422750" bIns="422750" anchor="ctr" anchorCtr="0">
            <a:normAutofit/>
          </a:bodyPr>
          <a:lstStyle>
            <a:lvl1pPr marL="161954" lvl="0" indent="-267674">
              <a:spcBef>
                <a:spcPts val="0"/>
              </a:spcBef>
              <a:spcAft>
                <a:spcPts val="0"/>
              </a:spcAft>
              <a:buSzPts val="8300"/>
              <a:buChar char="●"/>
              <a:defRPr/>
            </a:lvl1pPr>
            <a:lvl2pPr marL="323907" lvl="1" indent="-227185">
              <a:spcBef>
                <a:spcPts val="0"/>
              </a:spcBef>
              <a:spcAft>
                <a:spcPts val="0"/>
              </a:spcAft>
              <a:buSzPts val="6500"/>
              <a:buChar char="○"/>
              <a:defRPr/>
            </a:lvl2pPr>
            <a:lvl3pPr marL="485862" lvl="2" indent="-227185">
              <a:spcBef>
                <a:spcPts val="0"/>
              </a:spcBef>
              <a:spcAft>
                <a:spcPts val="0"/>
              </a:spcAft>
              <a:buSzPts val="6500"/>
              <a:buChar char="■"/>
              <a:defRPr/>
            </a:lvl3pPr>
            <a:lvl4pPr marL="647815" lvl="3" indent="-227185">
              <a:spcBef>
                <a:spcPts val="0"/>
              </a:spcBef>
              <a:spcAft>
                <a:spcPts val="0"/>
              </a:spcAft>
              <a:buSzPts val="6500"/>
              <a:buChar char="●"/>
              <a:defRPr/>
            </a:lvl4pPr>
            <a:lvl5pPr marL="809769" lvl="4" indent="-227185">
              <a:spcBef>
                <a:spcPts val="0"/>
              </a:spcBef>
              <a:spcAft>
                <a:spcPts val="0"/>
              </a:spcAft>
              <a:buSzPts val="6500"/>
              <a:buChar char="○"/>
              <a:defRPr/>
            </a:lvl5pPr>
            <a:lvl6pPr marL="971722" lvl="5" indent="-227185">
              <a:spcBef>
                <a:spcPts val="0"/>
              </a:spcBef>
              <a:spcAft>
                <a:spcPts val="0"/>
              </a:spcAft>
              <a:buSzPts val="6500"/>
              <a:buChar char="■"/>
              <a:defRPr/>
            </a:lvl6pPr>
            <a:lvl7pPr marL="1133677" lvl="6" indent="-227185">
              <a:spcBef>
                <a:spcPts val="0"/>
              </a:spcBef>
              <a:spcAft>
                <a:spcPts val="0"/>
              </a:spcAft>
              <a:buSzPts val="6500"/>
              <a:buChar char="●"/>
              <a:defRPr/>
            </a:lvl7pPr>
            <a:lvl8pPr marL="1295630" lvl="7" indent="-227185">
              <a:spcBef>
                <a:spcPts val="0"/>
              </a:spcBef>
              <a:spcAft>
                <a:spcPts val="0"/>
              </a:spcAft>
              <a:buSzPts val="6500"/>
              <a:buChar char="○"/>
              <a:defRPr/>
            </a:lvl8pPr>
            <a:lvl9pPr marL="1457584" lvl="8" indent="-227185">
              <a:spcBef>
                <a:spcPts val="0"/>
              </a:spcBef>
              <a:spcAft>
                <a:spcPts val="0"/>
              </a:spcAft>
              <a:buSzPts val="6500"/>
              <a:buChar char="■"/>
              <a:defRPr/>
            </a:lvl9pPr>
          </a:lstStyle>
          <a:p>
            <a:endParaRPr/>
          </a:p>
        </p:txBody>
      </p:sp>
      <p:sp>
        <p:nvSpPr>
          <p:cNvPr id="44" name="Google Shape;44;g20ff9fd724c_1_50"/>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20ff9fd724c_1_56"/>
          <p:cNvSpPr txBox="1">
            <a:spLocks noGrp="1"/>
          </p:cNvSpPr>
          <p:nvPr>
            <p:ph type="body" idx="1"/>
          </p:nvPr>
        </p:nvSpPr>
        <p:spPr>
          <a:xfrm>
            <a:off x="529892" y="8273124"/>
            <a:ext cx="10197981" cy="1183325"/>
          </a:xfrm>
          <a:prstGeom prst="rect">
            <a:avLst/>
          </a:prstGeom>
        </p:spPr>
        <p:txBody>
          <a:bodyPr spcFirstLastPara="1" wrap="square" lIns="422750" tIns="422750" rIns="422750" bIns="422750" anchor="ctr" anchorCtr="0">
            <a:normAutofit/>
          </a:bodyPr>
          <a:lstStyle>
            <a:lvl1pPr marL="161954" lvl="0" indent="-80977">
              <a:lnSpc>
                <a:spcPct val="100000"/>
              </a:lnSpc>
              <a:spcBef>
                <a:spcPts val="0"/>
              </a:spcBef>
              <a:spcAft>
                <a:spcPts val="0"/>
              </a:spcAft>
              <a:buSzPts val="8300"/>
              <a:buNone/>
              <a:defRPr/>
            </a:lvl1pPr>
          </a:lstStyle>
          <a:p>
            <a:endParaRPr/>
          </a:p>
        </p:txBody>
      </p:sp>
      <p:sp>
        <p:nvSpPr>
          <p:cNvPr id="47" name="Google Shape;47;g20ff9fd724c_1_56"/>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20ff9fd724c_1_20"/>
          <p:cNvSpPr txBox="1">
            <a:spLocks noGrp="1"/>
          </p:cNvSpPr>
          <p:nvPr>
            <p:ph type="title"/>
          </p:nvPr>
        </p:nvSpPr>
        <p:spPr>
          <a:xfrm>
            <a:off x="529892" y="870271"/>
            <a:ext cx="14485063" cy="1119938"/>
          </a:xfrm>
          <a:prstGeom prst="rect">
            <a:avLst/>
          </a:prstGeom>
          <a:noFill/>
          <a:ln>
            <a:noFill/>
          </a:ln>
        </p:spPr>
        <p:txBody>
          <a:bodyPr spcFirstLastPara="1" wrap="square" lIns="422750" tIns="422750" rIns="422750" bIns="422750" anchor="t" anchorCtr="0">
            <a:normAutofit/>
          </a:bodyPr>
          <a:lstStyle>
            <a:lvl1pPr lvl="0">
              <a:spcBef>
                <a:spcPts val="0"/>
              </a:spcBef>
              <a:spcAft>
                <a:spcPts val="0"/>
              </a:spcAft>
              <a:buClr>
                <a:schemeClr val="dk1"/>
              </a:buClr>
              <a:buSzPts val="12900"/>
              <a:buNone/>
              <a:defRPr sz="12900">
                <a:solidFill>
                  <a:schemeClr val="dk1"/>
                </a:solidFill>
              </a:defRPr>
            </a:lvl1pPr>
            <a:lvl2pPr lvl="1">
              <a:spcBef>
                <a:spcPts val="0"/>
              </a:spcBef>
              <a:spcAft>
                <a:spcPts val="0"/>
              </a:spcAft>
              <a:buClr>
                <a:schemeClr val="dk1"/>
              </a:buClr>
              <a:buSzPts val="12900"/>
              <a:buNone/>
              <a:defRPr sz="12900">
                <a:solidFill>
                  <a:schemeClr val="dk1"/>
                </a:solidFill>
              </a:defRPr>
            </a:lvl2pPr>
            <a:lvl3pPr lvl="2">
              <a:spcBef>
                <a:spcPts val="0"/>
              </a:spcBef>
              <a:spcAft>
                <a:spcPts val="0"/>
              </a:spcAft>
              <a:buClr>
                <a:schemeClr val="dk1"/>
              </a:buClr>
              <a:buSzPts val="12900"/>
              <a:buNone/>
              <a:defRPr sz="12900">
                <a:solidFill>
                  <a:schemeClr val="dk1"/>
                </a:solidFill>
              </a:defRPr>
            </a:lvl3pPr>
            <a:lvl4pPr lvl="3">
              <a:spcBef>
                <a:spcPts val="0"/>
              </a:spcBef>
              <a:spcAft>
                <a:spcPts val="0"/>
              </a:spcAft>
              <a:buClr>
                <a:schemeClr val="dk1"/>
              </a:buClr>
              <a:buSzPts val="12900"/>
              <a:buNone/>
              <a:defRPr sz="12900">
                <a:solidFill>
                  <a:schemeClr val="dk1"/>
                </a:solidFill>
              </a:defRPr>
            </a:lvl4pPr>
            <a:lvl5pPr lvl="4">
              <a:spcBef>
                <a:spcPts val="0"/>
              </a:spcBef>
              <a:spcAft>
                <a:spcPts val="0"/>
              </a:spcAft>
              <a:buClr>
                <a:schemeClr val="dk1"/>
              </a:buClr>
              <a:buSzPts val="12900"/>
              <a:buNone/>
              <a:defRPr sz="12900">
                <a:solidFill>
                  <a:schemeClr val="dk1"/>
                </a:solidFill>
              </a:defRPr>
            </a:lvl5pPr>
            <a:lvl6pPr lvl="5">
              <a:spcBef>
                <a:spcPts val="0"/>
              </a:spcBef>
              <a:spcAft>
                <a:spcPts val="0"/>
              </a:spcAft>
              <a:buClr>
                <a:schemeClr val="dk1"/>
              </a:buClr>
              <a:buSzPts val="12900"/>
              <a:buNone/>
              <a:defRPr sz="12900">
                <a:solidFill>
                  <a:schemeClr val="dk1"/>
                </a:solidFill>
              </a:defRPr>
            </a:lvl6pPr>
            <a:lvl7pPr lvl="6">
              <a:spcBef>
                <a:spcPts val="0"/>
              </a:spcBef>
              <a:spcAft>
                <a:spcPts val="0"/>
              </a:spcAft>
              <a:buClr>
                <a:schemeClr val="dk1"/>
              </a:buClr>
              <a:buSzPts val="12900"/>
              <a:buNone/>
              <a:defRPr sz="12900">
                <a:solidFill>
                  <a:schemeClr val="dk1"/>
                </a:solidFill>
              </a:defRPr>
            </a:lvl7pPr>
            <a:lvl8pPr lvl="7">
              <a:spcBef>
                <a:spcPts val="0"/>
              </a:spcBef>
              <a:spcAft>
                <a:spcPts val="0"/>
              </a:spcAft>
              <a:buClr>
                <a:schemeClr val="dk1"/>
              </a:buClr>
              <a:buSzPts val="12900"/>
              <a:buNone/>
              <a:defRPr sz="12900">
                <a:solidFill>
                  <a:schemeClr val="dk1"/>
                </a:solidFill>
              </a:defRPr>
            </a:lvl8pPr>
            <a:lvl9pPr lvl="8">
              <a:spcBef>
                <a:spcPts val="0"/>
              </a:spcBef>
              <a:spcAft>
                <a:spcPts val="0"/>
              </a:spcAft>
              <a:buClr>
                <a:schemeClr val="dk1"/>
              </a:buClr>
              <a:buSzPts val="12900"/>
              <a:buNone/>
              <a:defRPr sz="12900">
                <a:solidFill>
                  <a:schemeClr val="dk1"/>
                </a:solidFill>
              </a:defRPr>
            </a:lvl9pPr>
          </a:lstStyle>
          <a:p>
            <a:endParaRPr/>
          </a:p>
        </p:txBody>
      </p:sp>
      <p:sp>
        <p:nvSpPr>
          <p:cNvPr id="11" name="Google Shape;11;g20ff9fd724c_1_20"/>
          <p:cNvSpPr txBox="1">
            <a:spLocks noGrp="1"/>
          </p:cNvSpPr>
          <p:nvPr>
            <p:ph type="body" idx="1"/>
          </p:nvPr>
        </p:nvSpPr>
        <p:spPr>
          <a:xfrm>
            <a:off x="529892" y="2253729"/>
            <a:ext cx="14485063" cy="6680988"/>
          </a:xfrm>
          <a:prstGeom prst="rect">
            <a:avLst/>
          </a:prstGeom>
          <a:noFill/>
          <a:ln>
            <a:noFill/>
          </a:ln>
        </p:spPr>
        <p:txBody>
          <a:bodyPr spcFirstLastPara="1" wrap="square" lIns="422750" tIns="422750" rIns="422750" bIns="422750" anchor="t" anchorCtr="0">
            <a:normAutofit/>
          </a:bodyPr>
          <a:lstStyle>
            <a:lvl1pPr marL="457200" lvl="0" indent="-755650">
              <a:lnSpc>
                <a:spcPct val="115000"/>
              </a:lnSpc>
              <a:spcBef>
                <a:spcPts val="0"/>
              </a:spcBef>
              <a:spcAft>
                <a:spcPts val="0"/>
              </a:spcAft>
              <a:buClr>
                <a:schemeClr val="dk2"/>
              </a:buClr>
              <a:buSzPts val="8300"/>
              <a:buChar char="●"/>
              <a:defRPr sz="8300">
                <a:solidFill>
                  <a:schemeClr val="dk2"/>
                </a:solidFill>
              </a:defRPr>
            </a:lvl1pPr>
            <a:lvl2pPr marL="914400" lvl="1" indent="-641350">
              <a:lnSpc>
                <a:spcPct val="115000"/>
              </a:lnSpc>
              <a:spcBef>
                <a:spcPts val="0"/>
              </a:spcBef>
              <a:spcAft>
                <a:spcPts val="0"/>
              </a:spcAft>
              <a:buClr>
                <a:schemeClr val="dk2"/>
              </a:buClr>
              <a:buSzPts val="6500"/>
              <a:buChar char="○"/>
              <a:defRPr sz="6500">
                <a:solidFill>
                  <a:schemeClr val="dk2"/>
                </a:solidFill>
              </a:defRPr>
            </a:lvl2pPr>
            <a:lvl3pPr marL="1371600" lvl="2" indent="-641350">
              <a:lnSpc>
                <a:spcPct val="115000"/>
              </a:lnSpc>
              <a:spcBef>
                <a:spcPts val="0"/>
              </a:spcBef>
              <a:spcAft>
                <a:spcPts val="0"/>
              </a:spcAft>
              <a:buClr>
                <a:schemeClr val="dk2"/>
              </a:buClr>
              <a:buSzPts val="6500"/>
              <a:buChar char="■"/>
              <a:defRPr sz="6500">
                <a:solidFill>
                  <a:schemeClr val="dk2"/>
                </a:solidFill>
              </a:defRPr>
            </a:lvl3pPr>
            <a:lvl4pPr marL="1828800" lvl="3" indent="-641350">
              <a:lnSpc>
                <a:spcPct val="115000"/>
              </a:lnSpc>
              <a:spcBef>
                <a:spcPts val="0"/>
              </a:spcBef>
              <a:spcAft>
                <a:spcPts val="0"/>
              </a:spcAft>
              <a:buClr>
                <a:schemeClr val="dk2"/>
              </a:buClr>
              <a:buSzPts val="6500"/>
              <a:buChar char="●"/>
              <a:defRPr sz="6500">
                <a:solidFill>
                  <a:schemeClr val="dk2"/>
                </a:solidFill>
              </a:defRPr>
            </a:lvl4pPr>
            <a:lvl5pPr marL="2286000" lvl="4" indent="-641350">
              <a:lnSpc>
                <a:spcPct val="115000"/>
              </a:lnSpc>
              <a:spcBef>
                <a:spcPts val="0"/>
              </a:spcBef>
              <a:spcAft>
                <a:spcPts val="0"/>
              </a:spcAft>
              <a:buClr>
                <a:schemeClr val="dk2"/>
              </a:buClr>
              <a:buSzPts val="6500"/>
              <a:buChar char="○"/>
              <a:defRPr sz="6500">
                <a:solidFill>
                  <a:schemeClr val="dk2"/>
                </a:solidFill>
              </a:defRPr>
            </a:lvl5pPr>
            <a:lvl6pPr marL="2743200" lvl="5" indent="-641350">
              <a:lnSpc>
                <a:spcPct val="115000"/>
              </a:lnSpc>
              <a:spcBef>
                <a:spcPts val="0"/>
              </a:spcBef>
              <a:spcAft>
                <a:spcPts val="0"/>
              </a:spcAft>
              <a:buClr>
                <a:schemeClr val="dk2"/>
              </a:buClr>
              <a:buSzPts val="6500"/>
              <a:buChar char="■"/>
              <a:defRPr sz="6500">
                <a:solidFill>
                  <a:schemeClr val="dk2"/>
                </a:solidFill>
              </a:defRPr>
            </a:lvl6pPr>
            <a:lvl7pPr marL="3200400" lvl="6" indent="-641350">
              <a:lnSpc>
                <a:spcPct val="115000"/>
              </a:lnSpc>
              <a:spcBef>
                <a:spcPts val="0"/>
              </a:spcBef>
              <a:spcAft>
                <a:spcPts val="0"/>
              </a:spcAft>
              <a:buClr>
                <a:schemeClr val="dk2"/>
              </a:buClr>
              <a:buSzPts val="6500"/>
              <a:buChar char="●"/>
              <a:defRPr sz="6500">
                <a:solidFill>
                  <a:schemeClr val="dk2"/>
                </a:solidFill>
              </a:defRPr>
            </a:lvl7pPr>
            <a:lvl8pPr marL="3657600" lvl="7" indent="-641350">
              <a:lnSpc>
                <a:spcPct val="115000"/>
              </a:lnSpc>
              <a:spcBef>
                <a:spcPts val="0"/>
              </a:spcBef>
              <a:spcAft>
                <a:spcPts val="0"/>
              </a:spcAft>
              <a:buClr>
                <a:schemeClr val="dk2"/>
              </a:buClr>
              <a:buSzPts val="6500"/>
              <a:buChar char="○"/>
              <a:defRPr sz="6500">
                <a:solidFill>
                  <a:schemeClr val="dk2"/>
                </a:solidFill>
              </a:defRPr>
            </a:lvl8pPr>
            <a:lvl9pPr marL="4114800" lvl="8" indent="-641350">
              <a:lnSpc>
                <a:spcPct val="115000"/>
              </a:lnSpc>
              <a:spcBef>
                <a:spcPts val="0"/>
              </a:spcBef>
              <a:spcAft>
                <a:spcPts val="0"/>
              </a:spcAft>
              <a:buClr>
                <a:schemeClr val="dk2"/>
              </a:buClr>
              <a:buSzPts val="6500"/>
              <a:buChar char="■"/>
              <a:defRPr sz="6500">
                <a:solidFill>
                  <a:schemeClr val="dk2"/>
                </a:solidFill>
              </a:defRPr>
            </a:lvl9pPr>
          </a:lstStyle>
          <a:p>
            <a:endParaRPr/>
          </a:p>
        </p:txBody>
      </p:sp>
      <p:sp>
        <p:nvSpPr>
          <p:cNvPr id="12" name="Google Shape;12;g20ff9fd724c_1_20"/>
          <p:cNvSpPr txBox="1">
            <a:spLocks noGrp="1"/>
          </p:cNvSpPr>
          <p:nvPr>
            <p:ph type="sldNum" idx="12"/>
          </p:nvPr>
        </p:nvSpPr>
        <p:spPr>
          <a:xfrm>
            <a:off x="14403178" y="9119182"/>
            <a:ext cx="932875" cy="769725"/>
          </a:xfrm>
          <a:prstGeom prst="rect">
            <a:avLst/>
          </a:prstGeom>
          <a:noFill/>
          <a:ln>
            <a:noFill/>
          </a:ln>
        </p:spPr>
        <p:txBody>
          <a:bodyPr spcFirstLastPara="1" wrap="square" lIns="422750" tIns="422750" rIns="422750" bIns="422750" anchor="ctr" anchorCtr="0">
            <a:normAutofit/>
          </a:bodyPr>
          <a:lstStyle>
            <a:lvl1pPr lvl="0" algn="r">
              <a:buNone/>
              <a:defRPr sz="1629">
                <a:solidFill>
                  <a:schemeClr val="dk2"/>
                </a:solidFill>
              </a:defRPr>
            </a:lvl1pPr>
            <a:lvl2pPr lvl="1" algn="r">
              <a:buNone/>
              <a:defRPr sz="1629">
                <a:solidFill>
                  <a:schemeClr val="dk2"/>
                </a:solidFill>
              </a:defRPr>
            </a:lvl2pPr>
            <a:lvl3pPr lvl="2" algn="r">
              <a:buNone/>
              <a:defRPr sz="1629">
                <a:solidFill>
                  <a:schemeClr val="dk2"/>
                </a:solidFill>
              </a:defRPr>
            </a:lvl3pPr>
            <a:lvl4pPr lvl="3" algn="r">
              <a:buNone/>
              <a:defRPr sz="1629">
                <a:solidFill>
                  <a:schemeClr val="dk2"/>
                </a:solidFill>
              </a:defRPr>
            </a:lvl4pPr>
            <a:lvl5pPr lvl="4" algn="r">
              <a:buNone/>
              <a:defRPr sz="1629">
                <a:solidFill>
                  <a:schemeClr val="dk2"/>
                </a:solidFill>
              </a:defRPr>
            </a:lvl5pPr>
            <a:lvl6pPr lvl="5" algn="r">
              <a:buNone/>
              <a:defRPr sz="1629">
                <a:solidFill>
                  <a:schemeClr val="dk2"/>
                </a:solidFill>
              </a:defRPr>
            </a:lvl6pPr>
            <a:lvl7pPr lvl="6" algn="r">
              <a:buNone/>
              <a:defRPr sz="1629">
                <a:solidFill>
                  <a:schemeClr val="dk2"/>
                </a:solidFill>
              </a:defRPr>
            </a:lvl7pPr>
            <a:lvl8pPr lvl="7" algn="r">
              <a:buNone/>
              <a:defRPr sz="1629">
                <a:solidFill>
                  <a:schemeClr val="dk2"/>
                </a:solidFill>
              </a:defRPr>
            </a:lvl8pPr>
            <a:lvl9pPr lvl="8" algn="r">
              <a:buNone/>
              <a:defRPr sz="1629">
                <a:solidFill>
                  <a:schemeClr val="dk2"/>
                </a:solidFil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fema.gov/about/research-methodology/national-household-surve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p:nvSpPr>
          <p:cNvPr id="66" name="Google Shape;66;p1"/>
          <p:cNvSpPr/>
          <p:nvPr/>
        </p:nvSpPr>
        <p:spPr>
          <a:xfrm>
            <a:off x="-3480" y="1004"/>
            <a:ext cx="15544800" cy="1023165"/>
          </a:xfrm>
          <a:prstGeom prst="rect">
            <a:avLst/>
          </a:prstGeom>
          <a:solidFill>
            <a:srgbClr val="3D0363"/>
          </a:solidFill>
          <a:ln>
            <a:noFill/>
          </a:ln>
        </p:spPr>
        <p:txBody>
          <a:bodyPr spcFirstLastPara="1" wrap="square" lIns="5861" tIns="5861" rIns="5861" bIns="5861" anchor="t" anchorCtr="0">
            <a:noAutofit/>
          </a:bodyPr>
          <a:lstStyle/>
          <a:p>
            <a:endParaRPr sz="283">
              <a:solidFill>
                <a:schemeClr val="dk1"/>
              </a:solidFill>
              <a:latin typeface="Calibri"/>
              <a:ea typeface="Calibri"/>
              <a:cs typeface="Calibri"/>
              <a:sym typeface="Calibri"/>
            </a:endParaRPr>
          </a:p>
        </p:txBody>
      </p:sp>
      <p:sp>
        <p:nvSpPr>
          <p:cNvPr id="67" name="Google Shape;67;p1"/>
          <p:cNvSpPr txBox="1"/>
          <p:nvPr/>
        </p:nvSpPr>
        <p:spPr>
          <a:xfrm>
            <a:off x="451561" y="1489081"/>
            <a:ext cx="3091638" cy="5999406"/>
          </a:xfrm>
          <a:prstGeom prst="rect">
            <a:avLst/>
          </a:prstGeom>
          <a:noFill/>
          <a:ln>
            <a:noFill/>
          </a:ln>
        </p:spPr>
        <p:txBody>
          <a:bodyPr spcFirstLastPara="1" wrap="square" lIns="5861" tIns="5861" rIns="5861" bIns="5861" anchor="t" anchorCtr="0">
            <a:noAutofit/>
          </a:bodyPr>
          <a:lstStyle/>
          <a:p>
            <a:pPr marL="202442" indent="-166453">
              <a:lnSpc>
                <a:spcPct val="115000"/>
              </a:lnSpc>
              <a:buClr>
                <a:schemeClr val="dk1"/>
              </a:buClr>
              <a:buSzPct val="100000"/>
              <a:buChar char="•"/>
            </a:pPr>
            <a:r>
              <a:rPr lang="en-US" sz="1200" i="1" dirty="0">
                <a:solidFill>
                  <a:schemeClr val="tx1"/>
                </a:solidFill>
                <a:latin typeface="Calibri" panose="020F0502020204030204" pitchFamily="34" charset="0"/>
                <a:cs typeface="Calibri" panose="020F0502020204030204" pitchFamily="34" charset="0"/>
              </a:rPr>
              <a:t>Natural disasters pose a substantial threat to individual physical and mental health as well as financial risk. At the household level, preparation for these events can be life-saving (2). Understanding the degree of preparedness and what factors make households more likely to take preparedness actions is essential in developing the appropriate campaigns and programs for increasing said preparedness.</a:t>
            </a:r>
          </a:p>
          <a:p>
            <a:pPr marL="202442" indent="-166453">
              <a:lnSpc>
                <a:spcPct val="115000"/>
              </a:lnSpc>
              <a:buClr>
                <a:schemeClr val="dk1"/>
              </a:buClr>
              <a:buSzPct val="100000"/>
              <a:buChar char="•"/>
            </a:pPr>
            <a:r>
              <a:rPr lang="en-US" sz="1200" i="1" dirty="0">
                <a:solidFill>
                  <a:schemeClr val="tx1"/>
                </a:solidFill>
                <a:latin typeface="Calibri" panose="020F0502020204030204" pitchFamily="34" charset="0"/>
                <a:cs typeface="Calibri" panose="020F0502020204030204" pitchFamily="34" charset="0"/>
              </a:rPr>
              <a:t>The National Household Survey (NHS) is released each year by the Federal Emergency Management Agency. It collects information about disaster preparedness actions taken by households and includes a set of items that aim to measure the latent degree of household affinity for disaster preparedness. In their summary findings from 2023, FEMA has identified four factors that are likely to contribute to preparedness affinity: awareness of information, disaster experience, preparedness efficacy, and disaster risk perception. </a:t>
            </a:r>
            <a:endParaRPr lang="en-US" sz="1200" dirty="0">
              <a:solidFill>
                <a:schemeClr val="tx1"/>
              </a:solidFill>
              <a:latin typeface="Calibri" panose="020F0502020204030204" pitchFamily="34" charset="0"/>
              <a:cs typeface="Calibri" panose="020F0502020204030204" pitchFamily="34" charset="0"/>
            </a:endParaRPr>
          </a:p>
          <a:p>
            <a:pPr marL="202442" indent="-166453">
              <a:lnSpc>
                <a:spcPct val="115000"/>
              </a:lnSpc>
              <a:buClr>
                <a:schemeClr val="dk1"/>
              </a:buClr>
              <a:buSzPct val="100000"/>
              <a:buChar char="•"/>
            </a:pPr>
            <a:r>
              <a:rPr lang="en-US" sz="1200" i="1" dirty="0">
                <a:solidFill>
                  <a:schemeClr val="tx1"/>
                </a:solidFill>
                <a:latin typeface="Calibri" panose="020F0502020204030204" pitchFamily="34" charset="0"/>
                <a:cs typeface="Calibri" panose="020F0502020204030204" pitchFamily="34" charset="0"/>
              </a:rPr>
              <a:t>The NHS has limited publicly available analyses of its psychometric properties. This study seeks to enhance understanding of said properties to assess its usefulness as an instrument in more general applications. </a:t>
            </a:r>
            <a:endParaRPr sz="1200" i="1" dirty="0">
              <a:solidFill>
                <a:schemeClr val="tx1"/>
              </a:solidFill>
              <a:latin typeface="Calibri" panose="020F0502020204030204" pitchFamily="34" charset="0"/>
              <a:cs typeface="Calibri" panose="020F0502020204030204" pitchFamily="34" charset="0"/>
            </a:endParaRPr>
          </a:p>
        </p:txBody>
      </p:sp>
      <p:sp>
        <p:nvSpPr>
          <p:cNvPr id="68" name="Google Shape;68;p1"/>
          <p:cNvSpPr/>
          <p:nvPr/>
        </p:nvSpPr>
        <p:spPr>
          <a:xfrm>
            <a:off x="3897407" y="1489082"/>
            <a:ext cx="3363510" cy="3060218"/>
          </a:xfrm>
          <a:prstGeom prst="rect">
            <a:avLst/>
          </a:prstGeom>
          <a:noFill/>
          <a:ln>
            <a:noFill/>
          </a:ln>
        </p:spPr>
        <p:txBody>
          <a:bodyPr spcFirstLastPara="1" wrap="square" lIns="40543" tIns="20267" rIns="40543" bIns="20267" anchor="t" anchorCtr="0">
            <a:spAutoFit/>
          </a:bodyPr>
          <a:lstStyle/>
          <a:p>
            <a:pPr marL="171450" indent="-171450">
              <a:buFont typeface="Arial" panose="020B0604020202020204" pitchFamily="34" charset="0"/>
              <a:buChar char="•"/>
            </a:pPr>
            <a:r>
              <a:rPr lang="en-US" sz="1200" i="1" dirty="0">
                <a:solidFill>
                  <a:schemeClr val="tx1"/>
                </a:solidFill>
                <a:latin typeface="Calibri" panose="020F0502020204030204" pitchFamily="34" charset="0"/>
                <a:cs typeface="Calibri" panose="020F0502020204030204" pitchFamily="34" charset="0"/>
              </a:rPr>
              <a:t>The 2023 NHS targeted U.S. adults aged 18+ who spoke English or Spanish. The sampling strategy included oversamples of populations more likely to experience specific hazards and an oversample of American Indian, Alaska Native, and Native Hawaiian or Other Pacific Islanders.</a:t>
            </a:r>
          </a:p>
          <a:p>
            <a:pPr marL="202442" indent="-166453">
              <a:lnSpc>
                <a:spcPct val="115000"/>
              </a:lnSpc>
              <a:buClr>
                <a:schemeClr val="dk1"/>
              </a:buClr>
              <a:buSzPct val="100000"/>
              <a:buChar char="•"/>
            </a:pPr>
            <a:r>
              <a:rPr lang="en-US" sz="1200" i="1" dirty="0">
                <a:solidFill>
                  <a:schemeClr val="tx1"/>
                </a:solidFill>
                <a:latin typeface="Calibri" panose="020F0502020204030204" pitchFamily="34" charset="0"/>
                <a:cs typeface="Calibri" panose="020F0502020204030204" pitchFamily="34" charset="0"/>
              </a:rPr>
              <a:t>Reliability will be assessed using Cronbach’s Alpha.</a:t>
            </a:r>
          </a:p>
          <a:p>
            <a:pPr marL="202442" indent="-166453">
              <a:lnSpc>
                <a:spcPct val="115000"/>
              </a:lnSpc>
              <a:buClr>
                <a:schemeClr val="dk1"/>
              </a:buClr>
              <a:buSzPct val="100000"/>
              <a:buChar char="•"/>
            </a:pPr>
            <a:r>
              <a:rPr lang="en-US" sz="1200" i="1" dirty="0">
                <a:solidFill>
                  <a:schemeClr val="tx1"/>
                </a:solidFill>
                <a:latin typeface="Calibri" panose="020F0502020204030204" pitchFamily="34" charset="0"/>
                <a:cs typeface="Calibri" panose="020F0502020204030204" pitchFamily="34" charset="0"/>
              </a:rPr>
              <a:t>Criterion validity will be measured using behavioral variables around self-reported preparedness actions. Construct validity will be measured using economic and household data. </a:t>
            </a:r>
          </a:p>
          <a:p>
            <a:pPr marL="202442" indent="-166453">
              <a:lnSpc>
                <a:spcPct val="115000"/>
              </a:lnSpc>
              <a:buClr>
                <a:schemeClr val="dk1"/>
              </a:buClr>
              <a:buSzPct val="100000"/>
              <a:buChar char="•"/>
            </a:pPr>
            <a:r>
              <a:rPr lang="en-US" sz="1200" i="1" dirty="0">
                <a:solidFill>
                  <a:schemeClr val="tx1"/>
                </a:solidFill>
                <a:latin typeface="Calibri" panose="020F0502020204030204" pitchFamily="34" charset="0"/>
                <a:cs typeface="Calibri" panose="020F0502020204030204" pitchFamily="34" charset="0"/>
              </a:rPr>
              <a:t>Principle Axis Factor analysis will be conducted to explore the proposed latent influences of preparedness. </a:t>
            </a:r>
          </a:p>
        </p:txBody>
      </p:sp>
      <p:sp>
        <p:nvSpPr>
          <p:cNvPr id="69" name="Google Shape;69;p1"/>
          <p:cNvSpPr txBox="1"/>
          <p:nvPr/>
        </p:nvSpPr>
        <p:spPr>
          <a:xfrm>
            <a:off x="451561" y="1213777"/>
            <a:ext cx="3091638" cy="225596"/>
          </a:xfrm>
          <a:prstGeom prst="rect">
            <a:avLst/>
          </a:prstGeom>
          <a:solidFill>
            <a:srgbClr val="94BC4D"/>
          </a:solidFill>
          <a:ln>
            <a:noFill/>
          </a:ln>
        </p:spPr>
        <p:txBody>
          <a:bodyPr spcFirstLastPara="1" wrap="square" lIns="40543" tIns="20267" rIns="40543" bIns="20267" anchor="t" anchorCtr="0">
            <a:spAutoFit/>
          </a:bodyPr>
          <a:lstStyle/>
          <a:p>
            <a:pPr algn="ctr"/>
            <a:r>
              <a:rPr lang="en-US" sz="1200" b="1" dirty="0">
                <a:solidFill>
                  <a:schemeClr val="lt1"/>
                </a:solidFill>
                <a:latin typeface="Calibri" panose="020F0502020204030204" pitchFamily="34" charset="0"/>
                <a:ea typeface="Montserrat"/>
                <a:cs typeface="Calibri" panose="020F0502020204030204" pitchFamily="34" charset="0"/>
                <a:sym typeface="Montserrat"/>
              </a:rPr>
              <a:t>Background</a:t>
            </a:r>
            <a:endParaRPr sz="1200" b="1" dirty="0">
              <a:solidFill>
                <a:srgbClr val="C00000"/>
              </a:solidFill>
              <a:latin typeface="Calibri" panose="020F0502020204030204" pitchFamily="34" charset="0"/>
              <a:ea typeface="Montserrat"/>
              <a:cs typeface="Calibri" panose="020F0502020204030204" pitchFamily="34" charset="0"/>
              <a:sym typeface="Montserrat"/>
            </a:endParaRPr>
          </a:p>
        </p:txBody>
      </p:sp>
      <p:sp>
        <p:nvSpPr>
          <p:cNvPr id="70" name="Google Shape;70;p1"/>
          <p:cNvSpPr txBox="1"/>
          <p:nvPr/>
        </p:nvSpPr>
        <p:spPr>
          <a:xfrm>
            <a:off x="451561" y="7538195"/>
            <a:ext cx="3080873" cy="225596"/>
          </a:xfrm>
          <a:prstGeom prst="rect">
            <a:avLst/>
          </a:prstGeom>
          <a:solidFill>
            <a:srgbClr val="94BC4D"/>
          </a:solidFill>
          <a:ln>
            <a:noFill/>
          </a:ln>
        </p:spPr>
        <p:txBody>
          <a:bodyPr spcFirstLastPara="1" wrap="square" lIns="40543" tIns="20267" rIns="40543" bIns="20267" anchor="t" anchorCtr="0">
            <a:spAutoFit/>
          </a:bodyPr>
          <a:lstStyle/>
          <a:p>
            <a:pPr algn="ctr"/>
            <a:r>
              <a:rPr lang="en-US" sz="1200" b="1" dirty="0">
                <a:solidFill>
                  <a:schemeClr val="lt1"/>
                </a:solidFill>
                <a:latin typeface="Calibri" panose="020F0502020204030204" pitchFamily="34" charset="0"/>
                <a:ea typeface="Montserrat"/>
                <a:cs typeface="Calibri" panose="020F0502020204030204" pitchFamily="34" charset="0"/>
                <a:sym typeface="Montserrat"/>
              </a:rPr>
              <a:t>Study Objective</a:t>
            </a:r>
            <a:endParaRPr sz="1200" b="1" dirty="0">
              <a:solidFill>
                <a:srgbClr val="C00000"/>
              </a:solidFill>
              <a:latin typeface="Calibri" panose="020F0502020204030204" pitchFamily="34" charset="0"/>
              <a:ea typeface="Montserrat"/>
              <a:cs typeface="Calibri" panose="020F0502020204030204" pitchFamily="34" charset="0"/>
              <a:sym typeface="Montserrat"/>
            </a:endParaRPr>
          </a:p>
        </p:txBody>
      </p:sp>
      <p:sp>
        <p:nvSpPr>
          <p:cNvPr id="73" name="Google Shape;73;p1"/>
          <p:cNvSpPr txBox="1"/>
          <p:nvPr/>
        </p:nvSpPr>
        <p:spPr>
          <a:xfrm>
            <a:off x="10883673" y="4614917"/>
            <a:ext cx="4226580" cy="225596"/>
          </a:xfrm>
          <a:prstGeom prst="rect">
            <a:avLst/>
          </a:prstGeom>
          <a:solidFill>
            <a:srgbClr val="94BC4D"/>
          </a:solidFill>
          <a:ln>
            <a:noFill/>
          </a:ln>
        </p:spPr>
        <p:txBody>
          <a:bodyPr spcFirstLastPara="1" wrap="square" lIns="40543" tIns="20267" rIns="40543" bIns="20267" anchor="t" anchorCtr="0">
            <a:spAutoFit/>
          </a:bodyPr>
          <a:lstStyle/>
          <a:p>
            <a:pPr algn="ctr"/>
            <a:r>
              <a:rPr lang="en-US" sz="1200" b="1" dirty="0">
                <a:solidFill>
                  <a:schemeClr val="lt1"/>
                </a:solidFill>
                <a:latin typeface="Calibri" panose="020F0502020204030204" pitchFamily="34" charset="0"/>
                <a:ea typeface="Montserrat"/>
                <a:cs typeface="Calibri" panose="020F0502020204030204" pitchFamily="34" charset="0"/>
                <a:sym typeface="Montserrat"/>
              </a:rPr>
              <a:t>Discussion</a:t>
            </a:r>
            <a:endParaRPr sz="1200" b="1" dirty="0">
              <a:solidFill>
                <a:srgbClr val="C00000"/>
              </a:solidFill>
              <a:latin typeface="Calibri" panose="020F0502020204030204" pitchFamily="34" charset="0"/>
              <a:ea typeface="Montserrat"/>
              <a:cs typeface="Calibri" panose="020F0502020204030204" pitchFamily="34" charset="0"/>
              <a:sym typeface="Montserrat"/>
            </a:endParaRPr>
          </a:p>
        </p:txBody>
      </p:sp>
      <p:pic>
        <p:nvPicPr>
          <p:cNvPr id="75" name="Google Shape;75;p1"/>
          <p:cNvPicPr preferRelativeResize="0"/>
          <p:nvPr/>
        </p:nvPicPr>
        <p:blipFill rotWithShape="1">
          <a:blip r:embed="rId3">
            <a:alphaModFix/>
          </a:blip>
          <a:srcRect b="86978"/>
          <a:stretch/>
        </p:blipFill>
        <p:spPr>
          <a:xfrm>
            <a:off x="3480" y="70958"/>
            <a:ext cx="9362606" cy="880958"/>
          </a:xfrm>
          <a:prstGeom prst="rect">
            <a:avLst/>
          </a:prstGeom>
          <a:noFill/>
          <a:ln>
            <a:noFill/>
          </a:ln>
        </p:spPr>
      </p:pic>
      <p:sp>
        <p:nvSpPr>
          <p:cNvPr id="76" name="Google Shape;76;p1"/>
          <p:cNvSpPr txBox="1"/>
          <p:nvPr/>
        </p:nvSpPr>
        <p:spPr>
          <a:xfrm>
            <a:off x="4472653" y="500706"/>
            <a:ext cx="10831656" cy="451210"/>
          </a:xfrm>
          <a:prstGeom prst="rect">
            <a:avLst/>
          </a:prstGeom>
          <a:noFill/>
          <a:ln>
            <a:noFill/>
          </a:ln>
        </p:spPr>
        <p:txBody>
          <a:bodyPr spcFirstLastPara="1" wrap="square" lIns="40543" tIns="40543" rIns="40543" bIns="40543" anchor="t" anchorCtr="0">
            <a:spAutoFit/>
          </a:bodyPr>
          <a:lstStyle/>
          <a:p>
            <a:pPr algn="ctr">
              <a:buClr>
                <a:schemeClr val="dk1"/>
              </a:buClr>
            </a:pPr>
            <a:r>
              <a:rPr lang="en-US" sz="1200" dirty="0">
                <a:solidFill>
                  <a:schemeClr val="lt1"/>
                </a:solidFill>
                <a:latin typeface="Calibri" panose="020F0502020204030204" pitchFamily="34" charset="0"/>
                <a:cs typeface="Calibri" panose="020F0502020204030204" pitchFamily="34" charset="0"/>
              </a:rPr>
              <a:t>Jordan Amann</a:t>
            </a:r>
            <a:endParaRPr sz="1200" baseline="30000" dirty="0">
              <a:solidFill>
                <a:schemeClr val="dk1"/>
              </a:solidFill>
              <a:latin typeface="Calibri" panose="020F0502020204030204" pitchFamily="34" charset="0"/>
              <a:cs typeface="Calibri" panose="020F0502020204030204" pitchFamily="34" charset="0"/>
            </a:endParaRPr>
          </a:p>
          <a:p>
            <a:pPr algn="ctr">
              <a:buClr>
                <a:schemeClr val="dk1"/>
              </a:buClr>
            </a:pPr>
            <a:r>
              <a:rPr lang="en-US" sz="1200" dirty="0">
                <a:solidFill>
                  <a:schemeClr val="lt1"/>
                </a:solidFill>
                <a:latin typeface="Calibri" panose="020F0502020204030204" pitchFamily="34" charset="0"/>
                <a:cs typeface="Calibri" panose="020F0502020204030204" pitchFamily="34" charset="0"/>
              </a:rPr>
              <a:t>Department of Biostatistics, School of Global Public Health, New York University, New York, NY, USA</a:t>
            </a:r>
            <a:endParaRPr sz="1200" dirty="0">
              <a:latin typeface="Calibri" panose="020F0502020204030204" pitchFamily="34" charset="0"/>
              <a:cs typeface="Calibri" panose="020F0502020204030204" pitchFamily="34" charset="0"/>
            </a:endParaRPr>
          </a:p>
        </p:txBody>
      </p:sp>
      <p:sp>
        <p:nvSpPr>
          <p:cNvPr id="77" name="Google Shape;77;p1"/>
          <p:cNvSpPr txBox="1"/>
          <p:nvPr/>
        </p:nvSpPr>
        <p:spPr>
          <a:xfrm>
            <a:off x="4389290" y="150121"/>
            <a:ext cx="10831656" cy="358877"/>
          </a:xfrm>
          <a:prstGeom prst="rect">
            <a:avLst/>
          </a:prstGeom>
          <a:noFill/>
          <a:ln>
            <a:noFill/>
          </a:ln>
        </p:spPr>
        <p:txBody>
          <a:bodyPr spcFirstLastPara="1" wrap="square" lIns="40543" tIns="40543" rIns="40543" bIns="40543" anchor="t" anchorCtr="0">
            <a:spAutoFit/>
          </a:bodyPr>
          <a:lstStyle/>
          <a:p>
            <a:pPr algn="ctr">
              <a:buClr>
                <a:schemeClr val="dk1"/>
              </a:buClr>
            </a:pPr>
            <a:r>
              <a:rPr lang="en-US" sz="1800" b="1" dirty="0">
                <a:solidFill>
                  <a:schemeClr val="lt1"/>
                </a:solidFill>
                <a:latin typeface="Calibri" panose="020F0502020204030204" pitchFamily="34" charset="0"/>
                <a:ea typeface="Montserrat"/>
                <a:cs typeface="Calibri" panose="020F0502020204030204" pitchFamily="34" charset="0"/>
                <a:sym typeface="Montserrat"/>
              </a:rPr>
              <a:t>Psychometric Analysis of the National Household Survey</a:t>
            </a:r>
            <a:r>
              <a:rPr lang="en-US" sz="1800" b="1" baseline="30000" dirty="0">
                <a:solidFill>
                  <a:schemeClr val="lt1"/>
                </a:solidFill>
                <a:latin typeface="Calibri" panose="020F0502020204030204" pitchFamily="34" charset="0"/>
                <a:ea typeface="Montserrat"/>
                <a:cs typeface="Calibri" panose="020F0502020204030204" pitchFamily="34" charset="0"/>
                <a:sym typeface="Montserrat"/>
              </a:rPr>
              <a:t>1</a:t>
            </a:r>
            <a:r>
              <a:rPr lang="en-US" sz="1800" b="1" dirty="0">
                <a:solidFill>
                  <a:schemeClr val="lt1"/>
                </a:solidFill>
                <a:latin typeface="Calibri" panose="020F0502020204030204" pitchFamily="34" charset="0"/>
                <a:ea typeface="Montserrat"/>
                <a:cs typeface="Calibri" panose="020F0502020204030204" pitchFamily="34" charset="0"/>
                <a:sym typeface="Montserrat"/>
              </a:rPr>
              <a:t> on Disaster Preparedness Affinity</a:t>
            </a:r>
            <a:endParaRPr sz="1800" b="1" dirty="0">
              <a:solidFill>
                <a:schemeClr val="lt1"/>
              </a:solidFill>
              <a:latin typeface="Calibri" panose="020F0502020204030204" pitchFamily="34" charset="0"/>
              <a:ea typeface="Montserrat"/>
              <a:cs typeface="Calibri" panose="020F0502020204030204" pitchFamily="34" charset="0"/>
              <a:sym typeface="Montserrat"/>
            </a:endParaRPr>
          </a:p>
        </p:txBody>
      </p:sp>
      <p:sp>
        <p:nvSpPr>
          <p:cNvPr id="80" name="Google Shape;80;p1"/>
          <p:cNvSpPr txBox="1"/>
          <p:nvPr/>
        </p:nvSpPr>
        <p:spPr>
          <a:xfrm>
            <a:off x="10883673" y="4914082"/>
            <a:ext cx="4120858" cy="4966292"/>
          </a:xfrm>
          <a:prstGeom prst="rect">
            <a:avLst/>
          </a:prstGeom>
          <a:noFill/>
          <a:ln>
            <a:noFill/>
          </a:ln>
        </p:spPr>
        <p:txBody>
          <a:bodyPr spcFirstLastPara="1" wrap="square" lIns="40543" tIns="40543" rIns="40543" bIns="40543" anchor="t" anchorCtr="0">
            <a:spAutoFit/>
          </a:bodyPr>
          <a:lstStyle/>
          <a:p>
            <a:pPr marL="202442" indent="-166453">
              <a:lnSpc>
                <a:spcPct val="115000"/>
              </a:lnSpc>
              <a:buClr>
                <a:schemeClr val="dk1"/>
              </a:buClr>
              <a:buSzPct val="100000"/>
              <a:buChar char="•"/>
            </a:pPr>
            <a:r>
              <a:rPr lang="en-US" sz="1200" b="1" i="1" dirty="0">
                <a:solidFill>
                  <a:schemeClr val="tx1"/>
                </a:solidFill>
                <a:latin typeface="Calibri" panose="020F0502020204030204" pitchFamily="34" charset="0"/>
                <a:cs typeface="Calibri" panose="020F0502020204030204" pitchFamily="34" charset="0"/>
              </a:rPr>
              <a:t>Main Findings: </a:t>
            </a:r>
            <a:r>
              <a:rPr lang="en-US" sz="1200" i="1" dirty="0">
                <a:solidFill>
                  <a:schemeClr val="tx1"/>
                </a:solidFill>
                <a:latin typeface="Calibri" panose="020F0502020204030204" pitchFamily="34" charset="0"/>
                <a:cs typeface="Calibri" panose="020F0502020204030204" pitchFamily="34" charset="0"/>
              </a:rPr>
              <a:t>While the selected items for preparedness affinity are reliable as a psychometric scale and correlated strongly with the preparedness action measure, additional validity analysis is warranted due to the poor construct validity results based on available data for this study. Factor analysis suggests that two of the four hypothesized drivers of preparedness provide a strong factor structure, but there is also evidence to suggest that the selected items can be well explained by a single factor and represent only one underlying construct: preparedness affinity. </a:t>
            </a:r>
          </a:p>
          <a:p>
            <a:pPr marL="202442" lvl="3" indent="-166453">
              <a:lnSpc>
                <a:spcPct val="115000"/>
              </a:lnSpc>
              <a:buClr>
                <a:schemeClr val="dk1"/>
              </a:buClr>
              <a:buSzPct val="100000"/>
              <a:buChar char="•"/>
            </a:pPr>
            <a:r>
              <a:rPr lang="en-US" sz="1200" b="1" i="1" dirty="0">
                <a:solidFill>
                  <a:schemeClr val="tx1"/>
                </a:solidFill>
                <a:latin typeface="Calibri" panose="020F0502020204030204" pitchFamily="34" charset="0"/>
                <a:cs typeface="Calibri" panose="020F0502020204030204" pitchFamily="34" charset="0"/>
              </a:rPr>
              <a:t>Key Limitations: </a:t>
            </a:r>
            <a:r>
              <a:rPr lang="en-US" sz="1200" i="1" dirty="0">
                <a:solidFill>
                  <a:schemeClr val="tx1"/>
                </a:solidFill>
                <a:latin typeface="Calibri" panose="020F0502020204030204" pitchFamily="34" charset="0"/>
                <a:cs typeface="Calibri" panose="020F0502020204030204" pitchFamily="34" charset="0"/>
              </a:rPr>
              <a:t>Due to the cross-sectional nature of the survey, test-retest reliability was not able to be assessed. </a:t>
            </a:r>
          </a:p>
          <a:p>
            <a:pPr marL="202442" indent="-166453">
              <a:lnSpc>
                <a:spcPct val="115000"/>
              </a:lnSpc>
              <a:buClr>
                <a:schemeClr val="dk1"/>
              </a:buClr>
              <a:buSzPct val="100000"/>
              <a:buChar char="•"/>
            </a:pPr>
            <a:r>
              <a:rPr lang="en-US" sz="1200" b="1" i="1" dirty="0">
                <a:solidFill>
                  <a:schemeClr val="tx1"/>
                </a:solidFill>
                <a:latin typeface="Calibri" panose="020F0502020204030204" pitchFamily="34" charset="0"/>
                <a:cs typeface="Calibri" panose="020F0502020204030204" pitchFamily="34" charset="0"/>
              </a:rPr>
              <a:t>Key Strengths:</a:t>
            </a:r>
            <a:r>
              <a:rPr lang="en-US" sz="1200" i="1" dirty="0">
                <a:solidFill>
                  <a:schemeClr val="tx1"/>
                </a:solidFill>
                <a:latin typeface="Calibri" panose="020F0502020204030204" pitchFamily="34" charset="0"/>
                <a:cs typeface="Calibri" panose="020F0502020204030204" pitchFamily="34" charset="0"/>
              </a:rPr>
              <a:t> The sampling strategy ensured that populations at higher risk for experiencing disasters were properly represented in the national sample. </a:t>
            </a:r>
            <a:endParaRPr lang="en-US" sz="1200" b="1" i="1" dirty="0">
              <a:solidFill>
                <a:schemeClr val="tx1"/>
              </a:solidFill>
              <a:latin typeface="Calibri" panose="020F0502020204030204" pitchFamily="34" charset="0"/>
              <a:cs typeface="Calibri" panose="020F0502020204030204" pitchFamily="34" charset="0"/>
            </a:endParaRPr>
          </a:p>
          <a:p>
            <a:pPr marL="202442" indent="-166453">
              <a:lnSpc>
                <a:spcPct val="115000"/>
              </a:lnSpc>
              <a:buClr>
                <a:schemeClr val="dk1"/>
              </a:buClr>
              <a:buSzPct val="100000"/>
              <a:buChar char="•"/>
            </a:pPr>
            <a:r>
              <a:rPr lang="en-US" sz="1200" b="1" i="1" dirty="0">
                <a:solidFill>
                  <a:schemeClr val="tx1"/>
                </a:solidFill>
                <a:latin typeface="Calibri" panose="020F0502020204030204" pitchFamily="34" charset="0"/>
                <a:cs typeface="Calibri" panose="020F0502020204030204" pitchFamily="34" charset="0"/>
              </a:rPr>
              <a:t>Opinion: </a:t>
            </a:r>
            <a:r>
              <a:rPr lang="en-US" sz="1200" i="1" dirty="0">
                <a:solidFill>
                  <a:schemeClr val="tx1"/>
                </a:solidFill>
                <a:latin typeface="Calibri" panose="020F0502020204030204" pitchFamily="34" charset="0"/>
                <a:cs typeface="Calibri" panose="020F0502020204030204" pitchFamily="34" charset="0"/>
              </a:rPr>
              <a:t>While the items pulled from the NHS are not formally defined by FEMA as a scale, they do demonstrate early signs of forming a strong psychometric instrument. To generate a more comprehensive scale for preparedness affinity, a more robust construct model should be considered.</a:t>
            </a:r>
          </a:p>
          <a:p>
            <a:pPr marL="202442" indent="-166453">
              <a:lnSpc>
                <a:spcPct val="115000"/>
              </a:lnSpc>
              <a:buClr>
                <a:schemeClr val="dk1"/>
              </a:buClr>
              <a:buSzPct val="100000"/>
              <a:buChar char="•"/>
            </a:pPr>
            <a:r>
              <a:rPr lang="en-US" sz="1200" b="1" i="1" dirty="0">
                <a:solidFill>
                  <a:schemeClr val="tx1"/>
                </a:solidFill>
                <a:latin typeface="Calibri" panose="020F0502020204030204" pitchFamily="34" charset="0"/>
                <a:cs typeface="Calibri" panose="020F0502020204030204" pitchFamily="34" charset="0"/>
              </a:rPr>
              <a:t>Further Research: </a:t>
            </a:r>
            <a:r>
              <a:rPr lang="en-US" sz="1200" i="1" dirty="0">
                <a:solidFill>
                  <a:schemeClr val="tx1"/>
                </a:solidFill>
                <a:latin typeface="Calibri" panose="020F0502020204030204" pitchFamily="34" charset="0"/>
                <a:cs typeface="Calibri" panose="020F0502020204030204" pitchFamily="34" charset="0"/>
              </a:rPr>
              <a:t>Additional validity research should be conducted, including more content and construct validity assessment.</a:t>
            </a:r>
            <a:endParaRPr sz="1200" b="1" i="1" dirty="0">
              <a:solidFill>
                <a:schemeClr val="tx1"/>
              </a:solidFill>
              <a:latin typeface="Calibri" panose="020F0502020204030204" pitchFamily="34" charset="0"/>
              <a:cs typeface="Calibri" panose="020F0502020204030204" pitchFamily="34" charset="0"/>
            </a:endParaRPr>
          </a:p>
        </p:txBody>
      </p:sp>
      <p:sp>
        <p:nvSpPr>
          <p:cNvPr id="3" name="Google Shape;67;p1">
            <a:extLst>
              <a:ext uri="{FF2B5EF4-FFF2-40B4-BE49-F238E27FC236}">
                <a16:creationId xmlns:a16="http://schemas.microsoft.com/office/drawing/2014/main" id="{61C2CF59-A2D7-1E36-B11D-BAF12CE85058}"/>
              </a:ext>
            </a:extLst>
          </p:cNvPr>
          <p:cNvSpPr txBox="1"/>
          <p:nvPr/>
        </p:nvSpPr>
        <p:spPr>
          <a:xfrm>
            <a:off x="451561" y="7813498"/>
            <a:ext cx="3091638" cy="2016301"/>
          </a:xfrm>
          <a:prstGeom prst="rect">
            <a:avLst/>
          </a:prstGeom>
          <a:noFill/>
          <a:ln>
            <a:noFill/>
          </a:ln>
        </p:spPr>
        <p:txBody>
          <a:bodyPr spcFirstLastPara="1" wrap="square" lIns="5861" tIns="5861" rIns="5861" bIns="5861" anchor="t" anchorCtr="0">
            <a:noAutofit/>
          </a:bodyPr>
          <a:lstStyle/>
          <a:p>
            <a:pPr marL="202442" indent="-166453">
              <a:lnSpc>
                <a:spcPct val="115000"/>
              </a:lnSpc>
              <a:buClr>
                <a:schemeClr val="dk1"/>
              </a:buClr>
              <a:buSzPct val="100000"/>
              <a:buChar char="•"/>
            </a:pPr>
            <a:r>
              <a:rPr lang="en-US" sz="1200" i="1" dirty="0">
                <a:solidFill>
                  <a:schemeClr val="tx1"/>
                </a:solidFill>
                <a:latin typeface="Calibri" panose="020F0502020204030204" pitchFamily="34" charset="0"/>
                <a:cs typeface="Calibri" panose="020F0502020204030204" pitchFamily="34" charset="0"/>
              </a:rPr>
              <a:t>This study aims to assess the reliability and validity of the NHS’s items that focus on disaster preparedness affinity as a single scale. Internal consistency, factor structure, criterion validity, and construct validity will be assessed. The study will also assess the validity of the four identified factors of preparedness affinity (awareness, experience, efficacy, and risk) through exploratory factor analysis. </a:t>
            </a:r>
            <a:endParaRPr lang="en-US" sz="1200" dirty="0">
              <a:solidFill>
                <a:schemeClr val="tx1"/>
              </a:solidFill>
              <a:latin typeface="Calibri" panose="020F0502020204030204" pitchFamily="34" charset="0"/>
              <a:cs typeface="Calibri" panose="020F0502020204030204" pitchFamily="34" charset="0"/>
            </a:endParaRPr>
          </a:p>
        </p:txBody>
      </p:sp>
      <p:sp>
        <p:nvSpPr>
          <p:cNvPr id="4" name="Google Shape;65;p1">
            <a:extLst>
              <a:ext uri="{FF2B5EF4-FFF2-40B4-BE49-F238E27FC236}">
                <a16:creationId xmlns:a16="http://schemas.microsoft.com/office/drawing/2014/main" id="{2BEDADB0-071E-7DFB-8D28-488CF672D10D}"/>
              </a:ext>
            </a:extLst>
          </p:cNvPr>
          <p:cNvSpPr txBox="1"/>
          <p:nvPr/>
        </p:nvSpPr>
        <p:spPr>
          <a:xfrm>
            <a:off x="3894831" y="4911665"/>
            <a:ext cx="6562253" cy="4131622"/>
          </a:xfrm>
          <a:prstGeom prst="rect">
            <a:avLst/>
          </a:prstGeom>
          <a:noFill/>
          <a:ln>
            <a:noFill/>
          </a:ln>
        </p:spPr>
        <p:txBody>
          <a:bodyPr spcFirstLastPara="1" wrap="square" lIns="5861" tIns="5861" rIns="5861" bIns="5861" numCol="2" spcCol="91440" anchor="t" anchorCtr="0">
            <a:noAutofit/>
          </a:bodyPr>
          <a:lstStyle/>
          <a:p>
            <a:pPr marL="171450" indent="-171450" algn="l">
              <a:buFont typeface="Arial" panose="020B0604020202020204" pitchFamily="34" charset="0"/>
              <a:buChar char="•"/>
            </a:pPr>
            <a:r>
              <a:rPr lang="en-US" sz="1200" b="1" i="1" dirty="0">
                <a:solidFill>
                  <a:schemeClr val="tx1"/>
                </a:solidFill>
                <a:latin typeface="Calibri" panose="020F0502020204030204" pitchFamily="34" charset="0"/>
                <a:cs typeface="Calibri" panose="020F0502020204030204" pitchFamily="34" charset="0"/>
              </a:rPr>
              <a:t>Sample:</a:t>
            </a:r>
            <a:r>
              <a:rPr lang="en-US" sz="1200" i="1" dirty="0">
                <a:solidFill>
                  <a:schemeClr val="tx1"/>
                </a:solidFill>
                <a:latin typeface="Calibri" panose="020F0502020204030204" pitchFamily="34" charset="0"/>
                <a:cs typeface="Calibri" panose="020F0502020204030204" pitchFamily="34" charset="0"/>
              </a:rPr>
              <a:t> The 2023 NHS had 7,604 complete responses with 7% (n=525) of respondents taking the survey in Spanish. Participants from hazard-specific oversamples made up 40% (n=3,029) of responses, and those from the American Indian, Alaska Native, and Native Hawaiian or Other Pacific Islanders oversample made up 7% (n=517). </a:t>
            </a:r>
            <a:endParaRPr lang="en-US" sz="1200" b="1" i="1" dirty="0">
              <a:solidFill>
                <a:schemeClr val="tx1"/>
              </a:solidFill>
              <a:latin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200" b="1" i="1" dirty="0">
                <a:solidFill>
                  <a:schemeClr val="tx1"/>
                </a:solidFill>
                <a:latin typeface="Calibri" panose="020F0502020204030204" pitchFamily="34" charset="0"/>
                <a:cs typeface="Calibri" panose="020F0502020204030204" pitchFamily="34" charset="0"/>
              </a:rPr>
              <a:t>Reliability: </a:t>
            </a:r>
            <a:r>
              <a:rPr lang="en-US" sz="1200" i="1" dirty="0">
                <a:solidFill>
                  <a:schemeClr val="tx1"/>
                </a:solidFill>
                <a:latin typeface="Calibri" panose="020F0502020204030204" pitchFamily="34" charset="0"/>
                <a:cs typeface="Calibri" panose="020F0502020204030204" pitchFamily="34" charset="0"/>
              </a:rPr>
              <a:t>With an acceptable Cronbach’s alpha of 0.75, there is evidence that the items measure the same construct.</a:t>
            </a:r>
          </a:p>
          <a:p>
            <a:pPr marL="171450" indent="-171450" algn="l">
              <a:buFont typeface="Arial" panose="020B0604020202020204" pitchFamily="34" charset="0"/>
              <a:buChar char="•"/>
            </a:pPr>
            <a:r>
              <a:rPr lang="en-US" sz="1200" b="1" i="1" dirty="0">
                <a:solidFill>
                  <a:schemeClr val="tx1"/>
                </a:solidFill>
                <a:latin typeface="Calibri" panose="020F0502020204030204" pitchFamily="34" charset="0"/>
                <a:cs typeface="Calibri" panose="020F0502020204030204" pitchFamily="34" charset="0"/>
              </a:rPr>
              <a:t>Validity:</a:t>
            </a:r>
            <a:r>
              <a:rPr lang="en-US" sz="1200" i="1" dirty="0">
                <a:solidFill>
                  <a:schemeClr val="tx1"/>
                </a:solidFill>
                <a:latin typeface="Calibri" panose="020F0502020204030204" pitchFamily="34" charset="0"/>
                <a:cs typeface="Calibri" panose="020F0502020204030204" pitchFamily="34" charset="0"/>
              </a:rPr>
              <a:t> The NHS scale on preparedness affinity demonstrated a good criterion validity with a moderately strong correlation with the total number of preparedness actions taken (r = 0.67). However, there was no evidence to confirm convergent construct validity with the concurrently collected measures in the NHS. No correlations above 0.2 existed with disability status, the number of children and number of adults in the household, homeownership status, income, age, and rural status.</a:t>
            </a:r>
          </a:p>
          <a:p>
            <a:endParaRPr lang="en-US" sz="1200" i="1" dirty="0">
              <a:solidFill>
                <a:schemeClr val="tx1"/>
              </a:solidFill>
              <a:latin typeface="Calibri" panose="020F0502020204030204" pitchFamily="34" charset="0"/>
              <a:cs typeface="Calibri" panose="020F0502020204030204" pitchFamily="34" charset="0"/>
            </a:endParaRPr>
          </a:p>
          <a:p>
            <a:pPr marL="171450" lvl="2" indent="-171450">
              <a:buFont typeface="Arial" panose="020B0604020202020204" pitchFamily="34" charset="0"/>
              <a:buChar char="•"/>
            </a:pPr>
            <a:r>
              <a:rPr lang="en-US" sz="1200" b="1" i="1" dirty="0">
                <a:solidFill>
                  <a:schemeClr val="tx1"/>
                </a:solidFill>
                <a:latin typeface="Calibri" panose="020F0502020204030204" pitchFamily="34" charset="0"/>
                <a:cs typeface="Calibri" panose="020F0502020204030204" pitchFamily="34" charset="0"/>
              </a:rPr>
              <a:t>Exploratory Factor Analysis: </a:t>
            </a:r>
            <a:r>
              <a:rPr lang="en-US" sz="1200" i="1" dirty="0">
                <a:solidFill>
                  <a:schemeClr val="tx1"/>
                </a:solidFill>
                <a:latin typeface="Calibri" panose="020F0502020204030204" pitchFamily="34" charset="0"/>
                <a:cs typeface="Calibri" panose="020F0502020204030204" pitchFamily="34" charset="0"/>
              </a:rPr>
              <a:t>The scree plot indicated that a one factor solution might be sufficient; however, there was also a noticeable drop in the eigen values after two and  four factors. Principle Axis Factoring was conducted for one-, two-, and four-factor structures.</a:t>
            </a:r>
          </a:p>
          <a:p>
            <a:pPr marL="171450" lvl="2" indent="-171450">
              <a:buFont typeface="Arial" panose="020B0604020202020204" pitchFamily="34" charset="0"/>
              <a:buChar char="•"/>
            </a:pPr>
            <a:r>
              <a:rPr lang="en-US" sz="1200" i="1" dirty="0">
                <a:solidFill>
                  <a:schemeClr val="tx1"/>
                </a:solidFill>
                <a:latin typeface="Calibri" panose="020F0502020204030204" pitchFamily="34" charset="0"/>
                <a:cs typeface="Calibri" panose="020F0502020204030204" pitchFamily="34" charset="0"/>
              </a:rPr>
              <a:t>The four-factor model produced indistinct factors with overlapping loadings. The Cronbach’s alpha for individual factors was as low as 0.46. </a:t>
            </a:r>
          </a:p>
          <a:p>
            <a:pPr marL="171450" lvl="2" indent="-171450">
              <a:buFont typeface="Arial" panose="020B0604020202020204" pitchFamily="34" charset="0"/>
              <a:buChar char="•"/>
            </a:pPr>
            <a:r>
              <a:rPr lang="en-US" sz="1200" i="1" dirty="0">
                <a:solidFill>
                  <a:schemeClr val="tx1"/>
                </a:solidFill>
                <a:latin typeface="Calibri" panose="020F0502020204030204" pitchFamily="34" charset="0"/>
                <a:cs typeface="Calibri" panose="020F0502020204030204" pitchFamily="34" charset="0"/>
              </a:rPr>
              <a:t>The two-factor model produced a robust amount of variance explained (43%) while reducing complexity and overlap in factor loadings. The factors can be described as “Disaster Awareness” and “Risk Perception”, with respective Cronbach’s alphas were 0.67 and 0.68. These are both notable decreases from the overall alpha of 0.75.</a:t>
            </a:r>
          </a:p>
          <a:p>
            <a:pPr marL="171450" lvl="2" indent="-171450">
              <a:buFont typeface="Arial" panose="020B0604020202020204" pitchFamily="34" charset="0"/>
              <a:buChar char="•"/>
            </a:pPr>
            <a:r>
              <a:rPr lang="en-US" sz="1200" i="1" dirty="0">
                <a:solidFill>
                  <a:schemeClr val="tx1"/>
                </a:solidFill>
                <a:latin typeface="Calibri" panose="020F0502020204030204" pitchFamily="34" charset="0"/>
                <a:cs typeface="Calibri" panose="020F0502020204030204" pitchFamily="34" charset="0"/>
              </a:rPr>
              <a:t>The single-factor model explained 36% of the variance and showed strong factor loadings across all items. </a:t>
            </a:r>
          </a:p>
          <a:p>
            <a:pPr marL="171450" indent="-171450">
              <a:buFont typeface="Arial" panose="020B0604020202020204" pitchFamily="34" charset="0"/>
              <a:buChar char="•"/>
            </a:pPr>
            <a:endParaRPr lang="en-US" sz="1200" i="1" dirty="0">
              <a:solidFill>
                <a:schemeClr val="tx1"/>
              </a:solidFill>
              <a:latin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endParaRPr lang="en-US" sz="1200" b="1" i="1" dirty="0">
              <a:solidFill>
                <a:schemeClr val="tx1"/>
              </a:solidFill>
              <a:highlight>
                <a:srgbClr val="FFFF00"/>
              </a:highlight>
              <a:latin typeface="Calibri" panose="020F0502020204030204" pitchFamily="34" charset="0"/>
              <a:cs typeface="Calibri" panose="020F0502020204030204" pitchFamily="34" charset="0"/>
            </a:endParaRPr>
          </a:p>
        </p:txBody>
      </p:sp>
      <p:sp>
        <p:nvSpPr>
          <p:cNvPr id="7" name="Google Shape;69;p1">
            <a:extLst>
              <a:ext uri="{FF2B5EF4-FFF2-40B4-BE49-F238E27FC236}">
                <a16:creationId xmlns:a16="http://schemas.microsoft.com/office/drawing/2014/main" id="{92AFEB2F-0415-2496-88B6-DD3FB1B6EA8C}"/>
              </a:ext>
            </a:extLst>
          </p:cNvPr>
          <p:cNvSpPr txBox="1"/>
          <p:nvPr/>
        </p:nvSpPr>
        <p:spPr>
          <a:xfrm>
            <a:off x="3897407" y="1213777"/>
            <a:ext cx="3363510" cy="225596"/>
          </a:xfrm>
          <a:prstGeom prst="rect">
            <a:avLst/>
          </a:prstGeom>
          <a:solidFill>
            <a:srgbClr val="94BC4D"/>
          </a:solidFill>
          <a:ln>
            <a:noFill/>
          </a:ln>
        </p:spPr>
        <p:txBody>
          <a:bodyPr spcFirstLastPara="1" wrap="square" lIns="40543" tIns="20267" rIns="40543" bIns="20267" anchor="t" anchorCtr="0">
            <a:spAutoFit/>
          </a:bodyPr>
          <a:lstStyle/>
          <a:p>
            <a:pPr algn="ctr"/>
            <a:r>
              <a:rPr lang="en-US" sz="1200" b="1" dirty="0">
                <a:solidFill>
                  <a:schemeClr val="lt1"/>
                </a:solidFill>
                <a:latin typeface="Calibri" panose="020F0502020204030204" pitchFamily="34" charset="0"/>
                <a:ea typeface="Montserrat"/>
                <a:cs typeface="Calibri" panose="020F0502020204030204" pitchFamily="34" charset="0"/>
                <a:sym typeface="Montserrat"/>
              </a:rPr>
              <a:t>Methods</a:t>
            </a:r>
            <a:endParaRPr sz="1200" b="1" dirty="0">
              <a:solidFill>
                <a:srgbClr val="C00000"/>
              </a:solidFill>
              <a:latin typeface="Calibri" panose="020F0502020204030204" pitchFamily="34" charset="0"/>
              <a:ea typeface="Montserrat"/>
              <a:cs typeface="Calibri" panose="020F0502020204030204" pitchFamily="34" charset="0"/>
              <a:sym typeface="Montserrat"/>
            </a:endParaRPr>
          </a:p>
        </p:txBody>
      </p:sp>
      <p:sp>
        <p:nvSpPr>
          <p:cNvPr id="8" name="Google Shape;69;p1">
            <a:extLst>
              <a:ext uri="{FF2B5EF4-FFF2-40B4-BE49-F238E27FC236}">
                <a16:creationId xmlns:a16="http://schemas.microsoft.com/office/drawing/2014/main" id="{316E1F9A-2E67-B241-658E-802EEFC6C306}"/>
              </a:ext>
            </a:extLst>
          </p:cNvPr>
          <p:cNvSpPr txBox="1"/>
          <p:nvPr/>
        </p:nvSpPr>
        <p:spPr>
          <a:xfrm>
            <a:off x="3894831" y="4614917"/>
            <a:ext cx="6564829" cy="225596"/>
          </a:xfrm>
          <a:prstGeom prst="rect">
            <a:avLst/>
          </a:prstGeom>
          <a:solidFill>
            <a:srgbClr val="94BC4D"/>
          </a:solidFill>
          <a:ln>
            <a:noFill/>
          </a:ln>
        </p:spPr>
        <p:txBody>
          <a:bodyPr spcFirstLastPara="1" wrap="square" lIns="40543" tIns="20267" rIns="40543" bIns="20267" anchor="t" anchorCtr="0">
            <a:spAutoFit/>
          </a:bodyPr>
          <a:lstStyle/>
          <a:p>
            <a:pPr algn="ctr"/>
            <a:r>
              <a:rPr lang="en-US" sz="1200" b="1" dirty="0">
                <a:solidFill>
                  <a:schemeClr val="lt1"/>
                </a:solidFill>
                <a:latin typeface="Calibri" panose="020F0502020204030204" pitchFamily="34" charset="0"/>
                <a:ea typeface="Montserrat"/>
                <a:cs typeface="Calibri" panose="020F0502020204030204" pitchFamily="34" charset="0"/>
                <a:sym typeface="Montserrat"/>
              </a:rPr>
              <a:t>Results</a:t>
            </a:r>
            <a:endParaRPr sz="1200" b="1" dirty="0">
              <a:solidFill>
                <a:srgbClr val="C00000"/>
              </a:solidFill>
              <a:latin typeface="Calibri" panose="020F0502020204030204" pitchFamily="34" charset="0"/>
              <a:ea typeface="Montserrat"/>
              <a:cs typeface="Calibri" panose="020F0502020204030204" pitchFamily="34" charset="0"/>
              <a:sym typeface="Montserrat"/>
            </a:endParaRPr>
          </a:p>
        </p:txBody>
      </p:sp>
      <p:sp>
        <p:nvSpPr>
          <p:cNvPr id="9" name="Rectangle 8">
            <a:extLst>
              <a:ext uri="{FF2B5EF4-FFF2-40B4-BE49-F238E27FC236}">
                <a16:creationId xmlns:a16="http://schemas.microsoft.com/office/drawing/2014/main" id="{7B9872BE-2EF2-6C22-A9C5-409A89371859}"/>
              </a:ext>
            </a:extLst>
          </p:cNvPr>
          <p:cNvSpPr/>
          <p:nvPr/>
        </p:nvSpPr>
        <p:spPr>
          <a:xfrm>
            <a:off x="7393891" y="1213778"/>
            <a:ext cx="3091875" cy="3215712"/>
          </a:xfrm>
          <a:prstGeom prst="rect">
            <a:avLst/>
          </a:prstGeom>
          <a:solidFill>
            <a:srgbClr val="94BC4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500" b="1" dirty="0">
              <a:solidFill>
                <a:schemeClr val="tx1"/>
              </a:solidFill>
              <a:latin typeface="Calibri" panose="020F0502020204030204" pitchFamily="34" charset="0"/>
              <a:ea typeface="Helvetica Neue" panose="02000503000000020004" pitchFamily="2" charset="0"/>
              <a:cs typeface="Calibri" panose="020F0502020204030204" pitchFamily="34" charset="0"/>
            </a:endParaRPr>
          </a:p>
          <a:p>
            <a:pPr algn="ctr"/>
            <a:r>
              <a:rPr lang="en-US" sz="1200" b="1" dirty="0">
                <a:solidFill>
                  <a:schemeClr val="tx1"/>
                </a:solidFill>
                <a:latin typeface="Calibri" panose="020F0502020204030204" pitchFamily="34" charset="0"/>
                <a:ea typeface="Helvetica Neue" panose="02000503000000020004" pitchFamily="2" charset="0"/>
                <a:cs typeface="Calibri" panose="020F0502020204030204" pitchFamily="34" charset="0"/>
              </a:rPr>
              <a:t>KEY MESSAGES</a:t>
            </a:r>
          </a:p>
          <a:p>
            <a:pPr algn="ctr"/>
            <a:endParaRPr lang="en-US" sz="1200" b="1" dirty="0">
              <a:solidFill>
                <a:schemeClr val="tx1"/>
              </a:solidFill>
              <a:latin typeface="Calibri" panose="020F0502020204030204" pitchFamily="34" charset="0"/>
              <a:ea typeface="Helvetica Neue" panose="02000503000000020004" pitchFamily="2" charset="0"/>
              <a:cs typeface="Calibri" panose="020F0502020204030204" pitchFamily="34" charset="0"/>
            </a:endParaRPr>
          </a:p>
          <a:p>
            <a:pPr algn="ctr"/>
            <a:endParaRPr lang="en-US" sz="1200" b="1" dirty="0">
              <a:solidFill>
                <a:schemeClr val="tx1"/>
              </a:solidFill>
              <a:latin typeface="Calibri" panose="020F0502020204030204" pitchFamily="34" charset="0"/>
              <a:ea typeface="Helvetica Neue" panose="02000503000000020004" pitchFamily="2" charset="0"/>
              <a:cs typeface="Calibri" panose="020F0502020204030204" pitchFamily="34" charset="0"/>
            </a:endParaRPr>
          </a:p>
          <a:p>
            <a:pPr algn="ctr"/>
            <a:r>
              <a:rPr lang="en-US" sz="1200" b="1" dirty="0">
                <a:solidFill>
                  <a:schemeClr val="tx1"/>
                </a:solidFill>
                <a:latin typeface="Calibri" panose="020F0502020204030204" pitchFamily="34" charset="0"/>
                <a:ea typeface="Helvetica Neue" panose="02000503000000020004" pitchFamily="2" charset="0"/>
                <a:cs typeface="Calibri" panose="020F0502020204030204" pitchFamily="34" charset="0"/>
              </a:rPr>
              <a:t>(1) The selected items for preparedness affinity demonstrated good reliability and internal consistency.</a:t>
            </a:r>
          </a:p>
          <a:p>
            <a:pPr algn="ctr"/>
            <a:endParaRPr lang="en-US" sz="1200" b="1" dirty="0">
              <a:solidFill>
                <a:schemeClr val="tx1"/>
              </a:solidFill>
              <a:latin typeface="Calibri" panose="020F0502020204030204" pitchFamily="34" charset="0"/>
              <a:ea typeface="Helvetica Neue" panose="02000503000000020004" pitchFamily="2" charset="0"/>
              <a:cs typeface="Calibri" panose="020F0502020204030204" pitchFamily="34" charset="0"/>
            </a:endParaRPr>
          </a:p>
          <a:p>
            <a:pPr algn="ctr"/>
            <a:r>
              <a:rPr lang="en-US" sz="1200" b="1" dirty="0">
                <a:solidFill>
                  <a:schemeClr val="tx1"/>
                </a:solidFill>
                <a:latin typeface="Calibri" panose="020F0502020204030204" pitchFamily="34" charset="0"/>
                <a:ea typeface="Helvetica Neue" panose="02000503000000020004" pitchFamily="2" charset="0"/>
                <a:cs typeface="Calibri" panose="020F0502020204030204" pitchFamily="34" charset="0"/>
              </a:rPr>
              <a:t>(2) While there was reasonably good criterion validity of the scale, there was not substantial evidence for construct validity.</a:t>
            </a:r>
          </a:p>
          <a:p>
            <a:pPr algn="ctr"/>
            <a:endParaRPr lang="en-US" sz="1200" b="1" dirty="0">
              <a:solidFill>
                <a:schemeClr val="tx1"/>
              </a:solidFill>
              <a:latin typeface="Calibri" panose="020F0502020204030204" pitchFamily="34" charset="0"/>
              <a:ea typeface="Helvetica Neue" panose="02000503000000020004" pitchFamily="2" charset="0"/>
              <a:cs typeface="Calibri" panose="020F0502020204030204" pitchFamily="34" charset="0"/>
            </a:endParaRPr>
          </a:p>
          <a:p>
            <a:pPr algn="ctr"/>
            <a:r>
              <a:rPr lang="en-US" sz="1200" b="1" dirty="0">
                <a:solidFill>
                  <a:schemeClr val="tx1"/>
                </a:solidFill>
                <a:latin typeface="Calibri" panose="020F0502020204030204" pitchFamily="34" charset="0"/>
                <a:ea typeface="Helvetica Neue" panose="02000503000000020004" pitchFamily="2" charset="0"/>
                <a:cs typeface="Calibri" panose="020F0502020204030204" pitchFamily="34" charset="0"/>
              </a:rPr>
              <a:t>(3)  Both one and two factor models are reasonable representations of the underlying factor structure of the scale.</a:t>
            </a:r>
          </a:p>
        </p:txBody>
      </p:sp>
      <p:sp>
        <p:nvSpPr>
          <p:cNvPr id="2" name="Google Shape;69;p1">
            <a:extLst>
              <a:ext uri="{FF2B5EF4-FFF2-40B4-BE49-F238E27FC236}">
                <a16:creationId xmlns:a16="http://schemas.microsoft.com/office/drawing/2014/main" id="{F1265949-CCD2-40F8-306B-06DF0EFDE35D}"/>
              </a:ext>
            </a:extLst>
          </p:cNvPr>
          <p:cNvSpPr txBox="1"/>
          <p:nvPr/>
        </p:nvSpPr>
        <p:spPr>
          <a:xfrm>
            <a:off x="3894831" y="8988859"/>
            <a:ext cx="6562253" cy="225596"/>
          </a:xfrm>
          <a:prstGeom prst="rect">
            <a:avLst/>
          </a:prstGeom>
          <a:solidFill>
            <a:srgbClr val="94BC4D"/>
          </a:solidFill>
          <a:ln>
            <a:noFill/>
          </a:ln>
        </p:spPr>
        <p:txBody>
          <a:bodyPr spcFirstLastPara="1" wrap="square" lIns="40543" tIns="20267" rIns="40543" bIns="20267" anchor="t" anchorCtr="0">
            <a:spAutoFit/>
          </a:bodyPr>
          <a:lstStyle/>
          <a:p>
            <a:pPr algn="ctr"/>
            <a:r>
              <a:rPr lang="en-US" sz="1200" b="1" dirty="0">
                <a:solidFill>
                  <a:schemeClr val="lt1"/>
                </a:solidFill>
                <a:latin typeface="Calibri" panose="020F0502020204030204" pitchFamily="34" charset="0"/>
                <a:ea typeface="Montserrat"/>
                <a:cs typeface="Calibri" panose="020F0502020204030204" pitchFamily="34" charset="0"/>
                <a:sym typeface="Montserrat"/>
              </a:rPr>
              <a:t>References</a:t>
            </a:r>
            <a:endParaRPr sz="1200" b="1" dirty="0">
              <a:solidFill>
                <a:srgbClr val="C00000"/>
              </a:solidFill>
              <a:latin typeface="Calibri" panose="020F0502020204030204" pitchFamily="34" charset="0"/>
              <a:ea typeface="Montserrat"/>
              <a:cs typeface="Calibri" panose="020F0502020204030204" pitchFamily="34" charset="0"/>
              <a:sym typeface="Montserrat"/>
            </a:endParaRPr>
          </a:p>
        </p:txBody>
      </p:sp>
      <p:sp>
        <p:nvSpPr>
          <p:cNvPr id="12" name="Google Shape;67;p1">
            <a:extLst>
              <a:ext uri="{FF2B5EF4-FFF2-40B4-BE49-F238E27FC236}">
                <a16:creationId xmlns:a16="http://schemas.microsoft.com/office/drawing/2014/main" id="{C6557912-9C23-7B14-7A92-903A604472BA}"/>
              </a:ext>
            </a:extLst>
          </p:cNvPr>
          <p:cNvSpPr txBox="1"/>
          <p:nvPr/>
        </p:nvSpPr>
        <p:spPr>
          <a:xfrm>
            <a:off x="3969788" y="9264310"/>
            <a:ext cx="6564828" cy="1130978"/>
          </a:xfrm>
          <a:prstGeom prst="rect">
            <a:avLst/>
          </a:prstGeom>
          <a:noFill/>
          <a:ln>
            <a:noFill/>
          </a:ln>
        </p:spPr>
        <p:txBody>
          <a:bodyPr spcFirstLastPara="1" wrap="square" lIns="5861" tIns="5861" rIns="5861" bIns="5861" anchor="t" anchorCtr="0">
            <a:noAutofit/>
          </a:bodyPr>
          <a:lstStyle/>
          <a:p>
            <a:pPr marL="264589" indent="-228600">
              <a:lnSpc>
                <a:spcPct val="115000"/>
              </a:lnSpc>
              <a:buClr>
                <a:schemeClr val="dk1"/>
              </a:buClr>
              <a:buSzPct val="100000"/>
              <a:buFont typeface="+mj-lt"/>
              <a:buAutoNum type="arabicPeriod"/>
            </a:pPr>
            <a:r>
              <a:rPr lang="en-US" sz="900" i="1" dirty="0">
                <a:solidFill>
                  <a:schemeClr val="tx1"/>
                </a:solidFill>
                <a:latin typeface="Calibri" panose="020F0502020204030204" pitchFamily="34" charset="0"/>
                <a:cs typeface="Calibri" panose="020F0502020204030204" pitchFamily="34" charset="0"/>
              </a:rPr>
              <a:t>Federal Emergency Management Agency (FEMA). 2023. “2023 National Household Survey.” </a:t>
            </a:r>
            <a:r>
              <a:rPr lang="en-US" sz="900" i="1" dirty="0">
                <a:solidFill>
                  <a:schemeClr val="tx1"/>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https://www.fema.gov/about/research-methodology/national-household-survey</a:t>
            </a:r>
            <a:r>
              <a:rPr lang="en-US" sz="900" i="1" dirty="0">
                <a:solidFill>
                  <a:schemeClr val="tx1"/>
                </a:solidFill>
                <a:latin typeface="Calibri" panose="020F0502020204030204" pitchFamily="34" charset="0"/>
                <a:cs typeface="Calibri" panose="020F0502020204030204" pitchFamily="34" charset="0"/>
              </a:rPr>
              <a:t>.</a:t>
            </a:r>
          </a:p>
          <a:p>
            <a:pPr marL="264589" indent="-228600">
              <a:lnSpc>
                <a:spcPct val="115000"/>
              </a:lnSpc>
              <a:buClr>
                <a:schemeClr val="dk1"/>
              </a:buClr>
              <a:buSzPct val="100000"/>
              <a:buFont typeface="+mj-lt"/>
              <a:buAutoNum type="arabicPeriod"/>
            </a:pPr>
            <a:r>
              <a:rPr lang="en-US" sz="900" i="1" dirty="0">
                <a:solidFill>
                  <a:schemeClr val="tx1"/>
                </a:solidFill>
                <a:latin typeface="Calibri" panose="020F0502020204030204" pitchFamily="34" charset="0"/>
                <a:cs typeface="Calibri" panose="020F0502020204030204" pitchFamily="34" charset="0"/>
              </a:rPr>
              <a:t>Keim M. E. (2008). Building human resilience: the role of public health preparedness and response as an adaptation to climate change. American journal of preventive medicine, 35(5), 508–516. https://</a:t>
            </a:r>
            <a:r>
              <a:rPr lang="en-US" sz="900" i="1" dirty="0" err="1">
                <a:solidFill>
                  <a:schemeClr val="tx1"/>
                </a:solidFill>
                <a:latin typeface="Calibri" panose="020F0502020204030204" pitchFamily="34" charset="0"/>
                <a:cs typeface="Calibri" panose="020F0502020204030204" pitchFamily="34" charset="0"/>
              </a:rPr>
              <a:t>doi.org</a:t>
            </a:r>
            <a:r>
              <a:rPr lang="en-US" sz="900" i="1" dirty="0">
                <a:solidFill>
                  <a:schemeClr val="tx1"/>
                </a:solidFill>
                <a:latin typeface="Calibri" panose="020F0502020204030204" pitchFamily="34" charset="0"/>
                <a:cs typeface="Calibri" panose="020F0502020204030204" pitchFamily="34" charset="0"/>
              </a:rPr>
              <a:t>/10.1016/j.amepre.2008.08.022</a:t>
            </a:r>
          </a:p>
        </p:txBody>
      </p:sp>
      <p:pic>
        <p:nvPicPr>
          <p:cNvPr id="15" name="Picture 14">
            <a:extLst>
              <a:ext uri="{FF2B5EF4-FFF2-40B4-BE49-F238E27FC236}">
                <a16:creationId xmlns:a16="http://schemas.microsoft.com/office/drawing/2014/main" id="{FE17C3A9-BA04-667C-7EDE-80F00E04B8E8}"/>
              </a:ext>
            </a:extLst>
          </p:cNvPr>
          <p:cNvPicPr>
            <a:picLocks noChangeAspect="1"/>
          </p:cNvPicPr>
          <p:nvPr/>
        </p:nvPicPr>
        <p:blipFill>
          <a:blip r:embed="rId5"/>
          <a:stretch>
            <a:fillRect/>
          </a:stretch>
        </p:blipFill>
        <p:spPr>
          <a:xfrm>
            <a:off x="10757658" y="1302501"/>
            <a:ext cx="4352595" cy="301846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7379</TotalTime>
  <Words>1052</Words>
  <Application>Microsoft Macintosh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Mona Dolan</dc:creator>
  <cp:lastModifiedBy>Jordan Amann</cp:lastModifiedBy>
  <cp:revision>45</cp:revision>
  <cp:lastPrinted>2023-11-17T20:50:15Z</cp:lastPrinted>
  <dcterms:created xsi:type="dcterms:W3CDTF">2016-06-23T11:49:10Z</dcterms:created>
  <dcterms:modified xsi:type="dcterms:W3CDTF">2024-12-09T20:08:13Z</dcterms:modified>
</cp:coreProperties>
</file>