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BC6B-2471-45B7-A45F-2E54DEBE9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219A6-91EF-49FD-893E-D05C2B117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259B-1E01-41A2-96DF-59975EDC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B192-1859-41D5-A43F-7E1C2125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919A-DCAA-4C22-AB2E-4AC9FFD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BA5A-60A3-4808-AD0C-248AB556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51D8D-6B3D-4762-BD1F-A4BCEA7E3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0022-9B7F-4F20-A60F-A59F0006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4210-AC32-4FDF-B165-BBC8AA97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48A6-F1F4-4801-8D05-BDBC2E5C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D0FD3-2E2F-4492-96BA-9BC76D09F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B2175-A048-46D9-85EA-F36C875B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3BE3-EF26-4A43-8A58-69EF656C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C59E-E66E-47EC-8992-9C829373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ACF7-A6A0-43A2-BA5F-4C955B56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1B55-2133-4D80-AE2B-3AD18B37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A47A-341C-4E47-B294-7FD0DE41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EDCA-692C-43FB-A337-8E1F1BBA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B405-83D5-46B5-BE43-2CCC94BE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1938-9B38-4989-A30C-D9D8163F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AEB9-FC58-4BCC-AECE-E6BE3ACE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58836-C923-4E25-87EB-F27FDB36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3E6C-5ABA-4C31-87BE-0986C8B5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0087-C85D-4B77-B1A9-2AB01275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D3E2-F763-456D-8D04-3C6FDACC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294D-CD72-4622-90B0-36686BEBF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7967-42A6-4F86-9BF4-C9834000F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4363-8E6A-4C24-AAED-4D750978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2500D-E710-45DC-9A07-A0BAA88D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6D1C-CB95-4C9F-AF12-19C0BCE7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09C6A-DD13-4977-97FC-06F1A272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FB9E-6CB6-4BCF-8FE9-4993536B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B2CB-57FB-4538-9525-A7DE3B27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9A04B-29FA-45DD-9378-9A2330FD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84B1F-9E9B-4AA2-9F29-C5921FF8C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225CB-D297-47F5-A58B-0325C1417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8246D-6F5D-4613-8E84-A1D07FFD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74805-8EEE-4480-A680-99EF0B53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7EDE7-46A9-4534-B323-B994A259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9FCF-B1FF-4B3C-BD06-68246DE6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31A66-897D-46D7-9DE2-6F76BAD7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AA4BF-28A0-445A-8434-F781CD60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BBEDE-052B-4610-A7A1-434046BC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D65F6-4636-4E96-AAB8-46DFCD4C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E7706-7F93-4DCD-963F-4D211C23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50942-90A2-4C4E-A295-73BF6901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3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D8B4-0B40-4296-930F-64CC9A74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E5A2-A69E-4A89-8A42-3E92151A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D5208-07AF-47BD-99CE-8C78050F4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AA68A-5FC0-4686-AC48-5DF7FDE3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144C6-5AFE-4C91-8A8D-57184F09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3D9DD-5F61-41DD-BD85-17000739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1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9DD7-CD32-41DD-8EAB-3FE2485E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AFEB0-9982-4914-816A-09879BF9A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63D2F-A98A-4724-A556-4CC23567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92DB-19AC-49D5-A041-886F199C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B71E-4198-4A45-8377-D35F79EE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DD1-6EEF-4E8D-A4A9-53EACEEA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68762-F35D-4EA6-A210-B608C400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DF51-554C-4E4E-8DEF-8B51AEA3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623E-3C0D-469A-A574-E2710BD7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F488-617C-45ED-ACF4-41A8189FD430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AEB5-260B-4E1B-A425-4AC888644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761A1-EBE1-4010-A352-7201FF001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8765-6EB1-4A35-A15A-C0EB8719F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1DC5-C7E5-40EF-A8CA-43CFA3619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00455"/>
            <a:ext cx="9144000" cy="915265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AquaDucks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F9744-DC8C-4A04-B144-1C9CA27E5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162" y="4915918"/>
            <a:ext cx="6130647" cy="1655762"/>
          </a:xfrm>
        </p:spPr>
        <p:txBody>
          <a:bodyPr>
            <a:normAutofit/>
          </a:bodyPr>
          <a:lstStyle/>
          <a:p>
            <a:r>
              <a:rPr lang="en-US" sz="3200" dirty="0"/>
              <a:t>UH-Fluor Construction-Driven Execution Design Challenge:</a:t>
            </a:r>
          </a:p>
          <a:p>
            <a:r>
              <a:rPr lang="en-US" sz="3200" dirty="0"/>
              <a:t>PUMP IT UP!     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518B7-95FC-4C4F-9804-AD8A5557ED65}"/>
              </a:ext>
            </a:extLst>
          </p:cNvPr>
          <p:cNvSpPr txBox="1"/>
          <p:nvPr/>
        </p:nvSpPr>
        <p:spPr>
          <a:xfrm>
            <a:off x="8054780" y="5743799"/>
            <a:ext cx="272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October 31, 2019</a:t>
            </a:r>
          </a:p>
        </p:txBody>
      </p:sp>
    </p:spTree>
    <p:extLst>
      <p:ext uri="{BB962C8B-B14F-4D97-AF65-F5344CB8AC3E}">
        <p14:creationId xmlns:p14="http://schemas.microsoft.com/office/powerpoint/2010/main" val="253865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7CC8-2585-40C7-AC4D-290A0B81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358183"/>
            <a:ext cx="10515600" cy="1891411"/>
          </a:xfrm>
        </p:spPr>
        <p:txBody>
          <a:bodyPr/>
          <a:lstStyle/>
          <a:p>
            <a:r>
              <a:rPr lang="en-US" dirty="0"/>
              <a:t>Should cover each of our major contributions</a:t>
            </a:r>
          </a:p>
          <a:p>
            <a:pPr lvl="1"/>
            <a:r>
              <a:rPr lang="en-US" dirty="0"/>
              <a:t>Joe – design lead, “architect”</a:t>
            </a:r>
          </a:p>
          <a:p>
            <a:pPr lvl="1"/>
            <a:r>
              <a:rPr lang="en-US" dirty="0"/>
              <a:t>Zach – Innovation concept, risk management, work checking</a:t>
            </a:r>
          </a:p>
          <a:p>
            <a:pPr lvl="1"/>
            <a:r>
              <a:rPr lang="en-US" dirty="0"/>
              <a:t>Saul – presentation chief, project comprehensibility, work checking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231F1-3EB2-43CE-9F73-383B919C1FAB}"/>
              </a:ext>
            </a:extLst>
          </p:cNvPr>
          <p:cNvGrpSpPr/>
          <p:nvPr/>
        </p:nvGrpSpPr>
        <p:grpSpPr>
          <a:xfrm>
            <a:off x="1671536" y="365125"/>
            <a:ext cx="8848927" cy="3554323"/>
            <a:chOff x="1671535" y="327172"/>
            <a:chExt cx="8848927" cy="35543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8C399-3BF4-479C-9CD2-4CD4949402D4}"/>
                </a:ext>
              </a:extLst>
            </p:cNvPr>
            <p:cNvSpPr/>
            <p:nvPr/>
          </p:nvSpPr>
          <p:spPr>
            <a:xfrm>
              <a:off x="1671535" y="327172"/>
              <a:ext cx="8848927" cy="320459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This area should be a picture of the three of us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FFF2F-ED12-436F-AF74-02E7E2FD6F6D}"/>
                </a:ext>
              </a:extLst>
            </p:cNvPr>
            <p:cNvSpPr txBox="1"/>
            <p:nvPr/>
          </p:nvSpPr>
          <p:spPr>
            <a:xfrm>
              <a:off x="2632587" y="3512163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Joseph Amar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A29660-1AB3-41B3-9DCC-9FDE83D8BC8E}"/>
                </a:ext>
              </a:extLst>
            </p:cNvPr>
            <p:cNvSpPr txBox="1"/>
            <p:nvPr/>
          </p:nvSpPr>
          <p:spPr>
            <a:xfrm>
              <a:off x="8034467" y="3512163"/>
              <a:ext cx="1242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Saul </a:t>
              </a:r>
              <a:r>
                <a:rPr lang="en-US" dirty="0" err="1"/>
                <a:t>Pizano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230817-E74B-4378-B3FE-08F88D75AB15}"/>
                </a:ext>
              </a:extLst>
            </p:cNvPr>
            <p:cNvSpPr txBox="1"/>
            <p:nvPr/>
          </p:nvSpPr>
          <p:spPr>
            <a:xfrm>
              <a:off x="5278017" y="3512163"/>
              <a:ext cx="1635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Zach McBurney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62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F9D2-FA0B-41FD-B348-22B30769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overall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FD87-813E-49BC-AD6A-918D394F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none of us knew anything about pipelines prior to this project, we knew we would need some type of iterative method to test solutions</a:t>
            </a:r>
          </a:p>
          <a:p>
            <a:r>
              <a:rPr lang="en-US" dirty="0"/>
              <a:t>Iteration requires subgroups – created groups in order of priority: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Constancy – what things will not change between designs?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Group Size – which groups are smallest? Start with those.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Ease of solution – by completing the easiest pieces first, we can minimize the number of places at which to evaluate the difficult components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9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4CDF-D760-4997-AD15-7EBCCA19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067" y="2760487"/>
            <a:ext cx="7379865" cy="1337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That’s nice, but what does it mean?!</a:t>
            </a:r>
          </a:p>
        </p:txBody>
      </p:sp>
    </p:spTree>
    <p:extLst>
      <p:ext uri="{BB962C8B-B14F-4D97-AF65-F5344CB8AC3E}">
        <p14:creationId xmlns:p14="http://schemas.microsoft.com/office/powerpoint/2010/main" val="224561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164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AquaDucks</vt:lpstr>
      <vt:lpstr>PowerPoint Presentation</vt:lpstr>
      <vt:lpstr>Our overall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AquaDucks</dc:title>
  <dc:creator>Amar, Joseph M</dc:creator>
  <cp:lastModifiedBy>Amar, Joseph M</cp:lastModifiedBy>
  <cp:revision>7</cp:revision>
  <dcterms:created xsi:type="dcterms:W3CDTF">2019-10-24T12:00:37Z</dcterms:created>
  <dcterms:modified xsi:type="dcterms:W3CDTF">2019-10-25T00:16:13Z</dcterms:modified>
</cp:coreProperties>
</file>