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6" r:id="rId2"/>
    <p:sldId id="257"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706" autoAdjust="0"/>
  </p:normalViewPr>
  <p:slideViewPr>
    <p:cSldViewPr>
      <p:cViewPr varScale="1">
        <p:scale>
          <a:sx n="159" d="100"/>
          <a:sy n="159" d="100"/>
        </p:scale>
        <p:origin x="306" y="138"/>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are" userId="1e78c15b6df67f2c" providerId="LiveId" clId="{37ACCC04-83B9-460A-B8CE-F7D103739F63}"/>
    <pc:docChg chg="custSel modSld">
      <pc:chgData name="Jamare" userId="1e78c15b6df67f2c" providerId="LiveId" clId="{37ACCC04-83B9-460A-B8CE-F7D103739F63}" dt="2023-07-21T19:31:59.444" v="42" actId="20577"/>
      <pc:docMkLst>
        <pc:docMk/>
      </pc:docMkLst>
      <pc:sldChg chg="modSp mod">
        <pc:chgData name="Jamare" userId="1e78c15b6df67f2c" providerId="LiveId" clId="{37ACCC04-83B9-460A-B8CE-F7D103739F63}" dt="2023-07-21T19:31:59.444" v="42" actId="20577"/>
        <pc:sldMkLst>
          <pc:docMk/>
          <pc:sldMk cId="2142729111" sldId="256"/>
        </pc:sldMkLst>
        <pc:spChg chg="mod">
          <ac:chgData name="Jamare" userId="1e78c15b6df67f2c" providerId="LiveId" clId="{37ACCC04-83B9-460A-B8CE-F7D103739F63}" dt="2023-07-21T19:31:59.444" v="42" actId="20577"/>
          <ac:spMkLst>
            <pc:docMk/>
            <pc:sldMk cId="2142729111" sldId="256"/>
            <ac:spMk id="3" creationId="{00000000-0000-0000-0000-000000000000}"/>
          </ac:spMkLst>
        </pc:spChg>
      </pc:sldChg>
      <pc:sldChg chg="modSp mod">
        <pc:chgData name="Jamare" userId="1e78c15b6df67f2c" providerId="LiveId" clId="{37ACCC04-83B9-460A-B8CE-F7D103739F63}" dt="2023-07-21T19:29:34.487" v="4"/>
        <pc:sldMkLst>
          <pc:docMk/>
          <pc:sldMk cId="682195269" sldId="257"/>
        </pc:sldMkLst>
        <pc:spChg chg="mod">
          <ac:chgData name="Jamare" userId="1e78c15b6df67f2c" providerId="LiveId" clId="{37ACCC04-83B9-460A-B8CE-F7D103739F63}" dt="2023-07-21T19:29:34.487" v="4"/>
          <ac:spMkLst>
            <pc:docMk/>
            <pc:sldMk cId="682195269" sldId="257"/>
            <ac:spMk id="2" creationId="{00000000-0000-0000-0000-000000000000}"/>
          </ac:spMkLst>
        </pc:spChg>
      </pc:sldChg>
      <pc:sldChg chg="modSp mod">
        <pc:chgData name="Jamare" userId="1e78c15b6df67f2c" providerId="LiveId" clId="{37ACCC04-83B9-460A-B8CE-F7D103739F63}" dt="2023-07-21T19:28:53.156" v="3"/>
        <pc:sldMkLst>
          <pc:docMk/>
          <pc:sldMk cId="1180589104" sldId="259"/>
        </pc:sldMkLst>
        <pc:spChg chg="mod">
          <ac:chgData name="Jamare" userId="1e78c15b6df67f2c" providerId="LiveId" clId="{37ACCC04-83B9-460A-B8CE-F7D103739F63}" dt="2023-07-21T19:28:53.156" v="3"/>
          <ac:spMkLst>
            <pc:docMk/>
            <pc:sldMk cId="1180589104" sldId="259"/>
            <ac:spMk id="2" creationId="{00000000-0000-0000-0000-000000000000}"/>
          </ac:spMkLst>
        </pc:spChg>
        <pc:spChg chg="mod">
          <ac:chgData name="Jamare" userId="1e78c15b6df67f2c" providerId="LiveId" clId="{37ACCC04-83B9-460A-B8CE-F7D103739F63}" dt="2023-07-21T19:27:40.223" v="1" actId="313"/>
          <ac:spMkLst>
            <pc:docMk/>
            <pc:sldMk cId="1180589104" sldId="259"/>
            <ac:spMk id="3" creationId="{00000000-0000-0000-0000-000000000000}"/>
          </ac:spMkLst>
        </pc:spChg>
      </pc:sldChg>
      <pc:sldChg chg="modSp mod">
        <pc:chgData name="Jamare" userId="1e78c15b6df67f2c" providerId="LiveId" clId="{37ACCC04-83B9-460A-B8CE-F7D103739F63}" dt="2023-07-21T19:28:12.245" v="2"/>
        <pc:sldMkLst>
          <pc:docMk/>
          <pc:sldMk cId="2426022026" sldId="260"/>
        </pc:sldMkLst>
        <pc:spChg chg="mod">
          <ac:chgData name="Jamare" userId="1e78c15b6df67f2c" providerId="LiveId" clId="{37ACCC04-83B9-460A-B8CE-F7D103739F63}" dt="2023-07-21T19:28:12.245" v="2"/>
          <ac:spMkLst>
            <pc:docMk/>
            <pc:sldMk cId="2426022026" sldId="260"/>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dirty="0"/>
            <a:t>Step 1 Title</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a:t>Step 2 Title</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a:t>Step 3 Title</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a:t>Step 4 Title</a:t>
          </a:r>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dgm:spPr/>
    </dgm:pt>
  </dgm:ptLst>
  <dgm:cxnLst>
    <dgm:cxn modelId="{79EE9E02-BFF5-41D3-86F8-33470970BFCE}" type="presOf" srcId="{2EFB202A-8611-4DDC-831D-D12EB67B6CF7}" destId="{812F39FC-2D1E-4DD1-A1A6-C7F9287A4AAB}" srcOrd="0" destOrd="0" presId="urn:microsoft.com/office/officeart/2005/8/layout/process4"/>
    <dgm:cxn modelId="{957C551D-31A8-4286-A3AE-C5928DB663CE}" srcId="{2EFB202A-8611-4DDC-831D-D12EB67B6CF7}" destId="{640CA9BD-09C1-4472-8DAC-0F150EC5E678}" srcOrd="3" destOrd="0" parTransId="{90609DF7-843B-4BEF-A3B5-89270E6B0951}" sibTransId="{67B503AA-82FD-4AA4-8357-3D8B59D6160B}"/>
    <dgm:cxn modelId="{B2E3875C-D3F8-41A4-A6EA-DD49F61576A0}" type="presOf" srcId="{11888A7B-1E89-45E6-84F4-EF92B26189CD}" destId="{32FA43B7-34B4-4881-9A79-E3EDEC9D4CBF}"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4D111F6B-0B5C-40A7-BA86-973E36B2D8F2}" type="presOf" srcId="{712EDDD5-F1C9-457B-A81D-F94868058B44}" destId="{D5473CBC-EEC3-408A-B4A6-07882F253A8B}" srcOrd="0" destOrd="0" presId="urn:microsoft.com/office/officeart/2005/8/layout/process4"/>
    <dgm:cxn modelId="{67067571-6170-41AF-87A3-FB3B609D9CEA}" type="presOf" srcId="{640CA9BD-09C1-4472-8DAC-0F150EC5E678}" destId="{325B9957-E809-4285-A870-20AA1AEAA8D7}" srcOrd="0" destOrd="0" presId="urn:microsoft.com/office/officeart/2005/8/layout/process4"/>
    <dgm:cxn modelId="{5376348D-4465-4E2E-9DB8-EA1F5276717B}" srcId="{2EFB202A-8611-4DDC-831D-D12EB67B6CF7}" destId="{11888A7B-1E89-45E6-84F4-EF92B26189CD}" srcOrd="0" destOrd="0" parTransId="{6043087E-917B-44BC-97F8-41385FD50DC3}" sibTransId="{438F37F5-E676-4BB5-A241-95D895E1B43F}"/>
    <dgm:cxn modelId="{8247D1A2-555D-4B39-B44D-5F2B5AE64242}" srcId="{2EFB202A-8611-4DDC-831D-D12EB67B6CF7}" destId="{356F6FEF-38C8-437A-8562-86A5ED3F5885}" srcOrd="2" destOrd="0" parTransId="{BD9B34C9-939F-47F5-A040-1B30C9EEA310}" sibTransId="{665399A3-A410-4656-8F7E-3FAB641DE891}"/>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569039"/>
          <a:ext cx="5029199" cy="7808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4 Title</a:t>
          </a:r>
        </a:p>
      </dsp:txBody>
      <dsp:txXfrm>
        <a:off x="0" y="3569039"/>
        <a:ext cx="5029199" cy="780818"/>
      </dsp:txXfrm>
    </dsp:sp>
    <dsp:sp modelId="{C830B7C4-5210-41AC-A88B-BECF7607C1E5}">
      <dsp:nvSpPr>
        <dsp:cNvPr id="0" name=""/>
        <dsp:cNvSpPr/>
      </dsp:nvSpPr>
      <dsp:spPr>
        <a:xfrm rot="10800000">
          <a:off x="0" y="2379853"/>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3 Title</a:t>
          </a:r>
        </a:p>
      </dsp:txBody>
      <dsp:txXfrm rot="10800000">
        <a:off x="0" y="2379853"/>
        <a:ext cx="5029199" cy="780308"/>
      </dsp:txXfrm>
    </dsp:sp>
    <dsp:sp modelId="{D5473CBC-EEC3-408A-B4A6-07882F253A8B}">
      <dsp:nvSpPr>
        <dsp:cNvPr id="0" name=""/>
        <dsp:cNvSpPr/>
      </dsp:nvSpPr>
      <dsp:spPr>
        <a:xfrm rot="10800000">
          <a:off x="0" y="1190666"/>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2 Title</a:t>
          </a:r>
        </a:p>
      </dsp:txBody>
      <dsp:txXfrm rot="10800000">
        <a:off x="0" y="1190666"/>
        <a:ext cx="5029199" cy="780308"/>
      </dsp:txXfrm>
    </dsp:sp>
    <dsp:sp modelId="{32FA43B7-34B4-4881-9A79-E3EDEC9D4CBF}">
      <dsp:nvSpPr>
        <dsp:cNvPr id="0" name=""/>
        <dsp:cNvSpPr/>
      </dsp:nvSpPr>
      <dsp:spPr>
        <a:xfrm rot="10800000">
          <a:off x="0" y="1479"/>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1 Title</a:t>
          </a:r>
        </a:p>
      </dsp:txBody>
      <dsp:txXfrm rot="10800000">
        <a:off x="0" y="1479"/>
        <a:ext cx="5029199" cy="780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7/21/2023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7/21/2023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7/21/2023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7/21/2023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7/21/2023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7/21/2023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7/21/2023</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7/21/2023</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7/21/2023</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7/21/2023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7/21/2023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7/21/2023</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jamaregoat/csd-31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Financial Presentation</a:t>
            </a:r>
          </a:p>
        </p:txBody>
      </p:sp>
      <p:sp>
        <p:nvSpPr>
          <p:cNvPr id="3" name="Subtitle 2"/>
          <p:cNvSpPr>
            <a:spLocks noGrp="1"/>
          </p:cNvSpPr>
          <p:nvPr>
            <p:ph type="subTitle" idx="1"/>
          </p:nvPr>
        </p:nvSpPr>
        <p:spPr/>
        <p:txBody>
          <a:bodyPr>
            <a:normAutofit fontScale="70000" lnSpcReduction="20000"/>
          </a:bodyPr>
          <a:lstStyle/>
          <a:p>
            <a:r>
              <a:rPr lang="en-US" dirty="0"/>
              <a:t>Jamare Noah McCallum </a:t>
            </a:r>
          </a:p>
          <a:p>
            <a:r>
              <a:rPr lang="en-US" dirty="0">
                <a:hlinkClick r:id="rId3"/>
              </a:rPr>
              <a:t>GitHub - </a:t>
            </a:r>
            <a:r>
              <a:rPr lang="en-US" dirty="0" err="1">
                <a:hlinkClick r:id="rId3"/>
              </a:rPr>
              <a:t>jamaregoat</a:t>
            </a:r>
            <a:r>
              <a:rPr lang="en-US" dirty="0">
                <a:hlinkClick r:id="rId3"/>
              </a:rPr>
              <a:t>/csd-310: coding</a:t>
            </a:r>
            <a:r>
              <a:rPr lang="en-US" dirty="0"/>
              <a:t>(Github.com/</a:t>
            </a:r>
            <a:r>
              <a:rPr lang="en-US" dirty="0" err="1"/>
              <a:t>jamaregoat</a:t>
            </a:r>
            <a:r>
              <a:rPr lang="en-US"/>
              <a:t>/csd-310)</a:t>
            </a:r>
            <a:endParaRPr lang="en-US" dirty="0"/>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 OF RISKS</a:t>
            </a:r>
          </a:p>
        </p:txBody>
      </p:sp>
      <p:sp>
        <p:nvSpPr>
          <p:cNvPr id="3" name="Content Placeholder 2"/>
          <p:cNvSpPr>
            <a:spLocks noGrp="1"/>
          </p:cNvSpPr>
          <p:nvPr>
            <p:ph idx="1"/>
          </p:nvPr>
        </p:nvSpPr>
        <p:spPr/>
        <p:txBody>
          <a:bodyPr/>
          <a:lstStyle/>
          <a:p>
            <a:r>
              <a:rPr lang="en-US" dirty="0">
                <a:solidFill>
                  <a:srgbClr val="000000"/>
                </a:solidFill>
                <a:effectLst/>
                <a:latin typeface="Raleway" pitchFamily="2" charset="0"/>
              </a:rPr>
              <a:t>Conducting a risk analysis</a:t>
            </a:r>
            <a:endParaRPr lang="en-US" dirty="0"/>
          </a:p>
          <a:p>
            <a:r>
              <a:rPr lang="en-US" dirty="0">
                <a:solidFill>
                  <a:srgbClr val="000000"/>
                </a:solidFill>
                <a:effectLst/>
                <a:latin typeface="Raleway" pitchFamily="2" charset="0"/>
              </a:rPr>
              <a:t>for each financial statements</a:t>
            </a:r>
            <a:endParaRPr lang="en-US" dirty="0"/>
          </a:p>
          <a:p>
            <a:r>
              <a:rPr lang="en-US" dirty="0">
                <a:solidFill>
                  <a:srgbClr val="000000"/>
                </a:solidFill>
                <a:effectLst/>
                <a:latin typeface="Raleway" pitchFamily="2" charset="0"/>
              </a:rPr>
              <a:t>item and its accompanying</a:t>
            </a:r>
            <a:endParaRPr lang="en-US" dirty="0"/>
          </a:p>
          <a:p>
            <a:r>
              <a:rPr lang="en-US" dirty="0">
                <a:solidFill>
                  <a:srgbClr val="000000"/>
                </a:solidFill>
                <a:effectLst/>
                <a:latin typeface="Raleway" pitchFamily="2" charset="0"/>
              </a:rPr>
              <a:t>notes can assist with:</a:t>
            </a:r>
            <a:endParaRPr lang="en-US" dirty="0"/>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RATINGS &amp; ACTIONS</a:t>
            </a:r>
          </a:p>
        </p:txBody>
      </p:sp>
      <p:sp>
        <p:nvSpPr>
          <p:cNvPr id="3" name="Content Placeholder 2"/>
          <p:cNvSpPr>
            <a:spLocks noGrp="1"/>
          </p:cNvSpPr>
          <p:nvPr>
            <p:ph sz="half" idx="1"/>
          </p:nvPr>
        </p:nvSpPr>
        <p:spPr/>
        <p:txBody>
          <a:bodyPr/>
          <a:lstStyle/>
          <a:p>
            <a:r>
              <a:rPr lang="en-US" dirty="0">
                <a:solidFill>
                  <a:srgbClr val="000000"/>
                </a:solidFill>
                <a:effectLst/>
                <a:latin typeface="Raleway" pitchFamily="2" charset="0"/>
              </a:rPr>
              <a:t>Prioritizing resources for</a:t>
            </a:r>
            <a:endParaRPr lang="en-US" dirty="0"/>
          </a:p>
          <a:p>
            <a:r>
              <a:rPr lang="en-US" dirty="0">
                <a:solidFill>
                  <a:srgbClr val="000000"/>
                </a:solidFill>
                <a:effectLst/>
                <a:latin typeface="Raleway" pitchFamily="2" charset="0"/>
              </a:rPr>
              <a:t>the preparation of the</a:t>
            </a:r>
            <a:endParaRPr lang="en-US" dirty="0"/>
          </a:p>
          <a:p>
            <a:r>
              <a:rPr lang="en-US" dirty="0">
                <a:solidFill>
                  <a:srgbClr val="000000"/>
                </a:solidFill>
                <a:effectLst/>
                <a:latin typeface="Raleway" pitchFamily="2" charset="0"/>
              </a:rPr>
              <a:t>financial statements</a:t>
            </a:r>
            <a:endParaRPr lang="en-US" dirty="0"/>
          </a:p>
        </p:txBody>
      </p:sp>
      <p:graphicFrame>
        <p:nvGraphicFramePr>
          <p:cNvPr id="5" name="Content Placeholder 3"/>
          <p:cNvGraphicFramePr>
            <a:graphicFrameLocks noGrp="1"/>
          </p:cNvGraphicFramePr>
          <p:nvPr>
            <p:ph sz="half" idx="2"/>
            <p:extLst>
              <p:ext uri="{D42A27DB-BD31-4B8C-83A1-F6EECF244321}">
                <p14:modId xmlns:p14="http://schemas.microsoft.com/office/powerpoint/2010/main" val="1546654039"/>
              </p:ext>
            </p:extLst>
          </p:nvPr>
        </p:nvGraphicFramePr>
        <p:xfrm>
          <a:off x="6324600" y="1825623"/>
          <a:ext cx="5029200" cy="2289176"/>
        </p:xfrm>
        <a:graphic>
          <a:graphicData uri="http://schemas.openxmlformats.org/drawingml/2006/table">
            <a:tbl>
              <a:tblPr firstRow="1" bandRow="1">
                <a:tableStyleId>{3B4B98B0-60AC-42C2-AFA5-B58CD77FA1E5}</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572294">
                <a:tc>
                  <a:txBody>
                    <a:bodyPr/>
                    <a:lstStyle/>
                    <a:p>
                      <a:pPr algn="ctr"/>
                      <a:r>
                        <a:rPr lang="en-US" dirty="0"/>
                        <a:t>Class</a:t>
                      </a:r>
                    </a:p>
                  </a:txBody>
                  <a:tcPr anchor="ctr"/>
                </a:tc>
                <a:tc>
                  <a:txBody>
                    <a:bodyPr/>
                    <a:lstStyle/>
                    <a:p>
                      <a:pPr algn="ctr"/>
                      <a:r>
                        <a:rPr lang="en-US" dirty="0"/>
                        <a:t>Group 1</a:t>
                      </a:r>
                    </a:p>
                  </a:txBody>
                  <a:tcPr anchor="ctr"/>
                </a:tc>
                <a:tc>
                  <a:txBody>
                    <a:bodyPr/>
                    <a:lstStyle/>
                    <a:p>
                      <a:pPr algn="ctr"/>
                      <a:r>
                        <a:rPr lang="en-US" dirty="0"/>
                        <a:t>Group 2</a:t>
                      </a:r>
                    </a:p>
                  </a:txBody>
                  <a:tcPr anchor="ctr"/>
                </a:tc>
                <a:extLst>
                  <a:ext uri="{0D108BD9-81ED-4DB2-BD59-A6C34878D82A}">
                    <a16:rowId xmlns:a16="http://schemas.microsoft.com/office/drawing/2014/main" val="10000"/>
                  </a:ext>
                </a:extLst>
              </a:tr>
              <a:tr h="572294">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72294">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72294">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ACTIONS</a:t>
            </a:r>
          </a:p>
        </p:txBody>
      </p:sp>
      <p:sp>
        <p:nvSpPr>
          <p:cNvPr id="5" name="Content Placeholder 3"/>
          <p:cNvSpPr>
            <a:spLocks noGrp="1"/>
          </p:cNvSpPr>
          <p:nvPr>
            <p:ph sz="half" idx="1"/>
          </p:nvPr>
        </p:nvSpPr>
        <p:spPr/>
        <p:txBody>
          <a:bodyPr/>
          <a:lstStyle/>
          <a:p>
            <a:r>
              <a:rPr lang="en-US" dirty="0">
                <a:solidFill>
                  <a:srgbClr val="000000"/>
                </a:solidFill>
                <a:effectLst/>
                <a:latin typeface="Raleway" pitchFamily="2" charset="0"/>
              </a:rPr>
              <a:t>Determining the extent</a:t>
            </a:r>
            <a:endParaRPr lang="en-US" dirty="0"/>
          </a:p>
          <a:p>
            <a:r>
              <a:rPr lang="en-US" dirty="0">
                <a:solidFill>
                  <a:srgbClr val="000000"/>
                </a:solidFill>
                <a:effectLst/>
                <a:latin typeface="Raleway" pitchFamily="2" charset="0"/>
              </a:rPr>
              <a:t>of quality assurance</a:t>
            </a:r>
            <a:endParaRPr lang="en-US" dirty="0"/>
          </a:p>
          <a:p>
            <a:r>
              <a:rPr lang="en-US" dirty="0">
                <a:solidFill>
                  <a:srgbClr val="000000"/>
                </a:solidFill>
                <a:effectLst/>
                <a:latin typeface="Raleway" pitchFamily="2" charset="0"/>
              </a:rPr>
              <a:t>processes </a:t>
            </a:r>
          </a:p>
          <a:p>
            <a:r>
              <a:rPr lang="en-US" dirty="0">
                <a:solidFill>
                  <a:srgbClr val="000000"/>
                </a:solidFill>
                <a:effectLst/>
                <a:latin typeface="Raleway" pitchFamily="2" charset="0"/>
              </a:rPr>
              <a:t>Required Additional resources will</a:t>
            </a:r>
            <a:endParaRPr lang="en-US" dirty="0"/>
          </a:p>
          <a:p>
            <a:pPr marL="0" indent="0">
              <a:buNone/>
            </a:pPr>
            <a:r>
              <a:rPr lang="en-US" dirty="0">
                <a:solidFill>
                  <a:srgbClr val="000000"/>
                </a:solidFill>
                <a:effectLst/>
                <a:latin typeface="Raleway" pitchFamily="2" charset="0"/>
              </a:rPr>
              <a:t>be committed to reconcile</a:t>
            </a:r>
            <a:endParaRPr lang="en-US" dirty="0"/>
          </a:p>
          <a:p>
            <a:pPr marL="0" indent="0">
              <a:buNone/>
            </a:pPr>
            <a:r>
              <a:rPr lang="en-US" dirty="0">
                <a:solidFill>
                  <a:srgbClr val="000000"/>
                </a:solidFill>
                <a:effectLst/>
                <a:latin typeface="Raleway" pitchFamily="2" charset="0"/>
              </a:rPr>
              <a:t>work in progress and revenue by 2024</a:t>
            </a:r>
            <a:endParaRPr lang="en-US" dirty="0"/>
          </a:p>
          <a:p>
            <a:endParaRPr lang="en-US" dirty="0"/>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1656357789"/>
              </p:ext>
            </p:extLst>
          </p:nvPr>
        </p:nvGraphicFramePr>
        <p:xfrm>
          <a:off x="6324600" y="1825625"/>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{AB562A52-4540-483D-8374-09E9478AEB16}tf03031010_win32</Template>
  <TotalTime>18</TotalTime>
  <Words>107</Words>
  <Application>Microsoft Office PowerPoint</Application>
  <PresentationFormat>Widescreen</PresentationFormat>
  <Paragraphs>36</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Schoolbook</vt:lpstr>
      <vt:lpstr>Raleway</vt:lpstr>
      <vt:lpstr>CITY SKETCH 16X9</vt:lpstr>
      <vt:lpstr>Financial Presentation</vt:lpstr>
      <vt:lpstr>LEVEL OF RISKS</vt:lpstr>
      <vt:lpstr>RISK RATINGS &amp; ACTIONS</vt:lpstr>
      <vt:lpstr>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Presentation</dc:title>
  <dc:creator>Jamare</dc:creator>
  <cp:lastModifiedBy>Jamare</cp:lastModifiedBy>
  <cp:revision>1</cp:revision>
  <dcterms:created xsi:type="dcterms:W3CDTF">2023-07-21T19:13:57Z</dcterms:created>
  <dcterms:modified xsi:type="dcterms:W3CDTF">2023-07-21T19:32:00Z</dcterms:modified>
</cp:coreProperties>
</file>