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0021-6765-4D57-B342-3D8E7371C73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AD84-E224-4645-8FB3-712F1194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4383-A42F-44CC-969A-F0F142B9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746"/>
            <a:ext cx="10515600" cy="884497"/>
          </a:xfrm>
        </p:spPr>
        <p:txBody>
          <a:bodyPr/>
          <a:lstStyle/>
          <a:p>
            <a:pPr algn="ctr"/>
            <a:r>
              <a:rPr lang="en-US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US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Tri-State Buffers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F51E7-C7A9-402C-B463-5CBD5EB90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19D7DF-598B-483B-A6D0-8553CDFAE63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AF9CED-C1D7-49B5-BBB2-EA693ABFDC3B}"/>
              </a:ext>
            </a:extLst>
          </p:cNvPr>
          <p:cNvSpPr/>
          <p:nvPr/>
        </p:nvSpPr>
        <p:spPr>
          <a:xfrm>
            <a:off x="3429000" y="1767899"/>
            <a:ext cx="22098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CPU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D11EAC-66AA-4D6E-AFF5-CC614614A676}"/>
              </a:ext>
            </a:extLst>
          </p:cNvPr>
          <p:cNvGrpSpPr/>
          <p:nvPr/>
        </p:nvGrpSpPr>
        <p:grpSpPr>
          <a:xfrm>
            <a:off x="6248400" y="1828541"/>
            <a:ext cx="609600" cy="754636"/>
            <a:chOff x="3810000" y="2495692"/>
            <a:chExt cx="937010" cy="933308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8BB68FE-F94E-4DA4-9924-6B59D1E094E4}"/>
                </a:ext>
              </a:extLst>
            </p:cNvPr>
            <p:cNvSpPr/>
            <p:nvPr/>
          </p:nvSpPr>
          <p:spPr>
            <a:xfrm rot="5400000">
              <a:off x="3935605" y="2617595"/>
              <a:ext cx="685800" cy="93701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5D5041-7D82-4A58-9FAD-03AAC00B761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278505" y="2495692"/>
              <a:ext cx="2" cy="4189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9D8D5D-A182-432B-A9E9-F2F800A39601}"/>
              </a:ext>
            </a:extLst>
          </p:cNvPr>
          <p:cNvGrpSpPr/>
          <p:nvPr/>
        </p:nvGrpSpPr>
        <p:grpSpPr>
          <a:xfrm>
            <a:off x="6238875" y="4328157"/>
            <a:ext cx="609600" cy="754636"/>
            <a:chOff x="3810000" y="2495692"/>
            <a:chExt cx="937010" cy="933308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783F7FA-95B4-47C7-A710-4C6D4FE2631A}"/>
                </a:ext>
              </a:extLst>
            </p:cNvPr>
            <p:cNvSpPr/>
            <p:nvPr/>
          </p:nvSpPr>
          <p:spPr>
            <a:xfrm rot="5400000">
              <a:off x="3935605" y="2617595"/>
              <a:ext cx="685800" cy="93701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BA042C-0ADC-4D4E-94DE-8F6A163499C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278505" y="2495692"/>
              <a:ext cx="2" cy="4189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E11630-B293-47B8-B940-1F302B80AEAC}"/>
              </a:ext>
            </a:extLst>
          </p:cNvPr>
          <p:cNvSpPr/>
          <p:nvPr/>
        </p:nvSpPr>
        <p:spPr>
          <a:xfrm>
            <a:off x="3429000" y="4267200"/>
            <a:ext cx="22098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Memory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DC90A-8A4A-4BBC-ACEA-9B8329D374B2}"/>
              </a:ext>
            </a:extLst>
          </p:cNvPr>
          <p:cNvCxnSpPr>
            <a:cxnSpLocks/>
          </p:cNvCxnSpPr>
          <p:nvPr/>
        </p:nvCxnSpPr>
        <p:spPr>
          <a:xfrm>
            <a:off x="7391400" y="1767838"/>
            <a:ext cx="0" cy="349370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A95937-5058-484A-86FD-7846721BACD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H="1" flipV="1">
            <a:off x="5638801" y="2301299"/>
            <a:ext cx="609601" cy="4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A88BB6-9DEA-45A8-A7FA-93875D8D8347}"/>
              </a:ext>
            </a:extLst>
          </p:cNvPr>
          <p:cNvCxnSpPr/>
          <p:nvPr/>
        </p:nvCxnSpPr>
        <p:spPr>
          <a:xfrm flipH="1" flipV="1">
            <a:off x="5619751" y="4803884"/>
            <a:ext cx="609601" cy="4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3A92FD-2C75-4E65-A371-06475566427B}"/>
              </a:ext>
            </a:extLst>
          </p:cNvPr>
          <p:cNvCxnSpPr>
            <a:cxnSpLocks/>
          </p:cNvCxnSpPr>
          <p:nvPr/>
        </p:nvCxnSpPr>
        <p:spPr>
          <a:xfrm flipH="1">
            <a:off x="6858002" y="2301299"/>
            <a:ext cx="533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5B8991-3CE6-4417-8A1F-C257899392BC}"/>
              </a:ext>
            </a:extLst>
          </p:cNvPr>
          <p:cNvCxnSpPr>
            <a:cxnSpLocks/>
          </p:cNvCxnSpPr>
          <p:nvPr/>
        </p:nvCxnSpPr>
        <p:spPr>
          <a:xfrm flipH="1">
            <a:off x="6848477" y="4808570"/>
            <a:ext cx="533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C2D33A-A05C-4322-A60A-E17350DEC104}"/>
              </a:ext>
            </a:extLst>
          </p:cNvPr>
          <p:cNvSpPr txBox="1"/>
          <p:nvPr/>
        </p:nvSpPr>
        <p:spPr>
          <a:xfrm>
            <a:off x="5825495" y="3967203"/>
            <a:ext cx="14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GateMem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25D12-0EC8-452B-B60E-378DE6131719}"/>
              </a:ext>
            </a:extLst>
          </p:cNvPr>
          <p:cNvSpPr txBox="1"/>
          <p:nvPr/>
        </p:nvSpPr>
        <p:spPr>
          <a:xfrm>
            <a:off x="5825495" y="1457463"/>
            <a:ext cx="14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GateCPU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18DA2C-DD28-4E2E-BFB7-88C73B567F74}"/>
              </a:ext>
            </a:extLst>
          </p:cNvPr>
          <p:cNvSpPr txBox="1"/>
          <p:nvPr/>
        </p:nvSpPr>
        <p:spPr>
          <a:xfrm>
            <a:off x="6575109" y="5357164"/>
            <a:ext cx="163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Shared Bus</a:t>
            </a:r>
          </a:p>
        </p:txBody>
      </p:sp>
    </p:spTree>
    <p:extLst>
      <p:ext uri="{BB962C8B-B14F-4D97-AF65-F5344CB8AC3E}">
        <p14:creationId xmlns:p14="http://schemas.microsoft.com/office/powerpoint/2010/main" val="352923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70" y="47958"/>
            <a:ext cx="10515600" cy="655153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Bi-directional BUS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i="1" dirty="0" smtClean="0">
                <a:solidFill>
                  <a:srgbClr val="0070C0"/>
                </a:solidFill>
              </a:rPr>
              <a:t>©Hanan Ribo</a:t>
            </a:r>
            <a:endParaRPr lang="en-US" sz="1800" i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A1B0-6591-4004-911D-FF3883B154D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" y="664474"/>
            <a:ext cx="10394606" cy="54802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840" y="1989850"/>
            <a:ext cx="119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DataBUS</a:t>
            </a:r>
            <a:endParaRPr lang="en-US" sz="2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6129" y="690590"/>
            <a:ext cx="629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EN0</a:t>
            </a:r>
            <a:endParaRPr lang="en-US" sz="2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96129" y="1039696"/>
            <a:ext cx="629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EN1</a:t>
            </a:r>
            <a:endParaRPr lang="en-US" sz="2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70372" y="1513992"/>
            <a:ext cx="629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ENn</a:t>
            </a:r>
            <a:endParaRPr lang="en-US" sz="2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9045" y="2646839"/>
            <a:ext cx="7520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</a:p>
          <a:p>
            <a:pPr algn="ctr"/>
            <a:r>
              <a:rPr lang="en-US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445" y="2995763"/>
            <a:ext cx="8659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</a:t>
            </a:r>
          </a:p>
          <a:p>
            <a:pPr algn="ctr"/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008" y="2659717"/>
            <a:ext cx="7520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</a:p>
          <a:p>
            <a:pPr algn="ctr"/>
            <a:r>
              <a:rPr lang="en-US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2408" y="3008641"/>
            <a:ext cx="8659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</a:t>
            </a:r>
          </a:p>
          <a:p>
            <a:pPr algn="ctr"/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3304" y="2659718"/>
            <a:ext cx="7520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</a:p>
          <a:p>
            <a:pPr algn="ctr"/>
            <a:r>
              <a:rPr lang="en-US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9704" y="3008642"/>
            <a:ext cx="8659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</a:t>
            </a:r>
          </a:p>
          <a:p>
            <a:pPr algn="ctr"/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6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11"/>
            <a:ext cx="10515600" cy="510638"/>
          </a:xfrm>
        </p:spPr>
        <p:txBody>
          <a:bodyPr>
            <a:noAutofit/>
          </a:bodyPr>
          <a:lstStyle/>
          <a:p>
            <a:pPr algn="ctr"/>
            <a:r>
              <a:rPr lang="en-US" b="1" i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inout</a:t>
            </a:r>
            <a:r>
              <a:rPr lang="en-US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synthesis - </a:t>
            </a:r>
            <a:r>
              <a:rPr lang="en-US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Bidirectional Pin</a:t>
            </a:r>
            <a:endParaRPr lang="en-US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i="1" dirty="0" smtClean="0">
                <a:solidFill>
                  <a:srgbClr val="0070C0"/>
                </a:solidFill>
              </a:rPr>
              <a:t>©Hanan Ribo</a:t>
            </a:r>
            <a:endParaRPr lang="en-US" sz="1800" i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A1B0-6591-4004-911D-FF3883B154D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44" y="923205"/>
            <a:ext cx="6016580" cy="11764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73815" y="868046"/>
            <a:ext cx="3090929" cy="1328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126" y="4656675"/>
            <a:ext cx="4650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</a:rPr>
              <a:t>Reading and writing from </a:t>
            </a:r>
            <a:r>
              <a:rPr lang="en-US" sz="2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inout</a:t>
            </a:r>
            <a:r>
              <a:rPr lang="en-US" sz="2400" i="1" dirty="0" smtClean="0">
                <a:solidFill>
                  <a:srgbClr val="002060"/>
                </a:solidFill>
              </a:rPr>
              <a:t> module pin is </a:t>
            </a:r>
            <a:r>
              <a:rPr lang="en-US" sz="24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synthesized via buffer </a:t>
            </a:r>
            <a:r>
              <a:rPr lang="en-US" sz="2400" i="1" dirty="0" smtClean="0">
                <a:solidFill>
                  <a:srgbClr val="002060"/>
                </a:solidFill>
              </a:rPr>
              <a:t>(as shown in the above RTL synthesis)</a:t>
            </a:r>
            <a:endParaRPr lang="en-US" sz="2400" i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57483" y="594772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bidirPin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99" y="2583334"/>
            <a:ext cx="5664399" cy="377301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8073611" y="2224590"/>
            <a:ext cx="2514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Cyclone II I/O Features</a:t>
            </a:r>
            <a:endParaRPr lang="en-US" sz="20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3" y="579549"/>
            <a:ext cx="5687394" cy="394711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250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91" y="143743"/>
            <a:ext cx="10515600" cy="520399"/>
          </a:xfrm>
        </p:spPr>
        <p:txBody>
          <a:bodyPr>
            <a:noAutofit/>
          </a:bodyPr>
          <a:lstStyle/>
          <a:p>
            <a:pPr algn="ctr"/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Bi-directional</a:t>
            </a:r>
            <a:r>
              <a:rPr lang="en-US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A1B0-6591-4004-911D-FF3883B154DF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800" i="1" dirty="0" smtClean="0">
                <a:solidFill>
                  <a:srgbClr val="0070C0"/>
                </a:solidFill>
              </a:rPr>
              <a:t>©Hanan Ribo</a:t>
            </a:r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90" y="4919620"/>
            <a:ext cx="7062952" cy="13888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6" y="693721"/>
            <a:ext cx="7852368" cy="417211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39517"/>
            <a:ext cx="3883427" cy="370666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430074" y="1746328"/>
            <a:ext cx="1867436" cy="61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404316" y="2277112"/>
            <a:ext cx="49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27808" y="2277112"/>
            <a:ext cx="66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09623" y="1270512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IOpin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86596" y="1278582"/>
            <a:ext cx="49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252138" y="1932406"/>
            <a:ext cx="2636353" cy="3806863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39186" y="3637608"/>
            <a:ext cx="1731494" cy="11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direct galvanic connection but via buffer</a:t>
            </a:r>
            <a:endParaRPr lang="en-US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 with Tri-State Buffers</vt:lpstr>
      <vt:lpstr>Bi-directional BUS</vt:lpstr>
      <vt:lpstr>inout Pin synthesis - Bidirectional Pin</vt:lpstr>
      <vt:lpstr>Bi-directional 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with Tri-State Buffers</dc:title>
  <dc:creator>Hanan</dc:creator>
  <cp:lastModifiedBy>Hanan</cp:lastModifiedBy>
  <cp:revision>3</cp:revision>
  <dcterms:created xsi:type="dcterms:W3CDTF">2022-05-13T08:38:49Z</dcterms:created>
  <dcterms:modified xsi:type="dcterms:W3CDTF">2022-05-13T09:30:35Z</dcterms:modified>
</cp:coreProperties>
</file>