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7" r:id="rId7"/>
    <p:sldId id="297" r:id="rId8"/>
    <p:sldId id="298" r:id="rId9"/>
    <p:sldId id="29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D034DA-DB8E-4956-B03A-29C75F6CCEAC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>
              <a:solidFill>
                <a:schemeClr val="tx2"/>
              </a:solidFill>
              <a:cs typeface="Arial" panose="020B0604020202020204" pitchFamily="34" charset="0"/>
            </a:rPr>
            <a:t>Company-Zone</a:t>
          </a:r>
          <a:endParaRPr lang="en-US" sz="1600" dirty="0"/>
        </a:p>
      </dgm:t>
    </dgm:pt>
    <dgm:pt modelId="{EECCBB25-5895-44BE-8193-A44AB29F0C11}" type="parTrans" cxnId="{29076922-475B-49BB-8B65-71A06EDB1A59}">
      <dgm:prSet/>
      <dgm:spPr/>
      <dgm:t>
        <a:bodyPr/>
        <a:lstStyle/>
        <a:p>
          <a:endParaRPr lang="en-US"/>
        </a:p>
      </dgm:t>
    </dgm:pt>
    <dgm:pt modelId="{ABDF8AAD-3C03-4DD4-8939-42ECDD5BE967}" type="sibTrans" cxnId="{29076922-475B-49BB-8B65-71A06EDB1A59}">
      <dgm:prSet/>
      <dgm:spPr/>
      <dgm:t>
        <a:bodyPr/>
        <a:lstStyle/>
        <a:p>
          <a:endParaRPr lang="en-US"/>
        </a:p>
      </dgm:t>
    </dgm:pt>
    <dgm:pt modelId="{77634288-BCE1-435F-99A3-9297B2C954AE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</a:rPr>
            <a:t>User data by redux</a:t>
          </a:r>
        </a:p>
      </dgm:t>
    </dgm:pt>
    <dgm:pt modelId="{CA50E07E-7507-4852-955F-873DD4DEE0EF}" type="parTrans" cxnId="{E2303A66-32F2-4CDA-8134-2A95DD296A99}">
      <dgm:prSet/>
      <dgm:spPr/>
      <dgm:t>
        <a:bodyPr/>
        <a:lstStyle/>
        <a:p>
          <a:endParaRPr lang="en-US"/>
        </a:p>
      </dgm:t>
    </dgm:pt>
    <dgm:pt modelId="{13CFE705-00DA-4318-95F4-87A86E750BA2}" type="sibTrans" cxnId="{E2303A66-32F2-4CDA-8134-2A95DD296A99}">
      <dgm:prSet/>
      <dgm:spPr/>
      <dgm:t>
        <a:bodyPr/>
        <a:lstStyle/>
        <a:p>
          <a:endParaRPr lang="en-US"/>
        </a:p>
      </dgm:t>
    </dgm:pt>
    <dgm:pt modelId="{769B9F8E-7B82-4582-A45B-0569850E0362}">
      <dgm:prSet phldrT="[Text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</a:rPr>
            <a:t> </a:t>
          </a:r>
        </a:p>
      </dgm:t>
    </dgm:pt>
    <dgm:pt modelId="{C3D98E48-F8E4-4A4C-8697-F7692835C6F5}" type="parTrans" cxnId="{D3589BEB-10A5-4EE1-B044-594EBF26486B}">
      <dgm:prSet/>
      <dgm:spPr/>
      <dgm:t>
        <a:bodyPr/>
        <a:lstStyle/>
        <a:p>
          <a:endParaRPr lang="en-US"/>
        </a:p>
      </dgm:t>
    </dgm:pt>
    <dgm:pt modelId="{A53E673C-6C6D-43FE-BA0C-C75422B2585D}" type="sibTrans" cxnId="{D3589BEB-10A5-4EE1-B044-594EBF26486B}">
      <dgm:prSet/>
      <dgm:spPr/>
      <dgm:t>
        <a:bodyPr/>
        <a:lstStyle/>
        <a:p>
          <a:endParaRPr lang="en-US"/>
        </a:p>
      </dgm:t>
    </dgm:pt>
    <dgm:pt modelId="{2CB9DBDF-9A0C-4096-9173-9F2F590692A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>
              <a:solidFill>
                <a:schemeClr val="tx2"/>
              </a:solidFill>
              <a:cs typeface="Arial" panose="020B0604020202020204" pitchFamily="34" charset="0"/>
            </a:rPr>
            <a:t>Recruiter-Register</a:t>
          </a:r>
          <a:endParaRPr lang="en-US" sz="1600" dirty="0"/>
        </a:p>
      </dgm:t>
    </dgm:pt>
    <dgm:pt modelId="{49B919B8-C609-4B75-A3C7-D5FC664AF13C}" type="parTrans" cxnId="{7ED1CC64-0522-4B22-9AD5-AB655E6201DC}">
      <dgm:prSet/>
      <dgm:spPr/>
      <dgm:t>
        <a:bodyPr/>
        <a:lstStyle/>
        <a:p>
          <a:endParaRPr lang="en-US"/>
        </a:p>
      </dgm:t>
    </dgm:pt>
    <dgm:pt modelId="{FAA0D767-3C02-455B-994D-E6777216F1CB}" type="sibTrans" cxnId="{7ED1CC64-0522-4B22-9AD5-AB655E6201DC}">
      <dgm:prSet/>
      <dgm:spPr/>
      <dgm:t>
        <a:bodyPr/>
        <a:lstStyle/>
        <a:p>
          <a:endParaRPr lang="en-US"/>
        </a:p>
      </dgm:t>
    </dgm:pt>
    <dgm:pt modelId="{C2422016-A7B6-4EFF-B16F-45E0C33EADF9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 err="1">
              <a:solidFill>
                <a:schemeClr val="tx2"/>
              </a:solidFill>
              <a:cs typeface="Arial" panose="020B0604020202020204" pitchFamily="34" charset="0"/>
            </a:rPr>
            <a:t>EdgeCases</a:t>
          </a:r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 </a:t>
          </a:r>
          <a:endParaRPr lang="en-US" sz="1050" dirty="0">
            <a:solidFill>
              <a:schemeClr val="tx2"/>
            </a:solidFill>
          </a:endParaRPr>
        </a:p>
      </dgm:t>
    </dgm:pt>
    <dgm:pt modelId="{24AED4AF-63B3-47B5-9816-2D2BF0F2BD61}" type="parTrans" cxnId="{00FB2B28-EB65-4BB3-B1ED-339995802076}">
      <dgm:prSet/>
      <dgm:spPr/>
      <dgm:t>
        <a:bodyPr/>
        <a:lstStyle/>
        <a:p>
          <a:endParaRPr lang="en-US"/>
        </a:p>
      </dgm:t>
    </dgm:pt>
    <dgm:pt modelId="{06D2926B-E2A0-4C6B-8443-1D69AC2AB0A3}" type="sibTrans" cxnId="{00FB2B28-EB65-4BB3-B1ED-339995802076}">
      <dgm:prSet/>
      <dgm:spPr/>
      <dgm:t>
        <a:bodyPr/>
        <a:lstStyle/>
        <a:p>
          <a:endParaRPr lang="en-US"/>
        </a:p>
      </dgm:t>
    </dgm:pt>
    <dgm:pt modelId="{0AEA3E20-0A49-4A92-8B5F-BA0749CD9E3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dirty="0">
              <a:solidFill>
                <a:schemeClr val="tx2"/>
              </a:solidFill>
              <a:cs typeface="Arial" panose="020B0604020202020204" pitchFamily="34" charset="0"/>
            </a:rPr>
            <a:t>Job-Offers</a:t>
          </a:r>
          <a:endParaRPr lang="en-US" sz="1600" dirty="0"/>
        </a:p>
      </dgm:t>
    </dgm:pt>
    <dgm:pt modelId="{903DA798-43CC-4FA9-84BC-D312DAC14C09}" type="parTrans" cxnId="{44FABAEF-96DC-49D0-BF68-54C31FA3F06B}">
      <dgm:prSet/>
      <dgm:spPr/>
      <dgm:t>
        <a:bodyPr/>
        <a:lstStyle/>
        <a:p>
          <a:endParaRPr lang="en-US"/>
        </a:p>
      </dgm:t>
    </dgm:pt>
    <dgm:pt modelId="{BA1A320B-09F7-4786-B205-FA61847B099E}" type="sibTrans" cxnId="{44FABAEF-96DC-49D0-BF68-54C31FA3F06B}">
      <dgm:prSet/>
      <dgm:spPr/>
      <dgm:t>
        <a:bodyPr/>
        <a:lstStyle/>
        <a:p>
          <a:endParaRPr lang="en-US"/>
        </a:p>
      </dgm:t>
    </dgm:pt>
    <dgm:pt modelId="{00E726C2-C667-4E88-8035-7E8533B06383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Sync Across Devices</a:t>
          </a:r>
          <a:endParaRPr lang="en-US" sz="1050" dirty="0">
            <a:solidFill>
              <a:schemeClr val="tx2"/>
            </a:solidFill>
          </a:endParaRPr>
        </a:p>
      </dgm:t>
    </dgm:pt>
    <dgm:pt modelId="{FEA04DC9-0D85-4C73-94FA-F38D26E5D49C}" type="parTrans" cxnId="{EA2ECD16-2C41-4EE2-838F-6236B53E1890}">
      <dgm:prSet/>
      <dgm:spPr/>
      <dgm:t>
        <a:bodyPr/>
        <a:lstStyle/>
        <a:p>
          <a:endParaRPr lang="en-US"/>
        </a:p>
      </dgm:t>
    </dgm:pt>
    <dgm:pt modelId="{2A63E21C-A5BA-4DF9-B424-072D634FC493}" type="sibTrans" cxnId="{EA2ECD16-2C41-4EE2-838F-6236B53E1890}">
      <dgm:prSet/>
      <dgm:spPr/>
      <dgm:t>
        <a:bodyPr/>
        <a:lstStyle/>
        <a:p>
          <a:endParaRPr lang="en-US"/>
        </a:p>
      </dgm:t>
    </dgm:pt>
    <dgm:pt modelId="{0C4DB261-AFF5-4736-B033-13BC35D33F32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Include Images</a:t>
          </a:r>
          <a:endParaRPr lang="en-US" sz="1050" dirty="0">
            <a:solidFill>
              <a:schemeClr val="tx2"/>
            </a:solidFill>
          </a:endParaRPr>
        </a:p>
      </dgm:t>
    </dgm:pt>
    <dgm:pt modelId="{05B89D92-BEA8-473E-93EA-89055D95B4DF}" type="parTrans" cxnId="{2E511CFD-BC4E-43FD-ADD5-258467B55286}">
      <dgm:prSet/>
      <dgm:spPr/>
      <dgm:t>
        <a:bodyPr/>
        <a:lstStyle/>
        <a:p>
          <a:endParaRPr lang="en-US"/>
        </a:p>
      </dgm:t>
    </dgm:pt>
    <dgm:pt modelId="{50E4AB63-A4C1-4BF1-8FFA-5C4710FB4AA2}" type="sibTrans" cxnId="{2E511CFD-BC4E-43FD-ADD5-258467B55286}">
      <dgm:prSet/>
      <dgm:spPr/>
      <dgm:t>
        <a:bodyPr/>
        <a:lstStyle/>
        <a:p>
          <a:endParaRPr lang="en-US"/>
        </a:p>
      </dgm:t>
    </dgm:pt>
    <dgm:pt modelId="{98B19911-2813-403E-92C4-A01761D5B942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</a:rPr>
            <a:t>History/push </a:t>
          </a:r>
        </a:p>
      </dgm:t>
    </dgm:pt>
    <dgm:pt modelId="{51227B36-43E3-481E-AFD8-9A8573D636FF}" type="parTrans" cxnId="{1F867E23-A9D8-4AD5-AEEB-E97DD6C0F06F}">
      <dgm:prSet/>
      <dgm:spPr/>
      <dgm:t>
        <a:bodyPr/>
        <a:lstStyle/>
        <a:p>
          <a:endParaRPr lang="en-US"/>
        </a:p>
      </dgm:t>
    </dgm:pt>
    <dgm:pt modelId="{9607D92C-13BB-48B4-8C49-C01228FE233A}" type="sibTrans" cxnId="{1F867E23-A9D8-4AD5-AEEB-E97DD6C0F06F}">
      <dgm:prSet/>
      <dgm:spPr/>
      <dgm:t>
        <a:bodyPr/>
        <a:lstStyle/>
        <a:p>
          <a:endParaRPr lang="en-US"/>
        </a:p>
      </dgm:t>
    </dgm:pt>
    <dgm:pt modelId="{27D6C0B8-3C3B-46CD-AA32-5B84DB59497C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 err="1">
              <a:solidFill>
                <a:schemeClr val="tx2"/>
              </a:solidFill>
              <a:cs typeface="Arial" panose="020B0604020202020204" pitchFamily="34" charset="0"/>
            </a:rPr>
            <a:t>Craete</a:t>
          </a:r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 new job</a:t>
          </a:r>
          <a:endParaRPr lang="en-US" sz="1050" dirty="0">
            <a:solidFill>
              <a:schemeClr val="tx2"/>
            </a:solidFill>
          </a:endParaRPr>
        </a:p>
      </dgm:t>
    </dgm:pt>
    <dgm:pt modelId="{E0120E27-912A-4BD3-A25F-4BE9A7624450}" type="parTrans" cxnId="{6919A0CD-A67D-487B-B4FF-45BF226DF4B2}">
      <dgm:prSet/>
      <dgm:spPr/>
      <dgm:t>
        <a:bodyPr/>
        <a:lstStyle/>
        <a:p>
          <a:endParaRPr lang="en-US"/>
        </a:p>
      </dgm:t>
    </dgm:pt>
    <dgm:pt modelId="{DD509E06-9535-4CAD-AA49-24F07E1C6AF8}" type="sibTrans" cxnId="{6919A0CD-A67D-487B-B4FF-45BF226DF4B2}">
      <dgm:prSet/>
      <dgm:spPr/>
      <dgm:t>
        <a:bodyPr/>
        <a:lstStyle/>
        <a:p>
          <a:endParaRPr lang="en-US"/>
        </a:p>
      </dgm:t>
    </dgm:pt>
    <dgm:pt modelId="{B773D5EE-B636-4F43-B731-C2CFC63676EC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 err="1">
              <a:solidFill>
                <a:schemeClr val="tx2"/>
              </a:solidFill>
              <a:cs typeface="Arial" panose="020B0604020202020204" pitchFamily="34" charset="0"/>
            </a:rPr>
            <a:t>UseParams</a:t>
          </a:r>
          <a:endParaRPr lang="en-US" sz="1050" dirty="0">
            <a:solidFill>
              <a:schemeClr val="tx2"/>
            </a:solidFill>
          </a:endParaRPr>
        </a:p>
      </dgm:t>
    </dgm:pt>
    <dgm:pt modelId="{AF0AFAF7-29AF-49F0-AAF1-DF000E90FA45}" type="parTrans" cxnId="{F6202ECC-A48C-4232-89A6-842981382917}">
      <dgm:prSet/>
      <dgm:spPr/>
      <dgm:t>
        <a:bodyPr/>
        <a:lstStyle/>
        <a:p>
          <a:endParaRPr lang="en-US"/>
        </a:p>
      </dgm:t>
    </dgm:pt>
    <dgm:pt modelId="{A4E5BD14-FA12-4AFD-8D52-87BA63CB13BC}" type="sibTrans" cxnId="{F6202ECC-A48C-4232-89A6-842981382917}">
      <dgm:prSet/>
      <dgm:spPr/>
      <dgm:t>
        <a:bodyPr/>
        <a:lstStyle/>
        <a:p>
          <a:endParaRPr lang="en-US"/>
        </a:p>
      </dgm:t>
    </dgm:pt>
    <dgm:pt modelId="{90B3CFED-87EA-4481-B187-96B0EC068142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Disposable Link</a:t>
          </a:r>
          <a:endParaRPr lang="en-US" sz="1050" dirty="0">
            <a:solidFill>
              <a:schemeClr val="tx2"/>
            </a:solidFill>
          </a:endParaRPr>
        </a:p>
      </dgm:t>
    </dgm:pt>
    <dgm:pt modelId="{A3B7380B-8009-4B3D-89AA-BE303AA49680}" type="parTrans" cxnId="{8303FC22-E0F0-4FC7-B521-08AA29D278E9}">
      <dgm:prSet/>
      <dgm:spPr/>
      <dgm:t>
        <a:bodyPr/>
        <a:lstStyle/>
        <a:p>
          <a:endParaRPr lang="en-US"/>
        </a:p>
      </dgm:t>
    </dgm:pt>
    <dgm:pt modelId="{F4801340-686E-4328-A9A7-825391E75716}" type="sibTrans" cxnId="{8303FC22-E0F0-4FC7-B521-08AA29D278E9}">
      <dgm:prSet/>
      <dgm:spPr/>
      <dgm:t>
        <a:bodyPr/>
        <a:lstStyle/>
        <a:p>
          <a:endParaRPr lang="en-US"/>
        </a:p>
      </dgm:t>
    </dgm:pt>
    <dgm:pt modelId="{89F32D09-0F10-46D4-BF24-D46621158740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  <a:cs typeface="Arial" panose="020B0604020202020204" pitchFamily="34" charset="0"/>
            </a:rPr>
            <a:t>using Db</a:t>
          </a:r>
          <a:endParaRPr lang="en-US" sz="1050" dirty="0">
            <a:solidFill>
              <a:schemeClr val="tx2"/>
            </a:solidFill>
          </a:endParaRPr>
        </a:p>
      </dgm:t>
    </dgm:pt>
    <dgm:pt modelId="{A24A7B6D-2770-4854-A62C-4AF58794CCA6}" type="parTrans" cxnId="{107ED191-7A63-4C79-ABE8-98F35421B069}">
      <dgm:prSet/>
      <dgm:spPr/>
      <dgm:t>
        <a:bodyPr/>
        <a:lstStyle/>
        <a:p>
          <a:endParaRPr lang="en-US"/>
        </a:p>
      </dgm:t>
    </dgm:pt>
    <dgm:pt modelId="{37F905F3-6161-4DDA-9EF7-55CEE7C37A99}" type="sibTrans" cxnId="{107ED191-7A63-4C79-ABE8-98F35421B069}">
      <dgm:prSet/>
      <dgm:spPr/>
      <dgm:t>
        <a:bodyPr/>
        <a:lstStyle/>
        <a:p>
          <a:endParaRPr lang="en-US"/>
        </a:p>
      </dgm:t>
    </dgm:pt>
    <dgm:pt modelId="{41FA22B2-9876-4139-9B9A-3186350F0626}">
      <dgm:prSet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en-US" sz="1050" dirty="0">
              <a:solidFill>
                <a:schemeClr val="tx2"/>
              </a:solidFill>
            </a:rPr>
            <a:t> </a:t>
          </a:r>
        </a:p>
      </dgm:t>
    </dgm:pt>
    <dgm:pt modelId="{C86A8F76-3594-4B8B-BAEC-BA821E5C89F3}" type="parTrans" cxnId="{25FC57CC-A789-49EA-8350-1D61B9442491}">
      <dgm:prSet/>
      <dgm:spPr/>
      <dgm:t>
        <a:bodyPr/>
        <a:lstStyle/>
        <a:p>
          <a:endParaRPr lang="en-US"/>
        </a:p>
      </dgm:t>
    </dgm:pt>
    <dgm:pt modelId="{DEDAEFC3-4C7E-4038-ADC3-CC2906BAF209}" type="sibTrans" cxnId="{25FC57CC-A789-49EA-8350-1D61B9442491}">
      <dgm:prSet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  <dgm:pt modelId="{5269004A-CC66-4653-917D-A8F449CA4D6D}" type="pres">
      <dgm:prSet presAssocID="{C9D034DA-DB8E-4956-B03A-29C75F6CCEAC}" presName="compNode" presStyleCnt="0"/>
      <dgm:spPr/>
    </dgm:pt>
    <dgm:pt modelId="{DCC9FF93-CDFA-464A-A75F-C45C1317BB84}" type="pres">
      <dgm:prSet presAssocID="{C9D034DA-DB8E-4956-B03A-29C75F6CCEAC}" presName="aNode" presStyleLbl="bgShp" presStyleIdx="0" presStyleCnt="3"/>
      <dgm:spPr/>
    </dgm:pt>
    <dgm:pt modelId="{361A989A-9FFE-49D5-BC5B-C92E7DD08C70}" type="pres">
      <dgm:prSet presAssocID="{C9D034DA-DB8E-4956-B03A-29C75F6CCEAC}" presName="textNode" presStyleLbl="bgShp" presStyleIdx="0" presStyleCnt="3"/>
      <dgm:spPr/>
    </dgm:pt>
    <dgm:pt modelId="{AB62D1E5-68F5-45B5-BC79-35E7402B9309}" type="pres">
      <dgm:prSet presAssocID="{C9D034DA-DB8E-4956-B03A-29C75F6CCEAC}" presName="compChildNode" presStyleCnt="0"/>
      <dgm:spPr/>
    </dgm:pt>
    <dgm:pt modelId="{39446C4D-EFE8-4306-B48B-CE14890BF033}" type="pres">
      <dgm:prSet presAssocID="{C9D034DA-DB8E-4956-B03A-29C75F6CCEAC}" presName="theInnerList" presStyleCnt="0"/>
      <dgm:spPr/>
    </dgm:pt>
    <dgm:pt modelId="{103CEA5E-5250-4639-9E00-38A3A72ED0AE}" type="pres">
      <dgm:prSet presAssocID="{77634288-BCE1-435F-99A3-9297B2C954AE}" presName="childNode" presStyleLbl="node1" presStyleIdx="0" presStyleCnt="11">
        <dgm:presLayoutVars>
          <dgm:bulletEnabled val="1"/>
        </dgm:presLayoutVars>
      </dgm:prSet>
      <dgm:spPr/>
    </dgm:pt>
    <dgm:pt modelId="{2810B1D5-7B79-4673-8287-FAE72BCE855A}" type="pres">
      <dgm:prSet presAssocID="{77634288-BCE1-435F-99A3-9297B2C954AE}" presName="aSpace2" presStyleCnt="0"/>
      <dgm:spPr/>
    </dgm:pt>
    <dgm:pt modelId="{F9442A7B-D862-45EF-AD5E-9A485DD285DC}" type="pres">
      <dgm:prSet presAssocID="{98B19911-2813-403E-92C4-A01761D5B942}" presName="childNode" presStyleLbl="node1" presStyleIdx="1" presStyleCnt="11">
        <dgm:presLayoutVars>
          <dgm:bulletEnabled val="1"/>
        </dgm:presLayoutVars>
      </dgm:prSet>
      <dgm:spPr/>
    </dgm:pt>
    <dgm:pt modelId="{F59011FB-DF36-4EC7-A760-A61EA2B6F3A4}" type="pres">
      <dgm:prSet presAssocID="{98B19911-2813-403E-92C4-A01761D5B942}" presName="aSpace2" presStyleCnt="0"/>
      <dgm:spPr/>
    </dgm:pt>
    <dgm:pt modelId="{115FDD17-3BBD-40F9-A7DF-15CABE7FE409}" type="pres">
      <dgm:prSet presAssocID="{27D6C0B8-3C3B-46CD-AA32-5B84DB59497C}" presName="childNode" presStyleLbl="node1" presStyleIdx="2" presStyleCnt="11">
        <dgm:presLayoutVars>
          <dgm:bulletEnabled val="1"/>
        </dgm:presLayoutVars>
      </dgm:prSet>
      <dgm:spPr/>
    </dgm:pt>
    <dgm:pt modelId="{F2A1E11F-4C44-4612-968E-3DB025231551}" type="pres">
      <dgm:prSet presAssocID="{27D6C0B8-3C3B-46CD-AA32-5B84DB59497C}" presName="aSpace2" presStyleCnt="0"/>
      <dgm:spPr/>
    </dgm:pt>
    <dgm:pt modelId="{45A6A965-9598-417E-9FE7-9420FC64036A}" type="pres">
      <dgm:prSet presAssocID="{769B9F8E-7B82-4582-A45B-0569850E0362}" presName="childNode" presStyleLbl="node1" presStyleIdx="3" presStyleCnt="11">
        <dgm:presLayoutVars>
          <dgm:bulletEnabled val="1"/>
        </dgm:presLayoutVars>
      </dgm:prSet>
      <dgm:spPr/>
    </dgm:pt>
    <dgm:pt modelId="{CD503A7F-784D-4FF4-A2F5-8DF8E8FAB8C6}" type="pres">
      <dgm:prSet presAssocID="{C9D034DA-DB8E-4956-B03A-29C75F6CCEAC}" presName="aSpace" presStyleCnt="0"/>
      <dgm:spPr/>
    </dgm:pt>
    <dgm:pt modelId="{05CFE40A-EE31-4C59-8259-EB43D7FD2ED2}" type="pres">
      <dgm:prSet presAssocID="{2CB9DBDF-9A0C-4096-9173-9F2F590692AD}" presName="compNode" presStyleCnt="0"/>
      <dgm:spPr/>
    </dgm:pt>
    <dgm:pt modelId="{44F8A94C-ADB8-4FBD-8B5A-EE7E35D75EE7}" type="pres">
      <dgm:prSet presAssocID="{2CB9DBDF-9A0C-4096-9173-9F2F590692AD}" presName="aNode" presStyleLbl="bgShp" presStyleIdx="1" presStyleCnt="3"/>
      <dgm:spPr/>
    </dgm:pt>
    <dgm:pt modelId="{1F34CE8E-6A1E-4673-AD9E-567525E2D530}" type="pres">
      <dgm:prSet presAssocID="{2CB9DBDF-9A0C-4096-9173-9F2F590692AD}" presName="textNode" presStyleLbl="bgShp" presStyleIdx="1" presStyleCnt="3"/>
      <dgm:spPr/>
    </dgm:pt>
    <dgm:pt modelId="{3836340B-A9A4-4C66-801D-90570CA49104}" type="pres">
      <dgm:prSet presAssocID="{2CB9DBDF-9A0C-4096-9173-9F2F590692AD}" presName="compChildNode" presStyleCnt="0"/>
      <dgm:spPr/>
    </dgm:pt>
    <dgm:pt modelId="{95349DDC-D086-4479-9FCA-629D37A69F7D}" type="pres">
      <dgm:prSet presAssocID="{2CB9DBDF-9A0C-4096-9173-9F2F590692AD}" presName="theInnerList" presStyleCnt="0"/>
      <dgm:spPr/>
    </dgm:pt>
    <dgm:pt modelId="{000CFD3F-5AEB-4803-8AC3-658347500CC2}" type="pres">
      <dgm:prSet presAssocID="{B773D5EE-B636-4F43-B731-C2CFC63676EC}" presName="childNode" presStyleLbl="node1" presStyleIdx="4" presStyleCnt="11">
        <dgm:presLayoutVars>
          <dgm:bulletEnabled val="1"/>
        </dgm:presLayoutVars>
      </dgm:prSet>
      <dgm:spPr/>
    </dgm:pt>
    <dgm:pt modelId="{D9D7B82A-FFC9-4E75-BAD6-75D64C803943}" type="pres">
      <dgm:prSet presAssocID="{B773D5EE-B636-4F43-B731-C2CFC63676EC}" presName="aSpace2" presStyleCnt="0"/>
      <dgm:spPr/>
    </dgm:pt>
    <dgm:pt modelId="{B141C6B4-22BD-40B9-A028-74CD3F8BBE78}" type="pres">
      <dgm:prSet presAssocID="{90B3CFED-87EA-4481-B187-96B0EC068142}" presName="childNode" presStyleLbl="node1" presStyleIdx="5" presStyleCnt="11">
        <dgm:presLayoutVars>
          <dgm:bulletEnabled val="1"/>
        </dgm:presLayoutVars>
      </dgm:prSet>
      <dgm:spPr/>
    </dgm:pt>
    <dgm:pt modelId="{229627E3-0F20-49A8-878C-16E21D23ACCC}" type="pres">
      <dgm:prSet presAssocID="{90B3CFED-87EA-4481-B187-96B0EC068142}" presName="aSpace2" presStyleCnt="0"/>
      <dgm:spPr/>
    </dgm:pt>
    <dgm:pt modelId="{3596C622-89ED-46BB-88ED-FCBB6585C138}" type="pres">
      <dgm:prSet presAssocID="{C2422016-A7B6-4EFF-B16F-45E0C33EADF9}" presName="childNode" presStyleLbl="node1" presStyleIdx="6" presStyleCnt="11">
        <dgm:presLayoutVars>
          <dgm:bulletEnabled val="1"/>
        </dgm:presLayoutVars>
      </dgm:prSet>
      <dgm:spPr/>
    </dgm:pt>
    <dgm:pt modelId="{817CC127-D50D-4F87-9AF7-3DC370965C5B}" type="pres">
      <dgm:prSet presAssocID="{2CB9DBDF-9A0C-4096-9173-9F2F590692AD}" presName="aSpace" presStyleCnt="0"/>
      <dgm:spPr/>
    </dgm:pt>
    <dgm:pt modelId="{4D4900C9-4DF9-4BFA-A8CB-1E6450676201}" type="pres">
      <dgm:prSet presAssocID="{0AEA3E20-0A49-4A92-8B5F-BA0749CD9E33}" presName="compNode" presStyleCnt="0"/>
      <dgm:spPr/>
    </dgm:pt>
    <dgm:pt modelId="{EF468167-C67C-49C2-839A-C622F06CAB6F}" type="pres">
      <dgm:prSet presAssocID="{0AEA3E20-0A49-4A92-8B5F-BA0749CD9E33}" presName="aNode" presStyleLbl="bgShp" presStyleIdx="2" presStyleCnt="3"/>
      <dgm:spPr/>
    </dgm:pt>
    <dgm:pt modelId="{3A36EDDC-26C9-41BA-B1A6-7FE662FBFCF3}" type="pres">
      <dgm:prSet presAssocID="{0AEA3E20-0A49-4A92-8B5F-BA0749CD9E33}" presName="textNode" presStyleLbl="bgShp" presStyleIdx="2" presStyleCnt="3"/>
      <dgm:spPr/>
    </dgm:pt>
    <dgm:pt modelId="{644D37D8-159C-446E-9C06-2A90C6D0F98E}" type="pres">
      <dgm:prSet presAssocID="{0AEA3E20-0A49-4A92-8B5F-BA0749CD9E33}" presName="compChildNode" presStyleCnt="0"/>
      <dgm:spPr/>
    </dgm:pt>
    <dgm:pt modelId="{5FB75FAD-B4FE-4D33-9541-524E6796E253}" type="pres">
      <dgm:prSet presAssocID="{0AEA3E20-0A49-4A92-8B5F-BA0749CD9E33}" presName="theInnerList" presStyleCnt="0"/>
      <dgm:spPr/>
    </dgm:pt>
    <dgm:pt modelId="{827D641A-6E1B-462B-82A1-481C9617923D}" type="pres">
      <dgm:prSet presAssocID="{00E726C2-C667-4E88-8035-7E8533B06383}" presName="childNode" presStyleLbl="node1" presStyleIdx="7" presStyleCnt="11">
        <dgm:presLayoutVars>
          <dgm:bulletEnabled val="1"/>
        </dgm:presLayoutVars>
      </dgm:prSet>
      <dgm:spPr/>
    </dgm:pt>
    <dgm:pt modelId="{64B7E17B-AE48-4C81-B134-83589CD87099}" type="pres">
      <dgm:prSet presAssocID="{00E726C2-C667-4E88-8035-7E8533B06383}" presName="aSpace2" presStyleCnt="0"/>
      <dgm:spPr/>
    </dgm:pt>
    <dgm:pt modelId="{913ED80F-749A-4D6D-9FF6-2B22F5135659}" type="pres">
      <dgm:prSet presAssocID="{0C4DB261-AFF5-4736-B033-13BC35D33F32}" presName="childNode" presStyleLbl="node1" presStyleIdx="8" presStyleCnt="11">
        <dgm:presLayoutVars>
          <dgm:bulletEnabled val="1"/>
        </dgm:presLayoutVars>
      </dgm:prSet>
      <dgm:spPr/>
    </dgm:pt>
    <dgm:pt modelId="{A2F79252-3966-420C-8452-536A25317A4E}" type="pres">
      <dgm:prSet presAssocID="{0C4DB261-AFF5-4736-B033-13BC35D33F32}" presName="aSpace2" presStyleCnt="0"/>
      <dgm:spPr/>
    </dgm:pt>
    <dgm:pt modelId="{DAF08508-6895-4B5B-8F0A-4D58A2121B51}" type="pres">
      <dgm:prSet presAssocID="{89F32D09-0F10-46D4-BF24-D46621158740}" presName="childNode" presStyleLbl="node1" presStyleIdx="9" presStyleCnt="11">
        <dgm:presLayoutVars>
          <dgm:bulletEnabled val="1"/>
        </dgm:presLayoutVars>
      </dgm:prSet>
      <dgm:spPr/>
    </dgm:pt>
    <dgm:pt modelId="{2A51B021-88F1-49AA-BBAD-61F3A9A70CEA}" type="pres">
      <dgm:prSet presAssocID="{89F32D09-0F10-46D4-BF24-D46621158740}" presName="aSpace2" presStyleCnt="0"/>
      <dgm:spPr/>
    </dgm:pt>
    <dgm:pt modelId="{FF11490A-0A44-47B2-85BA-9FD1CC063C90}" type="pres">
      <dgm:prSet presAssocID="{41FA22B2-9876-4139-9B9A-3186350F0626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1398FA13-A3D0-447E-8D2B-C84414105973}" type="presOf" srcId="{90B3CFED-87EA-4481-B187-96B0EC068142}" destId="{B141C6B4-22BD-40B9-A028-74CD3F8BBE78}" srcOrd="0" destOrd="0" presId="urn:microsoft.com/office/officeart/2005/8/layout/lProcess2"/>
    <dgm:cxn modelId="{EA2ECD16-2C41-4EE2-838F-6236B53E1890}" srcId="{0AEA3E20-0A49-4A92-8B5F-BA0749CD9E33}" destId="{00E726C2-C667-4E88-8035-7E8533B06383}" srcOrd="0" destOrd="0" parTransId="{FEA04DC9-0D85-4C73-94FA-F38D26E5D49C}" sibTransId="{2A63E21C-A5BA-4DF9-B424-072D634FC493}"/>
    <dgm:cxn modelId="{6D6DDB17-5481-4FB7-A84E-E1A8FBD83049}" type="presOf" srcId="{769B9F8E-7B82-4582-A45B-0569850E0362}" destId="{45A6A965-9598-417E-9FE7-9420FC64036A}" srcOrd="0" destOrd="0" presId="urn:microsoft.com/office/officeart/2005/8/layout/lProcess2"/>
    <dgm:cxn modelId="{29076922-475B-49BB-8B65-71A06EDB1A59}" srcId="{A86AE60B-070A-4D9A-AF8B-43D0DE0BCB56}" destId="{C9D034DA-DB8E-4956-B03A-29C75F6CCEAC}" srcOrd="0" destOrd="0" parTransId="{EECCBB25-5895-44BE-8193-A44AB29F0C11}" sibTransId="{ABDF8AAD-3C03-4DD4-8939-42ECDD5BE967}"/>
    <dgm:cxn modelId="{8303FC22-E0F0-4FC7-B521-08AA29D278E9}" srcId="{2CB9DBDF-9A0C-4096-9173-9F2F590692AD}" destId="{90B3CFED-87EA-4481-B187-96B0EC068142}" srcOrd="1" destOrd="0" parTransId="{A3B7380B-8009-4B3D-89AA-BE303AA49680}" sibTransId="{F4801340-686E-4328-A9A7-825391E75716}"/>
    <dgm:cxn modelId="{1F867E23-A9D8-4AD5-AEEB-E97DD6C0F06F}" srcId="{C9D034DA-DB8E-4956-B03A-29C75F6CCEAC}" destId="{98B19911-2813-403E-92C4-A01761D5B942}" srcOrd="1" destOrd="0" parTransId="{51227B36-43E3-481E-AFD8-9A8573D636FF}" sibTransId="{9607D92C-13BB-48B4-8C49-C01228FE233A}"/>
    <dgm:cxn modelId="{3B6DD925-D6C5-442B-BEA7-724C1AF63396}" type="presOf" srcId="{77634288-BCE1-435F-99A3-9297B2C954AE}" destId="{103CEA5E-5250-4639-9E00-38A3A72ED0AE}" srcOrd="0" destOrd="0" presId="urn:microsoft.com/office/officeart/2005/8/layout/lProcess2"/>
    <dgm:cxn modelId="{06FAAD26-C8B0-436C-ADC0-48DCD6773590}" type="presOf" srcId="{2CB9DBDF-9A0C-4096-9173-9F2F590692AD}" destId="{44F8A94C-ADB8-4FBD-8B5A-EE7E35D75EE7}" srcOrd="0" destOrd="0" presId="urn:microsoft.com/office/officeart/2005/8/layout/lProcess2"/>
    <dgm:cxn modelId="{00FB2B28-EB65-4BB3-B1ED-339995802076}" srcId="{2CB9DBDF-9A0C-4096-9173-9F2F590692AD}" destId="{C2422016-A7B6-4EFF-B16F-45E0C33EADF9}" srcOrd="2" destOrd="0" parTransId="{24AED4AF-63B3-47B5-9816-2D2BF0F2BD61}" sibTransId="{06D2926B-E2A0-4C6B-8443-1D69AC2AB0A3}"/>
    <dgm:cxn modelId="{E56CDE2F-6A1B-4D4B-8CA0-DD05B40DB267}" type="presOf" srcId="{B773D5EE-B636-4F43-B731-C2CFC63676EC}" destId="{000CFD3F-5AEB-4803-8AC3-658347500CC2}" srcOrd="0" destOrd="0" presId="urn:microsoft.com/office/officeart/2005/8/layout/lProcess2"/>
    <dgm:cxn modelId="{4275C440-7517-475D-82B9-9AF8B34683E5}" type="presOf" srcId="{27D6C0B8-3C3B-46CD-AA32-5B84DB59497C}" destId="{115FDD17-3BBD-40F9-A7DF-15CABE7FE409}" srcOrd="0" destOrd="0" presId="urn:microsoft.com/office/officeart/2005/8/layout/lProcess2"/>
    <dgm:cxn modelId="{3CA54641-8643-4D28-BE8D-BC143A6BF753}" type="presOf" srcId="{0C4DB261-AFF5-4736-B033-13BC35D33F32}" destId="{913ED80F-749A-4D6D-9FF6-2B22F5135659}" srcOrd="0" destOrd="0" presId="urn:microsoft.com/office/officeart/2005/8/layout/lProcess2"/>
    <dgm:cxn modelId="{144B5742-A8C8-4BDE-B65B-FFEE5874CD20}" type="presOf" srcId="{89F32D09-0F10-46D4-BF24-D46621158740}" destId="{DAF08508-6895-4B5B-8F0A-4D58A2121B51}" srcOrd="0" destOrd="0" presId="urn:microsoft.com/office/officeart/2005/8/layout/lProcess2"/>
    <dgm:cxn modelId="{D8A97C62-F6A5-4C6B-9928-B29846A79631}" type="presOf" srcId="{98B19911-2813-403E-92C4-A01761D5B942}" destId="{F9442A7B-D862-45EF-AD5E-9A485DD285DC}" srcOrd="0" destOrd="0" presId="urn:microsoft.com/office/officeart/2005/8/layout/lProcess2"/>
    <dgm:cxn modelId="{7ED1CC64-0522-4B22-9AD5-AB655E6201DC}" srcId="{A86AE60B-070A-4D9A-AF8B-43D0DE0BCB56}" destId="{2CB9DBDF-9A0C-4096-9173-9F2F590692AD}" srcOrd="1" destOrd="0" parTransId="{49B919B8-C609-4B75-A3C7-D5FC664AF13C}" sibTransId="{FAA0D767-3C02-455B-994D-E6777216F1CB}"/>
    <dgm:cxn modelId="{E2303A66-32F2-4CDA-8134-2A95DD296A99}" srcId="{C9D034DA-DB8E-4956-B03A-29C75F6CCEAC}" destId="{77634288-BCE1-435F-99A3-9297B2C954AE}" srcOrd="0" destOrd="0" parTransId="{CA50E07E-7507-4852-955F-873DD4DEE0EF}" sibTransId="{13CFE705-00DA-4318-95F4-87A86E750BA2}"/>
    <dgm:cxn modelId="{3179BF4D-DB08-487B-A41A-19E03484B46D}" type="presOf" srcId="{A86AE60B-070A-4D9A-AF8B-43D0DE0BCB56}" destId="{27212398-99A9-4096-BBE7-6DC5849B653C}" srcOrd="0" destOrd="0" presId="urn:microsoft.com/office/officeart/2005/8/layout/lProcess2"/>
    <dgm:cxn modelId="{D44FCB83-CA3C-4C2E-934E-4868E06FC511}" type="presOf" srcId="{C9D034DA-DB8E-4956-B03A-29C75F6CCEAC}" destId="{361A989A-9FFE-49D5-BC5B-C92E7DD08C70}" srcOrd="1" destOrd="0" presId="urn:microsoft.com/office/officeart/2005/8/layout/lProcess2"/>
    <dgm:cxn modelId="{107ED191-7A63-4C79-ABE8-98F35421B069}" srcId="{0AEA3E20-0A49-4A92-8B5F-BA0749CD9E33}" destId="{89F32D09-0F10-46D4-BF24-D46621158740}" srcOrd="2" destOrd="0" parTransId="{A24A7B6D-2770-4854-A62C-4AF58794CCA6}" sibTransId="{37F905F3-6161-4DDA-9EF7-55CEE7C37A99}"/>
    <dgm:cxn modelId="{07C59594-7EA3-4AD7-8AD7-547EDEE700CA}" type="presOf" srcId="{41FA22B2-9876-4139-9B9A-3186350F0626}" destId="{FF11490A-0A44-47B2-85BA-9FD1CC063C90}" srcOrd="0" destOrd="0" presId="urn:microsoft.com/office/officeart/2005/8/layout/lProcess2"/>
    <dgm:cxn modelId="{A05AAFA2-4656-4D19-AD60-FCB1E8A7163E}" type="presOf" srcId="{C9D034DA-DB8E-4956-B03A-29C75F6CCEAC}" destId="{DCC9FF93-CDFA-464A-A75F-C45C1317BB84}" srcOrd="0" destOrd="0" presId="urn:microsoft.com/office/officeart/2005/8/layout/lProcess2"/>
    <dgm:cxn modelId="{E24DF8A4-5B13-4BAC-BF0B-07BC77D24821}" type="presOf" srcId="{C2422016-A7B6-4EFF-B16F-45E0C33EADF9}" destId="{3596C622-89ED-46BB-88ED-FCBB6585C138}" srcOrd="0" destOrd="0" presId="urn:microsoft.com/office/officeart/2005/8/layout/lProcess2"/>
    <dgm:cxn modelId="{7A6A84B1-CE94-484E-908A-8683DE7C9806}" type="presOf" srcId="{00E726C2-C667-4E88-8035-7E8533B06383}" destId="{827D641A-6E1B-462B-82A1-481C9617923D}" srcOrd="0" destOrd="0" presId="urn:microsoft.com/office/officeart/2005/8/layout/lProcess2"/>
    <dgm:cxn modelId="{E297F0BC-766F-46B7-99B9-1589B5671962}" type="presOf" srcId="{2CB9DBDF-9A0C-4096-9173-9F2F590692AD}" destId="{1F34CE8E-6A1E-4673-AD9E-567525E2D530}" srcOrd="1" destOrd="0" presId="urn:microsoft.com/office/officeart/2005/8/layout/lProcess2"/>
    <dgm:cxn modelId="{F6202ECC-A48C-4232-89A6-842981382917}" srcId="{2CB9DBDF-9A0C-4096-9173-9F2F590692AD}" destId="{B773D5EE-B636-4F43-B731-C2CFC63676EC}" srcOrd="0" destOrd="0" parTransId="{AF0AFAF7-29AF-49F0-AAF1-DF000E90FA45}" sibTransId="{A4E5BD14-FA12-4AFD-8D52-87BA63CB13BC}"/>
    <dgm:cxn modelId="{25FC57CC-A789-49EA-8350-1D61B9442491}" srcId="{0AEA3E20-0A49-4A92-8B5F-BA0749CD9E33}" destId="{41FA22B2-9876-4139-9B9A-3186350F0626}" srcOrd="3" destOrd="0" parTransId="{C86A8F76-3594-4B8B-BAEC-BA821E5C89F3}" sibTransId="{DEDAEFC3-4C7E-4038-ADC3-CC2906BAF209}"/>
    <dgm:cxn modelId="{6919A0CD-A67D-487B-B4FF-45BF226DF4B2}" srcId="{C9D034DA-DB8E-4956-B03A-29C75F6CCEAC}" destId="{27D6C0B8-3C3B-46CD-AA32-5B84DB59497C}" srcOrd="2" destOrd="0" parTransId="{E0120E27-912A-4BD3-A25F-4BE9A7624450}" sibTransId="{DD509E06-9535-4CAD-AA49-24F07E1C6AF8}"/>
    <dgm:cxn modelId="{204890DD-FA65-44F9-91A7-7821F2EEE65E}" type="presOf" srcId="{0AEA3E20-0A49-4A92-8B5F-BA0749CD9E33}" destId="{3A36EDDC-26C9-41BA-B1A6-7FE662FBFCF3}" srcOrd="1" destOrd="0" presId="urn:microsoft.com/office/officeart/2005/8/layout/lProcess2"/>
    <dgm:cxn modelId="{D3589BEB-10A5-4EE1-B044-594EBF26486B}" srcId="{C9D034DA-DB8E-4956-B03A-29C75F6CCEAC}" destId="{769B9F8E-7B82-4582-A45B-0569850E0362}" srcOrd="3" destOrd="0" parTransId="{C3D98E48-F8E4-4A4C-8697-F7692835C6F5}" sibTransId="{A53E673C-6C6D-43FE-BA0C-C75422B2585D}"/>
    <dgm:cxn modelId="{44FABAEF-96DC-49D0-BF68-54C31FA3F06B}" srcId="{A86AE60B-070A-4D9A-AF8B-43D0DE0BCB56}" destId="{0AEA3E20-0A49-4A92-8B5F-BA0749CD9E33}" srcOrd="2" destOrd="0" parTransId="{903DA798-43CC-4FA9-84BC-D312DAC14C09}" sibTransId="{BA1A320B-09F7-4786-B205-FA61847B099E}"/>
    <dgm:cxn modelId="{785BACF6-DBA7-429F-BF6B-3D343D4DE008}" type="presOf" srcId="{0AEA3E20-0A49-4A92-8B5F-BA0749CD9E33}" destId="{EF468167-C67C-49C2-839A-C622F06CAB6F}" srcOrd="0" destOrd="0" presId="urn:microsoft.com/office/officeart/2005/8/layout/lProcess2"/>
    <dgm:cxn modelId="{2E511CFD-BC4E-43FD-ADD5-258467B55286}" srcId="{0AEA3E20-0A49-4A92-8B5F-BA0749CD9E33}" destId="{0C4DB261-AFF5-4736-B033-13BC35D33F32}" srcOrd="1" destOrd="0" parTransId="{05B89D92-BEA8-473E-93EA-89055D95B4DF}" sibTransId="{50E4AB63-A4C1-4BF1-8FFA-5C4710FB4AA2}"/>
    <dgm:cxn modelId="{2DD667C5-C682-47CD-B28C-CEBBFEE0149E}" type="presParOf" srcId="{27212398-99A9-4096-BBE7-6DC5849B653C}" destId="{5269004A-CC66-4653-917D-A8F449CA4D6D}" srcOrd="0" destOrd="0" presId="urn:microsoft.com/office/officeart/2005/8/layout/lProcess2"/>
    <dgm:cxn modelId="{98915CDC-836D-48B2-81AE-BAB879B9ED61}" type="presParOf" srcId="{5269004A-CC66-4653-917D-A8F449CA4D6D}" destId="{DCC9FF93-CDFA-464A-A75F-C45C1317BB84}" srcOrd="0" destOrd="0" presId="urn:microsoft.com/office/officeart/2005/8/layout/lProcess2"/>
    <dgm:cxn modelId="{82ED4958-4F37-4E28-B4A5-D80DD0830589}" type="presParOf" srcId="{5269004A-CC66-4653-917D-A8F449CA4D6D}" destId="{361A989A-9FFE-49D5-BC5B-C92E7DD08C70}" srcOrd="1" destOrd="0" presId="urn:microsoft.com/office/officeart/2005/8/layout/lProcess2"/>
    <dgm:cxn modelId="{1F568C40-10CA-427C-9CD3-BBF9B7F1E499}" type="presParOf" srcId="{5269004A-CC66-4653-917D-A8F449CA4D6D}" destId="{AB62D1E5-68F5-45B5-BC79-35E7402B9309}" srcOrd="2" destOrd="0" presId="urn:microsoft.com/office/officeart/2005/8/layout/lProcess2"/>
    <dgm:cxn modelId="{158AC660-4EE1-42D2-9AE5-9D90CD9BA262}" type="presParOf" srcId="{AB62D1E5-68F5-45B5-BC79-35E7402B9309}" destId="{39446C4D-EFE8-4306-B48B-CE14890BF033}" srcOrd="0" destOrd="0" presId="urn:microsoft.com/office/officeart/2005/8/layout/lProcess2"/>
    <dgm:cxn modelId="{4D5B201B-D852-41B5-8B20-38FF979E0EB2}" type="presParOf" srcId="{39446C4D-EFE8-4306-B48B-CE14890BF033}" destId="{103CEA5E-5250-4639-9E00-38A3A72ED0AE}" srcOrd="0" destOrd="0" presId="urn:microsoft.com/office/officeart/2005/8/layout/lProcess2"/>
    <dgm:cxn modelId="{465683C2-519E-4579-BBDA-87D1A351D7B0}" type="presParOf" srcId="{39446C4D-EFE8-4306-B48B-CE14890BF033}" destId="{2810B1D5-7B79-4673-8287-FAE72BCE855A}" srcOrd="1" destOrd="0" presId="urn:microsoft.com/office/officeart/2005/8/layout/lProcess2"/>
    <dgm:cxn modelId="{633421AE-F307-48CE-BBF4-80881401CE7F}" type="presParOf" srcId="{39446C4D-EFE8-4306-B48B-CE14890BF033}" destId="{F9442A7B-D862-45EF-AD5E-9A485DD285DC}" srcOrd="2" destOrd="0" presId="urn:microsoft.com/office/officeart/2005/8/layout/lProcess2"/>
    <dgm:cxn modelId="{93DC6AFB-F47C-47B7-82DF-96929FEFEF06}" type="presParOf" srcId="{39446C4D-EFE8-4306-B48B-CE14890BF033}" destId="{F59011FB-DF36-4EC7-A760-A61EA2B6F3A4}" srcOrd="3" destOrd="0" presId="urn:microsoft.com/office/officeart/2005/8/layout/lProcess2"/>
    <dgm:cxn modelId="{8F124D1E-CF24-462D-A956-67A733B5B25C}" type="presParOf" srcId="{39446C4D-EFE8-4306-B48B-CE14890BF033}" destId="{115FDD17-3BBD-40F9-A7DF-15CABE7FE409}" srcOrd="4" destOrd="0" presId="urn:microsoft.com/office/officeart/2005/8/layout/lProcess2"/>
    <dgm:cxn modelId="{AE37DA93-B329-4123-BC47-4DE535B098F2}" type="presParOf" srcId="{39446C4D-EFE8-4306-B48B-CE14890BF033}" destId="{F2A1E11F-4C44-4612-968E-3DB025231551}" srcOrd="5" destOrd="0" presId="urn:microsoft.com/office/officeart/2005/8/layout/lProcess2"/>
    <dgm:cxn modelId="{B3809BC5-C9C5-4B57-B19C-5950DB25E8F2}" type="presParOf" srcId="{39446C4D-EFE8-4306-B48B-CE14890BF033}" destId="{45A6A965-9598-417E-9FE7-9420FC64036A}" srcOrd="6" destOrd="0" presId="urn:microsoft.com/office/officeart/2005/8/layout/lProcess2"/>
    <dgm:cxn modelId="{9CA7A31B-E60B-493B-8E9A-5C0D065CA1B3}" type="presParOf" srcId="{27212398-99A9-4096-BBE7-6DC5849B653C}" destId="{CD503A7F-784D-4FF4-A2F5-8DF8E8FAB8C6}" srcOrd="1" destOrd="0" presId="urn:microsoft.com/office/officeart/2005/8/layout/lProcess2"/>
    <dgm:cxn modelId="{305B54FD-65A9-4D40-AE16-90FD5C0EB432}" type="presParOf" srcId="{27212398-99A9-4096-BBE7-6DC5849B653C}" destId="{05CFE40A-EE31-4C59-8259-EB43D7FD2ED2}" srcOrd="2" destOrd="0" presId="urn:microsoft.com/office/officeart/2005/8/layout/lProcess2"/>
    <dgm:cxn modelId="{58A946AF-27EB-4B5B-99E6-1C8354C5B6DF}" type="presParOf" srcId="{05CFE40A-EE31-4C59-8259-EB43D7FD2ED2}" destId="{44F8A94C-ADB8-4FBD-8B5A-EE7E35D75EE7}" srcOrd="0" destOrd="0" presId="urn:microsoft.com/office/officeart/2005/8/layout/lProcess2"/>
    <dgm:cxn modelId="{3E7A31EC-D6B8-43CC-88F4-48731DC0B13A}" type="presParOf" srcId="{05CFE40A-EE31-4C59-8259-EB43D7FD2ED2}" destId="{1F34CE8E-6A1E-4673-AD9E-567525E2D530}" srcOrd="1" destOrd="0" presId="urn:microsoft.com/office/officeart/2005/8/layout/lProcess2"/>
    <dgm:cxn modelId="{A6C9BB16-39F5-4CCD-A6EC-26F8723BE813}" type="presParOf" srcId="{05CFE40A-EE31-4C59-8259-EB43D7FD2ED2}" destId="{3836340B-A9A4-4C66-801D-90570CA49104}" srcOrd="2" destOrd="0" presId="urn:microsoft.com/office/officeart/2005/8/layout/lProcess2"/>
    <dgm:cxn modelId="{A8D86685-B9B9-4075-A304-D73DD39298FF}" type="presParOf" srcId="{3836340B-A9A4-4C66-801D-90570CA49104}" destId="{95349DDC-D086-4479-9FCA-629D37A69F7D}" srcOrd="0" destOrd="0" presId="urn:microsoft.com/office/officeart/2005/8/layout/lProcess2"/>
    <dgm:cxn modelId="{41F2920C-F83B-441D-84FB-055562883B64}" type="presParOf" srcId="{95349DDC-D086-4479-9FCA-629D37A69F7D}" destId="{000CFD3F-5AEB-4803-8AC3-658347500CC2}" srcOrd="0" destOrd="0" presId="urn:microsoft.com/office/officeart/2005/8/layout/lProcess2"/>
    <dgm:cxn modelId="{38FBC2AB-F321-4F21-A1C0-67C54117B0D7}" type="presParOf" srcId="{95349DDC-D086-4479-9FCA-629D37A69F7D}" destId="{D9D7B82A-FFC9-4E75-BAD6-75D64C803943}" srcOrd="1" destOrd="0" presId="urn:microsoft.com/office/officeart/2005/8/layout/lProcess2"/>
    <dgm:cxn modelId="{A174FD8D-BE51-4D51-979F-DBDD978F9B20}" type="presParOf" srcId="{95349DDC-D086-4479-9FCA-629D37A69F7D}" destId="{B141C6B4-22BD-40B9-A028-74CD3F8BBE78}" srcOrd="2" destOrd="0" presId="urn:microsoft.com/office/officeart/2005/8/layout/lProcess2"/>
    <dgm:cxn modelId="{54E38805-C035-4029-B0F6-502AB931FBE4}" type="presParOf" srcId="{95349DDC-D086-4479-9FCA-629D37A69F7D}" destId="{229627E3-0F20-49A8-878C-16E21D23ACCC}" srcOrd="3" destOrd="0" presId="urn:microsoft.com/office/officeart/2005/8/layout/lProcess2"/>
    <dgm:cxn modelId="{1C453632-DDBA-4680-B027-267DAFD5E939}" type="presParOf" srcId="{95349DDC-D086-4479-9FCA-629D37A69F7D}" destId="{3596C622-89ED-46BB-88ED-FCBB6585C138}" srcOrd="4" destOrd="0" presId="urn:microsoft.com/office/officeart/2005/8/layout/lProcess2"/>
    <dgm:cxn modelId="{29511C7D-5303-479A-860E-EEA676400AC1}" type="presParOf" srcId="{27212398-99A9-4096-BBE7-6DC5849B653C}" destId="{817CC127-D50D-4F87-9AF7-3DC370965C5B}" srcOrd="3" destOrd="0" presId="urn:microsoft.com/office/officeart/2005/8/layout/lProcess2"/>
    <dgm:cxn modelId="{D0296203-133C-40D4-99A3-B5FD6AFE4485}" type="presParOf" srcId="{27212398-99A9-4096-BBE7-6DC5849B653C}" destId="{4D4900C9-4DF9-4BFA-A8CB-1E6450676201}" srcOrd="4" destOrd="0" presId="urn:microsoft.com/office/officeart/2005/8/layout/lProcess2"/>
    <dgm:cxn modelId="{B51AC1FD-8C4D-4A7A-B9BE-7EE4460EC939}" type="presParOf" srcId="{4D4900C9-4DF9-4BFA-A8CB-1E6450676201}" destId="{EF468167-C67C-49C2-839A-C622F06CAB6F}" srcOrd="0" destOrd="0" presId="urn:microsoft.com/office/officeart/2005/8/layout/lProcess2"/>
    <dgm:cxn modelId="{EB146452-AE35-413E-B03B-08B758A6397A}" type="presParOf" srcId="{4D4900C9-4DF9-4BFA-A8CB-1E6450676201}" destId="{3A36EDDC-26C9-41BA-B1A6-7FE662FBFCF3}" srcOrd="1" destOrd="0" presId="urn:microsoft.com/office/officeart/2005/8/layout/lProcess2"/>
    <dgm:cxn modelId="{AE09551D-58F9-4A28-9191-FA7A4F1D68FC}" type="presParOf" srcId="{4D4900C9-4DF9-4BFA-A8CB-1E6450676201}" destId="{644D37D8-159C-446E-9C06-2A90C6D0F98E}" srcOrd="2" destOrd="0" presId="urn:microsoft.com/office/officeart/2005/8/layout/lProcess2"/>
    <dgm:cxn modelId="{2289AC73-D87E-4AB3-8FCD-02388E956452}" type="presParOf" srcId="{644D37D8-159C-446E-9C06-2A90C6D0F98E}" destId="{5FB75FAD-B4FE-4D33-9541-524E6796E253}" srcOrd="0" destOrd="0" presId="urn:microsoft.com/office/officeart/2005/8/layout/lProcess2"/>
    <dgm:cxn modelId="{514F3B3B-FAF6-4DEF-B727-495FDE2E1C5E}" type="presParOf" srcId="{5FB75FAD-B4FE-4D33-9541-524E6796E253}" destId="{827D641A-6E1B-462B-82A1-481C9617923D}" srcOrd="0" destOrd="0" presId="urn:microsoft.com/office/officeart/2005/8/layout/lProcess2"/>
    <dgm:cxn modelId="{813727CB-3AB6-479F-8E47-CF37E547FDA2}" type="presParOf" srcId="{5FB75FAD-B4FE-4D33-9541-524E6796E253}" destId="{64B7E17B-AE48-4C81-B134-83589CD87099}" srcOrd="1" destOrd="0" presId="urn:microsoft.com/office/officeart/2005/8/layout/lProcess2"/>
    <dgm:cxn modelId="{94C2BC26-A549-4D0F-BBC2-85E6F197491C}" type="presParOf" srcId="{5FB75FAD-B4FE-4D33-9541-524E6796E253}" destId="{913ED80F-749A-4D6D-9FF6-2B22F5135659}" srcOrd="2" destOrd="0" presId="urn:microsoft.com/office/officeart/2005/8/layout/lProcess2"/>
    <dgm:cxn modelId="{B5FFDB5E-670D-47C3-8513-C7F6E17FF924}" type="presParOf" srcId="{5FB75FAD-B4FE-4D33-9541-524E6796E253}" destId="{A2F79252-3966-420C-8452-536A25317A4E}" srcOrd="3" destOrd="0" presId="urn:microsoft.com/office/officeart/2005/8/layout/lProcess2"/>
    <dgm:cxn modelId="{16208439-5349-4012-A1D6-9CEFF51B4101}" type="presParOf" srcId="{5FB75FAD-B4FE-4D33-9541-524E6796E253}" destId="{DAF08508-6895-4B5B-8F0A-4D58A2121B51}" srcOrd="4" destOrd="0" presId="urn:microsoft.com/office/officeart/2005/8/layout/lProcess2"/>
    <dgm:cxn modelId="{DE02A4E7-C0A3-495F-BF5B-52B80B0AC5C9}" type="presParOf" srcId="{5FB75FAD-B4FE-4D33-9541-524E6796E253}" destId="{2A51B021-88F1-49AA-BBAD-61F3A9A70CEA}" srcOrd="5" destOrd="0" presId="urn:microsoft.com/office/officeart/2005/8/layout/lProcess2"/>
    <dgm:cxn modelId="{0BAAFD6A-7BB0-4F65-AFCD-10A7D4D5B0A1}" type="presParOf" srcId="{5FB75FAD-B4FE-4D33-9541-524E6796E253}" destId="{FF11490A-0A44-47B2-85BA-9FD1CC063C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FF93-CDFA-464A-A75F-C45C1317BB84}">
      <dsp:nvSpPr>
        <dsp:cNvPr id="0" name=""/>
        <dsp:cNvSpPr/>
      </dsp:nvSpPr>
      <dsp:spPr>
        <a:xfrm>
          <a:off x="667" y="0"/>
          <a:ext cx="1736783" cy="3548540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/>
              </a:solidFill>
              <a:cs typeface="Arial" panose="020B0604020202020204" pitchFamily="34" charset="0"/>
            </a:rPr>
            <a:t>Company-Zone</a:t>
          </a:r>
          <a:endParaRPr lang="en-US" sz="1600" kern="1200" dirty="0"/>
        </a:p>
      </dsp:txBody>
      <dsp:txXfrm>
        <a:off x="667" y="0"/>
        <a:ext cx="1736783" cy="1064562"/>
      </dsp:txXfrm>
    </dsp:sp>
    <dsp:sp modelId="{103CEA5E-5250-4639-9E00-38A3A72ED0AE}">
      <dsp:nvSpPr>
        <dsp:cNvPr id="0" name=""/>
        <dsp:cNvSpPr/>
      </dsp:nvSpPr>
      <dsp:spPr>
        <a:xfrm>
          <a:off x="174346" y="1064648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</a:rPr>
            <a:t>User data by redux</a:t>
          </a:r>
        </a:p>
      </dsp:txBody>
      <dsp:txXfrm>
        <a:off x="189487" y="1079789"/>
        <a:ext cx="1359144" cy="486664"/>
      </dsp:txXfrm>
    </dsp:sp>
    <dsp:sp modelId="{F9442A7B-D862-45EF-AD5E-9A485DD285DC}">
      <dsp:nvSpPr>
        <dsp:cNvPr id="0" name=""/>
        <dsp:cNvSpPr/>
      </dsp:nvSpPr>
      <dsp:spPr>
        <a:xfrm>
          <a:off x="174346" y="1661125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</a:rPr>
            <a:t>History/push </a:t>
          </a:r>
        </a:p>
      </dsp:txBody>
      <dsp:txXfrm>
        <a:off x="189487" y="1676266"/>
        <a:ext cx="1359144" cy="486664"/>
      </dsp:txXfrm>
    </dsp:sp>
    <dsp:sp modelId="{115FDD17-3BBD-40F9-A7DF-15CABE7FE409}">
      <dsp:nvSpPr>
        <dsp:cNvPr id="0" name=""/>
        <dsp:cNvSpPr/>
      </dsp:nvSpPr>
      <dsp:spPr>
        <a:xfrm>
          <a:off x="174346" y="2257602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solidFill>
                <a:schemeClr val="tx2"/>
              </a:solidFill>
              <a:cs typeface="Arial" panose="020B0604020202020204" pitchFamily="34" charset="0"/>
            </a:rPr>
            <a:t>Craete</a:t>
          </a: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 new job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189487" y="2272743"/>
        <a:ext cx="1359144" cy="486664"/>
      </dsp:txXfrm>
    </dsp:sp>
    <dsp:sp modelId="{45A6A965-9598-417E-9FE7-9420FC64036A}">
      <dsp:nvSpPr>
        <dsp:cNvPr id="0" name=""/>
        <dsp:cNvSpPr/>
      </dsp:nvSpPr>
      <dsp:spPr>
        <a:xfrm>
          <a:off x="174346" y="2854079"/>
          <a:ext cx="1389426" cy="516946"/>
        </a:xfrm>
        <a:prstGeom prst="roundRect">
          <a:avLst>
            <a:gd name="adj" fmla="val 10000"/>
          </a:avLst>
        </a:prstGeom>
        <a:solidFill>
          <a:schemeClr val="bg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</a:rPr>
            <a:t> </a:t>
          </a:r>
        </a:p>
      </dsp:txBody>
      <dsp:txXfrm>
        <a:off x="189487" y="2869220"/>
        <a:ext cx="1359144" cy="486664"/>
      </dsp:txXfrm>
    </dsp:sp>
    <dsp:sp modelId="{44F8A94C-ADB8-4FBD-8B5A-EE7E35D75EE7}">
      <dsp:nvSpPr>
        <dsp:cNvPr id="0" name=""/>
        <dsp:cNvSpPr/>
      </dsp:nvSpPr>
      <dsp:spPr>
        <a:xfrm>
          <a:off x="1867710" y="0"/>
          <a:ext cx="1736783" cy="3548540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/>
              </a:solidFill>
              <a:cs typeface="Arial" panose="020B0604020202020204" pitchFamily="34" charset="0"/>
            </a:rPr>
            <a:t>Recruiter-Register</a:t>
          </a:r>
          <a:endParaRPr lang="en-US" sz="1600" kern="1200" dirty="0"/>
        </a:p>
      </dsp:txBody>
      <dsp:txXfrm>
        <a:off x="1867710" y="0"/>
        <a:ext cx="1736783" cy="1064562"/>
      </dsp:txXfrm>
    </dsp:sp>
    <dsp:sp modelId="{000CFD3F-5AEB-4803-8AC3-658347500CC2}">
      <dsp:nvSpPr>
        <dsp:cNvPr id="0" name=""/>
        <dsp:cNvSpPr/>
      </dsp:nvSpPr>
      <dsp:spPr>
        <a:xfrm>
          <a:off x="2041388" y="1064865"/>
          <a:ext cx="1389426" cy="6971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solidFill>
                <a:schemeClr val="tx2"/>
              </a:solidFill>
              <a:cs typeface="Arial" panose="020B0604020202020204" pitchFamily="34" charset="0"/>
            </a:rPr>
            <a:t>UseParams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2061807" y="1085284"/>
        <a:ext cx="1348588" cy="656308"/>
      </dsp:txXfrm>
    </dsp:sp>
    <dsp:sp modelId="{B141C6B4-22BD-40B9-A028-74CD3F8BBE78}">
      <dsp:nvSpPr>
        <dsp:cNvPr id="0" name=""/>
        <dsp:cNvSpPr/>
      </dsp:nvSpPr>
      <dsp:spPr>
        <a:xfrm>
          <a:off x="2041388" y="1869264"/>
          <a:ext cx="1389426" cy="6971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Disposable Link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2061807" y="1889683"/>
        <a:ext cx="1348588" cy="656308"/>
      </dsp:txXfrm>
    </dsp:sp>
    <dsp:sp modelId="{3596C622-89ED-46BB-88ED-FCBB6585C138}">
      <dsp:nvSpPr>
        <dsp:cNvPr id="0" name=""/>
        <dsp:cNvSpPr/>
      </dsp:nvSpPr>
      <dsp:spPr>
        <a:xfrm>
          <a:off x="2041388" y="2673663"/>
          <a:ext cx="1389426" cy="6971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>
              <a:solidFill>
                <a:schemeClr val="tx2"/>
              </a:solidFill>
              <a:cs typeface="Arial" panose="020B0604020202020204" pitchFamily="34" charset="0"/>
            </a:rPr>
            <a:t>EdgeCases</a:t>
          </a: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 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2061807" y="2694082"/>
        <a:ext cx="1348588" cy="656308"/>
      </dsp:txXfrm>
    </dsp:sp>
    <dsp:sp modelId="{EF468167-C67C-49C2-839A-C622F06CAB6F}">
      <dsp:nvSpPr>
        <dsp:cNvPr id="0" name=""/>
        <dsp:cNvSpPr/>
      </dsp:nvSpPr>
      <dsp:spPr>
        <a:xfrm>
          <a:off x="3734752" y="0"/>
          <a:ext cx="1736783" cy="3548540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/>
              </a:solidFill>
              <a:cs typeface="Arial" panose="020B0604020202020204" pitchFamily="34" charset="0"/>
            </a:rPr>
            <a:t>Job-Offers</a:t>
          </a:r>
          <a:endParaRPr lang="en-US" sz="1600" kern="1200" dirty="0"/>
        </a:p>
      </dsp:txBody>
      <dsp:txXfrm>
        <a:off x="3734752" y="0"/>
        <a:ext cx="1736783" cy="1064562"/>
      </dsp:txXfrm>
    </dsp:sp>
    <dsp:sp modelId="{827D641A-6E1B-462B-82A1-481C9617923D}">
      <dsp:nvSpPr>
        <dsp:cNvPr id="0" name=""/>
        <dsp:cNvSpPr/>
      </dsp:nvSpPr>
      <dsp:spPr>
        <a:xfrm>
          <a:off x="3908430" y="1064648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Sync Across Devices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3923571" y="1079789"/>
        <a:ext cx="1359144" cy="486664"/>
      </dsp:txXfrm>
    </dsp:sp>
    <dsp:sp modelId="{913ED80F-749A-4D6D-9FF6-2B22F5135659}">
      <dsp:nvSpPr>
        <dsp:cNvPr id="0" name=""/>
        <dsp:cNvSpPr/>
      </dsp:nvSpPr>
      <dsp:spPr>
        <a:xfrm>
          <a:off x="3908430" y="1661125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Include Images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3923571" y="1676266"/>
        <a:ext cx="1359144" cy="486664"/>
      </dsp:txXfrm>
    </dsp:sp>
    <dsp:sp modelId="{DAF08508-6895-4B5B-8F0A-4D58A2121B51}">
      <dsp:nvSpPr>
        <dsp:cNvPr id="0" name=""/>
        <dsp:cNvSpPr/>
      </dsp:nvSpPr>
      <dsp:spPr>
        <a:xfrm>
          <a:off x="3908430" y="2257602"/>
          <a:ext cx="1389426" cy="516946"/>
        </a:xfrm>
        <a:prstGeom prst="roundRect">
          <a:avLst>
            <a:gd name="adj" fmla="val 10000"/>
          </a:avLst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  <a:cs typeface="Arial" panose="020B0604020202020204" pitchFamily="34" charset="0"/>
            </a:rPr>
            <a:t>using Db</a:t>
          </a:r>
          <a:endParaRPr lang="en-US" sz="1050" kern="1200" dirty="0">
            <a:solidFill>
              <a:schemeClr val="tx2"/>
            </a:solidFill>
          </a:endParaRPr>
        </a:p>
      </dsp:txBody>
      <dsp:txXfrm>
        <a:off x="3923571" y="2272743"/>
        <a:ext cx="1359144" cy="486664"/>
      </dsp:txXfrm>
    </dsp:sp>
    <dsp:sp modelId="{FF11490A-0A44-47B2-85BA-9FD1CC063C90}">
      <dsp:nvSpPr>
        <dsp:cNvPr id="0" name=""/>
        <dsp:cNvSpPr/>
      </dsp:nvSpPr>
      <dsp:spPr>
        <a:xfrm>
          <a:off x="3908430" y="2854079"/>
          <a:ext cx="1389426" cy="516946"/>
        </a:xfrm>
        <a:prstGeom prst="roundRect">
          <a:avLst>
            <a:gd name="adj" fmla="val 10000"/>
          </a:avLst>
        </a:prstGeom>
        <a:solidFill>
          <a:schemeClr val="bg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chemeClr val="tx2"/>
              </a:solidFill>
            </a:rPr>
            <a:t> </a:t>
          </a:r>
        </a:p>
      </dsp:txBody>
      <dsp:txXfrm>
        <a:off x="3923571" y="2869220"/>
        <a:ext cx="1359144" cy="48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6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8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Tech-Career recruiting site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b – recruiter registration &amp;&amp; Job offers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Product Overview</a:t>
            </a:r>
          </a:p>
          <a:p>
            <a:pPr marL="744538" indent="-304800"/>
            <a:r>
              <a:rPr lang="en-US" sz="1200" dirty="0"/>
              <a:t>First characterization – UI/UX</a:t>
            </a:r>
          </a:p>
          <a:p>
            <a:pPr marL="744538" indent="-304800"/>
            <a:r>
              <a:rPr lang="en-US" sz="1200" dirty="0"/>
              <a:t>Technologies</a:t>
            </a:r>
          </a:p>
          <a:p>
            <a:pPr marL="744538" indent="-304800"/>
            <a:r>
              <a:rPr lang="en-US" sz="1200" dirty="0"/>
              <a:t>Our team and pages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Collaboration</a:t>
            </a:r>
          </a:p>
          <a:p>
            <a:pPr marL="744538" indent="-304800"/>
            <a:r>
              <a:rPr lang="en-US" sz="1200" dirty="0"/>
              <a:t>Challenges</a:t>
            </a:r>
          </a:p>
          <a:p>
            <a:pPr marL="744538" indent="-304800"/>
            <a:r>
              <a:rPr lang="en-US" sz="1200" dirty="0"/>
              <a:t>GitHub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Go to Market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200" dirty="0"/>
              <a:t>What’s next?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19544" y="4811025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48664" y="703566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31953" y="2712324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7FB19CF-E80F-4995-AD68-B7A932DD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7766" y="1583505"/>
            <a:ext cx="2907515" cy="20906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8B9FCC-7899-42C9-8E88-2492AD02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38" y="3572716"/>
            <a:ext cx="7880059" cy="3042494"/>
          </a:xfrm>
          <a:prstGeom prst="rect">
            <a:avLst/>
          </a:prstGeom>
        </p:spPr>
      </p:pic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A07E9614-4ED0-42B0-84DD-AC99927F4C47}"/>
              </a:ext>
            </a:extLst>
          </p:cNvPr>
          <p:cNvSpPr txBox="1">
            <a:spLocks/>
          </p:cNvSpPr>
          <p:nvPr/>
        </p:nvSpPr>
        <p:spPr>
          <a:xfrm>
            <a:off x="4465636" y="1284863"/>
            <a:ext cx="3909548" cy="2725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with Figma</a:t>
            </a:r>
          </a:p>
          <a:p>
            <a:r>
              <a:rPr lang="en-US" dirty="0"/>
              <a:t>Choosing the right technologies</a:t>
            </a:r>
          </a:p>
          <a:p>
            <a:r>
              <a:rPr lang="en-US" dirty="0"/>
              <a:t>Getting started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A15AF888-3CC9-4E5E-AE57-496ED4B8C021}"/>
              </a:ext>
            </a:extLst>
          </p:cNvPr>
          <p:cNvSpPr txBox="1">
            <a:spLocks/>
          </p:cNvSpPr>
          <p:nvPr/>
        </p:nvSpPr>
        <p:spPr>
          <a:xfrm>
            <a:off x="4465636" y="1284863"/>
            <a:ext cx="3909548" cy="2725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F831BA-36E0-4A1B-8861-8054F16B52F0}"/>
              </a:ext>
            </a:extLst>
          </p:cNvPr>
          <p:cNvGrpSpPr/>
          <p:nvPr/>
        </p:nvGrpSpPr>
        <p:grpSpPr>
          <a:xfrm>
            <a:off x="5227608" y="1654730"/>
            <a:ext cx="1736783" cy="3548540"/>
            <a:chOff x="667" y="0"/>
            <a:chExt cx="1736783" cy="354854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5F8EED4-1D35-406F-96FD-BAF6C4A6A15A}"/>
                </a:ext>
              </a:extLst>
            </p:cNvPr>
            <p:cNvSpPr/>
            <p:nvPr/>
          </p:nvSpPr>
          <p:spPr>
            <a:xfrm>
              <a:off x="667" y="0"/>
              <a:ext cx="1736783" cy="3548540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4B3E7998-87DA-4FBA-8772-146C9B564D63}"/>
                </a:ext>
              </a:extLst>
            </p:cNvPr>
            <p:cNvSpPr txBox="1"/>
            <p:nvPr/>
          </p:nvSpPr>
          <p:spPr>
            <a:xfrm>
              <a:off x="667" y="0"/>
              <a:ext cx="1736783" cy="106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aphicFrame>
        <p:nvGraphicFramePr>
          <p:cNvPr id="41" name="Diagram 40" descr="SmartArt Graphic">
            <a:extLst>
              <a:ext uri="{FF2B5EF4-FFF2-40B4-BE49-F238E27FC236}">
                <a16:creationId xmlns:a16="http://schemas.microsoft.com/office/drawing/2014/main" id="{DF5C4169-56E4-48FA-AC2B-7A36FA8C2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31884"/>
              </p:ext>
            </p:extLst>
          </p:nvPr>
        </p:nvGraphicFramePr>
        <p:xfrm>
          <a:off x="4810956" y="1305387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479F2AF-BFBA-42B5-A248-0036285DED76}"/>
              </a:ext>
            </a:extLst>
          </p:cNvPr>
          <p:cNvGrpSpPr/>
          <p:nvPr/>
        </p:nvGrpSpPr>
        <p:grpSpPr>
          <a:xfrm>
            <a:off x="10167741" y="1317748"/>
            <a:ext cx="1770139" cy="3776215"/>
            <a:chOff x="3734752" y="-227675"/>
            <a:chExt cx="1770139" cy="3776215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B39C197-0E3C-41B4-B9E8-31C1F9E45C63}"/>
                </a:ext>
              </a:extLst>
            </p:cNvPr>
            <p:cNvSpPr/>
            <p:nvPr/>
          </p:nvSpPr>
          <p:spPr>
            <a:xfrm>
              <a:off x="3734752" y="0"/>
              <a:ext cx="1736783" cy="3548540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B3903CC5-A34F-4220-9220-3D0FE1E35EC7}"/>
                </a:ext>
              </a:extLst>
            </p:cNvPr>
            <p:cNvSpPr txBox="1"/>
            <p:nvPr/>
          </p:nvSpPr>
          <p:spPr>
            <a:xfrm>
              <a:off x="3768108" y="-227675"/>
              <a:ext cx="1736783" cy="106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2"/>
                  </a:solidFill>
                  <a:cs typeface="Arial" panose="020B0604020202020204" pitchFamily="34" charset="0"/>
                </a:rPr>
                <a:t>Back-end</a:t>
              </a:r>
              <a:endParaRPr lang="en-US" sz="160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E8AF3E-4EBB-42DC-A8C0-D55302ED5BA4}"/>
              </a:ext>
            </a:extLst>
          </p:cNvPr>
          <p:cNvGrpSpPr/>
          <p:nvPr/>
        </p:nvGrpSpPr>
        <p:grpSpPr>
          <a:xfrm>
            <a:off x="10481290" y="3165131"/>
            <a:ext cx="1389426" cy="516946"/>
            <a:chOff x="3908430" y="1064648"/>
            <a:chExt cx="1389426" cy="51694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C04A75F-2729-465D-AC38-8C78B4DC4620}"/>
                </a:ext>
              </a:extLst>
            </p:cNvPr>
            <p:cNvSpPr/>
            <p:nvPr/>
          </p:nvSpPr>
          <p:spPr>
            <a:xfrm>
              <a:off x="3908430" y="1064648"/>
              <a:ext cx="1389426" cy="51694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832B2708-FEBD-4C9A-806A-8022B72C6690}"/>
                </a:ext>
              </a:extLst>
            </p:cNvPr>
            <p:cNvSpPr txBox="1"/>
            <p:nvPr/>
          </p:nvSpPr>
          <p:spPr>
            <a:xfrm>
              <a:off x="3923571" y="1079789"/>
              <a:ext cx="1359144" cy="486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0955" rIns="27940" bIns="2095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kern="1200" dirty="0">
                  <a:solidFill>
                    <a:schemeClr val="tx2"/>
                  </a:solidFill>
                  <a:cs typeface="Arial" panose="020B0604020202020204" pitchFamily="34" charset="0"/>
                </a:rPr>
                <a:t>Create front service</a:t>
              </a:r>
              <a:endParaRPr lang="en-US" sz="1050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66F0C7-EE69-4627-8EC5-07FB8A5BC4E3}"/>
              </a:ext>
            </a:extLst>
          </p:cNvPr>
          <p:cNvGrpSpPr/>
          <p:nvPr/>
        </p:nvGrpSpPr>
        <p:grpSpPr>
          <a:xfrm>
            <a:off x="10491440" y="2516273"/>
            <a:ext cx="1389426" cy="516946"/>
            <a:chOff x="3908430" y="1064648"/>
            <a:chExt cx="1389426" cy="51694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2D68556-C593-4A0F-8888-F9654250957B}"/>
                </a:ext>
              </a:extLst>
            </p:cNvPr>
            <p:cNvSpPr/>
            <p:nvPr/>
          </p:nvSpPr>
          <p:spPr>
            <a:xfrm>
              <a:off x="3908430" y="1064648"/>
              <a:ext cx="1389426" cy="51694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47027FFE-FB5C-4AD6-8002-618998CCDD36}"/>
                </a:ext>
              </a:extLst>
            </p:cNvPr>
            <p:cNvSpPr txBox="1"/>
            <p:nvPr/>
          </p:nvSpPr>
          <p:spPr>
            <a:xfrm>
              <a:off x="3923571" y="1079789"/>
              <a:ext cx="1359144" cy="486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0955" rIns="27940" bIns="2095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kern="1200" dirty="0">
                  <a:solidFill>
                    <a:schemeClr val="tx2"/>
                  </a:solidFill>
                  <a:cs typeface="Arial" panose="020B0604020202020204" pitchFamily="34" charset="0"/>
                </a:rPr>
                <a:t>Creating DB</a:t>
              </a:r>
              <a:endParaRPr lang="en-US" sz="1050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2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Challenges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Synchronizing t o other pages/branches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</a:t>
            </a:r>
          </a:p>
        </p:txBody>
      </p:sp>
      <p:sp>
        <p:nvSpPr>
          <p:cNvPr id="6" name="Freeform 5" descr="arrows icon"/>
          <p:cNvSpPr>
            <a:spLocks noChangeAspect="1" noEditPoints="1"/>
          </p:cNvSpPr>
          <p:nvPr/>
        </p:nvSpPr>
        <p:spPr bwMode="auto">
          <a:xfrm>
            <a:off x="767857" y="2442269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 descr="arrows icon"/>
          <p:cNvSpPr>
            <a:spLocks noChangeAspect="1" noEditPoints="1"/>
          </p:cNvSpPr>
          <p:nvPr/>
        </p:nvSpPr>
        <p:spPr bwMode="auto">
          <a:xfrm>
            <a:off x="8763738" y="3350032"/>
            <a:ext cx="3070403" cy="3324293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</a:t>
            </a:r>
          </a:p>
        </p:txBody>
      </p:sp>
      <p:sp>
        <p:nvSpPr>
          <p:cNvPr id="6" name="Freeform 5" descr="arrows icon"/>
          <p:cNvSpPr>
            <a:spLocks noChangeAspect="1" noEditPoints="1"/>
          </p:cNvSpPr>
          <p:nvPr/>
        </p:nvSpPr>
        <p:spPr bwMode="auto">
          <a:xfrm>
            <a:off x="767857" y="2442269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 descr="arrows icon"/>
          <p:cNvSpPr>
            <a:spLocks noChangeAspect="1" noEditPoints="1"/>
          </p:cNvSpPr>
          <p:nvPr/>
        </p:nvSpPr>
        <p:spPr bwMode="auto">
          <a:xfrm>
            <a:off x="8763738" y="3350032"/>
            <a:ext cx="3070403" cy="3324293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15 GIFs For When Your Life is a Mess but You&amp;#39;re Pretending It&amp;#39;s FINE">
            <a:extLst>
              <a:ext uri="{FF2B5EF4-FFF2-40B4-BE49-F238E27FC236}">
                <a16:creationId xmlns:a16="http://schemas.microsoft.com/office/drawing/2014/main" id="{F3719B41-A697-4C0D-9E8F-2EB1F00B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96" y="3830800"/>
            <a:ext cx="4921947" cy="25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6D5-2AFC-40E3-ABCC-D7241ECE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25" y="647169"/>
            <a:ext cx="6650991" cy="4658216"/>
          </a:xfrm>
        </p:spPr>
        <p:txBody>
          <a:bodyPr/>
          <a:lstStyle/>
          <a:p>
            <a:r>
              <a:rPr lang="en-US" dirty="0"/>
              <a:t>“It’s not done when it works. It’s Done when it’s RIGHT.”</a:t>
            </a:r>
          </a:p>
          <a:p>
            <a:pPr marL="0" indent="0">
              <a:buNone/>
            </a:pPr>
            <a:r>
              <a:rPr lang="en-US" dirty="0"/>
              <a:t>- Robert C. Martin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313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78</TotalTime>
  <Words>124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DividendVTI</vt:lpstr>
      <vt:lpstr>Tech-Career recruiting site</vt:lpstr>
      <vt:lpstr>Agenda</vt:lpstr>
      <vt:lpstr>Product Overview</vt:lpstr>
      <vt:lpstr>Product Overview</vt:lpstr>
      <vt:lpstr>Collaboration </vt:lpstr>
      <vt:lpstr>What’s next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Summary</dc:title>
  <dc:creator>Or Golestani</dc:creator>
  <cp:lastModifiedBy>Or Golestani</cp:lastModifiedBy>
  <cp:revision>8</cp:revision>
  <dcterms:created xsi:type="dcterms:W3CDTF">2021-06-13T13:47:41Z</dcterms:created>
  <dcterms:modified xsi:type="dcterms:W3CDTF">2021-06-13T15:06:03Z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