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</p:sldMasterIdLst>
  <p:notesMasterIdLst>
    <p:notesMasterId r:id="rId8"/>
  </p:notesMasterIdLst>
  <p:handoutMasterIdLst>
    <p:handoutMasterId r:id="rId9"/>
  </p:handoutMasterIdLst>
  <p:sldIdLst>
    <p:sldId id="1222" r:id="rId2"/>
    <p:sldId id="1224" r:id="rId3"/>
    <p:sldId id="1225" r:id="rId4"/>
    <p:sldId id="1227" r:id="rId5"/>
    <p:sldId id="1226" r:id="rId6"/>
    <p:sldId id="1223" r:id="rId7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a Kraft" initials="HK" lastIdx="43" clrIdx="0">
    <p:extLst>
      <p:ext uri="{19B8F6BF-5375-455C-9EA6-DF929625EA0E}">
        <p15:presenceInfo xmlns:p15="http://schemas.microsoft.com/office/powerpoint/2012/main" userId="S-1-5-21-3453398979-3601029529-823766771-139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9"/>
    <a:srgbClr val="F8AEEF"/>
    <a:srgbClr val="404040"/>
    <a:srgbClr val="EE7C00"/>
    <a:srgbClr val="EE7F00"/>
    <a:srgbClr val="EAEAEA"/>
    <a:srgbClr val="EEECE1"/>
    <a:srgbClr val="DCE6F2"/>
    <a:srgbClr val="FFFFFF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2771" autoAdjust="0"/>
  </p:normalViewPr>
  <p:slideViewPr>
    <p:cSldViewPr snapToGrid="0" snapToObjects="1">
      <p:cViewPr varScale="1">
        <p:scale>
          <a:sx n="150" d="100"/>
          <a:sy n="150" d="100"/>
        </p:scale>
        <p:origin x="924" y="126"/>
      </p:cViewPr>
      <p:guideLst/>
    </p:cSldViewPr>
  </p:slideViewPr>
  <p:outlineViewPr>
    <p:cViewPr>
      <p:scale>
        <a:sx n="33" d="100"/>
        <a:sy n="33" d="100"/>
      </p:scale>
      <p:origin x="0" y="-1256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89" d="100"/>
          <a:sy n="89" d="100"/>
        </p:scale>
        <p:origin x="-376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D219-217B-41E5-897A-8F0226A2B10F}" type="datetimeFigureOut">
              <a:rPr lang="de-DE" smtClean="0"/>
              <a:pPr/>
              <a:t>04.11.2019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3BC20-16A2-42F6-BF15-873BBE20952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7613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B3580-420D-44CB-8155-85CA843E4812}" type="datetimeFigureOut">
              <a:rPr lang="de-DE" smtClean="0"/>
              <a:pPr/>
              <a:t>04.11.2019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8B0DC-0E59-4F1A-9AE7-A3302165D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9348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buFont typeface="Arial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85725" indent="-857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2563" indent="-96838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68288" indent="-857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68288" indent="-857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DF107-8123-4479-B00D-FC6D2504FAC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77946" y="2128997"/>
            <a:ext cx="5988108" cy="89519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cap="all" baseline="0">
                <a:solidFill>
                  <a:schemeClr val="tx2"/>
                </a:solidFill>
              </a:defRPr>
            </a:lvl1pPr>
            <a:lvl4pPr marL="540000" indent="0" algn="ctr">
              <a:buNone/>
              <a:defRPr/>
            </a:lvl4pPr>
          </a:lstStyle>
          <a:p>
            <a:pPr lvl="0"/>
            <a:r>
              <a:rPr lang="de-DE" dirty="0"/>
              <a:t>Kundenname oder Logo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4587874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0" y="3400425"/>
            <a:ext cx="9144000" cy="17430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935038" y="3419514"/>
            <a:ext cx="7273925" cy="700049"/>
          </a:xfrm>
        </p:spPr>
        <p:txBody>
          <a:bodyPr lIns="90000" rIns="90000" anchor="b">
            <a:normAutofit/>
          </a:bodyPr>
          <a:lstStyle>
            <a:lvl1pPr algn="ctr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 eingeben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35038" y="4264025"/>
            <a:ext cx="7273925" cy="503237"/>
          </a:xfrm>
        </p:spPr>
        <p:txBody>
          <a:bodyPr lIns="90000" rIns="90000" anchor="t">
            <a:norm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Untertitel, evtl. Gesprächspartner, evtl. Datum eingeben</a:t>
            </a:r>
          </a:p>
        </p:txBody>
      </p:sp>
      <p:pic>
        <p:nvPicPr>
          <p:cNvPr id="9" name="Picture 2" descr="M:\CI\CorporateDesign\Logo Neuentwicklung\jambit_logo_neuentwicklung_auswahl_80-prozent-schwarz.png">
            <a:extLst>
              <a:ext uri="{FF2B5EF4-FFF2-40B4-BE49-F238E27FC236}">
                <a16:creationId xmlns:a16="http://schemas.microsoft.com/office/drawing/2014/main" id="{6F72181B-2093-42F7-A038-9A8F62B616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540588" y="856528"/>
            <a:ext cx="2374105" cy="808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4364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67C7558-DAF2-4EC7-B3B1-6AE860ADA7DF}"/>
              </a:ext>
            </a:extLst>
          </p:cNvPr>
          <p:cNvSpPr/>
          <p:nvPr userDrawn="1"/>
        </p:nvSpPr>
        <p:spPr>
          <a:xfrm>
            <a:off x="4572001" y="0"/>
            <a:ext cx="4572000" cy="476726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932363" y="195263"/>
            <a:ext cx="3743325" cy="4321175"/>
          </a:xfrm>
        </p:spPr>
        <p:txBody>
          <a:bodyPr bIns="0" anchor="ctr" anchorCtr="0">
            <a:normAutofit/>
          </a:bodyPr>
          <a:lstStyle>
            <a:lvl1pPr marL="0" indent="0">
              <a:buNone/>
              <a:defRPr sz="4000" cap="all" baseline="0">
                <a:solidFill>
                  <a:schemeClr val="accent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Kernaussage eingeben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17B13F8-3C61-4912-860F-0264C90C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94885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Optionen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8312" y="950913"/>
            <a:ext cx="8207375" cy="162083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durch Klicken auf das Symbol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2" y="2859087"/>
            <a:ext cx="2700338" cy="165600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3203576" y="2859087"/>
            <a:ext cx="2736850" cy="1656000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tabLst>
                <a:tab pos="717550" algn="l"/>
                <a:tab pos="1168400" algn="l"/>
                <a:tab pos="1257300" algn="l"/>
                <a:tab pos="1524000" algn="l"/>
              </a:tabLst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1" hasCustomPrompt="1"/>
          </p:nvPr>
        </p:nvSpPr>
        <p:spPr>
          <a:xfrm>
            <a:off x="5976938" y="2859088"/>
            <a:ext cx="2698749" cy="1656000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EEAAA4B-734A-47F7-BB0D-AF0AE0D880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763E432B-B819-4C5F-ABC0-3084F582A7ED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1AA133D-3073-4714-AAB4-DB2341180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16D21B86-E730-45CB-AAF8-75EAD5E6A6A6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71345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Optionen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8313" y="950913"/>
            <a:ext cx="2700000" cy="162083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2" y="2859089"/>
            <a:ext cx="2700000" cy="1657349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3203575" y="950913"/>
            <a:ext cx="2736850" cy="162083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5976937" y="950913"/>
            <a:ext cx="2700000" cy="1620837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6" hasCustomPrompt="1"/>
          </p:nvPr>
        </p:nvSpPr>
        <p:spPr>
          <a:xfrm>
            <a:off x="3203575" y="2859089"/>
            <a:ext cx="2736850" cy="1657349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2"/>
          <p:cNvSpPr>
            <a:spLocks noGrp="1"/>
          </p:cNvSpPr>
          <p:nvPr>
            <p:ph idx="18" hasCustomPrompt="1"/>
          </p:nvPr>
        </p:nvSpPr>
        <p:spPr>
          <a:xfrm>
            <a:off x="5976938" y="2859089"/>
            <a:ext cx="2700000" cy="1657349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7D93E0C6-085E-4779-8725-82AA8DE88A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03575" y="2570400"/>
            <a:ext cx="2736850" cy="287338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ÜBERSCHRIFT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685C682A-7E1C-4E2E-9B9C-C26DE5B656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76936" y="2570400"/>
            <a:ext cx="2700000" cy="287338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ÜBERSCHRIFT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7445CC57-DE03-492C-80CA-F7746C6EC3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4" y="2570400"/>
            <a:ext cx="2700000" cy="287338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ÜBERSCHRIFT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C665EA4-65F4-4049-B529-627CEBA531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erade Verbindung 9">
            <a:extLst>
              <a:ext uri="{FF2B5EF4-FFF2-40B4-BE49-F238E27FC236}">
                <a16:creationId xmlns:a16="http://schemas.microsoft.com/office/drawing/2014/main" id="{D4956510-C016-4538-B288-8AB6015808B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17016714-A275-4B85-B38C-53AA5B31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55A49934-1AE9-4908-8736-287E4D010D7E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84584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Optionen 3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3" y="3400426"/>
            <a:ext cx="2698749" cy="1116012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4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2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540377-47EE-4CA3-8579-B836E33BC2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1550" y="950400"/>
            <a:ext cx="2195513" cy="532800"/>
          </a:xfrm>
          <a:noFill/>
        </p:spPr>
        <p:txBody>
          <a:bodyPr lIns="90000" rIns="90000" anchor="ctr" anchorCtr="0">
            <a:norm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7D93E0C6-085E-4779-8725-82AA8DE88A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08400" y="950400"/>
            <a:ext cx="2232025" cy="532800"/>
          </a:xfrm>
          <a:noFill/>
        </p:spPr>
        <p:txBody>
          <a:bodyPr lIns="90000" rIns="90000" anchor="ctr" anchorCtr="0">
            <a:norm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685C682A-7E1C-4E2E-9B9C-C26DE5B656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80000" y="950400"/>
            <a:ext cx="2196000" cy="532800"/>
          </a:xfrm>
          <a:noFill/>
        </p:spPr>
        <p:txBody>
          <a:bodyPr lIns="90000" rIns="90000" anchor="ctr" anchorCtr="0">
            <a:norm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F7D42CE-0AB4-4DF0-AB8D-1DDD1EBDC58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68313" y="1527176"/>
            <a:ext cx="2698749" cy="1872000"/>
          </a:xfrm>
        </p:spPr>
        <p:txBody>
          <a:bodyPr lIns="90000" tIns="90000" rIns="90000" bIns="90000">
            <a:normAutofit/>
          </a:bodyPr>
          <a:lstStyle>
            <a:lvl1pPr marL="180000" indent="-180000"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BC2FB45-AE7A-49BC-9A15-1DF1B971387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68312" y="986400"/>
            <a:ext cx="504000" cy="504000"/>
          </a:xfrm>
        </p:spPr>
        <p:txBody>
          <a:bodyPr>
            <a:normAutofit/>
          </a:bodyPr>
          <a:lstStyle>
            <a:lvl1pPr>
              <a:defRPr sz="1200"/>
            </a:lvl1pPr>
            <a:lvl2pPr marL="266700" indent="0" algn="l">
              <a:buNone/>
              <a:defRPr sz="1100"/>
            </a:lvl2pPr>
          </a:lstStyle>
          <a:p>
            <a:pPr lvl="1"/>
            <a:r>
              <a:rPr lang="de-DE" dirty="0"/>
              <a:t>Icon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F90322D9-29EF-462E-90F0-8BE0129E27D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203576" y="986400"/>
            <a:ext cx="504000" cy="504000"/>
          </a:xfrm>
        </p:spPr>
        <p:txBody>
          <a:bodyPr>
            <a:normAutofit/>
          </a:bodyPr>
          <a:lstStyle>
            <a:lvl1pPr>
              <a:defRPr sz="1200"/>
            </a:lvl1pPr>
            <a:lvl2pPr marL="266700" indent="0" algn="l">
              <a:buNone/>
              <a:defRPr sz="1100"/>
            </a:lvl2pPr>
          </a:lstStyle>
          <a:p>
            <a:pPr lvl="1"/>
            <a:r>
              <a:rPr lang="de-DE" dirty="0"/>
              <a:t>Icon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86C7006B-0A81-4081-8EA1-4BBF85552F5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976938" y="986400"/>
            <a:ext cx="504000" cy="504000"/>
          </a:xfrm>
        </p:spPr>
        <p:txBody>
          <a:bodyPr>
            <a:normAutofit/>
          </a:bodyPr>
          <a:lstStyle>
            <a:lvl1pPr>
              <a:defRPr sz="1200"/>
            </a:lvl1pPr>
            <a:lvl2pPr marL="266700" indent="0" algn="l">
              <a:buNone/>
              <a:defRPr sz="1100"/>
            </a:lvl2pPr>
          </a:lstStyle>
          <a:p>
            <a:pPr lvl="1"/>
            <a:r>
              <a:rPr lang="de-DE" dirty="0"/>
              <a:t>Icon</a:t>
            </a:r>
          </a:p>
        </p:txBody>
      </p:sp>
      <p:sp>
        <p:nvSpPr>
          <p:cNvPr id="24" name="Inhaltsplatzhalter 6">
            <a:extLst>
              <a:ext uri="{FF2B5EF4-FFF2-40B4-BE49-F238E27FC236}">
                <a16:creationId xmlns:a16="http://schemas.microsoft.com/office/drawing/2014/main" id="{1C0B221C-3FB3-4096-A542-8CF37BFC4F86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203575" y="1527175"/>
            <a:ext cx="2736850" cy="1872000"/>
          </a:xfrm>
        </p:spPr>
        <p:txBody>
          <a:bodyPr lIns="90000" tIns="90000" rIns="90000" bIns="90000">
            <a:normAutofit/>
          </a:bodyPr>
          <a:lstStyle>
            <a:lvl1pPr marL="180000" indent="-180000"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Inhaltsplatzhalter 6">
            <a:extLst>
              <a:ext uri="{FF2B5EF4-FFF2-40B4-BE49-F238E27FC236}">
                <a16:creationId xmlns:a16="http://schemas.microsoft.com/office/drawing/2014/main" id="{23BF1A4D-FD77-4C72-BBE9-833247F979D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976938" y="1527177"/>
            <a:ext cx="2698750" cy="1872000"/>
          </a:xfrm>
        </p:spPr>
        <p:txBody>
          <a:bodyPr lIns="90000" tIns="90000" rIns="90000" bIns="90000">
            <a:normAutofit/>
          </a:bodyPr>
          <a:lstStyle>
            <a:lvl1pPr marL="180000" indent="-180000"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C32AB366-A62C-4555-B175-CBBD73100017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3203575" y="3400426"/>
            <a:ext cx="2736850" cy="1116012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4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2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64A05A37-6BB8-4BFB-B1C0-708FA02B83AE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5976938" y="3400426"/>
            <a:ext cx="2698748" cy="1116012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4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2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D2F8955-150A-4343-80C3-B051F75F8C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erade Verbindung 9">
            <a:extLst>
              <a:ext uri="{FF2B5EF4-FFF2-40B4-BE49-F238E27FC236}">
                <a16:creationId xmlns:a16="http://schemas.microsoft.com/office/drawing/2014/main" id="{CDE8C83C-BC29-42AF-A9A4-5968F0688A85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C295B09C-5823-4744-A491-E5135D530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9" name="Foliennummernplatzhalter 5">
            <a:extLst>
              <a:ext uri="{FF2B5EF4-FFF2-40B4-BE49-F238E27FC236}">
                <a16:creationId xmlns:a16="http://schemas.microsoft.com/office/drawing/2014/main" id="{2656C40F-1FAB-48DF-879C-F5685E003151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98491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Optionen 4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697B9E3-70FF-4AF8-B513-15B7C1E9D067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68311" y="2859088"/>
            <a:ext cx="2700000" cy="1657350"/>
          </a:xfrm>
          <a:solidFill>
            <a:schemeClr val="accent1"/>
          </a:solidFill>
        </p:spPr>
        <p:txBody>
          <a:bodyPr lIns="90000" tIns="90000" rIns="90000" bIns="90000" anchor="t">
            <a:normAutofit/>
          </a:bodyPr>
          <a:lstStyle>
            <a:lvl1pPr marL="18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tx2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7291C90E-9E92-4540-B426-D4D547B05C3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203575" y="2859088"/>
            <a:ext cx="2736850" cy="1657350"/>
          </a:xfrm>
          <a:solidFill>
            <a:schemeClr val="accent1"/>
          </a:solidFill>
        </p:spPr>
        <p:txBody>
          <a:bodyPr lIns="90000" tIns="90000" rIns="90000" bIns="90000" anchor="t">
            <a:normAutofit/>
          </a:bodyPr>
          <a:lstStyle>
            <a:lvl1pPr marL="18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tx2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1E7DBE1-E355-4905-8B53-B5A9943F49E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976936" y="2858288"/>
            <a:ext cx="2700000" cy="1656000"/>
          </a:xfrm>
          <a:solidFill>
            <a:schemeClr val="accent1"/>
          </a:solidFill>
        </p:spPr>
        <p:txBody>
          <a:bodyPr lIns="90000" tIns="90000" rIns="90000" bIns="90000" anchor="t">
            <a:normAutofit/>
          </a:bodyPr>
          <a:lstStyle>
            <a:lvl1pPr marL="18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tx2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E4C894A5-2F48-44A7-BA85-048A2001A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7" name="Bildplatzhalter 5">
            <a:extLst>
              <a:ext uri="{FF2B5EF4-FFF2-40B4-BE49-F238E27FC236}">
                <a16:creationId xmlns:a16="http://schemas.microsoft.com/office/drawing/2014/main" id="{B19B1B8E-43E8-4889-9253-EAA21AA4A4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8313" y="950911"/>
            <a:ext cx="2700000" cy="187325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8" name="Bildplatzhalter 5">
            <a:extLst>
              <a:ext uri="{FF2B5EF4-FFF2-40B4-BE49-F238E27FC236}">
                <a16:creationId xmlns:a16="http://schemas.microsoft.com/office/drawing/2014/main" id="{7FB69EAB-49AF-437A-877D-B26A677B47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3575" y="950911"/>
            <a:ext cx="2736850" cy="187325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9" name="Bildplatzhalter 5">
            <a:extLst>
              <a:ext uri="{FF2B5EF4-FFF2-40B4-BE49-F238E27FC236}">
                <a16:creationId xmlns:a16="http://schemas.microsoft.com/office/drawing/2014/main" id="{5E312DA6-1E45-401C-92AF-59746088AD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76938" y="950911"/>
            <a:ext cx="2700000" cy="1873251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B6DF3C4-00ED-4825-BBBB-DE0B216581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erade Verbindung 9">
            <a:extLst>
              <a:ext uri="{FF2B5EF4-FFF2-40B4-BE49-F238E27FC236}">
                <a16:creationId xmlns:a16="http://schemas.microsoft.com/office/drawing/2014/main" id="{15457133-F459-46C4-8544-EBC65EAC20EC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F931023-23E8-4F93-A877-F2038134C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718F0B40-A632-4A1A-88AC-40EADFAA14F4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5637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8313" y="950914"/>
            <a:ext cx="2700000" cy="3276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698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24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3203576" y="950913"/>
            <a:ext cx="2736850" cy="3276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6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5976939" y="950914"/>
            <a:ext cx="2698748" cy="3276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5DA002-B426-4778-8B18-684781751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312" y="4273329"/>
            <a:ext cx="2700000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einfügen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F28CE55A-BFD8-410B-8F0E-C6EEAF5B0E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03576" y="4273329"/>
            <a:ext cx="2736850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einfügen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78F65EB-7FB7-4EBA-AE07-3A9574AE6E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76939" y="4273330"/>
            <a:ext cx="2698748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einfügen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C0FF5FCA-482A-4BE9-9D75-444E3B381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80EFFAB7-05F7-4943-85E3-BCB1F16C3F98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5F40FEA3-CE23-4E89-907F-F240A46D95C8}"/>
              </a:ext>
            </a:extLst>
          </p:cNvPr>
          <p:cNvSpPr txBox="1"/>
          <p:nvPr userDrawn="1"/>
        </p:nvSpPr>
        <p:spPr>
          <a:xfrm>
            <a:off x="6553200" y="4759783"/>
            <a:ext cx="202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 cap="all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sz="1100" kern="1200" cap="all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Innovation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sz="1100" kern="1200" cap="all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Works</a:t>
            </a:r>
            <a:endParaRPr lang="de-DE" sz="1100" kern="1200" cap="all" baseline="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CE053461-BE92-4A63-B703-5E261E7F0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45351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Option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8313" y="950400"/>
            <a:ext cx="4103687" cy="3564000"/>
          </a:xfrm>
        </p:spPr>
        <p:txBody>
          <a:bodyPr lIns="0" rIns="360000">
            <a:normAutofit/>
          </a:bodyPr>
          <a:lstStyle>
            <a:lvl1pPr>
              <a:buClr>
                <a:schemeClr val="accent1"/>
              </a:buClr>
              <a:defRPr sz="22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08513" y="950400"/>
            <a:ext cx="4067174" cy="3564000"/>
          </a:xfrm>
        </p:spPr>
        <p:txBody>
          <a:bodyPr lIns="0" rIns="0">
            <a:normAutofit/>
          </a:bodyPr>
          <a:lstStyle>
            <a:lvl1pPr>
              <a:buClr>
                <a:schemeClr val="accent1"/>
              </a:buClr>
              <a:defRPr sz="22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BFBB26-6452-4076-B263-7AADD5437D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1FB96544-4218-4F9A-AB9C-2A274D75996D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195D937C-FD2E-4B3E-972B-31712CBB9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AAFEE2F5-426D-4BA8-8351-5512BF49D615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47252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ilder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BFBB26-6452-4076-B263-7AADD5437D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1FB96544-4218-4F9A-AB9C-2A274D75996D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2AF2692-FD43-4E3A-8363-1495D089BA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8312" y="950400"/>
            <a:ext cx="4103687" cy="3564000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A3238D7B-F1CB-4B0B-9957-F309AEB83E5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08000" y="950400"/>
            <a:ext cx="4067174" cy="3564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4BAB5AE5-C8E3-48B0-BB65-CFD13A3642D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2" y="4274314"/>
            <a:ext cx="4103687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Optionale </a:t>
            </a:r>
            <a:r>
              <a:rPr lang="de-DE" dirty="0" err="1"/>
              <a:t>bildunterschrift</a:t>
            </a:r>
            <a:endParaRPr lang="de-DE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1D35472F-4B87-49AC-96AE-B859B6A82C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000" y="4274314"/>
            <a:ext cx="4067174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Optionale </a:t>
            </a:r>
            <a:r>
              <a:rPr lang="de-DE" dirty="0" err="1"/>
              <a:t>bildunterschrift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18F0488F-F459-46E9-BDBA-9A3F02C18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4240390-2D17-4E6E-BC00-FB2475B0A667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41330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Optionen + Text ob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312" y="1527175"/>
            <a:ext cx="4104000" cy="2989263"/>
          </a:xfrm>
        </p:spPr>
        <p:txBody>
          <a:bodyPr lIns="0" rIns="360000">
            <a:normAutofit/>
          </a:bodyPr>
          <a:lstStyle>
            <a:lvl1pPr marL="180000" indent="-180000">
              <a:buClr>
                <a:schemeClr val="accent1"/>
              </a:buClr>
              <a:defRPr sz="22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oder Daten durch Klick auf Symbol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08513" y="1527175"/>
            <a:ext cx="4067174" cy="2989263"/>
          </a:xfrm>
        </p:spPr>
        <p:txBody>
          <a:bodyPr lIns="0" rIns="0">
            <a:normAutofit/>
          </a:bodyPr>
          <a:lstStyle>
            <a:lvl1pPr marL="180000" indent="-180000">
              <a:buClr>
                <a:schemeClr val="accent1"/>
              </a:buClr>
              <a:defRPr sz="22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oder Daten durch Klick auf Symbol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698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312" y="950913"/>
            <a:ext cx="4104000" cy="540717"/>
          </a:xfrm>
        </p:spPr>
        <p:txBody>
          <a:bodyPr lIns="0" rIns="36000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eingeben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08513" y="950913"/>
            <a:ext cx="4067174" cy="540717"/>
          </a:xfr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  <a:defRPr lang="de-DE" sz="22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</a:pPr>
            <a:r>
              <a:rPr lang="de-DE" dirty="0"/>
              <a:t>Untertitel eingeben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DC8D659-97A9-4CE7-BB52-FB0D2BE79F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378F9C85-7E22-49E8-AA40-A1AD834B66D9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368D650E-477D-46EC-A666-1BADCF06B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2772CDEB-550F-4D19-B555-992B150749CA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789712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ilder + Text ob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698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950913"/>
            <a:ext cx="4104000" cy="540717"/>
          </a:xfrm>
        </p:spPr>
        <p:txBody>
          <a:bodyPr lIns="0" rIns="36000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eingeben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08000" y="950913"/>
            <a:ext cx="4068000" cy="540717"/>
          </a:xfr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  <a:defRPr lang="de-DE" sz="22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</a:pPr>
            <a:r>
              <a:rPr lang="de-DE" dirty="0"/>
              <a:t>Untertitel eingeben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DC8D659-97A9-4CE7-BB52-FB0D2BE79F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378F9C85-7E22-49E8-AA40-A1AD834B66D9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04CAA7-0D26-4C6C-8AF7-C4DFFB57AC7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8000" y="1526400"/>
            <a:ext cx="4104000" cy="29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Bild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FCE2F00-D5A1-40EB-AAD2-1AB72817A51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08000" y="1526400"/>
            <a:ext cx="4068000" cy="29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Bild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082CC05C-FAAC-4FA8-9A55-4ADA82AD2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FF24351C-9B19-4A39-B438-AEE3A93F1929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97905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edback + Bild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54D3676-CE76-4576-AC39-AC182EFD92E2}"/>
              </a:ext>
            </a:extLst>
          </p:cNvPr>
          <p:cNvSpPr/>
          <p:nvPr userDrawn="1"/>
        </p:nvSpPr>
        <p:spPr>
          <a:xfrm>
            <a:off x="468312" y="1527176"/>
            <a:ext cx="4103688" cy="298800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08514" y="950913"/>
            <a:ext cx="4067174" cy="540000"/>
          </a:xfrm>
        </p:spPr>
        <p:txBody>
          <a:bodyPr vert="horz" lIns="0" tIns="0" rIns="0" bIns="0" rtlCol="0" anchor="ctr">
            <a:normAutofit/>
          </a:bodyPr>
          <a:lstStyle>
            <a:lvl1pPr marL="0" indent="0" algn="l">
              <a:buNone/>
              <a:defRPr lang="de-DE" sz="22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</a:pPr>
            <a:r>
              <a:rPr lang="de-DE" dirty="0"/>
              <a:t>Untertitel eingeben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1" name="Bild 7">
            <a:extLst>
              <a:ext uri="{FF2B5EF4-FFF2-40B4-BE49-F238E27FC236}">
                <a16:creationId xmlns:a16="http://schemas.microsoft.com/office/drawing/2014/main" id="{A3FABAB3-71F6-49B0-8383-C39D53BF1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16743" y="1525562"/>
            <a:ext cx="1333526" cy="1333526"/>
          </a:xfrm>
          <a:prstGeom prst="rect">
            <a:avLst/>
          </a:prstGeom>
        </p:spPr>
      </p:pic>
      <p:pic>
        <p:nvPicPr>
          <p:cNvPr id="13" name="Bild 8">
            <a:extLst>
              <a:ext uri="{FF2B5EF4-FFF2-40B4-BE49-F238E27FC236}">
                <a16:creationId xmlns:a16="http://schemas.microsoft.com/office/drawing/2014/main" id="{8F6519A5-75AC-47E0-8320-B6C4E34926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7482" y="3182913"/>
            <a:ext cx="1333526" cy="1333526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4A470D0-60F5-45AA-B157-A1BDF2E69C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138" y="1678676"/>
            <a:ext cx="3607201" cy="2585350"/>
          </a:xfrm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i="1" dirty="0"/>
              <a:t>Feedback inkl. Feedbackgeber/Quelle eingeben</a:t>
            </a:r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F64C9CD6-CCA4-4451-96CE-E60260BD5D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8312" y="950913"/>
            <a:ext cx="4103688" cy="540000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eingeben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DE567050-0CAB-4FF9-9B88-48DA939A9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erade Verbindung 9">
            <a:extLst>
              <a:ext uri="{FF2B5EF4-FFF2-40B4-BE49-F238E27FC236}">
                <a16:creationId xmlns:a16="http://schemas.microsoft.com/office/drawing/2014/main" id="{C7EC1E1B-6C30-48E1-A0BC-5C08F6BD4CE1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2B9C43C-C331-4A6F-B857-D083901D3A9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08513" y="1527176"/>
            <a:ext cx="4067174" cy="298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253167CC-3FA6-4D7C-AE95-1335CE30D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DB907876-FC6C-45E5-8A47-754D7197D33A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839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6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68312" y="950913"/>
            <a:ext cx="4103687" cy="3565525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B60C6B-C84B-47C2-93E5-42D2C1D5B4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32363" y="950912"/>
            <a:ext cx="3743325" cy="3565525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EEF93F44-26BC-44F5-9321-B651BF224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02531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Collage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69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9FE7CB95-540A-416B-83A1-9E3B16A7FD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erade Verbindung 9">
            <a:extLst>
              <a:ext uri="{FF2B5EF4-FFF2-40B4-BE49-F238E27FC236}">
                <a16:creationId xmlns:a16="http://schemas.microsoft.com/office/drawing/2014/main" id="{929B570C-7F70-4066-A018-CED78B37995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94A8341-C63C-4F95-9AF2-5E5C96CC10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8000" y="950400"/>
            <a:ext cx="874712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1" name="Inhaltsplatzhalter 9">
            <a:extLst>
              <a:ext uri="{FF2B5EF4-FFF2-40B4-BE49-F238E27FC236}">
                <a16:creationId xmlns:a16="http://schemas.microsoft.com/office/drawing/2014/main" id="{97C145AF-E3BC-4841-9515-24C59A9B348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85749" y="950400"/>
            <a:ext cx="1690541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2" name="Inhaltsplatzhalter 9">
            <a:extLst>
              <a:ext uri="{FF2B5EF4-FFF2-40B4-BE49-F238E27FC236}">
                <a16:creationId xmlns:a16="http://schemas.microsoft.com/office/drawing/2014/main" id="{B2605042-039E-44DC-8EC4-1E61468D947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17409" y="950400"/>
            <a:ext cx="2367172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3" name="Inhaltsplatzhalter 9">
            <a:extLst>
              <a:ext uri="{FF2B5EF4-FFF2-40B4-BE49-F238E27FC236}">
                <a16:creationId xmlns:a16="http://schemas.microsoft.com/office/drawing/2014/main" id="{A70DE8D2-D97A-4E08-994B-0D3342F4E3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812088" y="950400"/>
            <a:ext cx="874712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4" name="Inhaltsplatzhalter 9">
            <a:extLst>
              <a:ext uri="{FF2B5EF4-FFF2-40B4-BE49-F238E27FC236}">
                <a16:creationId xmlns:a16="http://schemas.microsoft.com/office/drawing/2014/main" id="{B9432FA8-6041-403F-8CE8-7C2AB95A8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764" y="2354400"/>
            <a:ext cx="874712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5" name="Inhaltsplatzhalter 9">
            <a:extLst>
              <a:ext uri="{FF2B5EF4-FFF2-40B4-BE49-F238E27FC236}">
                <a16:creationId xmlns:a16="http://schemas.microsoft.com/office/drawing/2014/main" id="{9A23AB72-3EFB-45F7-B72C-D5E594DE65B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13845" y="2354400"/>
            <a:ext cx="874712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6" name="Inhaltsplatzhalter 9">
            <a:extLst>
              <a:ext uri="{FF2B5EF4-FFF2-40B4-BE49-F238E27FC236}">
                <a16:creationId xmlns:a16="http://schemas.microsoft.com/office/drawing/2014/main" id="{59A0A412-B898-4256-9FA9-B24E2F025DD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63639" y="2354400"/>
            <a:ext cx="874712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7" name="Inhaltsplatzhalter 9">
            <a:extLst>
              <a:ext uri="{FF2B5EF4-FFF2-40B4-BE49-F238E27FC236}">
                <a16:creationId xmlns:a16="http://schemas.microsoft.com/office/drawing/2014/main" id="{5AC6C09D-785C-479E-88F8-D9510DB42C9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563080" y="2354400"/>
            <a:ext cx="874712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8" name="Inhaltsplatzhalter 9">
            <a:extLst>
              <a:ext uri="{FF2B5EF4-FFF2-40B4-BE49-F238E27FC236}">
                <a16:creationId xmlns:a16="http://schemas.microsoft.com/office/drawing/2014/main" id="{4A9B6739-F19B-43B4-9949-DC48844F911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68000" y="3618000"/>
            <a:ext cx="874712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9" name="Inhaltsplatzhalter 9">
            <a:extLst>
              <a:ext uri="{FF2B5EF4-FFF2-40B4-BE49-F238E27FC236}">
                <a16:creationId xmlns:a16="http://schemas.microsoft.com/office/drawing/2014/main" id="{E2012A30-3050-4A17-A718-3168CC2645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831019" y="3618000"/>
            <a:ext cx="874712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30" name="Inhaltsplatzhalter 9">
            <a:extLst>
              <a:ext uri="{FF2B5EF4-FFF2-40B4-BE49-F238E27FC236}">
                <a16:creationId xmlns:a16="http://schemas.microsoft.com/office/drawing/2014/main" id="{871D8A29-3F11-48DD-8328-AB88D3FBB2E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010430" y="3618000"/>
            <a:ext cx="874712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31" name="Inhaltsplatzhalter 9">
            <a:extLst>
              <a:ext uri="{FF2B5EF4-FFF2-40B4-BE49-F238E27FC236}">
                <a16:creationId xmlns:a16="http://schemas.microsoft.com/office/drawing/2014/main" id="{C3D3222E-F140-470E-BABD-D08D5CC2FB4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083605" y="3618000"/>
            <a:ext cx="874712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4F0DC58-3A5E-45B8-BB88-5F5FEB9FF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33" name="Foliennummernplatzhalter 5">
            <a:extLst>
              <a:ext uri="{FF2B5EF4-FFF2-40B4-BE49-F238E27FC236}">
                <a16:creationId xmlns:a16="http://schemas.microsoft.com/office/drawing/2014/main" id="{B476F82A-FC0F-4DD0-A51C-9309BB96DB0F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73808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D">
    <p:bg>
      <p:bgPr>
        <a:solidFill>
          <a:srgbClr val="585859">
            <a:alpha val="9490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875838B-0206-4C65-BA1C-DEBC6F45DC8F}"/>
              </a:ext>
            </a:extLst>
          </p:cNvPr>
          <p:cNvSpPr/>
          <p:nvPr userDrawn="1"/>
        </p:nvSpPr>
        <p:spPr>
          <a:xfrm>
            <a:off x="0" y="-1"/>
            <a:ext cx="9143999" cy="476726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Medienplatzhalter 11">
            <a:extLst>
              <a:ext uri="{FF2B5EF4-FFF2-40B4-BE49-F238E27FC236}">
                <a16:creationId xmlns:a16="http://schemas.microsoft.com/office/drawing/2014/main" id="{875D993B-1627-422D-980B-8D2DC126D2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-1"/>
            <a:ext cx="9143999" cy="4767263"/>
          </a:xfrm>
          <a:solidFill>
            <a:schemeClr val="tx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	</a:t>
            </a:r>
          </a:p>
          <a:p>
            <a:endParaRPr lang="de-DE" dirty="0"/>
          </a:p>
          <a:p>
            <a:r>
              <a:rPr lang="de-DE" dirty="0"/>
              <a:t>		Video durch Klicken auf das Symbol einfügen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580B14-92C4-47B8-BB9A-25906681D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alpha val="80000"/>
            </a:schemeClr>
          </a:solidFill>
        </p:spPr>
        <p:txBody>
          <a:bodyPr lIns="90000" tIns="90000" rIns="90000" bIns="90000"/>
          <a:lstStyle>
            <a:lvl1pPr>
              <a:defRPr/>
            </a:lvl1pPr>
          </a:lstStyle>
          <a:p>
            <a:r>
              <a:rPr lang="de-DE" dirty="0"/>
              <a:t>Titel eingeben (</a:t>
            </a:r>
            <a:r>
              <a:rPr lang="de-DE" dirty="0" err="1"/>
              <a:t>video</a:t>
            </a:r>
            <a:r>
              <a:rPr lang="de-DE" dirty="0"/>
              <a:t>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DA4D0D0-8179-410C-9BED-22DFCF60E1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CCD82A30-7A43-47B9-A92B-DB3143F63F38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3AE406C0-AE92-484C-B2FE-3EB53E464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FCCD070-45D9-4508-92AD-F815BD68A855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37143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587874"/>
            <a:ext cx="4571999" cy="555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4570058" y="0"/>
            <a:ext cx="4573942" cy="51434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70000" y="541814"/>
            <a:ext cx="3956400" cy="647700"/>
          </a:xfrm>
        </p:spPr>
        <p:txBody>
          <a:bodyPr rIns="0" anchor="b">
            <a:noAutofit/>
          </a:bodyPr>
          <a:lstStyle>
            <a:lvl1pPr algn="r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Text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70000" y="1302348"/>
            <a:ext cx="3956400" cy="184666"/>
          </a:xfrm>
          <a:noFill/>
        </p:spPr>
        <p:txBody>
          <a:bodyPr wrap="square" rtlCol="0" anchor="t">
            <a:spAutoFit/>
          </a:bodyPr>
          <a:lstStyle>
            <a:lvl1pPr algn="r">
              <a:defRPr lang="de-DE" sz="1200" cap="all" spc="300" baseline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untertext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F74E5D7-6F1E-49E9-8AD6-4C06B5C11B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48705" y="2337594"/>
            <a:ext cx="1223962" cy="154781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de-DE" dirty="0"/>
              <a:t>Foto durch Klicken hinzufügen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D3529B-D251-435B-84F5-6F6F0E2E9BC5}"/>
              </a:ext>
            </a:extLst>
          </p:cNvPr>
          <p:cNvSpPr txBox="1"/>
          <p:nvPr userDrawn="1"/>
        </p:nvSpPr>
        <p:spPr>
          <a:xfrm>
            <a:off x="395536" y="2762112"/>
            <a:ext cx="4174522" cy="17543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de-DE" sz="1200" dirty="0">
                <a:solidFill>
                  <a:schemeClr val="bg1"/>
                </a:solidFill>
              </a:rPr>
              <a:t>Geschäftsführer:</a:t>
            </a:r>
          </a:p>
          <a:p>
            <a:pPr algn="l"/>
            <a:r>
              <a:rPr lang="de-DE" sz="1200" dirty="0">
                <a:solidFill>
                  <a:schemeClr val="bg1"/>
                </a:solidFill>
              </a:rPr>
              <a:t>Peter F. Fellinger, Markus Hartinger</a:t>
            </a:r>
          </a:p>
          <a:p>
            <a:pPr algn="l"/>
            <a:endParaRPr lang="de-DE" sz="1200" dirty="0">
              <a:solidFill>
                <a:schemeClr val="accent5"/>
              </a:solidFill>
            </a:endParaRPr>
          </a:p>
          <a:p>
            <a:pPr algn="l"/>
            <a:r>
              <a:rPr lang="de-DE" sz="1200" dirty="0">
                <a:solidFill>
                  <a:schemeClr val="bg1"/>
                </a:solidFill>
              </a:rPr>
              <a:t>Erika-Mann-Straße 63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</a:rPr>
              <a:t>80636 München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</a:rPr>
              <a:t>+49.89.45 23 47 - 0</a:t>
            </a:r>
          </a:p>
          <a:p>
            <a:pPr algn="l"/>
            <a:r>
              <a:rPr lang="de-DE" sz="1200" dirty="0" err="1">
                <a:solidFill>
                  <a:schemeClr val="bg1"/>
                </a:solidFill>
              </a:rPr>
              <a:t>Meitnerstraße</a:t>
            </a:r>
            <a:r>
              <a:rPr lang="de-DE" sz="1200" dirty="0">
                <a:solidFill>
                  <a:schemeClr val="bg1"/>
                </a:solidFill>
              </a:rPr>
              <a:t> 8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</a:rPr>
              <a:t>70563 Stuttgart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</a:rPr>
              <a:t>+49.711.21 95 28 - 0</a:t>
            </a:r>
          </a:p>
          <a:p>
            <a:pPr algn="l"/>
            <a:r>
              <a:rPr lang="de-DE" sz="1200" dirty="0">
                <a:solidFill>
                  <a:schemeClr val="bg1"/>
                </a:solidFill>
              </a:rPr>
              <a:t>Klostergasse 3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</a:rPr>
              <a:t>04109 Leipzig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</a:rPr>
              <a:t>+49.341.22 178 - 0</a:t>
            </a:r>
            <a:endParaRPr lang="de-DE" sz="1200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algn="l"/>
            <a:r>
              <a:rPr lang="de-DE" sz="1200" dirty="0">
                <a:solidFill>
                  <a:schemeClr val="accent5"/>
                </a:solidFill>
              </a:rPr>
              <a:t> </a:t>
            </a:r>
          </a:p>
          <a:p>
            <a:pPr algn="l"/>
            <a:r>
              <a:rPr lang="de-DE" sz="1200" dirty="0">
                <a:solidFill>
                  <a:schemeClr val="bg1"/>
                </a:solidFill>
              </a:rPr>
              <a:t>office@jambit.com</a:t>
            </a:r>
          </a:p>
          <a:p>
            <a:pPr algn="l"/>
            <a:r>
              <a:rPr lang="de-DE" sz="1200" dirty="0">
                <a:solidFill>
                  <a:schemeClr val="bg1"/>
                </a:solidFill>
              </a:rPr>
              <a:t>www.jambit.com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850C04F-0535-4751-A65E-217AE43F4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8729" y="3984567"/>
            <a:ext cx="3563938" cy="300831"/>
          </a:xfrm>
        </p:spPr>
        <p:txBody>
          <a:bodyPr anchor="b">
            <a:normAutofit/>
          </a:bodyPr>
          <a:lstStyle>
            <a:lvl1pPr marL="0" indent="0" algn="r"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67D81F-D8E8-433C-8F7E-58CAC4126DE6}"/>
              </a:ext>
            </a:extLst>
          </p:cNvPr>
          <p:cNvSpPr txBox="1"/>
          <p:nvPr userDrawn="1"/>
        </p:nvSpPr>
        <p:spPr>
          <a:xfrm>
            <a:off x="397129" y="4576948"/>
            <a:ext cx="3979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Dieses Dokument ist vertraulich. Eine Weitergabe an Dritte ist nur mit Zustimmung von </a:t>
            </a:r>
            <a:r>
              <a:rPr lang="de-DE" sz="70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jambit</a:t>
            </a:r>
            <a:r>
              <a:rPr lang="de-DE" sz="7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möglich.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EE1FCD-280C-460F-A098-8E91CB96F427}"/>
              </a:ext>
            </a:extLst>
          </p:cNvPr>
          <p:cNvSpPr txBox="1"/>
          <p:nvPr userDrawn="1"/>
        </p:nvSpPr>
        <p:spPr>
          <a:xfrm>
            <a:off x="395536" y="1279667"/>
            <a:ext cx="417452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de-DE" sz="1200" spc="300" dirty="0">
                <a:solidFill>
                  <a:schemeClr val="accent1"/>
                </a:solidFill>
              </a:rPr>
              <a:t>SOFTWARE &amp; SOLUTION DEVELOPER</a:t>
            </a:r>
          </a:p>
          <a:p>
            <a:pPr algn="l"/>
            <a:r>
              <a:rPr lang="de-DE" sz="1200" spc="300" dirty="0">
                <a:solidFill>
                  <a:schemeClr val="accent1"/>
                </a:solidFill>
              </a:rPr>
              <a:t>INNOVATION PARTNER</a:t>
            </a:r>
          </a:p>
          <a:p>
            <a:pPr algn="l"/>
            <a:r>
              <a:rPr lang="de-DE" sz="1200" spc="300" dirty="0">
                <a:solidFill>
                  <a:schemeClr val="accent1"/>
                </a:solidFill>
              </a:rPr>
              <a:t>COFFEE LOVER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DDBB6E-E37A-466F-955A-A41EFFB9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253" y="208233"/>
            <a:ext cx="2376000" cy="813405"/>
          </a:xfrm>
          <a:prstGeom prst="rect">
            <a:avLst/>
          </a:prstGeom>
        </p:spPr>
      </p:pic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8C728FDA-DF99-43E1-8626-40A8780BDA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7521" y="4293754"/>
            <a:ext cx="3563938" cy="184666"/>
          </a:xfrm>
        </p:spPr>
        <p:txBody>
          <a:bodyPr anchor="b">
            <a:normAutofit/>
          </a:bodyPr>
          <a:lstStyle>
            <a:lvl1pPr marL="0" indent="0" algn="r"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vorname.nachname@jambit.com</a:t>
            </a:r>
          </a:p>
        </p:txBody>
      </p:sp>
    </p:spTree>
    <p:extLst>
      <p:ext uri="{BB962C8B-B14F-4D97-AF65-F5344CB8AC3E}">
        <p14:creationId xmlns:p14="http://schemas.microsoft.com/office/powerpoint/2010/main" val="65622538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59114" y="205978"/>
            <a:ext cx="5616574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2700339" cy="4766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BDF62-C0C9-4507-B6DB-BDCE084BAC0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059114" y="950913"/>
            <a:ext cx="5616574" cy="3565524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CDEFF2CF-06DB-4F1C-8332-F9023B7B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516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5465" userDrawn="1">
          <p15:clr>
            <a:srgbClr val="FBAE40"/>
          </p15:clr>
        </p15:guide>
        <p15:guide id="3" pos="542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363" y="205978"/>
            <a:ext cx="3743326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DD94C6-8757-40DB-AF66-F8E0EF8E135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32363" y="950912"/>
            <a:ext cx="3743326" cy="3565525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1CD5266-FECB-4615-8F6A-075D5E35B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6657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1/2 +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2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468313" y="2"/>
            <a:ext cx="4103687" cy="842961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Text eingeben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52C936B0-B3F3-4238-BE34-27E3CAF9E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2362" y="950913"/>
            <a:ext cx="3744000" cy="1620837"/>
          </a:xfrm>
        </p:spPr>
        <p:txBody>
          <a:bodyPr anchor="t" anchorCtr="0">
            <a:normAutofit/>
          </a:bodyPr>
          <a:lstStyle>
            <a:lvl1pPr marL="180000" indent="-180000">
              <a:defRPr sz="2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82F6AD3D-B140-492C-97CC-4D9BEAD63CC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932362" y="2859088"/>
            <a:ext cx="3744000" cy="1908175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3B5597-47F8-4665-84BB-5B975CFF1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2363" y="205200"/>
            <a:ext cx="3744000" cy="6372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800" cap="all" baseline="0"/>
            </a:lvl1pPr>
          </a:lstStyle>
          <a:p>
            <a:pPr lvl="0"/>
            <a:r>
              <a:rPr lang="de-DE" dirty="0"/>
              <a:t>Titel eingeben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35DD8C80-9B42-415C-93BC-B8C0FEC78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1415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6084889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26" cy="3565525"/>
          </a:xfrm>
        </p:spPr>
        <p:txBody>
          <a:bodyPr bIns="0" anchor="t" anchorCtr="0">
            <a:normAutofit/>
          </a:bodyPr>
          <a:lstStyle>
            <a:lvl1pPr marL="180000" indent="-180000"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F6ACE38-16FB-41C0-8792-BA8B1CA52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880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qu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363" y="205978"/>
            <a:ext cx="3744000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572000" cy="2355725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0" y="2392363"/>
            <a:ext cx="4572000" cy="237489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267938-BDAC-4440-977D-BF3A42830E0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2362" y="950912"/>
            <a:ext cx="3744000" cy="3565525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BEA556C9-03C6-40F6-AF9B-C96F5CF38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050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qu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00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00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 indent="-180000">
              <a:defRPr sz="1400">
                <a:solidFill>
                  <a:schemeClr val="tx2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0" y="2"/>
            <a:ext cx="6084888" cy="2355848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0" y="2392363"/>
            <a:ext cx="6084888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E05146E1-9088-419E-A5F7-5FABB8536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015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3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lä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032250" y="-3959"/>
            <a:ext cx="2052638" cy="4766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26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1" y="-3959"/>
            <a:ext cx="3995737" cy="4766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684332-49E1-4E27-A575-E6316A9AB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5465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035160" y="1"/>
            <a:ext cx="2049728" cy="4767262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4"/>
            <a:ext cx="2232026" cy="3565524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3996000" cy="2355725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-2" y="2392363"/>
            <a:ext cx="3996000" cy="237489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D99EA2C4-925E-4F30-86CA-4B032005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865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2452" y="1276350"/>
            <a:ext cx="7237413" cy="2015480"/>
          </a:xfrm>
          <a:noFill/>
          <a:ln w="12700">
            <a:noFill/>
          </a:ln>
        </p:spPr>
        <p:txBody>
          <a:bodyPr anchor="t">
            <a:normAutofit/>
          </a:bodyPr>
          <a:lstStyle>
            <a:lvl1pPr algn="l">
              <a:defRPr sz="40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Text eingeben</a:t>
            </a:r>
            <a:br>
              <a:rPr lang="de-DE" dirty="0"/>
            </a:br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0327BB62-E1E7-4EFE-A527-4DB5020C18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71551" y="950913"/>
            <a:ext cx="7237412" cy="28892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eingeben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7F6B09-2CE3-524B-A450-DFB951B31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989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2" y="0"/>
            <a:ext cx="3025775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26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3024188" cy="2355725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0" y="2392363"/>
            <a:ext cx="3024188" cy="237489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FC7C5D55-A108-4FF1-8370-72F3E589E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264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2" y="205978"/>
            <a:ext cx="2232000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3" y="0"/>
            <a:ext cx="3024000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00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-5" y="0"/>
            <a:ext cx="3024000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-4" y="2392363"/>
            <a:ext cx="3024000" cy="23760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59113" y="2392363"/>
            <a:ext cx="3024000" cy="23760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F8CE688A-B30C-4CD4-9061-3EEF0157B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50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72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950913"/>
            <a:ext cx="4104000" cy="3168650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EF7F96-FB9E-4E4D-BB35-BCDB73110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2"/>
            <a:ext cx="4104000" cy="842961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Text eingeben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8A7DF0A2-488C-4AAE-8CCD-FFFB55B4A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4689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468314" y="0"/>
            <a:ext cx="4103686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08512" y="0"/>
            <a:ext cx="4535487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04A733-1A2C-4C31-B199-60E79AFD2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1720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3" y="1"/>
            <a:ext cx="3025775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059113" y="2392363"/>
            <a:ext cx="3025775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19815" y="0"/>
            <a:ext cx="3024000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024000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D3EB50E-4F50-4899-9A7A-E34059595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2555874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CFFFB69-6005-4AA8-B3CB-92DA21544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201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5 Bi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3024000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0" y="2392363"/>
            <a:ext cx="30240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19813" y="0"/>
            <a:ext cx="3024187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7"/>
          </p:nvPr>
        </p:nvSpPr>
        <p:spPr>
          <a:xfrm>
            <a:off x="6119813" y="2392363"/>
            <a:ext cx="3024187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3059113" y="0"/>
            <a:ext cx="3027600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1D310F6-B561-4CA0-8414-F16286631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2555876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A5D2030-9FAA-4AF3-8583-F587302EC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3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5 Bi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087200"/>
            <a:ext cx="3024000" cy="36828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060000" y="2392363"/>
            <a:ext cx="30276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19813" y="0"/>
            <a:ext cx="3024187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7"/>
          </p:nvPr>
        </p:nvSpPr>
        <p:spPr>
          <a:xfrm>
            <a:off x="6119813" y="2392363"/>
            <a:ext cx="3024187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3059113" y="0"/>
            <a:ext cx="3027600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1D310F6-B561-4CA0-8414-F16286631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24000" cy="1047600"/>
          </a:xfrm>
          <a:solidFill>
            <a:schemeClr val="accent1">
              <a:alpha val="80000"/>
            </a:schemeClr>
          </a:solidFill>
        </p:spPr>
        <p:txBody>
          <a:bodyPr lIns="90000" tIns="90000" rIns="90000" bIns="90000" anchor="ctr" anchorCtr="0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5162C3EE-F812-4F6F-8D5F-6C2B09025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9759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6 Bi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4" y="-432"/>
            <a:ext cx="3027600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-2" y="-432"/>
            <a:ext cx="3024000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-3" y="2392363"/>
            <a:ext cx="30240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59114" y="2392363"/>
            <a:ext cx="30276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19815" y="-432"/>
            <a:ext cx="3024185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19815" y="2392363"/>
            <a:ext cx="3024185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62FFE5A-FFB4-437C-B41A-2867E5FBC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2555875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A200699-C4D0-4BDB-8BDD-3C015E546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653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6  Bi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3995738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0" y="2392363"/>
            <a:ext cx="19800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/>
          </p:nvPr>
        </p:nvSpPr>
        <p:spPr>
          <a:xfrm>
            <a:off x="2016124" y="2392363"/>
            <a:ext cx="19800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032251" y="2392363"/>
            <a:ext cx="20520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9"/>
          </p:nvPr>
        </p:nvSpPr>
        <p:spPr>
          <a:xfrm>
            <a:off x="6119813" y="1"/>
            <a:ext cx="3024187" cy="4767262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032251" y="-1"/>
            <a:ext cx="2052000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C92D5BE-A351-4D5C-97DC-3D25ECAC6E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3527426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AF85BB6-95C2-4A37-AB88-E6555FDC4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346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303463" y="0"/>
            <a:ext cx="2268537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268538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0" y="2392363"/>
            <a:ext cx="2268538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303463" y="2392363"/>
            <a:ext cx="2268537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1509" y="0"/>
            <a:ext cx="2264400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11510" y="2392363"/>
            <a:ext cx="22644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6559" y="0"/>
            <a:ext cx="2227441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6559" y="2392363"/>
            <a:ext cx="2227441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9D0CA08B-5CB5-47FF-AE1D-607FD8C87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4103688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2A76F705-BCE2-4B7E-985E-AD2677BD9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161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2453" y="1276350"/>
            <a:ext cx="3600449" cy="2015480"/>
          </a:xfrm>
          <a:noFill/>
          <a:ln w="12700">
            <a:noFill/>
          </a:ln>
        </p:spPr>
        <p:txBody>
          <a:bodyPr anchor="t">
            <a:normAutofit/>
          </a:bodyPr>
          <a:lstStyle>
            <a:lvl1pPr algn="l">
              <a:defRPr sz="40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Text eingeben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71551" y="950913"/>
            <a:ext cx="3600449" cy="28892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err="1"/>
              <a:t>titel</a:t>
            </a:r>
            <a:r>
              <a:rPr lang="de-DE" dirty="0"/>
              <a:t> eingeben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6F8047A-22E5-41BD-B789-0CD30A80A4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6464" y="950913"/>
            <a:ext cx="3492500" cy="23409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99875130-92E0-CB49-8483-3D6CBB86D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9935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637" cy="1872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872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4" y="2859087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9363" y="2859087"/>
            <a:ext cx="2052637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125" cy="1872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3" y="2859088"/>
            <a:ext cx="2016125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59999" y="950913"/>
            <a:ext cx="2016000" cy="1872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60000" y="2859088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D8CC51F9-09A0-414D-A02C-EFBAD2747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366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637" cy="1620837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620837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4" y="2859088"/>
            <a:ext cx="2016000" cy="16573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9363" y="2859088"/>
            <a:ext cx="2052637" cy="16573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125" cy="1620837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3" y="2859088"/>
            <a:ext cx="2016125" cy="16573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59999" y="950913"/>
            <a:ext cx="2016000" cy="1620837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60000" y="2859088"/>
            <a:ext cx="2016000" cy="16573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E8FDBE24-885E-415C-B8F6-AA06B726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247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637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3" y="2859087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9363" y="2859089"/>
            <a:ext cx="2052637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4" y="2859088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60000" y="950913"/>
            <a:ext cx="2015792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60000" y="2859090"/>
            <a:ext cx="2015792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8000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3CD85-D26E-4387-AFE6-40AAC97315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4" y="257175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263847A4-0390-4DFD-B3B7-72DB7AF9E6F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8315" y="4516438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694A53C6-CD96-4175-A4AA-8E7D26FB7A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19363" y="2571750"/>
            <a:ext cx="2052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FBC34CDF-6B46-481B-9A1D-9F6C6E504C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19364" y="4516437"/>
            <a:ext cx="2052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153B1436-DA6A-4393-9B47-2136289BD20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08514" y="2571750"/>
            <a:ext cx="2016124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D77436E0-4667-4FEE-9E34-F1E4E6D140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514" y="4516438"/>
            <a:ext cx="2016124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0F9B21A2-5521-477D-BF31-AB9538D804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59999" y="4516438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105AE4D-D5E6-49F9-8E1A-B82380ED48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60000" y="257175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AA814C0A-E5C8-45B8-8A0E-239A2A16F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04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637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3" y="3110400"/>
            <a:ext cx="2016000" cy="1404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4" y="3110400"/>
            <a:ext cx="2016000" cy="1404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60000" y="950913"/>
            <a:ext cx="2015792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8000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3CD85-D26E-4387-AFE6-40AAC97315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4" y="257175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694A53C6-CD96-4175-A4AA-8E7D26FB7A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19363" y="2571750"/>
            <a:ext cx="2052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153B1436-DA6A-4393-9B47-2136289BD20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08514" y="2571750"/>
            <a:ext cx="2016124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105AE4D-D5E6-49F9-8E1A-B82380ED48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60000" y="257175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15AEFA54-F9F6-4690-9B0B-DB8AA5D1CB8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84313" y="3110400"/>
            <a:ext cx="2080800" cy="1404000"/>
          </a:xfrm>
          <a:solidFill>
            <a:schemeClr val="accent5">
              <a:alpha val="80000"/>
            </a:schemeClr>
          </a:solidFill>
        </p:spPr>
        <p:txBody>
          <a:bodyPr lIns="90000" tIns="46800" bIns="46800" anchor="ctr" anchorCtr="0">
            <a:normAutofit/>
          </a:bodyPr>
          <a:lstStyle>
            <a:lvl1pPr marL="0" indent="0" algn="l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cap="all" baseline="0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FC07F745-C2F5-4E40-AE5E-B94D1BA73C2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24000" y="3110400"/>
            <a:ext cx="2052000" cy="1404000"/>
          </a:xfrm>
          <a:solidFill>
            <a:schemeClr val="accent5">
              <a:alpha val="80000"/>
            </a:schemeClr>
          </a:solidFill>
        </p:spPr>
        <p:txBody>
          <a:bodyPr lIns="90000" tIns="46800" bIns="46800" anchor="ctr" anchorCtr="0">
            <a:normAutofit/>
          </a:bodyPr>
          <a:lstStyle>
            <a:lvl1pPr marL="0" indent="0" algn="l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cap="all" baseline="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20E2D15-452C-4414-B24D-033A7231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115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äu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76FEE40-AD7A-9940-A472-71E3F694E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15" y="4866689"/>
            <a:ext cx="477672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3CD85-D26E-4387-AFE6-40AAC97315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000" y="950400"/>
            <a:ext cx="2016000" cy="252000"/>
          </a:xfrm>
          <a:solidFill>
            <a:schemeClr val="accent1"/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694A53C6-CD96-4175-A4AA-8E7D26FB7A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20000" y="950400"/>
            <a:ext cx="2052000" cy="252000"/>
          </a:xfrm>
          <a:solidFill>
            <a:schemeClr val="accent1"/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153B1436-DA6A-4393-9B47-2136289BD20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08000" y="950400"/>
            <a:ext cx="2016000" cy="252000"/>
          </a:xfrm>
          <a:solidFill>
            <a:schemeClr val="accent1"/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105AE4D-D5E6-49F9-8E1A-B82380ED48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60000" y="950400"/>
            <a:ext cx="2016000" cy="252000"/>
          </a:xfrm>
          <a:solidFill>
            <a:schemeClr val="accent1"/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44FA8-613B-4C21-B1FA-437E35F8E99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8000" y="1202400"/>
            <a:ext cx="2016000" cy="3312000"/>
          </a:xfrm>
          <a:solidFill>
            <a:schemeClr val="accent5"/>
          </a:solidFill>
        </p:spPr>
        <p:txBody>
          <a:bodyPr lIns="90000" tIns="90000" rIns="0" bIns="90000"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de-DE" dirty="0"/>
              <a:t>Text eingeben</a:t>
            </a:r>
          </a:p>
          <a:p>
            <a:pPr lvl="1"/>
            <a:endParaRPr lang="de-DE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A26357DB-E12D-4CC4-9E15-18E9884FA0B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20000" y="1202400"/>
            <a:ext cx="2052000" cy="3312000"/>
          </a:xfrm>
          <a:solidFill>
            <a:schemeClr val="accent5"/>
          </a:solidFill>
        </p:spPr>
        <p:txBody>
          <a:bodyPr lIns="90000" tIns="90000" rIns="0" bIns="90000"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de-DE" dirty="0"/>
              <a:t>Text eingeben</a:t>
            </a:r>
          </a:p>
          <a:p>
            <a:pPr lvl="1"/>
            <a:endParaRPr lang="de-DE" dirty="0"/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17BB4042-082C-4349-9648-7C1643945D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08000" y="1202400"/>
            <a:ext cx="2016000" cy="3312000"/>
          </a:xfrm>
          <a:solidFill>
            <a:schemeClr val="accent5"/>
          </a:solidFill>
        </p:spPr>
        <p:txBody>
          <a:bodyPr lIns="90000" tIns="90000" rIns="0" bIns="90000"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de-DE" dirty="0"/>
              <a:t>Text eingeben</a:t>
            </a:r>
          </a:p>
          <a:p>
            <a:pPr lvl="1"/>
            <a:endParaRPr lang="de-DE" dirty="0"/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37DFDF62-4128-4022-A1D6-CFEF8C80FA7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60000" y="1202400"/>
            <a:ext cx="2016000" cy="3312000"/>
          </a:xfrm>
          <a:solidFill>
            <a:schemeClr val="accent5"/>
          </a:solidFill>
        </p:spPr>
        <p:txBody>
          <a:bodyPr lIns="90000" tIns="90000" rIns="0" bIns="90000"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de-DE" dirty="0"/>
              <a:t>Text eingeben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70135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+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C95B501E-C2DA-4330-A6B5-A80624AFF9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72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513" y="950913"/>
            <a:ext cx="4068000" cy="252413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6CAC7F8-A37B-4DD6-A8DA-301B9C49A5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8512" y="1203325"/>
            <a:ext cx="4068000" cy="1368425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numCol="2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spcBef>
                <a:spcPts val="400"/>
              </a:spcBef>
              <a:defRPr sz="1600">
                <a:solidFill>
                  <a:schemeClr val="tx2"/>
                </a:solidFill>
              </a:defRPr>
            </a:lvl2pPr>
            <a:lvl3pPr marL="540000" indent="-180000"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513" y="2859088"/>
            <a:ext cx="4068000" cy="252413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820A56-4511-4465-8589-6A9A94740C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8512" y="3109915"/>
            <a:ext cx="4068000" cy="1404938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numCol="2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spcBef>
                <a:spcPts val="400"/>
              </a:spcBef>
              <a:defRPr sz="1600">
                <a:solidFill>
                  <a:schemeClr val="tx2"/>
                </a:solidFill>
              </a:defRPr>
            </a:lvl2pPr>
            <a:lvl3pPr marL="540000" indent="-180000"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3010BA46-77EB-43ED-9349-FAA71F34B21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8315" y="195263"/>
            <a:ext cx="3855600" cy="1908175"/>
          </a:xfrm>
          <a:noFill/>
        </p:spPr>
        <p:txBody>
          <a:bodyPr lIns="90000" tIns="90000" rIns="90000" bIns="90000" anchor="b" anchorCtr="0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4000" cap="all" baseline="0"/>
            </a:lvl1pPr>
            <a:lvl2pPr marL="0" indent="0">
              <a:spcBef>
                <a:spcPts val="336"/>
              </a:spcBef>
              <a:buNone/>
              <a:defRPr sz="1800" cap="all" baseline="0"/>
            </a:lvl2pPr>
            <a:lvl3pPr marL="540000" indent="-176400">
              <a:defRPr sz="1400"/>
            </a:lvl3pPr>
          </a:lstStyle>
          <a:p>
            <a:pPr lvl="0"/>
            <a:r>
              <a:rPr lang="de-DE" dirty="0"/>
              <a:t>Überschrift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1F9F3-4FA8-4408-8AAE-86576563CD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8314" y="2116034"/>
            <a:ext cx="3855600" cy="455716"/>
          </a:xfrm>
        </p:spPr>
        <p:txBody>
          <a:bodyPr lIns="90000" rIns="90000">
            <a:normAutofit/>
          </a:bodyPr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de-DE" dirty="0"/>
              <a:t>Unterüberschrift eingeben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40B4A42-1BC4-4EE5-B036-B831FCCBA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8746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+ 4 Op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F969512D-55E0-4D31-9081-E7A1ECC282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72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3" y="2858400"/>
            <a:ext cx="270000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71D69E51-B153-4400-8ECF-850EB5B682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76938" y="2858400"/>
            <a:ext cx="270000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3" y="950914"/>
            <a:ext cx="270000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8" y="950913"/>
            <a:ext cx="270000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3EF4E-84FD-453C-A8DC-0D75744AE031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5976938" y="1203325"/>
            <a:ext cx="2700000" cy="1368425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lang="de-DE" sz="1600" smtClean="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lang="de-DE" sz="1400" smtClean="0">
                <a:solidFill>
                  <a:schemeClr val="tx2"/>
                </a:solidFill>
              </a:defRPr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411C4B3A-BE8E-41E1-96AA-80AE1AED902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976938" y="3106085"/>
            <a:ext cx="2700000" cy="1410354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lang="de-DE" sz="1600" smtClean="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lang="de-DE" sz="1400" smtClean="0">
                <a:solidFill>
                  <a:schemeClr val="tx2"/>
                </a:solidFill>
              </a:defRPr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marL="360000" lvl="1">
              <a:spcBef>
                <a:spcPts val="336"/>
              </a:spcBef>
            </a:pP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6089DAA-5B92-4ED3-88A1-80885F06D1A5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68000" y="1203325"/>
            <a:ext cx="2700000" cy="1368425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>
                <a:solidFill>
                  <a:schemeClr val="tx2"/>
                </a:solidFill>
              </a:defRPr>
            </a:lvl1pPr>
            <a:lvl2pPr marL="360000" indent="-180000">
              <a:defRPr lang="de-DE" sz="1600" smtClean="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lang="de-DE" sz="1400" smtClean="0">
                <a:solidFill>
                  <a:schemeClr val="tx2"/>
                </a:solidFill>
              </a:defRPr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7378D7A2-C27F-498B-98D8-21D503A9C4B7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000" y="3106085"/>
            <a:ext cx="2700000" cy="1410354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lang="de-DE" sz="1600" smtClean="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lang="de-DE" sz="1400" smtClean="0">
                <a:solidFill>
                  <a:schemeClr val="tx2"/>
                </a:solidFill>
              </a:defRPr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76E6F17-121C-4F54-8D4F-A832ACD83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2936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p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24EC26-92C3-4A94-882F-866E8D31D391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8312" y="950400"/>
            <a:ext cx="4104000" cy="1620000"/>
          </a:xfrm>
          <a:solidFill>
            <a:schemeClr val="accent5"/>
          </a:solidFill>
        </p:spPr>
        <p:txBody>
          <a:bodyPr lIns="90000" tIns="90000" rIns="90000" bIns="90000"/>
          <a:lstStyle>
            <a:lvl1pPr>
              <a:defRPr sz="1800"/>
            </a:lvl1pPr>
            <a:lvl2pPr marL="360000" indent="-180000">
              <a:buFont typeface="Wingdings" panose="05000000000000000000" pitchFamily="2" charset="2"/>
              <a:buChar char="§"/>
              <a:defRPr sz="1600"/>
            </a:lvl2pPr>
            <a:lvl3pPr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5E82701-8C9F-407A-8A7F-6C3F1E50CABC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8513" y="950400"/>
            <a:ext cx="4068000" cy="1620000"/>
          </a:xfrm>
          <a:solidFill>
            <a:schemeClr val="accent5"/>
          </a:solidFill>
        </p:spPr>
        <p:txBody>
          <a:bodyPr lIns="90000" tIns="90000" rIns="90000" bIns="90000"/>
          <a:lstStyle>
            <a:lvl1pPr>
              <a:defRPr sz="1800"/>
            </a:lvl1pPr>
            <a:lvl2pPr marL="360000" indent="-180000">
              <a:defRPr sz="1600"/>
            </a:lvl2pPr>
            <a:lvl3pPr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4"/>
            <a:endParaRPr lang="de-DE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548D475-AA5B-4479-8957-EC7C9193C980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68313" y="2858400"/>
            <a:ext cx="4104000" cy="1662767"/>
          </a:xfrm>
          <a:solidFill>
            <a:schemeClr val="accent5"/>
          </a:solidFill>
        </p:spPr>
        <p:txBody>
          <a:bodyPr lIns="90000" tIns="90000" rIns="90000" bIns="90000"/>
          <a:lstStyle>
            <a:lvl1pPr>
              <a:defRPr sz="1800"/>
            </a:lvl1pPr>
            <a:lvl2pPr marL="360000" indent="-180000">
              <a:defRPr sz="1600"/>
            </a:lvl2pPr>
            <a:lvl3pPr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4"/>
            <a:endParaRPr lang="de-DE" dirty="0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BBAC4058-49D8-4C0E-B3E2-88ABEA745A4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608512" y="2858400"/>
            <a:ext cx="4068000" cy="1662767"/>
          </a:xfrm>
          <a:solidFill>
            <a:schemeClr val="accent5"/>
          </a:solidFill>
        </p:spPr>
        <p:txBody>
          <a:bodyPr lIns="90000" tIns="90000" rIns="90000" bIns="90000"/>
          <a:lstStyle>
            <a:lvl1pPr>
              <a:defRPr sz="1800"/>
            </a:lvl1pPr>
            <a:lvl2pPr marL="360000" indent="-180000">
              <a:defRPr sz="1600"/>
            </a:lvl2pPr>
            <a:lvl3pPr>
              <a:defRPr sz="1400"/>
            </a:lvl3pPr>
            <a:lvl5pPr marL="895350" indent="0">
              <a:buNone/>
              <a:defRPr/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EDF4ADD0-35B7-427C-825B-D29924951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6442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ptionen + Text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2" y="2858400"/>
            <a:ext cx="4103687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513" y="2858400"/>
            <a:ext cx="4067174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2" y="950913"/>
            <a:ext cx="4103687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513" y="950913"/>
            <a:ext cx="4067174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24EC26-92C3-4A94-882F-866E8D31D391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8312" y="1203325"/>
            <a:ext cx="4104000" cy="1368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/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  <a:endParaRPr lang="de-DE" sz="160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5E82701-8C9F-407A-8A7F-6C3F1E50CABC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8513" y="1203325"/>
            <a:ext cx="4068000" cy="1368000"/>
          </a:xfrm>
          <a:solidFill>
            <a:schemeClr val="accent5"/>
          </a:solidFill>
        </p:spPr>
        <p:txBody>
          <a:bodyPr lIns="90000" tIns="90000" rIns="90000" bIns="90000"/>
          <a:lstStyle>
            <a:lvl1pPr>
              <a:defRPr sz="1800"/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  <a:lvl5pPr marL="895350" indent="0">
              <a:buNone/>
              <a:defRPr/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548D475-AA5B-4479-8957-EC7C9193C980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68313" y="3110399"/>
            <a:ext cx="4104000" cy="1411200"/>
          </a:xfrm>
          <a:solidFill>
            <a:schemeClr val="accent5"/>
          </a:solidFill>
        </p:spPr>
        <p:txBody>
          <a:bodyPr lIns="90000" tIns="90000" rIns="90000" bIns="90000"/>
          <a:lstStyle>
            <a:lvl1pPr>
              <a:defRPr sz="1800"/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4"/>
            <a:endParaRPr lang="de-DE" dirty="0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BBAC4058-49D8-4C0E-B3E2-88ABEA745A4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608512" y="3110400"/>
            <a:ext cx="4068000" cy="14112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/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  <a:lvl5pPr marL="895350" indent="0">
              <a:buNone/>
              <a:defRPr/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B0BC0EE-7EB5-43E9-9690-C628A31BC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0503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+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2" y="4274314"/>
            <a:ext cx="4104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513" y="4274314"/>
            <a:ext cx="4067175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2" y="2570400"/>
            <a:ext cx="4104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513" y="2570400"/>
            <a:ext cx="4067175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98426FA1-2A06-4953-9905-C4DFEF98A47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68313" y="950399"/>
            <a:ext cx="4104000" cy="162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dirty="0"/>
              <a:t>Bild einfügen durch Klicken auf das Symbol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A4ED152-C9E6-415C-9C53-BD4FD22E886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08513" y="950399"/>
            <a:ext cx="4067175" cy="162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Bild einfügen durch Klicken auf das Symbol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DF820A5-39C6-410A-BCBA-A97DA7635C8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8313" y="2858400"/>
            <a:ext cx="4104000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einfügen durch Klicken auf das Symbol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AEFA1576-64CC-460F-BC0D-1A9DA8B7DF8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608513" y="2858400"/>
            <a:ext cx="4067175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einfügen durch Klicken auf das Symbol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143CE419-ED2C-4DBD-B0D2-CB46D36F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107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71551" y="950914"/>
            <a:ext cx="3600450" cy="1152524"/>
          </a:xfrm>
          <a:noFill/>
          <a:ln w="12700">
            <a:noFill/>
          </a:ln>
        </p:spPr>
        <p:txBody>
          <a:bodyPr tIns="90000" rIns="90000" anchor="t">
            <a:normAutofit/>
          </a:bodyPr>
          <a:lstStyle>
            <a:lvl1pPr algn="r">
              <a:defRPr sz="1800" b="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cap="all" baseline="0" dirty="0"/>
              <a:t>Agenda oder </a:t>
            </a:r>
            <a:r>
              <a:rPr lang="de-DE" cap="all" baseline="0" dirty="0" err="1"/>
              <a:t>kapitelüberschrift</a:t>
            </a:r>
            <a:r>
              <a:rPr lang="de-DE" cap="all" baseline="0" dirty="0"/>
              <a:t> eingeben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16463" y="950914"/>
            <a:ext cx="3492499" cy="2341562"/>
          </a:xfrm>
          <a:solidFill>
            <a:schemeClr val="accent1"/>
          </a:solidFill>
          <a:ln>
            <a:noFill/>
          </a:ln>
        </p:spPr>
        <p:txBody>
          <a:bodyPr lIns="90000" rIns="90000" anchor="t">
            <a:norm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Hauptthema oder Kernaussage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4AD36-5466-B54B-8F34-69091E463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3239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Op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6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C8C9D72-7BAA-4E58-91C3-420A7BE0014B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8313" y="950913"/>
            <a:ext cx="2700000" cy="1620000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2"/>
            <a:endParaRPr lang="de-DE" dirty="0"/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80CB3976-CFF9-468D-AC30-264910CBFE16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204000" y="950913"/>
            <a:ext cx="2736000" cy="1620837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2DAD02EE-7762-4845-A0E7-8E9BC6ED9C5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976000" y="950913"/>
            <a:ext cx="2700000" cy="1620837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17" name="Inhaltsplatzhalter 6">
            <a:extLst>
              <a:ext uri="{FF2B5EF4-FFF2-40B4-BE49-F238E27FC236}">
                <a16:creationId xmlns:a16="http://schemas.microsoft.com/office/drawing/2014/main" id="{F44497F7-147C-4F37-8780-0EF00F05CC3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8313" y="2859088"/>
            <a:ext cx="2700000" cy="1657350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18" name="Inhaltsplatzhalter 6">
            <a:extLst>
              <a:ext uri="{FF2B5EF4-FFF2-40B4-BE49-F238E27FC236}">
                <a16:creationId xmlns:a16="http://schemas.microsoft.com/office/drawing/2014/main" id="{A6385DD6-C432-4FB2-88D8-5C6FA6C7DEE6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204000" y="2859088"/>
            <a:ext cx="2736000" cy="1657350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FEBD9B02-B3D6-44DA-970D-A464BF69D6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976000" y="2859088"/>
            <a:ext cx="2700000" cy="1657350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997077D-D24B-4874-A5D9-1D93A9D85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979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Optionen + Text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04000" y="2858400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71D69E51-B153-4400-8ECF-850EB5B682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76938" y="28584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3" y="950913"/>
            <a:ext cx="269875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04000" y="950913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8" y="950913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40F74-2790-4894-A6C9-847D35A7098E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8313" y="1203325"/>
            <a:ext cx="2698750" cy="1368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180000" indent="0">
              <a:buClr>
                <a:schemeClr val="tx2"/>
              </a:buClr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2pPr>
            <a:lvl3pPr marL="360000" indent="0">
              <a:buClr>
                <a:schemeClr val="tx1"/>
              </a:buClr>
              <a:buFont typeface="Wingdings" panose="05000000000000000000" pitchFamily="2" charset="2"/>
              <a:buNone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6305E44-F605-4740-98C6-59F8D36820F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204000" y="1203325"/>
            <a:ext cx="2736000" cy="1368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180000" indent="0">
              <a:buClr>
                <a:schemeClr val="tx2"/>
              </a:buClr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B2C08C8-8F33-48D0-AD08-4DF1A5C742A5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976938" y="1203326"/>
            <a:ext cx="2700000" cy="1368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</a:t>
            </a:r>
            <a:r>
              <a:rPr lang="de-DE" dirty="0" err="1"/>
              <a:t>SymbolE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E327A730-5E8D-431B-959C-C493FD660ECA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313" y="3110399"/>
            <a:ext cx="2698750" cy="14112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180000" indent="0">
              <a:buClr>
                <a:schemeClr val="tx2"/>
              </a:buClr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2pPr>
            <a:lvl3pPr marL="360000" indent="0">
              <a:buClr>
                <a:schemeClr val="tx1"/>
              </a:buClr>
              <a:buFont typeface="Wingdings" panose="05000000000000000000" pitchFamily="2" charset="2"/>
              <a:buNone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82B535BD-A2C9-4F76-9E6E-04CAE51C6D72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204000" y="3110399"/>
            <a:ext cx="2736000" cy="14112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180000" indent="0">
              <a:buClr>
                <a:schemeClr val="tx2"/>
              </a:buClr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2pPr>
            <a:lvl3pPr marL="360000" indent="0">
              <a:buClr>
                <a:schemeClr val="tx1"/>
              </a:buClr>
              <a:buFont typeface="Wingdings" panose="05000000000000000000" pitchFamily="2" charset="2"/>
              <a:buNone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CEE33BC-C750-4D84-AB72-30319A04DED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5976936" y="3110399"/>
            <a:ext cx="2700000" cy="14112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180000" indent="0">
              <a:buClr>
                <a:schemeClr val="tx2"/>
              </a:buClr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2"/>
            <a:endParaRPr lang="de-DE" dirty="0"/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A3EE786F-FF32-4FAC-B2FE-C5F34789AD3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8313" y="2858400"/>
            <a:ext cx="269875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02E43A7D-FD8C-4660-B1D8-844D257D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4670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 +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000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3" y="2570400"/>
            <a:ext cx="2700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9F6718-96F6-4EE5-A4CB-1BBD685CC11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04000" y="2570400"/>
            <a:ext cx="2736850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5926B727-680E-45AB-A354-E3E2981E35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76000" y="2570400"/>
            <a:ext cx="2700000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9" name="Textplatzhalter 4">
            <a:extLst>
              <a:ext uri="{FF2B5EF4-FFF2-40B4-BE49-F238E27FC236}">
                <a16:creationId xmlns:a16="http://schemas.microsoft.com/office/drawing/2014/main" id="{7DC353CB-8753-4B78-8350-5BAB1B7469E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76000" y="4273200"/>
            <a:ext cx="2700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F6454584-AFBF-4899-AF77-B1F1E691A74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4000" y="4273200"/>
            <a:ext cx="273685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0F48DCBC-2F34-42BE-9600-8B31044914D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8313" y="4273200"/>
            <a:ext cx="2700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CD8F0895-6019-45E7-8913-E21C3A7E6BC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8312" y="950400"/>
            <a:ext cx="2700000" cy="162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dirty="0"/>
              <a:t>Bild durch Klicken auf das Symbol einfügen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0022DF48-75D3-4ADC-BA4E-9465CD94E0E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204000" y="950400"/>
            <a:ext cx="2736000" cy="162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durch Klicken auf das Symbol einfügen</a:t>
            </a:r>
          </a:p>
          <a:p>
            <a:pPr marL="54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Char char="§"/>
              <a:tabLst/>
              <a:defRPr/>
            </a:pP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536AA4A-F025-4F17-9C57-5660BB23284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976000" y="950400"/>
            <a:ext cx="2700000" cy="162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durch Klicken auf das Symbol einfügen</a:t>
            </a:r>
          </a:p>
          <a:p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C3FDD9-7C80-46D6-821E-8AB4AB52794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468313" y="2859088"/>
            <a:ext cx="2700000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durch Klicken auf das Symbol einfügen</a:t>
            </a:r>
          </a:p>
          <a:p>
            <a:endParaRPr lang="de-DE" dirty="0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8ABFB1F5-951D-4711-8B29-50EB3377AC5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3204000" y="2858400"/>
            <a:ext cx="2736000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durch Klicken auf das Symbol einfügen</a:t>
            </a:r>
          </a:p>
          <a:p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804AED7B-5234-4E68-A2A3-D62600F70F18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976000" y="2859088"/>
            <a:ext cx="2700000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durch Klicken auf das Symbol einfügen</a:t>
            </a:r>
          </a:p>
          <a:p>
            <a:endParaRPr lang="de-DE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08805C8E-9165-4237-A727-1317B18B3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1057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äu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3" y="950913"/>
            <a:ext cx="269875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04000" y="950913"/>
            <a:ext cx="273685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8" y="950913"/>
            <a:ext cx="269875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40F74-2790-4894-A6C9-847D35A7098E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8313" y="1203324"/>
            <a:ext cx="2698750" cy="3312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 </a:t>
            </a:r>
          </a:p>
          <a:p>
            <a:pPr lvl="2"/>
            <a:r>
              <a:rPr lang="de-DE" dirty="0"/>
              <a:t>Text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6305E44-F605-4740-98C6-59F8D36820F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204000" y="1203324"/>
            <a:ext cx="2736850" cy="3312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B2C08C8-8F33-48D0-AD08-4DF1A5C742A5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976938" y="1203325"/>
            <a:ext cx="2698750" cy="3312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B1E3268-FC8A-41D0-974C-F2A1232EA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8013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ption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8312" y="950913"/>
            <a:ext cx="8207375" cy="1620838"/>
          </a:xfrm>
        </p:spPr>
        <p:txBody>
          <a:bodyPr anchor="t" anchorCtr="0"/>
          <a:lstStyle>
            <a:lvl1pPr marL="0" indent="0" algn="l">
              <a:buNone/>
              <a:defRPr/>
            </a:lvl1pPr>
          </a:lstStyle>
          <a:p>
            <a:r>
              <a:rPr lang="de-DE" dirty="0"/>
              <a:t>Bild durch Klicken auf das Symbol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2" y="2859087"/>
            <a:ext cx="2700338" cy="1657351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3203576" y="2859087"/>
            <a:ext cx="2736850" cy="1657351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tx2"/>
                </a:solidFill>
              </a:defRPr>
            </a:lvl1pPr>
            <a:lvl2pPr marL="360000">
              <a:tabLst>
                <a:tab pos="717550" algn="l"/>
                <a:tab pos="1168400" algn="l"/>
                <a:tab pos="1257300" algn="l"/>
                <a:tab pos="1524000" algn="l"/>
              </a:tabLst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1" hasCustomPrompt="1"/>
          </p:nvPr>
        </p:nvSpPr>
        <p:spPr>
          <a:xfrm>
            <a:off x="5976938" y="2859087"/>
            <a:ext cx="2698749" cy="1657351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45942D72-4438-4CD3-88F9-8AAEF650A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5240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ption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8313" y="950913"/>
            <a:ext cx="2700000" cy="16208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2" y="2859089"/>
            <a:ext cx="2700000" cy="1657349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3203575" y="950913"/>
            <a:ext cx="2736850" cy="16208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5976937" y="950913"/>
            <a:ext cx="2700000" cy="1620837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6" hasCustomPrompt="1"/>
          </p:nvPr>
        </p:nvSpPr>
        <p:spPr>
          <a:xfrm>
            <a:off x="3203575" y="2859089"/>
            <a:ext cx="2736850" cy="1657349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2"/>
          <p:cNvSpPr>
            <a:spLocks noGrp="1"/>
          </p:cNvSpPr>
          <p:nvPr>
            <p:ph idx="18" hasCustomPrompt="1"/>
          </p:nvPr>
        </p:nvSpPr>
        <p:spPr>
          <a:xfrm>
            <a:off x="5976938" y="2859089"/>
            <a:ext cx="2700000" cy="1657349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7D93E0C6-085E-4779-8725-82AA8DE88A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03575" y="2571751"/>
            <a:ext cx="2736850" cy="288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ÜBERSCHRIFT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685C682A-7E1C-4E2E-9B9C-C26DE5B656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76936" y="2571751"/>
            <a:ext cx="2700000" cy="288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ÜBERSCHRIFT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7445CC57-DE03-492C-80CA-F7746C6EC3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4" y="2571751"/>
            <a:ext cx="2700000" cy="288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ÜBERSCHRIFT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F7BD5C34-35F4-48B4-8420-67C0199F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4545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ption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3" y="3400426"/>
            <a:ext cx="2698749" cy="1116012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400" cap="none" baseline="0">
                <a:solidFill>
                  <a:schemeClr val="tx2"/>
                </a:solidFill>
              </a:defRPr>
            </a:lvl1pPr>
            <a:lvl2pPr marL="360000">
              <a:defRPr sz="1200"/>
            </a:lvl2pPr>
            <a:lvl3pPr marL="540000">
              <a:defRPr sz="1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540377-47EE-4CA3-8579-B836E33BC2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1550" y="950400"/>
            <a:ext cx="2195513" cy="532800"/>
          </a:xfrm>
          <a:solidFill>
            <a:schemeClr val="bg1"/>
          </a:solidFill>
        </p:spPr>
        <p:txBody>
          <a:bodyPr lIns="90000" rIns="90000" anchor="ctr" anchorCtr="0">
            <a:norm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7D93E0C6-085E-4779-8725-82AA8DE88A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08400" y="950400"/>
            <a:ext cx="2232025" cy="532800"/>
          </a:xfrm>
          <a:solidFill>
            <a:schemeClr val="bg1"/>
          </a:solidFill>
        </p:spPr>
        <p:txBody>
          <a:bodyPr lIns="90000" rIns="90000" anchor="ctr" anchorCtr="0">
            <a:norm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685C682A-7E1C-4E2E-9B9C-C26DE5B656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80000" y="950400"/>
            <a:ext cx="2196000" cy="532800"/>
          </a:xfrm>
          <a:solidFill>
            <a:schemeClr val="bg1"/>
          </a:solidFill>
        </p:spPr>
        <p:txBody>
          <a:bodyPr lIns="90000" rIns="90000" anchor="ctr" anchorCtr="0">
            <a:norm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F7D42CE-0AB4-4DF0-AB8D-1DDD1EBDC58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68313" y="1527176"/>
            <a:ext cx="2698749" cy="1872000"/>
          </a:xfrm>
        </p:spPr>
        <p:txBody>
          <a:bodyPr lIns="90000" tIns="90000" rIns="90000" bIns="90000">
            <a:normAutofit/>
          </a:bodyPr>
          <a:lstStyle>
            <a:lvl1pPr marL="180000" indent="-180000">
              <a:defRPr sz="1800"/>
            </a:lvl1pPr>
            <a:lvl2pPr marL="360000">
              <a:defRPr sz="1600"/>
            </a:lvl2pPr>
            <a:lvl3pPr marL="540000">
              <a:defRPr sz="1400"/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BC2FB45-AE7A-49BC-9A15-1DF1B971387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68312" y="987707"/>
            <a:ext cx="504000" cy="504000"/>
          </a:xfrm>
        </p:spPr>
        <p:txBody>
          <a:bodyPr>
            <a:normAutofit/>
          </a:bodyPr>
          <a:lstStyle>
            <a:lvl1pPr>
              <a:defRPr sz="1200"/>
            </a:lvl1pPr>
            <a:lvl2pPr marL="266700" indent="0" algn="l">
              <a:buNone/>
              <a:defRPr sz="1100"/>
            </a:lvl2pPr>
          </a:lstStyle>
          <a:p>
            <a:pPr lvl="1"/>
            <a:r>
              <a:rPr lang="de-DE" dirty="0"/>
              <a:t>Icon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F90322D9-29EF-462E-90F0-8BE0129E27D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203576" y="986400"/>
            <a:ext cx="504000" cy="504000"/>
          </a:xfrm>
        </p:spPr>
        <p:txBody>
          <a:bodyPr>
            <a:normAutofit/>
          </a:bodyPr>
          <a:lstStyle>
            <a:lvl1pPr>
              <a:defRPr sz="1200"/>
            </a:lvl1pPr>
            <a:lvl2pPr marL="266700" indent="0" algn="l">
              <a:buNone/>
              <a:defRPr sz="1100"/>
            </a:lvl2pPr>
          </a:lstStyle>
          <a:p>
            <a:pPr lvl="1"/>
            <a:r>
              <a:rPr lang="de-DE" dirty="0"/>
              <a:t>Icon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86C7006B-0A81-4081-8EA1-4BBF85552F5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976938" y="986400"/>
            <a:ext cx="504000" cy="504000"/>
          </a:xfrm>
        </p:spPr>
        <p:txBody>
          <a:bodyPr>
            <a:normAutofit/>
          </a:bodyPr>
          <a:lstStyle>
            <a:lvl1pPr>
              <a:defRPr sz="1200"/>
            </a:lvl1pPr>
            <a:lvl2pPr marL="266700" indent="0" algn="l">
              <a:buNone/>
              <a:defRPr sz="1100"/>
            </a:lvl2pPr>
          </a:lstStyle>
          <a:p>
            <a:pPr lvl="1"/>
            <a:r>
              <a:rPr lang="de-DE" dirty="0"/>
              <a:t>Icon</a:t>
            </a:r>
          </a:p>
        </p:txBody>
      </p:sp>
      <p:sp>
        <p:nvSpPr>
          <p:cNvPr id="24" name="Inhaltsplatzhalter 6">
            <a:extLst>
              <a:ext uri="{FF2B5EF4-FFF2-40B4-BE49-F238E27FC236}">
                <a16:creationId xmlns:a16="http://schemas.microsoft.com/office/drawing/2014/main" id="{1C0B221C-3FB3-4096-A542-8CF37BFC4F86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203575" y="1527175"/>
            <a:ext cx="2736850" cy="1872000"/>
          </a:xfrm>
        </p:spPr>
        <p:txBody>
          <a:bodyPr lIns="90000" tIns="90000" rIns="90000" bIns="90000">
            <a:normAutofit/>
          </a:bodyPr>
          <a:lstStyle>
            <a:lvl1pPr marL="180000" indent="-180000">
              <a:defRPr sz="1800"/>
            </a:lvl1pPr>
            <a:lvl2pPr marL="360000">
              <a:defRPr sz="1600"/>
            </a:lvl2pPr>
            <a:lvl3pPr marL="540000">
              <a:defRPr sz="1400"/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Inhaltsplatzhalter 6">
            <a:extLst>
              <a:ext uri="{FF2B5EF4-FFF2-40B4-BE49-F238E27FC236}">
                <a16:creationId xmlns:a16="http://schemas.microsoft.com/office/drawing/2014/main" id="{23BF1A4D-FD77-4C72-BBE9-833247F979D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976938" y="1527177"/>
            <a:ext cx="2700000" cy="1872000"/>
          </a:xfrm>
        </p:spPr>
        <p:txBody>
          <a:bodyPr lIns="90000" tIns="90000" rIns="90000" bIns="90000">
            <a:normAutofit/>
          </a:bodyPr>
          <a:lstStyle>
            <a:lvl1pPr marL="180000" indent="-180000">
              <a:defRPr sz="1800"/>
            </a:lvl1pPr>
            <a:lvl2pPr marL="360000">
              <a:defRPr sz="1600"/>
            </a:lvl2pPr>
            <a:lvl3pPr marL="540000">
              <a:defRPr sz="1400"/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C32AB366-A62C-4555-B175-CBBD73100017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3203575" y="3400426"/>
            <a:ext cx="2736850" cy="1116012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400" cap="none" baseline="0">
                <a:solidFill>
                  <a:schemeClr val="tx2"/>
                </a:solidFill>
              </a:defRPr>
            </a:lvl1pPr>
            <a:lvl2pPr marL="360000">
              <a:defRPr sz="1200"/>
            </a:lvl2pPr>
            <a:lvl3pPr marL="540000">
              <a:defRPr sz="1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64A05A37-6BB8-4BFB-B1C0-708FA02B83AE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5976938" y="3400426"/>
            <a:ext cx="2700000" cy="1116012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400" cap="none" baseline="0">
                <a:solidFill>
                  <a:schemeClr val="tx2"/>
                </a:solidFill>
              </a:defRPr>
            </a:lvl1pPr>
            <a:lvl2pPr marL="360000">
              <a:defRPr sz="1200"/>
            </a:lvl2pPr>
            <a:lvl3pPr marL="540000">
              <a:defRPr sz="1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AC84C9B-43BD-44BC-93EF-5B394E56C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8335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ption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697B9E3-70FF-4AF8-B513-15B7C1E9D067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68311" y="2859088"/>
            <a:ext cx="2700000" cy="1656000"/>
          </a:xfrm>
          <a:solidFill>
            <a:schemeClr val="accent1"/>
          </a:solidFill>
        </p:spPr>
        <p:txBody>
          <a:bodyPr lIns="90000" tIns="90000" rIns="90000" bIns="90000" anchor="t">
            <a:normAutofit/>
          </a:bodyPr>
          <a:lstStyle>
            <a:lvl1pPr marL="18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tx2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7291C90E-9E92-4540-B426-D4D547B05C3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203575" y="2859088"/>
            <a:ext cx="2736850" cy="1656000"/>
          </a:xfrm>
          <a:solidFill>
            <a:schemeClr val="accent1"/>
          </a:solidFill>
        </p:spPr>
        <p:txBody>
          <a:bodyPr lIns="90000" tIns="90000" rIns="90000" bIns="90000" anchor="t">
            <a:normAutofit/>
          </a:bodyPr>
          <a:lstStyle>
            <a:lvl1pPr marL="18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tx2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1E7DBE1-E355-4905-8B53-B5A9943F49E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976936" y="2858288"/>
            <a:ext cx="2700000" cy="1656000"/>
          </a:xfrm>
          <a:solidFill>
            <a:schemeClr val="accent1"/>
          </a:solidFill>
        </p:spPr>
        <p:txBody>
          <a:bodyPr lIns="90000" tIns="90000" rIns="90000" bIns="90000" anchor="t">
            <a:normAutofit/>
          </a:bodyPr>
          <a:lstStyle>
            <a:lvl1pPr marL="18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tx2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E4C894A5-2F48-44A7-BA85-048A2001A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7" name="Bildplatzhalter 5">
            <a:extLst>
              <a:ext uri="{FF2B5EF4-FFF2-40B4-BE49-F238E27FC236}">
                <a16:creationId xmlns:a16="http://schemas.microsoft.com/office/drawing/2014/main" id="{B19B1B8E-43E8-4889-9253-EAA21AA4A4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8313" y="950911"/>
            <a:ext cx="2700000" cy="187325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8" name="Bildplatzhalter 5">
            <a:extLst>
              <a:ext uri="{FF2B5EF4-FFF2-40B4-BE49-F238E27FC236}">
                <a16:creationId xmlns:a16="http://schemas.microsoft.com/office/drawing/2014/main" id="{7FB69EAB-49AF-437A-877D-B26A677B47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3575" y="950911"/>
            <a:ext cx="2736850" cy="187325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9" name="Bildplatzhalter 5">
            <a:extLst>
              <a:ext uri="{FF2B5EF4-FFF2-40B4-BE49-F238E27FC236}">
                <a16:creationId xmlns:a16="http://schemas.microsoft.com/office/drawing/2014/main" id="{5E312DA6-1E45-401C-92AF-59746088AD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76938" y="950911"/>
            <a:ext cx="2700000" cy="1873251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54C34546-51F8-4F89-8A16-8547BD539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3127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8313" y="950914"/>
            <a:ext cx="2700000" cy="3276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698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24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3203576" y="950914"/>
            <a:ext cx="2736850" cy="3276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6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5976939" y="950914"/>
            <a:ext cx="2698748" cy="3276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5DA002-B426-4778-8B18-684781751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312" y="4273329"/>
            <a:ext cx="2700000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einfügen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F28CE55A-BFD8-410B-8F0E-C6EEAF5B0E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03576" y="4273329"/>
            <a:ext cx="2736850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einfügen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78F65EB-7FB7-4EBA-AE07-3A9574AE6E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76939" y="4273330"/>
            <a:ext cx="2698748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einfügen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6CADEE2-1D9A-4F1C-A70D-9FC135AE6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0207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8313" y="950399"/>
            <a:ext cx="4103687" cy="3564000"/>
          </a:xfrm>
        </p:spPr>
        <p:txBody>
          <a:bodyPr lIns="0" rIns="360000">
            <a:normAutofit/>
          </a:bodyPr>
          <a:lstStyle>
            <a:lvl1pPr>
              <a:buClr>
                <a:schemeClr val="accent1"/>
              </a:buCl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08513" y="950400"/>
            <a:ext cx="4067174" cy="3564000"/>
          </a:xfrm>
        </p:spPr>
        <p:txBody>
          <a:bodyPr lIns="0" rIns="0">
            <a:normAutofit/>
          </a:bodyPr>
          <a:lstStyle>
            <a:lvl1pPr>
              <a:buClr>
                <a:schemeClr val="accent1"/>
              </a:buCl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9DB580CB-DEEC-4627-A54A-9B5DBB945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392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51201267-8263-0148-B55D-C79175C2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1350E4D-A15D-4C64-9B92-8EB90988C9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5038" y="411164"/>
            <a:ext cx="7273925" cy="41052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Text eingeben</a:t>
            </a:r>
          </a:p>
        </p:txBody>
      </p:sp>
    </p:spTree>
    <p:extLst>
      <p:ext uri="{BB962C8B-B14F-4D97-AF65-F5344CB8AC3E}">
        <p14:creationId xmlns:p14="http://schemas.microsoft.com/office/powerpoint/2010/main" val="314026439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0C0040-28E2-4D19-AA54-87202273B5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517" y="950399"/>
            <a:ext cx="4103687" cy="3564000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E300C6F-95C8-48E7-9D81-3A672C04709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08000" y="950399"/>
            <a:ext cx="4067174" cy="3564000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3EF7B485-4B66-48A4-8B9C-E7BEC5876C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517" y="4274314"/>
            <a:ext cx="4103687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Optionale </a:t>
            </a:r>
            <a:r>
              <a:rPr lang="de-DE" dirty="0" err="1"/>
              <a:t>bildunterschrift</a:t>
            </a:r>
            <a:endParaRPr lang="de-DE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522AD93F-4D8A-4134-A040-B04E0DD301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000" y="4274314"/>
            <a:ext cx="4068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Optionale </a:t>
            </a:r>
            <a:r>
              <a:rPr lang="de-DE" dirty="0" err="1"/>
              <a:t>bildunterschrift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AEF894CF-AE8F-4DDB-BAD8-F87DF18F1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1981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tionen + Text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312" y="1527175"/>
            <a:ext cx="4104000" cy="2989263"/>
          </a:xfrm>
        </p:spPr>
        <p:txBody>
          <a:bodyPr lIns="0" rIns="360000">
            <a:normAutofit/>
          </a:bodyPr>
          <a:lstStyle>
            <a:lvl1pPr marL="180000" indent="-180000">
              <a:buClr>
                <a:schemeClr val="accent1"/>
              </a:buCl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oder Daten durch Klicken auf Symbole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08513" y="1527175"/>
            <a:ext cx="4067174" cy="2989263"/>
          </a:xfrm>
        </p:spPr>
        <p:txBody>
          <a:bodyPr lIns="0" rIns="0">
            <a:normAutofit/>
          </a:bodyPr>
          <a:lstStyle>
            <a:lvl1pPr marL="180000" indent="-180000">
              <a:buClr>
                <a:schemeClr val="accent1"/>
              </a:buCl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oder Daten durch Klicken auf Symbole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698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312" y="950913"/>
            <a:ext cx="4104000" cy="540717"/>
          </a:xfrm>
        </p:spPr>
        <p:txBody>
          <a:bodyPr lIns="0" rIns="36000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eingeben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08513" y="950913"/>
            <a:ext cx="4067174" cy="540717"/>
          </a:xfr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  <a:defRPr lang="de-DE" sz="22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</a:pPr>
            <a:r>
              <a:rPr lang="de-DE" dirty="0"/>
              <a:t>Untertitel eingeben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B2DFDBE3-B0A0-4D3E-9A3C-8D79754D9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2298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+ Text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698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312" y="950913"/>
            <a:ext cx="4104000" cy="540717"/>
          </a:xfrm>
        </p:spPr>
        <p:txBody>
          <a:bodyPr lIns="0" rIns="36000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eingeben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08513" y="950913"/>
            <a:ext cx="4068000" cy="540717"/>
          </a:xfr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  <a:defRPr lang="de-DE" sz="22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</a:pPr>
            <a:r>
              <a:rPr lang="de-DE" dirty="0"/>
              <a:t>Untertitel eingeben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08BEB9-8B73-4B71-8EBD-73A9264EBED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8000" y="1526400"/>
            <a:ext cx="4104000" cy="2988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Bild einfügen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0816B6C-9438-4CC5-93F2-44CEEF730BF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08000" y="1526400"/>
            <a:ext cx="4068000" cy="2988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Bild einfügen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96914F3-406C-4AAE-8341-765E52610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9888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54D3676-CE76-4576-AC39-AC182EFD92E2}"/>
              </a:ext>
            </a:extLst>
          </p:cNvPr>
          <p:cNvSpPr/>
          <p:nvPr userDrawn="1"/>
        </p:nvSpPr>
        <p:spPr>
          <a:xfrm>
            <a:off x="468312" y="1527176"/>
            <a:ext cx="4103688" cy="298800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08514" y="950913"/>
            <a:ext cx="4068000" cy="540000"/>
          </a:xfrm>
        </p:spPr>
        <p:txBody>
          <a:bodyPr vert="horz" lIns="0" tIns="0" rIns="0" bIns="0" rtlCol="0" anchor="ctr">
            <a:normAutofit/>
          </a:bodyPr>
          <a:lstStyle>
            <a:lvl1pPr marL="0" indent="0" algn="l">
              <a:buNone/>
              <a:defRPr lang="de-DE" sz="22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</a:pPr>
            <a:r>
              <a:rPr lang="de-DE" dirty="0"/>
              <a:t>Untertitel eingeben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1" name="Bild 7">
            <a:extLst>
              <a:ext uri="{FF2B5EF4-FFF2-40B4-BE49-F238E27FC236}">
                <a16:creationId xmlns:a16="http://schemas.microsoft.com/office/drawing/2014/main" id="{A3FABAB3-71F6-49B0-8383-C39D53BF1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16743" y="1525562"/>
            <a:ext cx="1333526" cy="1333526"/>
          </a:xfrm>
          <a:prstGeom prst="rect">
            <a:avLst/>
          </a:prstGeom>
        </p:spPr>
      </p:pic>
      <p:pic>
        <p:nvPicPr>
          <p:cNvPr id="13" name="Bild 8">
            <a:extLst>
              <a:ext uri="{FF2B5EF4-FFF2-40B4-BE49-F238E27FC236}">
                <a16:creationId xmlns:a16="http://schemas.microsoft.com/office/drawing/2014/main" id="{8F6519A5-75AC-47E0-8320-B6C4E34926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7482" y="3182913"/>
            <a:ext cx="1333526" cy="1333526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4A470D0-60F5-45AA-B157-A1BDF2E69C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138" y="1678676"/>
            <a:ext cx="3607201" cy="2585350"/>
          </a:xfrm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i="1" dirty="0"/>
              <a:t>Feedback inkl. Feedbackgeber/Quelle eingeben</a:t>
            </a:r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F64C9CD6-CCA4-4451-96CE-E60260BD5D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8312" y="950913"/>
            <a:ext cx="4103688" cy="540000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eingeben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FADB296-3F22-4A46-A6FA-669A0706EEE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08000" y="1527175"/>
            <a:ext cx="4068000" cy="2988000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5AB8815E-DE6C-48D4-BD62-18B24EAF2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2937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6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93020D8-C14B-46A1-A338-2E618F87C7C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68000" y="950400"/>
            <a:ext cx="845617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A6E33526-0B11-4AD9-B7CD-681287A93D77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997855" y="950400"/>
            <a:ext cx="1564211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D55F4F5F-1F48-45D6-A45C-E4E7681568D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12714" y="950400"/>
            <a:ext cx="1564211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0" name="Inhaltsplatzhalter 9">
            <a:extLst>
              <a:ext uri="{FF2B5EF4-FFF2-40B4-BE49-F238E27FC236}">
                <a16:creationId xmlns:a16="http://schemas.microsoft.com/office/drawing/2014/main" id="{094BB23D-E310-4180-A8AD-458905C5B78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035965" y="950400"/>
            <a:ext cx="845617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1" name="Inhaltsplatzhalter 9">
            <a:extLst>
              <a:ext uri="{FF2B5EF4-FFF2-40B4-BE49-F238E27FC236}">
                <a16:creationId xmlns:a16="http://schemas.microsoft.com/office/drawing/2014/main" id="{152179AA-B41A-4745-89D5-A3AF5814834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51150" y="2354400"/>
            <a:ext cx="1746641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2" name="Inhaltsplatzhalter 9">
            <a:extLst>
              <a:ext uri="{FF2B5EF4-FFF2-40B4-BE49-F238E27FC236}">
                <a16:creationId xmlns:a16="http://schemas.microsoft.com/office/drawing/2014/main" id="{650327B8-B5F0-43EA-ADC2-ED9B30F1A7C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643068" y="2354400"/>
            <a:ext cx="1746641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3" name="Inhaltsplatzhalter 9">
            <a:extLst>
              <a:ext uri="{FF2B5EF4-FFF2-40B4-BE49-F238E27FC236}">
                <a16:creationId xmlns:a16="http://schemas.microsoft.com/office/drawing/2014/main" id="{28E79802-AAC5-4C19-B3A0-6EAB0DC6F02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581311" y="2354400"/>
            <a:ext cx="1746641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4" name="Inhaltsplatzhalter 9">
            <a:extLst>
              <a:ext uri="{FF2B5EF4-FFF2-40B4-BE49-F238E27FC236}">
                <a16:creationId xmlns:a16="http://schemas.microsoft.com/office/drawing/2014/main" id="{091BE034-AA6B-4B4E-8496-B9D9259E50F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8313" y="3618000"/>
            <a:ext cx="845617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5" name="Inhaltsplatzhalter 9">
            <a:extLst>
              <a:ext uri="{FF2B5EF4-FFF2-40B4-BE49-F238E27FC236}">
                <a16:creationId xmlns:a16="http://schemas.microsoft.com/office/drawing/2014/main" id="{DC84C2DC-304B-4033-A4CB-0AA099D5AF2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2987129" y="3618000"/>
            <a:ext cx="845617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6" name="Inhaltsplatzhalter 9">
            <a:extLst>
              <a:ext uri="{FF2B5EF4-FFF2-40B4-BE49-F238E27FC236}">
                <a16:creationId xmlns:a16="http://schemas.microsoft.com/office/drawing/2014/main" id="{52CE02A3-26C0-4962-B700-87BE796DCEA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454116" y="3618000"/>
            <a:ext cx="845617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7" name="Inhaltsplatzhalter 9">
            <a:extLst>
              <a:ext uri="{FF2B5EF4-FFF2-40B4-BE49-F238E27FC236}">
                <a16:creationId xmlns:a16="http://schemas.microsoft.com/office/drawing/2014/main" id="{97D35078-F195-4DD1-ABD4-3B247C57818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7830070" y="3618000"/>
            <a:ext cx="845617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6D604DF2-622B-48B2-8B53-696E0F36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9556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875838B-0206-4C65-BA1C-DEBC6F45DC8F}"/>
              </a:ext>
            </a:extLst>
          </p:cNvPr>
          <p:cNvSpPr/>
          <p:nvPr userDrawn="1"/>
        </p:nvSpPr>
        <p:spPr>
          <a:xfrm>
            <a:off x="0" y="-1"/>
            <a:ext cx="9143999" cy="476726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Medienplatzhalter 11">
            <a:extLst>
              <a:ext uri="{FF2B5EF4-FFF2-40B4-BE49-F238E27FC236}">
                <a16:creationId xmlns:a16="http://schemas.microsoft.com/office/drawing/2014/main" id="{875D993B-1627-422D-980B-8D2DC126D291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-1"/>
            <a:ext cx="9143999" cy="4767263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Mediaclip durch Klicken auf Symbol hinzufügen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580B14-92C4-47B8-BB9A-25906681D3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 lIns="90000" tIns="90000" rIns="90000" bIns="9000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B3F45-C2B7-433E-9D40-A0D10CC1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9935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587874"/>
            <a:ext cx="4571999" cy="55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4572000" y="-2396"/>
            <a:ext cx="4572000" cy="51458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F74E5D7-6F1E-49E9-8AD6-4C06B5C11B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51726" y="2339347"/>
            <a:ext cx="1223962" cy="154781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de-DE" dirty="0"/>
              <a:t>Foto durch Klicken hinzufügen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D3529B-D251-435B-84F5-6F6F0E2E9BC5}"/>
              </a:ext>
            </a:extLst>
          </p:cNvPr>
          <p:cNvSpPr txBox="1"/>
          <p:nvPr userDrawn="1"/>
        </p:nvSpPr>
        <p:spPr>
          <a:xfrm>
            <a:off x="395536" y="1654116"/>
            <a:ext cx="4174522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de-DE" sz="1200" spc="300" dirty="0">
                <a:solidFill>
                  <a:schemeClr val="accent1"/>
                </a:solidFill>
              </a:rPr>
              <a:t>SOFTWARE &amp; SOLUTION DEVELOPER</a:t>
            </a:r>
          </a:p>
          <a:p>
            <a:pPr algn="l"/>
            <a:r>
              <a:rPr lang="de-DE" sz="1200" spc="300" dirty="0">
                <a:solidFill>
                  <a:schemeClr val="accent1"/>
                </a:solidFill>
              </a:rPr>
              <a:t>INNOVATION PARTNER</a:t>
            </a:r>
          </a:p>
          <a:p>
            <a:pPr algn="l"/>
            <a:r>
              <a:rPr lang="de-DE" sz="1200" spc="300" dirty="0">
                <a:solidFill>
                  <a:schemeClr val="accent1"/>
                </a:solidFill>
              </a:rPr>
              <a:t>COFFEE LOVER</a:t>
            </a:r>
          </a:p>
          <a:p>
            <a:pPr algn="l"/>
            <a:endParaRPr lang="de-DE" sz="1200" dirty="0">
              <a:solidFill>
                <a:schemeClr val="accent1"/>
              </a:solidFill>
            </a:endParaRPr>
          </a:p>
          <a:p>
            <a:pPr algn="l"/>
            <a:endParaRPr lang="de-DE" sz="1200" dirty="0">
              <a:solidFill>
                <a:schemeClr val="tx2"/>
              </a:solidFill>
            </a:endParaRPr>
          </a:p>
          <a:p>
            <a:pPr algn="l"/>
            <a:endParaRPr lang="de-DE" sz="1200" dirty="0">
              <a:solidFill>
                <a:schemeClr val="tx2"/>
              </a:solidFill>
            </a:endParaRP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Geschäftsführer:</a:t>
            </a: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Peter F. Fellinger, Markus Hartinger</a:t>
            </a:r>
          </a:p>
          <a:p>
            <a:pPr algn="l"/>
            <a:endParaRPr lang="de-DE" sz="1200" dirty="0">
              <a:solidFill>
                <a:schemeClr val="tx2"/>
              </a:solidFill>
            </a:endParaRP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Erika-Mann-Straße 63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tx2"/>
                </a:solidFill>
              </a:rPr>
              <a:t> 80636 München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tx2"/>
                </a:solidFill>
              </a:rPr>
              <a:t> +49.89.45 23 47 - 0</a:t>
            </a:r>
          </a:p>
          <a:p>
            <a:pPr algn="l"/>
            <a:r>
              <a:rPr lang="de-DE" sz="1200" dirty="0" err="1">
                <a:solidFill>
                  <a:schemeClr val="tx2"/>
                </a:solidFill>
              </a:rPr>
              <a:t>Meitnerstraße</a:t>
            </a:r>
            <a:r>
              <a:rPr lang="de-DE" sz="1200" dirty="0">
                <a:solidFill>
                  <a:schemeClr val="tx2"/>
                </a:solidFill>
              </a:rPr>
              <a:t> 8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tx2"/>
                </a:solidFill>
              </a:rPr>
              <a:t> 70563 Stuttgart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tx2"/>
                </a:solidFill>
              </a:rPr>
              <a:t> +49.711.21 95 28 - 0</a:t>
            </a: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Klostergasse 3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tx2"/>
                </a:solidFill>
              </a:rPr>
              <a:t> 04109 Leipzig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tx2"/>
                </a:solidFill>
              </a:rPr>
              <a:t> +49.341.22 178 - 0</a:t>
            </a:r>
            <a:endParaRPr lang="de-DE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office@jambit.com</a:t>
            </a: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www.jambit.com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DB587EB-85E3-4A81-BB5C-65BCAC903A5F}"/>
              </a:ext>
            </a:extLst>
          </p:cNvPr>
          <p:cNvSpPr/>
          <p:nvPr userDrawn="1"/>
        </p:nvSpPr>
        <p:spPr>
          <a:xfrm>
            <a:off x="1" y="663576"/>
            <a:ext cx="370836" cy="396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67D81F-D8E8-433C-8F7E-58CAC4126DE6}"/>
              </a:ext>
            </a:extLst>
          </p:cNvPr>
          <p:cNvSpPr txBox="1"/>
          <p:nvPr userDrawn="1"/>
        </p:nvSpPr>
        <p:spPr>
          <a:xfrm>
            <a:off x="397129" y="4576948"/>
            <a:ext cx="3979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Dieses Dokument ist vertraulich. Eine Weitergabe an Dritte ist nur mit Zustimmung von </a:t>
            </a:r>
            <a:r>
              <a:rPr lang="de-DE" sz="7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jambit</a:t>
            </a:r>
            <a:r>
              <a:rPr lang="de-DE" sz="7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möglich.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93327A7-CF53-4394-A06C-B8D6752260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9080" y="560248"/>
            <a:ext cx="3508375" cy="6127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336326A0-FD1D-4003-A603-671484CC6B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3652" y="1532175"/>
            <a:ext cx="3505354" cy="368507"/>
          </a:xfrm>
        </p:spPr>
        <p:txBody>
          <a:bodyPr anchor="b" anchorCtr="0">
            <a:noAutofit/>
          </a:bodyPr>
          <a:lstStyle>
            <a:lvl1pPr marL="0" indent="0" algn="r">
              <a:buNone/>
              <a:defRPr sz="1200" cap="all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FAAAA30-54D4-4DF5-A06E-83E139FC31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67314" y="4030853"/>
            <a:ext cx="3508374" cy="241300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BACBEC9-2B62-405A-95BD-F8B0B22533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67314" y="4274378"/>
            <a:ext cx="3508374" cy="200210"/>
          </a:xfrm>
        </p:spPr>
        <p:txBody>
          <a:bodyPr anchor="b" anchorCtr="0">
            <a:no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E-Mail-Adresse</a:t>
            </a:r>
          </a:p>
        </p:txBody>
      </p:sp>
      <p:pic>
        <p:nvPicPr>
          <p:cNvPr id="18" name="Picture 2" descr="M:\CI\CorporateDesign\Logo Neuentwicklung\jambit_logo_neuentwicklung_auswahl_80-prozent-schwarz.png">
            <a:extLst>
              <a:ext uri="{FF2B5EF4-FFF2-40B4-BE49-F238E27FC236}">
                <a16:creationId xmlns:a16="http://schemas.microsoft.com/office/drawing/2014/main" id="{10B4A13F-D384-4A32-9366-4587B54C7A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468462" y="281136"/>
            <a:ext cx="2374105" cy="808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58151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587874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0" y="3400425"/>
            <a:ext cx="9144000" cy="17430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935038" y="3419514"/>
            <a:ext cx="7273925" cy="700049"/>
          </a:xfrm>
        </p:spPr>
        <p:txBody>
          <a:bodyPr lIns="90000" rIns="90000" anchor="b">
            <a:normAutofit/>
          </a:bodyPr>
          <a:lstStyle>
            <a:lvl1pPr algn="ctr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 eingeben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35038" y="4264025"/>
            <a:ext cx="7273925" cy="503237"/>
          </a:xfrm>
        </p:spPr>
        <p:txBody>
          <a:bodyPr lIns="90000" rIns="90000" anchor="t">
            <a:norm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Untertitel, evtl. Gesprächspartner, evtl. Datum eingeben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CB8000C-24A5-4A52-AAF4-72DE87D852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896" y="569558"/>
            <a:ext cx="2376000" cy="813405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9D49CA5-685F-4245-8806-25E792749B4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77946" y="2128997"/>
            <a:ext cx="5988108" cy="89519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cap="all" baseline="0">
                <a:solidFill>
                  <a:schemeClr val="bg1"/>
                </a:solidFill>
              </a:defRPr>
            </a:lvl1pPr>
            <a:lvl4pPr marL="540000" indent="0" algn="ctr">
              <a:buNone/>
              <a:defRPr/>
            </a:lvl4pPr>
          </a:lstStyle>
          <a:p>
            <a:pPr lvl="0"/>
            <a:r>
              <a:rPr lang="de-DE" dirty="0"/>
              <a:t>Kundenname oder logo</a:t>
            </a:r>
          </a:p>
        </p:txBody>
      </p:sp>
    </p:spTree>
    <p:extLst>
      <p:ext uri="{BB962C8B-B14F-4D97-AF65-F5344CB8AC3E}">
        <p14:creationId xmlns:p14="http://schemas.microsoft.com/office/powerpoint/2010/main" val="375284794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55366" y="1276350"/>
            <a:ext cx="7237413" cy="2015480"/>
          </a:xfrm>
          <a:noFill/>
          <a:ln w="12700">
            <a:noFill/>
          </a:ln>
        </p:spPr>
        <p:txBody>
          <a:bodyPr anchor="t">
            <a:normAutofit/>
          </a:bodyPr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Text eingeben</a:t>
            </a:r>
            <a:br>
              <a:rPr lang="de-DE" dirty="0"/>
            </a:br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0327BB62-E1E7-4EFE-A527-4DB5020C18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71551" y="950913"/>
            <a:ext cx="7237412" cy="28892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eingeben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7423D1F-482D-4446-817B-36CF932092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erade Verbindung 9">
            <a:extLst>
              <a:ext uri="{FF2B5EF4-FFF2-40B4-BE49-F238E27FC236}">
                <a16:creationId xmlns:a16="http://schemas.microsoft.com/office/drawing/2014/main" id="{A5515268-791E-47BE-BB9F-6799B2DA53E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EAE2611-CBE7-6B4E-933E-E5A4C45B4551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A60FC599-B4EB-D342-95AB-CF6BB7AB4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967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55367" y="1276350"/>
            <a:ext cx="3600449" cy="2015480"/>
          </a:xfrm>
          <a:noFill/>
          <a:ln w="12700">
            <a:noFill/>
          </a:ln>
        </p:spPr>
        <p:txBody>
          <a:bodyPr anchor="t">
            <a:normAutofit/>
          </a:bodyPr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Text eingeben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71551" y="950913"/>
            <a:ext cx="3600449" cy="28892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eingeben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6F8047A-22E5-41BD-B789-0CD30A80A4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6464" y="950913"/>
            <a:ext cx="3492500" cy="23409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DB07D5-E141-4D1E-83E5-103E2B6BDB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A274DE06-6C69-42A6-A640-0D3EA6012C42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DA7893B-7CFE-414E-B217-F6B76D0E2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DD8E83A-AC22-4B91-81C0-726EB73A6FDD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281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454ED51-1F02-4405-8201-565D388D98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3" r="22047"/>
          <a:stretch/>
        </p:blipFill>
        <p:spPr>
          <a:xfrm>
            <a:off x="-1" y="0"/>
            <a:ext cx="2700339" cy="476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59114" y="205978"/>
            <a:ext cx="5616574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Agenda eingeben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-1" y="0"/>
            <a:ext cx="2700339" cy="4766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 dirty="0"/>
              <a:t>Optional Bild ändern durch Klicken auf Symbol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BDF62-C0C9-4507-B6DB-BDCE084BAC0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059114" y="950913"/>
            <a:ext cx="5616574" cy="3565524"/>
          </a:xfr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Punkt 1</a:t>
            </a:r>
          </a:p>
          <a:p>
            <a:pPr lvl="1"/>
            <a:r>
              <a:rPr lang="de-DE" dirty="0"/>
              <a:t>Unterpunkt 1.1</a:t>
            </a:r>
          </a:p>
          <a:p>
            <a:pPr lvl="2"/>
            <a:r>
              <a:rPr lang="de-DE" dirty="0"/>
              <a:t>Unterpunkt 1.1.1</a:t>
            </a:r>
          </a:p>
          <a:p>
            <a:pPr lvl="0"/>
            <a:r>
              <a:rPr lang="de-DE" dirty="0"/>
              <a:t>Punkt 2</a:t>
            </a:r>
          </a:p>
          <a:p>
            <a:pPr lvl="1"/>
            <a:r>
              <a:rPr lang="de-DE" dirty="0"/>
              <a:t>Unterpunkt 2.1</a:t>
            </a:r>
          </a:p>
          <a:p>
            <a:pPr lvl="2"/>
            <a:r>
              <a:rPr lang="de-DE" dirty="0"/>
              <a:t>Unterpunkt 2.1.1</a:t>
            </a:r>
          </a:p>
          <a:p>
            <a:pPr lvl="2"/>
            <a:endParaRPr lang="de-DE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A709E9A0-3D72-F243-BFE6-08143A4EF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869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465">
          <p15:clr>
            <a:srgbClr val="FBAE40"/>
          </p15:clr>
        </p15:guide>
        <p15:guide id="3" pos="5420">
          <p15:clr>
            <a:srgbClr val="FBAE4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3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71551" y="950914"/>
            <a:ext cx="3600450" cy="1152524"/>
          </a:xfrm>
          <a:noFill/>
          <a:ln w="12700">
            <a:noFill/>
          </a:ln>
        </p:spPr>
        <p:txBody>
          <a:bodyPr tIns="90000" rIns="90000" anchor="t">
            <a:normAutofit/>
          </a:bodyPr>
          <a:lstStyle>
            <a:lvl1pPr algn="r">
              <a:defRPr sz="18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cap="all" baseline="0" dirty="0"/>
              <a:t>Agenda oder </a:t>
            </a:r>
            <a:r>
              <a:rPr lang="de-DE" cap="all" baseline="0" dirty="0" err="1"/>
              <a:t>kapitelüberschrift</a:t>
            </a:r>
            <a:r>
              <a:rPr lang="de-DE" cap="all" baseline="0" dirty="0"/>
              <a:t> eingeben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16463" y="950914"/>
            <a:ext cx="3492499" cy="2341562"/>
          </a:xfrm>
          <a:solidFill>
            <a:schemeClr val="accent1"/>
          </a:solidFill>
          <a:ln>
            <a:noFill/>
          </a:ln>
        </p:spPr>
        <p:txBody>
          <a:bodyPr lIns="90000" rIns="90000" anchor="t">
            <a:norm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Hauptthema oder Kernaussage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385C62B-0D78-4E99-B5FD-339749AAF7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erade Verbindung 9">
            <a:extLst>
              <a:ext uri="{FF2B5EF4-FFF2-40B4-BE49-F238E27FC236}">
                <a16:creationId xmlns:a16="http://schemas.microsoft.com/office/drawing/2014/main" id="{B1325D1D-8040-4A52-81C1-651AAFB44247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368D7CD-2BAC-4743-9369-29DBCF350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DEBD50C-AA7E-4571-99B2-C7821D1620EA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3235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4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1350E4D-A15D-4C64-9B92-8EB90988C9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5038" y="411164"/>
            <a:ext cx="7273925" cy="41052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Text eingeben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74643F5-0EA6-454A-89C7-190DCDC381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erade Verbindung 9">
            <a:extLst>
              <a:ext uri="{FF2B5EF4-FFF2-40B4-BE49-F238E27FC236}">
                <a16:creationId xmlns:a16="http://schemas.microsoft.com/office/drawing/2014/main" id="{8FF2F9A1-3F26-4F0F-B98D-08F3AA8C598F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25743422-D08E-45AA-B0DE-9B3BC1B95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C9FC73-D267-44B2-B8CE-2D17DA095F1A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0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300ED75-8B62-40F4-8DC7-7341D9A7DA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3" r="22047"/>
          <a:stretch/>
        </p:blipFill>
        <p:spPr>
          <a:xfrm>
            <a:off x="0" y="0"/>
            <a:ext cx="2700339" cy="476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59114" y="205978"/>
            <a:ext cx="5616574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 eingeben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-1" y="0"/>
            <a:ext cx="2700339" cy="4766400"/>
          </a:xfrm>
          <a:effectLst/>
        </p:spPr>
        <p:txBody>
          <a:bodyPr/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Optional Bild ändern durch Klicken auf Symbol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570B9B-2C28-4BA8-A7FF-68D53D45A2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10C1D630-784B-4A04-A1D6-0594207136F3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27F3F3-90C1-42F9-AD4B-B883D55F6A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059114" y="950912"/>
            <a:ext cx="5616574" cy="3565525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Punkt 1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BFD0736D-5272-48CA-8530-52E91C75D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3D1722F-DDFF-4D68-AA54-7A8E6896D8DB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465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465">
          <p15:clr>
            <a:srgbClr val="FBAE40"/>
          </p15:clr>
        </p15:guide>
        <p15:guide id="3" pos="5420">
          <p15:clr>
            <a:srgbClr val="FBAE4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+ Inhalt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1" y="205978"/>
            <a:ext cx="8208000" cy="63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BD52D12-3824-4BC3-9A7B-C3A51955395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8313" y="950400"/>
            <a:ext cx="8208000" cy="3564000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720000" indent="-180000">
              <a:spcBef>
                <a:spcPts val="400"/>
              </a:spcBef>
              <a:buClr>
                <a:schemeClr val="bg1"/>
              </a:buClr>
              <a:defRPr>
                <a:solidFill>
                  <a:schemeClr val="accent5"/>
                </a:solidFill>
              </a:defRPr>
            </a:lvl4pPr>
            <a:lvl5pPr marL="900000" indent="-180000">
              <a:spcBef>
                <a:spcPts val="400"/>
              </a:spcBef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77FED1D-425A-4455-907A-C4472FF246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0A823959-E199-455B-B343-3B0CE6A518F5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F764BCF-580E-48F3-8EAC-FD5D4E5BD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E18A942C-E8A7-4A4E-BE3E-2201217D861B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5470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+ Bild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1" y="205978"/>
            <a:ext cx="8208000" cy="63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77FED1D-425A-4455-907A-C4472FF246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0A823959-E199-455B-B343-3B0CE6A518F5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F25CBE-D945-4C22-AD90-E00A23C263E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8089" y="950913"/>
            <a:ext cx="8208000" cy="3565525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720000" indent="-180000">
              <a:spcBef>
                <a:spcPts val="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900000" indent="-180000">
              <a:spcBef>
                <a:spcPts val="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2280C4C3-644B-47CF-B8B9-195641F16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7659FF2-231D-4EAF-8889-E88E51261899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5949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E7B238F-C268-4142-A528-C18099AFC0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erade Verbindung 9">
            <a:extLst>
              <a:ext uri="{FF2B5EF4-FFF2-40B4-BE49-F238E27FC236}">
                <a16:creationId xmlns:a16="http://schemas.microsoft.com/office/drawing/2014/main" id="{B3348A09-7F3F-4423-9258-A8EB4DBBD133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70EC340E-B6B2-4809-8739-5B28E93B2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2A65944-5E02-4C35-BF16-F52B1F96AB39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435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+ Text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932363" y="195263"/>
            <a:ext cx="3743325" cy="4321175"/>
          </a:xfrm>
        </p:spPr>
        <p:txBody>
          <a:bodyPr bIns="0" anchor="ctr" anchorCtr="0">
            <a:normAutofit/>
          </a:bodyPr>
          <a:lstStyle>
            <a:lvl1pPr marL="0" indent="0">
              <a:buNone/>
              <a:defRPr sz="4000" cap="all" baseline="0">
                <a:solidFill>
                  <a:schemeClr val="accent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Kernaussage eingeben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829D78E-E1B7-43BC-8CB2-1B5F8B533C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84292FA5-24DF-4EEE-8B78-ADC658FDF6B8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FB45565F-0ED4-431D-965E-B84AA3DFD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4C5E686-4069-471E-B2F4-3FFC14627B69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5288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+ Text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6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68312" y="950913"/>
            <a:ext cx="4103687" cy="3565525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82F43F3-3205-4083-9E28-53D312C423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erade Verbindung 9">
            <a:extLst>
              <a:ext uri="{FF2B5EF4-FFF2-40B4-BE49-F238E27FC236}">
                <a16:creationId xmlns:a16="http://schemas.microsoft.com/office/drawing/2014/main" id="{A0138F98-7CC0-439F-942F-ADEE3B71EA9C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736FA1-AAC6-4C6C-B88F-B1EC7AFB0C1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32364" y="950912"/>
            <a:ext cx="3743324" cy="3565525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A617693-FD4A-4C18-924D-18733245C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DB966C04-6DA7-488C-9DD9-0BD0B91C6A6E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9876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schmal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59114" y="205978"/>
            <a:ext cx="5616574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2700339" cy="4766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570B9B-2C28-4BA8-A7FF-68D53D45A2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10C1D630-784B-4A04-A1D6-0594207136F3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27F3F3-90C1-42F9-AD4B-B883D55F6A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059114" y="950912"/>
            <a:ext cx="5616574" cy="3565525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9B7D148C-951A-4EFC-9344-DAC882289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EA979B96-D674-460C-BC15-D3B182C896D6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015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465">
          <p15:clr>
            <a:srgbClr val="FBAE40"/>
          </p15:clr>
        </p15:guide>
        <p15:guide id="3" pos="5420">
          <p15:clr>
            <a:srgbClr val="FBAE4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1/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363" y="205978"/>
            <a:ext cx="3744000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C2A1AB4-AECE-4FA1-8F95-9AEAC64DED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erade Verbindung 9">
            <a:extLst>
              <a:ext uri="{FF2B5EF4-FFF2-40B4-BE49-F238E27FC236}">
                <a16:creationId xmlns:a16="http://schemas.microsoft.com/office/drawing/2014/main" id="{B215B19E-81CF-4438-85F9-482D249D6241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15BD2F-797D-4359-AA5F-CC833316200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32361" y="950913"/>
            <a:ext cx="3744000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5498E51C-02A0-40B2-BF93-D5BB7D95D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E53303F6-3935-4FE0-B885-E8A49D7A8D24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1562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75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BD52D12-3824-4BC3-9A7B-C3A51955395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8314" y="950400"/>
            <a:ext cx="8207373" cy="3564000"/>
          </a:xfrm>
        </p:spPr>
        <p:txBody>
          <a:bodyPr/>
          <a:lstStyle>
            <a:lvl1pPr marL="180000" indent="-180000">
              <a:spcBef>
                <a:spcPts val="400"/>
              </a:spcBef>
              <a:defRPr/>
            </a:lvl1pPr>
            <a:lvl2pPr marL="360000" indent="-180000">
              <a:spcBef>
                <a:spcPts val="400"/>
              </a:spcBef>
              <a:buClr>
                <a:schemeClr val="tx2"/>
              </a:buClr>
              <a:defRPr/>
            </a:lvl2pPr>
            <a:lvl3pPr marL="540000" indent="-180000">
              <a:spcBef>
                <a:spcPts val="400"/>
              </a:spcBef>
              <a:defRPr/>
            </a:lvl3pPr>
            <a:lvl4pPr marL="720000" indent="-180000">
              <a:spcBef>
                <a:spcPts val="400"/>
              </a:spcBef>
              <a:buClr>
                <a:schemeClr val="accent6"/>
              </a:buClr>
              <a:defRPr/>
            </a:lvl4pPr>
            <a:lvl5pPr marL="900000" indent="-180000">
              <a:spcBef>
                <a:spcPts val="400"/>
              </a:spcBef>
              <a:buClr>
                <a:schemeClr val="accent6"/>
              </a:buClr>
              <a:defRPr/>
            </a:lvl5pPr>
          </a:lstStyle>
          <a:p>
            <a:pPr lvl="0"/>
            <a:r>
              <a:rPr lang="de-DE" dirty="0"/>
              <a:t>Text eingeben oder Daten wie Diagramm, Tabelle etc. durch Klicken auf die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6B86B-4EBD-FC48-8AFD-2AEEE2BD6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5478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1/2 + Diagramm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572000" cy="4767262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468313" y="2"/>
            <a:ext cx="4103687" cy="842961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Text eingeben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52C936B0-B3F3-4238-BE34-27E3CAF9E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2362" y="950913"/>
            <a:ext cx="3744000" cy="1620837"/>
          </a:xfrm>
        </p:spPr>
        <p:txBody>
          <a:bodyPr anchor="t" anchorCtr="0">
            <a:normAutofit/>
          </a:bodyPr>
          <a:lstStyle>
            <a:lvl1pPr marL="180000" indent="-180000">
              <a:buClr>
                <a:schemeClr val="accent1"/>
              </a:buClr>
              <a:defRPr sz="22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82F6AD3D-B140-492C-97CC-4D9BEAD63CC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932362" y="2859088"/>
            <a:ext cx="3744000" cy="1908175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3B5597-47F8-4665-84BB-5B975CFF1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2363" y="205200"/>
            <a:ext cx="3744000" cy="6372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Titel eingeben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1CD6EA3-3584-4030-83F3-A5F7E5B68B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erade Verbindung 9">
            <a:extLst>
              <a:ext uri="{FF2B5EF4-FFF2-40B4-BE49-F238E27FC236}">
                <a16:creationId xmlns:a16="http://schemas.microsoft.com/office/drawing/2014/main" id="{C2F6DDD2-3B61-4BEA-919C-A9EBA0E08F64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12B8CF6-F678-4105-844D-3C7F26EC7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A4577105-DFED-4F87-B557-BCA5D48A3F9A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3942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2/3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6084889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26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B5576C6-57F0-4C88-84D5-AC4C0BB1E5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erade Verbindung 9">
            <a:extLst>
              <a:ext uri="{FF2B5EF4-FFF2-40B4-BE49-F238E27FC236}">
                <a16:creationId xmlns:a16="http://schemas.microsoft.com/office/drawing/2014/main" id="{4B40E255-1511-4F7C-86AB-2FD11F0BA719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1E68AD0-B375-4389-803C-00DFC65D9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11129AB-E0F6-4B19-85A6-21FDB0C7B4E6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7857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ilder quer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363" y="205978"/>
            <a:ext cx="3743326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572000" cy="2355725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0" y="2392363"/>
            <a:ext cx="4572000" cy="2374899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5E3EC87-CA31-4569-A61F-6783987F22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A538308B-885E-4677-83D7-5B730BB27CD0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322242-D64A-47A9-A088-0DD8D2902B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2363" y="950913"/>
            <a:ext cx="3743326" cy="3565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E95AFC1-3F75-447F-B179-DF7037D1A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81B068FB-4138-4548-B571-1E9F263A380C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18847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ilder quer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00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00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0" y="2"/>
            <a:ext cx="6084888" cy="2355848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0" y="2392363"/>
            <a:ext cx="6084888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95B28D9-15C3-41B1-A3C4-0E18496A66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FBF78495-3BEB-4DD1-852B-88577A7C8245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3B22755A-78A5-42ED-A423-0B02C0FEEC7A}"/>
              </a:ext>
            </a:extLst>
          </p:cNvPr>
          <p:cNvSpPr txBox="1"/>
          <p:nvPr userDrawn="1"/>
        </p:nvSpPr>
        <p:spPr>
          <a:xfrm>
            <a:off x="4038600" y="2071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56CC08-7648-46CF-ABBA-652FAE009614}"/>
              </a:ext>
            </a:extLst>
          </p:cNvPr>
          <p:cNvSpPr txBox="1"/>
          <p:nvPr userDrawn="1"/>
        </p:nvSpPr>
        <p:spPr>
          <a:xfrm>
            <a:off x="4364182" y="2119745"/>
            <a:ext cx="131618" cy="111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5AB8B476-6A7A-4984-BA1F-547F625CA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8892B95C-ADD5-4CDE-B8BF-180E116D8E28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69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833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ilder längs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032250" y="0"/>
            <a:ext cx="2052638" cy="4766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26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3995737" cy="4766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B5DCB9C-B9C4-4919-B3E4-F331E5ACA3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E5B0C711-EC8A-4355-841C-12F07DE0D267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D1B5EAC-5A64-453A-A54F-C6B69272B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87488A49-45FA-4DCA-BD1B-D79D0587845C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2878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032000" y="1"/>
            <a:ext cx="2049728" cy="4767262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4"/>
            <a:ext cx="2232026" cy="3565524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3996000" cy="2355725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-2" y="2392363"/>
            <a:ext cx="3996000" cy="2374899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603DAFC-5A15-4CD8-9915-9763BC5879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erade Verbindung 9">
            <a:extLst>
              <a:ext uri="{FF2B5EF4-FFF2-40B4-BE49-F238E27FC236}">
                <a16:creationId xmlns:a16="http://schemas.microsoft.com/office/drawing/2014/main" id="{C831D57B-B4FF-4CAE-96E8-4FDBCF5BFCA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39157B5-35D6-4DEF-B5AB-EE241D55F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4F022A85-9E86-46DF-B444-034C9DC401E5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32733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2" y="0"/>
            <a:ext cx="3025775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26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3024188" cy="2355725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0" y="2392363"/>
            <a:ext cx="3024188" cy="2374899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87066EB-4FA5-47BC-AD35-EAAABF69C0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erade Verbindung 9">
            <a:extLst>
              <a:ext uri="{FF2B5EF4-FFF2-40B4-BE49-F238E27FC236}">
                <a16:creationId xmlns:a16="http://schemas.microsoft.com/office/drawing/2014/main" id="{3CBDF4C2-5681-4249-BD5E-4022AB0EBF7F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FAAE0F41-8A70-4076-BA4D-78A5400A6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3BB30437-CCAF-46CD-A4B1-64325435465D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959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lder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2" y="205978"/>
            <a:ext cx="2232000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3" y="2"/>
            <a:ext cx="3027600" cy="2355848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00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-3" y="2"/>
            <a:ext cx="3024000" cy="2355848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-4" y="2392362"/>
            <a:ext cx="3024000" cy="23760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59113" y="2392363"/>
            <a:ext cx="3027600" cy="23760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C8753DB-AD48-4412-95FE-9243996B3F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1D38F11D-4224-4411-A05A-3D24ACC77CAC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5F158A87-A15F-49F9-AF78-5058F63CE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A2EC4D01-AC1D-433F-8871-44F7341FC4C1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373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1 Bild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72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0" y="950913"/>
            <a:ext cx="4104000" cy="3168650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de-DE" dirty="0" err="1"/>
              <a:t>Agendapunkte</a:t>
            </a:r>
            <a:r>
              <a:rPr lang="de-DE" dirty="0"/>
              <a:t>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EF7F96-FB9E-4E4D-BB35-BCDB73110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2"/>
            <a:ext cx="4104000" cy="842961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Agenda Überschrift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563AE7-3DDB-4622-AEA7-969B77A4DF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E64B7942-1EF5-447D-BE05-5E621D8C21AD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755CA52-8E60-4CB5-AE6E-1662B0FB6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C5953F6F-89B0-4833-AD98-A27A9E28F7D3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3647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2 Bilder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468314" y="0"/>
            <a:ext cx="4103686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08512" y="0"/>
            <a:ext cx="4535487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E107769-3413-4AB4-9E4E-9A16C16997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1D7DE54D-4E63-4C93-806C-57F37A494E99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303D5C82-B4CB-402D-BF3D-2523ED77D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5DA0C7FA-CA96-4FA9-A18D-1EA69AD4E673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930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75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FE4A37-F3E3-4ABD-AC84-C8C5688AA5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8313" y="950913"/>
            <a:ext cx="8207375" cy="3564000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 marL="720000" indent="-180000">
              <a:spcBef>
                <a:spcPts val="400"/>
              </a:spcBef>
              <a:defRPr/>
            </a:lvl4pPr>
            <a:lvl5pPr marL="900000" indent="-180000">
              <a:spcBef>
                <a:spcPts val="400"/>
              </a:spcBef>
              <a:defRPr/>
            </a:lvl5pPr>
          </a:lstStyle>
          <a:p>
            <a:pPr lvl="0"/>
            <a:r>
              <a:rPr lang="de-DE" dirty="0"/>
              <a:t>Bild durch Klicken auf das Symbol einfügen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58CA5C-15AC-DA4D-98F6-7536A5A01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72329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4 Bilder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3" y="1"/>
            <a:ext cx="3025775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059113" y="2392363"/>
            <a:ext cx="3025775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19815" y="0"/>
            <a:ext cx="3024000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024000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D3EB50E-4F50-4899-9A7A-E34059595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2555874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2F9DF4B-C5FC-4FFC-9A99-93C42A8F44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erade Verbindung 9">
            <a:extLst>
              <a:ext uri="{FF2B5EF4-FFF2-40B4-BE49-F238E27FC236}">
                <a16:creationId xmlns:a16="http://schemas.microsoft.com/office/drawing/2014/main" id="{DA27E2A2-8A6A-469C-B631-1DB3047018DE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4F87C99-52CA-4D21-AAD4-8790391CD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BA5AC5B-F03A-4347-81EC-8E711E166348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5222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5 Bilder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3024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0" y="2392363"/>
            <a:ext cx="3024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19813" y="0"/>
            <a:ext cx="3024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7"/>
          </p:nvPr>
        </p:nvSpPr>
        <p:spPr>
          <a:xfrm>
            <a:off x="6119813" y="2392363"/>
            <a:ext cx="3024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3059113" y="0"/>
            <a:ext cx="3025775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1D310F6-B561-4CA0-8414-F16286631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2555876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AE13444-8EA0-4BDB-BB64-BD1028E7C2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E0F304F7-DF88-487D-87E8-1D8C76393FD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D762F621-50BA-4968-8445-B1E750401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EAF210A0-E9AF-4DC6-B18E-8B9BECB05CC2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8080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5 Bilder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087200"/>
            <a:ext cx="3024000" cy="36828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060000" y="2392363"/>
            <a:ext cx="30276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19813" y="0"/>
            <a:ext cx="3024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7"/>
          </p:nvPr>
        </p:nvSpPr>
        <p:spPr>
          <a:xfrm>
            <a:off x="6119813" y="2392363"/>
            <a:ext cx="3024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3059113" y="0"/>
            <a:ext cx="3025775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1D310F6-B561-4CA0-8414-F16286631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24000" cy="1047600"/>
          </a:xfrm>
          <a:solidFill>
            <a:schemeClr val="accent1"/>
          </a:solidFill>
        </p:spPr>
        <p:txBody>
          <a:bodyPr lIns="90000" tIns="90000" rIns="90000" bIns="90000" anchor="ctr" anchorCtr="0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AE13444-8EA0-4BDB-BB64-BD1028E7C2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E0F304F7-DF88-487D-87E8-1D8C76393FD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A19C07AD-8821-407B-88B1-B6D642595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331D2159-5D4B-4762-B950-E416BB62B978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32685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6 Bilder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4" y="0"/>
            <a:ext cx="30276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-2" y="0"/>
            <a:ext cx="3024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-3" y="2392363"/>
            <a:ext cx="3024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59114" y="2392363"/>
            <a:ext cx="30276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19815" y="0"/>
            <a:ext cx="3024185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19815" y="2392363"/>
            <a:ext cx="3024185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62FFE5A-FFB4-437C-B41A-2867E5FBC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2555875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A25E282-B078-409F-8A6B-89A32F2C30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erade Verbindung 9">
            <a:extLst>
              <a:ext uri="{FF2B5EF4-FFF2-40B4-BE49-F238E27FC236}">
                <a16:creationId xmlns:a16="http://schemas.microsoft.com/office/drawing/2014/main" id="{3D26422E-4298-432F-B990-EEA5C4FFD87C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48C115DE-5EFE-4D65-857D-1FF78C4DD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51240DF7-2914-4D9D-9990-D55B0A91A30A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086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6 Bilder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3995738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1" y="2392363"/>
            <a:ext cx="1980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/>
          </p:nvPr>
        </p:nvSpPr>
        <p:spPr>
          <a:xfrm>
            <a:off x="2016124" y="2392363"/>
            <a:ext cx="1980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032251" y="2392363"/>
            <a:ext cx="2052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9"/>
          </p:nvPr>
        </p:nvSpPr>
        <p:spPr>
          <a:xfrm>
            <a:off x="6119813" y="1"/>
            <a:ext cx="3024187" cy="4767262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032251" y="0"/>
            <a:ext cx="2052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C92D5BE-A351-4D5C-97DC-3D25ECAC6E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3527426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8BF6FE-B774-464B-80B8-7B1D950960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DFF8A3DA-D044-41EF-8C7C-D700E3E0280D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7762418C-3923-4727-9B7C-878546447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357939E4-4733-4CEB-A411-956B8270E172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31799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8 Bilder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303463" y="0"/>
            <a:ext cx="2268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268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0" y="2392363"/>
            <a:ext cx="2268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303463" y="2392363"/>
            <a:ext cx="2268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1509" y="0"/>
            <a:ext cx="22644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11510" y="2392363"/>
            <a:ext cx="22644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6559" y="0"/>
            <a:ext cx="2227441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6559" y="2392363"/>
            <a:ext cx="2227441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9D0CA08B-5CB5-47FF-AE1D-607FD8C87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4103688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F7B91FB-C0F0-47FF-80E2-0C110FFA39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erade Verbindung 9">
            <a:extLst>
              <a:ext uri="{FF2B5EF4-FFF2-40B4-BE49-F238E27FC236}">
                <a16:creationId xmlns:a16="http://schemas.microsoft.com/office/drawing/2014/main" id="{42C7F541-7CA3-49D9-9C91-C1D90E0C59E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1918BD2-342D-41A0-AE05-3D1D1648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B2E4F71B-CAC3-41FE-B5DE-4E8F09777C80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61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Bilder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637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872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4" y="2859087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9363" y="2859087"/>
            <a:ext cx="2052637" cy="1908176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000" cy="1872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3" y="2859088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59999" y="950913"/>
            <a:ext cx="2016000" cy="1872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60000" y="2859088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D9A0DC8-3BFB-4672-B593-543E4331E9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erade Verbindung 9">
            <a:extLst>
              <a:ext uri="{FF2B5EF4-FFF2-40B4-BE49-F238E27FC236}">
                <a16:creationId xmlns:a16="http://schemas.microsoft.com/office/drawing/2014/main" id="{68501E97-DF53-4D49-B734-A7A79432415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8B7AF057-576E-46C9-981A-159982973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C3FF779D-4E91-4EA8-9A90-10D5146CA7FE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483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Bilder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637" cy="1620837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620837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4" y="2859088"/>
            <a:ext cx="2016000" cy="16573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9363" y="2859088"/>
            <a:ext cx="2052637" cy="16573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125" cy="1620837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3" y="2859088"/>
            <a:ext cx="2016125" cy="16573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59999" y="950913"/>
            <a:ext cx="2016000" cy="1620837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60000" y="2859088"/>
            <a:ext cx="2016000" cy="16573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5AE7B92-8CAB-4DFF-9033-EC1D8F3ED6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erade Verbindung 9">
            <a:extLst>
              <a:ext uri="{FF2B5EF4-FFF2-40B4-BE49-F238E27FC236}">
                <a16:creationId xmlns:a16="http://schemas.microsoft.com/office/drawing/2014/main" id="{A0997A97-1C72-4398-B479-2617EC887806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AA81C41-F69B-48B0-9306-AD1E0B1B2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092C52A2-A780-48A8-BDBE-0412469876F4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372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Bilder 3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3" y="2859087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9363" y="2859089"/>
            <a:ext cx="2052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4" y="2859088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60000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60000" y="2859090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8000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3CD85-D26E-4387-AFE6-40AAC97315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4" y="257040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263847A4-0390-4DFD-B3B7-72DB7AF9E6F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8315" y="4516438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694A53C6-CD96-4175-A4AA-8E7D26FB7A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19363" y="2570400"/>
            <a:ext cx="2052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FBC34CDF-6B46-481B-9A1D-9F6C6E504C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19364" y="4516437"/>
            <a:ext cx="2052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153B1436-DA6A-4393-9B47-2136289BD20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08514" y="257040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D77436E0-4667-4FEE-9E34-F1E4E6D140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514" y="4516438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0F9B21A2-5521-477D-BF31-AB9538D804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59999" y="4516438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105AE4D-D5E6-49F9-8E1A-B82380ED48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60000" y="257040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170E9AF-6E36-49A1-AD77-DEFF9A82C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erade Verbindung 9">
            <a:extLst>
              <a:ext uri="{FF2B5EF4-FFF2-40B4-BE49-F238E27FC236}">
                <a16:creationId xmlns:a16="http://schemas.microsoft.com/office/drawing/2014/main" id="{5D7A4D33-6E7B-4F05-A06F-CD69A31ED69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767167A9-6898-4EB1-8165-6802E4C9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B935BA20-4528-4F62-B87C-44837A87F7A0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06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Bilder + Text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3" y="3110400"/>
            <a:ext cx="2016000" cy="1404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4" y="3110400"/>
            <a:ext cx="2016000" cy="1404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60000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8000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3CD85-D26E-4387-AFE6-40AAC97315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4" y="257040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694A53C6-CD96-4175-A4AA-8E7D26FB7A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19363" y="2570400"/>
            <a:ext cx="2052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153B1436-DA6A-4393-9B47-2136289BD20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08514" y="257040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105AE4D-D5E6-49F9-8E1A-B82380ED48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60000" y="257040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170E9AF-6E36-49A1-AD77-DEFF9A82C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erade Verbindung 9">
            <a:extLst>
              <a:ext uri="{FF2B5EF4-FFF2-40B4-BE49-F238E27FC236}">
                <a16:creationId xmlns:a16="http://schemas.microsoft.com/office/drawing/2014/main" id="{5D7A4D33-6E7B-4F05-A06F-CD69A31ED69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38F7BE70-7599-4CC4-9AB8-5365857B6A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84000" y="3110400"/>
            <a:ext cx="2080800" cy="1404000"/>
          </a:xfrm>
          <a:solidFill>
            <a:schemeClr val="bg1">
              <a:alpha val="80000"/>
            </a:schemeClr>
          </a:solidFill>
        </p:spPr>
        <p:txBody>
          <a:bodyPr lIns="90000" tIns="46800" bIns="46800" anchor="ctr" anchorCtr="0">
            <a:normAutofit/>
          </a:bodyPr>
          <a:lstStyle>
            <a:lvl1pPr marL="0" indent="0" algn="l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27EAFD8F-DFC5-4C8A-BDB2-E79F2DEDB75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24000" y="3110400"/>
            <a:ext cx="2052000" cy="1404000"/>
          </a:xfrm>
          <a:solidFill>
            <a:schemeClr val="bg1">
              <a:alpha val="80000"/>
            </a:schemeClr>
          </a:solidFill>
        </p:spPr>
        <p:txBody>
          <a:bodyPr lIns="90000" tIns="46800" bIns="46800" anchor="ctr" anchorCtr="0">
            <a:normAutofit/>
          </a:bodyPr>
          <a:lstStyle>
            <a:lvl1pPr marL="0" indent="0" algn="l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102C1161-7BA3-4E7E-98A6-D67FEB2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018C9CFA-2BC5-4D2F-A4AF-28566CAAC4B7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88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75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750C430F-6551-406F-934A-C452C5C29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4504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Säul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8000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3CD85-D26E-4387-AFE6-40AAC97315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982" y="950400"/>
            <a:ext cx="2016000" cy="252000"/>
          </a:xfrm>
          <a:solidFill>
            <a:schemeClr val="accent1">
              <a:alpha val="80000"/>
            </a:schemeClr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170E9AF-6E36-49A1-AD77-DEFF9A82C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erade Verbindung 9">
            <a:extLst>
              <a:ext uri="{FF2B5EF4-FFF2-40B4-BE49-F238E27FC236}">
                <a16:creationId xmlns:a16="http://schemas.microsoft.com/office/drawing/2014/main" id="{5D7A4D33-6E7B-4F05-A06F-CD69A31ED69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5ADE54-75A3-44C3-8276-D608E4F45C9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7982" y="1202399"/>
            <a:ext cx="2016000" cy="3312453"/>
          </a:xfrm>
          <a:solidFill>
            <a:schemeClr val="accent6"/>
          </a:solidFill>
        </p:spPr>
        <p:txBody>
          <a:bodyPr lIns="90000" tIns="90000" rIns="0" bIns="90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D3A983E7-C911-44AC-A5F1-6F2EFAA051F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19575" y="1202399"/>
            <a:ext cx="2052000" cy="3312453"/>
          </a:xfrm>
          <a:solidFill>
            <a:schemeClr val="accent6"/>
          </a:solidFill>
        </p:spPr>
        <p:txBody>
          <a:bodyPr lIns="90000" tIns="90000" rIns="0" bIns="90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300B4945-77A7-4673-97E6-A697898A8F7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08513" y="1202399"/>
            <a:ext cx="2016000" cy="3312453"/>
          </a:xfrm>
          <a:solidFill>
            <a:schemeClr val="accent6"/>
          </a:solidFill>
        </p:spPr>
        <p:txBody>
          <a:bodyPr lIns="90000" tIns="90000" rIns="0" bIns="90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5A59AC10-123B-46BC-963B-E9E50B4497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60000" y="1202399"/>
            <a:ext cx="2015792" cy="3312453"/>
          </a:xfrm>
          <a:solidFill>
            <a:schemeClr val="accent6"/>
          </a:solidFill>
        </p:spPr>
        <p:txBody>
          <a:bodyPr lIns="90000" tIns="90000" rIns="0" bIns="90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461B07A9-6987-4E70-B445-63AC1B49A1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19575" y="950400"/>
            <a:ext cx="2052000" cy="252000"/>
          </a:xfrm>
          <a:solidFill>
            <a:schemeClr val="accent1">
              <a:alpha val="80000"/>
            </a:schemeClr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D136D967-8471-4B8A-9213-429DEA8B576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8513" y="950400"/>
            <a:ext cx="2016000" cy="252000"/>
          </a:xfrm>
          <a:solidFill>
            <a:schemeClr val="accent1">
              <a:alpha val="80000"/>
            </a:schemeClr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B42B51EF-0BBA-48EB-81B1-36A779C5DDF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660000" y="950400"/>
            <a:ext cx="2015792" cy="252000"/>
          </a:xfrm>
          <a:solidFill>
            <a:schemeClr val="accent1">
              <a:alpha val="80000"/>
            </a:schemeClr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FA6E6FBE-19A8-4F55-9D00-F5283A331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196B62F2-4DD9-4D77-882A-94AE911290CD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885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+ 2 Texte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661AD2F-23BD-4656-9A00-61E317D749D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0" y="-1"/>
            <a:ext cx="9144000" cy="47672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durch Klicken auf das Symbol einfügen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0B4151E4-3E01-4556-B119-01ADBC6E882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18E0A7BD-311B-4802-8725-D45138821B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1F9F3-4FA8-4408-8AAE-86576563CD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8314" y="2116034"/>
            <a:ext cx="3855600" cy="455716"/>
          </a:xfrm>
        </p:spPr>
        <p:txBody>
          <a:bodyPr lIns="90000" rIns="90000">
            <a:norm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Unterüberschrift eingeben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3010BA46-77EB-43ED-9349-FAA71F34B21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8315" y="195263"/>
            <a:ext cx="3855600" cy="1908175"/>
          </a:xfrm>
          <a:noFill/>
        </p:spPr>
        <p:txBody>
          <a:bodyPr lIns="90000" tIns="90000" rIns="90000" bIns="90000" anchor="b" anchorCtr="0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4000" cap="all" baseline="0">
                <a:solidFill>
                  <a:schemeClr val="bg1"/>
                </a:solidFill>
              </a:defRPr>
            </a:lvl1pPr>
            <a:lvl2pPr marL="0" indent="0">
              <a:spcBef>
                <a:spcPts val="336"/>
              </a:spcBef>
              <a:buNone/>
              <a:defRPr sz="1800" cap="all" baseline="0"/>
            </a:lvl2pPr>
            <a:lvl3pPr marL="540000" indent="-176400">
              <a:defRPr sz="1400"/>
            </a:lvl3pPr>
          </a:lstStyle>
          <a:p>
            <a:pPr lvl="0"/>
            <a:r>
              <a:rPr lang="de-DE" dirty="0"/>
              <a:t>Überschrift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513" y="950913"/>
            <a:ext cx="4068000" cy="252413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6CAC7F8-A37B-4DD6-A8DA-301B9C49A5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8512" y="1203325"/>
            <a:ext cx="4068000" cy="1368425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numCol="2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/>
            </a:lvl1pPr>
            <a:lvl2pPr marL="360000">
              <a:spcBef>
                <a:spcPts val="400"/>
              </a:spcBef>
              <a:defRPr sz="1600"/>
            </a:lvl2pPr>
            <a:lvl3pPr marL="540000" indent="-180000">
              <a:defRPr sz="1400"/>
            </a:lvl3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513" y="2859090"/>
            <a:ext cx="4068000" cy="252413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820A56-4511-4465-8589-6A9A94740C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8512" y="3109915"/>
            <a:ext cx="4068000" cy="1404938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numCol="2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/>
            </a:lvl1pPr>
            <a:lvl2pPr marL="360000">
              <a:spcBef>
                <a:spcPts val="400"/>
              </a:spcBef>
              <a:defRPr sz="1600"/>
            </a:lvl2pPr>
            <a:lvl3pPr marL="540000" indent="-180000">
              <a:defRPr sz="1400"/>
            </a:lvl3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EE954D92-2256-49BB-A596-6B849ED3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086CDA61-0588-4AC9-957B-AD0C00B15CDB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19801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+ 4 Option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F969512D-55E0-4D31-9081-E7A1ECC282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72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3" y="2859088"/>
            <a:ext cx="269875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71D69E51-B153-4400-8ECF-850EB5B682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76938" y="2859088"/>
            <a:ext cx="269875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3" y="950914"/>
            <a:ext cx="269875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8" y="950913"/>
            <a:ext cx="269875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3EF4E-84FD-453C-A8DC-0D75744AE031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5976938" y="1203325"/>
            <a:ext cx="2700000" cy="1368000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/>
            </a:lvl1pPr>
            <a:lvl2pPr marL="360000" indent="-180000">
              <a:defRPr lang="de-DE" sz="1600" smtClean="0"/>
            </a:lvl2pPr>
            <a:lvl3pPr marL="540000" indent="-180000">
              <a:buFont typeface="Wingdings" panose="05000000000000000000" pitchFamily="2" charset="2"/>
              <a:buChar char="§"/>
              <a:defRPr lang="de-DE" sz="14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411C4B3A-BE8E-41E1-96AA-80AE1AED902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976938" y="3110400"/>
            <a:ext cx="2700000" cy="1368000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/>
            </a:lvl1pPr>
            <a:lvl2pPr marL="360000" indent="-180000">
              <a:defRPr lang="de-DE" sz="1600" smtClean="0"/>
            </a:lvl2pPr>
            <a:lvl3pPr marL="540000" indent="-180000">
              <a:buFont typeface="Wingdings" panose="05000000000000000000" pitchFamily="2" charset="2"/>
              <a:buChar char="§"/>
              <a:defRPr lang="de-DE" sz="14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6089DAA-5B92-4ED3-88A1-80885F06D1A5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68000" y="1203325"/>
            <a:ext cx="2700000" cy="1368000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/>
            </a:lvl1pPr>
            <a:lvl2pPr marL="360000" indent="-180000">
              <a:defRPr lang="de-DE" sz="1600" smtClean="0"/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lang="de-DE" sz="14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 	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7378D7A2-C27F-498B-98D8-21D503A9C4B7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000" y="3110400"/>
            <a:ext cx="2700000" cy="1368000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/>
            </a:lvl1pPr>
            <a:lvl2pPr marL="360000" indent="-180000">
              <a:defRPr lang="de-DE" sz="1600" smtClean="0"/>
            </a:lvl2pPr>
            <a:lvl3pPr marL="540000" indent="-180000">
              <a:buFont typeface="Wingdings" panose="05000000000000000000" pitchFamily="2" charset="2"/>
              <a:buChar char="§"/>
              <a:defRPr lang="de-DE" sz="14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2552E98-C3B0-4553-B795-473E6D5C9C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19B7F897-828C-4B81-B06C-ADC275E83D81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1F1CAB60-6668-48EF-A826-E6809E096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6F0671D-BD28-46C3-86DE-2C0373B07321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0866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Option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6" cy="63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3" y="950912"/>
            <a:ext cx="4103687" cy="162000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 algn="l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1" hasCustomPrompt="1"/>
          </p:nvPr>
        </p:nvSpPr>
        <p:spPr>
          <a:xfrm>
            <a:off x="4608513" y="950912"/>
            <a:ext cx="4067175" cy="1620000"/>
          </a:xfrm>
          <a:solidFill>
            <a:schemeClr val="accent6"/>
          </a:solidFill>
        </p:spPr>
        <p:txBody>
          <a:bodyPr vert="horz" lIns="90000" tIns="90000" rIns="90000" bIns="90000" rtlCol="0" anchor="t" anchorCtr="0">
            <a:normAutofit/>
          </a:bodyPr>
          <a:lstStyle>
            <a:lvl1pPr marL="180000" indent="-180000" algn="l">
              <a:buFont typeface="Wingdings" panose="05000000000000000000" pitchFamily="2" charset="2"/>
              <a:buChar char="§"/>
              <a:defRPr lang="de-DE" sz="1800" cap="none" baseline="0" dirty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2" hasCustomPrompt="1"/>
          </p:nvPr>
        </p:nvSpPr>
        <p:spPr>
          <a:xfrm>
            <a:off x="468313" y="2859088"/>
            <a:ext cx="4103687" cy="165600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 algn="l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8513" y="2858399"/>
            <a:ext cx="4067175" cy="1656000"/>
          </a:xfrm>
          <a:solidFill>
            <a:schemeClr val="accent6"/>
          </a:solidFill>
        </p:spPr>
        <p:txBody>
          <a:bodyPr vert="horz" lIns="90000" tIns="90000" rIns="90000" bIns="90000" rtlCol="0" anchor="t" anchorCtr="0">
            <a:normAutofit/>
          </a:bodyPr>
          <a:lstStyle>
            <a:lvl1pPr marL="180000" indent="-180000" algn="l">
              <a:buFont typeface="Wingdings" panose="05000000000000000000" pitchFamily="2" charset="2"/>
              <a:buChar char="§"/>
              <a:defRPr lang="de-DE" sz="1800" cap="none" baseline="0" dirty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FF403B-2743-4A4C-83D0-6D7211A70A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F54FE097-CC35-4A63-967C-B25C125304E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F32F056-E2E5-42D3-83E6-E4C17599D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8C8B6502-CCA5-4A7F-9E43-EA7D10634136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87090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Optionen + Text ob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1" y="2858400"/>
            <a:ext cx="4104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511" y="2858400"/>
            <a:ext cx="4068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1" y="950913"/>
            <a:ext cx="4104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513" y="950913"/>
            <a:ext cx="4068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CFAB628-0037-4F76-97B1-D8E8F5F34F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erade Verbindung 9">
            <a:extLst>
              <a:ext uri="{FF2B5EF4-FFF2-40B4-BE49-F238E27FC236}">
                <a16:creationId xmlns:a16="http://schemas.microsoft.com/office/drawing/2014/main" id="{87F69F90-E86F-4D5D-8D4A-C6E5DEA65C9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2B9FB-9EAC-4D58-A38A-5EDC3DE74071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8313" y="1203325"/>
            <a:ext cx="4104000" cy="1368425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5D51DD2-1006-4E5B-A149-FD36A04A7FC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8514" y="1203325"/>
            <a:ext cx="4067173" cy="1368425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AAD62FFB-14A3-4B4A-A7CB-A18A8BE0C788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68313" y="3110400"/>
            <a:ext cx="4104000" cy="1410355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4"/>
            <a:endParaRPr lang="de-DE" dirty="0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BFCF6B57-6E03-4FE5-9C95-30A274A99E0E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608515" y="3110400"/>
            <a:ext cx="4067172" cy="1410355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4"/>
            <a:endParaRPr lang="de-DE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D386181F-ECD0-49E6-9306-30EA922EF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CF671507-4A6F-4538-8F14-C75786FE3699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75282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lder + Text unt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516" y="4274314"/>
            <a:ext cx="4104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000" y="4274314"/>
            <a:ext cx="4068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516" y="2570400"/>
            <a:ext cx="4104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000" y="2570400"/>
            <a:ext cx="4068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98426FA1-2A06-4953-9905-C4DFEF98A47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67517" y="950399"/>
            <a:ext cx="4104000" cy="16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 einfügen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A4ED152-C9E6-415C-9C53-BD4FD22E886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08000" y="950399"/>
            <a:ext cx="4068000" cy="162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DF820A5-39C6-410A-BCBA-A97DA7635C8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517" y="2858400"/>
            <a:ext cx="4104000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AEFA1576-64CC-460F-BC0D-1A9DA8B7DF8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608000" y="2858400"/>
            <a:ext cx="4068000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6B4EFFD-6C5C-4D36-B89A-7465BB49EF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5C798A0C-73F5-4BAF-AC66-F7DDA11FAD1F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B84D318-A0FA-4002-A989-E43725155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BE70DF5-94FA-4078-95C5-5BA548495DDE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39796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Option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69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C8C9D72-7BAA-4E58-91C3-420A7BE0014B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8313" y="950913"/>
            <a:ext cx="2698750" cy="162000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80CB3976-CFF9-468D-AC30-264910CBFE16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203575" y="950913"/>
            <a:ext cx="2736850" cy="162000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2DAD02EE-7762-4845-A0E7-8E9BC6ED9C5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976936" y="950913"/>
            <a:ext cx="2700000" cy="162000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7" name="Inhaltsplatzhalter 6">
            <a:extLst>
              <a:ext uri="{FF2B5EF4-FFF2-40B4-BE49-F238E27FC236}">
                <a16:creationId xmlns:a16="http://schemas.microsoft.com/office/drawing/2014/main" id="{F44497F7-147C-4F37-8780-0EF00F05CC3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8313" y="2859088"/>
            <a:ext cx="2698750" cy="165735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6">
            <a:extLst>
              <a:ext uri="{FF2B5EF4-FFF2-40B4-BE49-F238E27FC236}">
                <a16:creationId xmlns:a16="http://schemas.microsoft.com/office/drawing/2014/main" id="{A6385DD6-C432-4FB2-88D8-5C6FA6C7DEE6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203575" y="2859088"/>
            <a:ext cx="2736850" cy="165735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FEBD9B02-B3D6-44DA-970D-A464BF69D6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976938" y="2859088"/>
            <a:ext cx="2700000" cy="165735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F812E15-1D7E-4089-889E-685B88C5E1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EC4F2544-D66D-47DE-B7F6-0FD769E21E71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3287456A-045A-4C31-B4B5-8E26FC3CE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3B58AE51-F3C8-4A1E-96E6-711CEA14D607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23875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Optionen + Text ob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1" y="28584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03575" y="2858400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71D69E51-B153-4400-8ECF-850EB5B682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76938" y="28584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2" y="950913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03575" y="950913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8" y="950913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B76D9AA-5DBC-424C-BFF2-B7A68D532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erade Verbindung 9">
            <a:extLst>
              <a:ext uri="{FF2B5EF4-FFF2-40B4-BE49-F238E27FC236}">
                <a16:creationId xmlns:a16="http://schemas.microsoft.com/office/drawing/2014/main" id="{05F1F2F8-EB34-472E-93EF-0925221E4E1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25956-2151-4736-ADA4-DF51EB87AB2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8312" y="1203326"/>
            <a:ext cx="2700000" cy="13680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8997C20-2E13-40C7-8509-9AFDA450B1C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203575" y="1203326"/>
            <a:ext cx="2736000" cy="13680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2D98D3B-9D78-4E29-93FA-06F97CDC855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976938" y="1203326"/>
            <a:ext cx="2700000" cy="13680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AA13479E-617B-44FE-9107-3B9128186C23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312" y="3110400"/>
            <a:ext cx="2700000" cy="14112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4"/>
            <a:endParaRPr lang="de-DE" dirty="0"/>
          </a:p>
        </p:txBody>
      </p:sp>
      <p:sp>
        <p:nvSpPr>
          <p:cNvPr id="27" name="Inhaltsplatzhalter 26">
            <a:extLst>
              <a:ext uri="{FF2B5EF4-FFF2-40B4-BE49-F238E27FC236}">
                <a16:creationId xmlns:a16="http://schemas.microsoft.com/office/drawing/2014/main" id="{D41B4674-B8E5-4C68-945E-DDB18C0B4221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203575" y="3110399"/>
            <a:ext cx="2736000" cy="14112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2"/>
            <a:endParaRPr lang="de-DE" dirty="0"/>
          </a:p>
        </p:txBody>
      </p:sp>
      <p:sp>
        <p:nvSpPr>
          <p:cNvPr id="29" name="Inhaltsplatzhalter 28">
            <a:extLst>
              <a:ext uri="{FF2B5EF4-FFF2-40B4-BE49-F238E27FC236}">
                <a16:creationId xmlns:a16="http://schemas.microsoft.com/office/drawing/2014/main" id="{F7FFF1E2-28E7-49CD-B6F9-4AF228CC42C7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5976937" y="3110400"/>
            <a:ext cx="2700000" cy="14112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</p:txBody>
      </p:sp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836FB0EE-F820-4049-AF91-FAA39EC2D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7C35491-97DB-4ED8-BFA8-C1944B442AC6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29848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Bilder + Text unt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3" y="25704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03575" y="2570400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6" y="25704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7420BC1-3902-4A1C-9880-B07B424E81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erade Verbindung 9">
            <a:extLst>
              <a:ext uri="{FF2B5EF4-FFF2-40B4-BE49-F238E27FC236}">
                <a16:creationId xmlns:a16="http://schemas.microsoft.com/office/drawing/2014/main" id="{A39178D2-E9B8-40C2-9E84-13ADCAFEE736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4">
            <a:extLst>
              <a:ext uri="{FF2B5EF4-FFF2-40B4-BE49-F238E27FC236}">
                <a16:creationId xmlns:a16="http://schemas.microsoft.com/office/drawing/2014/main" id="{90735CED-B47D-4A12-98F5-F478DE1D8D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8314" y="42732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ECC609FE-733C-406B-BA8E-2C40F9B84D4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203576" y="4273200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9" name="Textplatzhalter 4">
            <a:extLst>
              <a:ext uri="{FF2B5EF4-FFF2-40B4-BE49-F238E27FC236}">
                <a16:creationId xmlns:a16="http://schemas.microsoft.com/office/drawing/2014/main" id="{29068FB7-E2EA-4202-8EF9-3A5216C668D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76935" y="42732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AADB25A-3850-4B46-A4B4-EBA3CDF39F1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68314" y="950913"/>
            <a:ext cx="2700000" cy="162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2C4A5A5-5CB9-4D1E-ACB3-61A882DE8B0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203577" y="950914"/>
            <a:ext cx="2736000" cy="162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7CE006D9-CA09-4DEC-9925-094F4E11B29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976937" y="950914"/>
            <a:ext cx="2700000" cy="162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A35EF21-E4DE-4F49-8FEB-04459A7207C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68313" y="2859088"/>
            <a:ext cx="2700000" cy="1411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387AD13-9CBE-489B-BB3D-96655010550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03578" y="2859090"/>
            <a:ext cx="2736000" cy="1411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D9CAA2B9-066F-4414-B42C-764C96239D6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5976939" y="2859090"/>
            <a:ext cx="2700000" cy="1411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EA408991-C1F5-445D-9155-3FB03455F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90746DCB-3DE1-4F9C-A587-B3576CE00953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19461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äul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2" y="950913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03575" y="950913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8" y="950913"/>
            <a:ext cx="269875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B76D9AA-5DBC-424C-BFF2-B7A68D532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erade Verbindung 9">
            <a:extLst>
              <a:ext uri="{FF2B5EF4-FFF2-40B4-BE49-F238E27FC236}">
                <a16:creationId xmlns:a16="http://schemas.microsoft.com/office/drawing/2014/main" id="{05F1F2F8-EB34-472E-93EF-0925221E4E1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25956-2151-4736-ADA4-DF51EB87AB2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8312" y="1203326"/>
            <a:ext cx="2700000" cy="33120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8997C20-2E13-40C7-8509-9AFDA450B1C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203575" y="1203326"/>
            <a:ext cx="2736000" cy="33120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2D98D3B-9D78-4E29-93FA-06F97CDC855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976938" y="1203326"/>
            <a:ext cx="2698750" cy="33120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4D3FBB7-2129-4054-B00A-08A100F33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544E2B81-9E30-4D9D-9989-475E365E3BFF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236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312" y="205978"/>
            <a:ext cx="8207375" cy="6375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312" y="951571"/>
            <a:ext cx="8207375" cy="35648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7200" y="4882864"/>
            <a:ext cx="907976" cy="2061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76E4C62E-F4C1-874D-AE9A-A9DBA986D36B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Where Innovation Works</a:t>
            </a:r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04F8B86-77E6-8A40-895A-846525FFB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4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5" r:id="rId2"/>
    <p:sldLayoutId id="2147483896" r:id="rId3"/>
    <p:sldLayoutId id="2147483844" r:id="rId4"/>
    <p:sldLayoutId id="2147483962" r:id="rId5"/>
    <p:sldLayoutId id="2147484109" r:id="rId6"/>
    <p:sldLayoutId id="2147483812" r:id="rId7"/>
    <p:sldLayoutId id="2147484092" r:id="rId8"/>
    <p:sldLayoutId id="2147483828" r:id="rId9"/>
    <p:sldLayoutId id="2147483967" r:id="rId10"/>
    <p:sldLayoutId id="2147484029" r:id="rId11"/>
    <p:sldLayoutId id="2147483840" r:id="rId12"/>
    <p:sldLayoutId id="2147483816" r:id="rId13"/>
    <p:sldLayoutId id="2147483905" r:id="rId14"/>
    <p:sldLayoutId id="2147483820" r:id="rId15"/>
    <p:sldLayoutId id="2147483817" r:id="rId16"/>
    <p:sldLayoutId id="2147483851" r:id="rId17"/>
    <p:sldLayoutId id="2147483821" r:id="rId18"/>
    <p:sldLayoutId id="2147483822" r:id="rId19"/>
    <p:sldLayoutId id="2147483893" r:id="rId20"/>
    <p:sldLayoutId id="2147483899" r:id="rId21"/>
    <p:sldLayoutId id="2147483823" r:id="rId22"/>
    <p:sldLayoutId id="2147483819" r:id="rId23"/>
    <p:sldLayoutId id="2147483911" r:id="rId24"/>
    <p:sldLayoutId id="2147483910" r:id="rId25"/>
    <p:sldLayoutId id="2147484111" r:id="rId26"/>
    <p:sldLayoutId id="2147483916" r:id="rId27"/>
    <p:sldLayoutId id="2147483912" r:id="rId28"/>
    <p:sldLayoutId id="2147483917" r:id="rId29"/>
    <p:sldLayoutId id="2147483918" r:id="rId30"/>
    <p:sldLayoutId id="2147483973" r:id="rId31"/>
    <p:sldLayoutId id="2147483919" r:id="rId32"/>
    <p:sldLayoutId id="2147484113" r:id="rId33"/>
    <p:sldLayoutId id="2147484106" r:id="rId34"/>
    <p:sldLayoutId id="2147483975" r:id="rId35"/>
    <p:sldLayoutId id="2147483977" r:id="rId36"/>
    <p:sldLayoutId id="2147484086" r:id="rId37"/>
    <p:sldLayoutId id="2147483976" r:id="rId38"/>
    <p:sldLayoutId id="2147484090" r:id="rId39"/>
    <p:sldLayoutId id="2147483966" r:id="rId40"/>
    <p:sldLayoutId id="2147483974" r:id="rId41"/>
    <p:sldLayoutId id="2147484091" r:id="rId42"/>
    <p:sldLayoutId id="2147484103" r:id="rId43"/>
    <p:sldLayoutId id="2147483813" r:id="rId44"/>
    <p:sldLayoutId id="2147483814" r:id="rId45"/>
    <p:sldLayoutId id="2147483909" r:id="rId46"/>
    <p:sldLayoutId id="2147483960" r:id="rId47"/>
    <p:sldLayoutId id="2147483842" r:id="rId48"/>
    <p:sldLayoutId id="2147483824" r:id="rId49"/>
    <p:sldLayoutId id="2147484094" r:id="rId50"/>
    <p:sldLayoutId id="2147483825" r:id="rId51"/>
    <p:sldLayoutId id="2147484107" r:id="rId52"/>
    <p:sldLayoutId id="2147484098" r:id="rId53"/>
    <p:sldLayoutId id="2147483901" r:id="rId54"/>
    <p:sldLayoutId id="2147483961" r:id="rId55"/>
    <p:sldLayoutId id="2147484032" r:id="rId56"/>
    <p:sldLayoutId id="2147484033" r:id="rId57"/>
    <p:sldLayoutId id="2147484034" r:id="rId58"/>
    <p:sldLayoutId id="2147484035" r:id="rId59"/>
    <p:sldLayoutId id="2147484036" r:id="rId60"/>
    <p:sldLayoutId id="2147484041" r:id="rId61"/>
    <p:sldLayoutId id="2147484110" r:id="rId62"/>
    <p:sldLayoutId id="2147484038" r:id="rId63"/>
    <p:sldLayoutId id="2147484093" r:id="rId64"/>
    <p:sldLayoutId id="2147484039" r:id="rId65"/>
    <p:sldLayoutId id="2147484042" r:id="rId66"/>
    <p:sldLayoutId id="2147484043" r:id="rId67"/>
    <p:sldLayoutId id="2147484044" r:id="rId68"/>
    <p:sldLayoutId id="2147484045" r:id="rId69"/>
    <p:sldLayoutId id="2147484046" r:id="rId70"/>
    <p:sldLayoutId id="2147484047" r:id="rId71"/>
    <p:sldLayoutId id="2147484048" r:id="rId72"/>
    <p:sldLayoutId id="2147484053" r:id="rId73"/>
    <p:sldLayoutId id="2147484049" r:id="rId74"/>
    <p:sldLayoutId id="2147484050" r:id="rId75"/>
    <p:sldLayoutId id="2147484051" r:id="rId76"/>
    <p:sldLayoutId id="2147484052" r:id="rId77"/>
    <p:sldLayoutId id="2147484037" r:id="rId78"/>
    <p:sldLayoutId id="2147484062" r:id="rId79"/>
    <p:sldLayoutId id="2147484054" r:id="rId80"/>
    <p:sldLayoutId id="2147484055" r:id="rId81"/>
    <p:sldLayoutId id="2147484112" r:id="rId82"/>
    <p:sldLayoutId id="2147484057" r:id="rId83"/>
    <p:sldLayoutId id="2147484056" r:id="rId84"/>
    <p:sldLayoutId id="2147484058" r:id="rId85"/>
    <p:sldLayoutId id="2147484059" r:id="rId86"/>
    <p:sldLayoutId id="2147484061" r:id="rId87"/>
    <p:sldLayoutId id="2147484060" r:id="rId88"/>
    <p:sldLayoutId id="2147484115" r:id="rId89"/>
    <p:sldLayoutId id="2147484105" r:id="rId90"/>
    <p:sldLayoutId id="2147484087" r:id="rId91"/>
    <p:sldLayoutId id="2147484065" r:id="rId92"/>
    <p:sldLayoutId id="2147484071" r:id="rId93"/>
    <p:sldLayoutId id="2147484066" r:id="rId94"/>
    <p:sldLayoutId id="2147484102" r:id="rId95"/>
    <p:sldLayoutId id="2147484072" r:id="rId96"/>
    <p:sldLayoutId id="2147484067" r:id="rId97"/>
    <p:sldLayoutId id="2147484096" r:id="rId98"/>
    <p:sldLayoutId id="2147484104" r:id="rId99"/>
    <p:sldLayoutId id="2147484068" r:id="rId100"/>
    <p:sldLayoutId id="2147484069" r:id="rId101"/>
    <p:sldLayoutId id="2147484070" r:id="rId102"/>
    <p:sldLayoutId id="2147484074" r:id="rId103"/>
    <p:sldLayoutId id="2147484075" r:id="rId104"/>
    <p:sldLayoutId id="2147484076" r:id="rId105"/>
    <p:sldLayoutId id="2147484097" r:id="rId106"/>
    <p:sldLayoutId id="2147484078" r:id="rId107"/>
    <p:sldLayoutId id="2147484108" r:id="rId108"/>
    <p:sldLayoutId id="2147484099" r:id="rId109"/>
    <p:sldLayoutId id="2147484080" r:id="rId110"/>
    <p:sldLayoutId id="2147484081" r:id="rId111"/>
    <p:sldLayoutId id="2147484084" r:id="rId112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ts val="400"/>
        </a:spcBef>
        <a:buClr>
          <a:srgbClr val="EE7F00"/>
        </a:buClr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400"/>
        </a:spcBef>
        <a:buClr>
          <a:schemeClr val="tx2"/>
        </a:buClr>
        <a:buFont typeface="Wingdings" pitchFamily="2" charset="2"/>
        <a:buChar char="§"/>
        <a:tabLst>
          <a:tab pos="717550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4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400"/>
        </a:spcBef>
        <a:buFont typeface="Symbol" pitchFamily="18" charset="2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465" userDrawn="1">
          <p15:clr>
            <a:srgbClr val="F26B43"/>
          </p15:clr>
        </p15:guide>
        <p15:guide id="5" pos="295" userDrawn="1">
          <p15:clr>
            <a:srgbClr val="F26B43"/>
          </p15:clr>
        </p15:guide>
        <p15:guide id="14" orient="horz" pos="599" userDrawn="1">
          <p15:clr>
            <a:srgbClr val="F26B43"/>
          </p15:clr>
        </p15:guide>
        <p15:guide id="31" orient="horz" pos="123" userDrawn="1">
          <p15:clr>
            <a:srgbClr val="F26B43"/>
          </p15:clr>
        </p15:guide>
        <p15:guide id="32" orient="horz" pos="531" userDrawn="1">
          <p15:clr>
            <a:srgbClr val="F26B43"/>
          </p15:clr>
        </p15:guide>
        <p15:guide id="33" pos="2880" userDrawn="1">
          <p15:clr>
            <a:srgbClr val="F26B43"/>
          </p15:clr>
        </p15:guide>
        <p15:guide id="39" orient="horz" pos="1620" userDrawn="1">
          <p15:clr>
            <a:srgbClr val="F26B43"/>
          </p15:clr>
        </p15:guide>
        <p15:guide id="57" orient="horz" pos="2845" userDrawn="1">
          <p15:clr>
            <a:srgbClr val="F26B43"/>
          </p15:clr>
        </p15:guide>
        <p15:guide id="71" orient="horz" pos="30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3916D18-1D43-43D6-8C0A-6A436B625A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2CE88E-5BD2-4F0B-9DE0-7FB8CC977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EntschlüsselungsProgramm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35A8F5-85B6-4578-82A9-B7CDDFC5E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 und Cosima, 04.11.19</a:t>
            </a:r>
          </a:p>
        </p:txBody>
      </p:sp>
    </p:spTree>
    <p:extLst>
      <p:ext uri="{BB962C8B-B14F-4D97-AF65-F5344CB8AC3E}">
        <p14:creationId xmlns:p14="http://schemas.microsoft.com/office/powerpoint/2010/main" val="34645897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20FB754-0B15-3D40-8BCC-E1CAF04E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Ceasar</a:t>
            </a:r>
            <a:r>
              <a:rPr lang="de-DE" dirty="0"/>
              <a:t> </a:t>
            </a:r>
            <a:r>
              <a:rPr lang="de-DE" dirty="0" err="1"/>
              <a:t>cipher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24A31F-B4E7-024B-9DCA-D3D8AAEFFD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Symmetrisches Verschlüsselungsverfahren</a:t>
            </a:r>
          </a:p>
          <a:p>
            <a:r>
              <a:rPr lang="de-DE" dirty="0"/>
              <a:t>Eins der einfachsten und unsichersten</a:t>
            </a:r>
          </a:p>
          <a:p>
            <a:r>
              <a:rPr lang="de-DE" dirty="0"/>
              <a:t>Benannt nach Julius </a:t>
            </a:r>
            <a:r>
              <a:rPr lang="de-DE" dirty="0" err="1"/>
              <a:t>Ceasar</a:t>
            </a:r>
            <a:endParaRPr lang="de-DE" dirty="0"/>
          </a:p>
          <a:p>
            <a:r>
              <a:rPr lang="de-DE" dirty="0"/>
              <a:t>Verschlüsselung: Zeichen eines Alphabets um bestimmte Zahl (</a:t>
            </a:r>
            <a:r>
              <a:rPr lang="de-DE" dirty="0" err="1"/>
              <a:t>key</a:t>
            </a:r>
            <a:r>
              <a:rPr lang="de-DE" dirty="0"/>
              <a:t>) nach rechts verschieben</a:t>
            </a:r>
          </a:p>
          <a:p>
            <a:r>
              <a:rPr lang="de-DE" dirty="0"/>
              <a:t>Entschlüsselung: Zeichen eines Alphabets um gleiche Zahl (</a:t>
            </a:r>
            <a:r>
              <a:rPr lang="de-DE" dirty="0" err="1"/>
              <a:t>key</a:t>
            </a:r>
            <a:r>
              <a:rPr lang="de-DE" dirty="0"/>
              <a:t>) nach links verschieben</a:t>
            </a:r>
          </a:p>
        </p:txBody>
      </p:sp>
    </p:spTree>
    <p:extLst>
      <p:ext uri="{BB962C8B-B14F-4D97-AF65-F5344CB8AC3E}">
        <p14:creationId xmlns:p14="http://schemas.microsoft.com/office/powerpoint/2010/main" val="17512347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E161E3-CB43-4ACA-AB36-1F801411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Entschlüsselung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7539C32-DA87-4569-A0A6-4C99AA4BD6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Datei auslesen</a:t>
            </a:r>
          </a:p>
          <a:p>
            <a:r>
              <a:rPr lang="de-DE" dirty="0"/>
              <a:t>Datei in einzelne Zeilen aufteilen</a:t>
            </a:r>
          </a:p>
          <a:p>
            <a:r>
              <a:rPr lang="de-DE" dirty="0"/>
              <a:t>Jedes Zeichen einzeln mit </a:t>
            </a:r>
            <a:r>
              <a:rPr lang="de-DE" dirty="0" err="1"/>
              <a:t>key</a:t>
            </a:r>
            <a:r>
              <a:rPr lang="de-DE" dirty="0"/>
              <a:t> (und </a:t>
            </a:r>
            <a:r>
              <a:rPr lang="de-DE" dirty="0" err="1"/>
              <a:t>seed</a:t>
            </a:r>
            <a:r>
              <a:rPr lang="de-DE" dirty="0"/>
              <a:t>*) entschlüsseln</a:t>
            </a:r>
          </a:p>
          <a:p>
            <a:r>
              <a:rPr lang="de-DE" dirty="0"/>
              <a:t>Wieder zusammensetzen</a:t>
            </a:r>
          </a:p>
          <a:p>
            <a:r>
              <a:rPr lang="de-DE" dirty="0"/>
              <a:t>In Datei speichern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*zufällige Zahl, zur Vermischung des Alphabets</a:t>
            </a:r>
          </a:p>
        </p:txBody>
      </p:sp>
    </p:spTree>
    <p:extLst>
      <p:ext uri="{BB962C8B-B14F-4D97-AF65-F5344CB8AC3E}">
        <p14:creationId xmlns:p14="http://schemas.microsoft.com/office/powerpoint/2010/main" val="6006569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6469B-B146-46C0-A02E-8FBB3815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Entschlüsselung – Use-Case-Diagramm</a:t>
            </a:r>
          </a:p>
        </p:txBody>
      </p:sp>
      <p:pic>
        <p:nvPicPr>
          <p:cNvPr id="11" name="Bildplatzhalter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488B0A4-C2D0-43E6-A5E8-AEE7D5D3A6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" t="13996" r="3655"/>
          <a:stretch/>
        </p:blipFill>
        <p:spPr>
          <a:xfrm>
            <a:off x="1872456" y="1089025"/>
            <a:ext cx="5399087" cy="2965450"/>
          </a:xfrm>
        </p:spPr>
      </p:pic>
    </p:spTree>
    <p:extLst>
      <p:ext uri="{BB962C8B-B14F-4D97-AF65-F5344CB8AC3E}">
        <p14:creationId xmlns:p14="http://schemas.microsoft.com/office/powerpoint/2010/main" val="13038057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0EE4763-420B-45CA-A808-C8223529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Entschlüsselung – </a:t>
            </a:r>
            <a:r>
              <a:rPr lang="de-DE" dirty="0" err="1"/>
              <a:t>KlassenDiagramm</a:t>
            </a:r>
            <a:endParaRPr lang="de-DE" dirty="0"/>
          </a:p>
        </p:txBody>
      </p:sp>
      <p:pic>
        <p:nvPicPr>
          <p:cNvPr id="8" name="Bild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CADBCD2-C07F-48FD-BC04-B58FA6E3AD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" t="7706" r="1498"/>
          <a:stretch/>
        </p:blipFill>
        <p:spPr>
          <a:xfrm>
            <a:off x="2269331" y="1012825"/>
            <a:ext cx="4605337" cy="3117850"/>
          </a:xfrm>
        </p:spPr>
      </p:pic>
    </p:spTree>
    <p:extLst>
      <p:ext uri="{BB962C8B-B14F-4D97-AF65-F5344CB8AC3E}">
        <p14:creationId xmlns:p14="http://schemas.microsoft.com/office/powerpoint/2010/main" val="3032712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Gras, draußen, Katze, Tier enthält.&#10;&#10;Automatisch generierte Beschreibung">
            <a:extLst>
              <a:ext uri="{FF2B5EF4-FFF2-40B4-BE49-F238E27FC236}">
                <a16:creationId xmlns:a16="http://schemas.microsoft.com/office/drawing/2014/main" id="{2E8B16BF-DB7F-4513-AAAD-26D70D11228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" b="1541"/>
          <a:stretch>
            <a:fillRect/>
          </a:stretch>
        </p:blipFill>
        <p:spPr>
          <a:xfrm>
            <a:off x="4948164" y="1339851"/>
            <a:ext cx="3943424" cy="2547938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196046-55A2-4B27-8AD5-CB1E0BD1CD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de-DE" sz="2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B7BAF1-DFB3-4BB6-AC6F-85A1321F7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67199" y="1392371"/>
            <a:ext cx="3505354" cy="368507"/>
          </a:xfrm>
        </p:spPr>
        <p:txBody>
          <a:bodyPr/>
          <a:lstStyle/>
          <a:p>
            <a:pPr algn="ctr"/>
            <a:r>
              <a:rPr lang="de-DE" sz="3200" dirty="0"/>
              <a:t>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DF0BAD-69E2-481C-B4E7-C78EF1C5E7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83214" y="3646489"/>
            <a:ext cx="3508374" cy="241300"/>
          </a:xfrm>
        </p:spPr>
        <p:txBody>
          <a:bodyPr>
            <a:normAutofit/>
          </a:bodyPr>
          <a:lstStyle/>
          <a:p>
            <a:r>
              <a:rPr lang="de-DE" sz="800" dirty="0"/>
              <a:t>https://petraott.com/das-laecheln-der-katze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741DDA6-E9AB-44CA-A42A-693DBFA05B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62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jambit_präsentationsvorlage_2018">
  <a:themeElements>
    <a:clrScheme name="jambit Corporate Colours">
      <a:dk1>
        <a:srgbClr val="B2B2B2"/>
      </a:dk1>
      <a:lt1>
        <a:srgbClr val="FFFFFF"/>
      </a:lt1>
      <a:dk2>
        <a:srgbClr val="585859"/>
      </a:dk2>
      <a:lt2>
        <a:srgbClr val="FEF3EC"/>
      </a:lt2>
      <a:accent1>
        <a:srgbClr val="EE7F00"/>
      </a:accent1>
      <a:accent2>
        <a:srgbClr val="009A2A"/>
      </a:accent2>
      <a:accent3>
        <a:srgbClr val="FFDB00"/>
      </a:accent3>
      <a:accent4>
        <a:srgbClr val="D41800"/>
      </a:accent4>
      <a:accent5>
        <a:srgbClr val="F2F2F2"/>
      </a:accent5>
      <a:accent6>
        <a:srgbClr val="404040"/>
      </a:accent6>
      <a:hlink>
        <a:srgbClr val="EF7D00"/>
      </a:hlink>
      <a:folHlink>
        <a:srgbClr val="575756"/>
      </a:folHlink>
    </a:clrScheme>
    <a:fontScheme name="jambi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accent1"/>
          </a:solidFill>
        </a:ln>
      </a:spPr>
      <a:bodyPr rtlCol="0" anchor="ctr">
        <a:normAutofit fontScale="85000" lnSpcReduction="10000"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_jambit-Folienmaster_leer" id="{1CD4C8D1-D295-7C40-967A-A009BDD3C176}" vid="{3BA411FF-109F-AD4D-AD5E-5C3EBC1A6B1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2019_jambit-Folienmaster_leer</Template>
  <TotalTime>0</TotalTime>
  <Words>92</Words>
  <Application>Microsoft Office PowerPoint</Application>
  <PresentationFormat>Bildschirmpräsentation 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jambit_präsentationsvorlage_2018</vt:lpstr>
      <vt:lpstr>EntschlüsselungsProgramm</vt:lpstr>
      <vt:lpstr>Ceasar cipher</vt:lpstr>
      <vt:lpstr>Entschlüsselung</vt:lpstr>
      <vt:lpstr>Entschlüsselung – Use-Case-Diagramm</vt:lpstr>
      <vt:lpstr>Entschlüsselung – KlassenDiagramm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 eingeben</dc:title>
  <dc:creator>Cosima Eisenschmid</dc:creator>
  <cp:lastModifiedBy>Cosima Eisenschmid</cp:lastModifiedBy>
  <cp:revision>21</cp:revision>
  <cp:lastPrinted>2018-02-23T18:55:13Z</cp:lastPrinted>
  <dcterms:created xsi:type="dcterms:W3CDTF">2019-10-31T10:12:55Z</dcterms:created>
  <dcterms:modified xsi:type="dcterms:W3CDTF">2019-11-04T09:34:22Z</dcterms:modified>
</cp:coreProperties>
</file>