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5" r:id="rId1"/>
  </p:sldMasterIdLst>
  <p:notesMasterIdLst>
    <p:notesMasterId r:id="rId32"/>
  </p:notesMasterIdLst>
  <p:sldIdLst>
    <p:sldId id="256" r:id="rId2"/>
    <p:sldId id="2032093849" r:id="rId3"/>
    <p:sldId id="307" r:id="rId4"/>
    <p:sldId id="2032093832" r:id="rId5"/>
    <p:sldId id="2032093825" r:id="rId6"/>
    <p:sldId id="2032093827" r:id="rId7"/>
    <p:sldId id="2032093850" r:id="rId8"/>
    <p:sldId id="2032093846" r:id="rId9"/>
    <p:sldId id="2032093851" r:id="rId10"/>
    <p:sldId id="2032093852" r:id="rId11"/>
    <p:sldId id="2032093853" r:id="rId12"/>
    <p:sldId id="2032093854" r:id="rId13"/>
    <p:sldId id="2032093822" r:id="rId14"/>
    <p:sldId id="2032093823" r:id="rId15"/>
    <p:sldId id="2032093837" r:id="rId16"/>
    <p:sldId id="2032093847" r:id="rId17"/>
    <p:sldId id="2032093848" r:id="rId18"/>
    <p:sldId id="2032093833" r:id="rId19"/>
    <p:sldId id="2032093834" r:id="rId20"/>
    <p:sldId id="2032093820" r:id="rId21"/>
    <p:sldId id="2032093838" r:id="rId22"/>
    <p:sldId id="2032093839" r:id="rId23"/>
    <p:sldId id="2032093835" r:id="rId24"/>
    <p:sldId id="2032093840" r:id="rId25"/>
    <p:sldId id="2032093841" r:id="rId26"/>
    <p:sldId id="2032093842" r:id="rId27"/>
    <p:sldId id="2032093836" r:id="rId28"/>
    <p:sldId id="2032093843" r:id="rId29"/>
    <p:sldId id="2032093844" r:id="rId30"/>
    <p:sldId id="2032093845" r:id="rId31"/>
  </p:sldIdLst>
  <p:sldSz cx="9144000" cy="6858000" type="screen4x3"/>
  <p:notesSz cx="7010400" cy="92964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 TOC" id="{1AA2B4E7-08F8-4422-B7B5-A8D2153BA9BA}">
          <p14:sldIdLst>
            <p14:sldId id="256"/>
            <p14:sldId id="2032093849"/>
            <p14:sldId id="307"/>
          </p14:sldIdLst>
        </p14:section>
        <p14:section name="USER SOP" id="{2524B63B-7E14-4E36-AE34-27FB6FD9F64C}">
          <p14:sldIdLst>
            <p14:sldId id="2032093832"/>
            <p14:sldId id="2032093825"/>
            <p14:sldId id="2032093827"/>
            <p14:sldId id="2032093850"/>
            <p14:sldId id="2032093846"/>
            <p14:sldId id="2032093851"/>
            <p14:sldId id="2032093852"/>
            <p14:sldId id="2032093853"/>
            <p14:sldId id="2032093854"/>
            <p14:sldId id="2032093822"/>
            <p14:sldId id="2032093823"/>
            <p14:sldId id="2032093837"/>
            <p14:sldId id="2032093847"/>
            <p14:sldId id="2032093848"/>
          </p14:sldIdLst>
        </p14:section>
        <p14:section name="ADMIN SOP" id="{0FC2E4DF-0A49-4159-9D59-AE452FCE76A4}">
          <p14:sldIdLst>
            <p14:sldId id="2032093833"/>
            <p14:sldId id="2032093834"/>
            <p14:sldId id="2032093820"/>
            <p14:sldId id="2032093838"/>
            <p14:sldId id="2032093839"/>
            <p14:sldId id="2032093835"/>
            <p14:sldId id="2032093840"/>
            <p14:sldId id="2032093841"/>
            <p14:sldId id="2032093842"/>
            <p14:sldId id="2032093836"/>
            <p14:sldId id="2032093843"/>
            <p14:sldId id="2032093844"/>
            <p14:sldId id="20320938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9B"/>
    <a:srgbClr val="009AE0"/>
    <a:srgbClr val="8603D7"/>
    <a:srgbClr val="FF09ED"/>
    <a:srgbClr val="898989"/>
    <a:srgbClr val="E2E3E4"/>
    <a:srgbClr val="F2F2F2"/>
    <a:srgbClr val="95B3D8"/>
    <a:srgbClr val="33333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93" autoAdjust="0"/>
    <p:restoredTop sz="94404" autoAdjust="0"/>
  </p:normalViewPr>
  <p:slideViewPr>
    <p:cSldViewPr snapToGrid="0">
      <p:cViewPr>
        <p:scale>
          <a:sx n="100" d="100"/>
          <a:sy n="100" d="100"/>
        </p:scale>
        <p:origin x="2142" y="240"/>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CF4BF-A5B4-43CB-9F44-9D415BE3A964}"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16E5DCE-3DF0-4991-9A43-5CE643DCC8FC}">
      <dgm:prSet/>
      <dgm:spPr/>
      <dgm:t>
        <a:bodyPr/>
        <a:lstStyle/>
        <a:p>
          <a:r>
            <a:rPr lang="en-US"/>
            <a:t>Ensure voting has occurred </a:t>
          </a:r>
        </a:p>
      </dgm:t>
    </dgm:pt>
    <dgm:pt modelId="{8E88C0CA-B918-4456-B5BC-E0BD4311D7C2}" type="parTrans" cxnId="{25804802-7C6C-4FD0-A1A5-810B00EA97DD}">
      <dgm:prSet/>
      <dgm:spPr/>
      <dgm:t>
        <a:bodyPr/>
        <a:lstStyle/>
        <a:p>
          <a:endParaRPr lang="en-US"/>
        </a:p>
      </dgm:t>
    </dgm:pt>
    <dgm:pt modelId="{6DE8C49E-D59F-4A8D-9B24-7A578B1A6BC1}" type="sibTrans" cxnId="{25804802-7C6C-4FD0-A1A5-810B00EA97DD}">
      <dgm:prSet/>
      <dgm:spPr/>
      <dgm:t>
        <a:bodyPr/>
        <a:lstStyle/>
        <a:p>
          <a:endParaRPr lang="en-US"/>
        </a:p>
      </dgm:t>
    </dgm:pt>
    <dgm:pt modelId="{35CE86C8-B63A-4F01-B121-4A604AE3F037}">
      <dgm:prSet/>
      <dgm:spPr/>
      <dgm:t>
        <a:bodyPr/>
        <a:lstStyle/>
        <a:p>
          <a:r>
            <a:rPr lang="en-US"/>
            <a:t>Move projects from Ready for Voting to Ready for Review before running</a:t>
          </a:r>
        </a:p>
      </dgm:t>
    </dgm:pt>
    <dgm:pt modelId="{FF9BACB5-7548-43FD-8E61-C8434318891B}" type="parTrans" cxnId="{16B086D5-A915-4D30-A0E5-E8205A6A191A}">
      <dgm:prSet/>
      <dgm:spPr/>
      <dgm:t>
        <a:bodyPr/>
        <a:lstStyle/>
        <a:p>
          <a:endParaRPr lang="en-US"/>
        </a:p>
      </dgm:t>
    </dgm:pt>
    <dgm:pt modelId="{24F0E5AC-4C3E-4205-B40A-3B7765D1D515}" type="sibTrans" cxnId="{16B086D5-A915-4D30-A0E5-E8205A6A191A}">
      <dgm:prSet/>
      <dgm:spPr/>
      <dgm:t>
        <a:bodyPr/>
        <a:lstStyle/>
        <a:p>
          <a:endParaRPr lang="en-US"/>
        </a:p>
      </dgm:t>
    </dgm:pt>
    <dgm:pt modelId="{37AFD97E-8196-47B7-B8CB-358847797045}">
      <dgm:prSet/>
      <dgm:spPr/>
      <dgm:t>
        <a:bodyPr/>
        <a:lstStyle/>
        <a:p>
          <a:r>
            <a:rPr lang="en-US" dirty="0"/>
            <a:t>Clear google form of old projects (not necessary, but speeds up script)</a:t>
          </a:r>
        </a:p>
      </dgm:t>
    </dgm:pt>
    <dgm:pt modelId="{A4E0CD50-D246-4D85-8650-0B1314F937DF}" type="parTrans" cxnId="{70C40640-B755-4B30-A8B7-3613C5D7622D}">
      <dgm:prSet/>
      <dgm:spPr/>
      <dgm:t>
        <a:bodyPr/>
        <a:lstStyle/>
        <a:p>
          <a:endParaRPr lang="en-US"/>
        </a:p>
      </dgm:t>
    </dgm:pt>
    <dgm:pt modelId="{F4898B6F-216A-4A0D-9467-817AE0B97887}" type="sibTrans" cxnId="{70C40640-B755-4B30-A8B7-3613C5D7622D}">
      <dgm:prSet/>
      <dgm:spPr/>
      <dgm:t>
        <a:bodyPr/>
        <a:lstStyle/>
        <a:p>
          <a:endParaRPr lang="en-US"/>
        </a:p>
      </dgm:t>
    </dgm:pt>
    <dgm:pt modelId="{0BA89E87-3585-4435-9A84-0A27EC5F9441}" type="pres">
      <dgm:prSet presAssocID="{A87CF4BF-A5B4-43CB-9F44-9D415BE3A964}" presName="root" presStyleCnt="0">
        <dgm:presLayoutVars>
          <dgm:dir/>
          <dgm:resizeHandles val="exact"/>
        </dgm:presLayoutVars>
      </dgm:prSet>
      <dgm:spPr/>
    </dgm:pt>
    <dgm:pt modelId="{63E77538-76D8-4244-AA01-930D9290D4D6}" type="pres">
      <dgm:prSet presAssocID="{B16E5DCE-3DF0-4991-9A43-5CE643DCC8FC}" presName="compNode" presStyleCnt="0"/>
      <dgm:spPr/>
    </dgm:pt>
    <dgm:pt modelId="{8796AD25-E5E7-495D-ACAA-B32EF804450A}" type="pres">
      <dgm:prSet presAssocID="{B16E5DCE-3DF0-4991-9A43-5CE643DCC8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173AD614-0306-491A-B55A-2705CB0D369D}" type="pres">
      <dgm:prSet presAssocID="{B16E5DCE-3DF0-4991-9A43-5CE643DCC8FC}" presName="spaceRect" presStyleCnt="0"/>
      <dgm:spPr/>
    </dgm:pt>
    <dgm:pt modelId="{FBE9C7DF-F599-4C4D-8D35-7D8062F2E648}" type="pres">
      <dgm:prSet presAssocID="{B16E5DCE-3DF0-4991-9A43-5CE643DCC8FC}" presName="textRect" presStyleLbl="revTx" presStyleIdx="0" presStyleCnt="3">
        <dgm:presLayoutVars>
          <dgm:chMax val="1"/>
          <dgm:chPref val="1"/>
        </dgm:presLayoutVars>
      </dgm:prSet>
      <dgm:spPr/>
    </dgm:pt>
    <dgm:pt modelId="{F7182B91-1F3D-4839-AFC1-52C70F8107AD}" type="pres">
      <dgm:prSet presAssocID="{6DE8C49E-D59F-4A8D-9B24-7A578B1A6BC1}" presName="sibTrans" presStyleCnt="0"/>
      <dgm:spPr/>
    </dgm:pt>
    <dgm:pt modelId="{72589739-2554-4135-9F0E-2C5E5C6274CD}" type="pres">
      <dgm:prSet presAssocID="{35CE86C8-B63A-4F01-B121-4A604AE3F037}" presName="compNode" presStyleCnt="0"/>
      <dgm:spPr/>
    </dgm:pt>
    <dgm:pt modelId="{676EEE9F-8A92-449C-85C9-39011FD62498}" type="pres">
      <dgm:prSet presAssocID="{35CE86C8-B63A-4F01-B121-4A604AE3F037}"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vron arrows with solid fill"/>
        </a:ext>
      </dgm:extLst>
    </dgm:pt>
    <dgm:pt modelId="{6EA6484A-2A2A-49B8-B8C7-88C8A00984F9}" type="pres">
      <dgm:prSet presAssocID="{35CE86C8-B63A-4F01-B121-4A604AE3F037}" presName="spaceRect" presStyleCnt="0"/>
      <dgm:spPr/>
    </dgm:pt>
    <dgm:pt modelId="{6F725F92-ABE0-4D80-847B-714A898E4855}" type="pres">
      <dgm:prSet presAssocID="{35CE86C8-B63A-4F01-B121-4A604AE3F037}" presName="textRect" presStyleLbl="revTx" presStyleIdx="1" presStyleCnt="3">
        <dgm:presLayoutVars>
          <dgm:chMax val="1"/>
          <dgm:chPref val="1"/>
        </dgm:presLayoutVars>
      </dgm:prSet>
      <dgm:spPr/>
    </dgm:pt>
    <dgm:pt modelId="{DE0E79F1-7EEC-4F1B-8624-23FDEC7EE5BD}" type="pres">
      <dgm:prSet presAssocID="{24F0E5AC-4C3E-4205-B40A-3B7765D1D515}" presName="sibTrans" presStyleCnt="0"/>
      <dgm:spPr/>
    </dgm:pt>
    <dgm:pt modelId="{580248B9-05D5-4F9D-890F-332CA9150251}" type="pres">
      <dgm:prSet presAssocID="{37AFD97E-8196-47B7-B8CB-358847797045}" presName="compNode" presStyleCnt="0"/>
      <dgm:spPr/>
    </dgm:pt>
    <dgm:pt modelId="{9134F80C-FC63-4D1F-93A4-9B9115EEF8E4}" type="pres">
      <dgm:prSet presAssocID="{37AFD97E-8196-47B7-B8CB-358847797045}"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outline"/>
        </a:ext>
      </dgm:extLst>
    </dgm:pt>
    <dgm:pt modelId="{64E4A08A-1B60-4E3D-9A55-D24B5FB56E41}" type="pres">
      <dgm:prSet presAssocID="{37AFD97E-8196-47B7-B8CB-358847797045}" presName="spaceRect" presStyleCnt="0"/>
      <dgm:spPr/>
    </dgm:pt>
    <dgm:pt modelId="{AFD4172E-BD32-4238-8D31-4C113CA4498E}" type="pres">
      <dgm:prSet presAssocID="{37AFD97E-8196-47B7-B8CB-358847797045}" presName="textRect" presStyleLbl="revTx" presStyleIdx="2" presStyleCnt="3">
        <dgm:presLayoutVars>
          <dgm:chMax val="1"/>
          <dgm:chPref val="1"/>
        </dgm:presLayoutVars>
      </dgm:prSet>
      <dgm:spPr/>
    </dgm:pt>
  </dgm:ptLst>
  <dgm:cxnLst>
    <dgm:cxn modelId="{25804802-7C6C-4FD0-A1A5-810B00EA97DD}" srcId="{A87CF4BF-A5B4-43CB-9F44-9D415BE3A964}" destId="{B16E5DCE-3DF0-4991-9A43-5CE643DCC8FC}" srcOrd="0" destOrd="0" parTransId="{8E88C0CA-B918-4456-B5BC-E0BD4311D7C2}" sibTransId="{6DE8C49E-D59F-4A8D-9B24-7A578B1A6BC1}"/>
    <dgm:cxn modelId="{70C40640-B755-4B30-A8B7-3613C5D7622D}" srcId="{A87CF4BF-A5B4-43CB-9F44-9D415BE3A964}" destId="{37AFD97E-8196-47B7-B8CB-358847797045}" srcOrd="2" destOrd="0" parTransId="{A4E0CD50-D246-4D85-8650-0B1314F937DF}" sibTransId="{F4898B6F-216A-4A0D-9467-817AE0B97887}"/>
    <dgm:cxn modelId="{F388216F-6D66-44ED-8EB8-70DE85062F89}" type="presOf" srcId="{35CE86C8-B63A-4F01-B121-4A604AE3F037}" destId="{6F725F92-ABE0-4D80-847B-714A898E4855}" srcOrd="0" destOrd="0" presId="urn:microsoft.com/office/officeart/2018/2/layout/IconLabelList"/>
    <dgm:cxn modelId="{78AD098A-7EE4-4351-8272-4F4DC84E335E}" type="presOf" srcId="{37AFD97E-8196-47B7-B8CB-358847797045}" destId="{AFD4172E-BD32-4238-8D31-4C113CA4498E}" srcOrd="0" destOrd="0" presId="urn:microsoft.com/office/officeart/2018/2/layout/IconLabelList"/>
    <dgm:cxn modelId="{7D97D3B8-F370-4A08-9222-439800629879}" type="presOf" srcId="{A87CF4BF-A5B4-43CB-9F44-9D415BE3A964}" destId="{0BA89E87-3585-4435-9A84-0A27EC5F9441}" srcOrd="0" destOrd="0" presId="urn:microsoft.com/office/officeart/2018/2/layout/IconLabelList"/>
    <dgm:cxn modelId="{16B086D5-A915-4D30-A0E5-E8205A6A191A}" srcId="{A87CF4BF-A5B4-43CB-9F44-9D415BE3A964}" destId="{35CE86C8-B63A-4F01-B121-4A604AE3F037}" srcOrd="1" destOrd="0" parTransId="{FF9BACB5-7548-43FD-8E61-C8434318891B}" sibTransId="{24F0E5AC-4C3E-4205-B40A-3B7765D1D515}"/>
    <dgm:cxn modelId="{7EAD3BE8-70B9-47FF-B28A-B7CCD6E4DABC}" type="presOf" srcId="{B16E5DCE-3DF0-4991-9A43-5CE643DCC8FC}" destId="{FBE9C7DF-F599-4C4D-8D35-7D8062F2E648}" srcOrd="0" destOrd="0" presId="urn:microsoft.com/office/officeart/2018/2/layout/IconLabelList"/>
    <dgm:cxn modelId="{4899CE57-5477-42A4-9DAE-4E9CAA4B3841}" type="presParOf" srcId="{0BA89E87-3585-4435-9A84-0A27EC5F9441}" destId="{63E77538-76D8-4244-AA01-930D9290D4D6}" srcOrd="0" destOrd="0" presId="urn:microsoft.com/office/officeart/2018/2/layout/IconLabelList"/>
    <dgm:cxn modelId="{9F17EF68-631E-44BB-9225-FEC03F21746D}" type="presParOf" srcId="{63E77538-76D8-4244-AA01-930D9290D4D6}" destId="{8796AD25-E5E7-495D-ACAA-B32EF804450A}" srcOrd="0" destOrd="0" presId="urn:microsoft.com/office/officeart/2018/2/layout/IconLabelList"/>
    <dgm:cxn modelId="{DCDBC35E-7BCB-47B2-A9B9-908736A4AFF0}" type="presParOf" srcId="{63E77538-76D8-4244-AA01-930D9290D4D6}" destId="{173AD614-0306-491A-B55A-2705CB0D369D}" srcOrd="1" destOrd="0" presId="urn:microsoft.com/office/officeart/2018/2/layout/IconLabelList"/>
    <dgm:cxn modelId="{0E5B98DA-1568-4D80-AD74-4DC7691FA3D3}" type="presParOf" srcId="{63E77538-76D8-4244-AA01-930D9290D4D6}" destId="{FBE9C7DF-F599-4C4D-8D35-7D8062F2E648}" srcOrd="2" destOrd="0" presId="urn:microsoft.com/office/officeart/2018/2/layout/IconLabelList"/>
    <dgm:cxn modelId="{4BB5BE7C-BF35-448F-9614-257026F6D8C7}" type="presParOf" srcId="{0BA89E87-3585-4435-9A84-0A27EC5F9441}" destId="{F7182B91-1F3D-4839-AFC1-52C70F8107AD}" srcOrd="1" destOrd="0" presId="urn:microsoft.com/office/officeart/2018/2/layout/IconLabelList"/>
    <dgm:cxn modelId="{22DA43C5-98C3-4D7B-8FAD-25E62E084F6A}" type="presParOf" srcId="{0BA89E87-3585-4435-9A84-0A27EC5F9441}" destId="{72589739-2554-4135-9F0E-2C5E5C6274CD}" srcOrd="2" destOrd="0" presId="urn:microsoft.com/office/officeart/2018/2/layout/IconLabelList"/>
    <dgm:cxn modelId="{471A6CAB-53BF-446D-AEF1-28B9C6503993}" type="presParOf" srcId="{72589739-2554-4135-9F0E-2C5E5C6274CD}" destId="{676EEE9F-8A92-449C-85C9-39011FD62498}" srcOrd="0" destOrd="0" presId="urn:microsoft.com/office/officeart/2018/2/layout/IconLabelList"/>
    <dgm:cxn modelId="{08E6BB42-8C6B-4349-9E29-80CFEAFD8164}" type="presParOf" srcId="{72589739-2554-4135-9F0E-2C5E5C6274CD}" destId="{6EA6484A-2A2A-49B8-B8C7-88C8A00984F9}" srcOrd="1" destOrd="0" presId="urn:microsoft.com/office/officeart/2018/2/layout/IconLabelList"/>
    <dgm:cxn modelId="{74B016DE-2601-4687-9D62-52143B91C3D8}" type="presParOf" srcId="{72589739-2554-4135-9F0E-2C5E5C6274CD}" destId="{6F725F92-ABE0-4D80-847B-714A898E4855}" srcOrd="2" destOrd="0" presId="urn:microsoft.com/office/officeart/2018/2/layout/IconLabelList"/>
    <dgm:cxn modelId="{0AB21F1E-D843-40C6-8257-7446AE6FAE9D}" type="presParOf" srcId="{0BA89E87-3585-4435-9A84-0A27EC5F9441}" destId="{DE0E79F1-7EEC-4F1B-8624-23FDEC7EE5BD}" srcOrd="3" destOrd="0" presId="urn:microsoft.com/office/officeart/2018/2/layout/IconLabelList"/>
    <dgm:cxn modelId="{257385E1-75EE-43CE-A0B2-35B8745499A5}" type="presParOf" srcId="{0BA89E87-3585-4435-9A84-0A27EC5F9441}" destId="{580248B9-05D5-4F9D-890F-332CA9150251}" srcOrd="4" destOrd="0" presId="urn:microsoft.com/office/officeart/2018/2/layout/IconLabelList"/>
    <dgm:cxn modelId="{DA2A9522-8CD4-41A0-9A26-AF79678F0A37}" type="presParOf" srcId="{580248B9-05D5-4F9D-890F-332CA9150251}" destId="{9134F80C-FC63-4D1F-93A4-9B9115EEF8E4}" srcOrd="0" destOrd="0" presId="urn:microsoft.com/office/officeart/2018/2/layout/IconLabelList"/>
    <dgm:cxn modelId="{A9EA9E06-B164-402B-A6C9-269D501B604F}" type="presParOf" srcId="{580248B9-05D5-4F9D-890F-332CA9150251}" destId="{64E4A08A-1B60-4E3D-9A55-D24B5FB56E41}" srcOrd="1" destOrd="0" presId="urn:microsoft.com/office/officeart/2018/2/layout/IconLabelList"/>
    <dgm:cxn modelId="{D0F5551F-B183-4BBA-B09F-6F5ED47AE388}" type="presParOf" srcId="{580248B9-05D5-4F9D-890F-332CA9150251}" destId="{AFD4172E-BD32-4238-8D31-4C113CA4498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96AD25-E5E7-495D-ACAA-B32EF804450A}">
      <dsp:nvSpPr>
        <dsp:cNvPr id="0" name=""/>
        <dsp:cNvSpPr/>
      </dsp:nvSpPr>
      <dsp:spPr>
        <a:xfrm>
          <a:off x="919507" y="1481790"/>
          <a:ext cx="1100536" cy="11005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E9C7DF-F599-4C4D-8D35-7D8062F2E648}">
      <dsp:nvSpPr>
        <dsp:cNvPr id="0" name=""/>
        <dsp:cNvSpPr/>
      </dsp:nvSpPr>
      <dsp:spPr>
        <a:xfrm>
          <a:off x="246957" y="2903609"/>
          <a:ext cx="24456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Ensure voting has occurred </a:t>
          </a:r>
        </a:p>
      </dsp:txBody>
      <dsp:txXfrm>
        <a:off x="246957" y="2903609"/>
        <a:ext cx="2445637" cy="720000"/>
      </dsp:txXfrm>
    </dsp:sp>
    <dsp:sp modelId="{676EEE9F-8A92-449C-85C9-39011FD62498}">
      <dsp:nvSpPr>
        <dsp:cNvPr id="0" name=""/>
        <dsp:cNvSpPr/>
      </dsp:nvSpPr>
      <dsp:spPr>
        <a:xfrm>
          <a:off x="3793131" y="1481790"/>
          <a:ext cx="1100536" cy="110053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725F92-ABE0-4D80-847B-714A898E4855}">
      <dsp:nvSpPr>
        <dsp:cNvPr id="0" name=""/>
        <dsp:cNvSpPr/>
      </dsp:nvSpPr>
      <dsp:spPr>
        <a:xfrm>
          <a:off x="3120581" y="2903609"/>
          <a:ext cx="24456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Move projects from Ready for Voting to Ready for Review before running</a:t>
          </a:r>
        </a:p>
      </dsp:txBody>
      <dsp:txXfrm>
        <a:off x="3120581" y="2903609"/>
        <a:ext cx="2445637" cy="720000"/>
      </dsp:txXfrm>
    </dsp:sp>
    <dsp:sp modelId="{9134F80C-FC63-4D1F-93A4-9B9115EEF8E4}">
      <dsp:nvSpPr>
        <dsp:cNvPr id="0" name=""/>
        <dsp:cNvSpPr/>
      </dsp:nvSpPr>
      <dsp:spPr>
        <a:xfrm>
          <a:off x="6666755" y="1481790"/>
          <a:ext cx="1100536" cy="110053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D4172E-BD32-4238-8D31-4C113CA4498E}">
      <dsp:nvSpPr>
        <dsp:cNvPr id="0" name=""/>
        <dsp:cNvSpPr/>
      </dsp:nvSpPr>
      <dsp:spPr>
        <a:xfrm>
          <a:off x="5994205" y="2903609"/>
          <a:ext cx="244563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Clear google form of old projects (not necessary, but speeds up script)</a:t>
          </a:r>
        </a:p>
      </dsp:txBody>
      <dsp:txXfrm>
        <a:off x="5994205" y="2903609"/>
        <a:ext cx="244563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5E8693DE-8116-4353-8CF8-C2501B746621}" type="datetimeFigureOut">
              <a:rPr lang="en-US" smtClean="0"/>
              <a:t>8/21/2025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AA70DA8F-5E60-4E47-9440-6990C7EE087C}" type="slidenum">
              <a:rPr lang="en-US" smtClean="0"/>
              <a:t>‹#›</a:t>
            </a:fld>
            <a:endParaRPr lang="en-US"/>
          </a:p>
        </p:txBody>
      </p:sp>
    </p:spTree>
    <p:extLst>
      <p:ext uri="{BB962C8B-B14F-4D97-AF65-F5344CB8AC3E}">
        <p14:creationId xmlns:p14="http://schemas.microsoft.com/office/powerpoint/2010/main" val="266953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7.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8E3EC59-43D1-BF7F-D16B-D0F386869305}"/>
              </a:ext>
            </a:extLst>
          </p:cNvPr>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a:extLst>
              <a:ext uri="{FF2B5EF4-FFF2-40B4-BE49-F238E27FC236}">
                <a16:creationId xmlns:a16="http://schemas.microsoft.com/office/drawing/2014/main" id="{20E8F99D-C10F-20BF-237E-A5B302CD7991}"/>
              </a:ext>
            </a:extLst>
          </p:cNvPr>
          <p:cNvSpPr/>
          <p:nvPr/>
        </p:nvSpPr>
        <p:spPr>
          <a:xfrm>
            <a:off x="0" y="-1"/>
            <a:ext cx="9144000" cy="3200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1350" b="0" i="0">
              <a:solidFill>
                <a:prstClr val="white"/>
              </a:solidFill>
              <a:latin typeface="Avenir Next LT Pro" panose="020B0504020202020204" pitchFamily="34" charset="77"/>
            </a:endParaRPr>
          </a:p>
        </p:txBody>
      </p:sp>
      <p:sp>
        <p:nvSpPr>
          <p:cNvPr id="2" name="Title 1"/>
          <p:cNvSpPr>
            <a:spLocks noGrp="1"/>
          </p:cNvSpPr>
          <p:nvPr>
            <p:ph type="ctrTitle"/>
          </p:nvPr>
        </p:nvSpPr>
        <p:spPr>
          <a:xfrm>
            <a:off x="678335" y="3352799"/>
            <a:ext cx="7772400" cy="914698"/>
          </a:xfrm>
        </p:spPr>
        <p:txBody>
          <a:bodyPr>
            <a:noAutofit/>
          </a:bodyPr>
          <a:lstStyle>
            <a:lvl1pPr algn="ctr">
              <a:defRPr sz="2100">
                <a:latin typeface="Avenir Next LT Pro" panose="020B0504020202020204" pitchFamily="34" charset="0"/>
              </a:defRPr>
            </a:lvl1pPr>
          </a:lstStyle>
          <a:p>
            <a:r>
              <a:rPr lang="en-US"/>
              <a:t>Click to edit Master title style</a:t>
            </a:r>
          </a:p>
        </p:txBody>
      </p:sp>
      <p:sp>
        <p:nvSpPr>
          <p:cNvPr id="3" name="Subtitle 2"/>
          <p:cNvSpPr>
            <a:spLocks noGrp="1"/>
          </p:cNvSpPr>
          <p:nvPr>
            <p:ph type="subTitle" idx="1"/>
          </p:nvPr>
        </p:nvSpPr>
        <p:spPr>
          <a:xfrm>
            <a:off x="1356670" y="4280439"/>
            <a:ext cx="6400800" cy="470253"/>
          </a:xfrm>
        </p:spPr>
        <p:txBody>
          <a:bodyPr>
            <a:noAutofit/>
          </a:bodyPr>
          <a:lstStyle>
            <a:lvl1pPr marL="0" indent="0" algn="ctr">
              <a:buNone/>
              <a:defRPr sz="12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8485631" y="6530979"/>
            <a:ext cx="457557" cy="365125"/>
          </a:xfrm>
          <a:prstGeom prst="rect">
            <a:avLst/>
          </a:prstGeom>
        </p:spPr>
        <p:txBody>
          <a:bodyPr>
            <a:noAutofit/>
          </a:bodyPr>
          <a:lstStyle>
            <a:lvl1pPr>
              <a:defRPr sz="675"/>
            </a:lvl1pPr>
          </a:lstStyle>
          <a:p>
            <a:fld id="{0C180EDA-AC06-4A05-AEE2-6AEC9F8F8FE8}" type="slidenum">
              <a:rPr lang="en-US" smtClean="0"/>
              <a:t>‹#›</a:t>
            </a:fld>
            <a:endParaRPr lang="en-US"/>
          </a:p>
        </p:txBody>
      </p:sp>
      <p:sp>
        <p:nvSpPr>
          <p:cNvPr id="9" name="TextBox 8"/>
          <p:cNvSpPr txBox="1"/>
          <p:nvPr/>
        </p:nvSpPr>
        <p:spPr>
          <a:xfrm>
            <a:off x="2279652" y="2292818"/>
            <a:ext cx="4584700" cy="385105"/>
          </a:xfrm>
          <a:prstGeom prst="rect">
            <a:avLst/>
          </a:prstGeom>
          <a:noFill/>
        </p:spPr>
        <p:txBody>
          <a:bodyPr wrap="square" rtlCol="0">
            <a:noAutofit/>
          </a:bodyPr>
          <a:lstStyle/>
          <a:p>
            <a:pPr algn="ctr">
              <a:lnSpc>
                <a:spcPct val="120000"/>
              </a:lnSpc>
            </a:pPr>
            <a:r>
              <a:rPr lang="en-US" sz="825" b="0" i="0">
                <a:solidFill>
                  <a:schemeClr val="bg1">
                    <a:lumMod val="50000"/>
                  </a:schemeClr>
                </a:solidFill>
                <a:latin typeface="Avenir Next LT Pro" panose="020B0504020202020204" pitchFamily="34" charset="77"/>
              </a:rPr>
              <a:t>301 Commerce Street, Suite 1600, Fort Worth, Texas 76102</a:t>
            </a:r>
          </a:p>
          <a:p>
            <a:pPr algn="ctr">
              <a:lnSpc>
                <a:spcPct val="120000"/>
              </a:lnSpc>
            </a:pPr>
            <a:r>
              <a:rPr lang="en-US" sz="825" b="0" i="0">
                <a:solidFill>
                  <a:schemeClr val="bg1">
                    <a:lumMod val="50000"/>
                  </a:schemeClr>
                </a:solidFill>
                <a:latin typeface="Avenir Next LT Pro" panose="020B0504020202020204" pitchFamily="34" charset="77"/>
              </a:rPr>
              <a:t>LKCMHeadwater.com</a:t>
            </a:r>
          </a:p>
        </p:txBody>
      </p:sp>
      <p:pic>
        <p:nvPicPr>
          <p:cNvPr id="13" name="Graphic 12">
            <a:extLst>
              <a:ext uri="{FF2B5EF4-FFF2-40B4-BE49-F238E27FC236}">
                <a16:creationId xmlns:a16="http://schemas.microsoft.com/office/drawing/2014/main" id="{D91738C3-9F1B-224B-DDF7-39C7C29B60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9652" y="839229"/>
            <a:ext cx="4584700" cy="1028700"/>
          </a:xfrm>
          <a:prstGeom prst="rect">
            <a:avLst/>
          </a:prstGeom>
        </p:spPr>
      </p:pic>
      <p:pic>
        <p:nvPicPr>
          <p:cNvPr id="17" name="Graphic 16">
            <a:extLst>
              <a:ext uri="{FF2B5EF4-FFF2-40B4-BE49-F238E27FC236}">
                <a16:creationId xmlns:a16="http://schemas.microsoft.com/office/drawing/2014/main" id="{AB2A6493-6E90-9D59-ACD1-99D1763204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42720" y="5633012"/>
            <a:ext cx="1028700" cy="685800"/>
          </a:xfrm>
          <a:prstGeom prst="rect">
            <a:avLst/>
          </a:prstGeom>
        </p:spPr>
      </p:pic>
      <p:cxnSp>
        <p:nvCxnSpPr>
          <p:cNvPr id="11" name="Straight Connector 10">
            <a:extLst>
              <a:ext uri="{FF2B5EF4-FFF2-40B4-BE49-F238E27FC236}">
                <a16:creationId xmlns:a16="http://schemas.microsoft.com/office/drawing/2014/main" id="{52BF1ECC-4D47-6119-CE26-53BABF685405}"/>
              </a:ext>
            </a:extLst>
          </p:cNvPr>
          <p:cNvCxnSpPr/>
          <p:nvPr/>
        </p:nvCxnSpPr>
        <p:spPr>
          <a:xfrm>
            <a:off x="0" y="3200399"/>
            <a:ext cx="9144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97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4645151" y="1037824"/>
            <a:ext cx="4270248"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0" y="1037824"/>
            <a:ext cx="4270248"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BD22E8FF-30B1-4990-A88D-C4714ACE8B10}"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7" name="Graphic 6">
            <a:extLst>
              <a:ext uri="{FF2B5EF4-FFF2-40B4-BE49-F238E27FC236}">
                <a16:creationId xmlns:a16="http://schemas.microsoft.com/office/drawing/2014/main" id="{0F5FB8A5-29A1-67AC-DB64-B6D9AE6FAA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9" name="Content Placeholder 11">
            <a:extLst>
              <a:ext uri="{FF2B5EF4-FFF2-40B4-BE49-F238E27FC236}">
                <a16:creationId xmlns:a16="http://schemas.microsoft.com/office/drawing/2014/main" id="{E72E1C8E-D313-4E92-FDAD-0A1CBAB47BBF}"/>
              </a:ext>
            </a:extLst>
          </p:cNvPr>
          <p:cNvSpPr>
            <a:spLocks noGrp="1"/>
          </p:cNvSpPr>
          <p:nvPr>
            <p:ph sz="quarter" idx="19"/>
          </p:nvPr>
        </p:nvSpPr>
        <p:spPr>
          <a:xfrm>
            <a:off x="228600" y="1524000"/>
            <a:ext cx="42672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1">
            <a:extLst>
              <a:ext uri="{FF2B5EF4-FFF2-40B4-BE49-F238E27FC236}">
                <a16:creationId xmlns:a16="http://schemas.microsoft.com/office/drawing/2014/main" id="{FDB3CB6C-A113-5EDC-9D55-00BE1BFAE3FB}"/>
              </a:ext>
            </a:extLst>
          </p:cNvPr>
          <p:cNvSpPr>
            <a:spLocks noGrp="1"/>
          </p:cNvSpPr>
          <p:nvPr>
            <p:ph sz="quarter" idx="20"/>
          </p:nvPr>
        </p:nvSpPr>
        <p:spPr>
          <a:xfrm>
            <a:off x="4646675" y="1524000"/>
            <a:ext cx="42672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
            <a:extLst>
              <a:ext uri="{FF2B5EF4-FFF2-40B4-BE49-F238E27FC236}">
                <a16:creationId xmlns:a16="http://schemas.microsoft.com/office/drawing/2014/main" id="{27A52DC5-778C-D968-342F-3CCBD7CEC59F}"/>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2562537916"/>
      </p:ext>
    </p:extLst>
  </p:cSld>
  <p:clrMapOvr>
    <a:masterClrMapping/>
  </p:clrMapOvr>
  <p:extLst>
    <p:ext uri="{DCECCB84-F9BA-43D5-87BE-67443E8EF086}">
      <p15:sldGuideLst xmlns:p15="http://schemas.microsoft.com/office/powerpoint/2012/main">
        <p15:guide id="2" pos="2928">
          <p15:clr>
            <a:srgbClr val="FBAE40"/>
          </p15:clr>
        </p15:guide>
        <p15:guide id="4" pos="144">
          <p15:clr>
            <a:srgbClr val="FBAE40"/>
          </p15:clr>
        </p15:guide>
        <p15:guide id="5" orient="horz" pos="648">
          <p15:clr>
            <a:srgbClr val="FBAE40"/>
          </p15:clr>
        </p15:guide>
        <p15:guide id="6" orient="horz" pos="864">
          <p15:clr>
            <a:srgbClr val="FBAE40"/>
          </p15:clr>
        </p15:guide>
        <p15:guide id="7" pos="2832">
          <p15:clr>
            <a:srgbClr val="FBAE40"/>
          </p15:clr>
        </p15:guide>
        <p15:guide id="8" orient="horz" pos="3864">
          <p15:clr>
            <a:srgbClr val="FBAE40"/>
          </p15:clr>
        </p15:guide>
        <p15:guide id="11" orient="horz" pos="960">
          <p15:clr>
            <a:srgbClr val="FBAE40"/>
          </p15:clr>
        </p15:guide>
        <p15:guide id="12" pos="561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blue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4645151" y="1037824"/>
            <a:ext cx="4270248"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0" y="1037824"/>
            <a:ext cx="4270248"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2BCE58C5-AF25-4F37-8B90-0FA5C328C404}"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7" name="Graphic 6">
            <a:extLst>
              <a:ext uri="{FF2B5EF4-FFF2-40B4-BE49-F238E27FC236}">
                <a16:creationId xmlns:a16="http://schemas.microsoft.com/office/drawing/2014/main" id="{A4C3A379-0B3C-070E-861B-FA5A611E00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9" name="Content Placeholder 11">
            <a:extLst>
              <a:ext uri="{FF2B5EF4-FFF2-40B4-BE49-F238E27FC236}">
                <a16:creationId xmlns:a16="http://schemas.microsoft.com/office/drawing/2014/main" id="{AD752604-8CDD-D64C-DC6A-FDDBF082E54A}"/>
              </a:ext>
            </a:extLst>
          </p:cNvPr>
          <p:cNvSpPr>
            <a:spLocks noGrp="1"/>
          </p:cNvSpPr>
          <p:nvPr>
            <p:ph sz="quarter" idx="19"/>
          </p:nvPr>
        </p:nvSpPr>
        <p:spPr>
          <a:xfrm>
            <a:off x="228600" y="1524000"/>
            <a:ext cx="42672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1">
            <a:extLst>
              <a:ext uri="{FF2B5EF4-FFF2-40B4-BE49-F238E27FC236}">
                <a16:creationId xmlns:a16="http://schemas.microsoft.com/office/drawing/2014/main" id="{E4C84354-90A4-F3BB-41BD-86FAC0EE1327}"/>
              </a:ext>
            </a:extLst>
          </p:cNvPr>
          <p:cNvSpPr>
            <a:spLocks noGrp="1"/>
          </p:cNvSpPr>
          <p:nvPr>
            <p:ph sz="quarter" idx="20"/>
          </p:nvPr>
        </p:nvSpPr>
        <p:spPr>
          <a:xfrm>
            <a:off x="4646675" y="1524000"/>
            <a:ext cx="42672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
            <a:extLst>
              <a:ext uri="{FF2B5EF4-FFF2-40B4-BE49-F238E27FC236}">
                <a16:creationId xmlns:a16="http://schemas.microsoft.com/office/drawing/2014/main" id="{8DA97FBA-3769-6188-AF03-0C832599DF4D}"/>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4226470482"/>
      </p:ext>
    </p:extLst>
  </p:cSld>
  <p:clrMapOvr>
    <a:masterClrMapping/>
  </p:clrMapOvr>
  <p:extLst>
    <p:ext uri="{DCECCB84-F9BA-43D5-87BE-67443E8EF086}">
      <p15:sldGuideLst xmlns:p15="http://schemas.microsoft.com/office/powerpoint/2012/main">
        <p15:guide id="2" pos="2928">
          <p15:clr>
            <a:srgbClr val="FBAE40"/>
          </p15:clr>
        </p15:guide>
        <p15:guide id="4" pos="144">
          <p15:clr>
            <a:srgbClr val="FBAE40"/>
          </p15:clr>
        </p15:guide>
        <p15:guide id="5" orient="horz" pos="648">
          <p15:clr>
            <a:srgbClr val="FBAE40"/>
          </p15:clr>
        </p15:guide>
        <p15:guide id="6" orient="horz" pos="864">
          <p15:clr>
            <a:srgbClr val="FBAE40"/>
          </p15:clr>
        </p15:guide>
        <p15:guide id="7" pos="2832">
          <p15:clr>
            <a:srgbClr val="FBAE40"/>
          </p15:clr>
        </p15:guide>
        <p15:guide id="8" orient="horz" pos="3864">
          <p15:clr>
            <a:srgbClr val="FBAE40"/>
          </p15:clr>
        </p15:guide>
        <p15:guide id="11" orient="horz" pos="960">
          <p15:clr>
            <a:srgbClr val="FBAE40"/>
          </p15:clr>
        </p15:guide>
        <p15:guide id="12" pos="561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1E494B70-8A24-4951-A92F-F8D24C660485}"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2" name="Graphic 1">
            <a:extLst>
              <a:ext uri="{FF2B5EF4-FFF2-40B4-BE49-F238E27FC236}">
                <a16:creationId xmlns:a16="http://schemas.microsoft.com/office/drawing/2014/main" id="{7D9B546A-2E12-AE48-C365-78EB4491F5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6" name="Content Placeholder 11">
            <a:extLst>
              <a:ext uri="{FF2B5EF4-FFF2-40B4-BE49-F238E27FC236}">
                <a16:creationId xmlns:a16="http://schemas.microsoft.com/office/drawing/2014/main" id="{63EB932D-13A7-FE28-4FC3-FF49EFA81B02}"/>
              </a:ext>
            </a:extLst>
          </p:cNvPr>
          <p:cNvSpPr>
            <a:spLocks noGrp="1"/>
          </p:cNvSpPr>
          <p:nvPr>
            <p:ph sz="quarter" idx="19"/>
          </p:nvPr>
        </p:nvSpPr>
        <p:spPr>
          <a:xfrm>
            <a:off x="228600" y="1028700"/>
            <a:ext cx="4267200" cy="51054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1">
            <a:extLst>
              <a:ext uri="{FF2B5EF4-FFF2-40B4-BE49-F238E27FC236}">
                <a16:creationId xmlns:a16="http://schemas.microsoft.com/office/drawing/2014/main" id="{BFBA0149-CA53-E746-38C5-950A7D2BED70}"/>
              </a:ext>
            </a:extLst>
          </p:cNvPr>
          <p:cNvSpPr>
            <a:spLocks noGrp="1"/>
          </p:cNvSpPr>
          <p:nvPr>
            <p:ph sz="quarter" idx="20"/>
          </p:nvPr>
        </p:nvSpPr>
        <p:spPr>
          <a:xfrm>
            <a:off x="4646675" y="1028700"/>
            <a:ext cx="4267200" cy="51054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CFC62403-17B1-7560-20E5-961357E0C73A}"/>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182226446"/>
      </p:ext>
    </p:extLst>
  </p:cSld>
  <p:clrMapOvr>
    <a:masterClrMapping/>
  </p:clrMapOvr>
  <p:extLst>
    <p:ext uri="{DCECCB84-F9BA-43D5-87BE-67443E8EF086}">
      <p15:sldGuideLst xmlns:p15="http://schemas.microsoft.com/office/powerpoint/2012/main">
        <p15:guide id="2" pos="2928">
          <p15:clr>
            <a:srgbClr val="FBAE40"/>
          </p15:clr>
        </p15:guide>
        <p15:guide id="4" pos="144">
          <p15:clr>
            <a:srgbClr val="FBAE40"/>
          </p15:clr>
        </p15:guide>
        <p15:guide id="5" orient="horz" pos="648">
          <p15:clr>
            <a:srgbClr val="FBAE40"/>
          </p15:clr>
        </p15:guide>
        <p15:guide id="7" pos="2832">
          <p15:clr>
            <a:srgbClr val="FBAE40"/>
          </p15:clr>
        </p15:guide>
        <p15:guide id="8" orient="horz" pos="3864">
          <p15:clr>
            <a:srgbClr val="FBAE40"/>
          </p15:clr>
        </p15:guide>
        <p15:guide id="12" pos="56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x4,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228600" y="1037824"/>
            <a:ext cx="4270248"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4645151" y="1037824"/>
            <a:ext cx="4270248"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0C09208A-3528-4AD1-9218-B085B5E208FD}"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9" name="Text Placeholder 5">
            <a:extLst>
              <a:ext uri="{FF2B5EF4-FFF2-40B4-BE49-F238E27FC236}">
                <a16:creationId xmlns:a16="http://schemas.microsoft.com/office/drawing/2014/main" id="{ADD3DB7B-5B60-D879-DE38-6F47C09C0E3F}"/>
              </a:ext>
            </a:extLst>
          </p:cNvPr>
          <p:cNvSpPr>
            <a:spLocks noGrp="1"/>
          </p:cNvSpPr>
          <p:nvPr>
            <p:ph type="body" sz="quarter" idx="16" hasCustomPrompt="1"/>
          </p:nvPr>
        </p:nvSpPr>
        <p:spPr>
          <a:xfrm>
            <a:off x="228600" y="3624907"/>
            <a:ext cx="4270248"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12" name="Text Placeholder 5">
            <a:extLst>
              <a:ext uri="{FF2B5EF4-FFF2-40B4-BE49-F238E27FC236}">
                <a16:creationId xmlns:a16="http://schemas.microsoft.com/office/drawing/2014/main" id="{BBD019B0-DDFC-5856-AB75-50EB34B89B8B}"/>
              </a:ext>
            </a:extLst>
          </p:cNvPr>
          <p:cNvSpPr>
            <a:spLocks noGrp="1"/>
          </p:cNvSpPr>
          <p:nvPr>
            <p:ph type="body" sz="quarter" idx="20" hasCustomPrompt="1"/>
          </p:nvPr>
        </p:nvSpPr>
        <p:spPr>
          <a:xfrm>
            <a:off x="4645151" y="3624907"/>
            <a:ext cx="4270248"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pic>
        <p:nvPicPr>
          <p:cNvPr id="7" name="Graphic 6">
            <a:extLst>
              <a:ext uri="{FF2B5EF4-FFF2-40B4-BE49-F238E27FC236}">
                <a16:creationId xmlns:a16="http://schemas.microsoft.com/office/drawing/2014/main" id="{2A644B74-9F77-B210-4A8A-CB3C3A01FA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0" name="Content Placeholder 11">
            <a:extLst>
              <a:ext uri="{FF2B5EF4-FFF2-40B4-BE49-F238E27FC236}">
                <a16:creationId xmlns:a16="http://schemas.microsoft.com/office/drawing/2014/main" id="{46C23041-C609-60C5-C8B4-2421215C308B}"/>
              </a:ext>
            </a:extLst>
          </p:cNvPr>
          <p:cNvSpPr>
            <a:spLocks noGrp="1"/>
          </p:cNvSpPr>
          <p:nvPr>
            <p:ph sz="quarter" idx="19"/>
          </p:nvPr>
        </p:nvSpPr>
        <p:spPr>
          <a:xfrm>
            <a:off x="228600" y="1524000"/>
            <a:ext cx="4267200"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74933004-74AD-46BA-6D57-B7C787D0C572}"/>
              </a:ext>
            </a:extLst>
          </p:cNvPr>
          <p:cNvSpPr>
            <a:spLocks noGrp="1"/>
          </p:cNvSpPr>
          <p:nvPr>
            <p:ph sz="quarter" idx="21"/>
          </p:nvPr>
        </p:nvSpPr>
        <p:spPr>
          <a:xfrm>
            <a:off x="4646675" y="1524000"/>
            <a:ext cx="4267200"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1">
            <a:extLst>
              <a:ext uri="{FF2B5EF4-FFF2-40B4-BE49-F238E27FC236}">
                <a16:creationId xmlns:a16="http://schemas.microsoft.com/office/drawing/2014/main" id="{D1983E8C-0922-135A-1BB8-50EEFC1AA305}"/>
              </a:ext>
            </a:extLst>
          </p:cNvPr>
          <p:cNvSpPr>
            <a:spLocks noGrp="1"/>
          </p:cNvSpPr>
          <p:nvPr>
            <p:ph sz="quarter" idx="22"/>
          </p:nvPr>
        </p:nvSpPr>
        <p:spPr>
          <a:xfrm>
            <a:off x="228600" y="4114800"/>
            <a:ext cx="4267200" cy="200946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1">
            <a:extLst>
              <a:ext uri="{FF2B5EF4-FFF2-40B4-BE49-F238E27FC236}">
                <a16:creationId xmlns:a16="http://schemas.microsoft.com/office/drawing/2014/main" id="{2380E5AB-F0E7-DE4D-BFA0-BEF8A7CD9D9B}"/>
              </a:ext>
            </a:extLst>
          </p:cNvPr>
          <p:cNvSpPr>
            <a:spLocks noGrp="1"/>
          </p:cNvSpPr>
          <p:nvPr>
            <p:ph sz="quarter" idx="23"/>
          </p:nvPr>
        </p:nvSpPr>
        <p:spPr>
          <a:xfrm>
            <a:off x="4646675" y="4114800"/>
            <a:ext cx="4267200" cy="200946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5">
            <a:extLst>
              <a:ext uri="{FF2B5EF4-FFF2-40B4-BE49-F238E27FC236}">
                <a16:creationId xmlns:a16="http://schemas.microsoft.com/office/drawing/2014/main" id="{7C22559F-09CB-DCD1-D6CF-A53A14F7AD89}"/>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2741110705"/>
      </p:ext>
    </p:extLst>
  </p:cSld>
  <p:clrMapOvr>
    <a:masterClrMapping/>
  </p:clrMapOvr>
  <p:extLst>
    <p:ext uri="{DCECCB84-F9BA-43D5-87BE-67443E8EF086}">
      <p15:sldGuideLst xmlns:p15="http://schemas.microsoft.com/office/powerpoint/2012/main">
        <p15:guide id="1" orient="horz" pos="2160">
          <p15:clr>
            <a:srgbClr val="FBAE40"/>
          </p15:clr>
        </p15:guide>
        <p15:guide id="2" pos="2928">
          <p15:clr>
            <a:srgbClr val="FBAE40"/>
          </p15:clr>
        </p15:guide>
        <p15:guide id="3" orient="horz" pos="2280">
          <p15:clr>
            <a:srgbClr val="FBAE40"/>
          </p15:clr>
        </p15:guide>
        <p15:guide id="4" pos="144">
          <p15:clr>
            <a:srgbClr val="FBAE40"/>
          </p15:clr>
        </p15:guide>
        <p15:guide id="5" orient="horz" pos="648">
          <p15:clr>
            <a:srgbClr val="FBAE40"/>
          </p15:clr>
        </p15:guide>
        <p15:guide id="6" orient="horz" pos="864">
          <p15:clr>
            <a:srgbClr val="FBAE40"/>
          </p15:clr>
        </p15:guide>
        <p15:guide id="7" pos="2832">
          <p15:clr>
            <a:srgbClr val="FBAE40"/>
          </p15:clr>
        </p15:guide>
        <p15:guide id="8" orient="horz" pos="3864">
          <p15:clr>
            <a:srgbClr val="FBAE40"/>
          </p15:clr>
        </p15:guide>
        <p15:guide id="9" orient="horz" pos="2496">
          <p15:clr>
            <a:srgbClr val="FBAE40"/>
          </p15:clr>
        </p15:guide>
        <p15:guide id="10" orient="horz" pos="2592">
          <p15:clr>
            <a:srgbClr val="FBAE40"/>
          </p15:clr>
        </p15:guide>
        <p15:guide id="11" orient="horz" pos="960">
          <p15:clr>
            <a:srgbClr val="FBAE40"/>
          </p15:clr>
        </p15:guide>
        <p15:guide id="12" pos="561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x4, blue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228600" y="1037824"/>
            <a:ext cx="4270248"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4645151" y="1037824"/>
            <a:ext cx="4270248"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B083368D-46AA-4B49-9239-2014CA765908}"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9" name="Text Placeholder 5">
            <a:extLst>
              <a:ext uri="{FF2B5EF4-FFF2-40B4-BE49-F238E27FC236}">
                <a16:creationId xmlns:a16="http://schemas.microsoft.com/office/drawing/2014/main" id="{ADD3DB7B-5B60-D879-DE38-6F47C09C0E3F}"/>
              </a:ext>
            </a:extLst>
          </p:cNvPr>
          <p:cNvSpPr>
            <a:spLocks noGrp="1"/>
          </p:cNvSpPr>
          <p:nvPr>
            <p:ph type="body" sz="quarter" idx="16" hasCustomPrompt="1"/>
          </p:nvPr>
        </p:nvSpPr>
        <p:spPr>
          <a:xfrm>
            <a:off x="228600" y="3624907"/>
            <a:ext cx="4270248"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12" name="Text Placeholder 5">
            <a:extLst>
              <a:ext uri="{FF2B5EF4-FFF2-40B4-BE49-F238E27FC236}">
                <a16:creationId xmlns:a16="http://schemas.microsoft.com/office/drawing/2014/main" id="{BBD019B0-DDFC-5856-AB75-50EB34B89B8B}"/>
              </a:ext>
            </a:extLst>
          </p:cNvPr>
          <p:cNvSpPr>
            <a:spLocks noGrp="1"/>
          </p:cNvSpPr>
          <p:nvPr>
            <p:ph type="body" sz="quarter" idx="20" hasCustomPrompt="1"/>
          </p:nvPr>
        </p:nvSpPr>
        <p:spPr>
          <a:xfrm>
            <a:off x="4645151" y="3624907"/>
            <a:ext cx="4270248"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pic>
        <p:nvPicPr>
          <p:cNvPr id="7" name="Graphic 6">
            <a:extLst>
              <a:ext uri="{FF2B5EF4-FFF2-40B4-BE49-F238E27FC236}">
                <a16:creationId xmlns:a16="http://schemas.microsoft.com/office/drawing/2014/main" id="{E84071C4-1418-6638-5EDA-C6C634F4BA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0" name="Content Placeholder 11">
            <a:extLst>
              <a:ext uri="{FF2B5EF4-FFF2-40B4-BE49-F238E27FC236}">
                <a16:creationId xmlns:a16="http://schemas.microsoft.com/office/drawing/2014/main" id="{4C4BB0CA-BA58-18D3-7645-87971293C281}"/>
              </a:ext>
            </a:extLst>
          </p:cNvPr>
          <p:cNvSpPr>
            <a:spLocks noGrp="1"/>
          </p:cNvSpPr>
          <p:nvPr>
            <p:ph sz="quarter" idx="19"/>
          </p:nvPr>
        </p:nvSpPr>
        <p:spPr>
          <a:xfrm>
            <a:off x="228600" y="1524000"/>
            <a:ext cx="4267200"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3D9D0036-1D6E-EFE1-B0D8-5475A3E97C2F}"/>
              </a:ext>
            </a:extLst>
          </p:cNvPr>
          <p:cNvSpPr>
            <a:spLocks noGrp="1"/>
          </p:cNvSpPr>
          <p:nvPr>
            <p:ph sz="quarter" idx="21"/>
          </p:nvPr>
        </p:nvSpPr>
        <p:spPr>
          <a:xfrm>
            <a:off x="4646675" y="1524000"/>
            <a:ext cx="4267200"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1">
            <a:extLst>
              <a:ext uri="{FF2B5EF4-FFF2-40B4-BE49-F238E27FC236}">
                <a16:creationId xmlns:a16="http://schemas.microsoft.com/office/drawing/2014/main" id="{71BAB3CF-372D-3177-EDE7-CFB4E394CCD2}"/>
              </a:ext>
            </a:extLst>
          </p:cNvPr>
          <p:cNvSpPr>
            <a:spLocks noGrp="1"/>
          </p:cNvSpPr>
          <p:nvPr>
            <p:ph sz="quarter" idx="22"/>
          </p:nvPr>
        </p:nvSpPr>
        <p:spPr>
          <a:xfrm>
            <a:off x="228600" y="4114800"/>
            <a:ext cx="4267200" cy="200946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1">
            <a:extLst>
              <a:ext uri="{FF2B5EF4-FFF2-40B4-BE49-F238E27FC236}">
                <a16:creationId xmlns:a16="http://schemas.microsoft.com/office/drawing/2014/main" id="{6EAD830B-73C1-6F15-780E-510D427F3EF2}"/>
              </a:ext>
            </a:extLst>
          </p:cNvPr>
          <p:cNvSpPr>
            <a:spLocks noGrp="1"/>
          </p:cNvSpPr>
          <p:nvPr>
            <p:ph sz="quarter" idx="23"/>
          </p:nvPr>
        </p:nvSpPr>
        <p:spPr>
          <a:xfrm>
            <a:off x="4646675" y="4114800"/>
            <a:ext cx="4267200" cy="200946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5">
            <a:extLst>
              <a:ext uri="{FF2B5EF4-FFF2-40B4-BE49-F238E27FC236}">
                <a16:creationId xmlns:a16="http://schemas.microsoft.com/office/drawing/2014/main" id="{B25ADE66-B75F-5C67-7E23-1D32564469F8}"/>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1430318836"/>
      </p:ext>
    </p:extLst>
  </p:cSld>
  <p:clrMapOvr>
    <a:masterClrMapping/>
  </p:clrMapOvr>
  <p:extLst>
    <p:ext uri="{DCECCB84-F9BA-43D5-87BE-67443E8EF086}">
      <p15:sldGuideLst xmlns:p15="http://schemas.microsoft.com/office/powerpoint/2012/main">
        <p15:guide id="1" orient="horz" pos="2160">
          <p15:clr>
            <a:srgbClr val="FBAE40"/>
          </p15:clr>
        </p15:guide>
        <p15:guide id="3" orient="horz" pos="2280">
          <p15:clr>
            <a:srgbClr val="FBAE40"/>
          </p15:clr>
        </p15:guide>
        <p15:guide id="4" pos="144">
          <p15:clr>
            <a:srgbClr val="FBAE40"/>
          </p15:clr>
        </p15:guide>
        <p15:guide id="5" orient="horz" pos="648">
          <p15:clr>
            <a:srgbClr val="FBAE40"/>
          </p15:clr>
        </p15:guide>
        <p15:guide id="6" orient="horz" pos="864">
          <p15:clr>
            <a:srgbClr val="FBAE40"/>
          </p15:clr>
        </p15:guide>
        <p15:guide id="8" orient="horz" pos="3864">
          <p15:clr>
            <a:srgbClr val="FBAE40"/>
          </p15:clr>
        </p15:guide>
        <p15:guide id="9" orient="horz" pos="2496">
          <p15:clr>
            <a:srgbClr val="FBAE40"/>
          </p15:clr>
        </p15:guide>
        <p15:guide id="10" orient="horz" pos="2592">
          <p15:clr>
            <a:srgbClr val="FBAE40"/>
          </p15:clr>
        </p15:guide>
        <p15:guide id="11" orient="horz" pos="960">
          <p15:clr>
            <a:srgbClr val="FBAE40"/>
          </p15:clr>
        </p15:guide>
        <p15:guide id="12" pos="5616">
          <p15:clr>
            <a:srgbClr val="FBAE40"/>
          </p15:clr>
        </p15:guide>
        <p15:guide id="13" pos="2928">
          <p15:clr>
            <a:srgbClr val="FBAE40"/>
          </p15:clr>
        </p15:guide>
        <p15:guide id="14" pos="283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x4">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4C0424CB-0BB2-4A7D-AE7B-57A594046066}"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2" name="Graphic 1">
            <a:extLst>
              <a:ext uri="{FF2B5EF4-FFF2-40B4-BE49-F238E27FC236}">
                <a16:creationId xmlns:a16="http://schemas.microsoft.com/office/drawing/2014/main" id="{34BA9D86-1430-EFDC-BFB1-6508EF56B4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2" name="Content Placeholder 11">
            <a:extLst>
              <a:ext uri="{FF2B5EF4-FFF2-40B4-BE49-F238E27FC236}">
                <a16:creationId xmlns:a16="http://schemas.microsoft.com/office/drawing/2014/main" id="{9D34F896-3224-E831-239B-4EDC1DF26CDB}"/>
              </a:ext>
            </a:extLst>
          </p:cNvPr>
          <p:cNvSpPr>
            <a:spLocks noGrp="1"/>
          </p:cNvSpPr>
          <p:nvPr>
            <p:ph sz="quarter" idx="19"/>
          </p:nvPr>
        </p:nvSpPr>
        <p:spPr>
          <a:xfrm>
            <a:off x="228600" y="1028700"/>
            <a:ext cx="4267200" cy="24003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E92C7469-F98B-B3DB-88D5-E5840E50E222}"/>
              </a:ext>
            </a:extLst>
          </p:cNvPr>
          <p:cNvSpPr>
            <a:spLocks noGrp="1"/>
          </p:cNvSpPr>
          <p:nvPr>
            <p:ph sz="quarter" idx="21"/>
          </p:nvPr>
        </p:nvSpPr>
        <p:spPr>
          <a:xfrm>
            <a:off x="4646675" y="1028700"/>
            <a:ext cx="4267200" cy="24003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1">
            <a:extLst>
              <a:ext uri="{FF2B5EF4-FFF2-40B4-BE49-F238E27FC236}">
                <a16:creationId xmlns:a16="http://schemas.microsoft.com/office/drawing/2014/main" id="{2A3F1D95-5EC4-1402-2F6E-3BACDEAECD5E}"/>
              </a:ext>
            </a:extLst>
          </p:cNvPr>
          <p:cNvSpPr>
            <a:spLocks noGrp="1"/>
          </p:cNvSpPr>
          <p:nvPr>
            <p:ph sz="quarter" idx="22"/>
          </p:nvPr>
        </p:nvSpPr>
        <p:spPr>
          <a:xfrm>
            <a:off x="228600" y="3612239"/>
            <a:ext cx="4267200" cy="25120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1">
            <a:extLst>
              <a:ext uri="{FF2B5EF4-FFF2-40B4-BE49-F238E27FC236}">
                <a16:creationId xmlns:a16="http://schemas.microsoft.com/office/drawing/2014/main" id="{B5AE8809-E356-BC7F-B237-6FC0CACE5C5A}"/>
              </a:ext>
            </a:extLst>
          </p:cNvPr>
          <p:cNvSpPr>
            <a:spLocks noGrp="1"/>
          </p:cNvSpPr>
          <p:nvPr>
            <p:ph sz="quarter" idx="23"/>
          </p:nvPr>
        </p:nvSpPr>
        <p:spPr>
          <a:xfrm>
            <a:off x="4646675" y="3612239"/>
            <a:ext cx="4267200" cy="25120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CC3E5C52-27EE-2132-58D0-5A85306A5A02}"/>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653111945"/>
      </p:ext>
    </p:extLst>
  </p:cSld>
  <p:clrMapOvr>
    <a:masterClrMapping/>
  </p:clrMapOvr>
  <p:extLst>
    <p:ext uri="{DCECCB84-F9BA-43D5-87BE-67443E8EF086}">
      <p15:sldGuideLst xmlns:p15="http://schemas.microsoft.com/office/powerpoint/2012/main">
        <p15:guide id="2" pos="2928">
          <p15:clr>
            <a:srgbClr val="FBAE40"/>
          </p15:clr>
        </p15:guide>
        <p15:guide id="4" pos="144">
          <p15:clr>
            <a:srgbClr val="FBAE40"/>
          </p15:clr>
        </p15:guide>
        <p15:guide id="5" orient="horz" pos="648">
          <p15:clr>
            <a:srgbClr val="FBAE40"/>
          </p15:clr>
        </p15:guide>
        <p15:guide id="7" pos="2832">
          <p15:clr>
            <a:srgbClr val="FBAE40"/>
          </p15:clr>
        </p15:guide>
        <p15:guide id="8" orient="horz" pos="3864">
          <p15:clr>
            <a:srgbClr val="FBAE40"/>
          </p15:clr>
        </p15:guide>
        <p15:guide id="12" pos="5616">
          <p15:clr>
            <a:srgbClr val="FBAE40"/>
          </p15:clr>
        </p15:guide>
        <p15:guide id="13" orient="horz" pos="22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3 &gt; 2/3,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3172967" y="1037824"/>
            <a:ext cx="5742432"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2819399"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E91ED6DA-1798-49F3-9699-6061259921BA}"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7" name="Graphic 6">
            <a:extLst>
              <a:ext uri="{FF2B5EF4-FFF2-40B4-BE49-F238E27FC236}">
                <a16:creationId xmlns:a16="http://schemas.microsoft.com/office/drawing/2014/main" id="{EDFBE6F6-6DD2-85E9-B605-BD9A758DE6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8" name="Content Placeholder 11">
            <a:extLst>
              <a:ext uri="{FF2B5EF4-FFF2-40B4-BE49-F238E27FC236}">
                <a16:creationId xmlns:a16="http://schemas.microsoft.com/office/drawing/2014/main" id="{75440C41-8E8E-9C78-EA4B-32CDAE77703D}"/>
              </a:ext>
            </a:extLst>
          </p:cNvPr>
          <p:cNvSpPr>
            <a:spLocks noGrp="1"/>
          </p:cNvSpPr>
          <p:nvPr>
            <p:ph sz="quarter" idx="19"/>
          </p:nvPr>
        </p:nvSpPr>
        <p:spPr>
          <a:xfrm>
            <a:off x="228600" y="1524000"/>
            <a:ext cx="28194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1">
            <a:extLst>
              <a:ext uri="{FF2B5EF4-FFF2-40B4-BE49-F238E27FC236}">
                <a16:creationId xmlns:a16="http://schemas.microsoft.com/office/drawing/2014/main" id="{3A248DCA-E8A9-DC13-473A-8D024AD95DF1}"/>
              </a:ext>
            </a:extLst>
          </p:cNvPr>
          <p:cNvSpPr>
            <a:spLocks noGrp="1"/>
          </p:cNvSpPr>
          <p:nvPr>
            <p:ph sz="quarter" idx="20"/>
          </p:nvPr>
        </p:nvSpPr>
        <p:spPr>
          <a:xfrm>
            <a:off x="3171443" y="1524000"/>
            <a:ext cx="5742432"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02FA5053-7DFA-3A0A-1AA8-EB70C126B9FA}"/>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4079396053"/>
      </p:ext>
    </p:extLst>
  </p:cSld>
  <p:clrMapOvr>
    <a:masterClrMapping/>
  </p:clrMapOvr>
  <p:extLst>
    <p:ext uri="{DCECCB84-F9BA-43D5-87BE-67443E8EF086}">
      <p15:sldGuideLst xmlns:p15="http://schemas.microsoft.com/office/powerpoint/2012/main">
        <p15:guide id="2" pos="1992">
          <p15:clr>
            <a:srgbClr val="FBAE40"/>
          </p15:clr>
        </p15:guide>
        <p15:guide id="4" pos="144">
          <p15:clr>
            <a:srgbClr val="FBAE40"/>
          </p15:clr>
        </p15:guide>
        <p15:guide id="5" orient="horz" pos="648">
          <p15:clr>
            <a:srgbClr val="FBAE40"/>
          </p15:clr>
        </p15:guide>
        <p15:guide id="6" orient="horz" pos="864">
          <p15:clr>
            <a:srgbClr val="FBAE40"/>
          </p15:clr>
        </p15:guide>
        <p15:guide id="7" pos="1920">
          <p15:clr>
            <a:srgbClr val="FBAE40"/>
          </p15:clr>
        </p15:guide>
        <p15:guide id="8" orient="horz" pos="3864">
          <p15:clr>
            <a:srgbClr val="FBAE40"/>
          </p15:clr>
        </p15:guide>
        <p15:guide id="11" orient="horz" pos="960">
          <p15:clr>
            <a:srgbClr val="FBAE40"/>
          </p15:clr>
        </p15:guide>
        <p15:guide id="12" pos="561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 &gt; 2/3, blue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3172967" y="1037824"/>
            <a:ext cx="5742432"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2819399"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CD068541-1D7B-409B-808A-EA3F93DFCFC4}"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7" name="Graphic 6">
            <a:extLst>
              <a:ext uri="{FF2B5EF4-FFF2-40B4-BE49-F238E27FC236}">
                <a16:creationId xmlns:a16="http://schemas.microsoft.com/office/drawing/2014/main" id="{6C9BEED5-8171-D351-FAF7-B5390C0C0B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9" name="Content Placeholder 11">
            <a:extLst>
              <a:ext uri="{FF2B5EF4-FFF2-40B4-BE49-F238E27FC236}">
                <a16:creationId xmlns:a16="http://schemas.microsoft.com/office/drawing/2014/main" id="{960F055A-E720-8341-2AA9-CCB8C6819067}"/>
              </a:ext>
            </a:extLst>
          </p:cNvPr>
          <p:cNvSpPr>
            <a:spLocks noGrp="1"/>
          </p:cNvSpPr>
          <p:nvPr>
            <p:ph sz="quarter" idx="19"/>
          </p:nvPr>
        </p:nvSpPr>
        <p:spPr>
          <a:xfrm>
            <a:off x="228600" y="1524000"/>
            <a:ext cx="28194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1">
            <a:extLst>
              <a:ext uri="{FF2B5EF4-FFF2-40B4-BE49-F238E27FC236}">
                <a16:creationId xmlns:a16="http://schemas.microsoft.com/office/drawing/2014/main" id="{DE5E950B-8A52-28DF-91CB-5D47B955E1D6}"/>
              </a:ext>
            </a:extLst>
          </p:cNvPr>
          <p:cNvSpPr>
            <a:spLocks noGrp="1"/>
          </p:cNvSpPr>
          <p:nvPr>
            <p:ph sz="quarter" idx="20"/>
          </p:nvPr>
        </p:nvSpPr>
        <p:spPr>
          <a:xfrm>
            <a:off x="3171443" y="1524000"/>
            <a:ext cx="5742432"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
            <a:extLst>
              <a:ext uri="{FF2B5EF4-FFF2-40B4-BE49-F238E27FC236}">
                <a16:creationId xmlns:a16="http://schemas.microsoft.com/office/drawing/2014/main" id="{2F5EBD7A-A129-42BD-8590-1C90EC18BF4D}"/>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2128352791"/>
      </p:ext>
    </p:extLst>
  </p:cSld>
  <p:clrMapOvr>
    <a:masterClrMapping/>
  </p:clrMapOvr>
  <p:extLst>
    <p:ext uri="{DCECCB84-F9BA-43D5-87BE-67443E8EF086}">
      <p15:sldGuideLst xmlns:p15="http://schemas.microsoft.com/office/powerpoint/2012/main">
        <p15:guide id="2" pos="1992">
          <p15:clr>
            <a:srgbClr val="FBAE40"/>
          </p15:clr>
        </p15:guide>
        <p15:guide id="4" pos="144">
          <p15:clr>
            <a:srgbClr val="FBAE40"/>
          </p15:clr>
        </p15:guide>
        <p15:guide id="5" orient="horz" pos="648">
          <p15:clr>
            <a:srgbClr val="FBAE40"/>
          </p15:clr>
        </p15:guide>
        <p15:guide id="6" orient="horz" pos="864">
          <p15:clr>
            <a:srgbClr val="FBAE40"/>
          </p15:clr>
        </p15:guide>
        <p15:guide id="7" pos="1920">
          <p15:clr>
            <a:srgbClr val="FBAE40"/>
          </p15:clr>
        </p15:guide>
        <p15:guide id="8" orient="horz" pos="3864">
          <p15:clr>
            <a:srgbClr val="FBAE40"/>
          </p15:clr>
        </p15:guide>
        <p15:guide id="11" orient="horz" pos="960">
          <p15:clr>
            <a:srgbClr val="FBAE40"/>
          </p15:clr>
        </p15:guide>
        <p15:guide id="12" pos="561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3 &gt; 1/3,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228600" y="1037824"/>
            <a:ext cx="5742432"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6096000" y="1037824"/>
            <a:ext cx="2819399"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79784059-B51E-4365-9553-DC74BD3B1749}"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7" name="Graphic 6">
            <a:extLst>
              <a:ext uri="{FF2B5EF4-FFF2-40B4-BE49-F238E27FC236}">
                <a16:creationId xmlns:a16="http://schemas.microsoft.com/office/drawing/2014/main" id="{7DADA68B-0BCB-B4EF-4365-37B7FBCD53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9" name="Content Placeholder 11">
            <a:extLst>
              <a:ext uri="{FF2B5EF4-FFF2-40B4-BE49-F238E27FC236}">
                <a16:creationId xmlns:a16="http://schemas.microsoft.com/office/drawing/2014/main" id="{08DC07A4-FB5F-6058-09CE-7406DADECBA9}"/>
              </a:ext>
            </a:extLst>
          </p:cNvPr>
          <p:cNvSpPr>
            <a:spLocks noGrp="1"/>
          </p:cNvSpPr>
          <p:nvPr>
            <p:ph sz="quarter" idx="19"/>
          </p:nvPr>
        </p:nvSpPr>
        <p:spPr>
          <a:xfrm>
            <a:off x="6095999" y="1524000"/>
            <a:ext cx="28194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1">
            <a:extLst>
              <a:ext uri="{FF2B5EF4-FFF2-40B4-BE49-F238E27FC236}">
                <a16:creationId xmlns:a16="http://schemas.microsoft.com/office/drawing/2014/main" id="{B94137D3-EA40-4B45-0EC0-CC7A332DEF62}"/>
              </a:ext>
            </a:extLst>
          </p:cNvPr>
          <p:cNvSpPr>
            <a:spLocks noGrp="1"/>
          </p:cNvSpPr>
          <p:nvPr>
            <p:ph sz="quarter" idx="20"/>
          </p:nvPr>
        </p:nvSpPr>
        <p:spPr>
          <a:xfrm>
            <a:off x="228600" y="1524000"/>
            <a:ext cx="5742432"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
            <a:extLst>
              <a:ext uri="{FF2B5EF4-FFF2-40B4-BE49-F238E27FC236}">
                <a16:creationId xmlns:a16="http://schemas.microsoft.com/office/drawing/2014/main" id="{8EC96BC3-E5D7-BD82-FDC9-DCBE06E1030B}"/>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3674367516"/>
      </p:ext>
    </p:extLst>
  </p:cSld>
  <p:clrMapOvr>
    <a:masterClrMapping/>
  </p:clrMapOvr>
  <p:extLst>
    <p:ext uri="{DCECCB84-F9BA-43D5-87BE-67443E8EF086}">
      <p15:sldGuideLst xmlns:p15="http://schemas.microsoft.com/office/powerpoint/2012/main">
        <p15:guide id="2" pos="3840">
          <p15:clr>
            <a:srgbClr val="FBAE40"/>
          </p15:clr>
        </p15:guide>
        <p15:guide id="4" pos="144">
          <p15:clr>
            <a:srgbClr val="FBAE40"/>
          </p15:clr>
        </p15:guide>
        <p15:guide id="5" orient="horz" pos="648">
          <p15:clr>
            <a:srgbClr val="FBAE40"/>
          </p15:clr>
        </p15:guide>
        <p15:guide id="6" orient="horz" pos="864">
          <p15:clr>
            <a:srgbClr val="FBAE40"/>
          </p15:clr>
        </p15:guide>
        <p15:guide id="7" pos="3768">
          <p15:clr>
            <a:srgbClr val="FBAE40"/>
          </p15:clr>
        </p15:guide>
        <p15:guide id="8" orient="horz" pos="3864">
          <p15:clr>
            <a:srgbClr val="FBAE40"/>
          </p15:clr>
        </p15:guide>
        <p15:guide id="11" orient="horz" pos="960">
          <p15:clr>
            <a:srgbClr val="FBAE40"/>
          </p15:clr>
        </p15:guide>
        <p15:guide id="12" pos="561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3 &gt; 1/3, blue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228600" y="1037824"/>
            <a:ext cx="5742432"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6096000" y="1037824"/>
            <a:ext cx="2819399"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B2626B0D-02B2-44F6-96D1-92551A18266A}"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7" name="Graphic 6">
            <a:extLst>
              <a:ext uri="{FF2B5EF4-FFF2-40B4-BE49-F238E27FC236}">
                <a16:creationId xmlns:a16="http://schemas.microsoft.com/office/drawing/2014/main" id="{72A7AD3F-A9C5-4EFF-2B35-B6383A378F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9" name="Content Placeholder 11">
            <a:extLst>
              <a:ext uri="{FF2B5EF4-FFF2-40B4-BE49-F238E27FC236}">
                <a16:creationId xmlns:a16="http://schemas.microsoft.com/office/drawing/2014/main" id="{868712A1-D2B6-C1A3-273A-8DC6CE5D4BB5}"/>
              </a:ext>
            </a:extLst>
          </p:cNvPr>
          <p:cNvSpPr>
            <a:spLocks noGrp="1"/>
          </p:cNvSpPr>
          <p:nvPr>
            <p:ph sz="quarter" idx="19"/>
          </p:nvPr>
        </p:nvSpPr>
        <p:spPr>
          <a:xfrm>
            <a:off x="6095999" y="1524000"/>
            <a:ext cx="28194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1">
            <a:extLst>
              <a:ext uri="{FF2B5EF4-FFF2-40B4-BE49-F238E27FC236}">
                <a16:creationId xmlns:a16="http://schemas.microsoft.com/office/drawing/2014/main" id="{4257014D-4120-06AD-F7E1-30E3CEA37DBE}"/>
              </a:ext>
            </a:extLst>
          </p:cNvPr>
          <p:cNvSpPr>
            <a:spLocks noGrp="1"/>
          </p:cNvSpPr>
          <p:nvPr>
            <p:ph sz="quarter" idx="20"/>
          </p:nvPr>
        </p:nvSpPr>
        <p:spPr>
          <a:xfrm>
            <a:off x="228600" y="1524000"/>
            <a:ext cx="5742432"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
            <a:extLst>
              <a:ext uri="{FF2B5EF4-FFF2-40B4-BE49-F238E27FC236}">
                <a16:creationId xmlns:a16="http://schemas.microsoft.com/office/drawing/2014/main" id="{92055A21-01A1-51D9-F0F9-9FF75A5FA939}"/>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3709407413"/>
      </p:ext>
    </p:extLst>
  </p:cSld>
  <p:clrMapOvr>
    <a:masterClrMapping/>
  </p:clrMapOvr>
  <p:extLst>
    <p:ext uri="{DCECCB84-F9BA-43D5-87BE-67443E8EF086}">
      <p15:sldGuideLst xmlns:p15="http://schemas.microsoft.com/office/powerpoint/2012/main">
        <p15:guide id="2" pos="3840">
          <p15:clr>
            <a:srgbClr val="FBAE40"/>
          </p15:clr>
        </p15:guide>
        <p15:guide id="4" pos="144">
          <p15:clr>
            <a:srgbClr val="FBAE40"/>
          </p15:clr>
        </p15:guide>
        <p15:guide id="5" orient="horz" pos="648">
          <p15:clr>
            <a:srgbClr val="FBAE40"/>
          </p15:clr>
        </p15:guide>
        <p15:guide id="6" orient="horz" pos="864">
          <p15:clr>
            <a:srgbClr val="FBAE40"/>
          </p15:clr>
        </p15:guide>
        <p15:guide id="7" pos="3768">
          <p15:clr>
            <a:srgbClr val="FBAE40"/>
          </p15:clr>
        </p15:guide>
        <p15:guide id="8" orient="horz" pos="3864">
          <p15:clr>
            <a:srgbClr val="FBAE40"/>
          </p15:clr>
        </p15:guide>
        <p15:guide id="11" orient="horz" pos="960">
          <p15:clr>
            <a:srgbClr val="FBAE40"/>
          </p15:clr>
        </p15:guide>
        <p15:guide id="12" pos="56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4E37B991-4BD2-8728-4E79-B503C99F8C53}"/>
              </a:ext>
            </a:extLst>
          </p:cNvPr>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a:extLst>
              <a:ext uri="{FF2B5EF4-FFF2-40B4-BE49-F238E27FC236}">
                <a16:creationId xmlns:a16="http://schemas.microsoft.com/office/drawing/2014/main" id="{A81A92E1-B836-6682-3C95-AD3FC5F14B6D}"/>
              </a:ext>
            </a:extLst>
          </p:cNvPr>
          <p:cNvSpPr/>
          <p:nvPr/>
        </p:nvSpPr>
        <p:spPr>
          <a:xfrm>
            <a:off x="0" y="0"/>
            <a:ext cx="9144000" cy="49077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1350" b="0" i="0">
              <a:solidFill>
                <a:prstClr val="white"/>
              </a:solidFill>
              <a:latin typeface="Avenir Next LT Pro" panose="020B0504020202020204" pitchFamily="34" charset="77"/>
            </a:endParaRPr>
          </a:p>
        </p:txBody>
      </p:sp>
      <p:sp>
        <p:nvSpPr>
          <p:cNvPr id="10" name="Rectangle 9">
            <a:extLst>
              <a:ext uri="{FF2B5EF4-FFF2-40B4-BE49-F238E27FC236}">
                <a16:creationId xmlns:a16="http://schemas.microsoft.com/office/drawing/2014/main" id="{20E8F99D-C10F-20BF-237E-A5B302CD7991}"/>
              </a:ext>
            </a:extLst>
          </p:cNvPr>
          <p:cNvSpPr/>
          <p:nvPr/>
        </p:nvSpPr>
        <p:spPr>
          <a:xfrm>
            <a:off x="0" y="4910141"/>
            <a:ext cx="9144000" cy="1623219"/>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endParaRPr lang="en-US" sz="1350" b="0" i="0">
              <a:solidFill>
                <a:prstClr val="white"/>
              </a:solidFill>
              <a:latin typeface="Avenir Next LT Pro" panose="020B0504020202020204" pitchFamily="34" charset="77"/>
            </a:endParaRPr>
          </a:p>
        </p:txBody>
      </p:sp>
      <p:sp>
        <p:nvSpPr>
          <p:cNvPr id="2" name="Title 1"/>
          <p:cNvSpPr>
            <a:spLocks noGrp="1"/>
          </p:cNvSpPr>
          <p:nvPr>
            <p:ph type="ctrTitle"/>
          </p:nvPr>
        </p:nvSpPr>
        <p:spPr>
          <a:xfrm>
            <a:off x="0" y="3160476"/>
            <a:ext cx="9144000" cy="914698"/>
          </a:xfrm>
        </p:spPr>
        <p:txBody>
          <a:bodyPr anchor="ctr" anchorCtr="0">
            <a:noAutofit/>
          </a:bodyPr>
          <a:lstStyle>
            <a:lvl1pPr algn="ctr">
              <a:defRPr sz="2100" b="0" i="0">
                <a:latin typeface="Avenir Next LT Pro" panose="020B0504020202020204" pitchFamily="34" charset="0"/>
              </a:defRPr>
            </a:lvl1pPr>
          </a:lstStyle>
          <a:p>
            <a:r>
              <a:rPr lang="en-US"/>
              <a:t>Click to edit Master title style</a:t>
            </a:r>
          </a:p>
        </p:txBody>
      </p:sp>
      <p:pic>
        <p:nvPicPr>
          <p:cNvPr id="15" name="Graphic 14">
            <a:extLst>
              <a:ext uri="{FF2B5EF4-FFF2-40B4-BE49-F238E27FC236}">
                <a16:creationId xmlns:a16="http://schemas.microsoft.com/office/drawing/2014/main" id="{8D806539-7EEC-C520-6FCB-ECCCFF4AB5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0695" y="5325086"/>
            <a:ext cx="1372494" cy="914995"/>
          </a:xfrm>
          <a:prstGeom prst="rect">
            <a:avLst/>
          </a:prstGeom>
        </p:spPr>
      </p:pic>
      <p:sp>
        <p:nvSpPr>
          <p:cNvPr id="12" name="Date Placeholder 3">
            <a:extLst>
              <a:ext uri="{FF2B5EF4-FFF2-40B4-BE49-F238E27FC236}">
                <a16:creationId xmlns:a16="http://schemas.microsoft.com/office/drawing/2014/main" id="{8FBA24FD-9C6F-3974-FF5E-AF057CFA26A0}"/>
              </a:ext>
            </a:extLst>
          </p:cNvPr>
          <p:cNvSpPr>
            <a:spLocks noGrp="1"/>
          </p:cNvSpPr>
          <p:nvPr>
            <p:ph type="dt" sz="half" idx="2"/>
          </p:nvPr>
        </p:nvSpPr>
        <p:spPr>
          <a:xfrm>
            <a:off x="3771900" y="6530979"/>
            <a:ext cx="1600200" cy="365125"/>
          </a:xfrm>
          <a:prstGeom prst="rect">
            <a:avLst/>
          </a:prstGeom>
        </p:spPr>
        <p:txBody>
          <a:bodyPr vert="horz" lIns="91440" tIns="45720" rIns="91440" bIns="45720" rtlCol="0" anchor="ctr">
            <a:noAutofit/>
          </a:bodyPr>
          <a:lstStyle>
            <a:lvl1pPr algn="ctr">
              <a:defRPr sz="675" b="0" i="0">
                <a:solidFill>
                  <a:schemeClr val="tx1">
                    <a:tint val="75000"/>
                  </a:schemeClr>
                </a:solidFill>
                <a:latin typeface="Avenir Next LT Pro" panose="020B0504020202020204" pitchFamily="34" charset="77"/>
              </a:defRPr>
            </a:lvl1pPr>
          </a:lstStyle>
          <a:p>
            <a:fld id="{1A2A480F-D9AF-4259-8877-4AC13DB86549}" type="datetime7">
              <a:rPr lang="en-US" smtClean="0"/>
              <a:t>Aug-25</a:t>
            </a:fld>
            <a:endParaRPr lang="en-US"/>
          </a:p>
        </p:txBody>
      </p:sp>
      <p:sp>
        <p:nvSpPr>
          <p:cNvPr id="17" name="Slide Number Placeholder 5">
            <a:extLst>
              <a:ext uri="{FF2B5EF4-FFF2-40B4-BE49-F238E27FC236}">
                <a16:creationId xmlns:a16="http://schemas.microsoft.com/office/drawing/2014/main" id="{68B05BFA-1CD8-AEA8-879A-CA05BAA8903D}"/>
              </a:ext>
            </a:extLst>
          </p:cNvPr>
          <p:cNvSpPr>
            <a:spLocks noGrp="1"/>
          </p:cNvSpPr>
          <p:nvPr>
            <p:ph type="sldNum" sz="quarter" idx="4"/>
          </p:nvPr>
        </p:nvSpPr>
        <p:spPr>
          <a:xfrm>
            <a:off x="8485631" y="6530979"/>
            <a:ext cx="457557" cy="365125"/>
          </a:xfrm>
          <a:prstGeom prst="rect">
            <a:avLst/>
          </a:prstGeom>
        </p:spPr>
        <p:txBody>
          <a:bodyPr vert="horz" lIns="91440" tIns="45720" rIns="91440" bIns="45720" rtlCol="0" anchor="ctr">
            <a:noAutofit/>
          </a:bodyPr>
          <a:lstStyle>
            <a:lvl1pPr algn="r">
              <a:defRPr sz="675" b="0" i="0">
                <a:solidFill>
                  <a:schemeClr val="tx1">
                    <a:tint val="75000"/>
                  </a:schemeClr>
                </a:solidFill>
                <a:latin typeface="Avenir Next LT Pro" panose="020B0504020202020204" pitchFamily="34" charset="77"/>
              </a:defRPr>
            </a:lvl1pPr>
          </a:lstStyle>
          <a:p>
            <a:fld id="{0C180EDA-AC06-4A05-AEE2-6AEC9F8F8FE8}" type="slidenum">
              <a:rPr lang="en-US" smtClean="0"/>
              <a:t>‹#›</a:t>
            </a:fld>
            <a:endParaRPr lang="en-US"/>
          </a:p>
        </p:txBody>
      </p:sp>
    </p:spTree>
    <p:extLst>
      <p:ext uri="{BB962C8B-B14F-4D97-AF65-F5344CB8AC3E}">
        <p14:creationId xmlns:p14="http://schemas.microsoft.com/office/powerpoint/2010/main" val="1344135281"/>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x4, 2/3 skewed,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228600" y="1037824"/>
            <a:ext cx="5742432"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6095999" y="1037824"/>
            <a:ext cx="2819399"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B8C5016B-4AE8-47EF-A702-1D85F748C2E6}"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9" name="Text Placeholder 5">
            <a:extLst>
              <a:ext uri="{FF2B5EF4-FFF2-40B4-BE49-F238E27FC236}">
                <a16:creationId xmlns:a16="http://schemas.microsoft.com/office/drawing/2014/main" id="{ADD3DB7B-5B60-D879-DE38-6F47C09C0E3F}"/>
              </a:ext>
            </a:extLst>
          </p:cNvPr>
          <p:cNvSpPr>
            <a:spLocks noGrp="1"/>
          </p:cNvSpPr>
          <p:nvPr>
            <p:ph type="body" sz="quarter" idx="16" hasCustomPrompt="1"/>
          </p:nvPr>
        </p:nvSpPr>
        <p:spPr>
          <a:xfrm>
            <a:off x="228600" y="3624907"/>
            <a:ext cx="5742432"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12" name="Text Placeholder 5">
            <a:extLst>
              <a:ext uri="{FF2B5EF4-FFF2-40B4-BE49-F238E27FC236}">
                <a16:creationId xmlns:a16="http://schemas.microsoft.com/office/drawing/2014/main" id="{BBD019B0-DDFC-5856-AB75-50EB34B89B8B}"/>
              </a:ext>
            </a:extLst>
          </p:cNvPr>
          <p:cNvSpPr>
            <a:spLocks noGrp="1"/>
          </p:cNvSpPr>
          <p:nvPr>
            <p:ph type="body" sz="quarter" idx="20" hasCustomPrompt="1"/>
          </p:nvPr>
        </p:nvSpPr>
        <p:spPr>
          <a:xfrm>
            <a:off x="6096000" y="3624907"/>
            <a:ext cx="2819399"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pic>
        <p:nvPicPr>
          <p:cNvPr id="7" name="Graphic 6">
            <a:extLst>
              <a:ext uri="{FF2B5EF4-FFF2-40B4-BE49-F238E27FC236}">
                <a16:creationId xmlns:a16="http://schemas.microsoft.com/office/drawing/2014/main" id="{316C8ABD-EBDC-07B3-EEBF-6AC18C540B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0" name="Content Placeholder 11">
            <a:extLst>
              <a:ext uri="{FF2B5EF4-FFF2-40B4-BE49-F238E27FC236}">
                <a16:creationId xmlns:a16="http://schemas.microsoft.com/office/drawing/2014/main" id="{ADC26B9E-9EEE-C4F0-9EA3-76A40548370C}"/>
              </a:ext>
            </a:extLst>
          </p:cNvPr>
          <p:cNvSpPr>
            <a:spLocks noGrp="1"/>
          </p:cNvSpPr>
          <p:nvPr>
            <p:ph sz="quarter" idx="19"/>
          </p:nvPr>
        </p:nvSpPr>
        <p:spPr>
          <a:xfrm>
            <a:off x="6095999" y="1524000"/>
            <a:ext cx="2819400"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360347F5-5A4A-B80A-3314-5F71C932E798}"/>
              </a:ext>
            </a:extLst>
          </p:cNvPr>
          <p:cNvSpPr>
            <a:spLocks noGrp="1"/>
          </p:cNvSpPr>
          <p:nvPr>
            <p:ph sz="quarter" idx="21"/>
          </p:nvPr>
        </p:nvSpPr>
        <p:spPr>
          <a:xfrm>
            <a:off x="228600" y="1524000"/>
            <a:ext cx="5742432"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1">
            <a:extLst>
              <a:ext uri="{FF2B5EF4-FFF2-40B4-BE49-F238E27FC236}">
                <a16:creationId xmlns:a16="http://schemas.microsoft.com/office/drawing/2014/main" id="{3A13A1D4-5727-DFA3-A5A7-CB4B5540B626}"/>
              </a:ext>
            </a:extLst>
          </p:cNvPr>
          <p:cNvSpPr>
            <a:spLocks noGrp="1"/>
          </p:cNvSpPr>
          <p:nvPr>
            <p:ph sz="quarter" idx="22"/>
          </p:nvPr>
        </p:nvSpPr>
        <p:spPr>
          <a:xfrm>
            <a:off x="6096000" y="4120312"/>
            <a:ext cx="2819400" cy="20137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1">
            <a:extLst>
              <a:ext uri="{FF2B5EF4-FFF2-40B4-BE49-F238E27FC236}">
                <a16:creationId xmlns:a16="http://schemas.microsoft.com/office/drawing/2014/main" id="{4E4157A4-581E-142F-9735-DE088EF200BC}"/>
              </a:ext>
            </a:extLst>
          </p:cNvPr>
          <p:cNvSpPr>
            <a:spLocks noGrp="1"/>
          </p:cNvSpPr>
          <p:nvPr>
            <p:ph sz="quarter" idx="23"/>
          </p:nvPr>
        </p:nvSpPr>
        <p:spPr>
          <a:xfrm>
            <a:off x="228600" y="4120312"/>
            <a:ext cx="5742432" cy="20137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5">
            <a:extLst>
              <a:ext uri="{FF2B5EF4-FFF2-40B4-BE49-F238E27FC236}">
                <a16:creationId xmlns:a16="http://schemas.microsoft.com/office/drawing/2014/main" id="{E079D6BD-F777-FC32-68EE-AF9D4B4C75CB}"/>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24829028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280">
          <p15:clr>
            <a:srgbClr val="FBAE40"/>
          </p15:clr>
        </p15:guide>
        <p15:guide id="4" pos="144">
          <p15:clr>
            <a:srgbClr val="FBAE40"/>
          </p15:clr>
        </p15:guide>
        <p15:guide id="5" orient="horz" pos="648">
          <p15:clr>
            <a:srgbClr val="FBAE40"/>
          </p15:clr>
        </p15:guide>
        <p15:guide id="6" orient="horz" pos="864">
          <p15:clr>
            <a:srgbClr val="FBAE40"/>
          </p15:clr>
        </p15:guide>
        <p15:guide id="7" pos="3768">
          <p15:clr>
            <a:srgbClr val="FBAE40"/>
          </p15:clr>
        </p15:guide>
        <p15:guide id="8" orient="horz" pos="3864">
          <p15:clr>
            <a:srgbClr val="FBAE40"/>
          </p15:clr>
        </p15:guide>
        <p15:guide id="9" orient="horz" pos="2496">
          <p15:clr>
            <a:srgbClr val="FBAE40"/>
          </p15:clr>
        </p15:guide>
        <p15:guide id="10" orient="horz" pos="2592">
          <p15:clr>
            <a:srgbClr val="FBAE40"/>
          </p15:clr>
        </p15:guide>
        <p15:guide id="11" orient="horz" pos="960">
          <p15:clr>
            <a:srgbClr val="FBAE40"/>
          </p15:clr>
        </p15:guide>
        <p15:guide id="12" pos="56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x4, 2/3 skewed, blue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228600" y="1037824"/>
            <a:ext cx="5742432"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6096000" y="1037824"/>
            <a:ext cx="2819399"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541AD109-2E22-4114-B76E-7AF14766BC4A}"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9" name="Text Placeholder 5">
            <a:extLst>
              <a:ext uri="{FF2B5EF4-FFF2-40B4-BE49-F238E27FC236}">
                <a16:creationId xmlns:a16="http://schemas.microsoft.com/office/drawing/2014/main" id="{ADD3DB7B-5B60-D879-DE38-6F47C09C0E3F}"/>
              </a:ext>
            </a:extLst>
          </p:cNvPr>
          <p:cNvSpPr>
            <a:spLocks noGrp="1"/>
          </p:cNvSpPr>
          <p:nvPr>
            <p:ph type="body" sz="quarter" idx="16" hasCustomPrompt="1"/>
          </p:nvPr>
        </p:nvSpPr>
        <p:spPr>
          <a:xfrm>
            <a:off x="228600" y="3624907"/>
            <a:ext cx="5742432"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12" name="Text Placeholder 5">
            <a:extLst>
              <a:ext uri="{FF2B5EF4-FFF2-40B4-BE49-F238E27FC236}">
                <a16:creationId xmlns:a16="http://schemas.microsoft.com/office/drawing/2014/main" id="{BBD019B0-DDFC-5856-AB75-50EB34B89B8B}"/>
              </a:ext>
            </a:extLst>
          </p:cNvPr>
          <p:cNvSpPr>
            <a:spLocks noGrp="1"/>
          </p:cNvSpPr>
          <p:nvPr>
            <p:ph type="body" sz="quarter" idx="20" hasCustomPrompt="1"/>
          </p:nvPr>
        </p:nvSpPr>
        <p:spPr>
          <a:xfrm>
            <a:off x="6096000" y="3624907"/>
            <a:ext cx="2819399"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pic>
        <p:nvPicPr>
          <p:cNvPr id="7" name="Graphic 6">
            <a:extLst>
              <a:ext uri="{FF2B5EF4-FFF2-40B4-BE49-F238E27FC236}">
                <a16:creationId xmlns:a16="http://schemas.microsoft.com/office/drawing/2014/main" id="{65D02586-77FA-C594-F0D3-B2D6177280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20" name="Content Placeholder 11">
            <a:extLst>
              <a:ext uri="{FF2B5EF4-FFF2-40B4-BE49-F238E27FC236}">
                <a16:creationId xmlns:a16="http://schemas.microsoft.com/office/drawing/2014/main" id="{4CC4AF08-ACE6-43AB-5F8A-664C90B0E7F4}"/>
              </a:ext>
            </a:extLst>
          </p:cNvPr>
          <p:cNvSpPr>
            <a:spLocks noGrp="1"/>
          </p:cNvSpPr>
          <p:nvPr>
            <p:ph sz="quarter" idx="19"/>
          </p:nvPr>
        </p:nvSpPr>
        <p:spPr>
          <a:xfrm>
            <a:off x="6095999" y="1524000"/>
            <a:ext cx="2819400"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11">
            <a:extLst>
              <a:ext uri="{FF2B5EF4-FFF2-40B4-BE49-F238E27FC236}">
                <a16:creationId xmlns:a16="http://schemas.microsoft.com/office/drawing/2014/main" id="{F72F2ABF-1715-EA8F-DB5D-775C96591BB0}"/>
              </a:ext>
            </a:extLst>
          </p:cNvPr>
          <p:cNvSpPr>
            <a:spLocks noGrp="1"/>
          </p:cNvSpPr>
          <p:nvPr>
            <p:ph sz="quarter" idx="21"/>
          </p:nvPr>
        </p:nvSpPr>
        <p:spPr>
          <a:xfrm>
            <a:off x="228600" y="1524000"/>
            <a:ext cx="5742432"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11">
            <a:extLst>
              <a:ext uri="{FF2B5EF4-FFF2-40B4-BE49-F238E27FC236}">
                <a16:creationId xmlns:a16="http://schemas.microsoft.com/office/drawing/2014/main" id="{5523A7BF-7C35-EF5D-4B07-D77B8D896E04}"/>
              </a:ext>
            </a:extLst>
          </p:cNvPr>
          <p:cNvSpPr>
            <a:spLocks noGrp="1"/>
          </p:cNvSpPr>
          <p:nvPr>
            <p:ph sz="quarter" idx="22"/>
          </p:nvPr>
        </p:nvSpPr>
        <p:spPr>
          <a:xfrm>
            <a:off x="6096000" y="4120312"/>
            <a:ext cx="2819400" cy="20137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11">
            <a:extLst>
              <a:ext uri="{FF2B5EF4-FFF2-40B4-BE49-F238E27FC236}">
                <a16:creationId xmlns:a16="http://schemas.microsoft.com/office/drawing/2014/main" id="{24744705-11AF-2C8F-94DD-CE797DE5C9AE}"/>
              </a:ext>
            </a:extLst>
          </p:cNvPr>
          <p:cNvSpPr>
            <a:spLocks noGrp="1"/>
          </p:cNvSpPr>
          <p:nvPr>
            <p:ph sz="quarter" idx="23"/>
          </p:nvPr>
        </p:nvSpPr>
        <p:spPr>
          <a:xfrm>
            <a:off x="228600" y="4120312"/>
            <a:ext cx="5742432" cy="20137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099B656C-A677-8372-E1A9-CEFF5DA4533A}"/>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26752077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280">
          <p15:clr>
            <a:srgbClr val="FBAE40"/>
          </p15:clr>
        </p15:guide>
        <p15:guide id="4" pos="144">
          <p15:clr>
            <a:srgbClr val="FBAE40"/>
          </p15:clr>
        </p15:guide>
        <p15:guide id="5" orient="horz" pos="648">
          <p15:clr>
            <a:srgbClr val="FBAE40"/>
          </p15:clr>
        </p15:guide>
        <p15:guide id="6" orient="horz" pos="864">
          <p15:clr>
            <a:srgbClr val="FBAE40"/>
          </p15:clr>
        </p15:guide>
        <p15:guide id="7" pos="3768">
          <p15:clr>
            <a:srgbClr val="FBAE40"/>
          </p15:clr>
        </p15:guide>
        <p15:guide id="8" orient="horz" pos="3864">
          <p15:clr>
            <a:srgbClr val="FBAE40"/>
          </p15:clr>
        </p15:guide>
        <p15:guide id="9" orient="horz" pos="2496">
          <p15:clr>
            <a:srgbClr val="FBAE40"/>
          </p15:clr>
        </p15:guide>
        <p15:guide id="10" orient="horz" pos="2592">
          <p15:clr>
            <a:srgbClr val="FBAE40"/>
          </p15:clr>
        </p15:guide>
        <p15:guide id="11" orient="horz" pos="960">
          <p15:clr>
            <a:srgbClr val="FBAE40"/>
          </p15:clr>
        </p15:guide>
        <p15:guide id="12" pos="561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x4, 1/3 skewed,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3172967" y="1037824"/>
            <a:ext cx="5742432"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2819399"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32692E92-4B49-4BCA-A3A0-6972FE2365F2}"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9" name="Text Placeholder 5">
            <a:extLst>
              <a:ext uri="{FF2B5EF4-FFF2-40B4-BE49-F238E27FC236}">
                <a16:creationId xmlns:a16="http://schemas.microsoft.com/office/drawing/2014/main" id="{ADD3DB7B-5B60-D879-DE38-6F47C09C0E3F}"/>
              </a:ext>
            </a:extLst>
          </p:cNvPr>
          <p:cNvSpPr>
            <a:spLocks noGrp="1"/>
          </p:cNvSpPr>
          <p:nvPr>
            <p:ph type="body" sz="quarter" idx="16" hasCustomPrompt="1"/>
          </p:nvPr>
        </p:nvSpPr>
        <p:spPr>
          <a:xfrm>
            <a:off x="3172967" y="3624907"/>
            <a:ext cx="5742432"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12" name="Text Placeholder 5">
            <a:extLst>
              <a:ext uri="{FF2B5EF4-FFF2-40B4-BE49-F238E27FC236}">
                <a16:creationId xmlns:a16="http://schemas.microsoft.com/office/drawing/2014/main" id="{BBD019B0-DDFC-5856-AB75-50EB34B89B8B}"/>
              </a:ext>
            </a:extLst>
          </p:cNvPr>
          <p:cNvSpPr>
            <a:spLocks noGrp="1"/>
          </p:cNvSpPr>
          <p:nvPr>
            <p:ph type="body" sz="quarter" idx="20" hasCustomPrompt="1"/>
          </p:nvPr>
        </p:nvSpPr>
        <p:spPr>
          <a:xfrm>
            <a:off x="228601" y="3624907"/>
            <a:ext cx="2819399"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pic>
        <p:nvPicPr>
          <p:cNvPr id="7" name="Graphic 6">
            <a:extLst>
              <a:ext uri="{FF2B5EF4-FFF2-40B4-BE49-F238E27FC236}">
                <a16:creationId xmlns:a16="http://schemas.microsoft.com/office/drawing/2014/main" id="{06E143FE-DEA9-D7B5-D470-860143E2AA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0" name="Content Placeholder 11">
            <a:extLst>
              <a:ext uri="{FF2B5EF4-FFF2-40B4-BE49-F238E27FC236}">
                <a16:creationId xmlns:a16="http://schemas.microsoft.com/office/drawing/2014/main" id="{A681BFFE-C13D-30D1-F67F-3B1F2B47B4A7}"/>
              </a:ext>
            </a:extLst>
          </p:cNvPr>
          <p:cNvSpPr>
            <a:spLocks noGrp="1"/>
          </p:cNvSpPr>
          <p:nvPr>
            <p:ph sz="quarter" idx="19"/>
          </p:nvPr>
        </p:nvSpPr>
        <p:spPr>
          <a:xfrm>
            <a:off x="228601" y="1524000"/>
            <a:ext cx="2819400"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53EA3DB1-5EED-3293-E3CB-A6FFFDD3A24E}"/>
              </a:ext>
            </a:extLst>
          </p:cNvPr>
          <p:cNvSpPr>
            <a:spLocks noGrp="1"/>
          </p:cNvSpPr>
          <p:nvPr>
            <p:ph sz="quarter" idx="21"/>
          </p:nvPr>
        </p:nvSpPr>
        <p:spPr>
          <a:xfrm>
            <a:off x="3172967" y="1524000"/>
            <a:ext cx="5742432"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1">
            <a:extLst>
              <a:ext uri="{FF2B5EF4-FFF2-40B4-BE49-F238E27FC236}">
                <a16:creationId xmlns:a16="http://schemas.microsoft.com/office/drawing/2014/main" id="{BF429E63-99AD-47E5-9115-BE02C4719A61}"/>
              </a:ext>
            </a:extLst>
          </p:cNvPr>
          <p:cNvSpPr>
            <a:spLocks noGrp="1"/>
          </p:cNvSpPr>
          <p:nvPr>
            <p:ph sz="quarter" idx="22"/>
          </p:nvPr>
        </p:nvSpPr>
        <p:spPr>
          <a:xfrm>
            <a:off x="228601" y="4120312"/>
            <a:ext cx="2819400" cy="20137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1">
            <a:extLst>
              <a:ext uri="{FF2B5EF4-FFF2-40B4-BE49-F238E27FC236}">
                <a16:creationId xmlns:a16="http://schemas.microsoft.com/office/drawing/2014/main" id="{057B70D2-CEDB-182B-30B1-8BBF77157F8A}"/>
              </a:ext>
            </a:extLst>
          </p:cNvPr>
          <p:cNvSpPr>
            <a:spLocks noGrp="1"/>
          </p:cNvSpPr>
          <p:nvPr>
            <p:ph sz="quarter" idx="23"/>
          </p:nvPr>
        </p:nvSpPr>
        <p:spPr>
          <a:xfrm>
            <a:off x="3172967" y="4120312"/>
            <a:ext cx="5742432" cy="20137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5">
            <a:extLst>
              <a:ext uri="{FF2B5EF4-FFF2-40B4-BE49-F238E27FC236}">
                <a16:creationId xmlns:a16="http://schemas.microsoft.com/office/drawing/2014/main" id="{C45BC3DB-7DDC-10FB-242F-B402C52CACE7}"/>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3177686667"/>
      </p:ext>
    </p:extLst>
  </p:cSld>
  <p:clrMapOvr>
    <a:masterClrMapping/>
  </p:clrMapOvr>
  <p:extLst>
    <p:ext uri="{DCECCB84-F9BA-43D5-87BE-67443E8EF086}">
      <p15:sldGuideLst xmlns:p15="http://schemas.microsoft.com/office/powerpoint/2012/main">
        <p15:guide id="1" orient="horz" pos="2160">
          <p15:clr>
            <a:srgbClr val="FBAE40"/>
          </p15:clr>
        </p15:guide>
        <p15:guide id="2" pos="1992">
          <p15:clr>
            <a:srgbClr val="FBAE40"/>
          </p15:clr>
        </p15:guide>
        <p15:guide id="3" orient="horz" pos="2280">
          <p15:clr>
            <a:srgbClr val="FBAE40"/>
          </p15:clr>
        </p15:guide>
        <p15:guide id="4" pos="144">
          <p15:clr>
            <a:srgbClr val="FBAE40"/>
          </p15:clr>
        </p15:guide>
        <p15:guide id="5" orient="horz" pos="648">
          <p15:clr>
            <a:srgbClr val="FBAE40"/>
          </p15:clr>
        </p15:guide>
        <p15:guide id="6" orient="horz" pos="864">
          <p15:clr>
            <a:srgbClr val="FBAE40"/>
          </p15:clr>
        </p15:guide>
        <p15:guide id="7" pos="1920">
          <p15:clr>
            <a:srgbClr val="FBAE40"/>
          </p15:clr>
        </p15:guide>
        <p15:guide id="8" orient="horz" pos="3864">
          <p15:clr>
            <a:srgbClr val="FBAE40"/>
          </p15:clr>
        </p15:guide>
        <p15:guide id="9" orient="horz" pos="2496">
          <p15:clr>
            <a:srgbClr val="FBAE40"/>
          </p15:clr>
        </p15:guide>
        <p15:guide id="10" orient="horz" pos="2592">
          <p15:clr>
            <a:srgbClr val="FBAE40"/>
          </p15:clr>
        </p15:guide>
        <p15:guide id="11" orient="horz" pos="960">
          <p15:clr>
            <a:srgbClr val="FBAE40"/>
          </p15:clr>
        </p15:guide>
        <p15:guide id="12" pos="56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x4, 1/3 skewed, blue headin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2A8F80E-7D8A-75E6-8964-5B9704900436}"/>
              </a:ext>
            </a:extLst>
          </p:cNvPr>
          <p:cNvSpPr>
            <a:spLocks noGrp="1"/>
          </p:cNvSpPr>
          <p:nvPr>
            <p:ph type="body" sz="quarter" idx="18" hasCustomPrompt="1"/>
          </p:nvPr>
        </p:nvSpPr>
        <p:spPr>
          <a:xfrm>
            <a:off x="3172967" y="1037824"/>
            <a:ext cx="5742432"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2819399"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E866747E-0A9D-401F-93BB-AB9779784CF9}"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9" name="Text Placeholder 5">
            <a:extLst>
              <a:ext uri="{FF2B5EF4-FFF2-40B4-BE49-F238E27FC236}">
                <a16:creationId xmlns:a16="http://schemas.microsoft.com/office/drawing/2014/main" id="{ADD3DB7B-5B60-D879-DE38-6F47C09C0E3F}"/>
              </a:ext>
            </a:extLst>
          </p:cNvPr>
          <p:cNvSpPr>
            <a:spLocks noGrp="1"/>
          </p:cNvSpPr>
          <p:nvPr>
            <p:ph type="body" sz="quarter" idx="16" hasCustomPrompt="1"/>
          </p:nvPr>
        </p:nvSpPr>
        <p:spPr>
          <a:xfrm>
            <a:off x="3172967" y="3624907"/>
            <a:ext cx="5742432"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12" name="Text Placeholder 5">
            <a:extLst>
              <a:ext uri="{FF2B5EF4-FFF2-40B4-BE49-F238E27FC236}">
                <a16:creationId xmlns:a16="http://schemas.microsoft.com/office/drawing/2014/main" id="{BBD019B0-DDFC-5856-AB75-50EB34B89B8B}"/>
              </a:ext>
            </a:extLst>
          </p:cNvPr>
          <p:cNvSpPr>
            <a:spLocks noGrp="1"/>
          </p:cNvSpPr>
          <p:nvPr>
            <p:ph type="body" sz="quarter" idx="20" hasCustomPrompt="1"/>
          </p:nvPr>
        </p:nvSpPr>
        <p:spPr>
          <a:xfrm>
            <a:off x="228601" y="3624907"/>
            <a:ext cx="2819399"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pic>
        <p:nvPicPr>
          <p:cNvPr id="7" name="Graphic 6">
            <a:extLst>
              <a:ext uri="{FF2B5EF4-FFF2-40B4-BE49-F238E27FC236}">
                <a16:creationId xmlns:a16="http://schemas.microsoft.com/office/drawing/2014/main" id="{61B691E4-7B38-1119-757F-A57D8056F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0" name="Content Placeholder 11">
            <a:extLst>
              <a:ext uri="{FF2B5EF4-FFF2-40B4-BE49-F238E27FC236}">
                <a16:creationId xmlns:a16="http://schemas.microsoft.com/office/drawing/2014/main" id="{D6DE1F51-C2DB-7AF2-67A6-1983AF4FC5F9}"/>
              </a:ext>
            </a:extLst>
          </p:cNvPr>
          <p:cNvSpPr>
            <a:spLocks noGrp="1"/>
          </p:cNvSpPr>
          <p:nvPr>
            <p:ph sz="quarter" idx="19"/>
          </p:nvPr>
        </p:nvSpPr>
        <p:spPr>
          <a:xfrm>
            <a:off x="228601" y="1524000"/>
            <a:ext cx="2819400"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1906EF4B-10E5-A56C-6A95-954A6A372563}"/>
              </a:ext>
            </a:extLst>
          </p:cNvPr>
          <p:cNvSpPr>
            <a:spLocks noGrp="1"/>
          </p:cNvSpPr>
          <p:nvPr>
            <p:ph sz="quarter" idx="21"/>
          </p:nvPr>
        </p:nvSpPr>
        <p:spPr>
          <a:xfrm>
            <a:off x="3172967" y="1524000"/>
            <a:ext cx="5742432"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1">
            <a:extLst>
              <a:ext uri="{FF2B5EF4-FFF2-40B4-BE49-F238E27FC236}">
                <a16:creationId xmlns:a16="http://schemas.microsoft.com/office/drawing/2014/main" id="{2C0994B3-9429-A2C4-EEFB-456483DC7AA8}"/>
              </a:ext>
            </a:extLst>
          </p:cNvPr>
          <p:cNvSpPr>
            <a:spLocks noGrp="1"/>
          </p:cNvSpPr>
          <p:nvPr>
            <p:ph sz="quarter" idx="22"/>
          </p:nvPr>
        </p:nvSpPr>
        <p:spPr>
          <a:xfrm>
            <a:off x="228601" y="4120312"/>
            <a:ext cx="2819400" cy="20137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1">
            <a:extLst>
              <a:ext uri="{FF2B5EF4-FFF2-40B4-BE49-F238E27FC236}">
                <a16:creationId xmlns:a16="http://schemas.microsoft.com/office/drawing/2014/main" id="{A7914656-7200-5D27-EFB1-CF24E99034D2}"/>
              </a:ext>
            </a:extLst>
          </p:cNvPr>
          <p:cNvSpPr>
            <a:spLocks noGrp="1"/>
          </p:cNvSpPr>
          <p:nvPr>
            <p:ph sz="quarter" idx="23"/>
          </p:nvPr>
        </p:nvSpPr>
        <p:spPr>
          <a:xfrm>
            <a:off x="3172967" y="4120312"/>
            <a:ext cx="5742432" cy="20137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5">
            <a:extLst>
              <a:ext uri="{FF2B5EF4-FFF2-40B4-BE49-F238E27FC236}">
                <a16:creationId xmlns:a16="http://schemas.microsoft.com/office/drawing/2014/main" id="{EDB6DD10-F23B-F7BC-E87B-10FAAAA6F861}"/>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145023459"/>
      </p:ext>
    </p:extLst>
  </p:cSld>
  <p:clrMapOvr>
    <a:masterClrMapping/>
  </p:clrMapOvr>
  <p:extLst>
    <p:ext uri="{DCECCB84-F9BA-43D5-87BE-67443E8EF086}">
      <p15:sldGuideLst xmlns:p15="http://schemas.microsoft.com/office/powerpoint/2012/main">
        <p15:guide id="1" orient="horz" pos="2160">
          <p15:clr>
            <a:srgbClr val="FBAE40"/>
          </p15:clr>
        </p15:guide>
        <p15:guide id="2" pos="1992">
          <p15:clr>
            <a:srgbClr val="FBAE40"/>
          </p15:clr>
        </p15:guide>
        <p15:guide id="3" orient="horz" pos="2280">
          <p15:clr>
            <a:srgbClr val="FBAE40"/>
          </p15:clr>
        </p15:guide>
        <p15:guide id="4" pos="144">
          <p15:clr>
            <a:srgbClr val="FBAE40"/>
          </p15:clr>
        </p15:guide>
        <p15:guide id="5" orient="horz" pos="648">
          <p15:clr>
            <a:srgbClr val="FBAE40"/>
          </p15:clr>
        </p15:guide>
        <p15:guide id="6" orient="horz" pos="864">
          <p15:clr>
            <a:srgbClr val="FBAE40"/>
          </p15:clr>
        </p15:guide>
        <p15:guide id="7" pos="1920">
          <p15:clr>
            <a:srgbClr val="FBAE40"/>
          </p15:clr>
        </p15:guide>
        <p15:guide id="8" orient="horz" pos="3864">
          <p15:clr>
            <a:srgbClr val="FBAE40"/>
          </p15:clr>
        </p15:guide>
        <p15:guide id="9" orient="horz" pos="2496">
          <p15:clr>
            <a:srgbClr val="FBAE40"/>
          </p15:clr>
        </p15:guide>
        <p15:guide id="10" orient="horz" pos="2592">
          <p15:clr>
            <a:srgbClr val="FBAE40"/>
          </p15:clr>
        </p15:guide>
        <p15:guide id="13" orient="horz" pos="960">
          <p15:clr>
            <a:srgbClr val="FBAE40"/>
          </p15:clr>
        </p15:guide>
        <p15:guide id="14" pos="561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rows, heading">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8686799"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D5689D94-A6B9-442D-AE16-148AFF1E47F4}"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12" name="Text Placeholder 5">
            <a:extLst>
              <a:ext uri="{FF2B5EF4-FFF2-40B4-BE49-F238E27FC236}">
                <a16:creationId xmlns:a16="http://schemas.microsoft.com/office/drawing/2014/main" id="{BBD019B0-DDFC-5856-AB75-50EB34B89B8B}"/>
              </a:ext>
            </a:extLst>
          </p:cNvPr>
          <p:cNvSpPr>
            <a:spLocks noGrp="1"/>
          </p:cNvSpPr>
          <p:nvPr>
            <p:ph type="body" sz="quarter" idx="20" hasCustomPrompt="1"/>
          </p:nvPr>
        </p:nvSpPr>
        <p:spPr>
          <a:xfrm>
            <a:off x="228601" y="3624907"/>
            <a:ext cx="8686799"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pic>
        <p:nvPicPr>
          <p:cNvPr id="6" name="Graphic 5">
            <a:extLst>
              <a:ext uri="{FF2B5EF4-FFF2-40B4-BE49-F238E27FC236}">
                <a16:creationId xmlns:a16="http://schemas.microsoft.com/office/drawing/2014/main" id="{661B9E80-4A2D-5553-C5AB-476E2EDBB4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9" name="Content Placeholder 11">
            <a:extLst>
              <a:ext uri="{FF2B5EF4-FFF2-40B4-BE49-F238E27FC236}">
                <a16:creationId xmlns:a16="http://schemas.microsoft.com/office/drawing/2014/main" id="{32A9E1EB-FE6C-3F2A-42D4-F6AAE1F9836C}"/>
              </a:ext>
            </a:extLst>
          </p:cNvPr>
          <p:cNvSpPr>
            <a:spLocks noGrp="1"/>
          </p:cNvSpPr>
          <p:nvPr>
            <p:ph sz="quarter" idx="21"/>
          </p:nvPr>
        </p:nvSpPr>
        <p:spPr>
          <a:xfrm>
            <a:off x="228600" y="1524000"/>
            <a:ext cx="8686799"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38FAA2F9-DD58-00AF-A7A2-5A2EFA51A8B7}"/>
              </a:ext>
            </a:extLst>
          </p:cNvPr>
          <p:cNvSpPr>
            <a:spLocks noGrp="1"/>
          </p:cNvSpPr>
          <p:nvPr>
            <p:ph sz="quarter" idx="23"/>
          </p:nvPr>
        </p:nvSpPr>
        <p:spPr>
          <a:xfrm>
            <a:off x="228600" y="4120312"/>
            <a:ext cx="8686799" cy="20137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401DEEC-C800-50F6-1349-8DF16F49FD81}"/>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3716070723"/>
      </p:ext>
    </p:extLst>
  </p:cSld>
  <p:clrMapOvr>
    <a:masterClrMapping/>
  </p:clrMapOvr>
  <p:extLst>
    <p:ext uri="{DCECCB84-F9BA-43D5-87BE-67443E8EF086}">
      <p15:sldGuideLst xmlns:p15="http://schemas.microsoft.com/office/powerpoint/2012/main">
        <p15:guide id="1" orient="horz" pos="2160">
          <p15:clr>
            <a:srgbClr val="FBAE40"/>
          </p15:clr>
        </p15:guide>
        <p15:guide id="3" orient="horz" pos="2280">
          <p15:clr>
            <a:srgbClr val="FBAE40"/>
          </p15:clr>
        </p15:guide>
        <p15:guide id="4" pos="144">
          <p15:clr>
            <a:srgbClr val="FBAE40"/>
          </p15:clr>
        </p15:guide>
        <p15:guide id="5" orient="horz" pos="648">
          <p15:clr>
            <a:srgbClr val="FBAE40"/>
          </p15:clr>
        </p15:guide>
        <p15:guide id="6" orient="horz" pos="864">
          <p15:clr>
            <a:srgbClr val="FBAE40"/>
          </p15:clr>
        </p15:guide>
        <p15:guide id="8" orient="horz" pos="3864">
          <p15:clr>
            <a:srgbClr val="FBAE40"/>
          </p15:clr>
        </p15:guide>
        <p15:guide id="9" orient="horz" pos="2496">
          <p15:clr>
            <a:srgbClr val="FBAE40"/>
          </p15:clr>
        </p15:guide>
        <p15:guide id="10" orient="horz" pos="2592">
          <p15:clr>
            <a:srgbClr val="FBAE40"/>
          </p15:clr>
        </p15:guide>
        <p15:guide id="11" orient="horz" pos="960">
          <p15:clr>
            <a:srgbClr val="FBAE40"/>
          </p15:clr>
        </p15:guide>
        <p15:guide id="12" pos="561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rows, blue heading">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8686799"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24D7813A-92D0-46D8-B2F0-E9CCA86BF38B}"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12" name="Text Placeholder 5">
            <a:extLst>
              <a:ext uri="{FF2B5EF4-FFF2-40B4-BE49-F238E27FC236}">
                <a16:creationId xmlns:a16="http://schemas.microsoft.com/office/drawing/2014/main" id="{BBD019B0-DDFC-5856-AB75-50EB34B89B8B}"/>
              </a:ext>
            </a:extLst>
          </p:cNvPr>
          <p:cNvSpPr>
            <a:spLocks noGrp="1"/>
          </p:cNvSpPr>
          <p:nvPr>
            <p:ph type="body" sz="quarter" idx="20" hasCustomPrompt="1"/>
          </p:nvPr>
        </p:nvSpPr>
        <p:spPr>
          <a:xfrm>
            <a:off x="228601" y="3624907"/>
            <a:ext cx="8686799"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pic>
        <p:nvPicPr>
          <p:cNvPr id="6" name="Graphic 5">
            <a:extLst>
              <a:ext uri="{FF2B5EF4-FFF2-40B4-BE49-F238E27FC236}">
                <a16:creationId xmlns:a16="http://schemas.microsoft.com/office/drawing/2014/main" id="{56F2E1BB-C2C5-E6F9-6831-4329F70439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7" name="Content Placeholder 11">
            <a:extLst>
              <a:ext uri="{FF2B5EF4-FFF2-40B4-BE49-F238E27FC236}">
                <a16:creationId xmlns:a16="http://schemas.microsoft.com/office/drawing/2014/main" id="{2794F9E3-BC10-458F-6406-9A4C6C904697}"/>
              </a:ext>
            </a:extLst>
          </p:cNvPr>
          <p:cNvSpPr>
            <a:spLocks noGrp="1"/>
          </p:cNvSpPr>
          <p:nvPr>
            <p:ph sz="quarter" idx="21"/>
          </p:nvPr>
        </p:nvSpPr>
        <p:spPr>
          <a:xfrm>
            <a:off x="228600" y="1524000"/>
            <a:ext cx="8686799" cy="1905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11">
            <a:extLst>
              <a:ext uri="{FF2B5EF4-FFF2-40B4-BE49-F238E27FC236}">
                <a16:creationId xmlns:a16="http://schemas.microsoft.com/office/drawing/2014/main" id="{226C8D3B-0795-54E5-5437-BE48489C12B3}"/>
              </a:ext>
            </a:extLst>
          </p:cNvPr>
          <p:cNvSpPr>
            <a:spLocks noGrp="1"/>
          </p:cNvSpPr>
          <p:nvPr>
            <p:ph sz="quarter" idx="23"/>
          </p:nvPr>
        </p:nvSpPr>
        <p:spPr>
          <a:xfrm>
            <a:off x="228600" y="4120312"/>
            <a:ext cx="8686799" cy="201378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AEFF06C7-B738-9D79-996E-B332E8CA72E0}"/>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2153709242"/>
      </p:ext>
    </p:extLst>
  </p:cSld>
  <p:clrMapOvr>
    <a:masterClrMapping/>
  </p:clrMapOvr>
  <p:extLst>
    <p:ext uri="{DCECCB84-F9BA-43D5-87BE-67443E8EF086}">
      <p15:sldGuideLst xmlns:p15="http://schemas.microsoft.com/office/powerpoint/2012/main">
        <p15:guide id="1" orient="horz" pos="2160">
          <p15:clr>
            <a:srgbClr val="FBAE40"/>
          </p15:clr>
        </p15:guide>
        <p15:guide id="3" orient="horz" pos="2280">
          <p15:clr>
            <a:srgbClr val="FBAE40"/>
          </p15:clr>
        </p15:guide>
        <p15:guide id="4" pos="144">
          <p15:clr>
            <a:srgbClr val="FBAE40"/>
          </p15:clr>
        </p15:guide>
        <p15:guide id="5" orient="horz" pos="648">
          <p15:clr>
            <a:srgbClr val="FBAE40"/>
          </p15:clr>
        </p15:guide>
        <p15:guide id="6" orient="horz" pos="864">
          <p15:clr>
            <a:srgbClr val="FBAE40"/>
          </p15:clr>
        </p15:guide>
        <p15:guide id="8" orient="horz" pos="3864">
          <p15:clr>
            <a:srgbClr val="FBAE40"/>
          </p15:clr>
        </p15:guide>
        <p15:guide id="9" orient="horz" pos="2496">
          <p15:clr>
            <a:srgbClr val="FBAE40"/>
          </p15:clr>
        </p15:guide>
        <p15:guide id="10" orient="horz" pos="2592">
          <p15:clr>
            <a:srgbClr val="FBAE40"/>
          </p15:clr>
        </p15:guide>
        <p15:guide id="11" orient="horz" pos="960">
          <p15:clr>
            <a:srgbClr val="FBAE40"/>
          </p15:clr>
        </p15:guide>
        <p15:guide id="12" pos="561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row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24D7813A-92D0-46D8-B2F0-E9CCA86BF38B}"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6" name="Graphic 5">
            <a:extLst>
              <a:ext uri="{FF2B5EF4-FFF2-40B4-BE49-F238E27FC236}">
                <a16:creationId xmlns:a16="http://schemas.microsoft.com/office/drawing/2014/main" id="{56F2E1BB-C2C5-E6F9-6831-4329F70439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7" name="Content Placeholder 11">
            <a:extLst>
              <a:ext uri="{FF2B5EF4-FFF2-40B4-BE49-F238E27FC236}">
                <a16:creationId xmlns:a16="http://schemas.microsoft.com/office/drawing/2014/main" id="{2794F9E3-BC10-458F-6406-9A4C6C904697}"/>
              </a:ext>
            </a:extLst>
          </p:cNvPr>
          <p:cNvSpPr>
            <a:spLocks noGrp="1"/>
          </p:cNvSpPr>
          <p:nvPr>
            <p:ph sz="quarter" idx="21"/>
          </p:nvPr>
        </p:nvSpPr>
        <p:spPr>
          <a:xfrm>
            <a:off x="228600" y="1036443"/>
            <a:ext cx="8686799" cy="239255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11">
            <a:extLst>
              <a:ext uri="{FF2B5EF4-FFF2-40B4-BE49-F238E27FC236}">
                <a16:creationId xmlns:a16="http://schemas.microsoft.com/office/drawing/2014/main" id="{226C8D3B-0795-54E5-5437-BE48489C12B3}"/>
              </a:ext>
            </a:extLst>
          </p:cNvPr>
          <p:cNvSpPr>
            <a:spLocks noGrp="1"/>
          </p:cNvSpPr>
          <p:nvPr>
            <p:ph sz="quarter" idx="23"/>
          </p:nvPr>
        </p:nvSpPr>
        <p:spPr>
          <a:xfrm>
            <a:off x="228600" y="3619500"/>
            <a:ext cx="8686799" cy="25146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AEFF06C7-B738-9D79-996E-B332E8CA72E0}"/>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3809408151"/>
      </p:ext>
    </p:extLst>
  </p:cSld>
  <p:clrMapOvr>
    <a:masterClrMapping/>
  </p:clrMapOvr>
  <p:extLst>
    <p:ext uri="{DCECCB84-F9BA-43D5-87BE-67443E8EF086}">
      <p15:sldGuideLst xmlns:p15="http://schemas.microsoft.com/office/powerpoint/2012/main">
        <p15:guide id="3" orient="horz" pos="2280">
          <p15:clr>
            <a:srgbClr val="FBAE40"/>
          </p15:clr>
        </p15:guide>
        <p15:guide id="4" pos="144">
          <p15:clr>
            <a:srgbClr val="FBAE40"/>
          </p15:clr>
        </p15:guide>
        <p15:guide id="5" orient="horz" pos="648">
          <p15:clr>
            <a:srgbClr val="FBAE40"/>
          </p15:clr>
        </p15:guide>
        <p15:guide id="8" orient="horz" pos="3864">
          <p15:clr>
            <a:srgbClr val="FBAE40"/>
          </p15:clr>
        </p15:guide>
        <p15:guide id="12" pos="5616">
          <p15:clr>
            <a:srgbClr val="FBAE40"/>
          </p15:clr>
        </p15:guide>
        <p15:guide id="13"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rows, heading">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8686799"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D5689D94-A6B9-442D-AE16-148AFF1E47F4}"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12" name="Text Placeholder 5">
            <a:extLst>
              <a:ext uri="{FF2B5EF4-FFF2-40B4-BE49-F238E27FC236}">
                <a16:creationId xmlns:a16="http://schemas.microsoft.com/office/drawing/2014/main" id="{BBD019B0-DDFC-5856-AB75-50EB34B89B8B}"/>
              </a:ext>
            </a:extLst>
          </p:cNvPr>
          <p:cNvSpPr>
            <a:spLocks noGrp="1"/>
          </p:cNvSpPr>
          <p:nvPr>
            <p:ph type="body" sz="quarter" idx="20" hasCustomPrompt="1"/>
          </p:nvPr>
        </p:nvSpPr>
        <p:spPr>
          <a:xfrm>
            <a:off x="228601" y="2783960"/>
            <a:ext cx="8686799"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pic>
        <p:nvPicPr>
          <p:cNvPr id="6" name="Graphic 5">
            <a:extLst>
              <a:ext uri="{FF2B5EF4-FFF2-40B4-BE49-F238E27FC236}">
                <a16:creationId xmlns:a16="http://schemas.microsoft.com/office/drawing/2014/main" id="{661B9E80-4A2D-5553-C5AB-476E2EDBB4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9" name="Content Placeholder 11">
            <a:extLst>
              <a:ext uri="{FF2B5EF4-FFF2-40B4-BE49-F238E27FC236}">
                <a16:creationId xmlns:a16="http://schemas.microsoft.com/office/drawing/2014/main" id="{32A9E1EB-FE6C-3F2A-42D4-F6AAE1F9836C}"/>
              </a:ext>
            </a:extLst>
          </p:cNvPr>
          <p:cNvSpPr>
            <a:spLocks noGrp="1"/>
          </p:cNvSpPr>
          <p:nvPr>
            <p:ph sz="quarter" idx="21"/>
          </p:nvPr>
        </p:nvSpPr>
        <p:spPr>
          <a:xfrm>
            <a:off x="228600" y="1531416"/>
            <a:ext cx="8686799" cy="109728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38FAA2F9-DD58-00AF-A7A2-5A2EFA51A8B7}"/>
              </a:ext>
            </a:extLst>
          </p:cNvPr>
          <p:cNvSpPr>
            <a:spLocks noGrp="1"/>
          </p:cNvSpPr>
          <p:nvPr>
            <p:ph sz="quarter" idx="23"/>
          </p:nvPr>
        </p:nvSpPr>
        <p:spPr>
          <a:xfrm>
            <a:off x="228600" y="3277552"/>
            <a:ext cx="8686799" cy="1097280"/>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401DEEC-C800-50F6-1349-8DF16F49FD81}"/>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
        <p:nvSpPr>
          <p:cNvPr id="4" name="Text Placeholder 5">
            <a:extLst>
              <a:ext uri="{FF2B5EF4-FFF2-40B4-BE49-F238E27FC236}">
                <a16:creationId xmlns:a16="http://schemas.microsoft.com/office/drawing/2014/main" id="{73CA527E-599E-2EF8-E163-0B967A8FE5B1}"/>
              </a:ext>
            </a:extLst>
          </p:cNvPr>
          <p:cNvSpPr>
            <a:spLocks noGrp="1"/>
          </p:cNvSpPr>
          <p:nvPr>
            <p:ph type="body" sz="quarter" idx="24" hasCustomPrompt="1"/>
          </p:nvPr>
        </p:nvSpPr>
        <p:spPr>
          <a:xfrm>
            <a:off x="228600" y="4530096"/>
            <a:ext cx="8686799"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10" name="Content Placeholder 11">
            <a:extLst>
              <a:ext uri="{FF2B5EF4-FFF2-40B4-BE49-F238E27FC236}">
                <a16:creationId xmlns:a16="http://schemas.microsoft.com/office/drawing/2014/main" id="{E721BC79-420D-9C50-7567-50B2815420B5}"/>
              </a:ext>
            </a:extLst>
          </p:cNvPr>
          <p:cNvSpPr>
            <a:spLocks noGrp="1"/>
          </p:cNvSpPr>
          <p:nvPr>
            <p:ph sz="quarter" idx="25"/>
          </p:nvPr>
        </p:nvSpPr>
        <p:spPr>
          <a:xfrm>
            <a:off x="228599" y="5023688"/>
            <a:ext cx="8686799" cy="1099452"/>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4016112"/>
      </p:ext>
    </p:extLst>
  </p:cSld>
  <p:clrMapOvr>
    <a:masterClrMapping/>
  </p:clrMapOvr>
  <p:extLst>
    <p:ext uri="{DCECCB84-F9BA-43D5-87BE-67443E8EF086}">
      <p15:sldGuideLst xmlns:p15="http://schemas.microsoft.com/office/powerpoint/2012/main">
        <p15:guide id="4" pos="144">
          <p15:clr>
            <a:srgbClr val="FBAE40"/>
          </p15:clr>
        </p15:guide>
        <p15:guide id="5" orient="horz" pos="648">
          <p15:clr>
            <a:srgbClr val="FBAE40"/>
          </p15:clr>
        </p15:guide>
        <p15:guide id="6" orient="horz" pos="864">
          <p15:clr>
            <a:srgbClr val="FBAE40"/>
          </p15:clr>
        </p15:guide>
        <p15:guide id="8" orient="horz" pos="3864">
          <p15:clr>
            <a:srgbClr val="FBAE40"/>
          </p15:clr>
        </p15:guide>
        <p15:guide id="11" orient="horz" pos="960">
          <p15:clr>
            <a:srgbClr val="FBAE40"/>
          </p15:clr>
        </p15:guide>
        <p15:guide id="12" pos="5616">
          <p15:clr>
            <a:srgbClr val="FBAE40"/>
          </p15:clr>
        </p15:guide>
        <p15:guide id="13" orient="horz" pos="1752">
          <p15:clr>
            <a:srgbClr val="FBAE40"/>
          </p15:clr>
        </p15:guide>
        <p15:guide id="14" orient="horz" pos="1968">
          <p15:clr>
            <a:srgbClr val="FBAE40"/>
          </p15:clr>
        </p15:guide>
        <p15:guide id="15" orient="horz" pos="2064">
          <p15:clr>
            <a:srgbClr val="FBAE40"/>
          </p15:clr>
        </p15:guide>
        <p15:guide id="16" orient="horz" pos="2760">
          <p15:clr>
            <a:srgbClr val="FBAE40"/>
          </p15:clr>
        </p15:guide>
        <p15:guide id="17" orient="horz" pos="2856">
          <p15:clr>
            <a:srgbClr val="FBAE40"/>
          </p15:clr>
        </p15:guide>
        <p15:guide id="18" orient="horz" pos="3168">
          <p15:clr>
            <a:srgbClr val="FBAE40"/>
          </p15:clr>
        </p15:guide>
        <p15:guide id="19" orient="horz" pos="3072">
          <p15:clr>
            <a:srgbClr val="FBAE40"/>
          </p15:clr>
        </p15:guide>
        <p15:guide id="20" orient="horz" pos="165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rows, blue heading">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8686799" cy="338328"/>
          </a:xfrm>
          <a:solidFill>
            <a:srgbClr val="00519B"/>
          </a:solidFill>
          <a:ln>
            <a:solidFill>
              <a:srgbClr val="00519B"/>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D5689D94-A6B9-442D-AE16-148AFF1E47F4}"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12" name="Text Placeholder 5">
            <a:extLst>
              <a:ext uri="{FF2B5EF4-FFF2-40B4-BE49-F238E27FC236}">
                <a16:creationId xmlns:a16="http://schemas.microsoft.com/office/drawing/2014/main" id="{BBD019B0-DDFC-5856-AB75-50EB34B89B8B}"/>
              </a:ext>
            </a:extLst>
          </p:cNvPr>
          <p:cNvSpPr>
            <a:spLocks noGrp="1"/>
          </p:cNvSpPr>
          <p:nvPr>
            <p:ph type="body" sz="quarter" idx="20" hasCustomPrompt="1"/>
          </p:nvPr>
        </p:nvSpPr>
        <p:spPr>
          <a:xfrm>
            <a:off x="228601" y="2783960"/>
            <a:ext cx="8686799" cy="338328"/>
          </a:xfrm>
          <a:solidFill>
            <a:srgbClr val="00519B"/>
          </a:solidFill>
          <a:ln>
            <a:solidFill>
              <a:srgbClr val="00519B"/>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pic>
        <p:nvPicPr>
          <p:cNvPr id="6" name="Graphic 5">
            <a:extLst>
              <a:ext uri="{FF2B5EF4-FFF2-40B4-BE49-F238E27FC236}">
                <a16:creationId xmlns:a16="http://schemas.microsoft.com/office/drawing/2014/main" id="{661B9E80-4A2D-5553-C5AB-476E2EDBB4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9" name="Content Placeholder 11">
            <a:extLst>
              <a:ext uri="{FF2B5EF4-FFF2-40B4-BE49-F238E27FC236}">
                <a16:creationId xmlns:a16="http://schemas.microsoft.com/office/drawing/2014/main" id="{32A9E1EB-FE6C-3F2A-42D4-F6AAE1F9836C}"/>
              </a:ext>
            </a:extLst>
          </p:cNvPr>
          <p:cNvSpPr>
            <a:spLocks noGrp="1"/>
          </p:cNvSpPr>
          <p:nvPr>
            <p:ph sz="quarter" idx="21"/>
          </p:nvPr>
        </p:nvSpPr>
        <p:spPr>
          <a:xfrm>
            <a:off x="228600" y="1531416"/>
            <a:ext cx="8686799" cy="109728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38FAA2F9-DD58-00AF-A7A2-5A2EFA51A8B7}"/>
              </a:ext>
            </a:extLst>
          </p:cNvPr>
          <p:cNvSpPr>
            <a:spLocks noGrp="1"/>
          </p:cNvSpPr>
          <p:nvPr>
            <p:ph sz="quarter" idx="23"/>
          </p:nvPr>
        </p:nvSpPr>
        <p:spPr>
          <a:xfrm>
            <a:off x="228600" y="3277552"/>
            <a:ext cx="8686799" cy="1097280"/>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401DEEC-C800-50F6-1349-8DF16F49FD81}"/>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
        <p:nvSpPr>
          <p:cNvPr id="4" name="Text Placeholder 5">
            <a:extLst>
              <a:ext uri="{FF2B5EF4-FFF2-40B4-BE49-F238E27FC236}">
                <a16:creationId xmlns:a16="http://schemas.microsoft.com/office/drawing/2014/main" id="{73CA527E-599E-2EF8-E163-0B967A8FE5B1}"/>
              </a:ext>
            </a:extLst>
          </p:cNvPr>
          <p:cNvSpPr>
            <a:spLocks noGrp="1"/>
          </p:cNvSpPr>
          <p:nvPr>
            <p:ph type="body" sz="quarter" idx="24" hasCustomPrompt="1"/>
          </p:nvPr>
        </p:nvSpPr>
        <p:spPr>
          <a:xfrm>
            <a:off x="228600" y="4530096"/>
            <a:ext cx="8686799" cy="338328"/>
          </a:xfrm>
          <a:solidFill>
            <a:srgbClr val="00519B"/>
          </a:solidFill>
          <a:ln>
            <a:solidFill>
              <a:srgbClr val="00519B"/>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10" name="Content Placeholder 11">
            <a:extLst>
              <a:ext uri="{FF2B5EF4-FFF2-40B4-BE49-F238E27FC236}">
                <a16:creationId xmlns:a16="http://schemas.microsoft.com/office/drawing/2014/main" id="{E721BC79-420D-9C50-7567-50B2815420B5}"/>
              </a:ext>
            </a:extLst>
          </p:cNvPr>
          <p:cNvSpPr>
            <a:spLocks noGrp="1"/>
          </p:cNvSpPr>
          <p:nvPr>
            <p:ph sz="quarter" idx="25"/>
          </p:nvPr>
        </p:nvSpPr>
        <p:spPr>
          <a:xfrm>
            <a:off x="228599" y="5023688"/>
            <a:ext cx="8686799" cy="1099452"/>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5912023"/>
      </p:ext>
    </p:extLst>
  </p:cSld>
  <p:clrMapOvr>
    <a:masterClrMapping/>
  </p:clrMapOvr>
  <p:extLst>
    <p:ext uri="{DCECCB84-F9BA-43D5-87BE-67443E8EF086}">
      <p15:sldGuideLst xmlns:p15="http://schemas.microsoft.com/office/powerpoint/2012/main">
        <p15:guide id="4" pos="144">
          <p15:clr>
            <a:srgbClr val="FBAE40"/>
          </p15:clr>
        </p15:guide>
        <p15:guide id="5" orient="horz" pos="648">
          <p15:clr>
            <a:srgbClr val="FBAE40"/>
          </p15:clr>
        </p15:guide>
        <p15:guide id="6" orient="horz" pos="864">
          <p15:clr>
            <a:srgbClr val="FBAE40"/>
          </p15:clr>
        </p15:guide>
        <p15:guide id="8" orient="horz" pos="3864">
          <p15:clr>
            <a:srgbClr val="FBAE40"/>
          </p15:clr>
        </p15:guide>
        <p15:guide id="11" orient="horz" pos="960">
          <p15:clr>
            <a:srgbClr val="FBAE40"/>
          </p15:clr>
        </p15:guide>
        <p15:guide id="12" pos="5616">
          <p15:clr>
            <a:srgbClr val="FBAE40"/>
          </p15:clr>
        </p15:guide>
        <p15:guide id="13" orient="horz" pos="1752">
          <p15:clr>
            <a:srgbClr val="FBAE40"/>
          </p15:clr>
        </p15:guide>
        <p15:guide id="14" orient="horz" pos="1968">
          <p15:clr>
            <a:srgbClr val="FBAE40"/>
          </p15:clr>
        </p15:guide>
        <p15:guide id="15" orient="horz" pos="2064">
          <p15:clr>
            <a:srgbClr val="FBAE40"/>
          </p15:clr>
        </p15:guide>
        <p15:guide id="16" orient="horz" pos="2760">
          <p15:clr>
            <a:srgbClr val="FBAE40"/>
          </p15:clr>
        </p15:guide>
        <p15:guide id="17" orient="horz" pos="2856">
          <p15:clr>
            <a:srgbClr val="FBAE40"/>
          </p15:clr>
        </p15:guide>
        <p15:guide id="18" orient="horz" pos="3168">
          <p15:clr>
            <a:srgbClr val="FBAE40"/>
          </p15:clr>
        </p15:guide>
        <p15:guide id="19" orient="horz" pos="3072">
          <p15:clr>
            <a:srgbClr val="FBAE40"/>
          </p15:clr>
        </p15:guide>
        <p15:guide id="20" orient="horz" pos="165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row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D5689D94-A6B9-442D-AE16-148AFF1E47F4}"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6" name="Graphic 5">
            <a:extLst>
              <a:ext uri="{FF2B5EF4-FFF2-40B4-BE49-F238E27FC236}">
                <a16:creationId xmlns:a16="http://schemas.microsoft.com/office/drawing/2014/main" id="{661B9E80-4A2D-5553-C5AB-476E2EDBB4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9" name="Content Placeholder 11">
            <a:extLst>
              <a:ext uri="{FF2B5EF4-FFF2-40B4-BE49-F238E27FC236}">
                <a16:creationId xmlns:a16="http://schemas.microsoft.com/office/drawing/2014/main" id="{32A9E1EB-FE6C-3F2A-42D4-F6AAE1F9836C}"/>
              </a:ext>
            </a:extLst>
          </p:cNvPr>
          <p:cNvSpPr>
            <a:spLocks noGrp="1"/>
          </p:cNvSpPr>
          <p:nvPr>
            <p:ph sz="quarter" idx="21"/>
          </p:nvPr>
        </p:nvSpPr>
        <p:spPr>
          <a:xfrm>
            <a:off x="228600" y="1028700"/>
            <a:ext cx="8686799" cy="159999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38FAA2F9-DD58-00AF-A7A2-5A2EFA51A8B7}"/>
              </a:ext>
            </a:extLst>
          </p:cNvPr>
          <p:cNvSpPr>
            <a:spLocks noGrp="1"/>
          </p:cNvSpPr>
          <p:nvPr>
            <p:ph sz="quarter" idx="23"/>
          </p:nvPr>
        </p:nvSpPr>
        <p:spPr>
          <a:xfrm>
            <a:off x="228600" y="2774836"/>
            <a:ext cx="8686799" cy="1599996"/>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401DEEC-C800-50F6-1349-8DF16F49FD81}"/>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
        <p:nvSpPr>
          <p:cNvPr id="10" name="Content Placeholder 11">
            <a:extLst>
              <a:ext uri="{FF2B5EF4-FFF2-40B4-BE49-F238E27FC236}">
                <a16:creationId xmlns:a16="http://schemas.microsoft.com/office/drawing/2014/main" id="{E721BC79-420D-9C50-7567-50B2815420B5}"/>
              </a:ext>
            </a:extLst>
          </p:cNvPr>
          <p:cNvSpPr>
            <a:spLocks noGrp="1"/>
          </p:cNvSpPr>
          <p:nvPr>
            <p:ph sz="quarter" idx="25"/>
          </p:nvPr>
        </p:nvSpPr>
        <p:spPr>
          <a:xfrm>
            <a:off x="228599" y="4517378"/>
            <a:ext cx="8686799" cy="1600200"/>
          </a:xfrm>
        </p:spPr>
        <p:txBody>
          <a:bodyPr>
            <a:noAutofit/>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3984265"/>
      </p:ext>
    </p:extLst>
  </p:cSld>
  <p:clrMapOvr>
    <a:masterClrMapping/>
  </p:clrMapOvr>
  <p:extLst>
    <p:ext uri="{DCECCB84-F9BA-43D5-87BE-67443E8EF086}">
      <p15:sldGuideLst xmlns:p15="http://schemas.microsoft.com/office/powerpoint/2012/main">
        <p15:guide id="4" pos="144">
          <p15:clr>
            <a:srgbClr val="FBAE40"/>
          </p15:clr>
        </p15:guide>
        <p15:guide id="5" orient="horz" pos="648">
          <p15:clr>
            <a:srgbClr val="FBAE40"/>
          </p15:clr>
        </p15:guide>
        <p15:guide id="8" orient="horz" pos="3864">
          <p15:clr>
            <a:srgbClr val="FBAE40"/>
          </p15:clr>
        </p15:guide>
        <p15:guide id="12" pos="5616">
          <p15:clr>
            <a:srgbClr val="FBAE40"/>
          </p15:clr>
        </p15:guide>
        <p15:guide id="13" orient="horz" pos="1752">
          <p15:clr>
            <a:srgbClr val="FBAE40"/>
          </p15:clr>
        </p15:guide>
        <p15:guide id="16" orient="horz" pos="2760">
          <p15:clr>
            <a:srgbClr val="FBAE40"/>
          </p15:clr>
        </p15:guide>
        <p15:guide id="17" orient="horz" pos="2856">
          <p15:clr>
            <a:srgbClr val="FBAE40"/>
          </p15:clr>
        </p15:guide>
        <p15:guide id="18" orient="horz" pos="16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fidentiality">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DD80B1C4-47E3-A521-1AFB-201F15F9FD80}"/>
              </a:ext>
            </a:extLst>
          </p:cNvPr>
          <p:cNvSpPr/>
          <p:nvPr>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rgbClr val="00519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bg1"/>
              </a:solidFill>
              <a:latin typeface="Avenir Next LT Pro Demi" panose="020B0704020202020204" pitchFamily="34" charset="0"/>
            </a:endParaRPr>
          </a:p>
        </p:txBody>
      </p:sp>
      <p:sp>
        <p:nvSpPr>
          <p:cNvPr id="4" name="Date Placeholder 3"/>
          <p:cNvSpPr>
            <a:spLocks noGrp="1"/>
          </p:cNvSpPr>
          <p:nvPr>
            <p:ph type="dt" sz="half" idx="10"/>
          </p:nvPr>
        </p:nvSpPr>
        <p:spPr>
          <a:xfrm>
            <a:off x="3771900" y="6530979"/>
            <a:ext cx="1600200" cy="365125"/>
          </a:xfrm>
          <a:prstGeom prst="rect">
            <a:avLst/>
          </a:prstGeom>
        </p:spPr>
        <p:txBody>
          <a:bodyPr/>
          <a:lstStyle/>
          <a:p>
            <a:fld id="{1A2A480F-D9AF-4259-8877-4AC13DB86549}" type="datetime7">
              <a:rPr lang="en-US" smtClean="0"/>
              <a:t>Aug-25</a:t>
            </a:fld>
            <a:endParaRPr lang="en-US"/>
          </a:p>
        </p:txBody>
      </p:sp>
      <p:sp>
        <p:nvSpPr>
          <p:cNvPr id="6" name="Slide Number Placeholder 5"/>
          <p:cNvSpPr>
            <a:spLocks noGrp="1"/>
          </p:cNvSpPr>
          <p:nvPr>
            <p:ph type="sldNum" sz="quarter" idx="12"/>
          </p:nvPr>
        </p:nvSpPr>
        <p:spPr>
          <a:xfrm>
            <a:off x="8485631" y="6530979"/>
            <a:ext cx="457557" cy="365125"/>
          </a:xfrm>
          <a:prstGeom prst="rect">
            <a:avLst/>
          </a:prstGeom>
        </p:spPr>
        <p:txBody>
          <a:bodyPr/>
          <a:lstStyle/>
          <a:p>
            <a:fld id="{0C180EDA-AC06-4A05-AEE2-6AEC9F8F8FE8}" type="slidenum">
              <a:rPr lang="en-US" smtClean="0"/>
              <a:t>‹#›</a:t>
            </a:fld>
            <a:endParaRPr lang="en-US"/>
          </a:p>
        </p:txBody>
      </p:sp>
      <p:pic>
        <p:nvPicPr>
          <p:cNvPr id="11" name="Graphic 10">
            <a:extLst>
              <a:ext uri="{FF2B5EF4-FFF2-40B4-BE49-F238E27FC236}">
                <a16:creationId xmlns:a16="http://schemas.microsoft.com/office/drawing/2014/main" id="{973326F3-54F1-8D52-4E84-E8661ACA08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7390" y="210006"/>
            <a:ext cx="685801" cy="457200"/>
          </a:xfrm>
          <a:prstGeom prst="rect">
            <a:avLst/>
          </a:prstGeom>
        </p:spPr>
      </p:pic>
      <p:sp>
        <p:nvSpPr>
          <p:cNvPr id="12" name="Title 1">
            <a:extLst>
              <a:ext uri="{FF2B5EF4-FFF2-40B4-BE49-F238E27FC236}">
                <a16:creationId xmlns:a16="http://schemas.microsoft.com/office/drawing/2014/main" id="{5DE7A1AA-10EF-D1D8-8207-4DD36BF36CC6}"/>
              </a:ext>
            </a:extLst>
          </p:cNvPr>
          <p:cNvSpPr>
            <a:spLocks noGrp="1"/>
          </p:cNvSpPr>
          <p:nvPr>
            <p:ph type="title" hasCustomPrompt="1"/>
          </p:nvPr>
        </p:nvSpPr>
        <p:spPr>
          <a:xfrm>
            <a:off x="228601" y="50801"/>
            <a:ext cx="7900416" cy="794660"/>
          </a:xfrm>
        </p:spPr>
        <p:txBody>
          <a:bodyPr>
            <a:normAutofit/>
          </a:bodyPr>
          <a:lstStyle>
            <a:lvl1pPr>
              <a:defRPr sz="2100"/>
            </a:lvl1pPr>
          </a:lstStyle>
          <a:p>
            <a:r>
              <a:rPr lang="en-US"/>
              <a:t>Confidentiality and Forward-looking statements</a:t>
            </a:r>
          </a:p>
        </p:txBody>
      </p:sp>
      <p:sp>
        <p:nvSpPr>
          <p:cNvPr id="2" name="Rectangle 1">
            <a:extLst>
              <a:ext uri="{FF2B5EF4-FFF2-40B4-BE49-F238E27FC236}">
                <a16:creationId xmlns:a16="http://schemas.microsoft.com/office/drawing/2014/main" id="{17BACEEA-ED72-F0D4-14F5-89E7429C122E}"/>
              </a:ext>
            </a:extLst>
          </p:cNvPr>
          <p:cNvSpPr/>
          <p:nvPr/>
        </p:nvSpPr>
        <p:spPr>
          <a:xfrm>
            <a:off x="214706" y="1282259"/>
            <a:ext cx="8714588" cy="4293483"/>
          </a:xfrm>
          <a:prstGeom prst="rect">
            <a:avLst/>
          </a:prstGeom>
        </p:spPr>
        <p:txBody>
          <a:bodyPr wrap="square">
            <a:spAutoFit/>
          </a:bodyPr>
          <a:lstStyle/>
          <a:p>
            <a:pPr algn="just"/>
            <a:r>
              <a:rPr lang="en-US" sz="1050">
                <a:solidFill>
                  <a:prstClr val="black"/>
                </a:solidFill>
                <a:latin typeface="Avenir Next LT Pro" panose="020B0504020202020204" pitchFamily="34" charset="77"/>
              </a:rPr>
              <a:t>This presentation has been prepared exclusively for the purpose of providing information to partners of LKCM Headwater Investments I, L.P., LKCM Headwater Investments II, L.P., LKCM Headwater II Sidecar Partnership, L.P., LKCM Headwater Investments III, L.P., and LKCM Headwater Investments IV, L.P. (the “Partnerships”) concerning the Partnerships and their businesses, results of operations and portfolio companies. This presentation and the information included herein are strictly confidential, are subject to the confidentiality obligations set forth in the limited partnership agreements of the Partnerships and may not be disclosed to any person or used for any purpose without the written consent of the Partnerships.</a:t>
            </a:r>
          </a:p>
          <a:p>
            <a:pPr algn="just"/>
            <a:endParaRPr lang="en-US" sz="1050">
              <a:solidFill>
                <a:prstClr val="black"/>
              </a:solidFill>
              <a:latin typeface="Avenir Next LT Pro" panose="020B0504020202020204" pitchFamily="34" charset="77"/>
            </a:endParaRPr>
          </a:p>
          <a:p>
            <a:pPr algn="just"/>
            <a:r>
              <a:rPr lang="en-US" sz="1050">
                <a:solidFill>
                  <a:prstClr val="black"/>
                </a:solidFill>
                <a:latin typeface="Avenir Next LT Pro" panose="020B0504020202020204" pitchFamily="34" charset="77"/>
              </a:rPr>
              <a:t>This presentation and the information herein are being furnished on a confidential basis for the purposes set forth above and do not constitute an offer, solicitation, or recommendation to sell or an offer to buy any securities, investment products, or investment advisory services of the Partnerships or their general partners, Luther King Capital Management Corporation, or any of their respective affiliates.</a:t>
            </a:r>
          </a:p>
          <a:p>
            <a:pPr algn="just"/>
            <a:endParaRPr lang="en-US" sz="1050">
              <a:solidFill>
                <a:prstClr val="black"/>
              </a:solidFill>
              <a:latin typeface="Avenir Next LT Pro" panose="020B0504020202020204" pitchFamily="34" charset="77"/>
            </a:endParaRPr>
          </a:p>
          <a:p>
            <a:pPr algn="just"/>
            <a:r>
              <a:rPr lang="en-US" sz="1050">
                <a:solidFill>
                  <a:prstClr val="black"/>
                </a:solidFill>
                <a:latin typeface="Avenir Next LT Pro" panose="020B0504020202020204" pitchFamily="34" charset="77"/>
              </a:rPr>
              <a:t>This presentation and the information included herein are unaudited and are based upon information prepared by the Partnerships and/or their portfolio companies by sources believed to be reliable. This presentation contains forward-looking statements regarding the Partnerships’ and their portfolio companies’ current and future plans, proposals, objectives, intentions, initiatives, acquisitions, dispositions, strategies, and financial and operating performance. Such forward-looking statements are based on the Partnerships’ and their portfolio companies’ current assumptions, expectations, or projections about future events, conditions, or circumstances and speak only as of the date of this presentation. Although the Partnerships and their portfolio companies believe that such assumptions, expectations, or projections are reasonable, actual results may vary materially from those expressed or implied by such forward-looking statements. You are cautioned to not place undue reliance on such forward-looking statements, and the Partnerships and their portfolio companies are not under any obligation, and expressly disclaim any obligation, to update any such forward-looking statements, whether as a result of new information, future events, or otherwise.</a:t>
            </a:r>
          </a:p>
          <a:p>
            <a:pPr algn="just"/>
            <a:endParaRPr lang="en-US" sz="1050">
              <a:solidFill>
                <a:prstClr val="black"/>
              </a:solidFill>
              <a:latin typeface="Avenir Next LT Pro" panose="020B0504020202020204" pitchFamily="34" charset="77"/>
            </a:endParaRPr>
          </a:p>
          <a:p>
            <a:pPr algn="just"/>
            <a:r>
              <a:rPr lang="en-US" sz="1050">
                <a:solidFill>
                  <a:prstClr val="black"/>
                </a:solidFill>
                <a:latin typeface="Avenir Next LT Pro" panose="020B0504020202020204" pitchFamily="34" charset="77"/>
              </a:rPr>
              <a:t>Past performance is not indicative of future results.</a:t>
            </a:r>
          </a:p>
          <a:p>
            <a:pPr algn="just"/>
            <a:endParaRPr lang="en-US" sz="1050">
              <a:solidFill>
                <a:prstClr val="black"/>
              </a:solidFill>
              <a:latin typeface="Avenir Next LT Pro" panose="020B0504020202020204" pitchFamily="34" charset="77"/>
            </a:endParaRPr>
          </a:p>
          <a:p>
            <a:pPr algn="just"/>
            <a:r>
              <a:rPr lang="en-US" sz="1050">
                <a:solidFill>
                  <a:prstClr val="black"/>
                </a:solidFill>
                <a:latin typeface="Avenir Next LT Pro" panose="020B0504020202020204" pitchFamily="34" charset="77"/>
              </a:rPr>
              <a:t>Reproduction, distribution, or disclosure of this presentation or the information included herein is strictly prohibited and may constitute a violation of federal or state securities laws.</a:t>
            </a:r>
          </a:p>
        </p:txBody>
      </p:sp>
      <p:sp>
        <p:nvSpPr>
          <p:cNvPr id="7" name="Rectangle 6">
            <a:extLst>
              <a:ext uri="{FF2B5EF4-FFF2-40B4-BE49-F238E27FC236}">
                <a16:creationId xmlns:a16="http://schemas.microsoft.com/office/drawing/2014/main" id="{78AB1059-752D-C033-BCB4-1A17EE7B391D}"/>
              </a:ext>
            </a:extLst>
          </p:cNvPr>
          <p:cNvSpPr/>
          <p:nvPr/>
        </p:nvSpPr>
        <p:spPr>
          <a:xfrm>
            <a:off x="214706" y="1282259"/>
            <a:ext cx="8714588" cy="4293483"/>
          </a:xfrm>
          <a:prstGeom prst="rect">
            <a:avLst/>
          </a:prstGeom>
        </p:spPr>
        <p:txBody>
          <a:bodyPr wrap="square">
            <a:spAutoFit/>
          </a:bodyPr>
          <a:lstStyle/>
          <a:p>
            <a:pPr algn="just"/>
            <a:r>
              <a:rPr lang="en-US" sz="1050">
                <a:solidFill>
                  <a:prstClr val="black"/>
                </a:solidFill>
                <a:latin typeface="Avenir Next LT Pro" panose="020B0504020202020204" pitchFamily="34" charset="77"/>
              </a:rPr>
              <a:t>This presentation has been prepared exclusively for the purpose of providing information to partners of LKCM Headwater Investments I, L.P., LKCM Headwater Investments II, L.P., LKCM Headwater II Sidecar Partnership, L.P., LKCM Headwater Investments III, L.P., and LKCM Headwater Investments IV, L.P. (the “Partnerships”) concerning the Partnerships and their businesses, results of operations and portfolio companies. This presentation and the information included herein are strictly confidential, are subject to the confidentiality obligations set forth in the limited partnership agreements of the Partnerships and may not be disclosed to any person or used for any purpose without the written consent of the Partnerships.</a:t>
            </a:r>
          </a:p>
          <a:p>
            <a:pPr algn="just"/>
            <a:endParaRPr lang="en-US" sz="1050">
              <a:solidFill>
                <a:prstClr val="black"/>
              </a:solidFill>
              <a:latin typeface="Avenir Next LT Pro" panose="020B0504020202020204" pitchFamily="34" charset="77"/>
            </a:endParaRPr>
          </a:p>
          <a:p>
            <a:pPr algn="just"/>
            <a:r>
              <a:rPr lang="en-US" sz="1050">
                <a:solidFill>
                  <a:prstClr val="black"/>
                </a:solidFill>
                <a:latin typeface="Avenir Next LT Pro" panose="020B0504020202020204" pitchFamily="34" charset="77"/>
              </a:rPr>
              <a:t>This presentation and the information herein are being furnished on a confidential basis for the purposes set forth above and do not constitute an offer, solicitation, or recommendation to sell or an offer to buy any securities, investment products, or investment advisory services of the Partnerships or their general partners, Luther King Capital Management Corporation, or any of their respective affiliates.</a:t>
            </a:r>
          </a:p>
          <a:p>
            <a:pPr algn="just"/>
            <a:endParaRPr lang="en-US" sz="1050">
              <a:solidFill>
                <a:prstClr val="black"/>
              </a:solidFill>
              <a:latin typeface="Avenir Next LT Pro" panose="020B0504020202020204" pitchFamily="34" charset="77"/>
            </a:endParaRPr>
          </a:p>
          <a:p>
            <a:pPr algn="just"/>
            <a:r>
              <a:rPr lang="en-US" sz="1050">
                <a:solidFill>
                  <a:prstClr val="black"/>
                </a:solidFill>
                <a:latin typeface="Avenir Next LT Pro" panose="020B0504020202020204" pitchFamily="34" charset="77"/>
              </a:rPr>
              <a:t>This presentation and the information included herein are unaudited and are based upon information prepared by the Partnerships and/or their portfolio companies by sources believed to be reliable. This presentation contains forward-looking statements regarding the Partnerships’ and their portfolio companies’ current and future plans, proposals, objectives, intentions, initiatives, acquisitions, dispositions, strategies, and financial and operating performance. Such forward-looking statements are based on the Partnerships’ and their portfolio companies’ current assumptions, expectations, or projections about future events, conditions, or circumstances and speak only as of the date of this presentation. Although the Partnerships and their portfolio companies believe that such assumptions, expectations, or projections are reasonable, actual results may vary materially from those expressed or implied by such forward-looking statements. You are cautioned to not place undue reliance on such forward-looking statements, and the Partnerships and their portfolio companies are not under any obligation, and expressly disclaim any obligation, to update any such forward-looking statements, whether as a result of new information, future events, or otherwise.</a:t>
            </a:r>
          </a:p>
          <a:p>
            <a:pPr algn="just"/>
            <a:endParaRPr lang="en-US" sz="1050">
              <a:solidFill>
                <a:prstClr val="black"/>
              </a:solidFill>
              <a:latin typeface="Avenir Next LT Pro" panose="020B0504020202020204" pitchFamily="34" charset="77"/>
            </a:endParaRPr>
          </a:p>
          <a:p>
            <a:pPr algn="just"/>
            <a:r>
              <a:rPr lang="en-US" sz="1050">
                <a:solidFill>
                  <a:prstClr val="black"/>
                </a:solidFill>
                <a:latin typeface="Avenir Next LT Pro" panose="020B0504020202020204" pitchFamily="34" charset="77"/>
              </a:rPr>
              <a:t>Past performance is not indicative of future results.</a:t>
            </a:r>
          </a:p>
          <a:p>
            <a:pPr algn="just"/>
            <a:endParaRPr lang="en-US" sz="1050">
              <a:solidFill>
                <a:prstClr val="black"/>
              </a:solidFill>
              <a:latin typeface="Avenir Next LT Pro" panose="020B0504020202020204" pitchFamily="34" charset="77"/>
            </a:endParaRPr>
          </a:p>
          <a:p>
            <a:pPr algn="just"/>
            <a:r>
              <a:rPr lang="en-US" sz="1050">
                <a:solidFill>
                  <a:prstClr val="black"/>
                </a:solidFill>
                <a:latin typeface="Avenir Next LT Pro" panose="020B0504020202020204" pitchFamily="34" charset="77"/>
              </a:rPr>
              <a:t>Reproduction, distribution, or disclosure of this presentation or the information included herein is strictly prohibited and may constitute a violation of federal or state securities laws.</a:t>
            </a:r>
          </a:p>
        </p:txBody>
      </p:sp>
    </p:spTree>
    <p:extLst>
      <p:ext uri="{BB962C8B-B14F-4D97-AF65-F5344CB8AC3E}">
        <p14:creationId xmlns:p14="http://schemas.microsoft.com/office/powerpoint/2010/main" val="9887592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s, heading">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2798064"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1A2A480F-D9AF-4259-8877-4AC13DB86549}"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6" name="Text Placeholder 5">
            <a:extLst>
              <a:ext uri="{FF2B5EF4-FFF2-40B4-BE49-F238E27FC236}">
                <a16:creationId xmlns:a16="http://schemas.microsoft.com/office/drawing/2014/main" id="{4CD2072A-3EE7-C133-5CB9-CADDB5F7DFF9}"/>
              </a:ext>
            </a:extLst>
          </p:cNvPr>
          <p:cNvSpPr>
            <a:spLocks noGrp="1"/>
          </p:cNvSpPr>
          <p:nvPr>
            <p:ph type="body" sz="quarter" idx="18" hasCustomPrompt="1"/>
          </p:nvPr>
        </p:nvSpPr>
        <p:spPr>
          <a:xfrm>
            <a:off x="3172968" y="1037824"/>
            <a:ext cx="2798064"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7" name="Text Placeholder 5">
            <a:extLst>
              <a:ext uri="{FF2B5EF4-FFF2-40B4-BE49-F238E27FC236}">
                <a16:creationId xmlns:a16="http://schemas.microsoft.com/office/drawing/2014/main" id="{56106302-C0C5-DCF7-3561-A7FA4F65C752}"/>
              </a:ext>
            </a:extLst>
          </p:cNvPr>
          <p:cNvSpPr>
            <a:spLocks noGrp="1"/>
          </p:cNvSpPr>
          <p:nvPr>
            <p:ph type="body" sz="quarter" idx="19" hasCustomPrompt="1"/>
          </p:nvPr>
        </p:nvSpPr>
        <p:spPr>
          <a:xfrm>
            <a:off x="6117335" y="1037824"/>
            <a:ext cx="2798064"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pic>
        <p:nvPicPr>
          <p:cNvPr id="12" name="Graphic 11">
            <a:extLst>
              <a:ext uri="{FF2B5EF4-FFF2-40B4-BE49-F238E27FC236}">
                <a16:creationId xmlns:a16="http://schemas.microsoft.com/office/drawing/2014/main" id="{7CFE5809-8714-08AA-4FE9-8FD17B2782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3" name="Content Placeholder 11">
            <a:extLst>
              <a:ext uri="{FF2B5EF4-FFF2-40B4-BE49-F238E27FC236}">
                <a16:creationId xmlns:a16="http://schemas.microsoft.com/office/drawing/2014/main" id="{A165500D-DAB5-7623-7D71-1131AB7BB64E}"/>
              </a:ext>
            </a:extLst>
          </p:cNvPr>
          <p:cNvSpPr>
            <a:spLocks noGrp="1"/>
          </p:cNvSpPr>
          <p:nvPr>
            <p:ph sz="quarter" idx="21"/>
          </p:nvPr>
        </p:nvSpPr>
        <p:spPr>
          <a:xfrm>
            <a:off x="6095999" y="1524000"/>
            <a:ext cx="28194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1">
            <a:extLst>
              <a:ext uri="{FF2B5EF4-FFF2-40B4-BE49-F238E27FC236}">
                <a16:creationId xmlns:a16="http://schemas.microsoft.com/office/drawing/2014/main" id="{B4D16D7B-4352-3E32-2CAD-C8785A7C9312}"/>
              </a:ext>
            </a:extLst>
          </p:cNvPr>
          <p:cNvSpPr>
            <a:spLocks noGrp="1"/>
          </p:cNvSpPr>
          <p:nvPr>
            <p:ph sz="quarter" idx="22"/>
          </p:nvPr>
        </p:nvSpPr>
        <p:spPr>
          <a:xfrm>
            <a:off x="3172968" y="1524000"/>
            <a:ext cx="28194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1">
            <a:extLst>
              <a:ext uri="{FF2B5EF4-FFF2-40B4-BE49-F238E27FC236}">
                <a16:creationId xmlns:a16="http://schemas.microsoft.com/office/drawing/2014/main" id="{48F96137-48CD-83C0-FA2E-5D2D8CD2680A}"/>
              </a:ext>
            </a:extLst>
          </p:cNvPr>
          <p:cNvSpPr>
            <a:spLocks noGrp="1"/>
          </p:cNvSpPr>
          <p:nvPr>
            <p:ph sz="quarter" idx="23"/>
          </p:nvPr>
        </p:nvSpPr>
        <p:spPr>
          <a:xfrm>
            <a:off x="228601" y="1524000"/>
            <a:ext cx="28194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4CD9E0C-303D-12C0-FD07-530FF4C42034}"/>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3819492157"/>
      </p:ext>
    </p:extLst>
  </p:cSld>
  <p:clrMapOvr>
    <a:masterClrMapping/>
  </p:clrMapOvr>
  <p:hf hdr="0"/>
  <p:extLst>
    <p:ext uri="{DCECCB84-F9BA-43D5-87BE-67443E8EF086}">
      <p15:sldGuideLst xmlns:p15="http://schemas.microsoft.com/office/powerpoint/2012/main">
        <p15:guide id="4" pos="144">
          <p15:clr>
            <a:srgbClr val="FBAE40"/>
          </p15:clr>
        </p15:guide>
        <p15:guide id="5" orient="horz" pos="648">
          <p15:clr>
            <a:srgbClr val="FBAE40"/>
          </p15:clr>
        </p15:guide>
        <p15:guide id="6" orient="horz" pos="864">
          <p15:clr>
            <a:srgbClr val="FBAE40"/>
          </p15:clr>
        </p15:guide>
        <p15:guide id="8" orient="horz" pos="3864">
          <p15:clr>
            <a:srgbClr val="FBAE40"/>
          </p15:clr>
        </p15:guide>
        <p15:guide id="11" orient="horz" pos="960">
          <p15:clr>
            <a:srgbClr val="FBAE40"/>
          </p15:clr>
        </p15:guide>
        <p15:guide id="12" pos="5616">
          <p15:clr>
            <a:srgbClr val="FBAE40"/>
          </p15:clr>
        </p15:guide>
        <p15:guide id="13" pos="1920">
          <p15:clr>
            <a:srgbClr val="FBAE40"/>
          </p15:clr>
        </p15:guide>
        <p15:guide id="14" pos="1992">
          <p15:clr>
            <a:srgbClr val="FBAE40"/>
          </p15:clr>
        </p15:guide>
        <p15:guide id="15" pos="3768">
          <p15:clr>
            <a:srgbClr val="FBAE40"/>
          </p15:clr>
        </p15:guide>
        <p15:guide id="16"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s, blue heading">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2798064"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1A2A480F-D9AF-4259-8877-4AC13DB86549}"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6" name="Text Placeholder 5">
            <a:extLst>
              <a:ext uri="{FF2B5EF4-FFF2-40B4-BE49-F238E27FC236}">
                <a16:creationId xmlns:a16="http://schemas.microsoft.com/office/drawing/2014/main" id="{4CD2072A-3EE7-C133-5CB9-CADDB5F7DFF9}"/>
              </a:ext>
            </a:extLst>
          </p:cNvPr>
          <p:cNvSpPr>
            <a:spLocks noGrp="1"/>
          </p:cNvSpPr>
          <p:nvPr>
            <p:ph type="body" sz="quarter" idx="18" hasCustomPrompt="1"/>
          </p:nvPr>
        </p:nvSpPr>
        <p:spPr>
          <a:xfrm>
            <a:off x="3172968" y="1037824"/>
            <a:ext cx="2798064"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7" name="Text Placeholder 5">
            <a:extLst>
              <a:ext uri="{FF2B5EF4-FFF2-40B4-BE49-F238E27FC236}">
                <a16:creationId xmlns:a16="http://schemas.microsoft.com/office/drawing/2014/main" id="{56106302-C0C5-DCF7-3561-A7FA4F65C752}"/>
              </a:ext>
            </a:extLst>
          </p:cNvPr>
          <p:cNvSpPr>
            <a:spLocks noGrp="1"/>
          </p:cNvSpPr>
          <p:nvPr>
            <p:ph type="body" sz="quarter" idx="19" hasCustomPrompt="1"/>
          </p:nvPr>
        </p:nvSpPr>
        <p:spPr>
          <a:xfrm>
            <a:off x="6117335" y="1037824"/>
            <a:ext cx="2798064"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pic>
        <p:nvPicPr>
          <p:cNvPr id="12" name="Graphic 11">
            <a:extLst>
              <a:ext uri="{FF2B5EF4-FFF2-40B4-BE49-F238E27FC236}">
                <a16:creationId xmlns:a16="http://schemas.microsoft.com/office/drawing/2014/main" id="{FBE46A90-260B-6E3D-3812-AD36873A1C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3" name="Content Placeholder 11">
            <a:extLst>
              <a:ext uri="{FF2B5EF4-FFF2-40B4-BE49-F238E27FC236}">
                <a16:creationId xmlns:a16="http://schemas.microsoft.com/office/drawing/2014/main" id="{B09A1CE3-E329-5715-E438-BD00C63C056C}"/>
              </a:ext>
            </a:extLst>
          </p:cNvPr>
          <p:cNvSpPr>
            <a:spLocks noGrp="1"/>
          </p:cNvSpPr>
          <p:nvPr>
            <p:ph sz="quarter" idx="21"/>
          </p:nvPr>
        </p:nvSpPr>
        <p:spPr>
          <a:xfrm>
            <a:off x="6095999" y="1524000"/>
            <a:ext cx="28194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1">
            <a:extLst>
              <a:ext uri="{FF2B5EF4-FFF2-40B4-BE49-F238E27FC236}">
                <a16:creationId xmlns:a16="http://schemas.microsoft.com/office/drawing/2014/main" id="{5D15E0F3-11EA-6A0A-5E6B-164E0E4A4174}"/>
              </a:ext>
            </a:extLst>
          </p:cNvPr>
          <p:cNvSpPr>
            <a:spLocks noGrp="1"/>
          </p:cNvSpPr>
          <p:nvPr>
            <p:ph sz="quarter" idx="22"/>
          </p:nvPr>
        </p:nvSpPr>
        <p:spPr>
          <a:xfrm>
            <a:off x="3172968" y="1524000"/>
            <a:ext cx="28194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1">
            <a:extLst>
              <a:ext uri="{FF2B5EF4-FFF2-40B4-BE49-F238E27FC236}">
                <a16:creationId xmlns:a16="http://schemas.microsoft.com/office/drawing/2014/main" id="{1AEC0E4C-086F-D4F3-4406-3460EB9B5435}"/>
              </a:ext>
            </a:extLst>
          </p:cNvPr>
          <p:cNvSpPr>
            <a:spLocks noGrp="1"/>
          </p:cNvSpPr>
          <p:nvPr>
            <p:ph sz="quarter" idx="23"/>
          </p:nvPr>
        </p:nvSpPr>
        <p:spPr>
          <a:xfrm>
            <a:off x="228601" y="1524000"/>
            <a:ext cx="28194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E4F6A548-41ED-6A83-D394-9FAD81A42204}"/>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1106308416"/>
      </p:ext>
    </p:extLst>
  </p:cSld>
  <p:clrMapOvr>
    <a:masterClrMapping/>
  </p:clrMapOvr>
  <p:hf hdr="0"/>
  <p:extLst>
    <p:ext uri="{DCECCB84-F9BA-43D5-87BE-67443E8EF086}">
      <p15:sldGuideLst xmlns:p15="http://schemas.microsoft.com/office/powerpoint/2012/main">
        <p15:guide id="4" pos="144">
          <p15:clr>
            <a:srgbClr val="FBAE40"/>
          </p15:clr>
        </p15:guide>
        <p15:guide id="5" orient="horz" pos="648">
          <p15:clr>
            <a:srgbClr val="FBAE40"/>
          </p15:clr>
        </p15:guide>
        <p15:guide id="6" orient="horz" pos="864">
          <p15:clr>
            <a:srgbClr val="FBAE40"/>
          </p15:clr>
        </p15:guide>
        <p15:guide id="8" orient="horz" pos="3864">
          <p15:clr>
            <a:srgbClr val="FBAE40"/>
          </p15:clr>
        </p15:guide>
        <p15:guide id="11" orient="horz" pos="960">
          <p15:clr>
            <a:srgbClr val="FBAE40"/>
          </p15:clr>
        </p15:guide>
        <p15:guide id="12" pos="5616">
          <p15:clr>
            <a:srgbClr val="FBAE40"/>
          </p15:clr>
        </p15:guide>
        <p15:guide id="17" pos="1920">
          <p15:clr>
            <a:srgbClr val="FBAE40"/>
          </p15:clr>
        </p15:guide>
        <p15:guide id="18" pos="1992">
          <p15:clr>
            <a:srgbClr val="FBAE40"/>
          </p15:clr>
        </p15:guide>
        <p15:guide id="19" pos="3768">
          <p15:clr>
            <a:srgbClr val="FBAE40"/>
          </p15:clr>
        </p15:guide>
        <p15:guide id="20"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1A2A480F-D9AF-4259-8877-4AC13DB86549}"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2" name="Graphic 1">
            <a:extLst>
              <a:ext uri="{FF2B5EF4-FFF2-40B4-BE49-F238E27FC236}">
                <a16:creationId xmlns:a16="http://schemas.microsoft.com/office/drawing/2014/main" id="{EFDF2F43-5942-9A51-1473-7C076E76BE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6" name="Content Placeholder 11">
            <a:extLst>
              <a:ext uri="{FF2B5EF4-FFF2-40B4-BE49-F238E27FC236}">
                <a16:creationId xmlns:a16="http://schemas.microsoft.com/office/drawing/2014/main" id="{1D221A6C-5A84-A73A-1722-D60F76F76893}"/>
              </a:ext>
            </a:extLst>
          </p:cNvPr>
          <p:cNvSpPr>
            <a:spLocks noGrp="1"/>
          </p:cNvSpPr>
          <p:nvPr>
            <p:ph sz="quarter" idx="21"/>
          </p:nvPr>
        </p:nvSpPr>
        <p:spPr>
          <a:xfrm>
            <a:off x="6095999" y="1028700"/>
            <a:ext cx="2819400" cy="51054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1">
            <a:extLst>
              <a:ext uri="{FF2B5EF4-FFF2-40B4-BE49-F238E27FC236}">
                <a16:creationId xmlns:a16="http://schemas.microsoft.com/office/drawing/2014/main" id="{8F7A8E60-9851-7E86-80CC-825CF2E84563}"/>
              </a:ext>
            </a:extLst>
          </p:cNvPr>
          <p:cNvSpPr>
            <a:spLocks noGrp="1"/>
          </p:cNvSpPr>
          <p:nvPr>
            <p:ph sz="quarter" idx="22"/>
          </p:nvPr>
        </p:nvSpPr>
        <p:spPr>
          <a:xfrm>
            <a:off x="3172968" y="1028700"/>
            <a:ext cx="2819400" cy="51054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AB26B102-6B7E-F4C7-31EE-4D7CCB7EF9BB}"/>
              </a:ext>
            </a:extLst>
          </p:cNvPr>
          <p:cNvSpPr>
            <a:spLocks noGrp="1"/>
          </p:cNvSpPr>
          <p:nvPr>
            <p:ph sz="quarter" idx="23"/>
          </p:nvPr>
        </p:nvSpPr>
        <p:spPr>
          <a:xfrm>
            <a:off x="228601" y="1028700"/>
            <a:ext cx="2819400" cy="51054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93D07F9F-835E-D6F0-7CFA-55884A639FD5}"/>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1231867824"/>
      </p:ext>
    </p:extLst>
  </p:cSld>
  <p:clrMapOvr>
    <a:masterClrMapping/>
  </p:clrMapOvr>
  <p:hf hdr="0"/>
  <p:extLst>
    <p:ext uri="{DCECCB84-F9BA-43D5-87BE-67443E8EF086}">
      <p15:sldGuideLst xmlns:p15="http://schemas.microsoft.com/office/powerpoint/2012/main">
        <p15:guide id="4" pos="144">
          <p15:clr>
            <a:srgbClr val="FBAE40"/>
          </p15:clr>
        </p15:guide>
        <p15:guide id="5" orient="horz" pos="648">
          <p15:clr>
            <a:srgbClr val="FBAE40"/>
          </p15:clr>
        </p15:guide>
        <p15:guide id="8" orient="horz" pos="3864">
          <p15:clr>
            <a:srgbClr val="FBAE40"/>
          </p15:clr>
        </p15:guide>
        <p15:guide id="12" pos="5616">
          <p15:clr>
            <a:srgbClr val="FBAE40"/>
          </p15:clr>
        </p15:guide>
        <p15:guide id="13" pos="1920">
          <p15:clr>
            <a:srgbClr val="FBAE40"/>
          </p15:clr>
        </p15:guide>
        <p15:guide id="14" pos="1992">
          <p15:clr>
            <a:srgbClr val="FBAE40"/>
          </p15:clr>
        </p15:guide>
        <p15:guide id="15" pos="3768">
          <p15:clr>
            <a:srgbClr val="FBAE40"/>
          </p15:clr>
        </p15:guide>
        <p15:guide id="16"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lumns, heading">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2075688"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1A2A480F-D9AF-4259-8877-4AC13DB86549}"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6" name="Text Placeholder 5">
            <a:extLst>
              <a:ext uri="{FF2B5EF4-FFF2-40B4-BE49-F238E27FC236}">
                <a16:creationId xmlns:a16="http://schemas.microsoft.com/office/drawing/2014/main" id="{4CD2072A-3EE7-C133-5CB9-CADDB5F7DFF9}"/>
              </a:ext>
            </a:extLst>
          </p:cNvPr>
          <p:cNvSpPr>
            <a:spLocks noGrp="1"/>
          </p:cNvSpPr>
          <p:nvPr>
            <p:ph type="body" sz="quarter" idx="18" hasCustomPrompt="1"/>
          </p:nvPr>
        </p:nvSpPr>
        <p:spPr>
          <a:xfrm>
            <a:off x="2432304" y="1037824"/>
            <a:ext cx="2075688"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7" name="Text Placeholder 5">
            <a:extLst>
              <a:ext uri="{FF2B5EF4-FFF2-40B4-BE49-F238E27FC236}">
                <a16:creationId xmlns:a16="http://schemas.microsoft.com/office/drawing/2014/main" id="{56106302-C0C5-DCF7-3561-A7FA4F65C752}"/>
              </a:ext>
            </a:extLst>
          </p:cNvPr>
          <p:cNvSpPr>
            <a:spLocks noGrp="1"/>
          </p:cNvSpPr>
          <p:nvPr>
            <p:ph type="body" sz="quarter" idx="19" hasCustomPrompt="1"/>
          </p:nvPr>
        </p:nvSpPr>
        <p:spPr>
          <a:xfrm>
            <a:off x="4636007" y="1037824"/>
            <a:ext cx="2075688"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12" name="Text Placeholder 5">
            <a:extLst>
              <a:ext uri="{FF2B5EF4-FFF2-40B4-BE49-F238E27FC236}">
                <a16:creationId xmlns:a16="http://schemas.microsoft.com/office/drawing/2014/main" id="{1874CA99-D141-F6B0-1CE7-43053BE6F694}"/>
              </a:ext>
            </a:extLst>
          </p:cNvPr>
          <p:cNvSpPr>
            <a:spLocks noGrp="1"/>
          </p:cNvSpPr>
          <p:nvPr>
            <p:ph type="body" sz="quarter" idx="22" hasCustomPrompt="1"/>
          </p:nvPr>
        </p:nvSpPr>
        <p:spPr>
          <a:xfrm>
            <a:off x="6839711" y="1037824"/>
            <a:ext cx="2075688"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pic>
        <p:nvPicPr>
          <p:cNvPr id="14" name="Graphic 13">
            <a:extLst>
              <a:ext uri="{FF2B5EF4-FFF2-40B4-BE49-F238E27FC236}">
                <a16:creationId xmlns:a16="http://schemas.microsoft.com/office/drawing/2014/main" id="{606477D3-2DCF-CAA6-6A36-5D447A9AB1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5" name="Content Placeholder 11">
            <a:extLst>
              <a:ext uri="{FF2B5EF4-FFF2-40B4-BE49-F238E27FC236}">
                <a16:creationId xmlns:a16="http://schemas.microsoft.com/office/drawing/2014/main" id="{6167A62B-0236-40CB-43FD-42EC8109E06A}"/>
              </a:ext>
            </a:extLst>
          </p:cNvPr>
          <p:cNvSpPr>
            <a:spLocks noGrp="1"/>
          </p:cNvSpPr>
          <p:nvPr>
            <p:ph sz="quarter" idx="25"/>
          </p:nvPr>
        </p:nvSpPr>
        <p:spPr>
          <a:xfrm>
            <a:off x="228601" y="1524000"/>
            <a:ext cx="2075688" cy="46085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1">
            <a:extLst>
              <a:ext uri="{FF2B5EF4-FFF2-40B4-BE49-F238E27FC236}">
                <a16:creationId xmlns:a16="http://schemas.microsoft.com/office/drawing/2014/main" id="{C118980B-00C3-FCBE-5422-E12EC60A89A5}"/>
              </a:ext>
            </a:extLst>
          </p:cNvPr>
          <p:cNvSpPr>
            <a:spLocks noGrp="1"/>
          </p:cNvSpPr>
          <p:nvPr>
            <p:ph sz="quarter" idx="26"/>
          </p:nvPr>
        </p:nvSpPr>
        <p:spPr>
          <a:xfrm>
            <a:off x="2432304" y="1524000"/>
            <a:ext cx="2075688" cy="46085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1">
            <a:extLst>
              <a:ext uri="{FF2B5EF4-FFF2-40B4-BE49-F238E27FC236}">
                <a16:creationId xmlns:a16="http://schemas.microsoft.com/office/drawing/2014/main" id="{8FDDE4CB-31A3-685E-9764-8C29389F051E}"/>
              </a:ext>
            </a:extLst>
          </p:cNvPr>
          <p:cNvSpPr>
            <a:spLocks noGrp="1"/>
          </p:cNvSpPr>
          <p:nvPr>
            <p:ph sz="quarter" idx="27"/>
          </p:nvPr>
        </p:nvSpPr>
        <p:spPr>
          <a:xfrm>
            <a:off x="4636007" y="1524000"/>
            <a:ext cx="2075688" cy="46085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1">
            <a:extLst>
              <a:ext uri="{FF2B5EF4-FFF2-40B4-BE49-F238E27FC236}">
                <a16:creationId xmlns:a16="http://schemas.microsoft.com/office/drawing/2014/main" id="{FB8263D9-EC57-65CB-2E76-860DBFB7A6D2}"/>
              </a:ext>
            </a:extLst>
          </p:cNvPr>
          <p:cNvSpPr>
            <a:spLocks noGrp="1"/>
          </p:cNvSpPr>
          <p:nvPr>
            <p:ph sz="quarter" idx="28"/>
          </p:nvPr>
        </p:nvSpPr>
        <p:spPr>
          <a:xfrm>
            <a:off x="6839711" y="1524000"/>
            <a:ext cx="2075688" cy="46085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992C4F82-27E7-096A-0605-D1045B56B3CC}"/>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3313402672"/>
      </p:ext>
    </p:extLst>
  </p:cSld>
  <p:clrMapOvr>
    <a:masterClrMapping/>
  </p:clrMapOvr>
  <p:hf hdr="0"/>
  <p:extLst>
    <p:ext uri="{DCECCB84-F9BA-43D5-87BE-67443E8EF086}">
      <p15:sldGuideLst xmlns:p15="http://schemas.microsoft.com/office/powerpoint/2012/main">
        <p15:guide id="4" pos="144">
          <p15:clr>
            <a:srgbClr val="FBAE40"/>
          </p15:clr>
        </p15:guide>
        <p15:guide id="5" orient="horz" pos="648">
          <p15:clr>
            <a:srgbClr val="FBAE40"/>
          </p15:clr>
        </p15:guide>
        <p15:guide id="8" orient="horz" pos="3864">
          <p15:clr>
            <a:srgbClr val="FBAE40"/>
          </p15:clr>
        </p15:guide>
        <p15:guide id="11" orient="horz" pos="960">
          <p15:clr>
            <a:srgbClr val="FBAE40"/>
          </p15:clr>
        </p15:guide>
        <p15:guide id="12" pos="5616">
          <p15:clr>
            <a:srgbClr val="FBAE40"/>
          </p15:clr>
        </p15:guide>
        <p15:guide id="13" pos="1440">
          <p15:clr>
            <a:srgbClr val="FBAE40"/>
          </p15:clr>
        </p15:guide>
        <p15:guide id="14" pos="1536">
          <p15:clr>
            <a:srgbClr val="FBAE40"/>
          </p15:clr>
        </p15:guide>
        <p15:guide id="15" pos="2832">
          <p15:clr>
            <a:srgbClr val="FBAE40"/>
          </p15:clr>
        </p15:guide>
        <p15:guide id="16" pos="2928">
          <p15:clr>
            <a:srgbClr val="FBAE40"/>
          </p15:clr>
        </p15:guide>
        <p15:guide id="17" pos="4224">
          <p15:clr>
            <a:srgbClr val="FBAE40"/>
          </p15:clr>
        </p15:guide>
        <p15:guide id="18" pos="4320">
          <p15:clr>
            <a:srgbClr val="FBAE40"/>
          </p15:clr>
        </p15:guide>
        <p15:guide id="19" orient="horz" pos="86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 columns, blue heading">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1" y="1037824"/>
            <a:ext cx="2075688"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1A2A480F-D9AF-4259-8877-4AC13DB86549}"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sp>
        <p:nvSpPr>
          <p:cNvPr id="6" name="Text Placeholder 5">
            <a:extLst>
              <a:ext uri="{FF2B5EF4-FFF2-40B4-BE49-F238E27FC236}">
                <a16:creationId xmlns:a16="http://schemas.microsoft.com/office/drawing/2014/main" id="{4CD2072A-3EE7-C133-5CB9-CADDB5F7DFF9}"/>
              </a:ext>
            </a:extLst>
          </p:cNvPr>
          <p:cNvSpPr>
            <a:spLocks noGrp="1"/>
          </p:cNvSpPr>
          <p:nvPr>
            <p:ph type="body" sz="quarter" idx="18" hasCustomPrompt="1"/>
          </p:nvPr>
        </p:nvSpPr>
        <p:spPr>
          <a:xfrm>
            <a:off x="2432304" y="1037824"/>
            <a:ext cx="2075688"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7" name="Text Placeholder 5">
            <a:extLst>
              <a:ext uri="{FF2B5EF4-FFF2-40B4-BE49-F238E27FC236}">
                <a16:creationId xmlns:a16="http://schemas.microsoft.com/office/drawing/2014/main" id="{56106302-C0C5-DCF7-3561-A7FA4F65C752}"/>
              </a:ext>
            </a:extLst>
          </p:cNvPr>
          <p:cNvSpPr>
            <a:spLocks noGrp="1"/>
          </p:cNvSpPr>
          <p:nvPr>
            <p:ph type="body" sz="quarter" idx="19" hasCustomPrompt="1"/>
          </p:nvPr>
        </p:nvSpPr>
        <p:spPr>
          <a:xfrm>
            <a:off x="4636007" y="1037824"/>
            <a:ext cx="2075688"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12" name="Text Placeholder 5">
            <a:extLst>
              <a:ext uri="{FF2B5EF4-FFF2-40B4-BE49-F238E27FC236}">
                <a16:creationId xmlns:a16="http://schemas.microsoft.com/office/drawing/2014/main" id="{1874CA99-D141-F6B0-1CE7-43053BE6F694}"/>
              </a:ext>
            </a:extLst>
          </p:cNvPr>
          <p:cNvSpPr>
            <a:spLocks noGrp="1"/>
          </p:cNvSpPr>
          <p:nvPr>
            <p:ph type="body" sz="quarter" idx="22" hasCustomPrompt="1"/>
          </p:nvPr>
        </p:nvSpPr>
        <p:spPr>
          <a:xfrm>
            <a:off x="6839711" y="1037824"/>
            <a:ext cx="2075688"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pic>
        <p:nvPicPr>
          <p:cNvPr id="14" name="Graphic 13">
            <a:extLst>
              <a:ext uri="{FF2B5EF4-FFF2-40B4-BE49-F238E27FC236}">
                <a16:creationId xmlns:a16="http://schemas.microsoft.com/office/drawing/2014/main" id="{E2F8D622-334D-BB8B-5D4C-E6BA06DDD7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6" name="Content Placeholder 11">
            <a:extLst>
              <a:ext uri="{FF2B5EF4-FFF2-40B4-BE49-F238E27FC236}">
                <a16:creationId xmlns:a16="http://schemas.microsoft.com/office/drawing/2014/main" id="{1619DB04-0B4D-AB27-24DC-5AB0CF7A7E85}"/>
              </a:ext>
            </a:extLst>
          </p:cNvPr>
          <p:cNvSpPr>
            <a:spLocks noGrp="1"/>
          </p:cNvSpPr>
          <p:nvPr>
            <p:ph sz="quarter" idx="25"/>
          </p:nvPr>
        </p:nvSpPr>
        <p:spPr>
          <a:xfrm>
            <a:off x="228601" y="1524000"/>
            <a:ext cx="2075688" cy="46085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1">
            <a:extLst>
              <a:ext uri="{FF2B5EF4-FFF2-40B4-BE49-F238E27FC236}">
                <a16:creationId xmlns:a16="http://schemas.microsoft.com/office/drawing/2014/main" id="{EF07F52A-7344-276C-5532-98B9D0EB07B0}"/>
              </a:ext>
            </a:extLst>
          </p:cNvPr>
          <p:cNvSpPr>
            <a:spLocks noGrp="1"/>
          </p:cNvSpPr>
          <p:nvPr>
            <p:ph sz="quarter" idx="26"/>
          </p:nvPr>
        </p:nvSpPr>
        <p:spPr>
          <a:xfrm>
            <a:off x="2432304" y="1524000"/>
            <a:ext cx="2075688" cy="46085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11">
            <a:extLst>
              <a:ext uri="{FF2B5EF4-FFF2-40B4-BE49-F238E27FC236}">
                <a16:creationId xmlns:a16="http://schemas.microsoft.com/office/drawing/2014/main" id="{C105FE80-6F36-751D-C6BC-430B46C48826}"/>
              </a:ext>
            </a:extLst>
          </p:cNvPr>
          <p:cNvSpPr>
            <a:spLocks noGrp="1"/>
          </p:cNvSpPr>
          <p:nvPr>
            <p:ph sz="quarter" idx="27"/>
          </p:nvPr>
        </p:nvSpPr>
        <p:spPr>
          <a:xfrm>
            <a:off x="4636007" y="1524000"/>
            <a:ext cx="2075688" cy="46085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11">
            <a:extLst>
              <a:ext uri="{FF2B5EF4-FFF2-40B4-BE49-F238E27FC236}">
                <a16:creationId xmlns:a16="http://schemas.microsoft.com/office/drawing/2014/main" id="{E8CD1234-BC59-DF50-0F85-44227F8D2AF8}"/>
              </a:ext>
            </a:extLst>
          </p:cNvPr>
          <p:cNvSpPr>
            <a:spLocks noGrp="1"/>
          </p:cNvSpPr>
          <p:nvPr>
            <p:ph sz="quarter" idx="28"/>
          </p:nvPr>
        </p:nvSpPr>
        <p:spPr>
          <a:xfrm>
            <a:off x="6839711" y="1524000"/>
            <a:ext cx="2075688" cy="46085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ABE9BDC9-8B4D-329A-002E-34FC3B2606DA}"/>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468868396"/>
      </p:ext>
    </p:extLst>
  </p:cSld>
  <p:clrMapOvr>
    <a:masterClrMapping/>
  </p:clrMapOvr>
  <p:hf hdr="0"/>
  <p:extLst>
    <p:ext uri="{DCECCB84-F9BA-43D5-87BE-67443E8EF086}">
      <p15:sldGuideLst xmlns:p15="http://schemas.microsoft.com/office/powerpoint/2012/main">
        <p15:guide id="4" pos="144">
          <p15:clr>
            <a:srgbClr val="FBAE40"/>
          </p15:clr>
        </p15:guide>
        <p15:guide id="5" orient="horz" pos="648">
          <p15:clr>
            <a:srgbClr val="FBAE40"/>
          </p15:clr>
        </p15:guide>
        <p15:guide id="6" orient="horz" pos="864">
          <p15:clr>
            <a:srgbClr val="FBAE40"/>
          </p15:clr>
        </p15:guide>
        <p15:guide id="8" orient="horz" pos="3864">
          <p15:clr>
            <a:srgbClr val="FBAE40"/>
          </p15:clr>
        </p15:guide>
        <p15:guide id="11" orient="horz" pos="960">
          <p15:clr>
            <a:srgbClr val="FBAE40"/>
          </p15:clr>
        </p15:guide>
        <p15:guide id="12" pos="5616">
          <p15:clr>
            <a:srgbClr val="FBAE40"/>
          </p15:clr>
        </p15:guide>
        <p15:guide id="19" pos="1440">
          <p15:clr>
            <a:srgbClr val="FBAE40"/>
          </p15:clr>
        </p15:guide>
        <p15:guide id="20" pos="1536">
          <p15:clr>
            <a:srgbClr val="FBAE40"/>
          </p15:clr>
        </p15:guide>
        <p15:guide id="21" pos="2832">
          <p15:clr>
            <a:srgbClr val="FBAE40"/>
          </p15:clr>
        </p15:guide>
        <p15:guide id="22" pos="2928">
          <p15:clr>
            <a:srgbClr val="FBAE40"/>
          </p15:clr>
        </p15:guide>
        <p15:guide id="23" pos="4224">
          <p15:clr>
            <a:srgbClr val="FBAE40"/>
          </p15:clr>
        </p15:guide>
        <p15:guide id="24" pos="43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 column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1A2A480F-D9AF-4259-8877-4AC13DB86549}"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2" name="Graphic 1">
            <a:extLst>
              <a:ext uri="{FF2B5EF4-FFF2-40B4-BE49-F238E27FC236}">
                <a16:creationId xmlns:a16="http://schemas.microsoft.com/office/drawing/2014/main" id="{0F653D9A-50F0-86AA-88AB-BFE9ED22CC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6" name="Content Placeholder 11">
            <a:extLst>
              <a:ext uri="{FF2B5EF4-FFF2-40B4-BE49-F238E27FC236}">
                <a16:creationId xmlns:a16="http://schemas.microsoft.com/office/drawing/2014/main" id="{932CB916-4247-2A24-5714-DA7DC0EEE2D5}"/>
              </a:ext>
            </a:extLst>
          </p:cNvPr>
          <p:cNvSpPr>
            <a:spLocks noGrp="1"/>
          </p:cNvSpPr>
          <p:nvPr>
            <p:ph sz="quarter" idx="25"/>
          </p:nvPr>
        </p:nvSpPr>
        <p:spPr>
          <a:xfrm>
            <a:off x="228601" y="1028700"/>
            <a:ext cx="2075688" cy="51038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1">
            <a:extLst>
              <a:ext uri="{FF2B5EF4-FFF2-40B4-BE49-F238E27FC236}">
                <a16:creationId xmlns:a16="http://schemas.microsoft.com/office/drawing/2014/main" id="{D795E3D6-772A-5301-DDF8-96C801F50293}"/>
              </a:ext>
            </a:extLst>
          </p:cNvPr>
          <p:cNvSpPr>
            <a:spLocks noGrp="1"/>
          </p:cNvSpPr>
          <p:nvPr>
            <p:ph sz="quarter" idx="26"/>
          </p:nvPr>
        </p:nvSpPr>
        <p:spPr>
          <a:xfrm>
            <a:off x="2432304" y="1028700"/>
            <a:ext cx="2075688" cy="51038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A24A77EC-0CE9-21EF-8A4E-0D3C43B23467}"/>
              </a:ext>
            </a:extLst>
          </p:cNvPr>
          <p:cNvSpPr>
            <a:spLocks noGrp="1"/>
          </p:cNvSpPr>
          <p:nvPr>
            <p:ph sz="quarter" idx="27"/>
          </p:nvPr>
        </p:nvSpPr>
        <p:spPr>
          <a:xfrm>
            <a:off x="4636007" y="1028700"/>
            <a:ext cx="2075688" cy="51038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1">
            <a:extLst>
              <a:ext uri="{FF2B5EF4-FFF2-40B4-BE49-F238E27FC236}">
                <a16:creationId xmlns:a16="http://schemas.microsoft.com/office/drawing/2014/main" id="{53378C60-F7FA-2E16-9702-CD01C6520235}"/>
              </a:ext>
            </a:extLst>
          </p:cNvPr>
          <p:cNvSpPr>
            <a:spLocks noGrp="1"/>
          </p:cNvSpPr>
          <p:nvPr>
            <p:ph sz="quarter" idx="28"/>
          </p:nvPr>
        </p:nvSpPr>
        <p:spPr>
          <a:xfrm>
            <a:off x="6839711" y="1028700"/>
            <a:ext cx="2075688" cy="510387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E3B2867A-F31A-BFA7-1C94-EBA71DAF635A}"/>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183691803"/>
      </p:ext>
    </p:extLst>
  </p:cSld>
  <p:clrMapOvr>
    <a:masterClrMapping/>
  </p:clrMapOvr>
  <p:hf hdr="0"/>
  <p:extLst>
    <p:ext uri="{DCECCB84-F9BA-43D5-87BE-67443E8EF086}">
      <p15:sldGuideLst xmlns:p15="http://schemas.microsoft.com/office/powerpoint/2012/main">
        <p15:guide id="4" pos="144">
          <p15:clr>
            <a:srgbClr val="FBAE40"/>
          </p15:clr>
        </p15:guide>
        <p15:guide id="5" orient="horz" pos="648">
          <p15:clr>
            <a:srgbClr val="FBAE40"/>
          </p15:clr>
        </p15:guide>
        <p15:guide id="8" orient="horz" pos="3864">
          <p15:clr>
            <a:srgbClr val="FBAE40"/>
          </p15:clr>
        </p15:guide>
        <p15:guide id="12" pos="5616">
          <p15:clr>
            <a:srgbClr val="FBAE40"/>
          </p15:clr>
        </p15:guide>
        <p15:guide id="13" pos="1440">
          <p15:clr>
            <a:srgbClr val="FBAE40"/>
          </p15:clr>
        </p15:guide>
        <p15:guide id="14" pos="1536">
          <p15:clr>
            <a:srgbClr val="FBAE40"/>
          </p15:clr>
        </p15:guide>
        <p15:guide id="15" pos="2832">
          <p15:clr>
            <a:srgbClr val="FBAE40"/>
          </p15:clr>
        </p15:guide>
        <p15:guide id="16" pos="2928">
          <p15:clr>
            <a:srgbClr val="FBAE40"/>
          </p15:clr>
        </p15:guide>
        <p15:guide id="17" pos="4224">
          <p15:clr>
            <a:srgbClr val="FBAE40"/>
          </p15:clr>
        </p15:guide>
        <p15:guide id="18" pos="43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15" name="Do not remove" hidden="1">
            <a:extLst>
              <a:ext uri="{FF2B5EF4-FFF2-40B4-BE49-F238E27FC236}">
                <a16:creationId xmlns:a16="http://schemas.microsoft.com/office/drawing/2014/main" id="{2842847D-80B5-914B-27EE-41E0853AAB7C}"/>
              </a:ext>
            </a:extLst>
          </p:cNvPr>
          <p:cNvSpPr/>
          <p:nvPr>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00" y="50801"/>
            <a:ext cx="7909560" cy="794660"/>
          </a:xfrm>
        </p:spPr>
        <p:txBody>
          <a:bodyPr>
            <a:normAutofit/>
          </a:bodyPr>
          <a:lstStyle>
            <a:lvl1pPr>
              <a:defRPr sz="21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CF1B25-1E74-6D45-8437-61E50828BC02}" type="datetime7">
              <a:rPr lang="en-US" smtClean="0">
                <a:solidFill>
                  <a:prstClr val="black">
                    <a:tint val="75000"/>
                  </a:prstClr>
                </a:solidFill>
              </a:rPr>
              <a:t>Aug-25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Confidential</a:t>
            </a:r>
          </a:p>
        </p:txBody>
      </p:sp>
      <p:sp>
        <p:nvSpPr>
          <p:cNvPr id="6" name="Slide Number Placeholder 5"/>
          <p:cNvSpPr>
            <a:spLocks noGrp="1"/>
          </p:cNvSpPr>
          <p:nvPr>
            <p:ph type="sldNum" sz="quarter" idx="12"/>
          </p:nvPr>
        </p:nvSpPr>
        <p:spPr/>
        <p:txBody>
          <a:bodyPr/>
          <a:lstStyle/>
          <a:p>
            <a:fld id="{4A649B74-9E66-4769-BC79-F5E3A8E6BCAA}" type="slidenum">
              <a:rPr lang="en-US" smtClean="0">
                <a:solidFill>
                  <a:prstClr val="black">
                    <a:tint val="75000"/>
                  </a:prstClr>
                </a:solidFill>
              </a:rPr>
              <a:pPr/>
              <a:t>‹#›</a:t>
            </a:fld>
            <a:endParaRPr lang="en-US">
              <a:solidFill>
                <a:prstClr val="black">
                  <a:tint val="75000"/>
                </a:prstClr>
              </a:solidFill>
            </a:endParaRPr>
          </a:p>
        </p:txBody>
      </p:sp>
      <p:pic>
        <p:nvPicPr>
          <p:cNvPr id="11" name="Graphic 10">
            <a:extLst>
              <a:ext uri="{FF2B5EF4-FFF2-40B4-BE49-F238E27FC236}">
                <a16:creationId xmlns:a16="http://schemas.microsoft.com/office/drawing/2014/main" id="{973326F3-54F1-8D52-4E84-E8661ACA08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7388" y="210006"/>
            <a:ext cx="685801" cy="457200"/>
          </a:xfrm>
          <a:prstGeom prst="rect">
            <a:avLst/>
          </a:prstGeom>
        </p:spPr>
      </p:pic>
    </p:spTree>
    <p:extLst>
      <p:ext uri="{BB962C8B-B14F-4D97-AF65-F5344CB8AC3E}">
        <p14:creationId xmlns:p14="http://schemas.microsoft.com/office/powerpoint/2010/main" val="746890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no conten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82387DED-CBCE-D00F-F408-A00808BB2AB8}"/>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rgbClr val="00519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lstStyle/>
          <a:p>
            <a:fld id="{238B440C-3487-416D-B697-3BF196CCA153}"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2" name="Graphic 1">
            <a:extLst>
              <a:ext uri="{FF2B5EF4-FFF2-40B4-BE49-F238E27FC236}">
                <a16:creationId xmlns:a16="http://schemas.microsoft.com/office/drawing/2014/main" id="{C6775B5D-B63C-6463-0E83-AB6B27870C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7390" y="210006"/>
            <a:ext cx="685801" cy="457200"/>
          </a:xfrm>
          <a:prstGeom prst="rect">
            <a:avLst/>
          </a:prstGeom>
        </p:spPr>
      </p:pic>
      <p:sp>
        <p:nvSpPr>
          <p:cNvPr id="7" name="Text Placeholder 5">
            <a:extLst>
              <a:ext uri="{FF2B5EF4-FFF2-40B4-BE49-F238E27FC236}">
                <a16:creationId xmlns:a16="http://schemas.microsoft.com/office/drawing/2014/main" id="{00E6C9C1-FF6A-E18A-B368-E1D84A63F63B}"/>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marL="0" marR="0" lvl="0" indent="0" algn="l" defTabSz="685783" rtl="0" eaLnBrk="1" fontAlgn="auto" latinLnBrk="0" hangingPunct="1">
              <a:lnSpc>
                <a:spcPct val="100000"/>
              </a:lnSpc>
              <a:spcBef>
                <a:spcPct val="20000"/>
              </a:spcBef>
              <a:spcAft>
                <a:spcPts val="0"/>
              </a:spcAft>
              <a:buClrTx/>
              <a:buSzTx/>
              <a:buFont typeface="Avenir Next LT Pro" panose="020B0504020202020204" pitchFamily="34" charset="0"/>
              <a:buNone/>
              <a:tabLst/>
              <a:defRPr/>
            </a:pPr>
            <a:r>
              <a:rPr lang="en-US"/>
              <a:t>Click to add footnote</a:t>
            </a:r>
          </a:p>
        </p:txBody>
      </p:sp>
    </p:spTree>
    <p:extLst>
      <p:ext uri="{BB962C8B-B14F-4D97-AF65-F5344CB8AC3E}">
        <p14:creationId xmlns:p14="http://schemas.microsoft.com/office/powerpoint/2010/main" val="1160578335"/>
      </p:ext>
    </p:extLst>
  </p:cSld>
  <p:clrMapOvr>
    <a:masterClrMapping/>
  </p:clrMapOvr>
  <p:extLst>
    <p:ext uri="{DCECCB84-F9BA-43D5-87BE-67443E8EF086}">
      <p15:sldGuideLst xmlns:p15="http://schemas.microsoft.com/office/powerpoint/2012/main">
        <p15:guide id="4" pos="144">
          <p15:clr>
            <a:srgbClr val="FBAE40"/>
          </p15:clr>
        </p15:guide>
        <p15:guide id="12" pos="56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E497D86E-573D-440D-B6B5-CB863442E587}"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2" name="Graphic 1">
            <a:extLst>
              <a:ext uri="{FF2B5EF4-FFF2-40B4-BE49-F238E27FC236}">
                <a16:creationId xmlns:a16="http://schemas.microsoft.com/office/drawing/2014/main" id="{198B894D-0869-A555-F1CF-30D05FFF39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7" name="Content Placeholder 6">
            <a:extLst>
              <a:ext uri="{FF2B5EF4-FFF2-40B4-BE49-F238E27FC236}">
                <a16:creationId xmlns:a16="http://schemas.microsoft.com/office/drawing/2014/main" id="{A4A151D2-CF12-1E38-E920-1423578253A2}"/>
              </a:ext>
            </a:extLst>
          </p:cNvPr>
          <p:cNvSpPr>
            <a:spLocks noGrp="1"/>
          </p:cNvSpPr>
          <p:nvPr>
            <p:ph sz="quarter" idx="13"/>
          </p:nvPr>
        </p:nvSpPr>
        <p:spPr>
          <a:xfrm>
            <a:off x="228600" y="1028700"/>
            <a:ext cx="8686800" cy="51054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1EBCFF54-144D-E08E-A673-11E5C9BC6013}"/>
              </a:ext>
            </a:extLst>
          </p:cNvPr>
          <p:cNvSpPr>
            <a:spLocks noGrp="1"/>
          </p:cNvSpPr>
          <p:nvPr>
            <p:ph type="body" sz="quarter" idx="14"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marL="0" marR="0" lvl="0" indent="0" algn="l" defTabSz="685783" rtl="0" eaLnBrk="1" fontAlgn="auto" latinLnBrk="0" hangingPunct="1">
              <a:lnSpc>
                <a:spcPct val="100000"/>
              </a:lnSpc>
              <a:spcBef>
                <a:spcPct val="20000"/>
              </a:spcBef>
              <a:spcAft>
                <a:spcPts val="0"/>
              </a:spcAft>
              <a:buClrTx/>
              <a:buSzTx/>
              <a:buFont typeface="Avenir Next LT Pro" panose="020B0504020202020204" pitchFamily="34" charset="0"/>
              <a:buNone/>
              <a:tabLst/>
              <a:defRPr/>
            </a:pPr>
            <a:r>
              <a:rPr lang="en-US"/>
              <a:t>Click to add footnote</a:t>
            </a:r>
          </a:p>
        </p:txBody>
      </p:sp>
    </p:spTree>
    <p:extLst>
      <p:ext uri="{BB962C8B-B14F-4D97-AF65-F5344CB8AC3E}">
        <p14:creationId xmlns:p14="http://schemas.microsoft.com/office/powerpoint/2010/main" val="3759757015"/>
      </p:ext>
    </p:extLst>
  </p:cSld>
  <p:clrMapOvr>
    <a:masterClrMapping/>
  </p:clrMapOvr>
  <p:extLst>
    <p:ext uri="{DCECCB84-F9BA-43D5-87BE-67443E8EF086}">
      <p15:sldGuideLst xmlns:p15="http://schemas.microsoft.com/office/powerpoint/2012/main">
        <p15:guide id="4" pos="144">
          <p15:clr>
            <a:srgbClr val="FBAE40"/>
          </p15:clr>
        </p15:guide>
        <p15:guide id="5" orient="horz" pos="648">
          <p15:clr>
            <a:srgbClr val="FBAE40"/>
          </p15:clr>
        </p15:guide>
        <p15:guide id="8" orient="horz" pos="3864">
          <p15:clr>
            <a:srgbClr val="FBAE40"/>
          </p15:clr>
        </p15:guide>
        <p15:guide id="12" pos="561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heading">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0" y="1037824"/>
            <a:ext cx="8686800"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AC86D771-C6D0-4DC9-9BEB-112F8B272E9F}"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6" name="Graphic 5">
            <a:extLst>
              <a:ext uri="{FF2B5EF4-FFF2-40B4-BE49-F238E27FC236}">
                <a16:creationId xmlns:a16="http://schemas.microsoft.com/office/drawing/2014/main" id="{C1CB57AF-053F-B931-9C5D-26FC2A04ED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7" name="Text Placeholder 5">
            <a:extLst>
              <a:ext uri="{FF2B5EF4-FFF2-40B4-BE49-F238E27FC236}">
                <a16:creationId xmlns:a16="http://schemas.microsoft.com/office/drawing/2014/main" id="{EA0565DD-A075-BF18-ABDD-F636CB4FE2A6}"/>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marL="0" marR="0" lvl="0" indent="0" algn="l" defTabSz="685783" rtl="0" eaLnBrk="1" fontAlgn="auto" latinLnBrk="0" hangingPunct="1">
              <a:lnSpc>
                <a:spcPct val="100000"/>
              </a:lnSpc>
              <a:spcBef>
                <a:spcPct val="20000"/>
              </a:spcBef>
              <a:spcAft>
                <a:spcPts val="0"/>
              </a:spcAft>
              <a:buClrTx/>
              <a:buSzTx/>
              <a:buFont typeface="Avenir Next LT Pro" panose="020B0504020202020204" pitchFamily="34" charset="0"/>
              <a:buNone/>
              <a:tabLst/>
              <a:defRPr/>
            </a:pPr>
            <a:r>
              <a:rPr lang="en-US"/>
              <a:t>Click to add footnote</a:t>
            </a:r>
          </a:p>
        </p:txBody>
      </p:sp>
    </p:spTree>
    <p:extLst>
      <p:ext uri="{BB962C8B-B14F-4D97-AF65-F5344CB8AC3E}">
        <p14:creationId xmlns:p14="http://schemas.microsoft.com/office/powerpoint/2010/main" val="4192927270"/>
      </p:ext>
    </p:extLst>
  </p:cSld>
  <p:clrMapOvr>
    <a:masterClrMapping/>
  </p:clrMapOvr>
  <p:extLst>
    <p:ext uri="{DCECCB84-F9BA-43D5-87BE-67443E8EF086}">
      <p15:sldGuideLst xmlns:p15="http://schemas.microsoft.com/office/powerpoint/2012/main">
        <p15:guide id="4" pos="144">
          <p15:clr>
            <a:srgbClr val="FBAE40"/>
          </p15:clr>
        </p15:guide>
        <p15:guide id="5" orient="horz" pos="648">
          <p15:clr>
            <a:srgbClr val="FBAE40"/>
          </p15:clr>
        </p15:guide>
        <p15:guide id="6" orient="horz" pos="864">
          <p15:clr>
            <a:srgbClr val="FBAE40"/>
          </p15:clr>
        </p15:guide>
        <p15:guide id="12" pos="561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blue headin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0BDC76E1-E48A-7207-A04C-8325A7E31E19}"/>
              </a:ext>
            </a:extLst>
          </p:cNvPr>
          <p:cNvSpPr/>
          <p:nvPr userDrawn="1">
            <p:custDataLst>
              <p:tags r:id="rId1"/>
            </p:custDataLst>
          </p:nvPr>
        </p:nvSpPr>
        <p:spPr>
          <a:xfrm>
            <a:off x="0" y="0"/>
            <a:ext cx="12700" cy="12700"/>
          </a:xfrm>
          <a:prstGeom prst="octagon">
            <a:avLst/>
          </a:prstGeom>
          <a:noFill/>
          <a:ln>
            <a:noFill/>
          </a:ln>
          <a:extLst>
            <a:ext uri="{909E8E84-426E-40DD-AFC4-6F175D3DCCD1}">
              <a14:hiddenFill xmlns:a14="http://schemas.microsoft.com/office/drawing/2010/main">
                <a:solidFill>
                  <a:srgbClr val="00519B"/>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0" y="1037824"/>
            <a:ext cx="8686800"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7E8CFA95-6AF8-4BC8-9932-7E36C03AF069}"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6" name="Graphic 5">
            <a:extLst>
              <a:ext uri="{FF2B5EF4-FFF2-40B4-BE49-F238E27FC236}">
                <a16:creationId xmlns:a16="http://schemas.microsoft.com/office/drawing/2014/main" id="{8682826A-AC2E-22FF-0195-7FF56F0C43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57390" y="210006"/>
            <a:ext cx="685801" cy="457200"/>
          </a:xfrm>
          <a:prstGeom prst="rect">
            <a:avLst/>
          </a:prstGeom>
        </p:spPr>
      </p:pic>
      <p:sp>
        <p:nvSpPr>
          <p:cNvPr id="7" name="Text Placeholder 5">
            <a:extLst>
              <a:ext uri="{FF2B5EF4-FFF2-40B4-BE49-F238E27FC236}">
                <a16:creationId xmlns:a16="http://schemas.microsoft.com/office/drawing/2014/main" id="{2AB38F09-328F-A501-256B-C80BDDCEEDEC}"/>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910023518"/>
      </p:ext>
    </p:extLst>
  </p:cSld>
  <p:clrMapOvr>
    <a:masterClrMapping/>
  </p:clrMapOvr>
  <p:extLst>
    <p:ext uri="{DCECCB84-F9BA-43D5-87BE-67443E8EF086}">
      <p15:sldGuideLst xmlns:p15="http://schemas.microsoft.com/office/powerpoint/2012/main">
        <p15:guide id="4" pos="144">
          <p15:clr>
            <a:srgbClr val="FBAE40"/>
          </p15:clr>
        </p15:guide>
        <p15:guide id="5" orient="horz" pos="648">
          <p15:clr>
            <a:srgbClr val="FBAE40"/>
          </p15:clr>
        </p15:guide>
        <p15:guide id="6" orient="horz" pos="864">
          <p15:clr>
            <a:srgbClr val="FBAE40"/>
          </p15:clr>
        </p15:guide>
        <p15:guide id="12" pos="561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heading, content">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0" y="1037824"/>
            <a:ext cx="8686800" cy="338328"/>
          </a:xfrm>
          <a:noFill/>
          <a:ln>
            <a:noFill/>
          </a:ln>
        </p:spPr>
        <p:txBody>
          <a:bodyPr anchor="ctr">
            <a:noAutofit/>
          </a:bodyPr>
          <a:lstStyle>
            <a:lvl1pPr marL="0" indent="0" algn="ctr">
              <a:buNone/>
              <a:defRPr sz="1400">
                <a:solidFill>
                  <a:schemeClr val="tx2"/>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357B8944-920C-4F61-87CB-0BEE16226956}"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6" name="Graphic 5">
            <a:extLst>
              <a:ext uri="{FF2B5EF4-FFF2-40B4-BE49-F238E27FC236}">
                <a16:creationId xmlns:a16="http://schemas.microsoft.com/office/drawing/2014/main" id="{2D52C92A-F508-F0E0-7256-69F6FC31FB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2" name="Content Placeholder 11">
            <a:extLst>
              <a:ext uri="{FF2B5EF4-FFF2-40B4-BE49-F238E27FC236}">
                <a16:creationId xmlns:a16="http://schemas.microsoft.com/office/drawing/2014/main" id="{5352CA5F-2952-32D7-AF7D-45321B939539}"/>
              </a:ext>
            </a:extLst>
          </p:cNvPr>
          <p:cNvSpPr>
            <a:spLocks noGrp="1"/>
          </p:cNvSpPr>
          <p:nvPr>
            <p:ph sz="quarter" idx="18"/>
          </p:nvPr>
        </p:nvSpPr>
        <p:spPr>
          <a:xfrm>
            <a:off x="228600" y="1524000"/>
            <a:ext cx="86868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5">
            <a:extLst>
              <a:ext uri="{FF2B5EF4-FFF2-40B4-BE49-F238E27FC236}">
                <a16:creationId xmlns:a16="http://schemas.microsoft.com/office/drawing/2014/main" id="{33878355-4EC2-592C-EFCA-CD9AC71D2B57}"/>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1182244173"/>
      </p:ext>
    </p:extLst>
  </p:cSld>
  <p:clrMapOvr>
    <a:masterClrMapping/>
  </p:clrMapOvr>
  <p:extLst>
    <p:ext uri="{DCECCB84-F9BA-43D5-87BE-67443E8EF086}">
      <p15:sldGuideLst xmlns:p15="http://schemas.microsoft.com/office/powerpoint/2012/main">
        <p15:guide id="4" pos="144">
          <p15:clr>
            <a:srgbClr val="FBAE40"/>
          </p15:clr>
        </p15:guide>
        <p15:guide id="5" orient="horz" pos="648">
          <p15:clr>
            <a:srgbClr val="FBAE40"/>
          </p15:clr>
        </p15:guide>
        <p15:guide id="6" orient="horz" pos="864">
          <p15:clr>
            <a:srgbClr val="FBAE40"/>
          </p15:clr>
        </p15:guide>
        <p15:guide id="8" orient="horz" pos="3864">
          <p15:clr>
            <a:srgbClr val="FBAE40"/>
          </p15:clr>
        </p15:guide>
        <p15:guide id="11" orient="horz" pos="960">
          <p15:clr>
            <a:srgbClr val="FBAE40"/>
          </p15:clr>
        </p15:guide>
        <p15:guide id="12" pos="561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blue heading, content">
    <p:spTree>
      <p:nvGrpSpPr>
        <p:cNvPr id="1" name=""/>
        <p:cNvGrpSpPr/>
        <p:nvPr/>
      </p:nvGrpSpPr>
      <p:grpSpPr>
        <a:xfrm>
          <a:off x="0" y="0"/>
          <a:ext cx="0" cy="0"/>
          <a:chOff x="0" y="0"/>
          <a:chExt cx="0" cy="0"/>
        </a:xfrm>
      </p:grpSpPr>
      <p:sp>
        <p:nvSpPr>
          <p:cNvPr id="2" name="Text Placeholder 5">
            <a:extLst>
              <a:ext uri="{FF2B5EF4-FFF2-40B4-BE49-F238E27FC236}">
                <a16:creationId xmlns:a16="http://schemas.microsoft.com/office/drawing/2014/main" id="{3DFF8689-0043-658C-5DB1-8FA6B60EB866}"/>
              </a:ext>
            </a:extLst>
          </p:cNvPr>
          <p:cNvSpPr>
            <a:spLocks noGrp="1"/>
          </p:cNvSpPr>
          <p:nvPr>
            <p:ph type="body" sz="quarter" idx="17" hasCustomPrompt="1"/>
          </p:nvPr>
        </p:nvSpPr>
        <p:spPr>
          <a:xfrm>
            <a:off x="228600" y="1037824"/>
            <a:ext cx="8686800" cy="338328"/>
          </a:xfrm>
          <a:solidFill>
            <a:schemeClr val="tx2"/>
          </a:solidFill>
          <a:ln>
            <a:solidFill>
              <a:schemeClr val="tx2"/>
            </a:solidFill>
          </a:ln>
        </p:spPr>
        <p:txBody>
          <a:bodyPr anchor="ctr">
            <a:noAutofit/>
          </a:bodyPr>
          <a:lstStyle>
            <a:lvl1pPr marL="0" indent="0" algn="ctr">
              <a:buNone/>
              <a:defRPr sz="1400">
                <a:solidFill>
                  <a:schemeClr val="bg1"/>
                </a:solidFill>
                <a:latin typeface="Avenir Next LT Pro Demi" panose="020B0704020202020204" pitchFamily="34" charset="0"/>
              </a:defRPr>
            </a:lvl1pPr>
          </a:lstStyle>
          <a:p>
            <a:pPr lvl="0"/>
            <a:r>
              <a:rPr lang="en-US"/>
              <a:t>Click to add heading</a:t>
            </a:r>
          </a:p>
        </p:txBody>
      </p:sp>
      <p:sp>
        <p:nvSpPr>
          <p:cNvPr id="3" name="Date Placeholder 2">
            <a:extLst>
              <a:ext uri="{FF2B5EF4-FFF2-40B4-BE49-F238E27FC236}">
                <a16:creationId xmlns:a16="http://schemas.microsoft.com/office/drawing/2014/main" id="{4B39D647-24B7-51F1-4F58-78FC7CED0783}"/>
              </a:ext>
            </a:extLst>
          </p:cNvPr>
          <p:cNvSpPr>
            <a:spLocks noGrp="1"/>
          </p:cNvSpPr>
          <p:nvPr>
            <p:ph type="dt" sz="half" idx="10"/>
          </p:nvPr>
        </p:nvSpPr>
        <p:spPr>
          <a:xfrm>
            <a:off x="3771900" y="6530979"/>
            <a:ext cx="1600200" cy="365125"/>
          </a:xfrm>
          <a:prstGeom prst="rect">
            <a:avLst/>
          </a:prstGeom>
        </p:spPr>
        <p:txBody>
          <a:bodyPr>
            <a:noAutofit/>
          </a:bodyPr>
          <a:lstStyle/>
          <a:p>
            <a:fld id="{0986D586-D225-44FC-8ED6-8C37A70B299C}" type="datetime7">
              <a:rPr lang="en-US" smtClean="0"/>
              <a:t>Aug-25</a:t>
            </a:fld>
            <a:endParaRPr lang="en-US"/>
          </a:p>
        </p:txBody>
      </p:sp>
      <p:sp>
        <p:nvSpPr>
          <p:cNvPr id="5" name="Slide Number Placeholder 4">
            <a:extLst>
              <a:ext uri="{FF2B5EF4-FFF2-40B4-BE49-F238E27FC236}">
                <a16:creationId xmlns:a16="http://schemas.microsoft.com/office/drawing/2014/main" id="{43FECFF2-2DD9-505C-C1A1-9EC4D5ED4F61}"/>
              </a:ext>
            </a:extLst>
          </p:cNvPr>
          <p:cNvSpPr>
            <a:spLocks noGrp="1"/>
          </p:cNvSpPr>
          <p:nvPr>
            <p:ph type="sldNum" sz="quarter" idx="12"/>
          </p:nvPr>
        </p:nvSpPr>
        <p:spPr>
          <a:xfrm>
            <a:off x="8485631" y="6530979"/>
            <a:ext cx="457557" cy="365125"/>
          </a:xfrm>
          <a:prstGeom prst="rect">
            <a:avLst/>
          </a:prstGeom>
        </p:spPr>
        <p:txBody>
          <a:bodyPr>
            <a:noAutofit/>
          </a:bodyPr>
          <a:lstStyle/>
          <a:p>
            <a:fld id="{0C180EDA-AC06-4A05-AEE2-6AEC9F8F8FE8}" type="slidenum">
              <a:rPr lang="en-US" smtClean="0"/>
              <a:t>‹#›</a:t>
            </a:fld>
            <a:endParaRPr lang="en-US"/>
          </a:p>
        </p:txBody>
      </p:sp>
      <p:pic>
        <p:nvPicPr>
          <p:cNvPr id="8" name="Graphic 7">
            <a:extLst>
              <a:ext uri="{FF2B5EF4-FFF2-40B4-BE49-F238E27FC236}">
                <a16:creationId xmlns:a16="http://schemas.microsoft.com/office/drawing/2014/main" id="{4638B444-82AF-3CC7-C155-3F8C688B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11" name="Title 1">
            <a:extLst>
              <a:ext uri="{FF2B5EF4-FFF2-40B4-BE49-F238E27FC236}">
                <a16:creationId xmlns:a16="http://schemas.microsoft.com/office/drawing/2014/main" id="{CB4C660D-4EFD-2A0D-E234-B457BB6AD632}"/>
              </a:ext>
            </a:extLst>
          </p:cNvPr>
          <p:cNvSpPr>
            <a:spLocks noGrp="1"/>
          </p:cNvSpPr>
          <p:nvPr>
            <p:ph type="title"/>
          </p:nvPr>
        </p:nvSpPr>
        <p:spPr>
          <a:xfrm>
            <a:off x="228601" y="50801"/>
            <a:ext cx="7900416" cy="794660"/>
          </a:xfrm>
        </p:spPr>
        <p:txBody>
          <a:bodyPr>
            <a:noAutofit/>
          </a:bodyPr>
          <a:lstStyle>
            <a:lvl1pPr>
              <a:defRPr sz="2100"/>
            </a:lvl1pPr>
          </a:lstStyle>
          <a:p>
            <a:r>
              <a:rPr lang="en-US"/>
              <a:t>Click to edit Master title style</a:t>
            </a:r>
          </a:p>
        </p:txBody>
      </p:sp>
      <p:pic>
        <p:nvPicPr>
          <p:cNvPr id="6" name="Graphic 5">
            <a:extLst>
              <a:ext uri="{FF2B5EF4-FFF2-40B4-BE49-F238E27FC236}">
                <a16:creationId xmlns:a16="http://schemas.microsoft.com/office/drawing/2014/main" id="{3CCE9E6A-0292-9A43-A23A-8A25FE5A4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7390" y="210006"/>
            <a:ext cx="685801" cy="457200"/>
          </a:xfrm>
          <a:prstGeom prst="rect">
            <a:avLst/>
          </a:prstGeom>
        </p:spPr>
      </p:pic>
      <p:sp>
        <p:nvSpPr>
          <p:cNvPr id="7" name="Content Placeholder 11">
            <a:extLst>
              <a:ext uri="{FF2B5EF4-FFF2-40B4-BE49-F238E27FC236}">
                <a16:creationId xmlns:a16="http://schemas.microsoft.com/office/drawing/2014/main" id="{50922853-9615-6FE3-7EF3-B4A10E57A9D5}"/>
              </a:ext>
            </a:extLst>
          </p:cNvPr>
          <p:cNvSpPr>
            <a:spLocks noGrp="1"/>
          </p:cNvSpPr>
          <p:nvPr>
            <p:ph sz="quarter" idx="18"/>
          </p:nvPr>
        </p:nvSpPr>
        <p:spPr>
          <a:xfrm>
            <a:off x="228600" y="1524000"/>
            <a:ext cx="8686800" cy="46101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DCCDBD62-4D3F-C256-2839-E105C4301C19}"/>
              </a:ext>
            </a:extLst>
          </p:cNvPr>
          <p:cNvSpPr>
            <a:spLocks noGrp="1"/>
          </p:cNvSpPr>
          <p:nvPr>
            <p:ph type="body" sz="quarter" idx="13" hasCustomPrompt="1"/>
          </p:nvPr>
        </p:nvSpPr>
        <p:spPr>
          <a:xfrm>
            <a:off x="228600" y="6339997"/>
            <a:ext cx="8686799" cy="190982"/>
          </a:xfrm>
        </p:spPr>
        <p:txBody>
          <a:bodyPr lIns="9144" rIns="9144" anchor="t">
            <a:noAutofit/>
          </a:bodyPr>
          <a:lstStyle>
            <a:lvl1pPr marL="0" indent="0" algn="l">
              <a:buNone/>
              <a:defRPr sz="800">
                <a:solidFill>
                  <a:schemeClr val="bg1">
                    <a:lumMod val="50000"/>
                  </a:schemeClr>
                </a:solidFill>
                <a:latin typeface="Avenir Next LT Pro" panose="020B0504020202020204" pitchFamily="34" charset="0"/>
              </a:defRPr>
            </a:lvl1pPr>
          </a:lstStyle>
          <a:p>
            <a:pPr lvl="0"/>
            <a:r>
              <a:rPr lang="en-US"/>
              <a:t>Click to add footnote</a:t>
            </a:r>
          </a:p>
        </p:txBody>
      </p:sp>
    </p:spTree>
    <p:extLst>
      <p:ext uri="{BB962C8B-B14F-4D97-AF65-F5344CB8AC3E}">
        <p14:creationId xmlns:p14="http://schemas.microsoft.com/office/powerpoint/2010/main" val="2358441323"/>
      </p:ext>
    </p:extLst>
  </p:cSld>
  <p:clrMapOvr>
    <a:masterClrMapping/>
  </p:clrMapOvr>
  <p:extLst>
    <p:ext uri="{DCECCB84-F9BA-43D5-87BE-67443E8EF086}">
      <p15:sldGuideLst xmlns:p15="http://schemas.microsoft.com/office/powerpoint/2012/main">
        <p15:guide id="4" pos="144">
          <p15:clr>
            <a:srgbClr val="FBAE40"/>
          </p15:clr>
        </p15:guide>
        <p15:guide id="5" orient="horz" pos="648">
          <p15:clr>
            <a:srgbClr val="FBAE40"/>
          </p15:clr>
        </p15:guide>
        <p15:guide id="6" orient="horz" pos="864">
          <p15:clr>
            <a:srgbClr val="FBAE40"/>
          </p15:clr>
        </p15:guide>
        <p15:guide id="8" orient="horz" pos="3864">
          <p15:clr>
            <a:srgbClr val="FBAE40"/>
          </p15:clr>
        </p15:guide>
        <p15:guide id="11" orient="horz" pos="960">
          <p15:clr>
            <a:srgbClr val="FBAE40"/>
          </p15:clr>
        </p15:guide>
        <p15:guide id="12" pos="561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oleObject" Target="../embeddings/oleObject1.bin"/><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7BF56873-4376-50FD-25E3-D9B0763C8709}"/>
              </a:ext>
            </a:extLst>
          </p:cNvPr>
          <p:cNvGraphicFramePr>
            <a:graphicFrameLocks noChangeAspect="1"/>
          </p:cNvGraphicFramePr>
          <p:nvPr>
            <p:custDataLst>
              <p:tags r:id="rId38"/>
            </p:custDataLst>
            <p:extLst>
              <p:ext uri="{D42A27DB-BD31-4B8C-83A1-F6EECF244321}">
                <p14:modId xmlns:p14="http://schemas.microsoft.com/office/powerpoint/2010/main" val="30920566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9" imgW="347" imgH="348" progId="TCLayout.ActiveDocument.1">
                  <p:embed/>
                </p:oleObj>
              </mc:Choice>
              <mc:Fallback>
                <p:oleObj name="think-cell Slide" r:id="rId39" imgW="347" imgH="348" progId="TCLayout.ActiveDocument.1">
                  <p:embed/>
                  <p:pic>
                    <p:nvPicPr>
                      <p:cNvPr id="16" name="think-cell data - do not delete" hidden="1">
                        <a:extLst>
                          <a:ext uri="{FF2B5EF4-FFF2-40B4-BE49-F238E27FC236}">
                            <a16:creationId xmlns:a16="http://schemas.microsoft.com/office/drawing/2014/main" id="{7BF56873-4376-50FD-25E3-D9B0763C8709}"/>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BD8771F9-702D-F8EB-EC41-DB3E98EDED82}"/>
              </a:ext>
            </a:extLst>
          </p:cNvPr>
          <p:cNvSpPr/>
          <p:nvPr/>
        </p:nvSpPr>
        <p:spPr>
          <a:xfrm>
            <a:off x="-1254075" y="0"/>
            <a:ext cx="1030559" cy="3904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a:latin typeface="Avenir Next LT Pro" panose="020B0504020202020204" pitchFamily="34" charset="0"/>
            </a:endParaRPr>
          </a:p>
        </p:txBody>
      </p:sp>
      <p:sp>
        <p:nvSpPr>
          <p:cNvPr id="2" name="Title Placeholder 1"/>
          <p:cNvSpPr>
            <a:spLocks noGrp="1"/>
          </p:cNvSpPr>
          <p:nvPr>
            <p:ph type="title"/>
          </p:nvPr>
        </p:nvSpPr>
        <p:spPr>
          <a:xfrm>
            <a:off x="228601" y="55438"/>
            <a:ext cx="7900416" cy="81186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228601" y="1108144"/>
            <a:ext cx="8686799" cy="501802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771900" y="6530979"/>
            <a:ext cx="1600200" cy="365125"/>
          </a:xfrm>
          <a:prstGeom prst="rect">
            <a:avLst/>
          </a:prstGeom>
        </p:spPr>
        <p:txBody>
          <a:bodyPr vert="horz" lIns="91440" tIns="45720" rIns="91440" bIns="45720" rtlCol="0" anchor="ctr">
            <a:noAutofit/>
          </a:bodyPr>
          <a:lstStyle>
            <a:lvl1pPr algn="ctr">
              <a:defRPr sz="675" b="0" i="0">
                <a:solidFill>
                  <a:schemeClr val="tx1">
                    <a:tint val="75000"/>
                  </a:schemeClr>
                </a:solidFill>
                <a:latin typeface="Avenir Next LT Pro" panose="020B0504020202020204" pitchFamily="34" charset="77"/>
              </a:defRPr>
            </a:lvl1pPr>
          </a:lstStyle>
          <a:p>
            <a:fld id="{1A2A480F-D9AF-4259-8877-4AC13DB86549}" type="datetime7">
              <a:rPr lang="en-US" smtClean="0"/>
              <a:t>Aug-25</a:t>
            </a:fld>
            <a:endParaRPr lang="en-US"/>
          </a:p>
        </p:txBody>
      </p:sp>
      <p:sp>
        <p:nvSpPr>
          <p:cNvPr id="6" name="Slide Number Placeholder 5"/>
          <p:cNvSpPr>
            <a:spLocks noGrp="1"/>
          </p:cNvSpPr>
          <p:nvPr>
            <p:ph type="sldNum" sz="quarter" idx="4"/>
          </p:nvPr>
        </p:nvSpPr>
        <p:spPr>
          <a:xfrm>
            <a:off x="8485631" y="6530979"/>
            <a:ext cx="457557" cy="365125"/>
          </a:xfrm>
          <a:prstGeom prst="rect">
            <a:avLst/>
          </a:prstGeom>
        </p:spPr>
        <p:txBody>
          <a:bodyPr vert="horz" lIns="91440" tIns="45720" rIns="91440" bIns="45720" rtlCol="0" anchor="ctr">
            <a:noAutofit/>
          </a:bodyPr>
          <a:lstStyle>
            <a:lvl1pPr algn="r">
              <a:defRPr sz="675" b="0" i="0">
                <a:solidFill>
                  <a:schemeClr val="tx1">
                    <a:tint val="75000"/>
                  </a:schemeClr>
                </a:solidFill>
                <a:latin typeface="Avenir Next LT Pro" panose="020B0504020202020204" pitchFamily="34" charset="77"/>
              </a:defRPr>
            </a:lvl1pPr>
          </a:lstStyle>
          <a:p>
            <a:fld id="{0C180EDA-AC06-4A05-AEE2-6AEC9F8F8FE8}" type="slidenum">
              <a:rPr lang="en-US" smtClean="0"/>
              <a:t>‹#›</a:t>
            </a:fld>
            <a:endParaRPr lang="en-US"/>
          </a:p>
        </p:txBody>
      </p:sp>
      <p:sp>
        <p:nvSpPr>
          <p:cNvPr id="11" name="Rectangle 10"/>
          <p:cNvSpPr/>
          <p:nvPr/>
        </p:nvSpPr>
        <p:spPr>
          <a:xfrm>
            <a:off x="-1165842" y="881319"/>
            <a:ext cx="854092" cy="342908"/>
          </a:xfrm>
          <a:prstGeom prst="rect">
            <a:avLst/>
          </a:prstGeom>
          <a:solidFill>
            <a:srgbClr val="95B3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b="0" i="0">
              <a:solidFill>
                <a:prstClr val="white"/>
              </a:solidFill>
              <a:latin typeface="Avenir Next LT Pro" panose="020B0504020202020204" pitchFamily="34" charset="77"/>
            </a:endParaRPr>
          </a:p>
        </p:txBody>
      </p:sp>
      <p:sp>
        <p:nvSpPr>
          <p:cNvPr id="12" name="TextBox 11"/>
          <p:cNvSpPr txBox="1"/>
          <p:nvPr/>
        </p:nvSpPr>
        <p:spPr>
          <a:xfrm>
            <a:off x="-1254075" y="921970"/>
            <a:ext cx="1030559" cy="219291"/>
          </a:xfrm>
          <a:prstGeom prst="rect">
            <a:avLst/>
          </a:prstGeom>
          <a:noFill/>
        </p:spPr>
        <p:txBody>
          <a:bodyPr wrap="square" rtlCol="0">
            <a:noAutofit/>
          </a:bodyPr>
          <a:lstStyle/>
          <a:p>
            <a:pPr algn="ctr"/>
            <a:r>
              <a:rPr lang="en-US" sz="825" b="0" i="0">
                <a:solidFill>
                  <a:prstClr val="black"/>
                </a:solidFill>
                <a:latin typeface="Avenir Next LT Pro" panose="020B0504020202020204" pitchFamily="34" charset="77"/>
              </a:rPr>
              <a:t>149 179 216</a:t>
            </a:r>
          </a:p>
        </p:txBody>
      </p:sp>
      <p:sp>
        <p:nvSpPr>
          <p:cNvPr id="13" name="Rectangle 12"/>
          <p:cNvSpPr/>
          <p:nvPr/>
        </p:nvSpPr>
        <p:spPr>
          <a:xfrm>
            <a:off x="-1165842" y="2591551"/>
            <a:ext cx="854092" cy="342908"/>
          </a:xfrm>
          <a:prstGeom prst="rect">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b="0" i="0">
              <a:solidFill>
                <a:prstClr val="white"/>
              </a:solidFill>
              <a:latin typeface="Avenir Next LT Pro" panose="020B0504020202020204" pitchFamily="34" charset="77"/>
            </a:endParaRPr>
          </a:p>
        </p:txBody>
      </p:sp>
      <p:sp>
        <p:nvSpPr>
          <p:cNvPr id="14" name="TextBox 13"/>
          <p:cNvSpPr txBox="1"/>
          <p:nvPr/>
        </p:nvSpPr>
        <p:spPr>
          <a:xfrm>
            <a:off x="-1254075" y="2632202"/>
            <a:ext cx="1030559" cy="219291"/>
          </a:xfrm>
          <a:prstGeom prst="rect">
            <a:avLst/>
          </a:prstGeom>
          <a:noFill/>
        </p:spPr>
        <p:txBody>
          <a:bodyPr wrap="square" rtlCol="0">
            <a:noAutofit/>
          </a:bodyPr>
          <a:lstStyle/>
          <a:p>
            <a:pPr algn="ctr"/>
            <a:r>
              <a:rPr lang="en-US" sz="825" b="0" i="0">
                <a:solidFill>
                  <a:prstClr val="black"/>
                </a:solidFill>
                <a:latin typeface="Avenir Next LT Pro" panose="020B0504020202020204" pitchFamily="34" charset="77"/>
              </a:rPr>
              <a:t>226 227 228</a:t>
            </a:r>
          </a:p>
        </p:txBody>
      </p:sp>
      <p:sp>
        <p:nvSpPr>
          <p:cNvPr id="17" name="Rectangle 16"/>
          <p:cNvSpPr/>
          <p:nvPr/>
        </p:nvSpPr>
        <p:spPr>
          <a:xfrm>
            <a:off x="-1165842" y="3446671"/>
            <a:ext cx="854092" cy="342908"/>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b="0" i="0">
              <a:solidFill>
                <a:prstClr val="black"/>
              </a:solidFill>
              <a:latin typeface="Avenir Next LT Pro" panose="020B0504020202020204" pitchFamily="34" charset="77"/>
            </a:endParaRPr>
          </a:p>
        </p:txBody>
      </p:sp>
      <p:sp>
        <p:nvSpPr>
          <p:cNvPr id="18" name="TextBox 17"/>
          <p:cNvSpPr txBox="1"/>
          <p:nvPr/>
        </p:nvSpPr>
        <p:spPr>
          <a:xfrm>
            <a:off x="-1254075" y="3487322"/>
            <a:ext cx="1030559" cy="219291"/>
          </a:xfrm>
          <a:prstGeom prst="rect">
            <a:avLst/>
          </a:prstGeom>
          <a:noFill/>
        </p:spPr>
        <p:txBody>
          <a:bodyPr wrap="square" rtlCol="0">
            <a:noAutofit/>
          </a:bodyPr>
          <a:lstStyle/>
          <a:p>
            <a:pPr algn="ctr"/>
            <a:r>
              <a:rPr lang="en-US" sz="825" b="0" i="0">
                <a:solidFill>
                  <a:schemeClr val="bg1"/>
                </a:solidFill>
                <a:latin typeface="Avenir Next LT Pro" panose="020B0504020202020204" pitchFamily="34" charset="77"/>
              </a:rPr>
              <a:t>51 51 51</a:t>
            </a:r>
          </a:p>
        </p:txBody>
      </p:sp>
      <p:sp>
        <p:nvSpPr>
          <p:cNvPr id="19" name="Rectangle 18"/>
          <p:cNvSpPr/>
          <p:nvPr/>
        </p:nvSpPr>
        <p:spPr>
          <a:xfrm>
            <a:off x="-1165842" y="3019109"/>
            <a:ext cx="854092" cy="342908"/>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b="0" i="0">
              <a:solidFill>
                <a:prstClr val="white"/>
              </a:solidFill>
              <a:latin typeface="Avenir Next LT Pro" panose="020B0504020202020204" pitchFamily="34" charset="77"/>
            </a:endParaRPr>
          </a:p>
        </p:txBody>
      </p:sp>
      <p:sp>
        <p:nvSpPr>
          <p:cNvPr id="20" name="TextBox 19"/>
          <p:cNvSpPr txBox="1"/>
          <p:nvPr/>
        </p:nvSpPr>
        <p:spPr>
          <a:xfrm>
            <a:off x="-1254075" y="3059760"/>
            <a:ext cx="1030559" cy="219291"/>
          </a:xfrm>
          <a:prstGeom prst="rect">
            <a:avLst/>
          </a:prstGeom>
          <a:noFill/>
        </p:spPr>
        <p:txBody>
          <a:bodyPr wrap="square" rtlCol="0">
            <a:noAutofit/>
          </a:bodyPr>
          <a:lstStyle/>
          <a:p>
            <a:pPr algn="ctr"/>
            <a:r>
              <a:rPr lang="en-US" sz="825" b="0" i="0">
                <a:solidFill>
                  <a:prstClr val="black"/>
                </a:solidFill>
                <a:latin typeface="Avenir Next LT Pro" panose="020B0504020202020204" pitchFamily="34" charset="77"/>
              </a:rPr>
              <a:t>137 137 137</a:t>
            </a:r>
          </a:p>
        </p:txBody>
      </p:sp>
      <p:sp>
        <p:nvSpPr>
          <p:cNvPr id="21" name="Rectangle 20"/>
          <p:cNvSpPr/>
          <p:nvPr/>
        </p:nvSpPr>
        <p:spPr>
          <a:xfrm>
            <a:off x="-1165842" y="1308877"/>
            <a:ext cx="854092" cy="342908"/>
          </a:xfrm>
          <a:prstGeom prst="rect">
            <a:avLst/>
          </a:prstGeom>
          <a:solidFill>
            <a:srgbClr val="D2D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b="0" i="0">
              <a:solidFill>
                <a:prstClr val="white"/>
              </a:solidFill>
              <a:latin typeface="Avenir Next LT Pro" panose="020B0504020202020204" pitchFamily="34" charset="77"/>
            </a:endParaRPr>
          </a:p>
        </p:txBody>
      </p:sp>
      <p:sp>
        <p:nvSpPr>
          <p:cNvPr id="22" name="TextBox 21"/>
          <p:cNvSpPr txBox="1"/>
          <p:nvPr/>
        </p:nvSpPr>
        <p:spPr>
          <a:xfrm>
            <a:off x="-1254075" y="1349528"/>
            <a:ext cx="1030559" cy="219291"/>
          </a:xfrm>
          <a:prstGeom prst="rect">
            <a:avLst/>
          </a:prstGeom>
          <a:noFill/>
        </p:spPr>
        <p:txBody>
          <a:bodyPr wrap="square" rtlCol="0">
            <a:noAutofit/>
          </a:bodyPr>
          <a:lstStyle/>
          <a:p>
            <a:pPr algn="ctr"/>
            <a:r>
              <a:rPr lang="en-US" sz="825" b="0" i="0">
                <a:solidFill>
                  <a:prstClr val="black"/>
                </a:solidFill>
                <a:latin typeface="Avenir Next LT Pro" panose="020B0504020202020204" pitchFamily="34" charset="77"/>
              </a:rPr>
              <a:t>210 223 238</a:t>
            </a:r>
          </a:p>
        </p:txBody>
      </p:sp>
      <p:sp>
        <p:nvSpPr>
          <p:cNvPr id="30" name="Rectangle 29">
            <a:extLst>
              <a:ext uri="{FF2B5EF4-FFF2-40B4-BE49-F238E27FC236}">
                <a16:creationId xmlns:a16="http://schemas.microsoft.com/office/drawing/2014/main" id="{F00D5E91-4B17-A834-3593-A8E8BCD04179}"/>
              </a:ext>
            </a:extLst>
          </p:cNvPr>
          <p:cNvSpPr/>
          <p:nvPr/>
        </p:nvSpPr>
        <p:spPr>
          <a:xfrm>
            <a:off x="-1165842" y="48231"/>
            <a:ext cx="854092" cy="3429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b="0" i="0">
              <a:solidFill>
                <a:prstClr val="white"/>
              </a:solidFill>
              <a:latin typeface="Avenir Next LT Pro" panose="020B0504020202020204" pitchFamily="34" charset="77"/>
            </a:endParaRPr>
          </a:p>
        </p:txBody>
      </p:sp>
      <p:sp>
        <p:nvSpPr>
          <p:cNvPr id="31" name="TextBox 30">
            <a:extLst>
              <a:ext uri="{FF2B5EF4-FFF2-40B4-BE49-F238E27FC236}">
                <a16:creationId xmlns:a16="http://schemas.microsoft.com/office/drawing/2014/main" id="{0C5F7543-B635-714E-6826-4CC9733FE015}"/>
              </a:ext>
            </a:extLst>
          </p:cNvPr>
          <p:cNvSpPr txBox="1"/>
          <p:nvPr/>
        </p:nvSpPr>
        <p:spPr>
          <a:xfrm>
            <a:off x="-1254075" y="88882"/>
            <a:ext cx="1030559" cy="219291"/>
          </a:xfrm>
          <a:prstGeom prst="rect">
            <a:avLst/>
          </a:prstGeom>
          <a:noFill/>
        </p:spPr>
        <p:txBody>
          <a:bodyPr wrap="square" rtlCol="0">
            <a:noAutofit/>
          </a:bodyPr>
          <a:lstStyle/>
          <a:p>
            <a:pPr algn="ctr"/>
            <a:r>
              <a:rPr lang="en-US" sz="825" b="0" i="0">
                <a:solidFill>
                  <a:schemeClr val="bg1"/>
                </a:solidFill>
                <a:latin typeface="Avenir Next LT Pro" panose="020B0504020202020204" pitchFamily="34" charset="77"/>
              </a:rPr>
              <a:t>0 81 155</a:t>
            </a:r>
          </a:p>
        </p:txBody>
      </p:sp>
      <p:sp>
        <p:nvSpPr>
          <p:cNvPr id="36" name="TextBox 35">
            <a:extLst>
              <a:ext uri="{FF2B5EF4-FFF2-40B4-BE49-F238E27FC236}">
                <a16:creationId xmlns:a16="http://schemas.microsoft.com/office/drawing/2014/main" id="{1BDC1BBF-5C1E-4BE4-8CA3-4221AAAEF3E9}"/>
              </a:ext>
            </a:extLst>
          </p:cNvPr>
          <p:cNvSpPr txBox="1"/>
          <p:nvPr/>
        </p:nvSpPr>
        <p:spPr>
          <a:xfrm>
            <a:off x="228600" y="6655833"/>
            <a:ext cx="1188720" cy="115416"/>
          </a:xfrm>
          <a:prstGeom prst="rect">
            <a:avLst/>
          </a:prstGeom>
          <a:noFill/>
        </p:spPr>
        <p:txBody>
          <a:bodyPr wrap="square" lIns="0" tIns="0" rIns="0" bIns="0" rtlCol="0" anchor="ctr">
            <a:noAutofit/>
          </a:bodyPr>
          <a:lstStyle/>
          <a:p>
            <a:pPr algn="l"/>
            <a:r>
              <a:rPr lang="en-US" sz="750" b="0" i="0">
                <a:solidFill>
                  <a:srgbClr val="666666"/>
                </a:solidFill>
                <a:latin typeface="Avenir Next LT Pro" panose="020B0504020202020204" pitchFamily="34" charset="77"/>
                <a:cs typeface="Arial"/>
              </a:rPr>
              <a:t>LKCM</a:t>
            </a:r>
            <a:r>
              <a:rPr lang="en-US" sz="750" b="0" i="0">
                <a:solidFill>
                  <a:srgbClr val="999999"/>
                </a:solidFill>
                <a:latin typeface="Avenir Next LT Pro" panose="020B0504020202020204" pitchFamily="34" charset="77"/>
                <a:cs typeface="Arial"/>
              </a:rPr>
              <a:t>HEADWATER</a:t>
            </a:r>
          </a:p>
        </p:txBody>
      </p:sp>
      <p:sp>
        <p:nvSpPr>
          <p:cNvPr id="35" name="Rectangle 34">
            <a:extLst>
              <a:ext uri="{FF2B5EF4-FFF2-40B4-BE49-F238E27FC236}">
                <a16:creationId xmlns:a16="http://schemas.microsoft.com/office/drawing/2014/main" id="{92BCC3B8-4038-1B27-39F7-FDDFB17CD585}"/>
              </a:ext>
            </a:extLst>
          </p:cNvPr>
          <p:cNvSpPr/>
          <p:nvPr/>
        </p:nvSpPr>
        <p:spPr>
          <a:xfrm>
            <a:off x="-1165842" y="1736435"/>
            <a:ext cx="854092" cy="342908"/>
          </a:xfrm>
          <a:prstGeom prst="rect">
            <a:avLst/>
          </a:prstGeom>
          <a:solidFill>
            <a:srgbClr val="EAF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b="0" i="0">
              <a:solidFill>
                <a:prstClr val="white"/>
              </a:solidFill>
              <a:latin typeface="Avenir Next LT Pro" panose="020B0504020202020204" pitchFamily="34" charset="77"/>
            </a:endParaRPr>
          </a:p>
        </p:txBody>
      </p:sp>
      <p:sp>
        <p:nvSpPr>
          <p:cNvPr id="37" name="TextBox 36">
            <a:extLst>
              <a:ext uri="{FF2B5EF4-FFF2-40B4-BE49-F238E27FC236}">
                <a16:creationId xmlns:a16="http://schemas.microsoft.com/office/drawing/2014/main" id="{738F1E80-7932-DCE5-B106-553B5E4E9DE1}"/>
              </a:ext>
            </a:extLst>
          </p:cNvPr>
          <p:cNvSpPr txBox="1"/>
          <p:nvPr/>
        </p:nvSpPr>
        <p:spPr>
          <a:xfrm>
            <a:off x="-1254075" y="1777085"/>
            <a:ext cx="1030559" cy="219291"/>
          </a:xfrm>
          <a:prstGeom prst="rect">
            <a:avLst/>
          </a:prstGeom>
          <a:noFill/>
        </p:spPr>
        <p:txBody>
          <a:bodyPr wrap="square" rtlCol="0">
            <a:noAutofit/>
          </a:bodyPr>
          <a:lstStyle/>
          <a:p>
            <a:pPr algn="ctr"/>
            <a:r>
              <a:rPr lang="en-US" sz="825" b="0" i="0">
                <a:solidFill>
                  <a:prstClr val="black"/>
                </a:solidFill>
                <a:latin typeface="Avenir Next LT Pro" panose="020B0504020202020204" pitchFamily="34" charset="77"/>
              </a:rPr>
              <a:t>234 240 247</a:t>
            </a:r>
          </a:p>
        </p:txBody>
      </p:sp>
      <p:sp>
        <p:nvSpPr>
          <p:cNvPr id="39" name="Rectangle 38">
            <a:extLst>
              <a:ext uri="{FF2B5EF4-FFF2-40B4-BE49-F238E27FC236}">
                <a16:creationId xmlns:a16="http://schemas.microsoft.com/office/drawing/2014/main" id="{8E55E1A4-D335-62B4-0621-DAB5C9096200}"/>
              </a:ext>
            </a:extLst>
          </p:cNvPr>
          <p:cNvSpPr/>
          <p:nvPr/>
        </p:nvSpPr>
        <p:spPr>
          <a:xfrm>
            <a:off x="-1165842" y="453761"/>
            <a:ext cx="854092" cy="342908"/>
          </a:xfrm>
          <a:prstGeom prst="rect">
            <a:avLst/>
          </a:prstGeom>
          <a:solidFill>
            <a:srgbClr val="B8D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b="0" i="0">
              <a:solidFill>
                <a:prstClr val="white"/>
              </a:solidFill>
              <a:latin typeface="Avenir Next LT Pro" panose="020B0504020202020204" pitchFamily="34" charset="77"/>
            </a:endParaRPr>
          </a:p>
        </p:txBody>
      </p:sp>
      <p:sp>
        <p:nvSpPr>
          <p:cNvPr id="40" name="TextBox 39">
            <a:extLst>
              <a:ext uri="{FF2B5EF4-FFF2-40B4-BE49-F238E27FC236}">
                <a16:creationId xmlns:a16="http://schemas.microsoft.com/office/drawing/2014/main" id="{AFC94937-8A99-CB94-9254-953E42335770}"/>
              </a:ext>
            </a:extLst>
          </p:cNvPr>
          <p:cNvSpPr txBox="1"/>
          <p:nvPr/>
        </p:nvSpPr>
        <p:spPr>
          <a:xfrm>
            <a:off x="-1254075" y="494412"/>
            <a:ext cx="1030559" cy="219291"/>
          </a:xfrm>
          <a:prstGeom prst="rect">
            <a:avLst/>
          </a:prstGeom>
          <a:noFill/>
        </p:spPr>
        <p:txBody>
          <a:bodyPr wrap="square" rtlCol="0">
            <a:noAutofit/>
          </a:bodyPr>
          <a:lstStyle/>
          <a:p>
            <a:pPr algn="ctr"/>
            <a:r>
              <a:rPr lang="en-US" sz="825" b="0" i="0">
                <a:solidFill>
                  <a:prstClr val="black"/>
                </a:solidFill>
                <a:latin typeface="Avenir Next LT Pro" panose="020B0504020202020204" pitchFamily="34" charset="77"/>
              </a:rPr>
              <a:t>184 221 255 </a:t>
            </a:r>
          </a:p>
        </p:txBody>
      </p:sp>
      <p:sp>
        <p:nvSpPr>
          <p:cNvPr id="42" name="Rectangle 41">
            <a:extLst>
              <a:ext uri="{FF2B5EF4-FFF2-40B4-BE49-F238E27FC236}">
                <a16:creationId xmlns:a16="http://schemas.microsoft.com/office/drawing/2014/main" id="{150D95D7-7038-B2CD-F4B9-293383672E02}"/>
              </a:ext>
            </a:extLst>
          </p:cNvPr>
          <p:cNvSpPr/>
          <p:nvPr/>
        </p:nvSpPr>
        <p:spPr>
          <a:xfrm>
            <a:off x="-1165842" y="2163993"/>
            <a:ext cx="854092" cy="34290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b="0" i="0">
              <a:solidFill>
                <a:prstClr val="white"/>
              </a:solidFill>
              <a:latin typeface="Avenir Next LT Pro" panose="020B0504020202020204" pitchFamily="34" charset="77"/>
            </a:endParaRPr>
          </a:p>
        </p:txBody>
      </p:sp>
      <p:sp>
        <p:nvSpPr>
          <p:cNvPr id="43" name="TextBox 42">
            <a:extLst>
              <a:ext uri="{FF2B5EF4-FFF2-40B4-BE49-F238E27FC236}">
                <a16:creationId xmlns:a16="http://schemas.microsoft.com/office/drawing/2014/main" id="{C79940F8-5E27-D026-C48F-DA215D5EE877}"/>
              </a:ext>
            </a:extLst>
          </p:cNvPr>
          <p:cNvSpPr txBox="1"/>
          <p:nvPr/>
        </p:nvSpPr>
        <p:spPr>
          <a:xfrm>
            <a:off x="-1254075" y="2204644"/>
            <a:ext cx="1030559" cy="219291"/>
          </a:xfrm>
          <a:prstGeom prst="rect">
            <a:avLst/>
          </a:prstGeom>
          <a:noFill/>
        </p:spPr>
        <p:txBody>
          <a:bodyPr wrap="square" rtlCol="0">
            <a:noAutofit/>
          </a:bodyPr>
          <a:lstStyle/>
          <a:p>
            <a:pPr algn="ctr"/>
            <a:r>
              <a:rPr lang="en-US" sz="825" b="0" i="0">
                <a:solidFill>
                  <a:prstClr val="black"/>
                </a:solidFill>
                <a:latin typeface="Avenir Next LT Pro" panose="020B0504020202020204" pitchFamily="34" charset="77"/>
              </a:rPr>
              <a:t>242 242 242</a:t>
            </a:r>
          </a:p>
        </p:txBody>
      </p:sp>
      <p:cxnSp>
        <p:nvCxnSpPr>
          <p:cNvPr id="23" name="Straight Connector 22">
            <a:extLst>
              <a:ext uri="{FF2B5EF4-FFF2-40B4-BE49-F238E27FC236}">
                <a16:creationId xmlns:a16="http://schemas.microsoft.com/office/drawing/2014/main" id="{E74322BA-88A1-07D5-C7C0-EAD6FCDB1839}"/>
              </a:ext>
            </a:extLst>
          </p:cNvPr>
          <p:cNvCxnSpPr/>
          <p:nvPr/>
        </p:nvCxnSpPr>
        <p:spPr>
          <a:xfrm>
            <a:off x="0" y="780597"/>
            <a:ext cx="9144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9590CD-7DD0-AE0D-93D6-784EB4796383}"/>
              </a:ext>
            </a:extLst>
          </p:cNvPr>
          <p:cNvSpPr txBox="1"/>
          <p:nvPr/>
        </p:nvSpPr>
        <p:spPr>
          <a:xfrm>
            <a:off x="7366102" y="6661219"/>
            <a:ext cx="1188720" cy="104644"/>
          </a:xfrm>
          <a:prstGeom prst="rect">
            <a:avLst/>
          </a:prstGeom>
          <a:noFill/>
        </p:spPr>
        <p:txBody>
          <a:bodyPr wrap="square" lIns="0" tIns="0" rIns="0" bIns="0" rtlCol="0" anchor="ctr">
            <a:noAutofit/>
          </a:bodyPr>
          <a:lstStyle/>
          <a:p>
            <a:pPr algn="r"/>
            <a:r>
              <a:rPr lang="en-US" sz="680" b="0" i="0">
                <a:solidFill>
                  <a:srgbClr val="8F8F8F"/>
                </a:solidFill>
                <a:latin typeface="Avenir Next LT Pro" panose="020B0504020202020204" pitchFamily="34" charset="77"/>
                <a:cs typeface="Arial"/>
              </a:rPr>
              <a:t>Confidential</a:t>
            </a:r>
          </a:p>
        </p:txBody>
      </p:sp>
      <p:cxnSp>
        <p:nvCxnSpPr>
          <p:cNvPr id="5" name="Straight Connector 4">
            <a:extLst>
              <a:ext uri="{FF2B5EF4-FFF2-40B4-BE49-F238E27FC236}">
                <a16:creationId xmlns:a16="http://schemas.microsoft.com/office/drawing/2014/main" id="{95F04517-828D-8FA2-690A-CCD74E146870}"/>
              </a:ext>
            </a:extLst>
          </p:cNvPr>
          <p:cNvCxnSpPr>
            <a:cxnSpLocks/>
          </p:cNvCxnSpPr>
          <p:nvPr/>
        </p:nvCxnSpPr>
        <p:spPr>
          <a:xfrm>
            <a:off x="0" y="6333332"/>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FD9F4D0-8684-00A9-EA8D-9252CD9DA803}"/>
              </a:ext>
            </a:extLst>
          </p:cNvPr>
          <p:cNvCxnSpPr>
            <a:cxnSpLocks/>
          </p:cNvCxnSpPr>
          <p:nvPr/>
        </p:nvCxnSpPr>
        <p:spPr>
          <a:xfrm>
            <a:off x="0" y="6333332"/>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B2786D2-D255-B57D-F1BE-C4D30916F0F8}"/>
              </a:ext>
            </a:extLst>
          </p:cNvPr>
          <p:cNvCxnSpPr>
            <a:cxnSpLocks/>
          </p:cNvCxnSpPr>
          <p:nvPr/>
        </p:nvCxnSpPr>
        <p:spPr>
          <a:xfrm>
            <a:off x="0" y="6333332"/>
            <a:ext cx="9144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097308"/>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 id="2147483830" r:id="rId25"/>
    <p:sldLayoutId id="2147483841" r:id="rId26"/>
    <p:sldLayoutId id="2147483837" r:id="rId27"/>
    <p:sldLayoutId id="2147483838" r:id="rId28"/>
    <p:sldLayoutId id="2147483839" r:id="rId29"/>
    <p:sldLayoutId id="2147483831" r:id="rId30"/>
    <p:sldLayoutId id="2147483832" r:id="rId31"/>
    <p:sldLayoutId id="2147483833" r:id="rId32"/>
    <p:sldLayoutId id="2147483834" r:id="rId33"/>
    <p:sldLayoutId id="2147483835" r:id="rId34"/>
    <p:sldLayoutId id="2147483836" r:id="rId35"/>
    <p:sldLayoutId id="2147483840" r:id="rId36"/>
  </p:sldLayoutIdLst>
  <p:hf hdr="0"/>
  <p:txStyles>
    <p:titleStyle>
      <a:lvl1pPr algn="l" defTabSz="685783" rtl="0" eaLnBrk="1" latinLnBrk="0" hangingPunct="1">
        <a:spcBef>
          <a:spcPct val="0"/>
        </a:spcBef>
        <a:buNone/>
        <a:defRPr sz="2100" b="0" i="0" kern="1200" cap="all" baseline="0">
          <a:solidFill>
            <a:schemeClr val="tx2"/>
          </a:solidFill>
          <a:latin typeface="Avenir Next LT Pro" panose="020B0504020202020204" pitchFamily="34" charset="0"/>
          <a:ea typeface="+mj-ea"/>
          <a:cs typeface="+mj-cs"/>
        </a:defRPr>
      </a:lvl1pPr>
    </p:titleStyle>
    <p:bodyStyle>
      <a:lvl1pPr marL="233363" indent="-233363" algn="l" defTabSz="685783" rtl="0" eaLnBrk="1" latinLnBrk="0" hangingPunct="1">
        <a:spcBef>
          <a:spcPct val="20000"/>
        </a:spcBef>
        <a:buFont typeface="Avenir Next LT Pro" panose="020B0504020202020204" pitchFamily="34" charset="0"/>
        <a:buChar char="•"/>
        <a:defRPr sz="1200" b="0" i="0" kern="1200">
          <a:solidFill>
            <a:schemeClr val="tx1"/>
          </a:solidFill>
          <a:latin typeface="+mj-lt"/>
          <a:ea typeface="+mn-ea"/>
          <a:cs typeface="+mn-cs"/>
        </a:defRPr>
      </a:lvl1pPr>
      <a:lvl2pPr marL="457200" indent="-223838" algn="l" defTabSz="685783" rtl="0" eaLnBrk="1" latinLnBrk="0" hangingPunct="1">
        <a:spcBef>
          <a:spcPct val="20000"/>
        </a:spcBef>
        <a:buFont typeface="Courier New" panose="02070309020205020404" pitchFamily="49" charset="0"/>
        <a:buChar char="o"/>
        <a:defRPr sz="1200" b="0" i="0" kern="1200">
          <a:solidFill>
            <a:schemeClr val="tx1"/>
          </a:solidFill>
          <a:latin typeface="+mj-lt"/>
          <a:ea typeface="+mn-ea"/>
          <a:cs typeface="+mn-cs"/>
        </a:defRPr>
      </a:lvl2pPr>
      <a:lvl3pPr marL="690563" indent="-233363" algn="l" defTabSz="685783" rtl="0" eaLnBrk="1" latinLnBrk="0" hangingPunct="1">
        <a:spcBef>
          <a:spcPct val="20000"/>
        </a:spcBef>
        <a:buFont typeface="Wingdings" panose="05000000000000000000" pitchFamily="2" charset="2"/>
        <a:buChar char="§"/>
        <a:defRPr sz="1200" b="0" i="0" kern="1200">
          <a:solidFill>
            <a:schemeClr val="tx1"/>
          </a:solidFill>
          <a:latin typeface="+mj-lt"/>
          <a:ea typeface="+mn-ea"/>
          <a:cs typeface="+mn-cs"/>
        </a:defRPr>
      </a:lvl3pPr>
      <a:lvl4pPr marL="914400" indent="-223838" algn="l" defTabSz="685783" rtl="0" eaLnBrk="1" latinLnBrk="0" hangingPunct="1">
        <a:spcBef>
          <a:spcPct val="20000"/>
        </a:spcBef>
        <a:buFont typeface="+mj-lt"/>
        <a:buAutoNum type="romanLcPeriod"/>
        <a:defRPr sz="1200" b="0" i="0" kern="1200">
          <a:solidFill>
            <a:schemeClr val="tx1"/>
          </a:solidFill>
          <a:latin typeface="+mj-lt"/>
          <a:ea typeface="+mn-ea"/>
          <a:cs typeface="+mn-cs"/>
        </a:defRPr>
      </a:lvl4pPr>
      <a:lvl5pPr marL="1147763" indent="-233363" algn="l" defTabSz="685783" rtl="0" eaLnBrk="1" latinLnBrk="0" hangingPunct="1">
        <a:spcBef>
          <a:spcPct val="20000"/>
        </a:spcBef>
        <a:buFont typeface="+mj-lt"/>
        <a:buAutoNum type="alphaLcPeriod"/>
        <a:defRPr sz="1200" b="0" i="0" kern="1200">
          <a:solidFill>
            <a:schemeClr val="tx1"/>
          </a:solidFill>
          <a:latin typeface="+mj-lt"/>
          <a:ea typeface="+mn-ea"/>
          <a:cs typeface="+mn-cs"/>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2880">
          <p15:clr>
            <a:srgbClr val="F26B43"/>
          </p15:clr>
        </p15:guide>
        <p15:guide id="7" pos="144">
          <p15:clr>
            <a:srgbClr val="F26B43"/>
          </p15:clr>
        </p15:guide>
        <p15:guide id="8" pos="56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9.xml"/><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1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4.xml"/><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24.xml.rels><?xml version="1.0" encoding="UTF-8" standalone="yes"?>
<Relationships xmlns="http://schemas.openxmlformats.org/package/2006/relationships"><Relationship Id="rId2" Type="http://schemas.openxmlformats.org/officeDocument/2006/relationships/hyperlink" Target="Poker-Voting_REDACTED_GuidedScript.pdf"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jamburs/LKCM_HOPS_Plots/tree/main/plots"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8.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5.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14.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2.xml"/><Relationship Id="rId1" Type="http://schemas.openxmlformats.org/officeDocument/2006/relationships/slideLayout" Target="../slideLayouts/slideLayout4.xml"/><Relationship Id="rId6" Type="http://schemas.openxmlformats.org/officeDocument/2006/relationships/slide" Target="slide8.xml"/><Relationship Id="rId5" Type="http://schemas.openxmlformats.org/officeDocument/2006/relationships/slide" Target="slide9.xml"/><Relationship Id="rId4" Type="http://schemas.openxmlformats.org/officeDocument/2006/relationships/slide" Target="slide10.xml"/></Relationships>
</file>

<file path=ppt/slides/_rels/slide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8987DB80-D50E-8BD7-408E-A95CC858E6B5}"/>
              </a:ext>
            </a:extLst>
          </p:cNvPr>
          <p:cNvGraphicFramePr>
            <a:graphicFrameLocks noChangeAspect="1"/>
          </p:cNvGraphicFramePr>
          <p:nvPr>
            <p:custDataLst>
              <p:tags r:id="rId1"/>
            </p:custDataLst>
            <p:extLst>
              <p:ext uri="{D42A27DB-BD31-4B8C-83A1-F6EECF244321}">
                <p14:modId xmlns:p14="http://schemas.microsoft.com/office/powerpoint/2010/main" val="29909533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5" name="think-cell data - do not delete" hidden="1">
                        <a:extLst>
                          <a:ext uri="{FF2B5EF4-FFF2-40B4-BE49-F238E27FC236}">
                            <a16:creationId xmlns:a16="http://schemas.microsoft.com/office/drawing/2014/main" id="{8987DB80-D50E-8BD7-408E-A95CC858E6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BF25770-8CCC-5B8B-144A-223F35BB1ADC}"/>
              </a:ext>
            </a:extLst>
          </p:cNvPr>
          <p:cNvSpPr>
            <a:spLocks noGrp="1"/>
          </p:cNvSpPr>
          <p:nvPr>
            <p:ph type="ctrTitle"/>
          </p:nvPr>
        </p:nvSpPr>
        <p:spPr>
          <a:xfrm>
            <a:off x="678335" y="3747248"/>
            <a:ext cx="7772400" cy="914698"/>
          </a:xfrm>
        </p:spPr>
        <p:txBody>
          <a:bodyPr vert="horz"/>
          <a:lstStyle/>
          <a:p>
            <a:r>
              <a:rPr lang="en-US" b="1" dirty="0"/>
              <a:t>HOPS MONDAY.COM  </a:t>
            </a:r>
            <a:r>
              <a:rPr lang="en-US" dirty="0"/>
              <a:t>| </a:t>
            </a:r>
            <a:r>
              <a:rPr lang="en-US" cap="none" dirty="0"/>
              <a:t>Workflow SOP</a:t>
            </a:r>
            <a:endParaRPr lang="en-US" dirty="0"/>
          </a:p>
        </p:txBody>
      </p:sp>
      <p:sp>
        <p:nvSpPr>
          <p:cNvPr id="3" name="Subtitle 2">
            <a:extLst>
              <a:ext uri="{FF2B5EF4-FFF2-40B4-BE49-F238E27FC236}">
                <a16:creationId xmlns:a16="http://schemas.microsoft.com/office/drawing/2014/main" id="{67392E9E-5045-AED6-42E6-3A6AAC2EADDF}"/>
              </a:ext>
            </a:extLst>
          </p:cNvPr>
          <p:cNvSpPr>
            <a:spLocks noGrp="1"/>
          </p:cNvSpPr>
          <p:nvPr>
            <p:ph type="subTitle" idx="1"/>
          </p:nvPr>
        </p:nvSpPr>
        <p:spPr>
          <a:xfrm>
            <a:off x="1364135" y="5499639"/>
            <a:ext cx="6400800" cy="470253"/>
          </a:xfrm>
        </p:spPr>
        <p:txBody>
          <a:bodyPr/>
          <a:lstStyle/>
          <a:p>
            <a:r>
              <a:rPr lang="en-US" dirty="0"/>
              <a:t>August 2025</a:t>
            </a:r>
          </a:p>
        </p:txBody>
      </p:sp>
    </p:spTree>
    <p:extLst>
      <p:ext uri="{BB962C8B-B14F-4D97-AF65-F5344CB8AC3E}">
        <p14:creationId xmlns:p14="http://schemas.microsoft.com/office/powerpoint/2010/main" val="142909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13749-E5A7-8EB4-BB4E-8E186B703D39}"/>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A03663E-E363-42C3-BC8F-0C09849CD978}"/>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DA56C460-6871-2B9C-D9FC-C585DCC5723B}"/>
              </a:ext>
            </a:extLst>
          </p:cNvPr>
          <p:cNvSpPr>
            <a:spLocks noGrp="1"/>
          </p:cNvSpPr>
          <p:nvPr>
            <p:ph type="sldNum" sz="quarter" idx="12"/>
          </p:nvPr>
        </p:nvSpPr>
        <p:spPr/>
        <p:txBody>
          <a:bodyPr/>
          <a:lstStyle/>
          <a:p>
            <a:fld id="{0C180EDA-AC06-4A05-AEE2-6AEC9F8F8FE8}" type="slidenum">
              <a:rPr lang="en-US" smtClean="0"/>
              <a:t>10</a:t>
            </a:fld>
            <a:endParaRPr lang="en-US"/>
          </a:p>
        </p:txBody>
      </p:sp>
      <p:sp>
        <p:nvSpPr>
          <p:cNvPr id="4" name="Title 3">
            <a:extLst>
              <a:ext uri="{FF2B5EF4-FFF2-40B4-BE49-F238E27FC236}">
                <a16:creationId xmlns:a16="http://schemas.microsoft.com/office/drawing/2014/main" id="{AB8FC665-CFC1-3D40-D349-959356FF7D2D}"/>
              </a:ext>
            </a:extLst>
          </p:cNvPr>
          <p:cNvSpPr>
            <a:spLocks noGrp="1"/>
          </p:cNvSpPr>
          <p:nvPr>
            <p:ph type="title"/>
          </p:nvPr>
        </p:nvSpPr>
        <p:spPr/>
        <p:txBody>
          <a:bodyPr/>
          <a:lstStyle/>
          <a:p>
            <a:r>
              <a:rPr lang="en-US" sz="2000" dirty="0"/>
              <a:t>Monday.com Interface: </a:t>
            </a:r>
            <a:r>
              <a:rPr lang="en-US" b="1" dirty="0"/>
              <a:t>boards – Ready for Review</a:t>
            </a:r>
            <a:endParaRPr lang="en-US" dirty="0"/>
          </a:p>
        </p:txBody>
      </p:sp>
      <p:sp>
        <p:nvSpPr>
          <p:cNvPr id="5" name="Text Placeholder 4">
            <a:extLst>
              <a:ext uri="{FF2B5EF4-FFF2-40B4-BE49-F238E27FC236}">
                <a16:creationId xmlns:a16="http://schemas.microsoft.com/office/drawing/2014/main" id="{DCA817BA-F0F2-DBDA-82E7-4AE6F0850556}"/>
              </a:ext>
            </a:extLst>
          </p:cNvPr>
          <p:cNvSpPr>
            <a:spLocks noGrp="1"/>
          </p:cNvSpPr>
          <p:nvPr>
            <p:ph type="body" sz="quarter" idx="13"/>
          </p:nvPr>
        </p:nvSpPr>
        <p:spPr/>
        <p:txBody>
          <a:bodyPr/>
          <a:lstStyle/>
          <a:p>
            <a:endParaRPr lang="en-US"/>
          </a:p>
        </p:txBody>
      </p:sp>
      <p:sp>
        <p:nvSpPr>
          <p:cNvPr id="12" name="TextBox 11">
            <a:extLst>
              <a:ext uri="{FF2B5EF4-FFF2-40B4-BE49-F238E27FC236}">
                <a16:creationId xmlns:a16="http://schemas.microsoft.com/office/drawing/2014/main" id="{E21FD521-B161-B66B-B1C0-68769D429611}"/>
              </a:ext>
            </a:extLst>
          </p:cNvPr>
          <p:cNvSpPr txBox="1"/>
          <p:nvPr/>
        </p:nvSpPr>
        <p:spPr>
          <a:xfrm>
            <a:off x="367553" y="1024755"/>
            <a:ext cx="8547846" cy="3323987"/>
          </a:xfrm>
          <a:prstGeom prst="rect">
            <a:avLst/>
          </a:prstGeom>
          <a:noFill/>
        </p:spPr>
        <p:txBody>
          <a:bodyPr wrap="square" rtlCol="0">
            <a:spAutoFit/>
          </a:bodyPr>
          <a:lstStyle/>
          <a:p>
            <a:pPr algn="ctr"/>
            <a:r>
              <a:rPr lang="en-US" sz="1400" b="1" dirty="0">
                <a:latin typeface="Avenir Next LT Pro" panose="020B0504020202020204" pitchFamily="34" charset="0"/>
              </a:rPr>
              <a:t>The Ready for Review board is where projects are stored after voting has been completed and before/during the discussion meeting.</a:t>
            </a: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r>
              <a:rPr lang="en-US" sz="1400" dirty="0">
                <a:latin typeface="Avenir Next LT Pro" panose="020B0504020202020204" pitchFamily="34" charset="0"/>
              </a:rPr>
              <a:t>Prior to the meeting, the administrator will run a script to upload the average votes as well as make plots of how people responded. </a:t>
            </a:r>
          </a:p>
          <a:p>
            <a:endParaRPr lang="en-US" sz="1400" dirty="0">
              <a:latin typeface="Avenir Next LT Pro" panose="020B0504020202020204" pitchFamily="34" charset="0"/>
            </a:endParaRPr>
          </a:p>
          <a:p>
            <a:r>
              <a:rPr lang="en-US" sz="1400" dirty="0">
                <a:latin typeface="Avenir Next LT Pro" panose="020B0504020202020204" pitchFamily="34" charset="0"/>
              </a:rPr>
              <a:t>During the meeting, the group can use the plot linked in the Rating Plot Link column to understand the group’s thoughts on the project. The group will arrive at a </a:t>
            </a:r>
            <a:r>
              <a:rPr lang="en-US" sz="1400" i="1" dirty="0">
                <a:latin typeface="Avenir Next LT Pro" panose="020B0504020202020204" pitchFamily="34" charset="0"/>
              </a:rPr>
              <a:t>consensus</a:t>
            </a:r>
            <a:r>
              <a:rPr lang="en-US" sz="1400" dirty="0">
                <a:latin typeface="Avenir Next LT Pro" panose="020B0504020202020204" pitchFamily="34" charset="0"/>
              </a:rPr>
              <a:t> impact and lift score as well as decide who from HOPS, the deal team, and the portfolio company will spearhead the project.</a:t>
            </a:r>
          </a:p>
          <a:p>
            <a:endParaRPr lang="en-US" sz="1400" dirty="0">
              <a:latin typeface="Avenir Next LT Pro" panose="020B0504020202020204" pitchFamily="34" charset="0"/>
            </a:endParaRPr>
          </a:p>
          <a:p>
            <a:r>
              <a:rPr lang="en-US" sz="1400" dirty="0">
                <a:latin typeface="Avenir Next LT Pro" panose="020B0504020202020204" pitchFamily="34" charset="0"/>
              </a:rPr>
              <a:t>The administrator’s script will also enable a consensus-score plot for all projects, viewable in the Impact-Lift Map tab under the board title</a:t>
            </a:r>
          </a:p>
          <a:p>
            <a:pPr algn="ctr"/>
            <a:endParaRPr lang="en-US" sz="1400" dirty="0">
              <a:latin typeface="Avenir Next LT Pro" panose="020B0504020202020204" pitchFamily="34" charset="0"/>
            </a:endParaRPr>
          </a:p>
          <a:p>
            <a:pPr algn="ctr"/>
            <a:endParaRPr lang="en-US" sz="1400" dirty="0">
              <a:latin typeface="Avenir Next LT Pro" panose="020B0504020202020204" pitchFamily="34" charset="0"/>
            </a:endParaRPr>
          </a:p>
        </p:txBody>
      </p:sp>
      <p:pic>
        <p:nvPicPr>
          <p:cNvPr id="8" name="Picture 7">
            <a:extLst>
              <a:ext uri="{FF2B5EF4-FFF2-40B4-BE49-F238E27FC236}">
                <a16:creationId xmlns:a16="http://schemas.microsoft.com/office/drawing/2014/main" id="{9C96D52A-1C79-C332-B9D5-A17F7603DFF2}"/>
              </a:ext>
            </a:extLst>
          </p:cNvPr>
          <p:cNvPicPr>
            <a:picLocks noChangeAspect="1"/>
          </p:cNvPicPr>
          <p:nvPr/>
        </p:nvPicPr>
        <p:blipFill>
          <a:blip r:embed="rId2"/>
          <a:stretch>
            <a:fillRect/>
          </a:stretch>
        </p:blipFill>
        <p:spPr>
          <a:xfrm>
            <a:off x="312685" y="3848688"/>
            <a:ext cx="6918430" cy="1597212"/>
          </a:xfrm>
          <a:prstGeom prst="rect">
            <a:avLst/>
          </a:prstGeom>
        </p:spPr>
      </p:pic>
      <p:pic>
        <p:nvPicPr>
          <p:cNvPr id="10" name="Picture 9">
            <a:extLst>
              <a:ext uri="{FF2B5EF4-FFF2-40B4-BE49-F238E27FC236}">
                <a16:creationId xmlns:a16="http://schemas.microsoft.com/office/drawing/2014/main" id="{3A976E74-15FE-15AE-0FF1-33D1DC31C2D7}"/>
              </a:ext>
            </a:extLst>
          </p:cNvPr>
          <p:cNvPicPr>
            <a:picLocks noChangeAspect="1"/>
          </p:cNvPicPr>
          <p:nvPr/>
        </p:nvPicPr>
        <p:blipFill>
          <a:blip r:embed="rId3"/>
          <a:srcRect t="40663" b="25265"/>
          <a:stretch>
            <a:fillRect/>
          </a:stretch>
        </p:blipFill>
        <p:spPr>
          <a:xfrm>
            <a:off x="3184161" y="5450694"/>
            <a:ext cx="5959839" cy="754387"/>
          </a:xfrm>
          <a:prstGeom prst="rect">
            <a:avLst/>
          </a:prstGeom>
        </p:spPr>
      </p:pic>
    </p:spTree>
    <p:extLst>
      <p:ext uri="{BB962C8B-B14F-4D97-AF65-F5344CB8AC3E}">
        <p14:creationId xmlns:p14="http://schemas.microsoft.com/office/powerpoint/2010/main" val="76245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13075-4126-D601-C925-4A992E33255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563B4668-57C4-2850-AE8A-2F8D4DA9784E}"/>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4BBE6D32-58A8-1C77-68A8-FB0AB7C45FD8}"/>
              </a:ext>
            </a:extLst>
          </p:cNvPr>
          <p:cNvSpPr>
            <a:spLocks noGrp="1"/>
          </p:cNvSpPr>
          <p:nvPr>
            <p:ph type="sldNum" sz="quarter" idx="12"/>
          </p:nvPr>
        </p:nvSpPr>
        <p:spPr/>
        <p:txBody>
          <a:bodyPr/>
          <a:lstStyle/>
          <a:p>
            <a:fld id="{0C180EDA-AC06-4A05-AEE2-6AEC9F8F8FE8}" type="slidenum">
              <a:rPr lang="en-US" smtClean="0"/>
              <a:t>11</a:t>
            </a:fld>
            <a:endParaRPr lang="en-US"/>
          </a:p>
        </p:txBody>
      </p:sp>
      <p:sp>
        <p:nvSpPr>
          <p:cNvPr id="4" name="Title 3">
            <a:extLst>
              <a:ext uri="{FF2B5EF4-FFF2-40B4-BE49-F238E27FC236}">
                <a16:creationId xmlns:a16="http://schemas.microsoft.com/office/drawing/2014/main" id="{F0144E83-A543-5006-8F9D-F7607578A635}"/>
              </a:ext>
            </a:extLst>
          </p:cNvPr>
          <p:cNvSpPr>
            <a:spLocks noGrp="1"/>
          </p:cNvSpPr>
          <p:nvPr>
            <p:ph type="title"/>
          </p:nvPr>
        </p:nvSpPr>
        <p:spPr>
          <a:xfrm>
            <a:off x="95250" y="50801"/>
            <a:ext cx="8201025" cy="794660"/>
          </a:xfrm>
        </p:spPr>
        <p:txBody>
          <a:bodyPr/>
          <a:lstStyle/>
          <a:p>
            <a:r>
              <a:rPr lang="en-US" sz="2000" dirty="0"/>
              <a:t>Monday.com Interface: </a:t>
            </a:r>
            <a:r>
              <a:rPr lang="en-US" b="1" dirty="0"/>
              <a:t>boards – </a:t>
            </a:r>
            <a:r>
              <a:rPr lang="en-US" sz="1800" b="1" dirty="0"/>
              <a:t>Approved / In Progress</a:t>
            </a:r>
            <a:endParaRPr lang="en-US" sz="2000" dirty="0"/>
          </a:p>
        </p:txBody>
      </p:sp>
      <p:sp>
        <p:nvSpPr>
          <p:cNvPr id="5" name="Text Placeholder 4">
            <a:extLst>
              <a:ext uri="{FF2B5EF4-FFF2-40B4-BE49-F238E27FC236}">
                <a16:creationId xmlns:a16="http://schemas.microsoft.com/office/drawing/2014/main" id="{A6579A85-BF3C-7C47-E07F-8EAEA34439B6}"/>
              </a:ext>
            </a:extLst>
          </p:cNvPr>
          <p:cNvSpPr>
            <a:spLocks noGrp="1"/>
          </p:cNvSpPr>
          <p:nvPr>
            <p:ph type="body" sz="quarter" idx="13"/>
          </p:nvPr>
        </p:nvSpPr>
        <p:spPr/>
        <p:txBody>
          <a:bodyPr/>
          <a:lstStyle/>
          <a:p>
            <a:endParaRPr lang="en-US"/>
          </a:p>
        </p:txBody>
      </p:sp>
      <p:sp>
        <p:nvSpPr>
          <p:cNvPr id="12" name="TextBox 11">
            <a:extLst>
              <a:ext uri="{FF2B5EF4-FFF2-40B4-BE49-F238E27FC236}">
                <a16:creationId xmlns:a16="http://schemas.microsoft.com/office/drawing/2014/main" id="{7D62F1F3-991F-FA46-2BD6-64511AFD9BE0}"/>
              </a:ext>
            </a:extLst>
          </p:cNvPr>
          <p:cNvSpPr txBox="1"/>
          <p:nvPr/>
        </p:nvSpPr>
        <p:spPr>
          <a:xfrm>
            <a:off x="367553" y="1024755"/>
            <a:ext cx="8547846" cy="3108543"/>
          </a:xfrm>
          <a:prstGeom prst="rect">
            <a:avLst/>
          </a:prstGeom>
          <a:noFill/>
        </p:spPr>
        <p:txBody>
          <a:bodyPr wrap="square" rtlCol="0">
            <a:spAutoFit/>
          </a:bodyPr>
          <a:lstStyle/>
          <a:p>
            <a:pPr algn="ctr"/>
            <a:r>
              <a:rPr lang="en-US" sz="1400" b="1" dirty="0">
                <a:latin typeface="Avenir Next LT Pro" panose="020B0504020202020204" pitchFamily="34" charset="0"/>
              </a:rPr>
              <a:t>The Approved / In Progress board is where projects that have already been discussed at meetings are housed. This includes both projects that are available as well as in progress.</a:t>
            </a: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r>
              <a:rPr lang="en-US" sz="1400" dirty="0">
                <a:latin typeface="Avenir Next LT Pro" panose="020B0504020202020204" pitchFamily="34" charset="0"/>
              </a:rPr>
              <a:t>This board allows the entry of the timeline column, which will flow into the Gantt chart dashboard. The rating plot link and consensus scores are still viewable. </a:t>
            </a:r>
          </a:p>
          <a:p>
            <a:endParaRPr lang="en-US" sz="1400" dirty="0">
              <a:latin typeface="Avenir Next LT Pro" panose="020B0504020202020204" pitchFamily="34" charset="0"/>
            </a:endParaRPr>
          </a:p>
          <a:p>
            <a:r>
              <a:rPr lang="en-US" sz="1400" dirty="0">
                <a:latin typeface="Avenir Next LT Pro" panose="020B0504020202020204" pitchFamily="34" charset="0"/>
              </a:rPr>
              <a:t>Once a project is started, the user can move it from the Available / Approved group to the In Progress group via the status column.</a:t>
            </a:r>
          </a:p>
          <a:p>
            <a:endParaRPr lang="en-US" sz="1400" dirty="0">
              <a:latin typeface="Avenir Next LT Pro" panose="020B0504020202020204" pitchFamily="34" charset="0"/>
            </a:endParaRPr>
          </a:p>
          <a:p>
            <a:r>
              <a:rPr lang="en-US" sz="1400" dirty="0">
                <a:latin typeface="Avenir Next LT Pro" panose="020B0504020202020204" pitchFamily="34" charset="0"/>
              </a:rPr>
              <a:t>When a project has been completed or is stopped, the status column can be changed to ‘Completed’ or ‘Closed’ to move the project to the Completed / Closed board.</a:t>
            </a:r>
          </a:p>
          <a:p>
            <a:pPr algn="ctr"/>
            <a:endParaRPr lang="en-US" sz="1400" dirty="0">
              <a:latin typeface="Avenir Next LT Pro" panose="020B0504020202020204" pitchFamily="34" charset="0"/>
            </a:endParaRPr>
          </a:p>
          <a:p>
            <a:pPr algn="ctr"/>
            <a:endParaRPr lang="en-US" sz="1400" dirty="0">
              <a:latin typeface="Avenir Next LT Pro" panose="020B0504020202020204" pitchFamily="34" charset="0"/>
            </a:endParaRPr>
          </a:p>
        </p:txBody>
      </p:sp>
      <p:pic>
        <p:nvPicPr>
          <p:cNvPr id="7" name="Picture 6">
            <a:extLst>
              <a:ext uri="{FF2B5EF4-FFF2-40B4-BE49-F238E27FC236}">
                <a16:creationId xmlns:a16="http://schemas.microsoft.com/office/drawing/2014/main" id="{7BF3C449-3399-CA8C-0D4D-0CCD4589AE75}"/>
              </a:ext>
            </a:extLst>
          </p:cNvPr>
          <p:cNvPicPr>
            <a:picLocks noChangeAspect="1"/>
          </p:cNvPicPr>
          <p:nvPr/>
        </p:nvPicPr>
        <p:blipFill>
          <a:blip r:embed="rId2"/>
          <a:stretch>
            <a:fillRect/>
          </a:stretch>
        </p:blipFill>
        <p:spPr>
          <a:xfrm>
            <a:off x="1009649" y="3670127"/>
            <a:ext cx="6657975" cy="2513813"/>
          </a:xfrm>
          <a:prstGeom prst="rect">
            <a:avLst/>
          </a:prstGeom>
        </p:spPr>
      </p:pic>
    </p:spTree>
    <p:extLst>
      <p:ext uri="{BB962C8B-B14F-4D97-AF65-F5344CB8AC3E}">
        <p14:creationId xmlns:p14="http://schemas.microsoft.com/office/powerpoint/2010/main" val="130235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86E99-2D0D-5747-EE57-E2A3FB4094E7}"/>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E6DE258D-2BB9-6945-7C2A-C7E56CE2675F}"/>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5E874965-20D2-C4EE-C44C-AC5BBE5253EC}"/>
              </a:ext>
            </a:extLst>
          </p:cNvPr>
          <p:cNvSpPr>
            <a:spLocks noGrp="1"/>
          </p:cNvSpPr>
          <p:nvPr>
            <p:ph type="sldNum" sz="quarter" idx="12"/>
          </p:nvPr>
        </p:nvSpPr>
        <p:spPr/>
        <p:txBody>
          <a:bodyPr/>
          <a:lstStyle/>
          <a:p>
            <a:fld id="{0C180EDA-AC06-4A05-AEE2-6AEC9F8F8FE8}" type="slidenum">
              <a:rPr lang="en-US" smtClean="0"/>
              <a:t>12</a:t>
            </a:fld>
            <a:endParaRPr lang="en-US"/>
          </a:p>
        </p:txBody>
      </p:sp>
      <p:sp>
        <p:nvSpPr>
          <p:cNvPr id="4" name="Title 3">
            <a:extLst>
              <a:ext uri="{FF2B5EF4-FFF2-40B4-BE49-F238E27FC236}">
                <a16:creationId xmlns:a16="http://schemas.microsoft.com/office/drawing/2014/main" id="{F5C2A0B5-A0DF-F922-8E3E-43F44B3A72E8}"/>
              </a:ext>
            </a:extLst>
          </p:cNvPr>
          <p:cNvSpPr>
            <a:spLocks noGrp="1"/>
          </p:cNvSpPr>
          <p:nvPr>
            <p:ph type="title"/>
          </p:nvPr>
        </p:nvSpPr>
        <p:spPr>
          <a:xfrm>
            <a:off x="95250" y="50801"/>
            <a:ext cx="8201025" cy="794660"/>
          </a:xfrm>
        </p:spPr>
        <p:txBody>
          <a:bodyPr/>
          <a:lstStyle/>
          <a:p>
            <a:r>
              <a:rPr lang="en-US" sz="2000" dirty="0"/>
              <a:t>Monday.com Interface: </a:t>
            </a:r>
            <a:r>
              <a:rPr lang="en-US" b="1" dirty="0"/>
              <a:t>boards – </a:t>
            </a:r>
            <a:r>
              <a:rPr lang="en-US" sz="2000" b="1" dirty="0"/>
              <a:t>Completed / Closed</a:t>
            </a:r>
            <a:endParaRPr lang="en-US" sz="2000" dirty="0"/>
          </a:p>
        </p:txBody>
      </p:sp>
      <p:sp>
        <p:nvSpPr>
          <p:cNvPr id="5" name="Text Placeholder 4">
            <a:extLst>
              <a:ext uri="{FF2B5EF4-FFF2-40B4-BE49-F238E27FC236}">
                <a16:creationId xmlns:a16="http://schemas.microsoft.com/office/drawing/2014/main" id="{3A3E4660-192F-FCC7-7F9C-18B9593DA1E9}"/>
              </a:ext>
            </a:extLst>
          </p:cNvPr>
          <p:cNvSpPr>
            <a:spLocks noGrp="1"/>
          </p:cNvSpPr>
          <p:nvPr>
            <p:ph type="body" sz="quarter" idx="13"/>
          </p:nvPr>
        </p:nvSpPr>
        <p:spPr/>
        <p:txBody>
          <a:bodyPr/>
          <a:lstStyle/>
          <a:p>
            <a:endParaRPr lang="en-US"/>
          </a:p>
        </p:txBody>
      </p:sp>
      <p:sp>
        <p:nvSpPr>
          <p:cNvPr id="12" name="TextBox 11">
            <a:extLst>
              <a:ext uri="{FF2B5EF4-FFF2-40B4-BE49-F238E27FC236}">
                <a16:creationId xmlns:a16="http://schemas.microsoft.com/office/drawing/2014/main" id="{CCEF049D-22B7-6ADF-52AF-51E0F5CD93F2}"/>
              </a:ext>
            </a:extLst>
          </p:cNvPr>
          <p:cNvSpPr txBox="1"/>
          <p:nvPr/>
        </p:nvSpPr>
        <p:spPr>
          <a:xfrm>
            <a:off x="367553" y="1148580"/>
            <a:ext cx="8547846" cy="523220"/>
          </a:xfrm>
          <a:prstGeom prst="rect">
            <a:avLst/>
          </a:prstGeom>
          <a:noFill/>
        </p:spPr>
        <p:txBody>
          <a:bodyPr wrap="square" rtlCol="0">
            <a:spAutoFit/>
          </a:bodyPr>
          <a:lstStyle/>
          <a:p>
            <a:pPr algn="ctr"/>
            <a:r>
              <a:rPr lang="en-US" sz="1400" b="1" dirty="0">
                <a:latin typeface="Avenir Next LT Pro" panose="020B0504020202020204" pitchFamily="34" charset="0"/>
              </a:rPr>
              <a:t>The Completed / Closed board houses a log of all previous projects, finished or stopped.</a:t>
            </a:r>
            <a:endParaRPr lang="en-US" sz="1400" dirty="0">
              <a:latin typeface="Avenir Next LT Pro" panose="020B0504020202020204" pitchFamily="34" charset="0"/>
            </a:endParaRPr>
          </a:p>
          <a:p>
            <a:pPr algn="ctr"/>
            <a:endParaRPr lang="en-US" sz="1400" dirty="0">
              <a:latin typeface="Avenir Next LT Pro" panose="020B0504020202020204" pitchFamily="34" charset="0"/>
            </a:endParaRPr>
          </a:p>
        </p:txBody>
      </p:sp>
      <p:pic>
        <p:nvPicPr>
          <p:cNvPr id="8" name="Picture 7">
            <a:extLst>
              <a:ext uri="{FF2B5EF4-FFF2-40B4-BE49-F238E27FC236}">
                <a16:creationId xmlns:a16="http://schemas.microsoft.com/office/drawing/2014/main" id="{0B659932-1EB7-ACEE-F26F-1A124E6DCB79}"/>
              </a:ext>
            </a:extLst>
          </p:cNvPr>
          <p:cNvPicPr>
            <a:picLocks noChangeAspect="1"/>
          </p:cNvPicPr>
          <p:nvPr/>
        </p:nvPicPr>
        <p:blipFill>
          <a:blip r:embed="rId2"/>
          <a:stretch>
            <a:fillRect/>
          </a:stretch>
        </p:blipFill>
        <p:spPr>
          <a:xfrm>
            <a:off x="0" y="2330808"/>
            <a:ext cx="9144000" cy="3606084"/>
          </a:xfrm>
          <a:prstGeom prst="rect">
            <a:avLst/>
          </a:prstGeom>
        </p:spPr>
      </p:pic>
    </p:spTree>
    <p:extLst>
      <p:ext uri="{BB962C8B-B14F-4D97-AF65-F5344CB8AC3E}">
        <p14:creationId xmlns:p14="http://schemas.microsoft.com/office/powerpoint/2010/main" val="78220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E4AAE4D3-5B56-272F-E610-87C4DB478CC2}"/>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7F67F0A9-9428-7EAA-60A6-709D5551942A}"/>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79AD0605-9A11-725E-8741-4DDF75790112}"/>
              </a:ext>
            </a:extLst>
          </p:cNvPr>
          <p:cNvSpPr>
            <a:spLocks noGrp="1"/>
          </p:cNvSpPr>
          <p:nvPr>
            <p:ph type="sldNum" sz="quarter" idx="12"/>
          </p:nvPr>
        </p:nvSpPr>
        <p:spPr/>
        <p:txBody>
          <a:bodyPr/>
          <a:lstStyle/>
          <a:p>
            <a:fld id="{0C180EDA-AC06-4A05-AEE2-6AEC9F8F8FE8}" type="slidenum">
              <a:rPr lang="en-US" smtClean="0"/>
              <a:t>13</a:t>
            </a:fld>
            <a:endParaRPr lang="en-US"/>
          </a:p>
        </p:txBody>
      </p:sp>
      <p:sp>
        <p:nvSpPr>
          <p:cNvPr id="4" name="Title 3">
            <a:extLst>
              <a:ext uri="{FF2B5EF4-FFF2-40B4-BE49-F238E27FC236}">
                <a16:creationId xmlns:a16="http://schemas.microsoft.com/office/drawing/2014/main" id="{57B51793-7DB7-3F8D-3951-1CAC80F1A975}"/>
              </a:ext>
            </a:extLst>
          </p:cNvPr>
          <p:cNvSpPr>
            <a:spLocks noGrp="1"/>
          </p:cNvSpPr>
          <p:nvPr>
            <p:ph type="title"/>
          </p:nvPr>
        </p:nvSpPr>
        <p:spPr/>
        <p:txBody>
          <a:bodyPr/>
          <a:lstStyle/>
          <a:p>
            <a:r>
              <a:rPr lang="en-US" dirty="0"/>
              <a:t>Monday.com Interface: </a:t>
            </a:r>
            <a:r>
              <a:rPr lang="en-US" b="1" dirty="0"/>
              <a:t>Status flow</a:t>
            </a:r>
            <a:endParaRPr lang="en-US" dirty="0"/>
          </a:p>
        </p:txBody>
      </p:sp>
      <p:sp>
        <p:nvSpPr>
          <p:cNvPr id="5" name="Text Placeholder 4">
            <a:extLst>
              <a:ext uri="{FF2B5EF4-FFF2-40B4-BE49-F238E27FC236}">
                <a16:creationId xmlns:a16="http://schemas.microsoft.com/office/drawing/2014/main" id="{3D375FA0-14E3-B415-C09C-61AC9486F809}"/>
              </a:ext>
            </a:extLst>
          </p:cNvPr>
          <p:cNvSpPr>
            <a:spLocks noGrp="1"/>
          </p:cNvSpPr>
          <p:nvPr>
            <p:ph type="body" sz="quarter" idx="13"/>
          </p:nvPr>
        </p:nvSpPr>
        <p:spPr/>
        <p:txBody>
          <a:bodyPr/>
          <a:lstStyle/>
          <a:p>
            <a:endParaRPr lang="en-US"/>
          </a:p>
        </p:txBody>
      </p:sp>
      <p:sp>
        <p:nvSpPr>
          <p:cNvPr id="6" name="TextBox 5">
            <a:extLst>
              <a:ext uri="{FF2B5EF4-FFF2-40B4-BE49-F238E27FC236}">
                <a16:creationId xmlns:a16="http://schemas.microsoft.com/office/drawing/2014/main" id="{0EC0A673-0EFA-FF6B-92E7-3E70524D2002}"/>
              </a:ext>
            </a:extLst>
          </p:cNvPr>
          <p:cNvSpPr txBox="1"/>
          <p:nvPr/>
        </p:nvSpPr>
        <p:spPr>
          <a:xfrm>
            <a:off x="1307167" y="977159"/>
            <a:ext cx="6529667" cy="307777"/>
          </a:xfrm>
          <a:prstGeom prst="rect">
            <a:avLst/>
          </a:prstGeom>
          <a:noFill/>
        </p:spPr>
        <p:txBody>
          <a:bodyPr wrap="square" rtlCol="0">
            <a:spAutoFit/>
          </a:bodyPr>
          <a:lstStyle/>
          <a:p>
            <a:r>
              <a:rPr lang="en-US" sz="1400" b="1" dirty="0">
                <a:latin typeface="Avenir Next LT Pro" panose="020B0504020202020204" pitchFamily="34" charset="0"/>
              </a:rPr>
              <a:t>Projects move through the boards through changes in the ‘Status’ column</a:t>
            </a:r>
          </a:p>
        </p:txBody>
      </p:sp>
      <p:pic>
        <p:nvPicPr>
          <p:cNvPr id="8" name="Picture 7">
            <a:extLst>
              <a:ext uri="{FF2B5EF4-FFF2-40B4-BE49-F238E27FC236}">
                <a16:creationId xmlns:a16="http://schemas.microsoft.com/office/drawing/2014/main" id="{8DB1631C-D13A-8E2C-9F0D-43C27A7FF34F}"/>
              </a:ext>
            </a:extLst>
          </p:cNvPr>
          <p:cNvPicPr>
            <a:picLocks noChangeAspect="1"/>
          </p:cNvPicPr>
          <p:nvPr/>
        </p:nvPicPr>
        <p:blipFill>
          <a:blip r:embed="rId2"/>
          <a:stretch>
            <a:fillRect/>
          </a:stretch>
        </p:blipFill>
        <p:spPr>
          <a:xfrm>
            <a:off x="4665726" y="1880508"/>
            <a:ext cx="4001058" cy="3429479"/>
          </a:xfrm>
          <a:prstGeom prst="rect">
            <a:avLst/>
          </a:prstGeom>
        </p:spPr>
      </p:pic>
      <p:sp>
        <p:nvSpPr>
          <p:cNvPr id="9" name="TextBox 8">
            <a:extLst>
              <a:ext uri="{FF2B5EF4-FFF2-40B4-BE49-F238E27FC236}">
                <a16:creationId xmlns:a16="http://schemas.microsoft.com/office/drawing/2014/main" id="{CFD41DD3-E461-5EA9-7A2C-F51CE6E9E5A1}"/>
              </a:ext>
            </a:extLst>
          </p:cNvPr>
          <p:cNvSpPr txBox="1"/>
          <p:nvPr/>
        </p:nvSpPr>
        <p:spPr>
          <a:xfrm>
            <a:off x="337857" y="2095838"/>
            <a:ext cx="4000344" cy="2893100"/>
          </a:xfrm>
          <a:prstGeom prst="rect">
            <a:avLst/>
          </a:prstGeom>
          <a:noFill/>
        </p:spPr>
        <p:txBody>
          <a:bodyPr wrap="square" rtlCol="0">
            <a:spAutoFit/>
          </a:bodyPr>
          <a:lstStyle/>
          <a:p>
            <a:r>
              <a:rPr lang="en-US" sz="1400" dirty="0">
                <a:latin typeface="Avenir Next LT Pro" panose="020B0504020202020204" pitchFamily="34" charset="0"/>
              </a:rPr>
              <a:t>To change a project’s status, click on the status box, then select the corresponding dropdown box.</a:t>
            </a: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r>
              <a:rPr lang="en-US" sz="1400" dirty="0">
                <a:latin typeface="Avenir Next LT Pro" panose="020B0504020202020204" pitchFamily="34" charset="0"/>
              </a:rPr>
              <a:t>For example, when a drafting project has all items uploaded, and it is ready for people to begin voting, change the status to ‘Ready for Voting’. </a:t>
            </a: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r>
              <a:rPr lang="en-US" sz="1400" dirty="0">
                <a:latin typeface="Avenir Next LT Pro" panose="020B0504020202020204" pitchFamily="34" charset="0"/>
              </a:rPr>
              <a:t>This will automatically move the project into the ‘Ready for Voting’ board.</a:t>
            </a:r>
          </a:p>
        </p:txBody>
      </p:sp>
    </p:spTree>
    <p:extLst>
      <p:ext uri="{BB962C8B-B14F-4D97-AF65-F5344CB8AC3E}">
        <p14:creationId xmlns:p14="http://schemas.microsoft.com/office/powerpoint/2010/main" val="19581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C66D286D-CE14-E20C-FD43-CCCBD2451AEE}"/>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C95C60A-FDE9-893F-B0E2-442BB4AAE937}"/>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EF083766-F886-D651-1BA1-668FD1BD365E}"/>
              </a:ext>
            </a:extLst>
          </p:cNvPr>
          <p:cNvSpPr>
            <a:spLocks noGrp="1"/>
          </p:cNvSpPr>
          <p:nvPr>
            <p:ph type="sldNum" sz="quarter" idx="12"/>
          </p:nvPr>
        </p:nvSpPr>
        <p:spPr/>
        <p:txBody>
          <a:bodyPr/>
          <a:lstStyle/>
          <a:p>
            <a:fld id="{0C180EDA-AC06-4A05-AEE2-6AEC9F8F8FE8}" type="slidenum">
              <a:rPr lang="en-US" smtClean="0"/>
              <a:t>14</a:t>
            </a:fld>
            <a:endParaRPr lang="en-US"/>
          </a:p>
        </p:txBody>
      </p:sp>
      <p:sp>
        <p:nvSpPr>
          <p:cNvPr id="4" name="Title 3">
            <a:extLst>
              <a:ext uri="{FF2B5EF4-FFF2-40B4-BE49-F238E27FC236}">
                <a16:creationId xmlns:a16="http://schemas.microsoft.com/office/drawing/2014/main" id="{134AE12E-0CA7-8033-7C05-BC00097303CD}"/>
              </a:ext>
            </a:extLst>
          </p:cNvPr>
          <p:cNvSpPr>
            <a:spLocks noGrp="1"/>
          </p:cNvSpPr>
          <p:nvPr>
            <p:ph type="title"/>
          </p:nvPr>
        </p:nvSpPr>
        <p:spPr/>
        <p:txBody>
          <a:bodyPr/>
          <a:lstStyle/>
          <a:p>
            <a:r>
              <a:rPr lang="en-US" dirty="0"/>
              <a:t>Monday.com Interface: </a:t>
            </a:r>
            <a:r>
              <a:rPr lang="en-US" b="1" dirty="0"/>
              <a:t>Dashboards</a:t>
            </a:r>
            <a:endParaRPr lang="en-US" dirty="0"/>
          </a:p>
        </p:txBody>
      </p:sp>
      <p:sp>
        <p:nvSpPr>
          <p:cNvPr id="5" name="Text Placeholder 4">
            <a:extLst>
              <a:ext uri="{FF2B5EF4-FFF2-40B4-BE49-F238E27FC236}">
                <a16:creationId xmlns:a16="http://schemas.microsoft.com/office/drawing/2014/main" id="{375CE788-0A02-8D51-1EE7-A63EE8E35139}"/>
              </a:ext>
            </a:extLst>
          </p:cNvPr>
          <p:cNvSpPr>
            <a:spLocks noGrp="1"/>
          </p:cNvSpPr>
          <p:nvPr>
            <p:ph type="body" sz="quarter" idx="13"/>
          </p:nvPr>
        </p:nvSpPr>
        <p:spPr/>
        <p:txBody>
          <a:bodyPr/>
          <a:lstStyle/>
          <a:p>
            <a:r>
              <a:rPr lang="en-US" dirty="0"/>
              <a:t>1. Ready for Review board’s Impact-Lift Map will only become updated and accurate once ‘Consensus’ scores have been input during quarterly meetings and the administrator has run the voting script</a:t>
            </a:r>
          </a:p>
        </p:txBody>
      </p:sp>
      <p:sp>
        <p:nvSpPr>
          <p:cNvPr id="6" name="TextBox 5">
            <a:extLst>
              <a:ext uri="{FF2B5EF4-FFF2-40B4-BE49-F238E27FC236}">
                <a16:creationId xmlns:a16="http://schemas.microsoft.com/office/drawing/2014/main" id="{94029CB4-EFD0-2753-D0A9-4680AE4AAD35}"/>
              </a:ext>
            </a:extLst>
          </p:cNvPr>
          <p:cNvSpPr txBox="1"/>
          <p:nvPr/>
        </p:nvSpPr>
        <p:spPr>
          <a:xfrm>
            <a:off x="3146612" y="870252"/>
            <a:ext cx="2850776" cy="369332"/>
          </a:xfrm>
          <a:prstGeom prst="rect">
            <a:avLst/>
          </a:prstGeom>
          <a:noFill/>
        </p:spPr>
        <p:txBody>
          <a:bodyPr wrap="square" rtlCol="0">
            <a:spAutoFit/>
          </a:bodyPr>
          <a:lstStyle/>
          <a:p>
            <a:r>
              <a:rPr lang="en-US" b="1" dirty="0">
                <a:latin typeface="Avenir Next LT Pro" panose="020B0504020202020204" pitchFamily="34" charset="0"/>
              </a:rPr>
              <a:t>Two types of dashboard</a:t>
            </a:r>
          </a:p>
        </p:txBody>
      </p:sp>
      <p:sp>
        <p:nvSpPr>
          <p:cNvPr id="7" name="Rectangle 6">
            <a:extLst>
              <a:ext uri="{FF2B5EF4-FFF2-40B4-BE49-F238E27FC236}">
                <a16:creationId xmlns:a16="http://schemas.microsoft.com/office/drawing/2014/main" id="{B98473BD-E33A-85B6-FD3F-9A6855631BFD}"/>
              </a:ext>
            </a:extLst>
          </p:cNvPr>
          <p:cNvSpPr/>
          <p:nvPr/>
        </p:nvSpPr>
        <p:spPr>
          <a:xfrm>
            <a:off x="349624" y="1689414"/>
            <a:ext cx="1921446" cy="1659646"/>
          </a:xfrm>
          <a:prstGeom prst="rect">
            <a:avLst/>
          </a:prstGeom>
          <a:solidFill>
            <a:srgbClr val="005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8" name="Rectangle 7">
            <a:extLst>
              <a:ext uri="{FF2B5EF4-FFF2-40B4-BE49-F238E27FC236}">
                <a16:creationId xmlns:a16="http://schemas.microsoft.com/office/drawing/2014/main" id="{17A839C8-1D65-D5C1-C065-F4D0986576D2}"/>
              </a:ext>
            </a:extLst>
          </p:cNvPr>
          <p:cNvSpPr/>
          <p:nvPr/>
        </p:nvSpPr>
        <p:spPr>
          <a:xfrm>
            <a:off x="349624" y="3969673"/>
            <a:ext cx="1920240" cy="1664208"/>
          </a:xfrm>
          <a:prstGeom prst="rect">
            <a:avLst/>
          </a:prstGeom>
          <a:solidFill>
            <a:srgbClr val="005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9" name="TextBox 8">
            <a:extLst>
              <a:ext uri="{FF2B5EF4-FFF2-40B4-BE49-F238E27FC236}">
                <a16:creationId xmlns:a16="http://schemas.microsoft.com/office/drawing/2014/main" id="{07D360AE-E5E6-356B-26CD-36D94FD57480}"/>
              </a:ext>
            </a:extLst>
          </p:cNvPr>
          <p:cNvSpPr txBox="1"/>
          <p:nvPr/>
        </p:nvSpPr>
        <p:spPr>
          <a:xfrm>
            <a:off x="805323" y="2289521"/>
            <a:ext cx="1010047" cy="400110"/>
          </a:xfrm>
          <a:prstGeom prst="rect">
            <a:avLst/>
          </a:prstGeom>
          <a:noFill/>
        </p:spPr>
        <p:txBody>
          <a:bodyPr wrap="square" rtlCol="0">
            <a:spAutoFit/>
          </a:bodyPr>
          <a:lstStyle/>
          <a:p>
            <a:r>
              <a:rPr lang="en-US" sz="2000" b="1" dirty="0">
                <a:solidFill>
                  <a:schemeClr val="bg1"/>
                </a:solidFill>
                <a:latin typeface="Avenir Next LT Pro" panose="020B0504020202020204" pitchFamily="34" charset="0"/>
              </a:rPr>
              <a:t>Gantt</a:t>
            </a:r>
          </a:p>
        </p:txBody>
      </p:sp>
      <p:sp>
        <p:nvSpPr>
          <p:cNvPr id="10" name="TextBox 9">
            <a:extLst>
              <a:ext uri="{FF2B5EF4-FFF2-40B4-BE49-F238E27FC236}">
                <a16:creationId xmlns:a16="http://schemas.microsoft.com/office/drawing/2014/main" id="{6BD078B0-982C-A111-16B0-CB2EBCB1D7D2}"/>
              </a:ext>
            </a:extLst>
          </p:cNvPr>
          <p:cNvSpPr txBox="1"/>
          <p:nvPr/>
        </p:nvSpPr>
        <p:spPr>
          <a:xfrm>
            <a:off x="296457" y="4447834"/>
            <a:ext cx="2026573" cy="707886"/>
          </a:xfrm>
          <a:prstGeom prst="rect">
            <a:avLst/>
          </a:prstGeom>
          <a:noFill/>
        </p:spPr>
        <p:txBody>
          <a:bodyPr wrap="square" rtlCol="0">
            <a:spAutoFit/>
          </a:bodyPr>
          <a:lstStyle/>
          <a:p>
            <a:pPr algn="ctr"/>
            <a:r>
              <a:rPr lang="en-US" sz="2000" b="1" dirty="0">
                <a:solidFill>
                  <a:schemeClr val="bg1"/>
                </a:solidFill>
                <a:latin typeface="Avenir Next LT Pro" panose="020B0504020202020204" pitchFamily="34" charset="0"/>
              </a:rPr>
              <a:t>Impact – Lift Map</a:t>
            </a:r>
          </a:p>
        </p:txBody>
      </p:sp>
      <p:pic>
        <p:nvPicPr>
          <p:cNvPr id="1026" name="Picture 2">
            <a:extLst>
              <a:ext uri="{FF2B5EF4-FFF2-40B4-BE49-F238E27FC236}">
                <a16:creationId xmlns:a16="http://schemas.microsoft.com/office/drawing/2014/main" id="{8639CD66-EFC7-EC88-87C4-69B42FA58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4031" y="3728143"/>
            <a:ext cx="3839157" cy="213969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7D406A33-AFB7-3C0C-9181-87F0DB2C11A7}"/>
              </a:ext>
            </a:extLst>
          </p:cNvPr>
          <p:cNvPicPr>
            <a:picLocks noChangeAspect="1"/>
          </p:cNvPicPr>
          <p:nvPr/>
        </p:nvPicPr>
        <p:blipFill>
          <a:blip r:embed="rId3"/>
          <a:stretch>
            <a:fillRect/>
          </a:stretch>
        </p:blipFill>
        <p:spPr>
          <a:xfrm>
            <a:off x="5104031" y="1695766"/>
            <a:ext cx="3839157" cy="1579706"/>
          </a:xfrm>
          <a:prstGeom prst="rect">
            <a:avLst/>
          </a:prstGeom>
        </p:spPr>
      </p:pic>
      <p:sp>
        <p:nvSpPr>
          <p:cNvPr id="20" name="TextBox 19">
            <a:extLst>
              <a:ext uri="{FF2B5EF4-FFF2-40B4-BE49-F238E27FC236}">
                <a16:creationId xmlns:a16="http://schemas.microsoft.com/office/drawing/2014/main" id="{B1E2C81C-D768-BCCE-F2FE-EE4A4A06952F}"/>
              </a:ext>
            </a:extLst>
          </p:cNvPr>
          <p:cNvSpPr txBox="1"/>
          <p:nvPr/>
        </p:nvSpPr>
        <p:spPr>
          <a:xfrm>
            <a:off x="2480481" y="1826739"/>
            <a:ext cx="2412932" cy="1384995"/>
          </a:xfrm>
          <a:prstGeom prst="rect">
            <a:avLst/>
          </a:prstGeom>
          <a:noFill/>
        </p:spPr>
        <p:txBody>
          <a:bodyPr wrap="square" rtlCol="0">
            <a:spAutoFit/>
          </a:bodyPr>
          <a:lstStyle/>
          <a:p>
            <a:pPr algn="ctr"/>
            <a:r>
              <a:rPr lang="en-US" sz="1200" b="1" dirty="0">
                <a:latin typeface="Avenir Next LT Pro" panose="020B0504020202020204" pitchFamily="34" charset="0"/>
              </a:rPr>
              <a:t>View all available and in progress projects’ timelines</a:t>
            </a:r>
          </a:p>
          <a:p>
            <a:pPr algn="just"/>
            <a:endParaRPr lang="en-US" sz="1200" dirty="0">
              <a:latin typeface="Avenir Next LT Pro" panose="020B0504020202020204" pitchFamily="34" charset="0"/>
            </a:endParaRPr>
          </a:p>
          <a:p>
            <a:r>
              <a:rPr lang="en-US" sz="1200" dirty="0">
                <a:latin typeface="Avenir Next LT Pro" panose="020B0504020202020204" pitchFamily="34" charset="0"/>
              </a:rPr>
              <a:t>Found in the HOPS Project Dashboard tab right above the Drafts board on the board selection workspace</a:t>
            </a:r>
          </a:p>
        </p:txBody>
      </p:sp>
      <p:sp>
        <p:nvSpPr>
          <p:cNvPr id="21" name="TextBox 20">
            <a:extLst>
              <a:ext uri="{FF2B5EF4-FFF2-40B4-BE49-F238E27FC236}">
                <a16:creationId xmlns:a16="http://schemas.microsoft.com/office/drawing/2014/main" id="{0B2BB713-EEEC-FA09-5268-AA5E89636C6A}"/>
              </a:ext>
            </a:extLst>
          </p:cNvPr>
          <p:cNvSpPr txBox="1"/>
          <p:nvPr/>
        </p:nvSpPr>
        <p:spPr>
          <a:xfrm>
            <a:off x="2436371" y="3920828"/>
            <a:ext cx="2501153" cy="1754326"/>
          </a:xfrm>
          <a:prstGeom prst="rect">
            <a:avLst/>
          </a:prstGeom>
          <a:noFill/>
        </p:spPr>
        <p:txBody>
          <a:bodyPr wrap="square" rtlCol="0">
            <a:spAutoFit/>
          </a:bodyPr>
          <a:lstStyle/>
          <a:p>
            <a:pPr algn="ctr"/>
            <a:r>
              <a:rPr lang="en-US" sz="1200" b="1" dirty="0">
                <a:latin typeface="Avenir Next LT Pro" panose="020B0504020202020204" pitchFamily="34" charset="0"/>
              </a:rPr>
              <a:t>View the consensus impact and lift scores for all projects on a board</a:t>
            </a:r>
          </a:p>
          <a:p>
            <a:pPr algn="ctr"/>
            <a:endParaRPr lang="en-US" sz="1200" dirty="0">
              <a:latin typeface="Avenir Next LT Pro" panose="020B0504020202020204" pitchFamily="34" charset="0"/>
            </a:endParaRPr>
          </a:p>
          <a:p>
            <a:r>
              <a:rPr lang="en-US" sz="1200" dirty="0">
                <a:latin typeface="Avenir Next LT Pro" panose="020B0504020202020204" pitchFamily="34" charset="0"/>
              </a:rPr>
              <a:t>Found within the Ready for Review</a:t>
            </a:r>
            <a:r>
              <a:rPr lang="en-US" sz="1200" baseline="30000" dirty="0">
                <a:latin typeface="Avenir Next LT Pro" panose="020B0504020202020204" pitchFamily="34" charset="0"/>
              </a:rPr>
              <a:t>1</a:t>
            </a:r>
            <a:r>
              <a:rPr lang="en-US" sz="1200" dirty="0">
                <a:latin typeface="Avenir Next LT Pro" panose="020B0504020202020204" pitchFamily="34" charset="0"/>
              </a:rPr>
              <a:t> and Approved / In Progress boards, in the ‘Impact-Lift Map’ tab under the board title</a:t>
            </a:r>
          </a:p>
        </p:txBody>
      </p:sp>
    </p:spTree>
    <p:extLst>
      <p:ext uri="{BB962C8B-B14F-4D97-AF65-F5344CB8AC3E}">
        <p14:creationId xmlns:p14="http://schemas.microsoft.com/office/powerpoint/2010/main" val="227483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1CAAC-90EE-1E0E-406C-D4AAE2DD0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2EFEA-8AE3-3244-AF5C-5EE488EA9057}"/>
              </a:ext>
            </a:extLst>
          </p:cNvPr>
          <p:cNvSpPr>
            <a:spLocks noGrp="1"/>
          </p:cNvSpPr>
          <p:nvPr>
            <p:ph type="ctrTitle"/>
          </p:nvPr>
        </p:nvSpPr>
        <p:spPr>
          <a:xfrm>
            <a:off x="0" y="1540900"/>
            <a:ext cx="9144000" cy="914698"/>
          </a:xfrm>
        </p:spPr>
        <p:txBody>
          <a:bodyPr/>
          <a:lstStyle/>
          <a:p>
            <a:r>
              <a:rPr lang="en-US" b="1" cap="none" dirty="0"/>
              <a:t>USER SOP –</a:t>
            </a:r>
            <a:r>
              <a:rPr lang="en-US" cap="none" dirty="0"/>
              <a:t> Poker-Style Voting</a:t>
            </a:r>
          </a:p>
        </p:txBody>
      </p:sp>
      <p:sp>
        <p:nvSpPr>
          <p:cNvPr id="3" name="Date Placeholder 2">
            <a:extLst>
              <a:ext uri="{FF2B5EF4-FFF2-40B4-BE49-F238E27FC236}">
                <a16:creationId xmlns:a16="http://schemas.microsoft.com/office/drawing/2014/main" id="{299539A5-B4E5-D634-0E8D-7998A5F5A637}"/>
              </a:ext>
            </a:extLst>
          </p:cNvPr>
          <p:cNvSpPr>
            <a:spLocks noGrp="1"/>
          </p:cNvSpPr>
          <p:nvPr>
            <p:ph type="dt" sz="half" idx="2"/>
          </p:nvPr>
        </p:nvSpPr>
        <p:spPr/>
        <p:txBody>
          <a:bodyPr/>
          <a:lstStyle/>
          <a:p>
            <a:fld id="{1A2A480F-D9AF-4259-8877-4AC13DB86549}" type="datetime7">
              <a:rPr lang="en-US" smtClean="0"/>
              <a:t>Aug-25</a:t>
            </a:fld>
            <a:endParaRPr lang="en-US"/>
          </a:p>
        </p:txBody>
      </p:sp>
      <p:sp>
        <p:nvSpPr>
          <p:cNvPr id="4" name="Slide Number Placeholder 3">
            <a:extLst>
              <a:ext uri="{FF2B5EF4-FFF2-40B4-BE49-F238E27FC236}">
                <a16:creationId xmlns:a16="http://schemas.microsoft.com/office/drawing/2014/main" id="{10496A7C-4E62-07BC-5F69-518E158EC240}"/>
              </a:ext>
            </a:extLst>
          </p:cNvPr>
          <p:cNvSpPr>
            <a:spLocks noGrp="1"/>
          </p:cNvSpPr>
          <p:nvPr>
            <p:ph type="sldNum" sz="quarter" idx="4"/>
          </p:nvPr>
        </p:nvSpPr>
        <p:spPr/>
        <p:txBody>
          <a:bodyPr/>
          <a:lstStyle/>
          <a:p>
            <a:fld id="{0C180EDA-AC06-4A05-AEE2-6AEC9F8F8FE8}" type="slidenum">
              <a:rPr lang="en-US" smtClean="0"/>
              <a:t>15</a:t>
            </a:fld>
            <a:endParaRPr lang="en-US"/>
          </a:p>
        </p:txBody>
      </p:sp>
      <p:sp>
        <p:nvSpPr>
          <p:cNvPr id="5" name="Rectangle 4">
            <a:hlinkClick r:id="rId2" action="ppaction://hlinksldjump" highlightClick="1"/>
            <a:extLst>
              <a:ext uri="{FF2B5EF4-FFF2-40B4-BE49-F238E27FC236}">
                <a16:creationId xmlns:a16="http://schemas.microsoft.com/office/drawing/2014/main" id="{CE880A1D-430F-5B7E-FF9E-E0E6FF7F3C40}"/>
              </a:ext>
            </a:extLst>
          </p:cNvPr>
          <p:cNvSpPr/>
          <p:nvPr/>
        </p:nvSpPr>
        <p:spPr>
          <a:xfrm>
            <a:off x="2212041"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Google Form</a:t>
            </a:r>
          </a:p>
        </p:txBody>
      </p:sp>
      <p:sp>
        <p:nvSpPr>
          <p:cNvPr id="6" name="Rectangle 5">
            <a:hlinkClick r:id="rId3" action="ppaction://hlinksldjump" highlightClick="1"/>
            <a:extLst>
              <a:ext uri="{FF2B5EF4-FFF2-40B4-BE49-F238E27FC236}">
                <a16:creationId xmlns:a16="http://schemas.microsoft.com/office/drawing/2014/main" id="{9E0ABF07-58A2-8E33-2D07-53E7B3E1B93D}"/>
              </a:ext>
            </a:extLst>
          </p:cNvPr>
          <p:cNvSpPr/>
          <p:nvPr/>
        </p:nvSpPr>
        <p:spPr>
          <a:xfrm>
            <a:off x="5103161"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Viewing Votes</a:t>
            </a:r>
          </a:p>
        </p:txBody>
      </p:sp>
    </p:spTree>
    <p:extLst>
      <p:ext uri="{BB962C8B-B14F-4D97-AF65-F5344CB8AC3E}">
        <p14:creationId xmlns:p14="http://schemas.microsoft.com/office/powerpoint/2010/main" val="289028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3B7CB5A6-56A4-E085-C8BD-3CE3C26D522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BDC7AA40-C354-0111-D7A4-E5C8E7E115F1}"/>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9DC34002-A178-55C1-D34A-95B7CB9FB865}"/>
              </a:ext>
            </a:extLst>
          </p:cNvPr>
          <p:cNvSpPr>
            <a:spLocks noGrp="1"/>
          </p:cNvSpPr>
          <p:nvPr>
            <p:ph type="sldNum" sz="quarter" idx="12"/>
          </p:nvPr>
        </p:nvSpPr>
        <p:spPr/>
        <p:txBody>
          <a:bodyPr/>
          <a:lstStyle/>
          <a:p>
            <a:fld id="{0C180EDA-AC06-4A05-AEE2-6AEC9F8F8FE8}" type="slidenum">
              <a:rPr lang="en-US" smtClean="0"/>
              <a:t>16</a:t>
            </a:fld>
            <a:endParaRPr lang="en-US"/>
          </a:p>
        </p:txBody>
      </p:sp>
      <p:sp>
        <p:nvSpPr>
          <p:cNvPr id="4" name="Title 3">
            <a:extLst>
              <a:ext uri="{FF2B5EF4-FFF2-40B4-BE49-F238E27FC236}">
                <a16:creationId xmlns:a16="http://schemas.microsoft.com/office/drawing/2014/main" id="{777827BB-8C16-B8CF-D206-EDE5764A58EC}"/>
              </a:ext>
            </a:extLst>
          </p:cNvPr>
          <p:cNvSpPr>
            <a:spLocks noGrp="1"/>
          </p:cNvSpPr>
          <p:nvPr>
            <p:ph type="title"/>
          </p:nvPr>
        </p:nvSpPr>
        <p:spPr/>
        <p:txBody>
          <a:bodyPr/>
          <a:lstStyle/>
          <a:p>
            <a:r>
              <a:rPr lang="en-US" dirty="0"/>
              <a:t>Poker-Style Voting: </a:t>
            </a:r>
            <a:r>
              <a:rPr lang="en-US" b="1" dirty="0"/>
              <a:t>Google Form</a:t>
            </a:r>
            <a:endParaRPr lang="en-US" dirty="0"/>
          </a:p>
        </p:txBody>
      </p:sp>
      <p:sp>
        <p:nvSpPr>
          <p:cNvPr id="21" name="TextBox 20">
            <a:extLst>
              <a:ext uri="{FF2B5EF4-FFF2-40B4-BE49-F238E27FC236}">
                <a16:creationId xmlns:a16="http://schemas.microsoft.com/office/drawing/2014/main" id="{04671A20-F147-6988-9340-A219246A5B38}"/>
              </a:ext>
            </a:extLst>
          </p:cNvPr>
          <p:cNvSpPr txBox="1"/>
          <p:nvPr/>
        </p:nvSpPr>
        <p:spPr>
          <a:xfrm>
            <a:off x="658369" y="1323239"/>
            <a:ext cx="4412606" cy="5016758"/>
          </a:xfrm>
          <a:prstGeom prst="rect">
            <a:avLst/>
          </a:prstGeom>
          <a:noFill/>
        </p:spPr>
        <p:txBody>
          <a:bodyPr wrap="square" rtlCol="0">
            <a:spAutoFit/>
          </a:bodyPr>
          <a:lstStyle/>
          <a:p>
            <a:pPr algn="ctr"/>
            <a:r>
              <a:rPr lang="en-US" sz="1600" dirty="0">
                <a:latin typeface="Avenir Next LT Pro" panose="020B0504020202020204" pitchFamily="34" charset="0"/>
              </a:rPr>
              <a:t>Once projects move from ‘Drafts’ to ‘Ready for Voting’, a google form link will generate with the project name pre-filled. This will be found in the ‘Voting Form’ column</a:t>
            </a:r>
          </a:p>
          <a:p>
            <a:pPr algn="ctr"/>
            <a:endParaRPr lang="en-US" sz="1600" dirty="0">
              <a:latin typeface="Avenir Next LT Pro" panose="020B0504020202020204" pitchFamily="34" charset="0"/>
            </a:endParaRPr>
          </a:p>
          <a:p>
            <a:pPr algn="ctr"/>
            <a:endParaRPr lang="en-US" sz="1600" dirty="0">
              <a:latin typeface="Avenir Next LT Pro" panose="020B0504020202020204" pitchFamily="34" charset="0"/>
            </a:endParaRPr>
          </a:p>
          <a:p>
            <a:pPr algn="ctr"/>
            <a:endParaRPr lang="en-US" sz="1600" dirty="0">
              <a:latin typeface="Avenir Next LT Pro" panose="020B0504020202020204" pitchFamily="34" charset="0"/>
            </a:endParaRPr>
          </a:p>
          <a:p>
            <a:pPr algn="ctr"/>
            <a:endParaRPr lang="en-US" sz="1600" dirty="0">
              <a:latin typeface="Avenir Next LT Pro" panose="020B0504020202020204" pitchFamily="34" charset="0"/>
            </a:endParaRPr>
          </a:p>
          <a:p>
            <a:pPr algn="ctr"/>
            <a:endParaRPr lang="en-US" sz="1600" dirty="0">
              <a:latin typeface="Avenir Next LT Pro" panose="020B0504020202020204" pitchFamily="34" charset="0"/>
            </a:endParaRPr>
          </a:p>
          <a:p>
            <a:pPr algn="ctr"/>
            <a:endParaRPr lang="en-US" sz="1600" dirty="0">
              <a:latin typeface="Avenir Next LT Pro" panose="020B0504020202020204" pitchFamily="34" charset="0"/>
            </a:endParaRPr>
          </a:p>
          <a:p>
            <a:pPr algn="ctr"/>
            <a:endParaRPr lang="en-US" sz="1600" dirty="0">
              <a:latin typeface="Avenir Next LT Pro" panose="020B0504020202020204" pitchFamily="34" charset="0"/>
            </a:endParaRPr>
          </a:p>
          <a:p>
            <a:pPr algn="ctr"/>
            <a:endParaRPr lang="en-US" sz="1600" dirty="0">
              <a:latin typeface="Avenir Next LT Pro" panose="020B0504020202020204" pitchFamily="34" charset="0"/>
            </a:endParaRPr>
          </a:p>
          <a:p>
            <a:pPr algn="ctr"/>
            <a:endParaRPr lang="en-US" sz="1600" dirty="0">
              <a:latin typeface="Avenir Next LT Pro" panose="020B0504020202020204" pitchFamily="34" charset="0"/>
            </a:endParaRPr>
          </a:p>
          <a:p>
            <a:pPr algn="ctr"/>
            <a:endParaRPr lang="en-US" sz="1600" dirty="0">
              <a:latin typeface="Avenir Next LT Pro" panose="020B0504020202020204" pitchFamily="34" charset="0"/>
            </a:endParaRPr>
          </a:p>
          <a:p>
            <a:pPr algn="ctr"/>
            <a:r>
              <a:rPr lang="en-US" sz="1600" dirty="0">
                <a:latin typeface="Avenir Next LT Pro" panose="020B0504020202020204" pitchFamily="34" charset="0"/>
              </a:rPr>
              <a:t>Voters input their name, team, and votes for the project. Votes and averages will be viewable on a project-by-project basis</a:t>
            </a: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endParaRPr lang="en-US" sz="1200" dirty="0">
              <a:latin typeface="Avenir Next LT Pro" panose="020B0504020202020204" pitchFamily="34" charset="0"/>
            </a:endParaRPr>
          </a:p>
          <a:p>
            <a:endParaRPr lang="en-US" sz="1200" dirty="0">
              <a:latin typeface="Avenir Next LT Pro" panose="020B0504020202020204" pitchFamily="34" charset="0"/>
            </a:endParaRPr>
          </a:p>
        </p:txBody>
      </p:sp>
      <p:pic>
        <p:nvPicPr>
          <p:cNvPr id="12" name="Picture 11">
            <a:extLst>
              <a:ext uri="{FF2B5EF4-FFF2-40B4-BE49-F238E27FC236}">
                <a16:creationId xmlns:a16="http://schemas.microsoft.com/office/drawing/2014/main" id="{7E1691FA-ABEF-7FC1-86D0-D69C2A54BD2F}"/>
              </a:ext>
            </a:extLst>
          </p:cNvPr>
          <p:cNvPicPr>
            <a:picLocks noChangeAspect="1"/>
          </p:cNvPicPr>
          <p:nvPr/>
        </p:nvPicPr>
        <p:blipFill>
          <a:blip r:embed="rId2"/>
          <a:stretch>
            <a:fillRect/>
          </a:stretch>
        </p:blipFill>
        <p:spPr>
          <a:xfrm>
            <a:off x="5469010" y="982843"/>
            <a:ext cx="3016621" cy="5219771"/>
          </a:xfrm>
          <a:prstGeom prst="rect">
            <a:avLst/>
          </a:prstGeom>
        </p:spPr>
      </p:pic>
      <p:sp>
        <p:nvSpPr>
          <p:cNvPr id="17" name="Text Placeholder 16">
            <a:extLst>
              <a:ext uri="{FF2B5EF4-FFF2-40B4-BE49-F238E27FC236}">
                <a16:creationId xmlns:a16="http://schemas.microsoft.com/office/drawing/2014/main" id="{EABB6D65-21A4-DDBA-AFB8-273A8B5F32C0}"/>
              </a:ext>
            </a:extLst>
          </p:cNvPr>
          <p:cNvSpPr>
            <a:spLocks noGrp="1"/>
          </p:cNvSpPr>
          <p:nvPr>
            <p:ph type="body" sz="quarter" idx="13"/>
          </p:nvPr>
        </p:nvSpPr>
        <p:spPr/>
        <p:txBody>
          <a:bodyPr/>
          <a:lstStyle/>
          <a:p>
            <a:endParaRPr lang="en-US"/>
          </a:p>
        </p:txBody>
      </p:sp>
      <p:pic>
        <p:nvPicPr>
          <p:cNvPr id="6" name="Picture 5">
            <a:extLst>
              <a:ext uri="{FF2B5EF4-FFF2-40B4-BE49-F238E27FC236}">
                <a16:creationId xmlns:a16="http://schemas.microsoft.com/office/drawing/2014/main" id="{C5660DEA-6CEC-BB95-FC3A-EB64D3DEE88C}"/>
              </a:ext>
            </a:extLst>
          </p:cNvPr>
          <p:cNvPicPr>
            <a:picLocks noChangeAspect="1"/>
          </p:cNvPicPr>
          <p:nvPr/>
        </p:nvPicPr>
        <p:blipFill>
          <a:blip r:embed="rId3"/>
          <a:srcRect t="18652" b="16011"/>
          <a:stretch>
            <a:fillRect/>
          </a:stretch>
        </p:blipFill>
        <p:spPr>
          <a:xfrm>
            <a:off x="347092" y="2486025"/>
            <a:ext cx="4839375" cy="1885950"/>
          </a:xfrm>
          <a:prstGeom prst="rect">
            <a:avLst/>
          </a:prstGeom>
        </p:spPr>
      </p:pic>
    </p:spTree>
    <p:extLst>
      <p:ext uri="{BB962C8B-B14F-4D97-AF65-F5344CB8AC3E}">
        <p14:creationId xmlns:p14="http://schemas.microsoft.com/office/powerpoint/2010/main" val="193122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F555AA7C-BF21-37B7-1D35-22AE2DF7967B}"/>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4FD6789B-8698-337A-BE1F-D89985314865}"/>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575FEF4E-1E8F-57CB-565B-B7F6B27A6C7A}"/>
              </a:ext>
            </a:extLst>
          </p:cNvPr>
          <p:cNvSpPr>
            <a:spLocks noGrp="1"/>
          </p:cNvSpPr>
          <p:nvPr>
            <p:ph type="sldNum" sz="quarter" idx="12"/>
          </p:nvPr>
        </p:nvSpPr>
        <p:spPr/>
        <p:txBody>
          <a:bodyPr/>
          <a:lstStyle/>
          <a:p>
            <a:fld id="{0C180EDA-AC06-4A05-AEE2-6AEC9F8F8FE8}" type="slidenum">
              <a:rPr lang="en-US" smtClean="0"/>
              <a:t>17</a:t>
            </a:fld>
            <a:endParaRPr lang="en-US"/>
          </a:p>
        </p:txBody>
      </p:sp>
      <p:sp>
        <p:nvSpPr>
          <p:cNvPr id="4" name="Title 3">
            <a:extLst>
              <a:ext uri="{FF2B5EF4-FFF2-40B4-BE49-F238E27FC236}">
                <a16:creationId xmlns:a16="http://schemas.microsoft.com/office/drawing/2014/main" id="{7B2EB88D-413F-84CA-7D86-E155E4D48269}"/>
              </a:ext>
            </a:extLst>
          </p:cNvPr>
          <p:cNvSpPr>
            <a:spLocks noGrp="1"/>
          </p:cNvSpPr>
          <p:nvPr>
            <p:ph type="title"/>
          </p:nvPr>
        </p:nvSpPr>
        <p:spPr/>
        <p:txBody>
          <a:bodyPr/>
          <a:lstStyle/>
          <a:p>
            <a:r>
              <a:rPr lang="en-US" dirty="0"/>
              <a:t>Poker-Style Voting: </a:t>
            </a:r>
            <a:r>
              <a:rPr lang="en-US" b="1" dirty="0"/>
              <a:t>Viewing Votes</a:t>
            </a:r>
            <a:endParaRPr lang="en-US" dirty="0"/>
          </a:p>
        </p:txBody>
      </p:sp>
      <p:pic>
        <p:nvPicPr>
          <p:cNvPr id="14" name="Picture 13">
            <a:extLst>
              <a:ext uri="{FF2B5EF4-FFF2-40B4-BE49-F238E27FC236}">
                <a16:creationId xmlns:a16="http://schemas.microsoft.com/office/drawing/2014/main" id="{41C4716A-BE1F-5717-C11D-0446B899C728}"/>
              </a:ext>
            </a:extLst>
          </p:cNvPr>
          <p:cNvPicPr>
            <a:picLocks noChangeAspect="1"/>
          </p:cNvPicPr>
          <p:nvPr/>
        </p:nvPicPr>
        <p:blipFill>
          <a:blip r:embed="rId2"/>
          <a:stretch>
            <a:fillRect/>
          </a:stretch>
        </p:blipFill>
        <p:spPr>
          <a:xfrm>
            <a:off x="4825967" y="1491580"/>
            <a:ext cx="3888442" cy="3888442"/>
          </a:xfrm>
          <a:prstGeom prst="rect">
            <a:avLst/>
          </a:prstGeom>
        </p:spPr>
      </p:pic>
      <p:sp>
        <p:nvSpPr>
          <p:cNvPr id="15" name="TextBox 14">
            <a:extLst>
              <a:ext uri="{FF2B5EF4-FFF2-40B4-BE49-F238E27FC236}">
                <a16:creationId xmlns:a16="http://schemas.microsoft.com/office/drawing/2014/main" id="{4C8BD4A3-23DA-E0D5-A413-C2FD60F67A97}"/>
              </a:ext>
            </a:extLst>
          </p:cNvPr>
          <p:cNvSpPr txBox="1"/>
          <p:nvPr/>
        </p:nvSpPr>
        <p:spPr>
          <a:xfrm>
            <a:off x="700503" y="1805436"/>
            <a:ext cx="3478306" cy="3046988"/>
          </a:xfrm>
          <a:prstGeom prst="rect">
            <a:avLst/>
          </a:prstGeom>
          <a:noFill/>
        </p:spPr>
        <p:txBody>
          <a:bodyPr wrap="square" rtlCol="0">
            <a:spAutoFit/>
          </a:bodyPr>
          <a:lstStyle/>
          <a:p>
            <a:pPr algn="ctr"/>
            <a:r>
              <a:rPr lang="en-US" sz="1200" dirty="0">
                <a:latin typeface="Avenir Next LT Pro" panose="020B0504020202020204" pitchFamily="34" charset="0"/>
              </a:rPr>
              <a:t>In the ‘Rating Plot Link’ column of the Ready for Review board, an Impact-Lift Map is available to show individual users’ votes.</a:t>
            </a:r>
            <a:r>
              <a:rPr lang="en-US" sz="1200" baseline="30000" dirty="0">
                <a:latin typeface="Avenir Next LT Pro" panose="020B0504020202020204" pitchFamily="34" charset="0"/>
              </a:rPr>
              <a:t>1</a:t>
            </a: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r>
              <a:rPr lang="en-US" sz="1200" dirty="0">
                <a:latin typeface="Avenir Next LT Pro" panose="020B0504020202020204" pitchFamily="34" charset="0"/>
              </a:rPr>
              <a:t>This is helpful for group discussions to establish a consensus score.</a:t>
            </a:r>
          </a:p>
        </p:txBody>
      </p:sp>
      <p:sp>
        <p:nvSpPr>
          <p:cNvPr id="17" name="Text Placeholder 16">
            <a:extLst>
              <a:ext uri="{FF2B5EF4-FFF2-40B4-BE49-F238E27FC236}">
                <a16:creationId xmlns:a16="http://schemas.microsoft.com/office/drawing/2014/main" id="{874BCFFC-7F7B-F607-F1C0-E9A913400E1A}"/>
              </a:ext>
            </a:extLst>
          </p:cNvPr>
          <p:cNvSpPr>
            <a:spLocks noGrp="1"/>
          </p:cNvSpPr>
          <p:nvPr>
            <p:ph type="body" sz="quarter" idx="13"/>
          </p:nvPr>
        </p:nvSpPr>
        <p:spPr/>
        <p:txBody>
          <a:bodyPr/>
          <a:lstStyle/>
          <a:p>
            <a:r>
              <a:rPr lang="en-US" dirty="0"/>
              <a:t>1. The plots will only show votes captured before the administrator last ran the voting script</a:t>
            </a:r>
          </a:p>
        </p:txBody>
      </p:sp>
      <p:pic>
        <p:nvPicPr>
          <p:cNvPr id="6" name="Picture 5">
            <a:extLst>
              <a:ext uri="{FF2B5EF4-FFF2-40B4-BE49-F238E27FC236}">
                <a16:creationId xmlns:a16="http://schemas.microsoft.com/office/drawing/2014/main" id="{5D38B8F6-2B0B-AC5E-3AFB-4E461C11827F}"/>
              </a:ext>
            </a:extLst>
          </p:cNvPr>
          <p:cNvPicPr>
            <a:picLocks noChangeAspect="1"/>
          </p:cNvPicPr>
          <p:nvPr/>
        </p:nvPicPr>
        <p:blipFill>
          <a:blip r:embed="rId3"/>
          <a:stretch>
            <a:fillRect/>
          </a:stretch>
        </p:blipFill>
        <p:spPr>
          <a:xfrm>
            <a:off x="419937" y="2907440"/>
            <a:ext cx="4039438" cy="1027646"/>
          </a:xfrm>
          <a:prstGeom prst="rect">
            <a:avLst/>
          </a:prstGeom>
        </p:spPr>
      </p:pic>
    </p:spTree>
    <p:extLst>
      <p:ext uri="{BB962C8B-B14F-4D97-AF65-F5344CB8AC3E}">
        <p14:creationId xmlns:p14="http://schemas.microsoft.com/office/powerpoint/2010/main" val="4226057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1C361-FDC5-F35F-58B0-43AA4E1250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80B57-0869-2DAD-D5B9-0F8A764CF96F}"/>
              </a:ext>
            </a:extLst>
          </p:cNvPr>
          <p:cNvSpPr>
            <a:spLocks noGrp="1"/>
          </p:cNvSpPr>
          <p:nvPr>
            <p:ph type="ctrTitle"/>
          </p:nvPr>
        </p:nvSpPr>
        <p:spPr>
          <a:xfrm>
            <a:off x="0" y="1540900"/>
            <a:ext cx="9144000" cy="914698"/>
          </a:xfrm>
        </p:spPr>
        <p:txBody>
          <a:bodyPr/>
          <a:lstStyle/>
          <a:p>
            <a:r>
              <a:rPr lang="en-US" b="1" cap="none" dirty="0"/>
              <a:t>ADMINISTRATOR STANDARD OPERATING PROCEDURE</a:t>
            </a:r>
            <a:endParaRPr lang="en-US" cap="none" dirty="0"/>
          </a:p>
        </p:txBody>
      </p:sp>
      <p:sp>
        <p:nvSpPr>
          <p:cNvPr id="3" name="Date Placeholder 2">
            <a:extLst>
              <a:ext uri="{FF2B5EF4-FFF2-40B4-BE49-F238E27FC236}">
                <a16:creationId xmlns:a16="http://schemas.microsoft.com/office/drawing/2014/main" id="{D86F7A7B-2B9C-6DDA-88E2-7DE0794BC944}"/>
              </a:ext>
            </a:extLst>
          </p:cNvPr>
          <p:cNvSpPr>
            <a:spLocks noGrp="1"/>
          </p:cNvSpPr>
          <p:nvPr>
            <p:ph type="dt" sz="half" idx="2"/>
          </p:nvPr>
        </p:nvSpPr>
        <p:spPr/>
        <p:txBody>
          <a:bodyPr/>
          <a:lstStyle/>
          <a:p>
            <a:fld id="{1A2A480F-D9AF-4259-8877-4AC13DB86549}" type="datetime7">
              <a:rPr lang="en-US" smtClean="0"/>
              <a:t>Aug-25</a:t>
            </a:fld>
            <a:endParaRPr lang="en-US"/>
          </a:p>
        </p:txBody>
      </p:sp>
      <p:sp>
        <p:nvSpPr>
          <p:cNvPr id="4" name="Slide Number Placeholder 3">
            <a:extLst>
              <a:ext uri="{FF2B5EF4-FFF2-40B4-BE49-F238E27FC236}">
                <a16:creationId xmlns:a16="http://schemas.microsoft.com/office/drawing/2014/main" id="{973271E9-4789-B40A-C912-D865C0A76A9C}"/>
              </a:ext>
            </a:extLst>
          </p:cNvPr>
          <p:cNvSpPr>
            <a:spLocks noGrp="1"/>
          </p:cNvSpPr>
          <p:nvPr>
            <p:ph type="sldNum" sz="quarter" idx="4"/>
          </p:nvPr>
        </p:nvSpPr>
        <p:spPr/>
        <p:txBody>
          <a:bodyPr/>
          <a:lstStyle/>
          <a:p>
            <a:fld id="{0C180EDA-AC06-4A05-AEE2-6AEC9F8F8FE8}" type="slidenum">
              <a:rPr lang="en-US" smtClean="0"/>
              <a:t>18</a:t>
            </a:fld>
            <a:endParaRPr lang="en-US"/>
          </a:p>
        </p:txBody>
      </p:sp>
      <p:sp>
        <p:nvSpPr>
          <p:cNvPr id="8" name="Rectangle 7">
            <a:hlinkClick r:id="rId2" action="ppaction://hlinksldjump" highlightClick="1"/>
            <a:extLst>
              <a:ext uri="{FF2B5EF4-FFF2-40B4-BE49-F238E27FC236}">
                <a16:creationId xmlns:a16="http://schemas.microsoft.com/office/drawing/2014/main" id="{C479BC98-B55E-2430-D975-BA4E53E6A8EA}"/>
              </a:ext>
            </a:extLst>
          </p:cNvPr>
          <p:cNvSpPr/>
          <p:nvPr/>
        </p:nvSpPr>
        <p:spPr>
          <a:xfrm>
            <a:off x="1133069" y="2514600"/>
            <a:ext cx="1828800" cy="182880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prstClr val="white"/>
                </a:solidFill>
                <a:latin typeface="Avenir Next LT Pro" panose="020B0504020202020204" pitchFamily="34" charset="0"/>
              </a:rPr>
              <a:t>Monday.com ADMIN Interface</a:t>
            </a:r>
          </a:p>
        </p:txBody>
      </p:sp>
      <p:sp>
        <p:nvSpPr>
          <p:cNvPr id="9" name="Rectangle 8">
            <a:hlinkClick r:id="rId3" action="ppaction://hlinksldjump" highlightClick="1"/>
            <a:extLst>
              <a:ext uri="{FF2B5EF4-FFF2-40B4-BE49-F238E27FC236}">
                <a16:creationId xmlns:a16="http://schemas.microsoft.com/office/drawing/2014/main" id="{E33C05CF-34EA-DB1D-ED1F-092AB54F002F}"/>
              </a:ext>
            </a:extLst>
          </p:cNvPr>
          <p:cNvSpPr/>
          <p:nvPr/>
        </p:nvSpPr>
        <p:spPr>
          <a:xfrm>
            <a:off x="3657600" y="2514600"/>
            <a:ext cx="1828800" cy="182880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prstClr val="white"/>
                </a:solidFill>
                <a:latin typeface="Avenir Next LT Pro" panose="020B0504020202020204" pitchFamily="34" charset="0"/>
              </a:rPr>
              <a:t>Poker-Style Voting Script</a:t>
            </a:r>
          </a:p>
        </p:txBody>
      </p:sp>
      <p:sp>
        <p:nvSpPr>
          <p:cNvPr id="10" name="Rectangle 9">
            <a:hlinkClick r:id="rId4" action="ppaction://hlinksldjump" highlightClick="1"/>
            <a:extLst>
              <a:ext uri="{FF2B5EF4-FFF2-40B4-BE49-F238E27FC236}">
                <a16:creationId xmlns:a16="http://schemas.microsoft.com/office/drawing/2014/main" id="{12E6800D-A0BF-4929-6EA8-8340BC6084E8}"/>
              </a:ext>
            </a:extLst>
          </p:cNvPr>
          <p:cNvSpPr/>
          <p:nvPr/>
        </p:nvSpPr>
        <p:spPr>
          <a:xfrm>
            <a:off x="6182131" y="2514600"/>
            <a:ext cx="1828800" cy="182880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prstClr val="white"/>
                </a:solidFill>
                <a:latin typeface="Avenir Next LT Pro" panose="020B0504020202020204" pitchFamily="34" charset="0"/>
              </a:rPr>
              <a:t>Meeting Use</a:t>
            </a:r>
          </a:p>
        </p:txBody>
      </p:sp>
    </p:spTree>
    <p:extLst>
      <p:ext uri="{BB962C8B-B14F-4D97-AF65-F5344CB8AC3E}">
        <p14:creationId xmlns:p14="http://schemas.microsoft.com/office/powerpoint/2010/main" val="770996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5B39F-5C70-B250-2DAF-9B3EB61D6D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BF437D-01E4-702C-4EEB-73B07C838510}"/>
              </a:ext>
            </a:extLst>
          </p:cNvPr>
          <p:cNvSpPr>
            <a:spLocks noGrp="1"/>
          </p:cNvSpPr>
          <p:nvPr>
            <p:ph type="ctrTitle"/>
          </p:nvPr>
        </p:nvSpPr>
        <p:spPr>
          <a:xfrm>
            <a:off x="0" y="1540900"/>
            <a:ext cx="9144000" cy="914698"/>
          </a:xfrm>
        </p:spPr>
        <p:txBody>
          <a:bodyPr/>
          <a:lstStyle/>
          <a:p>
            <a:r>
              <a:rPr lang="en-US" b="1" cap="none" dirty="0"/>
              <a:t>ADMIN SOP -</a:t>
            </a:r>
            <a:r>
              <a:rPr lang="en-US" cap="none" dirty="0"/>
              <a:t> The Monday.com ADMIN Interface </a:t>
            </a:r>
          </a:p>
        </p:txBody>
      </p:sp>
      <p:sp>
        <p:nvSpPr>
          <p:cNvPr id="3" name="Date Placeholder 2">
            <a:extLst>
              <a:ext uri="{FF2B5EF4-FFF2-40B4-BE49-F238E27FC236}">
                <a16:creationId xmlns:a16="http://schemas.microsoft.com/office/drawing/2014/main" id="{9F822100-5E2A-3D0C-0869-3526A209D41D}"/>
              </a:ext>
            </a:extLst>
          </p:cNvPr>
          <p:cNvSpPr>
            <a:spLocks noGrp="1"/>
          </p:cNvSpPr>
          <p:nvPr>
            <p:ph type="dt" sz="half" idx="2"/>
          </p:nvPr>
        </p:nvSpPr>
        <p:spPr/>
        <p:txBody>
          <a:bodyPr/>
          <a:lstStyle/>
          <a:p>
            <a:fld id="{1A2A480F-D9AF-4259-8877-4AC13DB86549}" type="datetime7">
              <a:rPr lang="en-US" smtClean="0"/>
              <a:t>Aug-25</a:t>
            </a:fld>
            <a:endParaRPr lang="en-US"/>
          </a:p>
        </p:txBody>
      </p:sp>
      <p:sp>
        <p:nvSpPr>
          <p:cNvPr id="4" name="Slide Number Placeholder 3">
            <a:extLst>
              <a:ext uri="{FF2B5EF4-FFF2-40B4-BE49-F238E27FC236}">
                <a16:creationId xmlns:a16="http://schemas.microsoft.com/office/drawing/2014/main" id="{70C5292A-E84B-6EE6-3E99-63E9ADB74EC9}"/>
              </a:ext>
            </a:extLst>
          </p:cNvPr>
          <p:cNvSpPr>
            <a:spLocks noGrp="1"/>
          </p:cNvSpPr>
          <p:nvPr>
            <p:ph type="sldNum" sz="quarter" idx="4"/>
          </p:nvPr>
        </p:nvSpPr>
        <p:spPr/>
        <p:txBody>
          <a:bodyPr/>
          <a:lstStyle/>
          <a:p>
            <a:fld id="{0C180EDA-AC06-4A05-AEE2-6AEC9F8F8FE8}" type="slidenum">
              <a:rPr lang="en-US" smtClean="0"/>
              <a:t>19</a:t>
            </a:fld>
            <a:endParaRPr lang="en-US"/>
          </a:p>
        </p:txBody>
      </p:sp>
      <p:sp>
        <p:nvSpPr>
          <p:cNvPr id="5" name="Rectangle 4">
            <a:hlinkClick r:id="rId2" action="ppaction://hlinksldjump" highlightClick="1"/>
            <a:extLst>
              <a:ext uri="{FF2B5EF4-FFF2-40B4-BE49-F238E27FC236}">
                <a16:creationId xmlns:a16="http://schemas.microsoft.com/office/drawing/2014/main" id="{4F88D240-8D9F-BDE1-1BA5-77FD5F1DC944}"/>
              </a:ext>
            </a:extLst>
          </p:cNvPr>
          <p:cNvSpPr/>
          <p:nvPr/>
        </p:nvSpPr>
        <p:spPr>
          <a:xfrm>
            <a:off x="113307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Automation</a:t>
            </a:r>
          </a:p>
        </p:txBody>
      </p:sp>
      <p:sp>
        <p:nvSpPr>
          <p:cNvPr id="6" name="Rectangle 5">
            <a:hlinkClick r:id="rId3" action="ppaction://hlinksldjump" highlightClick="1"/>
            <a:extLst>
              <a:ext uri="{FF2B5EF4-FFF2-40B4-BE49-F238E27FC236}">
                <a16:creationId xmlns:a16="http://schemas.microsoft.com/office/drawing/2014/main" id="{79A22EBB-5DD5-6285-6099-9DBAB0E5F289}"/>
              </a:ext>
            </a:extLst>
          </p:cNvPr>
          <p:cNvSpPr/>
          <p:nvPr/>
        </p:nvSpPr>
        <p:spPr>
          <a:xfrm>
            <a:off x="365760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Columns</a:t>
            </a:r>
          </a:p>
        </p:txBody>
      </p:sp>
      <p:sp>
        <p:nvSpPr>
          <p:cNvPr id="7" name="Rectangle 6">
            <a:hlinkClick r:id="rId4" action="ppaction://hlinksldjump" highlightClick="1"/>
            <a:extLst>
              <a:ext uri="{FF2B5EF4-FFF2-40B4-BE49-F238E27FC236}">
                <a16:creationId xmlns:a16="http://schemas.microsoft.com/office/drawing/2014/main" id="{EE9DB2AF-F75A-C1C1-5732-E435FC1F0AF6}"/>
              </a:ext>
            </a:extLst>
          </p:cNvPr>
          <p:cNvSpPr/>
          <p:nvPr/>
        </p:nvSpPr>
        <p:spPr>
          <a:xfrm>
            <a:off x="618213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Dashboards &amp;</a:t>
            </a:r>
          </a:p>
          <a:p>
            <a:pPr algn="ctr"/>
            <a:r>
              <a:rPr lang="en-US" sz="1100" b="1" dirty="0">
                <a:solidFill>
                  <a:schemeClr val="tx1"/>
                </a:solidFill>
                <a:latin typeface="Avenir Next LT Pro" panose="020B0504020202020204" pitchFamily="34" charset="0"/>
              </a:rPr>
              <a:t>Plots</a:t>
            </a:r>
          </a:p>
        </p:txBody>
      </p:sp>
    </p:spTree>
    <p:extLst>
      <p:ext uri="{BB962C8B-B14F-4D97-AF65-F5344CB8AC3E}">
        <p14:creationId xmlns:p14="http://schemas.microsoft.com/office/powerpoint/2010/main" val="371531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79F80F-CF1E-F954-A4EB-8DEE3ED3A0DD}"/>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8287A11A-F631-DA33-7F2A-74B9CC7D8171}"/>
              </a:ext>
            </a:extLst>
          </p:cNvPr>
          <p:cNvSpPr>
            <a:spLocks noGrp="1"/>
          </p:cNvSpPr>
          <p:nvPr>
            <p:ph type="sldNum" sz="quarter" idx="12"/>
          </p:nvPr>
        </p:nvSpPr>
        <p:spPr/>
        <p:txBody>
          <a:bodyPr/>
          <a:lstStyle/>
          <a:p>
            <a:fld id="{0C180EDA-AC06-4A05-AEE2-6AEC9F8F8FE8}" type="slidenum">
              <a:rPr lang="en-US" smtClean="0"/>
              <a:t>2</a:t>
            </a:fld>
            <a:endParaRPr lang="en-US"/>
          </a:p>
        </p:txBody>
      </p:sp>
      <p:sp>
        <p:nvSpPr>
          <p:cNvPr id="4" name="Title 3">
            <a:extLst>
              <a:ext uri="{FF2B5EF4-FFF2-40B4-BE49-F238E27FC236}">
                <a16:creationId xmlns:a16="http://schemas.microsoft.com/office/drawing/2014/main" id="{3D882284-6F67-A3E5-460E-EEAFEBAF09C1}"/>
              </a:ext>
            </a:extLst>
          </p:cNvPr>
          <p:cNvSpPr>
            <a:spLocks noGrp="1"/>
          </p:cNvSpPr>
          <p:nvPr>
            <p:ph type="title"/>
          </p:nvPr>
        </p:nvSpPr>
        <p:spPr/>
        <p:txBody>
          <a:bodyPr/>
          <a:lstStyle/>
          <a:p>
            <a:r>
              <a:rPr lang="en-US" dirty="0"/>
              <a:t>Workflow Overview</a:t>
            </a:r>
          </a:p>
        </p:txBody>
      </p:sp>
      <p:sp>
        <p:nvSpPr>
          <p:cNvPr id="5" name="Text Placeholder 4">
            <a:extLst>
              <a:ext uri="{FF2B5EF4-FFF2-40B4-BE49-F238E27FC236}">
                <a16:creationId xmlns:a16="http://schemas.microsoft.com/office/drawing/2014/main" id="{979FCBE9-B98C-9FA0-B8DA-A074F85A50CA}"/>
              </a:ext>
            </a:extLst>
          </p:cNvPr>
          <p:cNvSpPr>
            <a:spLocks noGrp="1"/>
          </p:cNvSpPr>
          <p:nvPr>
            <p:ph type="body" sz="quarter" idx="13"/>
          </p:nvPr>
        </p:nvSpPr>
        <p:spPr/>
        <p:txBody>
          <a:bodyPr/>
          <a:lstStyle/>
          <a:p>
            <a:endParaRPr lang="en-US"/>
          </a:p>
        </p:txBody>
      </p:sp>
      <p:sp>
        <p:nvSpPr>
          <p:cNvPr id="6" name="TextBox 5">
            <a:extLst>
              <a:ext uri="{FF2B5EF4-FFF2-40B4-BE49-F238E27FC236}">
                <a16:creationId xmlns:a16="http://schemas.microsoft.com/office/drawing/2014/main" id="{889F73F8-A394-DD23-83BE-9AA04A7BADCF}"/>
              </a:ext>
            </a:extLst>
          </p:cNvPr>
          <p:cNvSpPr txBox="1"/>
          <p:nvPr/>
        </p:nvSpPr>
        <p:spPr>
          <a:xfrm>
            <a:off x="621791" y="921731"/>
            <a:ext cx="7900416" cy="523220"/>
          </a:xfrm>
          <a:prstGeom prst="rect">
            <a:avLst/>
          </a:prstGeom>
          <a:noFill/>
        </p:spPr>
        <p:txBody>
          <a:bodyPr wrap="square" rtlCol="0">
            <a:spAutoFit/>
          </a:bodyPr>
          <a:lstStyle/>
          <a:p>
            <a:pPr algn="ctr"/>
            <a:r>
              <a:rPr lang="en-US" sz="1400" dirty="0">
                <a:latin typeface="Avenir Next LT Pro" panose="020B0504020202020204" pitchFamily="34" charset="0"/>
              </a:rPr>
              <a:t>This Monday.com workflow serves as a collaborative project management suite allowing users to create and track projects across multiple companies and teams.</a:t>
            </a:r>
          </a:p>
        </p:txBody>
      </p:sp>
      <p:sp>
        <p:nvSpPr>
          <p:cNvPr id="8" name="Rectangle 7">
            <a:extLst>
              <a:ext uri="{FF2B5EF4-FFF2-40B4-BE49-F238E27FC236}">
                <a16:creationId xmlns:a16="http://schemas.microsoft.com/office/drawing/2014/main" id="{D5AB6E71-1449-66B6-5C1C-92DAA92197F2}"/>
              </a:ext>
            </a:extLst>
          </p:cNvPr>
          <p:cNvSpPr/>
          <p:nvPr/>
        </p:nvSpPr>
        <p:spPr>
          <a:xfrm>
            <a:off x="766249" y="5358591"/>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9" name="Rectangle 8">
            <a:extLst>
              <a:ext uri="{FF2B5EF4-FFF2-40B4-BE49-F238E27FC236}">
                <a16:creationId xmlns:a16="http://schemas.microsoft.com/office/drawing/2014/main" id="{0F76835C-8C3A-7A15-94F5-9B04BDFDF78B}"/>
              </a:ext>
            </a:extLst>
          </p:cNvPr>
          <p:cNvSpPr/>
          <p:nvPr/>
        </p:nvSpPr>
        <p:spPr>
          <a:xfrm>
            <a:off x="766249" y="4222844"/>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0" name="Rectangle 9">
            <a:extLst>
              <a:ext uri="{FF2B5EF4-FFF2-40B4-BE49-F238E27FC236}">
                <a16:creationId xmlns:a16="http://schemas.microsoft.com/office/drawing/2014/main" id="{E2609B87-07DF-15BF-80F6-480831A47A89}"/>
              </a:ext>
            </a:extLst>
          </p:cNvPr>
          <p:cNvSpPr/>
          <p:nvPr/>
        </p:nvSpPr>
        <p:spPr>
          <a:xfrm>
            <a:off x="766249" y="3131927"/>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1" name="Rectangle 10">
            <a:extLst>
              <a:ext uri="{FF2B5EF4-FFF2-40B4-BE49-F238E27FC236}">
                <a16:creationId xmlns:a16="http://schemas.microsoft.com/office/drawing/2014/main" id="{D2AE51D9-0D32-FD91-1A52-6CE1FE2D619B}"/>
              </a:ext>
            </a:extLst>
          </p:cNvPr>
          <p:cNvSpPr/>
          <p:nvPr/>
        </p:nvSpPr>
        <p:spPr>
          <a:xfrm>
            <a:off x="762043" y="2020940"/>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2" name="TextBox 11">
            <a:extLst>
              <a:ext uri="{FF2B5EF4-FFF2-40B4-BE49-F238E27FC236}">
                <a16:creationId xmlns:a16="http://schemas.microsoft.com/office/drawing/2014/main" id="{D5BC9AD0-2D42-5ED1-11F6-A12C206B5BDB}"/>
              </a:ext>
            </a:extLst>
          </p:cNvPr>
          <p:cNvSpPr txBox="1"/>
          <p:nvPr/>
        </p:nvSpPr>
        <p:spPr>
          <a:xfrm>
            <a:off x="942154" y="4334437"/>
            <a:ext cx="1084881" cy="307777"/>
          </a:xfrm>
          <a:prstGeom prst="rect">
            <a:avLst/>
          </a:prstGeom>
          <a:noFill/>
          <a:effectLst/>
        </p:spPr>
        <p:txBody>
          <a:bodyPr wrap="square" rtlCol="0">
            <a:spAutoFit/>
          </a:bodyPr>
          <a:lstStyle/>
          <a:p>
            <a:pPr algn="ctr"/>
            <a:r>
              <a:rPr lang="en-US" sz="1400" b="1" dirty="0">
                <a:solidFill>
                  <a:schemeClr val="bg1"/>
                </a:solidFill>
                <a:latin typeface="Avenir Next LT Pro" panose="020B0504020202020204" pitchFamily="34" charset="0"/>
              </a:rPr>
              <a:t>Visibility</a:t>
            </a:r>
          </a:p>
        </p:txBody>
      </p:sp>
      <p:sp>
        <p:nvSpPr>
          <p:cNvPr id="13" name="TextBox 12">
            <a:extLst>
              <a:ext uri="{FF2B5EF4-FFF2-40B4-BE49-F238E27FC236}">
                <a16:creationId xmlns:a16="http://schemas.microsoft.com/office/drawing/2014/main" id="{ECFD9B89-16CD-1DBF-BF2F-D9C4A968BCE4}"/>
              </a:ext>
            </a:extLst>
          </p:cNvPr>
          <p:cNvSpPr txBox="1"/>
          <p:nvPr/>
        </p:nvSpPr>
        <p:spPr>
          <a:xfrm>
            <a:off x="866857" y="3231756"/>
            <a:ext cx="1235476" cy="307777"/>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Voting</a:t>
            </a:r>
          </a:p>
        </p:txBody>
      </p:sp>
      <p:sp>
        <p:nvSpPr>
          <p:cNvPr id="14" name="TextBox 13">
            <a:extLst>
              <a:ext uri="{FF2B5EF4-FFF2-40B4-BE49-F238E27FC236}">
                <a16:creationId xmlns:a16="http://schemas.microsoft.com/office/drawing/2014/main" id="{4AB9EC22-AF81-6596-C306-428E22DF3133}"/>
              </a:ext>
            </a:extLst>
          </p:cNvPr>
          <p:cNvSpPr txBox="1"/>
          <p:nvPr/>
        </p:nvSpPr>
        <p:spPr>
          <a:xfrm>
            <a:off x="907982" y="2125369"/>
            <a:ext cx="1171161" cy="307777"/>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Projects</a:t>
            </a:r>
            <a:endParaRPr lang="en-US" b="1" dirty="0">
              <a:solidFill>
                <a:schemeClr val="bg1"/>
              </a:solidFill>
              <a:latin typeface="Avenir Next LT Pro" panose="020B0504020202020204" pitchFamily="34" charset="0"/>
            </a:endParaRPr>
          </a:p>
        </p:txBody>
      </p:sp>
      <p:sp>
        <p:nvSpPr>
          <p:cNvPr id="15" name="TextBox 14">
            <a:extLst>
              <a:ext uri="{FF2B5EF4-FFF2-40B4-BE49-F238E27FC236}">
                <a16:creationId xmlns:a16="http://schemas.microsoft.com/office/drawing/2014/main" id="{7562CA8B-D036-9BED-6D49-C535FF6B3E34}"/>
              </a:ext>
            </a:extLst>
          </p:cNvPr>
          <p:cNvSpPr txBox="1"/>
          <p:nvPr/>
        </p:nvSpPr>
        <p:spPr>
          <a:xfrm>
            <a:off x="866857" y="5479023"/>
            <a:ext cx="1302993" cy="307777"/>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Visualization</a:t>
            </a:r>
          </a:p>
        </p:txBody>
      </p:sp>
      <p:sp>
        <p:nvSpPr>
          <p:cNvPr id="17" name="TextBox 16">
            <a:extLst>
              <a:ext uri="{FF2B5EF4-FFF2-40B4-BE49-F238E27FC236}">
                <a16:creationId xmlns:a16="http://schemas.microsoft.com/office/drawing/2014/main" id="{37F7B529-E740-AB96-3421-96B2FFCF77FA}"/>
              </a:ext>
            </a:extLst>
          </p:cNvPr>
          <p:cNvSpPr txBox="1"/>
          <p:nvPr/>
        </p:nvSpPr>
        <p:spPr>
          <a:xfrm>
            <a:off x="2302082" y="2033650"/>
            <a:ext cx="5084836" cy="523220"/>
          </a:xfrm>
          <a:prstGeom prst="rect">
            <a:avLst/>
          </a:prstGeom>
          <a:noFill/>
        </p:spPr>
        <p:txBody>
          <a:bodyPr wrap="square" rtlCol="0">
            <a:spAutoFit/>
          </a:bodyPr>
          <a:lstStyle/>
          <a:p>
            <a:r>
              <a:rPr lang="en-US" sz="1400" dirty="0">
                <a:latin typeface="Avenir Next LT Pro" panose="020B0504020202020204" pitchFamily="34" charset="0"/>
              </a:rPr>
              <a:t>Monday.com hosts projects and corresponding information, created and managed by users</a:t>
            </a:r>
          </a:p>
        </p:txBody>
      </p:sp>
      <p:sp>
        <p:nvSpPr>
          <p:cNvPr id="18" name="TextBox 17">
            <a:extLst>
              <a:ext uri="{FF2B5EF4-FFF2-40B4-BE49-F238E27FC236}">
                <a16:creationId xmlns:a16="http://schemas.microsoft.com/office/drawing/2014/main" id="{11A6612E-5139-B352-7E60-B4DFEB812536}"/>
              </a:ext>
            </a:extLst>
          </p:cNvPr>
          <p:cNvSpPr txBox="1"/>
          <p:nvPr/>
        </p:nvSpPr>
        <p:spPr>
          <a:xfrm>
            <a:off x="2302082" y="3173339"/>
            <a:ext cx="5725720" cy="523220"/>
          </a:xfrm>
          <a:prstGeom prst="rect">
            <a:avLst/>
          </a:prstGeom>
          <a:noFill/>
        </p:spPr>
        <p:txBody>
          <a:bodyPr wrap="square" rtlCol="0">
            <a:spAutoFit/>
          </a:bodyPr>
          <a:lstStyle/>
          <a:p>
            <a:r>
              <a:rPr lang="en-US" sz="1400" dirty="0">
                <a:latin typeface="Avenir Next LT Pro" panose="020B0504020202020204" pitchFamily="34" charset="0"/>
              </a:rPr>
              <a:t>Integrates pre-filled google forms with Monday.com formula columns to allow project-specific voting with API connections</a:t>
            </a:r>
          </a:p>
        </p:txBody>
      </p:sp>
      <p:sp>
        <p:nvSpPr>
          <p:cNvPr id="19" name="TextBox 18">
            <a:extLst>
              <a:ext uri="{FF2B5EF4-FFF2-40B4-BE49-F238E27FC236}">
                <a16:creationId xmlns:a16="http://schemas.microsoft.com/office/drawing/2014/main" id="{EF0B66ED-6294-59DC-6A1B-8EAB203397C5}"/>
              </a:ext>
            </a:extLst>
          </p:cNvPr>
          <p:cNvSpPr txBox="1"/>
          <p:nvPr/>
        </p:nvSpPr>
        <p:spPr>
          <a:xfrm>
            <a:off x="2302082" y="4332736"/>
            <a:ext cx="5826462" cy="523220"/>
          </a:xfrm>
          <a:prstGeom prst="rect">
            <a:avLst/>
          </a:prstGeom>
          <a:noFill/>
        </p:spPr>
        <p:txBody>
          <a:bodyPr wrap="square" rtlCol="0">
            <a:spAutoFit/>
          </a:bodyPr>
          <a:lstStyle/>
          <a:p>
            <a:r>
              <a:rPr lang="en-US" sz="1400" dirty="0">
                <a:latin typeface="Avenir Next LT Pro" panose="020B0504020202020204" pitchFamily="34" charset="0"/>
              </a:rPr>
              <a:t>Allows a top-down view of all projects and their progression to improve time management and remove confusion</a:t>
            </a:r>
          </a:p>
        </p:txBody>
      </p:sp>
      <p:sp>
        <p:nvSpPr>
          <p:cNvPr id="20" name="TextBox 19">
            <a:extLst>
              <a:ext uri="{FF2B5EF4-FFF2-40B4-BE49-F238E27FC236}">
                <a16:creationId xmlns:a16="http://schemas.microsoft.com/office/drawing/2014/main" id="{1B17EC8A-3772-C5B2-8EE9-8AAC41E97A2B}"/>
              </a:ext>
            </a:extLst>
          </p:cNvPr>
          <p:cNvSpPr txBox="1"/>
          <p:nvPr/>
        </p:nvSpPr>
        <p:spPr>
          <a:xfrm>
            <a:off x="2302082" y="5370838"/>
            <a:ext cx="5888455" cy="523220"/>
          </a:xfrm>
          <a:prstGeom prst="rect">
            <a:avLst/>
          </a:prstGeom>
          <a:noFill/>
        </p:spPr>
        <p:txBody>
          <a:bodyPr wrap="square" rtlCol="0">
            <a:spAutoFit/>
          </a:bodyPr>
          <a:lstStyle/>
          <a:p>
            <a:r>
              <a:rPr lang="en-US" sz="1400" dirty="0">
                <a:latin typeface="Avenir Next LT Pro" panose="020B0504020202020204" pitchFamily="34" charset="0"/>
              </a:rPr>
              <a:t>Utilizes Gantt Charts, custom plots, and status boards for progress tracking and discussion</a:t>
            </a:r>
          </a:p>
        </p:txBody>
      </p:sp>
    </p:spTree>
    <p:extLst>
      <p:ext uri="{BB962C8B-B14F-4D97-AF65-F5344CB8AC3E}">
        <p14:creationId xmlns:p14="http://schemas.microsoft.com/office/powerpoint/2010/main" val="1699293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A3532E-8EB4-C1D8-0D97-7BA163719321}"/>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ACFEC1F4-6470-C193-2FC5-AF48F9DDEFCB}"/>
              </a:ext>
            </a:extLst>
          </p:cNvPr>
          <p:cNvSpPr>
            <a:spLocks noGrp="1"/>
          </p:cNvSpPr>
          <p:nvPr>
            <p:ph type="sldNum" sz="quarter" idx="12"/>
          </p:nvPr>
        </p:nvSpPr>
        <p:spPr/>
        <p:txBody>
          <a:bodyPr/>
          <a:lstStyle/>
          <a:p>
            <a:fld id="{0C180EDA-AC06-4A05-AEE2-6AEC9F8F8FE8}" type="slidenum">
              <a:rPr lang="en-US" smtClean="0"/>
              <a:t>20</a:t>
            </a:fld>
            <a:endParaRPr lang="en-US"/>
          </a:p>
        </p:txBody>
      </p:sp>
      <p:sp>
        <p:nvSpPr>
          <p:cNvPr id="4" name="Title 3">
            <a:extLst>
              <a:ext uri="{FF2B5EF4-FFF2-40B4-BE49-F238E27FC236}">
                <a16:creationId xmlns:a16="http://schemas.microsoft.com/office/drawing/2014/main" id="{840C961A-182F-51C4-430A-65DCEA86DF20}"/>
              </a:ext>
            </a:extLst>
          </p:cNvPr>
          <p:cNvSpPr>
            <a:spLocks noGrp="1"/>
          </p:cNvSpPr>
          <p:nvPr>
            <p:ph type="title"/>
          </p:nvPr>
        </p:nvSpPr>
        <p:spPr/>
        <p:txBody>
          <a:bodyPr/>
          <a:lstStyle/>
          <a:p>
            <a:r>
              <a:rPr lang="en-US" dirty="0"/>
              <a:t>Monday.com Interface: </a:t>
            </a:r>
            <a:r>
              <a:rPr lang="en-US" b="1" dirty="0"/>
              <a:t>Automation</a:t>
            </a:r>
            <a:endParaRPr lang="en-US" dirty="0"/>
          </a:p>
        </p:txBody>
      </p:sp>
      <p:sp>
        <p:nvSpPr>
          <p:cNvPr id="5" name="Text Placeholder 4">
            <a:extLst>
              <a:ext uri="{FF2B5EF4-FFF2-40B4-BE49-F238E27FC236}">
                <a16:creationId xmlns:a16="http://schemas.microsoft.com/office/drawing/2014/main" id="{92A22D9E-4B23-70DA-189D-EEB7F2631BCF}"/>
              </a:ext>
            </a:extLst>
          </p:cNvPr>
          <p:cNvSpPr>
            <a:spLocks noGrp="1"/>
          </p:cNvSpPr>
          <p:nvPr>
            <p:ph type="body" sz="quarter" idx="13"/>
          </p:nvPr>
        </p:nvSpPr>
        <p:spPr/>
        <p:txBody>
          <a:bodyPr/>
          <a:lstStyle/>
          <a:p>
            <a:r>
              <a:rPr lang="en-US" dirty="0"/>
              <a:t>1. Changing the names of columns will not affect the automations, but adding new, deleting, or changing column type will necessitate a relinking. Columns can only link to columns of the same type. </a:t>
            </a:r>
          </a:p>
        </p:txBody>
      </p:sp>
      <p:sp>
        <p:nvSpPr>
          <p:cNvPr id="6" name="TextBox 5">
            <a:extLst>
              <a:ext uri="{FF2B5EF4-FFF2-40B4-BE49-F238E27FC236}">
                <a16:creationId xmlns:a16="http://schemas.microsoft.com/office/drawing/2014/main" id="{3F7C0437-7B67-A296-E320-7040CB7A66FE}"/>
              </a:ext>
            </a:extLst>
          </p:cNvPr>
          <p:cNvSpPr txBox="1"/>
          <p:nvPr/>
        </p:nvSpPr>
        <p:spPr>
          <a:xfrm>
            <a:off x="421341" y="1084729"/>
            <a:ext cx="8193741" cy="523220"/>
          </a:xfrm>
          <a:prstGeom prst="rect">
            <a:avLst/>
          </a:prstGeom>
          <a:noFill/>
        </p:spPr>
        <p:txBody>
          <a:bodyPr wrap="square" rtlCol="0">
            <a:spAutoFit/>
          </a:bodyPr>
          <a:lstStyle/>
          <a:p>
            <a:pPr algn="ctr"/>
            <a:r>
              <a:rPr lang="en-US" sz="1400" b="1" dirty="0">
                <a:latin typeface="Avenir Next LT Pro" panose="020B0504020202020204" pitchFamily="34" charset="0"/>
              </a:rPr>
              <a:t>Monday allows many in-house ‘automations’, but only status change automations are used in this project. Each automation is individually set for each board.</a:t>
            </a:r>
          </a:p>
        </p:txBody>
      </p:sp>
      <p:sp>
        <p:nvSpPr>
          <p:cNvPr id="7" name="TextBox 6">
            <a:extLst>
              <a:ext uri="{FF2B5EF4-FFF2-40B4-BE49-F238E27FC236}">
                <a16:creationId xmlns:a16="http://schemas.microsoft.com/office/drawing/2014/main" id="{0618D8CB-D210-0CBF-8B6C-9D80E7AA3000}"/>
              </a:ext>
            </a:extLst>
          </p:cNvPr>
          <p:cNvSpPr txBox="1"/>
          <p:nvPr/>
        </p:nvSpPr>
        <p:spPr>
          <a:xfrm>
            <a:off x="228600" y="2274254"/>
            <a:ext cx="8193741" cy="2893100"/>
          </a:xfrm>
          <a:prstGeom prst="rect">
            <a:avLst/>
          </a:prstGeom>
          <a:noFill/>
        </p:spPr>
        <p:txBody>
          <a:bodyPr wrap="square" rtlCol="0">
            <a:spAutoFit/>
          </a:bodyPr>
          <a:lstStyle/>
          <a:p>
            <a:r>
              <a:rPr lang="en-US" sz="1400" dirty="0">
                <a:latin typeface="Avenir Next LT Pro" panose="020B0504020202020204" pitchFamily="34" charset="0"/>
              </a:rPr>
              <a:t>In a simple when X, do Y format, building automations </a:t>
            </a:r>
          </a:p>
          <a:p>
            <a:r>
              <a:rPr lang="en-US" sz="1400" dirty="0">
                <a:latin typeface="Avenir Next LT Pro" panose="020B0504020202020204" pitchFamily="34" charset="0"/>
              </a:rPr>
              <a:t>is easy, yet linking projects (called items in the Monday.com</a:t>
            </a:r>
          </a:p>
          <a:p>
            <a:r>
              <a:rPr lang="en-US" sz="1400" dirty="0">
                <a:latin typeface="Avenir Next LT Pro" panose="020B0504020202020204" pitchFamily="34" charset="0"/>
              </a:rPr>
              <a:t>system) can be time consuming. </a:t>
            </a: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r>
              <a:rPr lang="en-US" sz="1400" dirty="0">
                <a:latin typeface="Avenir Next LT Pro" panose="020B0504020202020204" pitchFamily="34" charset="0"/>
              </a:rPr>
              <a:t>Ensure that the columns of target board are set to </a:t>
            </a:r>
          </a:p>
          <a:p>
            <a:r>
              <a:rPr lang="en-US" sz="1400" dirty="0">
                <a:latin typeface="Avenir Next LT Pro" panose="020B0504020202020204" pitchFamily="34" charset="0"/>
              </a:rPr>
              <a:t>populate from the correct columns of the initial board.</a:t>
            </a:r>
            <a:r>
              <a:rPr lang="en-US" sz="1400" baseline="30000" dirty="0">
                <a:latin typeface="Avenir Next LT Pro" panose="020B0504020202020204" pitchFamily="34" charset="0"/>
              </a:rPr>
              <a:t>1</a:t>
            </a:r>
            <a:endParaRPr lang="en-US" sz="1400" dirty="0">
              <a:latin typeface="Avenir Next LT Pro" panose="020B0504020202020204" pitchFamily="34" charset="0"/>
            </a:endParaRPr>
          </a:p>
        </p:txBody>
      </p:sp>
      <p:pic>
        <p:nvPicPr>
          <p:cNvPr id="9" name="Picture 8">
            <a:extLst>
              <a:ext uri="{FF2B5EF4-FFF2-40B4-BE49-F238E27FC236}">
                <a16:creationId xmlns:a16="http://schemas.microsoft.com/office/drawing/2014/main" id="{118303B3-1484-98DC-D9E4-9A1F29734F6A}"/>
              </a:ext>
            </a:extLst>
          </p:cNvPr>
          <p:cNvPicPr>
            <a:picLocks noChangeAspect="1"/>
          </p:cNvPicPr>
          <p:nvPr/>
        </p:nvPicPr>
        <p:blipFill>
          <a:blip r:embed="rId2"/>
          <a:stretch>
            <a:fillRect/>
          </a:stretch>
        </p:blipFill>
        <p:spPr>
          <a:xfrm>
            <a:off x="5405698" y="2018104"/>
            <a:ext cx="3116545" cy="1102031"/>
          </a:xfrm>
          <a:prstGeom prst="rect">
            <a:avLst/>
          </a:prstGeom>
        </p:spPr>
      </p:pic>
      <p:pic>
        <p:nvPicPr>
          <p:cNvPr id="11" name="Picture 10">
            <a:extLst>
              <a:ext uri="{FF2B5EF4-FFF2-40B4-BE49-F238E27FC236}">
                <a16:creationId xmlns:a16="http://schemas.microsoft.com/office/drawing/2014/main" id="{90D5D7D5-939D-00CE-F86A-65DBF8C8C2F5}"/>
              </a:ext>
            </a:extLst>
          </p:cNvPr>
          <p:cNvPicPr>
            <a:picLocks noChangeAspect="1"/>
          </p:cNvPicPr>
          <p:nvPr/>
        </p:nvPicPr>
        <p:blipFill>
          <a:blip r:embed="rId3"/>
          <a:stretch>
            <a:fillRect/>
          </a:stretch>
        </p:blipFill>
        <p:spPr>
          <a:xfrm>
            <a:off x="5798926" y="3584350"/>
            <a:ext cx="2330091" cy="2410571"/>
          </a:xfrm>
          <a:prstGeom prst="rect">
            <a:avLst/>
          </a:prstGeom>
        </p:spPr>
      </p:pic>
    </p:spTree>
    <p:extLst>
      <p:ext uri="{BB962C8B-B14F-4D97-AF65-F5344CB8AC3E}">
        <p14:creationId xmlns:p14="http://schemas.microsoft.com/office/powerpoint/2010/main" val="225496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C41A6917-B605-A4C1-DFB5-C00D504CD047}"/>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166C094-C1ED-821C-60E6-7C37C562BD81}"/>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1872EE3A-CA24-9950-2C4D-F4730A602835}"/>
              </a:ext>
            </a:extLst>
          </p:cNvPr>
          <p:cNvSpPr>
            <a:spLocks noGrp="1"/>
          </p:cNvSpPr>
          <p:nvPr>
            <p:ph type="sldNum" sz="quarter" idx="12"/>
          </p:nvPr>
        </p:nvSpPr>
        <p:spPr/>
        <p:txBody>
          <a:bodyPr/>
          <a:lstStyle/>
          <a:p>
            <a:fld id="{0C180EDA-AC06-4A05-AEE2-6AEC9F8F8FE8}" type="slidenum">
              <a:rPr lang="en-US" smtClean="0"/>
              <a:t>21</a:t>
            </a:fld>
            <a:endParaRPr lang="en-US"/>
          </a:p>
        </p:txBody>
      </p:sp>
      <p:sp>
        <p:nvSpPr>
          <p:cNvPr id="4" name="Title 3">
            <a:extLst>
              <a:ext uri="{FF2B5EF4-FFF2-40B4-BE49-F238E27FC236}">
                <a16:creationId xmlns:a16="http://schemas.microsoft.com/office/drawing/2014/main" id="{B24959EE-2439-EEEE-38D5-40AD5D5A3026}"/>
              </a:ext>
            </a:extLst>
          </p:cNvPr>
          <p:cNvSpPr>
            <a:spLocks noGrp="1"/>
          </p:cNvSpPr>
          <p:nvPr>
            <p:ph type="title"/>
          </p:nvPr>
        </p:nvSpPr>
        <p:spPr/>
        <p:txBody>
          <a:bodyPr/>
          <a:lstStyle/>
          <a:p>
            <a:r>
              <a:rPr lang="en-US" dirty="0"/>
              <a:t>Monday.com Interface: </a:t>
            </a:r>
            <a:r>
              <a:rPr lang="en-US" b="1" dirty="0"/>
              <a:t>Columns</a:t>
            </a:r>
            <a:endParaRPr lang="en-US" dirty="0"/>
          </a:p>
        </p:txBody>
      </p:sp>
      <p:sp>
        <p:nvSpPr>
          <p:cNvPr id="5" name="Text Placeholder 4">
            <a:extLst>
              <a:ext uri="{FF2B5EF4-FFF2-40B4-BE49-F238E27FC236}">
                <a16:creationId xmlns:a16="http://schemas.microsoft.com/office/drawing/2014/main" id="{D32829C2-5C44-8E49-30C4-519A02A247B4}"/>
              </a:ext>
            </a:extLst>
          </p:cNvPr>
          <p:cNvSpPr>
            <a:spLocks noGrp="1"/>
          </p:cNvSpPr>
          <p:nvPr>
            <p:ph type="body" sz="quarter" idx="13"/>
          </p:nvPr>
        </p:nvSpPr>
        <p:spPr/>
        <p:txBody>
          <a:bodyPr/>
          <a:lstStyle/>
          <a:p>
            <a:r>
              <a:rPr lang="en-US" dirty="0"/>
              <a:t>1. Formula columns are often hidden from view, but are still functional in combining things like project title and company, recording numerical vote averages, and hosting string &amp; float values for the voting script’s API scraping</a:t>
            </a:r>
          </a:p>
        </p:txBody>
      </p:sp>
      <p:sp>
        <p:nvSpPr>
          <p:cNvPr id="6" name="TextBox 5">
            <a:extLst>
              <a:ext uri="{FF2B5EF4-FFF2-40B4-BE49-F238E27FC236}">
                <a16:creationId xmlns:a16="http://schemas.microsoft.com/office/drawing/2014/main" id="{5A85F3D2-3C19-09E3-7847-3580E3BF8609}"/>
              </a:ext>
            </a:extLst>
          </p:cNvPr>
          <p:cNvSpPr txBox="1"/>
          <p:nvPr/>
        </p:nvSpPr>
        <p:spPr>
          <a:xfrm>
            <a:off x="3037635" y="843358"/>
            <a:ext cx="3068730" cy="369332"/>
          </a:xfrm>
          <a:prstGeom prst="rect">
            <a:avLst/>
          </a:prstGeom>
          <a:noFill/>
        </p:spPr>
        <p:txBody>
          <a:bodyPr wrap="square" rtlCol="0">
            <a:spAutoFit/>
          </a:bodyPr>
          <a:lstStyle/>
          <a:p>
            <a:r>
              <a:rPr lang="en-US" b="1" dirty="0">
                <a:latin typeface="Avenir Next LT Pro" panose="020B0504020202020204" pitchFamily="34" charset="0"/>
              </a:rPr>
              <a:t>Common Column Types</a:t>
            </a:r>
          </a:p>
        </p:txBody>
      </p:sp>
      <p:sp>
        <p:nvSpPr>
          <p:cNvPr id="7" name="Rectangle 6">
            <a:extLst>
              <a:ext uri="{FF2B5EF4-FFF2-40B4-BE49-F238E27FC236}">
                <a16:creationId xmlns:a16="http://schemas.microsoft.com/office/drawing/2014/main" id="{6AD2F383-3D84-8195-701F-8AFDDE6DDF66}"/>
              </a:ext>
            </a:extLst>
          </p:cNvPr>
          <p:cNvSpPr/>
          <p:nvPr/>
        </p:nvSpPr>
        <p:spPr>
          <a:xfrm>
            <a:off x="753078" y="5176511"/>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8" name="Rectangle 7">
            <a:extLst>
              <a:ext uri="{FF2B5EF4-FFF2-40B4-BE49-F238E27FC236}">
                <a16:creationId xmlns:a16="http://schemas.microsoft.com/office/drawing/2014/main" id="{4D2DD28D-9317-8DD4-6025-986B60C8421B}"/>
              </a:ext>
            </a:extLst>
          </p:cNvPr>
          <p:cNvSpPr/>
          <p:nvPr/>
        </p:nvSpPr>
        <p:spPr>
          <a:xfrm>
            <a:off x="766249" y="4246959"/>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9" name="Rectangle 8">
            <a:extLst>
              <a:ext uri="{FF2B5EF4-FFF2-40B4-BE49-F238E27FC236}">
                <a16:creationId xmlns:a16="http://schemas.microsoft.com/office/drawing/2014/main" id="{2857690D-2E15-B113-87C8-E1F76DA1435B}"/>
              </a:ext>
            </a:extLst>
          </p:cNvPr>
          <p:cNvSpPr/>
          <p:nvPr/>
        </p:nvSpPr>
        <p:spPr>
          <a:xfrm>
            <a:off x="766249" y="3317407"/>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0" name="Rectangle 9">
            <a:extLst>
              <a:ext uri="{FF2B5EF4-FFF2-40B4-BE49-F238E27FC236}">
                <a16:creationId xmlns:a16="http://schemas.microsoft.com/office/drawing/2014/main" id="{BEFC14E8-1D1A-02B8-F427-D1E570AA75F8}"/>
              </a:ext>
            </a:extLst>
          </p:cNvPr>
          <p:cNvSpPr/>
          <p:nvPr/>
        </p:nvSpPr>
        <p:spPr>
          <a:xfrm>
            <a:off x="766249" y="2387856"/>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1" name="Rectangle 10">
            <a:extLst>
              <a:ext uri="{FF2B5EF4-FFF2-40B4-BE49-F238E27FC236}">
                <a16:creationId xmlns:a16="http://schemas.microsoft.com/office/drawing/2014/main" id="{DE618A2A-6F9A-EF5E-EF5F-F133AF2C73DA}"/>
              </a:ext>
            </a:extLst>
          </p:cNvPr>
          <p:cNvSpPr/>
          <p:nvPr/>
        </p:nvSpPr>
        <p:spPr>
          <a:xfrm>
            <a:off x="753078" y="1474091"/>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2" name="TextBox 11">
            <a:extLst>
              <a:ext uri="{FF2B5EF4-FFF2-40B4-BE49-F238E27FC236}">
                <a16:creationId xmlns:a16="http://schemas.microsoft.com/office/drawing/2014/main" id="{362BAFBC-530E-127D-9CD3-D839F9811376}"/>
              </a:ext>
            </a:extLst>
          </p:cNvPr>
          <p:cNvSpPr txBox="1"/>
          <p:nvPr/>
        </p:nvSpPr>
        <p:spPr>
          <a:xfrm>
            <a:off x="942154" y="3429000"/>
            <a:ext cx="1084881" cy="307777"/>
          </a:xfrm>
          <a:prstGeom prst="rect">
            <a:avLst/>
          </a:prstGeom>
          <a:noFill/>
          <a:effectLst/>
        </p:spPr>
        <p:txBody>
          <a:bodyPr wrap="square" rtlCol="0">
            <a:spAutoFit/>
          </a:bodyPr>
          <a:lstStyle/>
          <a:p>
            <a:pPr algn="ctr"/>
            <a:r>
              <a:rPr lang="en-US" sz="1400" b="1" dirty="0">
                <a:solidFill>
                  <a:schemeClr val="bg1"/>
                </a:solidFill>
                <a:latin typeface="Avenir Next LT Pro" panose="020B0504020202020204" pitchFamily="34" charset="0"/>
              </a:rPr>
              <a:t>Contact</a:t>
            </a:r>
          </a:p>
        </p:txBody>
      </p:sp>
      <p:sp>
        <p:nvSpPr>
          <p:cNvPr id="13" name="TextBox 12">
            <a:extLst>
              <a:ext uri="{FF2B5EF4-FFF2-40B4-BE49-F238E27FC236}">
                <a16:creationId xmlns:a16="http://schemas.microsoft.com/office/drawing/2014/main" id="{8E3FF177-154B-A608-8009-4E22971A3E82}"/>
              </a:ext>
            </a:extLst>
          </p:cNvPr>
          <p:cNvSpPr txBox="1"/>
          <p:nvPr/>
        </p:nvSpPr>
        <p:spPr>
          <a:xfrm>
            <a:off x="866857" y="2487685"/>
            <a:ext cx="1235476" cy="307777"/>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Dropdown</a:t>
            </a:r>
          </a:p>
        </p:txBody>
      </p:sp>
      <p:sp>
        <p:nvSpPr>
          <p:cNvPr id="14" name="TextBox 13">
            <a:extLst>
              <a:ext uri="{FF2B5EF4-FFF2-40B4-BE49-F238E27FC236}">
                <a16:creationId xmlns:a16="http://schemas.microsoft.com/office/drawing/2014/main" id="{94B0ED05-9AF4-981A-E702-F9FBB1596766}"/>
              </a:ext>
            </a:extLst>
          </p:cNvPr>
          <p:cNvSpPr txBox="1"/>
          <p:nvPr/>
        </p:nvSpPr>
        <p:spPr>
          <a:xfrm>
            <a:off x="899017" y="1578520"/>
            <a:ext cx="1171161" cy="307777"/>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Text</a:t>
            </a:r>
            <a:endParaRPr lang="en-US" b="1" dirty="0">
              <a:solidFill>
                <a:schemeClr val="bg1"/>
              </a:solidFill>
              <a:latin typeface="Avenir Next LT Pro" panose="020B0504020202020204" pitchFamily="34" charset="0"/>
            </a:endParaRPr>
          </a:p>
        </p:txBody>
      </p:sp>
      <p:sp>
        <p:nvSpPr>
          <p:cNvPr id="15" name="TextBox 14">
            <a:extLst>
              <a:ext uri="{FF2B5EF4-FFF2-40B4-BE49-F238E27FC236}">
                <a16:creationId xmlns:a16="http://schemas.microsoft.com/office/drawing/2014/main" id="{8CB678CB-6D59-5F46-328C-4BFE4A0E4549}"/>
              </a:ext>
            </a:extLst>
          </p:cNvPr>
          <p:cNvSpPr txBox="1"/>
          <p:nvPr/>
        </p:nvSpPr>
        <p:spPr>
          <a:xfrm>
            <a:off x="884558" y="4367391"/>
            <a:ext cx="1185620" cy="307777"/>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Formula</a:t>
            </a:r>
          </a:p>
        </p:txBody>
      </p:sp>
      <p:sp>
        <p:nvSpPr>
          <p:cNvPr id="16" name="TextBox 15">
            <a:extLst>
              <a:ext uri="{FF2B5EF4-FFF2-40B4-BE49-F238E27FC236}">
                <a16:creationId xmlns:a16="http://schemas.microsoft.com/office/drawing/2014/main" id="{E3F92448-225C-B56C-9F79-2915D2A015B3}"/>
              </a:ext>
            </a:extLst>
          </p:cNvPr>
          <p:cNvSpPr txBox="1"/>
          <p:nvPr/>
        </p:nvSpPr>
        <p:spPr>
          <a:xfrm>
            <a:off x="825871" y="5289798"/>
            <a:ext cx="1302993" cy="307777"/>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Timeline</a:t>
            </a:r>
          </a:p>
        </p:txBody>
      </p:sp>
      <p:sp>
        <p:nvSpPr>
          <p:cNvPr id="17" name="TextBox 16">
            <a:extLst>
              <a:ext uri="{FF2B5EF4-FFF2-40B4-BE49-F238E27FC236}">
                <a16:creationId xmlns:a16="http://schemas.microsoft.com/office/drawing/2014/main" id="{1EDFAC68-5EEF-BCE2-569B-5E3D16E6AE91}"/>
              </a:ext>
            </a:extLst>
          </p:cNvPr>
          <p:cNvSpPr txBox="1"/>
          <p:nvPr/>
        </p:nvSpPr>
        <p:spPr>
          <a:xfrm>
            <a:off x="2334243" y="1602891"/>
            <a:ext cx="4750231" cy="338554"/>
          </a:xfrm>
          <a:prstGeom prst="rect">
            <a:avLst/>
          </a:prstGeom>
          <a:noFill/>
        </p:spPr>
        <p:txBody>
          <a:bodyPr wrap="square" rtlCol="0">
            <a:spAutoFit/>
          </a:bodyPr>
          <a:lstStyle/>
          <a:p>
            <a:r>
              <a:rPr lang="en-US" sz="1600" dirty="0">
                <a:latin typeface="Avenir Next LT Pro" panose="020B0504020202020204" pitchFamily="34" charset="0"/>
              </a:rPr>
              <a:t>Allows manual text entry</a:t>
            </a:r>
          </a:p>
        </p:txBody>
      </p:sp>
      <p:sp>
        <p:nvSpPr>
          <p:cNvPr id="18" name="TextBox 17">
            <a:extLst>
              <a:ext uri="{FF2B5EF4-FFF2-40B4-BE49-F238E27FC236}">
                <a16:creationId xmlns:a16="http://schemas.microsoft.com/office/drawing/2014/main" id="{517B3322-5F04-C4AE-818A-29BFCC0267F3}"/>
              </a:ext>
            </a:extLst>
          </p:cNvPr>
          <p:cNvSpPr txBox="1"/>
          <p:nvPr/>
        </p:nvSpPr>
        <p:spPr>
          <a:xfrm>
            <a:off x="2302082" y="2375040"/>
            <a:ext cx="5725720" cy="584775"/>
          </a:xfrm>
          <a:prstGeom prst="rect">
            <a:avLst/>
          </a:prstGeom>
          <a:noFill/>
        </p:spPr>
        <p:txBody>
          <a:bodyPr wrap="square" rtlCol="0">
            <a:spAutoFit/>
          </a:bodyPr>
          <a:lstStyle/>
          <a:p>
            <a:r>
              <a:rPr lang="en-US" sz="1600" dirty="0">
                <a:latin typeface="Avenir Next LT Pro" panose="020B0504020202020204" pitchFamily="34" charset="0"/>
              </a:rPr>
              <a:t>Allows users to select from a set list of options, or add their own to the list</a:t>
            </a:r>
          </a:p>
        </p:txBody>
      </p:sp>
      <p:sp>
        <p:nvSpPr>
          <p:cNvPr id="19" name="TextBox 18">
            <a:extLst>
              <a:ext uri="{FF2B5EF4-FFF2-40B4-BE49-F238E27FC236}">
                <a16:creationId xmlns:a16="http://schemas.microsoft.com/office/drawing/2014/main" id="{84A76F60-D9A0-D317-46C8-FD4ACDC50BE4}"/>
              </a:ext>
            </a:extLst>
          </p:cNvPr>
          <p:cNvSpPr txBox="1"/>
          <p:nvPr/>
        </p:nvSpPr>
        <p:spPr>
          <a:xfrm>
            <a:off x="2302082" y="3300341"/>
            <a:ext cx="5826462" cy="584775"/>
          </a:xfrm>
          <a:prstGeom prst="rect">
            <a:avLst/>
          </a:prstGeom>
          <a:noFill/>
        </p:spPr>
        <p:txBody>
          <a:bodyPr wrap="square" rtlCol="0">
            <a:spAutoFit/>
          </a:bodyPr>
          <a:lstStyle/>
          <a:p>
            <a:r>
              <a:rPr lang="en-US" sz="1600" dirty="0">
                <a:latin typeface="Avenir Next LT Pro" panose="020B0504020202020204" pitchFamily="34" charset="0"/>
              </a:rPr>
              <a:t>Allows users to select from a list of all people in the company with access to Monday.com</a:t>
            </a:r>
          </a:p>
        </p:txBody>
      </p:sp>
      <p:sp>
        <p:nvSpPr>
          <p:cNvPr id="20" name="TextBox 19">
            <a:extLst>
              <a:ext uri="{FF2B5EF4-FFF2-40B4-BE49-F238E27FC236}">
                <a16:creationId xmlns:a16="http://schemas.microsoft.com/office/drawing/2014/main" id="{B86F84A5-0082-835C-EBDB-491833DFF09A}"/>
              </a:ext>
            </a:extLst>
          </p:cNvPr>
          <p:cNvSpPr txBox="1"/>
          <p:nvPr/>
        </p:nvSpPr>
        <p:spPr>
          <a:xfrm>
            <a:off x="2302082" y="4259206"/>
            <a:ext cx="5888455" cy="584775"/>
          </a:xfrm>
          <a:prstGeom prst="rect">
            <a:avLst/>
          </a:prstGeom>
          <a:noFill/>
        </p:spPr>
        <p:txBody>
          <a:bodyPr wrap="square" rtlCol="0">
            <a:spAutoFit/>
          </a:bodyPr>
          <a:lstStyle/>
          <a:p>
            <a:r>
              <a:rPr lang="en-US" sz="1600" dirty="0">
                <a:latin typeface="Avenir Next LT Pro" panose="020B0504020202020204" pitchFamily="34" charset="0"/>
              </a:rPr>
              <a:t>Allows combinations and concatenations of other columns, text strings, numbers, etc</a:t>
            </a:r>
            <a:r>
              <a:rPr lang="en-US" sz="1600" baseline="30000" dirty="0">
                <a:latin typeface="Avenir Next LT Pro" panose="020B0504020202020204" pitchFamily="34" charset="0"/>
              </a:rPr>
              <a:t>1</a:t>
            </a:r>
            <a:endParaRPr lang="en-US" sz="1600" dirty="0">
              <a:latin typeface="Avenir Next LT Pro" panose="020B0504020202020204" pitchFamily="34" charset="0"/>
            </a:endParaRPr>
          </a:p>
        </p:txBody>
      </p:sp>
      <p:sp>
        <p:nvSpPr>
          <p:cNvPr id="21" name="TextBox 20">
            <a:extLst>
              <a:ext uri="{FF2B5EF4-FFF2-40B4-BE49-F238E27FC236}">
                <a16:creationId xmlns:a16="http://schemas.microsoft.com/office/drawing/2014/main" id="{9983FABB-0A4F-F9EF-E62C-C05FD4D5B62E}"/>
              </a:ext>
            </a:extLst>
          </p:cNvPr>
          <p:cNvSpPr txBox="1"/>
          <p:nvPr/>
        </p:nvSpPr>
        <p:spPr>
          <a:xfrm>
            <a:off x="2302082" y="5311869"/>
            <a:ext cx="5888455" cy="338554"/>
          </a:xfrm>
          <a:prstGeom prst="rect">
            <a:avLst/>
          </a:prstGeom>
          <a:noFill/>
        </p:spPr>
        <p:txBody>
          <a:bodyPr wrap="square" rtlCol="0">
            <a:spAutoFit/>
          </a:bodyPr>
          <a:lstStyle/>
          <a:p>
            <a:r>
              <a:rPr lang="en-US" sz="1600" dirty="0">
                <a:latin typeface="Avenir Next LT Pro" panose="020B0504020202020204" pitchFamily="34" charset="0"/>
              </a:rPr>
              <a:t>Allows users to input start and end dates</a:t>
            </a:r>
          </a:p>
        </p:txBody>
      </p:sp>
    </p:spTree>
    <p:extLst>
      <p:ext uri="{BB962C8B-B14F-4D97-AF65-F5344CB8AC3E}">
        <p14:creationId xmlns:p14="http://schemas.microsoft.com/office/powerpoint/2010/main" val="162826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66C315B0-1221-AF81-7850-F23EB1CF1F54}"/>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E65C6A8D-ECAD-E75A-36E8-D812B5442B26}"/>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A0704F83-9870-3342-F736-7F88492707D0}"/>
              </a:ext>
            </a:extLst>
          </p:cNvPr>
          <p:cNvSpPr>
            <a:spLocks noGrp="1"/>
          </p:cNvSpPr>
          <p:nvPr>
            <p:ph type="sldNum" sz="quarter" idx="12"/>
          </p:nvPr>
        </p:nvSpPr>
        <p:spPr/>
        <p:txBody>
          <a:bodyPr/>
          <a:lstStyle/>
          <a:p>
            <a:fld id="{0C180EDA-AC06-4A05-AEE2-6AEC9F8F8FE8}" type="slidenum">
              <a:rPr lang="en-US" smtClean="0"/>
              <a:t>22</a:t>
            </a:fld>
            <a:endParaRPr lang="en-US"/>
          </a:p>
        </p:txBody>
      </p:sp>
      <p:sp>
        <p:nvSpPr>
          <p:cNvPr id="4" name="Title 3">
            <a:extLst>
              <a:ext uri="{FF2B5EF4-FFF2-40B4-BE49-F238E27FC236}">
                <a16:creationId xmlns:a16="http://schemas.microsoft.com/office/drawing/2014/main" id="{F3CD8534-E60E-E23E-7F80-B356E0E25C7A}"/>
              </a:ext>
            </a:extLst>
          </p:cNvPr>
          <p:cNvSpPr>
            <a:spLocks noGrp="1"/>
          </p:cNvSpPr>
          <p:nvPr>
            <p:ph type="title"/>
          </p:nvPr>
        </p:nvSpPr>
        <p:spPr/>
        <p:txBody>
          <a:bodyPr/>
          <a:lstStyle/>
          <a:p>
            <a:r>
              <a:rPr lang="en-US" dirty="0"/>
              <a:t>Monday.com Interface: </a:t>
            </a:r>
            <a:r>
              <a:rPr lang="en-US" b="1" dirty="0"/>
              <a:t>Dashboards &amp; Plots</a:t>
            </a:r>
            <a:endParaRPr lang="en-US" dirty="0"/>
          </a:p>
        </p:txBody>
      </p:sp>
      <p:sp>
        <p:nvSpPr>
          <p:cNvPr id="5" name="Text Placeholder 4">
            <a:extLst>
              <a:ext uri="{FF2B5EF4-FFF2-40B4-BE49-F238E27FC236}">
                <a16:creationId xmlns:a16="http://schemas.microsoft.com/office/drawing/2014/main" id="{1BCE6199-29A0-DA11-38C8-FC335C64F5F1}"/>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3FC655E9-63FE-C2B1-3932-D33AB12A7E9A}"/>
              </a:ext>
            </a:extLst>
          </p:cNvPr>
          <p:cNvSpPr/>
          <p:nvPr/>
        </p:nvSpPr>
        <p:spPr>
          <a:xfrm>
            <a:off x="318265" y="1125749"/>
            <a:ext cx="1921446" cy="1659646"/>
          </a:xfrm>
          <a:prstGeom prst="rect">
            <a:avLst/>
          </a:prstGeom>
          <a:solidFill>
            <a:srgbClr val="005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7" name="Rectangle 6">
            <a:extLst>
              <a:ext uri="{FF2B5EF4-FFF2-40B4-BE49-F238E27FC236}">
                <a16:creationId xmlns:a16="http://schemas.microsoft.com/office/drawing/2014/main" id="{B77DA76E-E6A7-BF56-4511-C5789638C18E}"/>
              </a:ext>
            </a:extLst>
          </p:cNvPr>
          <p:cNvSpPr/>
          <p:nvPr/>
        </p:nvSpPr>
        <p:spPr>
          <a:xfrm>
            <a:off x="319471" y="3318944"/>
            <a:ext cx="1920240" cy="2585323"/>
          </a:xfrm>
          <a:prstGeom prst="rect">
            <a:avLst/>
          </a:prstGeom>
          <a:solidFill>
            <a:srgbClr val="005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8" name="TextBox 7">
            <a:extLst>
              <a:ext uri="{FF2B5EF4-FFF2-40B4-BE49-F238E27FC236}">
                <a16:creationId xmlns:a16="http://schemas.microsoft.com/office/drawing/2014/main" id="{1507DB3B-4C91-3CC5-33F7-C9681184846B}"/>
              </a:ext>
            </a:extLst>
          </p:cNvPr>
          <p:cNvSpPr txBox="1"/>
          <p:nvPr/>
        </p:nvSpPr>
        <p:spPr>
          <a:xfrm>
            <a:off x="804719" y="1727357"/>
            <a:ext cx="1010047" cy="400110"/>
          </a:xfrm>
          <a:prstGeom prst="rect">
            <a:avLst/>
          </a:prstGeom>
          <a:noFill/>
        </p:spPr>
        <p:txBody>
          <a:bodyPr wrap="square" rtlCol="0">
            <a:spAutoFit/>
          </a:bodyPr>
          <a:lstStyle/>
          <a:p>
            <a:r>
              <a:rPr lang="en-US" sz="2000" b="1" dirty="0">
                <a:solidFill>
                  <a:schemeClr val="bg1"/>
                </a:solidFill>
                <a:latin typeface="Avenir Next LT Pro" panose="020B0504020202020204" pitchFamily="34" charset="0"/>
              </a:rPr>
              <a:t>Gantt</a:t>
            </a:r>
          </a:p>
        </p:txBody>
      </p:sp>
      <p:sp>
        <p:nvSpPr>
          <p:cNvPr id="9" name="TextBox 8">
            <a:extLst>
              <a:ext uri="{FF2B5EF4-FFF2-40B4-BE49-F238E27FC236}">
                <a16:creationId xmlns:a16="http://schemas.microsoft.com/office/drawing/2014/main" id="{A261C46D-7666-4BF7-E356-FBA85A1148D8}"/>
              </a:ext>
            </a:extLst>
          </p:cNvPr>
          <p:cNvSpPr txBox="1"/>
          <p:nvPr/>
        </p:nvSpPr>
        <p:spPr>
          <a:xfrm>
            <a:off x="265701" y="4208753"/>
            <a:ext cx="2026573" cy="707886"/>
          </a:xfrm>
          <a:prstGeom prst="rect">
            <a:avLst/>
          </a:prstGeom>
          <a:noFill/>
        </p:spPr>
        <p:txBody>
          <a:bodyPr wrap="square" rtlCol="0">
            <a:spAutoFit/>
          </a:bodyPr>
          <a:lstStyle/>
          <a:p>
            <a:pPr algn="ctr"/>
            <a:r>
              <a:rPr lang="en-US" sz="2000" b="1" dirty="0">
                <a:solidFill>
                  <a:schemeClr val="bg1"/>
                </a:solidFill>
                <a:latin typeface="Avenir Next LT Pro" panose="020B0504020202020204" pitchFamily="34" charset="0"/>
              </a:rPr>
              <a:t>Impact – Lift Map</a:t>
            </a:r>
          </a:p>
        </p:txBody>
      </p:sp>
      <p:sp>
        <p:nvSpPr>
          <p:cNvPr id="10" name="TextBox 9">
            <a:extLst>
              <a:ext uri="{FF2B5EF4-FFF2-40B4-BE49-F238E27FC236}">
                <a16:creationId xmlns:a16="http://schemas.microsoft.com/office/drawing/2014/main" id="{A6464F5E-F793-426E-6DF2-C7BB81391863}"/>
              </a:ext>
            </a:extLst>
          </p:cNvPr>
          <p:cNvSpPr txBox="1"/>
          <p:nvPr/>
        </p:nvSpPr>
        <p:spPr>
          <a:xfrm>
            <a:off x="2859741" y="1493907"/>
            <a:ext cx="5625890" cy="923330"/>
          </a:xfrm>
          <a:prstGeom prst="rect">
            <a:avLst/>
          </a:prstGeom>
          <a:noFill/>
        </p:spPr>
        <p:txBody>
          <a:bodyPr wrap="square" rtlCol="0">
            <a:spAutoFit/>
          </a:bodyPr>
          <a:lstStyle/>
          <a:p>
            <a:r>
              <a:rPr lang="en-US" dirty="0"/>
              <a:t>Created solely through in-house Monday.com features. It simply pulls the timelines from the Approved / In Progress tabs into the HOPS Project Dashboard</a:t>
            </a:r>
          </a:p>
        </p:txBody>
      </p:sp>
      <p:sp>
        <p:nvSpPr>
          <p:cNvPr id="11" name="TextBox 10">
            <a:extLst>
              <a:ext uri="{FF2B5EF4-FFF2-40B4-BE49-F238E27FC236}">
                <a16:creationId xmlns:a16="http://schemas.microsoft.com/office/drawing/2014/main" id="{28EA12D1-828E-1BFF-72D5-F1B4CBAC7A25}"/>
              </a:ext>
            </a:extLst>
          </p:cNvPr>
          <p:cNvSpPr txBox="1"/>
          <p:nvPr/>
        </p:nvSpPr>
        <p:spPr>
          <a:xfrm>
            <a:off x="2859741" y="3318944"/>
            <a:ext cx="5625890" cy="2585323"/>
          </a:xfrm>
          <a:prstGeom prst="rect">
            <a:avLst/>
          </a:prstGeom>
          <a:noFill/>
        </p:spPr>
        <p:txBody>
          <a:bodyPr wrap="square" rtlCol="0">
            <a:spAutoFit/>
          </a:bodyPr>
          <a:lstStyle/>
          <a:p>
            <a:r>
              <a:rPr lang="en-US" dirty="0"/>
              <a:t>Maintained through scraping project column entries with the Monday.com &amp; Google Client APIs, plotting with Matplotlib, and hosting the images in a GitHub repository, which is linked in a text embed in the Impact-Lift Map tab under the Ready for Review and Approved / In Progress boards. See the Voting Script section for more detail.</a:t>
            </a:r>
          </a:p>
          <a:p>
            <a:endParaRPr lang="en-US" dirty="0"/>
          </a:p>
          <a:p>
            <a:r>
              <a:rPr lang="en-US" dirty="0"/>
              <a:t>This will not be updated for the Ready for Review section until there are consensus scores entered.</a:t>
            </a:r>
          </a:p>
        </p:txBody>
      </p:sp>
    </p:spTree>
    <p:extLst>
      <p:ext uri="{BB962C8B-B14F-4D97-AF65-F5344CB8AC3E}">
        <p14:creationId xmlns:p14="http://schemas.microsoft.com/office/powerpoint/2010/main" val="331728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DB952-659F-1444-05E2-7B3620D3E1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64474D-56BE-16FB-37E0-061B2A6F71D3}"/>
              </a:ext>
            </a:extLst>
          </p:cNvPr>
          <p:cNvSpPr>
            <a:spLocks noGrp="1"/>
          </p:cNvSpPr>
          <p:nvPr>
            <p:ph type="ctrTitle"/>
          </p:nvPr>
        </p:nvSpPr>
        <p:spPr>
          <a:xfrm>
            <a:off x="0" y="1540900"/>
            <a:ext cx="9144000" cy="914698"/>
          </a:xfrm>
        </p:spPr>
        <p:txBody>
          <a:bodyPr/>
          <a:lstStyle/>
          <a:p>
            <a:r>
              <a:rPr lang="en-US" b="1" cap="none" dirty="0"/>
              <a:t>ADMIN SOP -</a:t>
            </a:r>
            <a:r>
              <a:rPr lang="en-US" cap="none" dirty="0"/>
              <a:t> The Poker-Style Voting Script</a:t>
            </a:r>
          </a:p>
        </p:txBody>
      </p:sp>
      <p:sp>
        <p:nvSpPr>
          <p:cNvPr id="3" name="Date Placeholder 2">
            <a:extLst>
              <a:ext uri="{FF2B5EF4-FFF2-40B4-BE49-F238E27FC236}">
                <a16:creationId xmlns:a16="http://schemas.microsoft.com/office/drawing/2014/main" id="{C85AC298-FB59-5FB4-C13B-A1C6486D6439}"/>
              </a:ext>
            </a:extLst>
          </p:cNvPr>
          <p:cNvSpPr>
            <a:spLocks noGrp="1"/>
          </p:cNvSpPr>
          <p:nvPr>
            <p:ph type="dt" sz="half" idx="2"/>
          </p:nvPr>
        </p:nvSpPr>
        <p:spPr/>
        <p:txBody>
          <a:bodyPr/>
          <a:lstStyle/>
          <a:p>
            <a:fld id="{1A2A480F-D9AF-4259-8877-4AC13DB86549}" type="datetime7">
              <a:rPr lang="en-US" smtClean="0"/>
              <a:t>Aug-25</a:t>
            </a:fld>
            <a:endParaRPr lang="en-US"/>
          </a:p>
        </p:txBody>
      </p:sp>
      <p:sp>
        <p:nvSpPr>
          <p:cNvPr id="4" name="Slide Number Placeholder 3">
            <a:extLst>
              <a:ext uri="{FF2B5EF4-FFF2-40B4-BE49-F238E27FC236}">
                <a16:creationId xmlns:a16="http://schemas.microsoft.com/office/drawing/2014/main" id="{9912B677-7ABE-5B01-604B-FBA8EDA83C1D}"/>
              </a:ext>
            </a:extLst>
          </p:cNvPr>
          <p:cNvSpPr>
            <a:spLocks noGrp="1"/>
          </p:cNvSpPr>
          <p:nvPr>
            <p:ph type="sldNum" sz="quarter" idx="4"/>
          </p:nvPr>
        </p:nvSpPr>
        <p:spPr/>
        <p:txBody>
          <a:bodyPr/>
          <a:lstStyle/>
          <a:p>
            <a:fld id="{0C180EDA-AC06-4A05-AEE2-6AEC9F8F8FE8}" type="slidenum">
              <a:rPr lang="en-US" smtClean="0"/>
              <a:t>23</a:t>
            </a:fld>
            <a:endParaRPr lang="en-US"/>
          </a:p>
        </p:txBody>
      </p:sp>
      <p:sp>
        <p:nvSpPr>
          <p:cNvPr id="5" name="Rectangle 4">
            <a:hlinkClick r:id="rId2" action="ppaction://hlinksldjump" highlightClick="1"/>
            <a:extLst>
              <a:ext uri="{FF2B5EF4-FFF2-40B4-BE49-F238E27FC236}">
                <a16:creationId xmlns:a16="http://schemas.microsoft.com/office/drawing/2014/main" id="{0D8990EA-31AD-CBCB-C2D2-25793BC01AF5}"/>
              </a:ext>
            </a:extLst>
          </p:cNvPr>
          <p:cNvSpPr/>
          <p:nvPr/>
        </p:nvSpPr>
        <p:spPr>
          <a:xfrm>
            <a:off x="113307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General Function</a:t>
            </a:r>
          </a:p>
        </p:txBody>
      </p:sp>
      <p:sp>
        <p:nvSpPr>
          <p:cNvPr id="6" name="Rectangle 5">
            <a:hlinkClick r:id="rId3" action="ppaction://hlinksldjump" highlightClick="1"/>
            <a:extLst>
              <a:ext uri="{FF2B5EF4-FFF2-40B4-BE49-F238E27FC236}">
                <a16:creationId xmlns:a16="http://schemas.microsoft.com/office/drawing/2014/main" id="{703EE31D-DC97-CF7D-70F3-81A5E874D1BD}"/>
              </a:ext>
            </a:extLst>
          </p:cNvPr>
          <p:cNvSpPr/>
          <p:nvPr/>
        </p:nvSpPr>
        <p:spPr>
          <a:xfrm>
            <a:off x="365760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Execution</a:t>
            </a:r>
          </a:p>
        </p:txBody>
      </p:sp>
      <p:sp>
        <p:nvSpPr>
          <p:cNvPr id="7" name="Rectangle 6">
            <a:hlinkClick r:id="rId4" action="ppaction://hlinksldjump" highlightClick="1"/>
            <a:extLst>
              <a:ext uri="{FF2B5EF4-FFF2-40B4-BE49-F238E27FC236}">
                <a16:creationId xmlns:a16="http://schemas.microsoft.com/office/drawing/2014/main" id="{768650BF-1B75-6DB2-D49A-0073A6316B8C}"/>
              </a:ext>
            </a:extLst>
          </p:cNvPr>
          <p:cNvSpPr/>
          <p:nvPr/>
        </p:nvSpPr>
        <p:spPr>
          <a:xfrm>
            <a:off x="618213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Notes</a:t>
            </a:r>
          </a:p>
        </p:txBody>
      </p:sp>
    </p:spTree>
    <p:extLst>
      <p:ext uri="{BB962C8B-B14F-4D97-AF65-F5344CB8AC3E}">
        <p14:creationId xmlns:p14="http://schemas.microsoft.com/office/powerpoint/2010/main" val="3881813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303648EF-8C53-094B-E3D2-26F2A6D77C9B}"/>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40EFBFC4-0E7C-6405-2CB3-CE408C8D925D}"/>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9BD142EF-098C-0241-CCE9-85C4EC9206BD}"/>
              </a:ext>
            </a:extLst>
          </p:cNvPr>
          <p:cNvSpPr>
            <a:spLocks noGrp="1"/>
          </p:cNvSpPr>
          <p:nvPr>
            <p:ph type="sldNum" sz="quarter" idx="12"/>
          </p:nvPr>
        </p:nvSpPr>
        <p:spPr/>
        <p:txBody>
          <a:bodyPr/>
          <a:lstStyle/>
          <a:p>
            <a:fld id="{0C180EDA-AC06-4A05-AEE2-6AEC9F8F8FE8}" type="slidenum">
              <a:rPr lang="en-US" smtClean="0"/>
              <a:t>24</a:t>
            </a:fld>
            <a:endParaRPr lang="en-US"/>
          </a:p>
        </p:txBody>
      </p:sp>
      <p:sp>
        <p:nvSpPr>
          <p:cNvPr id="4" name="Title 3">
            <a:extLst>
              <a:ext uri="{FF2B5EF4-FFF2-40B4-BE49-F238E27FC236}">
                <a16:creationId xmlns:a16="http://schemas.microsoft.com/office/drawing/2014/main" id="{E5127A27-569F-FC60-49A0-845AC81A690E}"/>
              </a:ext>
            </a:extLst>
          </p:cNvPr>
          <p:cNvSpPr>
            <a:spLocks noGrp="1"/>
          </p:cNvSpPr>
          <p:nvPr>
            <p:ph type="title"/>
          </p:nvPr>
        </p:nvSpPr>
        <p:spPr/>
        <p:txBody>
          <a:bodyPr/>
          <a:lstStyle/>
          <a:p>
            <a:r>
              <a:rPr lang="en-US" dirty="0"/>
              <a:t>The POKER-Style Voting Script: </a:t>
            </a:r>
            <a:r>
              <a:rPr lang="en-US" b="1" dirty="0"/>
              <a:t>General Function</a:t>
            </a:r>
            <a:endParaRPr lang="en-US" dirty="0"/>
          </a:p>
        </p:txBody>
      </p:sp>
      <p:sp>
        <p:nvSpPr>
          <p:cNvPr id="5" name="Text Placeholder 4">
            <a:extLst>
              <a:ext uri="{FF2B5EF4-FFF2-40B4-BE49-F238E27FC236}">
                <a16:creationId xmlns:a16="http://schemas.microsoft.com/office/drawing/2014/main" id="{236A391C-B3C3-9203-1B86-A86F2B9A8506}"/>
              </a:ext>
            </a:extLst>
          </p:cNvPr>
          <p:cNvSpPr>
            <a:spLocks noGrp="1"/>
          </p:cNvSpPr>
          <p:nvPr>
            <p:ph type="body" sz="quarter" idx="13"/>
          </p:nvPr>
        </p:nvSpPr>
        <p:spPr/>
        <p:txBody>
          <a:bodyPr/>
          <a:lstStyle/>
          <a:p>
            <a:endParaRPr lang="en-US" dirty="0"/>
          </a:p>
        </p:txBody>
      </p:sp>
      <p:grpSp>
        <p:nvGrpSpPr>
          <p:cNvPr id="27" name="Group 26">
            <a:extLst>
              <a:ext uri="{FF2B5EF4-FFF2-40B4-BE49-F238E27FC236}">
                <a16:creationId xmlns:a16="http://schemas.microsoft.com/office/drawing/2014/main" id="{E23A39A6-0C91-4687-6F94-DAB9E3971CE1}"/>
              </a:ext>
            </a:extLst>
          </p:cNvPr>
          <p:cNvGrpSpPr/>
          <p:nvPr/>
        </p:nvGrpSpPr>
        <p:grpSpPr>
          <a:xfrm>
            <a:off x="894588" y="1216721"/>
            <a:ext cx="7354822" cy="4424557"/>
            <a:chOff x="894588" y="1216721"/>
            <a:chExt cx="7354822" cy="4424557"/>
          </a:xfrm>
        </p:grpSpPr>
        <p:sp>
          <p:nvSpPr>
            <p:cNvPr id="28" name="Rectangle 27">
              <a:extLst>
                <a:ext uri="{FF2B5EF4-FFF2-40B4-BE49-F238E27FC236}">
                  <a16:creationId xmlns:a16="http://schemas.microsoft.com/office/drawing/2014/main" id="{CB8D464D-D3F6-A885-402E-FB2F598DFD04}"/>
                </a:ext>
              </a:extLst>
            </p:cNvPr>
            <p:cNvSpPr/>
            <p:nvPr/>
          </p:nvSpPr>
          <p:spPr>
            <a:xfrm>
              <a:off x="894588" y="1216721"/>
              <a:ext cx="7354822" cy="4424557"/>
            </a:xfrm>
            <a:prstGeom prst="rect">
              <a:avLst/>
            </a:prstGeom>
            <a:noFill/>
            <a:effectLst/>
          </p:spPr>
          <p:txBody>
            <a:bodyPr/>
            <a:lstStyle/>
            <a:p>
              <a:endParaRPr lang="en-US"/>
            </a:p>
          </p:txBody>
        </p:sp>
        <p:sp>
          <p:nvSpPr>
            <p:cNvPr id="29" name="Rectangle 28">
              <a:extLst>
                <a:ext uri="{FF2B5EF4-FFF2-40B4-BE49-F238E27FC236}">
                  <a16:creationId xmlns:a16="http://schemas.microsoft.com/office/drawing/2014/main" id="{BFB54D6C-4764-5094-56BF-2DBB4499641E}"/>
                </a:ext>
              </a:extLst>
            </p:cNvPr>
            <p:cNvSpPr/>
            <p:nvPr/>
          </p:nvSpPr>
          <p:spPr>
            <a:xfrm rot="5400000">
              <a:off x="556802" y="2279604"/>
              <a:ext cx="1495793" cy="180674"/>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F7AFE197-7917-32F3-5FE3-0619BF47384A}"/>
                </a:ext>
              </a:extLst>
            </p:cNvPr>
            <p:cNvSpPr/>
            <p:nvPr/>
          </p:nvSpPr>
          <p:spPr>
            <a:xfrm>
              <a:off x="898286" y="1321131"/>
              <a:ext cx="2007492" cy="1204495"/>
            </a:xfrm>
            <a:custGeom>
              <a:avLst/>
              <a:gdLst>
                <a:gd name="connsiteX0" fmla="*/ 0 w 2007492"/>
                <a:gd name="connsiteY0" fmla="*/ 120450 h 1204495"/>
                <a:gd name="connsiteX1" fmla="*/ 120450 w 2007492"/>
                <a:gd name="connsiteY1" fmla="*/ 0 h 1204495"/>
                <a:gd name="connsiteX2" fmla="*/ 1887043 w 2007492"/>
                <a:gd name="connsiteY2" fmla="*/ 0 h 1204495"/>
                <a:gd name="connsiteX3" fmla="*/ 2007493 w 2007492"/>
                <a:gd name="connsiteY3" fmla="*/ 120450 h 1204495"/>
                <a:gd name="connsiteX4" fmla="*/ 2007492 w 2007492"/>
                <a:gd name="connsiteY4" fmla="*/ 1084046 h 1204495"/>
                <a:gd name="connsiteX5" fmla="*/ 1887042 w 2007492"/>
                <a:gd name="connsiteY5" fmla="*/ 1204496 h 1204495"/>
                <a:gd name="connsiteX6" fmla="*/ 120450 w 2007492"/>
                <a:gd name="connsiteY6" fmla="*/ 1204495 h 1204495"/>
                <a:gd name="connsiteX7" fmla="*/ 0 w 2007492"/>
                <a:gd name="connsiteY7" fmla="*/ 1084045 h 1204495"/>
                <a:gd name="connsiteX8" fmla="*/ 0 w 2007492"/>
                <a:gd name="connsiteY8" fmla="*/ 120450 h 120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92" h="1204495">
                  <a:moveTo>
                    <a:pt x="0" y="120450"/>
                  </a:moveTo>
                  <a:cubicBezTo>
                    <a:pt x="0" y="53927"/>
                    <a:pt x="53927" y="0"/>
                    <a:pt x="120450" y="0"/>
                  </a:cubicBezTo>
                  <a:lnTo>
                    <a:pt x="1887043" y="0"/>
                  </a:lnTo>
                  <a:cubicBezTo>
                    <a:pt x="1953566" y="0"/>
                    <a:pt x="2007493" y="53927"/>
                    <a:pt x="2007493" y="120450"/>
                  </a:cubicBezTo>
                  <a:cubicBezTo>
                    <a:pt x="2007493" y="441649"/>
                    <a:pt x="2007492" y="762847"/>
                    <a:pt x="2007492" y="1084046"/>
                  </a:cubicBezTo>
                  <a:cubicBezTo>
                    <a:pt x="2007492" y="1150569"/>
                    <a:pt x="1953565" y="1204496"/>
                    <a:pt x="1887042" y="1204496"/>
                  </a:cubicBezTo>
                  <a:lnTo>
                    <a:pt x="120450" y="1204495"/>
                  </a:lnTo>
                  <a:cubicBezTo>
                    <a:pt x="53927" y="1204495"/>
                    <a:pt x="0" y="1150568"/>
                    <a:pt x="0" y="1084045"/>
                  </a:cubicBezTo>
                  <a:lnTo>
                    <a:pt x="0" y="120450"/>
                  </a:lnTo>
                  <a:close/>
                </a:path>
              </a:pathLst>
            </a:custGeom>
            <a:solidFill>
              <a:srgbClr val="00519B"/>
            </a:solidFill>
            <a:ln>
              <a:noFill/>
            </a:ln>
            <a:effectLst>
              <a:outerShdw blurRad="50800" dist="38100" dir="2700000" algn="tl" rotWithShape="0">
                <a:prstClr val="black">
                  <a:alpha val="40000"/>
                </a:prstClr>
              </a:outerShdw>
            </a:effectLst>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1478" tIns="111478" rIns="111478" bIns="111478" numCol="1" spcCol="1270" anchor="ctr" anchorCtr="0">
              <a:noAutofit/>
            </a:bodyPr>
            <a:lstStyle/>
            <a:p>
              <a:pPr marL="0" lvl="0" indent="0" algn="ctr" defTabSz="889000">
                <a:lnSpc>
                  <a:spcPct val="90000"/>
                </a:lnSpc>
                <a:spcBef>
                  <a:spcPct val="0"/>
                </a:spcBef>
                <a:spcAft>
                  <a:spcPct val="35000"/>
                </a:spcAft>
                <a:buNone/>
              </a:pPr>
              <a:r>
                <a:rPr lang="en-US" b="1" kern="1200" dirty="0">
                  <a:latin typeface="Avenir Next LT Pro" panose="020B0504020202020204" pitchFamily="34" charset="0"/>
                </a:rPr>
                <a:t>Install &amp; Import Python Packages</a:t>
              </a:r>
              <a:endParaRPr lang="en-US" kern="1200" dirty="0">
                <a:latin typeface="Avenir Next LT Pro" panose="020B0504020202020204" pitchFamily="34" charset="0"/>
              </a:endParaRPr>
            </a:p>
          </p:txBody>
        </p:sp>
        <p:sp>
          <p:nvSpPr>
            <p:cNvPr id="31" name="Rectangle 30">
              <a:extLst>
                <a:ext uri="{FF2B5EF4-FFF2-40B4-BE49-F238E27FC236}">
                  <a16:creationId xmlns:a16="http://schemas.microsoft.com/office/drawing/2014/main" id="{C39F0C73-7C57-F879-7D6B-43E2188786D3}"/>
                </a:ext>
              </a:extLst>
            </p:cNvPr>
            <p:cNvSpPr/>
            <p:nvPr/>
          </p:nvSpPr>
          <p:spPr>
            <a:xfrm rot="5400000">
              <a:off x="556802" y="3785223"/>
              <a:ext cx="1495793" cy="180674"/>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32" name="Freeform: Shape 31">
              <a:extLst>
                <a:ext uri="{FF2B5EF4-FFF2-40B4-BE49-F238E27FC236}">
                  <a16:creationId xmlns:a16="http://schemas.microsoft.com/office/drawing/2014/main" id="{D3A7793C-7469-25D3-266D-990E80ADD4ED}"/>
                </a:ext>
              </a:extLst>
            </p:cNvPr>
            <p:cNvSpPr/>
            <p:nvPr/>
          </p:nvSpPr>
          <p:spPr>
            <a:xfrm>
              <a:off x="898286" y="2826751"/>
              <a:ext cx="2007492" cy="1204495"/>
            </a:xfrm>
            <a:custGeom>
              <a:avLst/>
              <a:gdLst>
                <a:gd name="connsiteX0" fmla="*/ 0 w 2007492"/>
                <a:gd name="connsiteY0" fmla="*/ 120450 h 1204495"/>
                <a:gd name="connsiteX1" fmla="*/ 120450 w 2007492"/>
                <a:gd name="connsiteY1" fmla="*/ 0 h 1204495"/>
                <a:gd name="connsiteX2" fmla="*/ 1887043 w 2007492"/>
                <a:gd name="connsiteY2" fmla="*/ 0 h 1204495"/>
                <a:gd name="connsiteX3" fmla="*/ 2007493 w 2007492"/>
                <a:gd name="connsiteY3" fmla="*/ 120450 h 1204495"/>
                <a:gd name="connsiteX4" fmla="*/ 2007492 w 2007492"/>
                <a:gd name="connsiteY4" fmla="*/ 1084046 h 1204495"/>
                <a:gd name="connsiteX5" fmla="*/ 1887042 w 2007492"/>
                <a:gd name="connsiteY5" fmla="*/ 1204496 h 1204495"/>
                <a:gd name="connsiteX6" fmla="*/ 120450 w 2007492"/>
                <a:gd name="connsiteY6" fmla="*/ 1204495 h 1204495"/>
                <a:gd name="connsiteX7" fmla="*/ 0 w 2007492"/>
                <a:gd name="connsiteY7" fmla="*/ 1084045 h 1204495"/>
                <a:gd name="connsiteX8" fmla="*/ 0 w 2007492"/>
                <a:gd name="connsiteY8" fmla="*/ 120450 h 120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92" h="1204495">
                  <a:moveTo>
                    <a:pt x="0" y="120450"/>
                  </a:moveTo>
                  <a:cubicBezTo>
                    <a:pt x="0" y="53927"/>
                    <a:pt x="53927" y="0"/>
                    <a:pt x="120450" y="0"/>
                  </a:cubicBezTo>
                  <a:lnTo>
                    <a:pt x="1887043" y="0"/>
                  </a:lnTo>
                  <a:cubicBezTo>
                    <a:pt x="1953566" y="0"/>
                    <a:pt x="2007493" y="53927"/>
                    <a:pt x="2007493" y="120450"/>
                  </a:cubicBezTo>
                  <a:cubicBezTo>
                    <a:pt x="2007493" y="441649"/>
                    <a:pt x="2007492" y="762847"/>
                    <a:pt x="2007492" y="1084046"/>
                  </a:cubicBezTo>
                  <a:cubicBezTo>
                    <a:pt x="2007492" y="1150569"/>
                    <a:pt x="1953565" y="1204496"/>
                    <a:pt x="1887042" y="1204496"/>
                  </a:cubicBezTo>
                  <a:lnTo>
                    <a:pt x="120450" y="1204495"/>
                  </a:lnTo>
                  <a:cubicBezTo>
                    <a:pt x="53927" y="1204495"/>
                    <a:pt x="0" y="1150568"/>
                    <a:pt x="0" y="1084045"/>
                  </a:cubicBezTo>
                  <a:lnTo>
                    <a:pt x="0" y="120450"/>
                  </a:lnTo>
                  <a:close/>
                </a:path>
              </a:pathLst>
            </a:custGeom>
            <a:solidFill>
              <a:srgbClr val="00519B"/>
            </a:solidFill>
            <a:ln>
              <a:noFill/>
            </a:ln>
            <a:effectLst>
              <a:outerShdw blurRad="50800" dist="38100" dir="2700000" algn="tl" rotWithShape="0">
                <a:prstClr val="black">
                  <a:alpha val="40000"/>
                </a:prstClr>
              </a:outerShdw>
            </a:effectLst>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1478" tIns="111478" rIns="111478" bIns="111478" numCol="1" spcCol="1270" anchor="ctr" anchorCtr="0">
              <a:noAutofit/>
            </a:bodyPr>
            <a:lstStyle/>
            <a:p>
              <a:pPr marL="0" lvl="0" indent="0" algn="ctr" defTabSz="889000">
                <a:lnSpc>
                  <a:spcPct val="90000"/>
                </a:lnSpc>
                <a:spcBef>
                  <a:spcPct val="0"/>
                </a:spcBef>
                <a:spcAft>
                  <a:spcPct val="35000"/>
                </a:spcAft>
                <a:buNone/>
              </a:pPr>
              <a:r>
                <a:rPr lang="en-US" b="1" kern="1200" dirty="0">
                  <a:latin typeface="Avenir Next LT Pro" panose="020B0504020202020204" pitchFamily="34" charset="0"/>
                </a:rPr>
                <a:t>Import votes from google sheet</a:t>
              </a:r>
              <a:endParaRPr lang="en-US" kern="1200" dirty="0"/>
            </a:p>
          </p:txBody>
        </p:sp>
        <p:sp>
          <p:nvSpPr>
            <p:cNvPr id="33" name="Rectangle 32">
              <a:extLst>
                <a:ext uri="{FF2B5EF4-FFF2-40B4-BE49-F238E27FC236}">
                  <a16:creationId xmlns:a16="http://schemas.microsoft.com/office/drawing/2014/main" id="{DEEE0AEE-56B1-9F3D-F4E9-45F02F34623D}"/>
                </a:ext>
              </a:extLst>
            </p:cNvPr>
            <p:cNvSpPr/>
            <p:nvPr/>
          </p:nvSpPr>
          <p:spPr>
            <a:xfrm>
              <a:off x="1309611" y="4538033"/>
              <a:ext cx="2660139" cy="180674"/>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34" name="Freeform: Shape 33">
              <a:extLst>
                <a:ext uri="{FF2B5EF4-FFF2-40B4-BE49-F238E27FC236}">
                  <a16:creationId xmlns:a16="http://schemas.microsoft.com/office/drawing/2014/main" id="{BAE5AE1B-870C-3FE8-26B2-0F361E101D8F}"/>
                </a:ext>
              </a:extLst>
            </p:cNvPr>
            <p:cNvSpPr/>
            <p:nvPr/>
          </p:nvSpPr>
          <p:spPr>
            <a:xfrm>
              <a:off x="898286" y="4332371"/>
              <a:ext cx="2007492" cy="1204495"/>
            </a:xfrm>
            <a:custGeom>
              <a:avLst/>
              <a:gdLst>
                <a:gd name="connsiteX0" fmla="*/ 0 w 2007492"/>
                <a:gd name="connsiteY0" fmla="*/ 120450 h 1204495"/>
                <a:gd name="connsiteX1" fmla="*/ 120450 w 2007492"/>
                <a:gd name="connsiteY1" fmla="*/ 0 h 1204495"/>
                <a:gd name="connsiteX2" fmla="*/ 1887043 w 2007492"/>
                <a:gd name="connsiteY2" fmla="*/ 0 h 1204495"/>
                <a:gd name="connsiteX3" fmla="*/ 2007493 w 2007492"/>
                <a:gd name="connsiteY3" fmla="*/ 120450 h 1204495"/>
                <a:gd name="connsiteX4" fmla="*/ 2007492 w 2007492"/>
                <a:gd name="connsiteY4" fmla="*/ 1084046 h 1204495"/>
                <a:gd name="connsiteX5" fmla="*/ 1887042 w 2007492"/>
                <a:gd name="connsiteY5" fmla="*/ 1204496 h 1204495"/>
                <a:gd name="connsiteX6" fmla="*/ 120450 w 2007492"/>
                <a:gd name="connsiteY6" fmla="*/ 1204495 h 1204495"/>
                <a:gd name="connsiteX7" fmla="*/ 0 w 2007492"/>
                <a:gd name="connsiteY7" fmla="*/ 1084045 h 1204495"/>
                <a:gd name="connsiteX8" fmla="*/ 0 w 2007492"/>
                <a:gd name="connsiteY8" fmla="*/ 120450 h 120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92" h="1204495">
                  <a:moveTo>
                    <a:pt x="0" y="120450"/>
                  </a:moveTo>
                  <a:cubicBezTo>
                    <a:pt x="0" y="53927"/>
                    <a:pt x="53927" y="0"/>
                    <a:pt x="120450" y="0"/>
                  </a:cubicBezTo>
                  <a:lnTo>
                    <a:pt x="1887043" y="0"/>
                  </a:lnTo>
                  <a:cubicBezTo>
                    <a:pt x="1953566" y="0"/>
                    <a:pt x="2007493" y="53927"/>
                    <a:pt x="2007493" y="120450"/>
                  </a:cubicBezTo>
                  <a:cubicBezTo>
                    <a:pt x="2007493" y="441649"/>
                    <a:pt x="2007492" y="762847"/>
                    <a:pt x="2007492" y="1084046"/>
                  </a:cubicBezTo>
                  <a:cubicBezTo>
                    <a:pt x="2007492" y="1150569"/>
                    <a:pt x="1953565" y="1204496"/>
                    <a:pt x="1887042" y="1204496"/>
                  </a:cubicBezTo>
                  <a:lnTo>
                    <a:pt x="120450" y="1204495"/>
                  </a:lnTo>
                  <a:cubicBezTo>
                    <a:pt x="53927" y="1204495"/>
                    <a:pt x="0" y="1150568"/>
                    <a:pt x="0" y="1084045"/>
                  </a:cubicBezTo>
                  <a:lnTo>
                    <a:pt x="0" y="120450"/>
                  </a:lnTo>
                  <a:close/>
                </a:path>
              </a:pathLst>
            </a:custGeom>
            <a:solidFill>
              <a:srgbClr val="00519B"/>
            </a:solidFill>
            <a:ln>
              <a:noFill/>
            </a:ln>
            <a:effectLst>
              <a:outerShdw blurRad="50800" dist="38100" dir="2700000" algn="tl" rotWithShape="0">
                <a:prstClr val="black">
                  <a:alpha val="40000"/>
                </a:prstClr>
              </a:outerShdw>
            </a:effectLst>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1478" tIns="111478" rIns="111478" bIns="111478" numCol="1" spcCol="1270" anchor="ctr" anchorCtr="0">
              <a:noAutofit/>
            </a:bodyPr>
            <a:lstStyle/>
            <a:p>
              <a:pPr marL="0" lvl="0" indent="0" algn="ctr" defTabSz="889000">
                <a:lnSpc>
                  <a:spcPct val="90000"/>
                </a:lnSpc>
                <a:spcBef>
                  <a:spcPct val="0"/>
                </a:spcBef>
                <a:spcAft>
                  <a:spcPct val="35000"/>
                </a:spcAft>
                <a:buNone/>
              </a:pPr>
              <a:r>
                <a:rPr lang="en-US" b="1" kern="1200" dirty="0">
                  <a:latin typeface="Avenir Next LT Pro" panose="020B0504020202020204" pitchFamily="34" charset="0"/>
                </a:rPr>
                <a:t>Make voting plot from votes</a:t>
              </a:r>
              <a:endParaRPr lang="en-US" kern="1200" dirty="0"/>
            </a:p>
          </p:txBody>
        </p:sp>
        <p:sp>
          <p:nvSpPr>
            <p:cNvPr id="35" name="Rectangle 34">
              <a:extLst>
                <a:ext uri="{FF2B5EF4-FFF2-40B4-BE49-F238E27FC236}">
                  <a16:creationId xmlns:a16="http://schemas.microsoft.com/office/drawing/2014/main" id="{B9089C59-1A58-9EA6-CB4D-EC5EE082F806}"/>
                </a:ext>
              </a:extLst>
            </p:cNvPr>
            <p:cNvSpPr/>
            <p:nvPr/>
          </p:nvSpPr>
          <p:spPr>
            <a:xfrm rot="16200000">
              <a:off x="3226767" y="3785223"/>
              <a:ext cx="1495793" cy="180674"/>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36" name="Freeform: Shape 35">
              <a:extLst>
                <a:ext uri="{FF2B5EF4-FFF2-40B4-BE49-F238E27FC236}">
                  <a16:creationId xmlns:a16="http://schemas.microsoft.com/office/drawing/2014/main" id="{279F615E-ECF8-A5AF-66DE-8B2EB21940A4}"/>
                </a:ext>
              </a:extLst>
            </p:cNvPr>
            <p:cNvSpPr/>
            <p:nvPr/>
          </p:nvSpPr>
          <p:spPr>
            <a:xfrm>
              <a:off x="3568252" y="4332371"/>
              <a:ext cx="2007492" cy="1204495"/>
            </a:xfrm>
            <a:custGeom>
              <a:avLst/>
              <a:gdLst>
                <a:gd name="connsiteX0" fmla="*/ 0 w 2007492"/>
                <a:gd name="connsiteY0" fmla="*/ 120450 h 1204495"/>
                <a:gd name="connsiteX1" fmla="*/ 120450 w 2007492"/>
                <a:gd name="connsiteY1" fmla="*/ 0 h 1204495"/>
                <a:gd name="connsiteX2" fmla="*/ 1887043 w 2007492"/>
                <a:gd name="connsiteY2" fmla="*/ 0 h 1204495"/>
                <a:gd name="connsiteX3" fmla="*/ 2007493 w 2007492"/>
                <a:gd name="connsiteY3" fmla="*/ 120450 h 1204495"/>
                <a:gd name="connsiteX4" fmla="*/ 2007492 w 2007492"/>
                <a:gd name="connsiteY4" fmla="*/ 1084046 h 1204495"/>
                <a:gd name="connsiteX5" fmla="*/ 1887042 w 2007492"/>
                <a:gd name="connsiteY5" fmla="*/ 1204496 h 1204495"/>
                <a:gd name="connsiteX6" fmla="*/ 120450 w 2007492"/>
                <a:gd name="connsiteY6" fmla="*/ 1204495 h 1204495"/>
                <a:gd name="connsiteX7" fmla="*/ 0 w 2007492"/>
                <a:gd name="connsiteY7" fmla="*/ 1084045 h 1204495"/>
                <a:gd name="connsiteX8" fmla="*/ 0 w 2007492"/>
                <a:gd name="connsiteY8" fmla="*/ 120450 h 120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92" h="1204495">
                  <a:moveTo>
                    <a:pt x="0" y="120450"/>
                  </a:moveTo>
                  <a:cubicBezTo>
                    <a:pt x="0" y="53927"/>
                    <a:pt x="53927" y="0"/>
                    <a:pt x="120450" y="0"/>
                  </a:cubicBezTo>
                  <a:lnTo>
                    <a:pt x="1887043" y="0"/>
                  </a:lnTo>
                  <a:cubicBezTo>
                    <a:pt x="1953566" y="0"/>
                    <a:pt x="2007493" y="53927"/>
                    <a:pt x="2007493" y="120450"/>
                  </a:cubicBezTo>
                  <a:cubicBezTo>
                    <a:pt x="2007493" y="441649"/>
                    <a:pt x="2007492" y="762847"/>
                    <a:pt x="2007492" y="1084046"/>
                  </a:cubicBezTo>
                  <a:cubicBezTo>
                    <a:pt x="2007492" y="1150569"/>
                    <a:pt x="1953565" y="1204496"/>
                    <a:pt x="1887042" y="1204496"/>
                  </a:cubicBezTo>
                  <a:lnTo>
                    <a:pt x="120450" y="1204495"/>
                  </a:lnTo>
                  <a:cubicBezTo>
                    <a:pt x="53927" y="1204495"/>
                    <a:pt x="0" y="1150568"/>
                    <a:pt x="0" y="1084045"/>
                  </a:cubicBezTo>
                  <a:lnTo>
                    <a:pt x="0" y="120450"/>
                  </a:lnTo>
                  <a:close/>
                </a:path>
              </a:pathLst>
            </a:custGeom>
            <a:solidFill>
              <a:srgbClr val="00519B"/>
            </a:solidFill>
            <a:ln>
              <a:noFill/>
            </a:ln>
            <a:effectLst>
              <a:outerShdw blurRad="50800" dist="38100" dir="2700000" algn="tl" rotWithShape="0">
                <a:prstClr val="black">
                  <a:alpha val="40000"/>
                </a:prstClr>
              </a:outerShdw>
            </a:effectLst>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1478" tIns="111478" rIns="111478" bIns="111478" numCol="1" spcCol="1270" anchor="ctr" anchorCtr="0">
              <a:noAutofit/>
            </a:bodyPr>
            <a:lstStyle/>
            <a:p>
              <a:pPr marL="0" lvl="0" indent="0" algn="ctr" defTabSz="889000">
                <a:lnSpc>
                  <a:spcPct val="90000"/>
                </a:lnSpc>
                <a:spcBef>
                  <a:spcPct val="0"/>
                </a:spcBef>
                <a:spcAft>
                  <a:spcPct val="35000"/>
                </a:spcAft>
                <a:buNone/>
              </a:pPr>
              <a:r>
                <a:rPr lang="en-US" b="1" kern="1200" dirty="0">
                  <a:latin typeface="Avenir Next LT Pro" panose="020B0504020202020204" pitchFamily="34" charset="0"/>
                </a:rPr>
                <a:t>Compute project voted averages</a:t>
              </a:r>
              <a:endParaRPr lang="en-US" kern="1200" dirty="0"/>
            </a:p>
          </p:txBody>
        </p:sp>
        <p:sp>
          <p:nvSpPr>
            <p:cNvPr id="37" name="Rectangle 36">
              <a:extLst>
                <a:ext uri="{FF2B5EF4-FFF2-40B4-BE49-F238E27FC236}">
                  <a16:creationId xmlns:a16="http://schemas.microsoft.com/office/drawing/2014/main" id="{9924C16B-C25C-72BA-5009-EB166D6D75F5}"/>
                </a:ext>
              </a:extLst>
            </p:cNvPr>
            <p:cNvSpPr/>
            <p:nvPr/>
          </p:nvSpPr>
          <p:spPr>
            <a:xfrm rot="16200000">
              <a:off x="3226767" y="2279604"/>
              <a:ext cx="1495793" cy="180674"/>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38" name="Freeform: Shape 37">
              <a:extLst>
                <a:ext uri="{FF2B5EF4-FFF2-40B4-BE49-F238E27FC236}">
                  <a16:creationId xmlns:a16="http://schemas.microsoft.com/office/drawing/2014/main" id="{D2AEF7A0-1616-CFF9-A0C3-F9B286F3CD37}"/>
                </a:ext>
              </a:extLst>
            </p:cNvPr>
            <p:cNvSpPr/>
            <p:nvPr/>
          </p:nvSpPr>
          <p:spPr>
            <a:xfrm>
              <a:off x="3568252" y="2826751"/>
              <a:ext cx="2007492" cy="1204495"/>
            </a:xfrm>
            <a:custGeom>
              <a:avLst/>
              <a:gdLst>
                <a:gd name="connsiteX0" fmla="*/ 0 w 2007492"/>
                <a:gd name="connsiteY0" fmla="*/ 120450 h 1204495"/>
                <a:gd name="connsiteX1" fmla="*/ 120450 w 2007492"/>
                <a:gd name="connsiteY1" fmla="*/ 0 h 1204495"/>
                <a:gd name="connsiteX2" fmla="*/ 1887043 w 2007492"/>
                <a:gd name="connsiteY2" fmla="*/ 0 h 1204495"/>
                <a:gd name="connsiteX3" fmla="*/ 2007493 w 2007492"/>
                <a:gd name="connsiteY3" fmla="*/ 120450 h 1204495"/>
                <a:gd name="connsiteX4" fmla="*/ 2007492 w 2007492"/>
                <a:gd name="connsiteY4" fmla="*/ 1084046 h 1204495"/>
                <a:gd name="connsiteX5" fmla="*/ 1887042 w 2007492"/>
                <a:gd name="connsiteY5" fmla="*/ 1204496 h 1204495"/>
                <a:gd name="connsiteX6" fmla="*/ 120450 w 2007492"/>
                <a:gd name="connsiteY6" fmla="*/ 1204495 h 1204495"/>
                <a:gd name="connsiteX7" fmla="*/ 0 w 2007492"/>
                <a:gd name="connsiteY7" fmla="*/ 1084045 h 1204495"/>
                <a:gd name="connsiteX8" fmla="*/ 0 w 2007492"/>
                <a:gd name="connsiteY8" fmla="*/ 120450 h 120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92" h="1204495">
                  <a:moveTo>
                    <a:pt x="0" y="120450"/>
                  </a:moveTo>
                  <a:cubicBezTo>
                    <a:pt x="0" y="53927"/>
                    <a:pt x="53927" y="0"/>
                    <a:pt x="120450" y="0"/>
                  </a:cubicBezTo>
                  <a:lnTo>
                    <a:pt x="1887043" y="0"/>
                  </a:lnTo>
                  <a:cubicBezTo>
                    <a:pt x="1953566" y="0"/>
                    <a:pt x="2007493" y="53927"/>
                    <a:pt x="2007493" y="120450"/>
                  </a:cubicBezTo>
                  <a:cubicBezTo>
                    <a:pt x="2007493" y="441649"/>
                    <a:pt x="2007492" y="762847"/>
                    <a:pt x="2007492" y="1084046"/>
                  </a:cubicBezTo>
                  <a:cubicBezTo>
                    <a:pt x="2007492" y="1150569"/>
                    <a:pt x="1953565" y="1204496"/>
                    <a:pt x="1887042" y="1204496"/>
                  </a:cubicBezTo>
                  <a:lnTo>
                    <a:pt x="120450" y="1204495"/>
                  </a:lnTo>
                  <a:cubicBezTo>
                    <a:pt x="53927" y="1204495"/>
                    <a:pt x="0" y="1150568"/>
                    <a:pt x="0" y="1084045"/>
                  </a:cubicBezTo>
                  <a:lnTo>
                    <a:pt x="0" y="120450"/>
                  </a:lnTo>
                  <a:close/>
                </a:path>
              </a:pathLst>
            </a:custGeom>
            <a:solidFill>
              <a:srgbClr val="00519B"/>
            </a:solidFill>
            <a:ln>
              <a:noFill/>
            </a:ln>
            <a:effectLst>
              <a:outerShdw blurRad="50800" dist="38100" dir="2700000" algn="tl" rotWithShape="0">
                <a:prstClr val="black">
                  <a:alpha val="40000"/>
                </a:prstClr>
              </a:outerShdw>
            </a:effectLst>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1478" tIns="111478" rIns="111478" bIns="111478" numCol="1" spcCol="1270" anchor="ctr" anchorCtr="0">
              <a:noAutofit/>
            </a:bodyPr>
            <a:lstStyle/>
            <a:p>
              <a:pPr marL="0" lvl="0" indent="0" algn="ctr" defTabSz="889000">
                <a:lnSpc>
                  <a:spcPct val="90000"/>
                </a:lnSpc>
                <a:spcBef>
                  <a:spcPct val="0"/>
                </a:spcBef>
                <a:spcAft>
                  <a:spcPct val="35000"/>
                </a:spcAft>
                <a:buNone/>
              </a:pPr>
              <a:r>
                <a:rPr lang="en-US" b="1" kern="1200" dirty="0">
                  <a:latin typeface="Avenir Next LT Pro" panose="020B0504020202020204" pitchFamily="34" charset="0"/>
                </a:rPr>
                <a:t>Upload plots to GitHub</a:t>
              </a:r>
            </a:p>
          </p:txBody>
        </p:sp>
        <p:sp>
          <p:nvSpPr>
            <p:cNvPr id="39" name="Rectangle 38">
              <a:extLst>
                <a:ext uri="{FF2B5EF4-FFF2-40B4-BE49-F238E27FC236}">
                  <a16:creationId xmlns:a16="http://schemas.microsoft.com/office/drawing/2014/main" id="{CA4B73B9-F387-0380-AD27-0B7E2A935420}"/>
                </a:ext>
              </a:extLst>
            </p:cNvPr>
            <p:cNvSpPr/>
            <p:nvPr/>
          </p:nvSpPr>
          <p:spPr>
            <a:xfrm>
              <a:off x="3979577" y="1526794"/>
              <a:ext cx="2660139" cy="180674"/>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40" name="Freeform: Shape 39">
              <a:extLst>
                <a:ext uri="{FF2B5EF4-FFF2-40B4-BE49-F238E27FC236}">
                  <a16:creationId xmlns:a16="http://schemas.microsoft.com/office/drawing/2014/main" id="{09FBE6CD-DD36-2A80-F3AB-24DC067D90F6}"/>
                </a:ext>
              </a:extLst>
            </p:cNvPr>
            <p:cNvSpPr/>
            <p:nvPr/>
          </p:nvSpPr>
          <p:spPr>
            <a:xfrm>
              <a:off x="3568252" y="1321131"/>
              <a:ext cx="2007492" cy="1204495"/>
            </a:xfrm>
            <a:custGeom>
              <a:avLst/>
              <a:gdLst>
                <a:gd name="connsiteX0" fmla="*/ 0 w 2007492"/>
                <a:gd name="connsiteY0" fmla="*/ 120450 h 1204495"/>
                <a:gd name="connsiteX1" fmla="*/ 120450 w 2007492"/>
                <a:gd name="connsiteY1" fmla="*/ 0 h 1204495"/>
                <a:gd name="connsiteX2" fmla="*/ 1887043 w 2007492"/>
                <a:gd name="connsiteY2" fmla="*/ 0 h 1204495"/>
                <a:gd name="connsiteX3" fmla="*/ 2007493 w 2007492"/>
                <a:gd name="connsiteY3" fmla="*/ 120450 h 1204495"/>
                <a:gd name="connsiteX4" fmla="*/ 2007492 w 2007492"/>
                <a:gd name="connsiteY4" fmla="*/ 1084046 h 1204495"/>
                <a:gd name="connsiteX5" fmla="*/ 1887042 w 2007492"/>
                <a:gd name="connsiteY5" fmla="*/ 1204496 h 1204495"/>
                <a:gd name="connsiteX6" fmla="*/ 120450 w 2007492"/>
                <a:gd name="connsiteY6" fmla="*/ 1204495 h 1204495"/>
                <a:gd name="connsiteX7" fmla="*/ 0 w 2007492"/>
                <a:gd name="connsiteY7" fmla="*/ 1084045 h 1204495"/>
                <a:gd name="connsiteX8" fmla="*/ 0 w 2007492"/>
                <a:gd name="connsiteY8" fmla="*/ 120450 h 120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92" h="1204495">
                  <a:moveTo>
                    <a:pt x="0" y="120450"/>
                  </a:moveTo>
                  <a:cubicBezTo>
                    <a:pt x="0" y="53927"/>
                    <a:pt x="53927" y="0"/>
                    <a:pt x="120450" y="0"/>
                  </a:cubicBezTo>
                  <a:lnTo>
                    <a:pt x="1887043" y="0"/>
                  </a:lnTo>
                  <a:cubicBezTo>
                    <a:pt x="1953566" y="0"/>
                    <a:pt x="2007493" y="53927"/>
                    <a:pt x="2007493" y="120450"/>
                  </a:cubicBezTo>
                  <a:cubicBezTo>
                    <a:pt x="2007493" y="441649"/>
                    <a:pt x="2007492" y="762847"/>
                    <a:pt x="2007492" y="1084046"/>
                  </a:cubicBezTo>
                  <a:cubicBezTo>
                    <a:pt x="2007492" y="1150569"/>
                    <a:pt x="1953565" y="1204496"/>
                    <a:pt x="1887042" y="1204496"/>
                  </a:cubicBezTo>
                  <a:lnTo>
                    <a:pt x="120450" y="1204495"/>
                  </a:lnTo>
                  <a:cubicBezTo>
                    <a:pt x="53927" y="1204495"/>
                    <a:pt x="0" y="1150568"/>
                    <a:pt x="0" y="1084045"/>
                  </a:cubicBezTo>
                  <a:lnTo>
                    <a:pt x="0" y="120450"/>
                  </a:lnTo>
                  <a:close/>
                </a:path>
              </a:pathLst>
            </a:custGeom>
            <a:solidFill>
              <a:srgbClr val="00519B"/>
            </a:solidFill>
            <a:ln>
              <a:noFill/>
            </a:ln>
            <a:effectLst>
              <a:outerShdw blurRad="50800" dist="38100" dir="2700000" algn="tl" rotWithShape="0">
                <a:prstClr val="black">
                  <a:alpha val="40000"/>
                </a:prstClr>
              </a:outerShdw>
            </a:effectLst>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1478" tIns="111478" rIns="111478" bIns="111478" numCol="1" spcCol="1270" anchor="ctr" anchorCtr="0">
              <a:noAutofit/>
            </a:bodyPr>
            <a:lstStyle/>
            <a:p>
              <a:pPr marL="0" lvl="0" indent="0" algn="ctr" defTabSz="889000">
                <a:lnSpc>
                  <a:spcPct val="90000"/>
                </a:lnSpc>
                <a:spcBef>
                  <a:spcPct val="0"/>
                </a:spcBef>
                <a:spcAft>
                  <a:spcPct val="35000"/>
                </a:spcAft>
                <a:buNone/>
              </a:pPr>
              <a:r>
                <a:rPr lang="en-US" b="1" kern="1200" dirty="0">
                  <a:latin typeface="Avenir Next LT Pro" panose="020B0504020202020204" pitchFamily="34" charset="0"/>
                </a:rPr>
                <a:t>Push data to Monday.com</a:t>
              </a:r>
              <a:endParaRPr lang="en-US" kern="1200" dirty="0"/>
            </a:p>
          </p:txBody>
        </p:sp>
        <p:sp>
          <p:nvSpPr>
            <p:cNvPr id="41" name="Rectangle 40">
              <a:extLst>
                <a:ext uri="{FF2B5EF4-FFF2-40B4-BE49-F238E27FC236}">
                  <a16:creationId xmlns:a16="http://schemas.microsoft.com/office/drawing/2014/main" id="{9FBFF3B4-B6D2-A214-87F0-578C0E37FC35}"/>
                </a:ext>
              </a:extLst>
            </p:cNvPr>
            <p:cNvSpPr/>
            <p:nvPr/>
          </p:nvSpPr>
          <p:spPr>
            <a:xfrm rot="5400000">
              <a:off x="5896733" y="2279604"/>
              <a:ext cx="1495793" cy="180674"/>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42" name="Freeform: Shape 41">
              <a:extLst>
                <a:ext uri="{FF2B5EF4-FFF2-40B4-BE49-F238E27FC236}">
                  <a16:creationId xmlns:a16="http://schemas.microsoft.com/office/drawing/2014/main" id="{6C0BAB1C-49D1-BE02-F6E9-9C6A5BFA0033}"/>
                </a:ext>
              </a:extLst>
            </p:cNvPr>
            <p:cNvSpPr/>
            <p:nvPr/>
          </p:nvSpPr>
          <p:spPr>
            <a:xfrm>
              <a:off x="6238218" y="1321131"/>
              <a:ext cx="2007492" cy="1204495"/>
            </a:xfrm>
            <a:custGeom>
              <a:avLst/>
              <a:gdLst>
                <a:gd name="connsiteX0" fmla="*/ 0 w 2007492"/>
                <a:gd name="connsiteY0" fmla="*/ 120450 h 1204495"/>
                <a:gd name="connsiteX1" fmla="*/ 120450 w 2007492"/>
                <a:gd name="connsiteY1" fmla="*/ 0 h 1204495"/>
                <a:gd name="connsiteX2" fmla="*/ 1887043 w 2007492"/>
                <a:gd name="connsiteY2" fmla="*/ 0 h 1204495"/>
                <a:gd name="connsiteX3" fmla="*/ 2007493 w 2007492"/>
                <a:gd name="connsiteY3" fmla="*/ 120450 h 1204495"/>
                <a:gd name="connsiteX4" fmla="*/ 2007492 w 2007492"/>
                <a:gd name="connsiteY4" fmla="*/ 1084046 h 1204495"/>
                <a:gd name="connsiteX5" fmla="*/ 1887042 w 2007492"/>
                <a:gd name="connsiteY5" fmla="*/ 1204496 h 1204495"/>
                <a:gd name="connsiteX6" fmla="*/ 120450 w 2007492"/>
                <a:gd name="connsiteY6" fmla="*/ 1204495 h 1204495"/>
                <a:gd name="connsiteX7" fmla="*/ 0 w 2007492"/>
                <a:gd name="connsiteY7" fmla="*/ 1084045 h 1204495"/>
                <a:gd name="connsiteX8" fmla="*/ 0 w 2007492"/>
                <a:gd name="connsiteY8" fmla="*/ 120450 h 120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92" h="1204495">
                  <a:moveTo>
                    <a:pt x="0" y="120450"/>
                  </a:moveTo>
                  <a:cubicBezTo>
                    <a:pt x="0" y="53927"/>
                    <a:pt x="53927" y="0"/>
                    <a:pt x="120450" y="0"/>
                  </a:cubicBezTo>
                  <a:lnTo>
                    <a:pt x="1887043" y="0"/>
                  </a:lnTo>
                  <a:cubicBezTo>
                    <a:pt x="1953566" y="0"/>
                    <a:pt x="2007493" y="53927"/>
                    <a:pt x="2007493" y="120450"/>
                  </a:cubicBezTo>
                  <a:cubicBezTo>
                    <a:pt x="2007493" y="441649"/>
                    <a:pt x="2007492" y="762847"/>
                    <a:pt x="2007492" y="1084046"/>
                  </a:cubicBezTo>
                  <a:cubicBezTo>
                    <a:pt x="2007492" y="1150569"/>
                    <a:pt x="1953565" y="1204496"/>
                    <a:pt x="1887042" y="1204496"/>
                  </a:cubicBezTo>
                  <a:lnTo>
                    <a:pt x="120450" y="1204495"/>
                  </a:lnTo>
                  <a:cubicBezTo>
                    <a:pt x="53927" y="1204495"/>
                    <a:pt x="0" y="1150568"/>
                    <a:pt x="0" y="1084045"/>
                  </a:cubicBezTo>
                  <a:lnTo>
                    <a:pt x="0" y="120450"/>
                  </a:lnTo>
                  <a:close/>
                </a:path>
              </a:pathLst>
            </a:custGeom>
            <a:solidFill>
              <a:srgbClr val="00519B"/>
            </a:solidFill>
            <a:ln>
              <a:noFill/>
            </a:ln>
            <a:effectLst>
              <a:outerShdw blurRad="50800" dist="38100" dir="2700000" algn="tl" rotWithShape="0">
                <a:prstClr val="black">
                  <a:alpha val="40000"/>
                </a:prstClr>
              </a:outerShdw>
            </a:effectLst>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1478" tIns="111478" rIns="111478" bIns="111478" numCol="1" spcCol="1270" anchor="ctr" anchorCtr="0">
              <a:noAutofit/>
            </a:bodyPr>
            <a:lstStyle/>
            <a:p>
              <a:pPr marL="0" lvl="0" indent="0" algn="ctr" defTabSz="889000">
                <a:lnSpc>
                  <a:spcPct val="90000"/>
                </a:lnSpc>
                <a:spcBef>
                  <a:spcPct val="0"/>
                </a:spcBef>
                <a:spcAft>
                  <a:spcPct val="35000"/>
                </a:spcAft>
                <a:buNone/>
              </a:pPr>
              <a:r>
                <a:rPr lang="en-US" b="1" kern="1200" dirty="0">
                  <a:latin typeface="Avenir Next LT Pro" panose="020B0504020202020204" pitchFamily="34" charset="0"/>
                </a:rPr>
                <a:t>Scrape project data from Monday.com</a:t>
              </a:r>
              <a:endParaRPr lang="en-US" kern="1200" dirty="0"/>
            </a:p>
          </p:txBody>
        </p:sp>
        <p:sp>
          <p:nvSpPr>
            <p:cNvPr id="43" name="Rectangle 42">
              <a:extLst>
                <a:ext uri="{FF2B5EF4-FFF2-40B4-BE49-F238E27FC236}">
                  <a16:creationId xmlns:a16="http://schemas.microsoft.com/office/drawing/2014/main" id="{D93C2BD6-F04D-1B4C-F6A2-B45B43B4E37E}"/>
                </a:ext>
              </a:extLst>
            </p:cNvPr>
            <p:cNvSpPr/>
            <p:nvPr/>
          </p:nvSpPr>
          <p:spPr>
            <a:xfrm rot="5400000">
              <a:off x="5896733" y="3785223"/>
              <a:ext cx="1495793" cy="180674"/>
            </a:xfrm>
            <a:prstGeom prst="rect">
              <a:avLst/>
            </a:prstGeom>
          </p:spPr>
          <p:style>
            <a:lnRef idx="0">
              <a:schemeClr val="dk2">
                <a:tint val="60000"/>
                <a:hueOff val="0"/>
                <a:satOff val="0"/>
                <a:lumOff val="0"/>
                <a:alphaOff val="0"/>
              </a:schemeClr>
            </a:lnRef>
            <a:fillRef idx="1">
              <a:schemeClr val="dk2">
                <a:tint val="60000"/>
                <a:hueOff val="0"/>
                <a:satOff val="0"/>
                <a:lumOff val="0"/>
                <a:alphaOff val="0"/>
              </a:schemeClr>
            </a:fillRef>
            <a:effectRef idx="0">
              <a:schemeClr val="dk2">
                <a:tint val="60000"/>
                <a:hueOff val="0"/>
                <a:satOff val="0"/>
                <a:lumOff val="0"/>
                <a:alphaOff val="0"/>
              </a:schemeClr>
            </a:effectRef>
            <a:fontRef idx="minor">
              <a:schemeClr val="lt1"/>
            </a:fontRef>
          </p:style>
          <p:txBody>
            <a:bodyPr/>
            <a:lstStyle/>
            <a:p>
              <a:endParaRPr lang="en-US"/>
            </a:p>
          </p:txBody>
        </p:sp>
        <p:sp>
          <p:nvSpPr>
            <p:cNvPr id="44" name="Freeform: Shape 43">
              <a:extLst>
                <a:ext uri="{FF2B5EF4-FFF2-40B4-BE49-F238E27FC236}">
                  <a16:creationId xmlns:a16="http://schemas.microsoft.com/office/drawing/2014/main" id="{375DCBBA-AACD-0772-D376-2F3E14228BDB}"/>
                </a:ext>
              </a:extLst>
            </p:cNvPr>
            <p:cNvSpPr/>
            <p:nvPr/>
          </p:nvSpPr>
          <p:spPr>
            <a:xfrm>
              <a:off x="6238218" y="2826751"/>
              <a:ext cx="2007492" cy="1204495"/>
            </a:xfrm>
            <a:custGeom>
              <a:avLst/>
              <a:gdLst>
                <a:gd name="connsiteX0" fmla="*/ 0 w 2007492"/>
                <a:gd name="connsiteY0" fmla="*/ 120450 h 1204495"/>
                <a:gd name="connsiteX1" fmla="*/ 120450 w 2007492"/>
                <a:gd name="connsiteY1" fmla="*/ 0 h 1204495"/>
                <a:gd name="connsiteX2" fmla="*/ 1887043 w 2007492"/>
                <a:gd name="connsiteY2" fmla="*/ 0 h 1204495"/>
                <a:gd name="connsiteX3" fmla="*/ 2007493 w 2007492"/>
                <a:gd name="connsiteY3" fmla="*/ 120450 h 1204495"/>
                <a:gd name="connsiteX4" fmla="*/ 2007492 w 2007492"/>
                <a:gd name="connsiteY4" fmla="*/ 1084046 h 1204495"/>
                <a:gd name="connsiteX5" fmla="*/ 1887042 w 2007492"/>
                <a:gd name="connsiteY5" fmla="*/ 1204496 h 1204495"/>
                <a:gd name="connsiteX6" fmla="*/ 120450 w 2007492"/>
                <a:gd name="connsiteY6" fmla="*/ 1204495 h 1204495"/>
                <a:gd name="connsiteX7" fmla="*/ 0 w 2007492"/>
                <a:gd name="connsiteY7" fmla="*/ 1084045 h 1204495"/>
                <a:gd name="connsiteX8" fmla="*/ 0 w 2007492"/>
                <a:gd name="connsiteY8" fmla="*/ 120450 h 120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92" h="1204495">
                  <a:moveTo>
                    <a:pt x="0" y="120450"/>
                  </a:moveTo>
                  <a:cubicBezTo>
                    <a:pt x="0" y="53927"/>
                    <a:pt x="53927" y="0"/>
                    <a:pt x="120450" y="0"/>
                  </a:cubicBezTo>
                  <a:lnTo>
                    <a:pt x="1887043" y="0"/>
                  </a:lnTo>
                  <a:cubicBezTo>
                    <a:pt x="1953566" y="0"/>
                    <a:pt x="2007493" y="53927"/>
                    <a:pt x="2007493" y="120450"/>
                  </a:cubicBezTo>
                  <a:cubicBezTo>
                    <a:pt x="2007493" y="441649"/>
                    <a:pt x="2007492" y="762847"/>
                    <a:pt x="2007492" y="1084046"/>
                  </a:cubicBezTo>
                  <a:cubicBezTo>
                    <a:pt x="2007492" y="1150569"/>
                    <a:pt x="1953565" y="1204496"/>
                    <a:pt x="1887042" y="1204496"/>
                  </a:cubicBezTo>
                  <a:lnTo>
                    <a:pt x="120450" y="1204495"/>
                  </a:lnTo>
                  <a:cubicBezTo>
                    <a:pt x="53927" y="1204495"/>
                    <a:pt x="0" y="1150568"/>
                    <a:pt x="0" y="1084045"/>
                  </a:cubicBezTo>
                  <a:lnTo>
                    <a:pt x="0" y="120450"/>
                  </a:lnTo>
                  <a:close/>
                </a:path>
              </a:pathLst>
            </a:custGeom>
            <a:solidFill>
              <a:srgbClr val="00519B"/>
            </a:solidFill>
            <a:ln>
              <a:noFill/>
            </a:ln>
            <a:effectLst>
              <a:outerShdw blurRad="50800" dist="38100" dir="2700000" algn="tl" rotWithShape="0">
                <a:prstClr val="black">
                  <a:alpha val="40000"/>
                </a:prstClr>
              </a:outerShdw>
            </a:effectLst>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1478" tIns="111478" rIns="111478" bIns="111478" numCol="1" spcCol="1270" anchor="ctr" anchorCtr="0">
              <a:noAutofit/>
            </a:bodyPr>
            <a:lstStyle/>
            <a:p>
              <a:pPr marL="0" lvl="0" indent="0" algn="ctr" defTabSz="889000">
                <a:lnSpc>
                  <a:spcPct val="90000"/>
                </a:lnSpc>
                <a:spcBef>
                  <a:spcPct val="0"/>
                </a:spcBef>
                <a:spcAft>
                  <a:spcPct val="35000"/>
                </a:spcAft>
                <a:buNone/>
              </a:pPr>
              <a:r>
                <a:rPr lang="en-US" b="1" kern="1200" dirty="0">
                  <a:latin typeface="Avenir Next LT Pro" panose="020B0504020202020204" pitchFamily="34" charset="0"/>
                </a:rPr>
                <a:t>Make Impact-Lift maps from consensus</a:t>
              </a:r>
              <a:endParaRPr lang="en-US" kern="1200" dirty="0"/>
            </a:p>
          </p:txBody>
        </p:sp>
        <p:sp>
          <p:nvSpPr>
            <p:cNvPr id="45" name="Freeform: Shape 44">
              <a:extLst>
                <a:ext uri="{FF2B5EF4-FFF2-40B4-BE49-F238E27FC236}">
                  <a16:creationId xmlns:a16="http://schemas.microsoft.com/office/drawing/2014/main" id="{463BDC4D-2C05-323D-F37C-541F7C5C0456}"/>
                </a:ext>
              </a:extLst>
            </p:cNvPr>
            <p:cNvSpPr/>
            <p:nvPr/>
          </p:nvSpPr>
          <p:spPr>
            <a:xfrm>
              <a:off x="6238218" y="4332371"/>
              <a:ext cx="2007492" cy="1204495"/>
            </a:xfrm>
            <a:custGeom>
              <a:avLst/>
              <a:gdLst>
                <a:gd name="connsiteX0" fmla="*/ 0 w 2007492"/>
                <a:gd name="connsiteY0" fmla="*/ 120450 h 1204495"/>
                <a:gd name="connsiteX1" fmla="*/ 120450 w 2007492"/>
                <a:gd name="connsiteY1" fmla="*/ 0 h 1204495"/>
                <a:gd name="connsiteX2" fmla="*/ 1887043 w 2007492"/>
                <a:gd name="connsiteY2" fmla="*/ 0 h 1204495"/>
                <a:gd name="connsiteX3" fmla="*/ 2007493 w 2007492"/>
                <a:gd name="connsiteY3" fmla="*/ 120450 h 1204495"/>
                <a:gd name="connsiteX4" fmla="*/ 2007492 w 2007492"/>
                <a:gd name="connsiteY4" fmla="*/ 1084046 h 1204495"/>
                <a:gd name="connsiteX5" fmla="*/ 1887042 w 2007492"/>
                <a:gd name="connsiteY5" fmla="*/ 1204496 h 1204495"/>
                <a:gd name="connsiteX6" fmla="*/ 120450 w 2007492"/>
                <a:gd name="connsiteY6" fmla="*/ 1204495 h 1204495"/>
                <a:gd name="connsiteX7" fmla="*/ 0 w 2007492"/>
                <a:gd name="connsiteY7" fmla="*/ 1084045 h 1204495"/>
                <a:gd name="connsiteX8" fmla="*/ 0 w 2007492"/>
                <a:gd name="connsiteY8" fmla="*/ 120450 h 1204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7492" h="1204495">
                  <a:moveTo>
                    <a:pt x="0" y="120450"/>
                  </a:moveTo>
                  <a:cubicBezTo>
                    <a:pt x="0" y="53927"/>
                    <a:pt x="53927" y="0"/>
                    <a:pt x="120450" y="0"/>
                  </a:cubicBezTo>
                  <a:lnTo>
                    <a:pt x="1887043" y="0"/>
                  </a:lnTo>
                  <a:cubicBezTo>
                    <a:pt x="1953566" y="0"/>
                    <a:pt x="2007493" y="53927"/>
                    <a:pt x="2007493" y="120450"/>
                  </a:cubicBezTo>
                  <a:cubicBezTo>
                    <a:pt x="2007493" y="441649"/>
                    <a:pt x="2007492" y="762847"/>
                    <a:pt x="2007492" y="1084046"/>
                  </a:cubicBezTo>
                  <a:cubicBezTo>
                    <a:pt x="2007492" y="1150569"/>
                    <a:pt x="1953565" y="1204496"/>
                    <a:pt x="1887042" y="1204496"/>
                  </a:cubicBezTo>
                  <a:lnTo>
                    <a:pt x="120450" y="1204495"/>
                  </a:lnTo>
                  <a:cubicBezTo>
                    <a:pt x="53927" y="1204495"/>
                    <a:pt x="0" y="1150568"/>
                    <a:pt x="0" y="1084045"/>
                  </a:cubicBezTo>
                  <a:lnTo>
                    <a:pt x="0" y="120450"/>
                  </a:lnTo>
                  <a:close/>
                </a:path>
              </a:pathLst>
            </a:custGeom>
            <a:solidFill>
              <a:srgbClr val="00519B"/>
            </a:solidFill>
            <a:ln>
              <a:noFill/>
            </a:ln>
            <a:effectLst>
              <a:outerShdw blurRad="50800" dist="38100" dir="2700000" algn="tl" rotWithShape="0">
                <a:prstClr val="black">
                  <a:alpha val="40000"/>
                </a:prstClr>
              </a:outerShdw>
            </a:effectLst>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111478" tIns="111478" rIns="111478" bIns="111478" numCol="1" spcCol="1270" anchor="ctr" anchorCtr="0">
              <a:noAutofit/>
            </a:bodyPr>
            <a:lstStyle/>
            <a:p>
              <a:pPr marL="0" lvl="0" indent="0" algn="ctr" defTabSz="889000">
                <a:lnSpc>
                  <a:spcPct val="90000"/>
                </a:lnSpc>
                <a:spcBef>
                  <a:spcPct val="0"/>
                </a:spcBef>
                <a:spcAft>
                  <a:spcPct val="35000"/>
                </a:spcAft>
                <a:buNone/>
              </a:pPr>
              <a:r>
                <a:rPr lang="en-US" b="1" kern="1200" dirty="0">
                  <a:latin typeface="Avenir Next LT Pro" panose="020B0504020202020204" pitchFamily="34" charset="0"/>
                </a:rPr>
                <a:t>Upload plots to GitHub</a:t>
              </a:r>
              <a:endParaRPr lang="en-US" kern="1200" dirty="0"/>
            </a:p>
          </p:txBody>
        </p:sp>
      </p:grpSp>
      <p:sp>
        <p:nvSpPr>
          <p:cNvPr id="46" name="TextBox 45">
            <a:extLst>
              <a:ext uri="{FF2B5EF4-FFF2-40B4-BE49-F238E27FC236}">
                <a16:creationId xmlns:a16="http://schemas.microsoft.com/office/drawing/2014/main" id="{A113CB55-E698-7DB2-A01D-10538EF1F10F}"/>
              </a:ext>
            </a:extLst>
          </p:cNvPr>
          <p:cNvSpPr txBox="1"/>
          <p:nvPr/>
        </p:nvSpPr>
        <p:spPr>
          <a:xfrm>
            <a:off x="508926" y="6012538"/>
            <a:ext cx="8126148" cy="261610"/>
          </a:xfrm>
          <a:prstGeom prst="rect">
            <a:avLst/>
          </a:prstGeom>
          <a:noFill/>
        </p:spPr>
        <p:txBody>
          <a:bodyPr wrap="square" rtlCol="0">
            <a:spAutoFit/>
          </a:bodyPr>
          <a:lstStyle/>
          <a:p>
            <a:r>
              <a:rPr lang="en-US" sz="1100" dirty="0">
                <a:latin typeface="Avenir Next LT Pro" panose="020B0504020202020204" pitchFamily="34" charset="0"/>
              </a:rPr>
              <a:t>For more specific detail and source code, please refer to the text-based light walkthrough in the embedded </a:t>
            </a:r>
            <a:r>
              <a:rPr lang="en-US" sz="1100" dirty="0">
                <a:latin typeface="Avenir Next LT Pro" panose="020B0504020202020204" pitchFamily="34" charset="0"/>
                <a:hlinkClick r:id="rId2" action="ppaction://hlinkfile"/>
              </a:rPr>
              <a:t>.pdf file</a:t>
            </a:r>
            <a:endParaRPr lang="en-US" sz="1100" dirty="0">
              <a:latin typeface="Avenir Next LT Pro" panose="020B0504020202020204" pitchFamily="34" charset="0"/>
            </a:endParaRPr>
          </a:p>
        </p:txBody>
      </p:sp>
    </p:spTree>
    <p:extLst>
      <p:ext uri="{BB962C8B-B14F-4D97-AF65-F5344CB8AC3E}">
        <p14:creationId xmlns:p14="http://schemas.microsoft.com/office/powerpoint/2010/main" val="3531743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DD4747CD-B4D8-2D00-A420-F8E8FA19D21F}"/>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FD14DBB0-5477-049F-5582-45A59968E1AD}"/>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DE3D89AC-0A76-8D7D-2423-9A9B9150E58C}"/>
              </a:ext>
            </a:extLst>
          </p:cNvPr>
          <p:cNvSpPr>
            <a:spLocks noGrp="1"/>
          </p:cNvSpPr>
          <p:nvPr>
            <p:ph type="sldNum" sz="quarter" idx="12"/>
          </p:nvPr>
        </p:nvSpPr>
        <p:spPr/>
        <p:txBody>
          <a:bodyPr/>
          <a:lstStyle/>
          <a:p>
            <a:fld id="{0C180EDA-AC06-4A05-AEE2-6AEC9F8F8FE8}" type="slidenum">
              <a:rPr lang="en-US" smtClean="0"/>
              <a:t>25</a:t>
            </a:fld>
            <a:endParaRPr lang="en-US"/>
          </a:p>
        </p:txBody>
      </p:sp>
      <p:sp>
        <p:nvSpPr>
          <p:cNvPr id="4" name="Title 3">
            <a:extLst>
              <a:ext uri="{FF2B5EF4-FFF2-40B4-BE49-F238E27FC236}">
                <a16:creationId xmlns:a16="http://schemas.microsoft.com/office/drawing/2014/main" id="{AFC55DA1-2EBC-16AB-42C8-DBF86E79BB61}"/>
              </a:ext>
            </a:extLst>
          </p:cNvPr>
          <p:cNvSpPr>
            <a:spLocks noGrp="1"/>
          </p:cNvSpPr>
          <p:nvPr>
            <p:ph type="title"/>
          </p:nvPr>
        </p:nvSpPr>
        <p:spPr/>
        <p:txBody>
          <a:bodyPr/>
          <a:lstStyle/>
          <a:p>
            <a:r>
              <a:rPr lang="en-US" dirty="0"/>
              <a:t>The POKER-Style Voting Script: </a:t>
            </a:r>
            <a:r>
              <a:rPr lang="en-US" b="1" dirty="0"/>
              <a:t>Execution</a:t>
            </a:r>
            <a:endParaRPr lang="en-US" dirty="0"/>
          </a:p>
        </p:txBody>
      </p:sp>
      <p:sp>
        <p:nvSpPr>
          <p:cNvPr id="5" name="Text Placeholder 4">
            <a:extLst>
              <a:ext uri="{FF2B5EF4-FFF2-40B4-BE49-F238E27FC236}">
                <a16:creationId xmlns:a16="http://schemas.microsoft.com/office/drawing/2014/main" id="{19A59A2D-34C7-9C47-3C9A-706028520C4C}"/>
              </a:ext>
            </a:extLst>
          </p:cNvPr>
          <p:cNvSpPr>
            <a:spLocks noGrp="1"/>
          </p:cNvSpPr>
          <p:nvPr>
            <p:ph type="body" sz="quarter" idx="13"/>
          </p:nvPr>
        </p:nvSpPr>
        <p:spPr/>
        <p:txBody>
          <a:bodyPr/>
          <a:lstStyle/>
          <a:p>
            <a:r>
              <a:rPr lang="en-US" dirty="0"/>
              <a:t>1. The </a:t>
            </a:r>
            <a:r>
              <a:rPr lang="en-US" dirty="0" err="1"/>
              <a:t>IPython</a:t>
            </a:r>
            <a:r>
              <a:rPr lang="en-US" dirty="0"/>
              <a:t> package is used for displaying buffered (stored) image files within the code, and I have no idea why it almost never correctly imports within the script on the first try.</a:t>
            </a:r>
          </a:p>
        </p:txBody>
      </p:sp>
      <p:sp>
        <p:nvSpPr>
          <p:cNvPr id="6" name="TextBox 5">
            <a:extLst>
              <a:ext uri="{FF2B5EF4-FFF2-40B4-BE49-F238E27FC236}">
                <a16:creationId xmlns:a16="http://schemas.microsoft.com/office/drawing/2014/main" id="{5FBA8F5D-F3A4-9125-F6BC-F53551AEC1C4}"/>
              </a:ext>
            </a:extLst>
          </p:cNvPr>
          <p:cNvSpPr txBox="1"/>
          <p:nvPr/>
        </p:nvSpPr>
        <p:spPr>
          <a:xfrm>
            <a:off x="1078006" y="1036443"/>
            <a:ext cx="6987988" cy="1815882"/>
          </a:xfrm>
          <a:prstGeom prst="rect">
            <a:avLst/>
          </a:prstGeom>
          <a:noFill/>
        </p:spPr>
        <p:txBody>
          <a:bodyPr wrap="square" rtlCol="0">
            <a:spAutoFit/>
          </a:bodyPr>
          <a:lstStyle/>
          <a:p>
            <a:pPr algn="ctr"/>
            <a:r>
              <a:rPr lang="en-US" sz="1400" dirty="0">
                <a:latin typeface="Avenir Next LT Pro" panose="020B0504020202020204" pitchFamily="34" charset="0"/>
              </a:rPr>
              <a:t>To run the script, I would recommend using windows PowerShell, Anaconda Prompt, or a similar terminal system. Make sure to keep the application open until the execution success printout appears.</a:t>
            </a:r>
          </a:p>
          <a:p>
            <a:pPr algn="ctr"/>
            <a:endParaRPr lang="en-US" sz="1400" dirty="0">
              <a:latin typeface="Avenir Next LT Pro" panose="020B0504020202020204" pitchFamily="34" charset="0"/>
            </a:endParaRPr>
          </a:p>
          <a:p>
            <a:pPr algn="ctr"/>
            <a:endParaRPr lang="en-US" sz="1400" dirty="0">
              <a:latin typeface="Avenir Next LT Pro" panose="020B0504020202020204" pitchFamily="34" charset="0"/>
            </a:endParaRPr>
          </a:p>
          <a:p>
            <a:pPr algn="ctr"/>
            <a:r>
              <a:rPr lang="en-US" sz="1400" dirty="0">
                <a:latin typeface="Avenir Next LT Pro" panose="020B0504020202020204" pitchFamily="34" charset="0"/>
              </a:rPr>
              <a:t>If the current python file name is Poker-VotingV4_8.19.25, run the below command in your terminal system. Be sure that both the python file and the </a:t>
            </a:r>
          </a:p>
          <a:p>
            <a:pPr algn="ctr"/>
            <a:r>
              <a:rPr lang="en-US" sz="1400" dirty="0">
                <a:latin typeface="Avenir Next LT Pro" panose="020B0504020202020204" pitchFamily="34" charset="0"/>
              </a:rPr>
              <a:t>hops-project-tickets-a9ec8e365472.json file are in the same directory location</a:t>
            </a:r>
          </a:p>
        </p:txBody>
      </p:sp>
      <p:sp>
        <p:nvSpPr>
          <p:cNvPr id="9" name="Rectangle 8">
            <a:extLst>
              <a:ext uri="{FF2B5EF4-FFF2-40B4-BE49-F238E27FC236}">
                <a16:creationId xmlns:a16="http://schemas.microsoft.com/office/drawing/2014/main" id="{CF4EE67F-DB1A-23B8-63FE-0E79AB4BB013}"/>
              </a:ext>
            </a:extLst>
          </p:cNvPr>
          <p:cNvSpPr/>
          <p:nvPr/>
        </p:nvSpPr>
        <p:spPr>
          <a:xfrm>
            <a:off x="1878106" y="2830007"/>
            <a:ext cx="5387788" cy="28320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rPr>
              <a:t>python Poker-Votingv4_8.19.25.py</a:t>
            </a:r>
          </a:p>
        </p:txBody>
      </p:sp>
      <p:sp>
        <p:nvSpPr>
          <p:cNvPr id="10" name="TextBox 9">
            <a:extLst>
              <a:ext uri="{FF2B5EF4-FFF2-40B4-BE49-F238E27FC236}">
                <a16:creationId xmlns:a16="http://schemas.microsoft.com/office/drawing/2014/main" id="{2FA60FC0-14F5-13BD-DF0C-E33B935B1F86}"/>
              </a:ext>
            </a:extLst>
          </p:cNvPr>
          <p:cNvSpPr txBox="1"/>
          <p:nvPr/>
        </p:nvSpPr>
        <p:spPr>
          <a:xfrm>
            <a:off x="1078006" y="3168195"/>
            <a:ext cx="6987988" cy="2708434"/>
          </a:xfrm>
          <a:prstGeom prst="rect">
            <a:avLst/>
          </a:prstGeom>
          <a:noFill/>
        </p:spPr>
        <p:txBody>
          <a:bodyPr wrap="square" rtlCol="0">
            <a:spAutoFit/>
          </a:bodyPr>
          <a:lstStyle/>
          <a:p>
            <a:pPr algn="ctr"/>
            <a:r>
              <a:rPr lang="en-US" sz="1200" dirty="0">
                <a:latin typeface="Avenir Next LT Pro" panose="020B0504020202020204" pitchFamily="34" charset="0"/>
              </a:rPr>
              <a:t>The first time this script is run, you will need to install python on your machine. You can do this through the Microsoft store. Python version 3.13 is ideal as of 8.2025.</a:t>
            </a:r>
          </a:p>
          <a:p>
            <a:pPr algn="ctr"/>
            <a:endParaRPr lang="en-US" sz="1200" dirty="0">
              <a:latin typeface="Avenir Next LT Pro" panose="020B0504020202020204" pitchFamily="34" charset="0"/>
            </a:endParaRPr>
          </a:p>
          <a:p>
            <a:pPr algn="ctr"/>
            <a:r>
              <a:rPr lang="en-US" sz="1200" dirty="0">
                <a:latin typeface="Avenir Next LT Pro" panose="020B0504020202020204" pitchFamily="34" charset="0"/>
              </a:rPr>
              <a:t>Often on the first time executing, there will likely be issues with importing the base python packages needed for the script. </a:t>
            </a: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endParaRPr lang="en-US" sz="1200" dirty="0">
              <a:latin typeface="Avenir Next LT Pro" panose="020B0504020202020204" pitchFamily="34" charset="0"/>
            </a:endParaRPr>
          </a:p>
          <a:p>
            <a:pPr algn="ctr"/>
            <a:r>
              <a:rPr lang="en-US" sz="1200" dirty="0">
                <a:latin typeface="Avenir Next LT Pro" panose="020B0504020202020204" pitchFamily="34" charset="0"/>
              </a:rPr>
              <a:t>You can import each package individually by running the below code directly in the terminal system. If the failed packages are called IPython</a:t>
            </a:r>
            <a:r>
              <a:rPr lang="en-US" sz="1200" baseline="30000" dirty="0">
                <a:latin typeface="Avenir Next LT Pro" panose="020B0504020202020204" pitchFamily="34" charset="0"/>
              </a:rPr>
              <a:t>1</a:t>
            </a:r>
            <a:r>
              <a:rPr lang="en-US" sz="1200" dirty="0">
                <a:latin typeface="Avenir Next LT Pro" panose="020B0504020202020204" pitchFamily="34" charset="0"/>
              </a:rPr>
              <a:t> and </a:t>
            </a:r>
            <a:r>
              <a:rPr lang="en-US" sz="1200" dirty="0" err="1">
                <a:latin typeface="Avenir Next LT Pro" panose="020B0504020202020204" pitchFamily="34" charset="0"/>
              </a:rPr>
              <a:t>gspread</a:t>
            </a:r>
            <a:r>
              <a:rPr lang="en-US" sz="1200" dirty="0">
                <a:latin typeface="Avenir Next LT Pro" panose="020B0504020202020204" pitchFamily="34" charset="0"/>
              </a:rPr>
              <a:t>, run the below.</a:t>
            </a:r>
          </a:p>
          <a:p>
            <a:pPr algn="ctr"/>
            <a:endParaRPr lang="en-US" sz="1400" dirty="0">
              <a:latin typeface="Avenir Next LT Pro" panose="020B0504020202020204" pitchFamily="34" charset="0"/>
            </a:endParaRPr>
          </a:p>
        </p:txBody>
      </p:sp>
      <p:sp>
        <p:nvSpPr>
          <p:cNvPr id="11" name="Rectangle 10">
            <a:extLst>
              <a:ext uri="{FF2B5EF4-FFF2-40B4-BE49-F238E27FC236}">
                <a16:creationId xmlns:a16="http://schemas.microsoft.com/office/drawing/2014/main" id="{6B4207BC-731A-FB21-D16E-0C9B6D0772FD}"/>
              </a:ext>
            </a:extLst>
          </p:cNvPr>
          <p:cNvSpPr/>
          <p:nvPr/>
        </p:nvSpPr>
        <p:spPr>
          <a:xfrm>
            <a:off x="1878106" y="5676760"/>
            <a:ext cx="5387788" cy="28320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rPr>
              <a:t>pip install </a:t>
            </a:r>
            <a:r>
              <a:rPr lang="en-US" sz="1400" dirty="0" err="1">
                <a:solidFill>
                  <a:schemeClr val="bg1"/>
                </a:solidFill>
                <a:latin typeface="Cascadia Mono" panose="020B0609020000020004" pitchFamily="49" charset="0"/>
                <a:ea typeface="Cascadia Mono" panose="020B0609020000020004" pitchFamily="49" charset="0"/>
                <a:cs typeface="Cascadia Mono" panose="020B0609020000020004" pitchFamily="49" charset="0"/>
              </a:rPr>
              <a:t>IPython</a:t>
            </a:r>
            <a:endParaRPr lang="en-US"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endParaRPr>
          </a:p>
        </p:txBody>
      </p:sp>
      <p:sp>
        <p:nvSpPr>
          <p:cNvPr id="12" name="Rectangle 11">
            <a:extLst>
              <a:ext uri="{FF2B5EF4-FFF2-40B4-BE49-F238E27FC236}">
                <a16:creationId xmlns:a16="http://schemas.microsoft.com/office/drawing/2014/main" id="{971D76E4-6475-D785-6924-121799DC6B4C}"/>
              </a:ext>
            </a:extLst>
          </p:cNvPr>
          <p:cNvSpPr/>
          <p:nvPr/>
        </p:nvSpPr>
        <p:spPr>
          <a:xfrm>
            <a:off x="1878106" y="6009342"/>
            <a:ext cx="5387788" cy="283201"/>
          </a:xfrm>
          <a:prstGeom prst="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rPr>
              <a:t>pip install </a:t>
            </a:r>
            <a:r>
              <a:rPr lang="en-US" sz="1400" dirty="0" err="1">
                <a:solidFill>
                  <a:schemeClr val="bg1"/>
                </a:solidFill>
                <a:latin typeface="Cascadia Mono" panose="020B0609020000020004" pitchFamily="49" charset="0"/>
                <a:ea typeface="Cascadia Mono" panose="020B0609020000020004" pitchFamily="49" charset="0"/>
                <a:cs typeface="Cascadia Mono" panose="020B0609020000020004" pitchFamily="49" charset="0"/>
              </a:rPr>
              <a:t>gspread</a:t>
            </a:r>
            <a:endParaRPr lang="en-US" sz="1400" dirty="0">
              <a:solidFill>
                <a:schemeClr val="bg1"/>
              </a:solidFill>
              <a:latin typeface="Cascadia Mono" panose="020B0609020000020004" pitchFamily="49" charset="0"/>
              <a:ea typeface="Cascadia Mono" panose="020B0609020000020004" pitchFamily="49" charset="0"/>
              <a:cs typeface="Cascadia Mono" panose="020B0609020000020004" pitchFamily="49" charset="0"/>
            </a:endParaRPr>
          </a:p>
        </p:txBody>
      </p:sp>
      <p:pic>
        <p:nvPicPr>
          <p:cNvPr id="14" name="Picture 13">
            <a:extLst>
              <a:ext uri="{FF2B5EF4-FFF2-40B4-BE49-F238E27FC236}">
                <a16:creationId xmlns:a16="http://schemas.microsoft.com/office/drawing/2014/main" id="{42847730-C671-F2F2-F8F1-CCE116CD2D81}"/>
              </a:ext>
            </a:extLst>
          </p:cNvPr>
          <p:cNvPicPr>
            <a:picLocks noChangeAspect="1"/>
          </p:cNvPicPr>
          <p:nvPr/>
        </p:nvPicPr>
        <p:blipFill>
          <a:blip r:embed="rId2"/>
          <a:stretch>
            <a:fillRect/>
          </a:stretch>
        </p:blipFill>
        <p:spPr>
          <a:xfrm>
            <a:off x="228600" y="4294752"/>
            <a:ext cx="8685631" cy="794660"/>
          </a:xfrm>
          <a:prstGeom prst="rect">
            <a:avLst/>
          </a:prstGeom>
        </p:spPr>
      </p:pic>
    </p:spTree>
    <p:extLst>
      <p:ext uri="{BB962C8B-B14F-4D97-AF65-F5344CB8AC3E}">
        <p14:creationId xmlns:p14="http://schemas.microsoft.com/office/powerpoint/2010/main" val="1844046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C8DCAD28-C851-1A67-DDB2-51F3CFF3275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DE9BF92C-600F-9243-BF99-328035E3CF86}"/>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6702B056-B48F-5DB9-9184-40D338BA1F2F}"/>
              </a:ext>
            </a:extLst>
          </p:cNvPr>
          <p:cNvSpPr>
            <a:spLocks noGrp="1"/>
          </p:cNvSpPr>
          <p:nvPr>
            <p:ph type="sldNum" sz="quarter" idx="12"/>
          </p:nvPr>
        </p:nvSpPr>
        <p:spPr/>
        <p:txBody>
          <a:bodyPr/>
          <a:lstStyle/>
          <a:p>
            <a:fld id="{0C180EDA-AC06-4A05-AEE2-6AEC9F8F8FE8}" type="slidenum">
              <a:rPr lang="en-US" smtClean="0"/>
              <a:t>26</a:t>
            </a:fld>
            <a:endParaRPr lang="en-US"/>
          </a:p>
        </p:txBody>
      </p:sp>
      <p:sp>
        <p:nvSpPr>
          <p:cNvPr id="4" name="Title 3">
            <a:extLst>
              <a:ext uri="{FF2B5EF4-FFF2-40B4-BE49-F238E27FC236}">
                <a16:creationId xmlns:a16="http://schemas.microsoft.com/office/drawing/2014/main" id="{FF0515E3-E176-ACB2-04CB-F3C401C188E9}"/>
              </a:ext>
            </a:extLst>
          </p:cNvPr>
          <p:cNvSpPr>
            <a:spLocks noGrp="1"/>
          </p:cNvSpPr>
          <p:nvPr>
            <p:ph type="title"/>
          </p:nvPr>
        </p:nvSpPr>
        <p:spPr/>
        <p:txBody>
          <a:bodyPr/>
          <a:lstStyle/>
          <a:p>
            <a:r>
              <a:rPr lang="en-US" dirty="0"/>
              <a:t>The POKER-Style Voting Script: </a:t>
            </a:r>
            <a:r>
              <a:rPr lang="en-US" b="1" dirty="0"/>
              <a:t>Notes</a:t>
            </a:r>
            <a:endParaRPr lang="en-US" dirty="0"/>
          </a:p>
        </p:txBody>
      </p:sp>
      <p:sp>
        <p:nvSpPr>
          <p:cNvPr id="5" name="Text Placeholder 4">
            <a:extLst>
              <a:ext uri="{FF2B5EF4-FFF2-40B4-BE49-F238E27FC236}">
                <a16:creationId xmlns:a16="http://schemas.microsoft.com/office/drawing/2014/main" id="{B5BFE110-034E-0C65-7C31-AC8FD659B98D}"/>
              </a:ext>
            </a:extLst>
          </p:cNvPr>
          <p:cNvSpPr>
            <a:spLocks noGrp="1"/>
          </p:cNvSpPr>
          <p:nvPr>
            <p:ph type="body" sz="quarter" idx="13"/>
          </p:nvPr>
        </p:nvSpPr>
        <p:spPr/>
        <p:txBody>
          <a:bodyPr/>
          <a:lstStyle/>
          <a:p>
            <a:endParaRPr lang="en-US"/>
          </a:p>
        </p:txBody>
      </p:sp>
      <p:sp>
        <p:nvSpPr>
          <p:cNvPr id="6" name="TextBox 5">
            <a:extLst>
              <a:ext uri="{FF2B5EF4-FFF2-40B4-BE49-F238E27FC236}">
                <a16:creationId xmlns:a16="http://schemas.microsoft.com/office/drawing/2014/main" id="{086401DB-4C39-B1D2-18D7-487962E509D0}"/>
              </a:ext>
            </a:extLst>
          </p:cNvPr>
          <p:cNvSpPr txBox="1"/>
          <p:nvPr/>
        </p:nvSpPr>
        <p:spPr>
          <a:xfrm>
            <a:off x="2125343" y="1211299"/>
            <a:ext cx="7098791" cy="430887"/>
          </a:xfrm>
          <a:prstGeom prst="rect">
            <a:avLst/>
          </a:prstGeom>
          <a:noFill/>
        </p:spPr>
        <p:txBody>
          <a:bodyPr wrap="square" rtlCol="0">
            <a:spAutoFit/>
          </a:bodyPr>
          <a:lstStyle/>
          <a:p>
            <a:r>
              <a:rPr lang="en-US" sz="1050" dirty="0">
                <a:latin typeface="Avenir Next LT Pro" panose="020B0504020202020204" pitchFamily="34" charset="0"/>
              </a:rPr>
              <a:t>Changing Monday.com column names will not affect the script’s function but changing the </a:t>
            </a:r>
          </a:p>
          <a:p>
            <a:r>
              <a:rPr lang="en-US" sz="1050" dirty="0">
                <a:latin typeface="Avenir Next LT Pro" panose="020B0504020202020204" pitchFamily="34" charset="0"/>
              </a:rPr>
              <a:t>column type or deleting and/or replacing the column will.</a:t>
            </a:r>
          </a:p>
        </p:txBody>
      </p:sp>
      <p:sp>
        <p:nvSpPr>
          <p:cNvPr id="7" name="Rectangle 6">
            <a:extLst>
              <a:ext uri="{FF2B5EF4-FFF2-40B4-BE49-F238E27FC236}">
                <a16:creationId xmlns:a16="http://schemas.microsoft.com/office/drawing/2014/main" id="{26132CE4-3632-32DD-7068-7DE982FD910A}"/>
              </a:ext>
            </a:extLst>
          </p:cNvPr>
          <p:cNvSpPr/>
          <p:nvPr/>
        </p:nvSpPr>
        <p:spPr>
          <a:xfrm>
            <a:off x="582749" y="4844812"/>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8" name="Rectangle 7">
            <a:extLst>
              <a:ext uri="{FF2B5EF4-FFF2-40B4-BE49-F238E27FC236}">
                <a16:creationId xmlns:a16="http://schemas.microsoft.com/office/drawing/2014/main" id="{CE5C02AA-8AB7-BA1B-B649-51B80CCBFE11}"/>
              </a:ext>
            </a:extLst>
          </p:cNvPr>
          <p:cNvSpPr/>
          <p:nvPr/>
        </p:nvSpPr>
        <p:spPr>
          <a:xfrm>
            <a:off x="595920" y="3915260"/>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9" name="Rectangle 8">
            <a:extLst>
              <a:ext uri="{FF2B5EF4-FFF2-40B4-BE49-F238E27FC236}">
                <a16:creationId xmlns:a16="http://schemas.microsoft.com/office/drawing/2014/main" id="{192BC994-3398-0C54-2E33-CFE0692994E5}"/>
              </a:ext>
            </a:extLst>
          </p:cNvPr>
          <p:cNvSpPr/>
          <p:nvPr/>
        </p:nvSpPr>
        <p:spPr>
          <a:xfrm>
            <a:off x="595920" y="2985708"/>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0" name="Rectangle 9">
            <a:extLst>
              <a:ext uri="{FF2B5EF4-FFF2-40B4-BE49-F238E27FC236}">
                <a16:creationId xmlns:a16="http://schemas.microsoft.com/office/drawing/2014/main" id="{EB38F20D-5531-656D-EA71-6F4E658CE2CA}"/>
              </a:ext>
            </a:extLst>
          </p:cNvPr>
          <p:cNvSpPr/>
          <p:nvPr/>
        </p:nvSpPr>
        <p:spPr>
          <a:xfrm>
            <a:off x="595920" y="2056157"/>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latin typeface="Avenir Next LT Pro Demi" panose="020B0704020202020204" pitchFamily="34" charset="0"/>
            </a:endParaRPr>
          </a:p>
        </p:txBody>
      </p:sp>
      <p:sp>
        <p:nvSpPr>
          <p:cNvPr id="11" name="Rectangle 10">
            <a:extLst>
              <a:ext uri="{FF2B5EF4-FFF2-40B4-BE49-F238E27FC236}">
                <a16:creationId xmlns:a16="http://schemas.microsoft.com/office/drawing/2014/main" id="{0C5C47DA-1F5A-EE8F-9832-6AD00964FAFA}"/>
              </a:ext>
            </a:extLst>
          </p:cNvPr>
          <p:cNvSpPr/>
          <p:nvPr/>
        </p:nvSpPr>
        <p:spPr>
          <a:xfrm>
            <a:off x="582749" y="1142392"/>
            <a:ext cx="1463040" cy="54864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2" name="TextBox 11">
            <a:extLst>
              <a:ext uri="{FF2B5EF4-FFF2-40B4-BE49-F238E27FC236}">
                <a16:creationId xmlns:a16="http://schemas.microsoft.com/office/drawing/2014/main" id="{72BA1A5F-06D9-FBDC-723A-23DE20FE7CCA}"/>
              </a:ext>
            </a:extLst>
          </p:cNvPr>
          <p:cNvSpPr txBox="1"/>
          <p:nvPr/>
        </p:nvSpPr>
        <p:spPr>
          <a:xfrm>
            <a:off x="771825" y="3097301"/>
            <a:ext cx="1220751" cy="307777"/>
          </a:xfrm>
          <a:prstGeom prst="rect">
            <a:avLst/>
          </a:prstGeom>
          <a:noFill/>
          <a:effectLst/>
        </p:spPr>
        <p:txBody>
          <a:bodyPr wrap="square" rtlCol="0">
            <a:spAutoFit/>
          </a:bodyPr>
          <a:lstStyle/>
          <a:p>
            <a:pPr algn="ctr"/>
            <a:r>
              <a:rPr lang="en-US" sz="1400" b="1" dirty="0">
                <a:solidFill>
                  <a:schemeClr val="bg1"/>
                </a:solidFill>
                <a:latin typeface="Avenir Next LT Pro" panose="020B0504020202020204" pitchFamily="34" charset="0"/>
              </a:rPr>
              <a:t>Google API</a:t>
            </a:r>
          </a:p>
        </p:txBody>
      </p:sp>
      <p:sp>
        <p:nvSpPr>
          <p:cNvPr id="14" name="TextBox 13">
            <a:extLst>
              <a:ext uri="{FF2B5EF4-FFF2-40B4-BE49-F238E27FC236}">
                <a16:creationId xmlns:a16="http://schemas.microsoft.com/office/drawing/2014/main" id="{3BA77CB7-4F2A-9380-45AE-2DCF26AD2F64}"/>
              </a:ext>
            </a:extLst>
          </p:cNvPr>
          <p:cNvSpPr txBox="1"/>
          <p:nvPr/>
        </p:nvSpPr>
        <p:spPr>
          <a:xfrm>
            <a:off x="662304" y="1167812"/>
            <a:ext cx="1330272" cy="523220"/>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Monday.com Columns</a:t>
            </a:r>
            <a:endParaRPr lang="en-US" b="1" dirty="0">
              <a:solidFill>
                <a:schemeClr val="bg1"/>
              </a:solidFill>
              <a:latin typeface="Avenir Next LT Pro" panose="020B0504020202020204" pitchFamily="34" charset="0"/>
            </a:endParaRPr>
          </a:p>
        </p:txBody>
      </p:sp>
      <p:sp>
        <p:nvSpPr>
          <p:cNvPr id="15" name="TextBox 14">
            <a:extLst>
              <a:ext uri="{FF2B5EF4-FFF2-40B4-BE49-F238E27FC236}">
                <a16:creationId xmlns:a16="http://schemas.microsoft.com/office/drawing/2014/main" id="{ED18DD75-6DC2-39D3-D55A-B94804C2341D}"/>
              </a:ext>
            </a:extLst>
          </p:cNvPr>
          <p:cNvSpPr txBox="1"/>
          <p:nvPr/>
        </p:nvSpPr>
        <p:spPr>
          <a:xfrm>
            <a:off x="621882" y="4013956"/>
            <a:ext cx="1411115" cy="307777"/>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Plot Pop-ups</a:t>
            </a:r>
          </a:p>
        </p:txBody>
      </p:sp>
      <p:sp>
        <p:nvSpPr>
          <p:cNvPr id="16" name="TextBox 15">
            <a:extLst>
              <a:ext uri="{FF2B5EF4-FFF2-40B4-BE49-F238E27FC236}">
                <a16:creationId xmlns:a16="http://schemas.microsoft.com/office/drawing/2014/main" id="{3DB257EF-C6AB-826B-A092-11A129DA365C}"/>
              </a:ext>
            </a:extLst>
          </p:cNvPr>
          <p:cNvSpPr txBox="1"/>
          <p:nvPr/>
        </p:nvSpPr>
        <p:spPr>
          <a:xfrm>
            <a:off x="655542" y="4958099"/>
            <a:ext cx="1302993" cy="307777"/>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GitHub</a:t>
            </a:r>
          </a:p>
        </p:txBody>
      </p:sp>
      <p:sp>
        <p:nvSpPr>
          <p:cNvPr id="17" name="TextBox 16">
            <a:extLst>
              <a:ext uri="{FF2B5EF4-FFF2-40B4-BE49-F238E27FC236}">
                <a16:creationId xmlns:a16="http://schemas.microsoft.com/office/drawing/2014/main" id="{E12B9542-1231-6449-0672-90C49731C3F2}"/>
              </a:ext>
            </a:extLst>
          </p:cNvPr>
          <p:cNvSpPr txBox="1"/>
          <p:nvPr/>
        </p:nvSpPr>
        <p:spPr>
          <a:xfrm>
            <a:off x="2125342" y="2070159"/>
            <a:ext cx="7098791" cy="577081"/>
          </a:xfrm>
          <a:prstGeom prst="rect">
            <a:avLst/>
          </a:prstGeom>
          <a:noFill/>
        </p:spPr>
        <p:txBody>
          <a:bodyPr wrap="square" rtlCol="0">
            <a:spAutoFit/>
          </a:bodyPr>
          <a:lstStyle/>
          <a:p>
            <a:r>
              <a:rPr lang="en-US" sz="1050" dirty="0">
                <a:latin typeface="Avenir Next LT Pro" panose="020B0504020202020204" pitchFamily="34" charset="0"/>
              </a:rPr>
              <a:t>API keys should be treated as sensitive information, as with an API key, anyone can </a:t>
            </a:r>
          </a:p>
          <a:p>
            <a:r>
              <a:rPr lang="en-US" sz="1050" dirty="0">
                <a:latin typeface="Avenir Next LT Pro" panose="020B0504020202020204" pitchFamily="34" charset="0"/>
              </a:rPr>
              <a:t>pull or push data to/from the Monday.com/Google Sheets/GitHub account the key belongs to. </a:t>
            </a:r>
          </a:p>
          <a:p>
            <a:r>
              <a:rPr lang="en-US" sz="1050" dirty="0">
                <a:latin typeface="Avenir Next LT Pro" panose="020B0504020202020204" pitchFamily="34" charset="0"/>
              </a:rPr>
              <a:t>The same goes for .</a:t>
            </a:r>
            <a:r>
              <a:rPr lang="en-US" sz="1050" dirty="0" err="1">
                <a:latin typeface="Avenir Next LT Pro" panose="020B0504020202020204" pitchFamily="34" charset="0"/>
              </a:rPr>
              <a:t>json</a:t>
            </a:r>
            <a:r>
              <a:rPr lang="en-US" sz="1050" dirty="0">
                <a:latin typeface="Avenir Next LT Pro" panose="020B0504020202020204" pitchFamily="34" charset="0"/>
              </a:rPr>
              <a:t> files, although not nearly as serious</a:t>
            </a:r>
          </a:p>
        </p:txBody>
      </p:sp>
      <p:sp>
        <p:nvSpPr>
          <p:cNvPr id="19" name="TextBox 18">
            <a:extLst>
              <a:ext uri="{FF2B5EF4-FFF2-40B4-BE49-F238E27FC236}">
                <a16:creationId xmlns:a16="http://schemas.microsoft.com/office/drawing/2014/main" id="{2A3484C2-2AFE-FE1D-FEAE-1504DAF84BD5}"/>
              </a:ext>
            </a:extLst>
          </p:cNvPr>
          <p:cNvSpPr txBox="1"/>
          <p:nvPr/>
        </p:nvSpPr>
        <p:spPr>
          <a:xfrm>
            <a:off x="662304" y="2161781"/>
            <a:ext cx="1330272" cy="307777"/>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API Keys</a:t>
            </a:r>
            <a:endParaRPr lang="en-US" b="1" dirty="0">
              <a:solidFill>
                <a:schemeClr val="bg1"/>
              </a:solidFill>
              <a:latin typeface="Avenir Next LT Pro" panose="020B0504020202020204" pitchFamily="34" charset="0"/>
            </a:endParaRPr>
          </a:p>
        </p:txBody>
      </p:sp>
      <p:sp>
        <p:nvSpPr>
          <p:cNvPr id="20" name="TextBox 19">
            <a:extLst>
              <a:ext uri="{FF2B5EF4-FFF2-40B4-BE49-F238E27FC236}">
                <a16:creationId xmlns:a16="http://schemas.microsoft.com/office/drawing/2014/main" id="{42E85A91-A747-CBC8-2DDB-25B7AD0F0A01}"/>
              </a:ext>
            </a:extLst>
          </p:cNvPr>
          <p:cNvSpPr txBox="1"/>
          <p:nvPr/>
        </p:nvSpPr>
        <p:spPr>
          <a:xfrm>
            <a:off x="2125342" y="2912670"/>
            <a:ext cx="7098791" cy="715581"/>
          </a:xfrm>
          <a:prstGeom prst="rect">
            <a:avLst/>
          </a:prstGeom>
          <a:noFill/>
        </p:spPr>
        <p:txBody>
          <a:bodyPr wrap="square" rtlCol="0">
            <a:spAutoFit/>
          </a:bodyPr>
          <a:lstStyle/>
          <a:p>
            <a:r>
              <a:rPr lang="en-US" sz="1050" dirty="0">
                <a:latin typeface="Avenir Next LT Pro" panose="020B0504020202020204" pitchFamily="34" charset="0"/>
              </a:rPr>
              <a:t>Google API is done through sharing the targeted documents with google services account, so</a:t>
            </a:r>
          </a:p>
          <a:p>
            <a:r>
              <a:rPr lang="en-US" sz="1050" dirty="0">
                <a:latin typeface="Avenir Next LT Pro" panose="020B0504020202020204" pitchFamily="34" charset="0"/>
              </a:rPr>
              <a:t>the google sheet that collects votes from the google form is shared with:</a:t>
            </a:r>
          </a:p>
          <a:p>
            <a:r>
              <a:rPr lang="en-US" sz="900" dirty="0">
                <a:latin typeface="Cascadia Mono" panose="020B0609020000020004" pitchFamily="49" charset="0"/>
                <a:ea typeface="Cascadia Mono" panose="020B0609020000020004" pitchFamily="49" charset="0"/>
                <a:cs typeface="Cascadia Mono" panose="020B0609020000020004" pitchFamily="49" charset="0"/>
              </a:rPr>
              <a:t>hops-ticket-tracker@hops-project-tickets.iam.gserviceaccount.com</a:t>
            </a:r>
          </a:p>
          <a:p>
            <a:r>
              <a:rPr lang="en-US" sz="1050" dirty="0">
                <a:latin typeface="Avenir Next LT Pro" panose="020B0504020202020204" pitchFamily="34" charset="0"/>
              </a:rPr>
              <a:t>The API keys, tokens, client ID’s, and other information should be in the hands of the administrator, not public</a:t>
            </a:r>
          </a:p>
        </p:txBody>
      </p:sp>
      <p:sp>
        <p:nvSpPr>
          <p:cNvPr id="21" name="TextBox 20">
            <a:extLst>
              <a:ext uri="{FF2B5EF4-FFF2-40B4-BE49-F238E27FC236}">
                <a16:creationId xmlns:a16="http://schemas.microsoft.com/office/drawing/2014/main" id="{C92A9123-8861-A22F-ED03-2581596F2F30}"/>
              </a:ext>
            </a:extLst>
          </p:cNvPr>
          <p:cNvSpPr txBox="1"/>
          <p:nvPr/>
        </p:nvSpPr>
        <p:spPr>
          <a:xfrm>
            <a:off x="2116376" y="3960095"/>
            <a:ext cx="7098791" cy="415498"/>
          </a:xfrm>
          <a:prstGeom prst="rect">
            <a:avLst/>
          </a:prstGeom>
          <a:noFill/>
        </p:spPr>
        <p:txBody>
          <a:bodyPr wrap="square" rtlCol="0">
            <a:spAutoFit/>
          </a:bodyPr>
          <a:lstStyle/>
          <a:p>
            <a:r>
              <a:rPr lang="en-US" sz="1050" dirty="0">
                <a:latin typeface="Avenir Next LT Pro" panose="020B0504020202020204" pitchFamily="34" charset="0"/>
              </a:rPr>
              <a:t>While running the script, two plots will appear as HTML file viewers. Each will pause the code until the image</a:t>
            </a:r>
          </a:p>
          <a:p>
            <a:r>
              <a:rPr lang="en-US" sz="1050" dirty="0">
                <a:latin typeface="Avenir Next LT Pro" panose="020B0504020202020204" pitchFamily="34" charset="0"/>
              </a:rPr>
              <a:t>is closed. This functions to bypass </a:t>
            </a:r>
            <a:r>
              <a:rPr lang="en-US" sz="1050" dirty="0" err="1">
                <a:latin typeface="Avenir Next LT Pro" panose="020B0504020202020204" pitchFamily="34" charset="0"/>
              </a:rPr>
              <a:t>Monday.com’s</a:t>
            </a:r>
            <a:r>
              <a:rPr lang="en-US" sz="1050" dirty="0">
                <a:latin typeface="Avenir Next LT Pro" panose="020B0504020202020204" pitchFamily="34" charset="0"/>
              </a:rPr>
              <a:t> loading time for viewing linked plots for in-meeting discussion</a:t>
            </a:r>
          </a:p>
        </p:txBody>
      </p:sp>
      <p:sp>
        <p:nvSpPr>
          <p:cNvPr id="23" name="TextBox 22">
            <a:extLst>
              <a:ext uri="{FF2B5EF4-FFF2-40B4-BE49-F238E27FC236}">
                <a16:creationId xmlns:a16="http://schemas.microsoft.com/office/drawing/2014/main" id="{31389E1E-60A0-6DE3-3EC7-FAA9D8FB778E}"/>
              </a:ext>
            </a:extLst>
          </p:cNvPr>
          <p:cNvSpPr txBox="1"/>
          <p:nvPr/>
        </p:nvSpPr>
        <p:spPr>
          <a:xfrm>
            <a:off x="2116375" y="4831028"/>
            <a:ext cx="7098791" cy="577081"/>
          </a:xfrm>
          <a:prstGeom prst="rect">
            <a:avLst/>
          </a:prstGeom>
          <a:noFill/>
        </p:spPr>
        <p:txBody>
          <a:bodyPr wrap="square" rtlCol="0">
            <a:spAutoFit/>
          </a:bodyPr>
          <a:lstStyle/>
          <a:p>
            <a:r>
              <a:rPr lang="en-US" sz="1050" dirty="0">
                <a:latin typeface="Avenir Next LT Pro" panose="020B0504020202020204" pitchFamily="34" charset="0"/>
              </a:rPr>
              <a:t>The images are all hosted on my personal GitHub account, in the LKCM plots repository. Here you can find </a:t>
            </a:r>
          </a:p>
          <a:p>
            <a:r>
              <a:rPr lang="en-US" sz="1050" dirty="0">
                <a:latin typeface="Avenir Next LT Pro" panose="020B0504020202020204" pitchFamily="34" charset="0"/>
              </a:rPr>
              <a:t>every project that has been voted on, although duplicates replace if the code was run multiple times in</a:t>
            </a:r>
          </a:p>
          <a:p>
            <a:r>
              <a:rPr lang="en-US" sz="1050" dirty="0">
                <a:latin typeface="Avenir Next LT Pro" panose="020B0504020202020204" pitchFamily="34" charset="0"/>
              </a:rPr>
              <a:t>one voting cycle: </a:t>
            </a:r>
            <a:r>
              <a:rPr lang="en-US" sz="1050" dirty="0">
                <a:latin typeface="Avenir Next LT Pro" panose="020B0504020202020204" pitchFamily="34" charset="0"/>
                <a:hlinkClick r:id="rId2"/>
              </a:rPr>
              <a:t>https://github.com/jamburs/LKCM_HOPS_Plots/tree/main/plots</a:t>
            </a:r>
            <a:endParaRPr lang="en-US" sz="1050" dirty="0">
              <a:latin typeface="Avenir Next LT Pro" panose="020B0504020202020204" pitchFamily="34" charset="0"/>
            </a:endParaRPr>
          </a:p>
        </p:txBody>
      </p:sp>
      <p:sp>
        <p:nvSpPr>
          <p:cNvPr id="13" name="TextBox 12">
            <a:extLst>
              <a:ext uri="{FF2B5EF4-FFF2-40B4-BE49-F238E27FC236}">
                <a16:creationId xmlns:a16="http://schemas.microsoft.com/office/drawing/2014/main" id="{D76C3B3C-AE2C-BE18-7533-A61FC6063199}"/>
              </a:ext>
            </a:extLst>
          </p:cNvPr>
          <p:cNvSpPr txBox="1"/>
          <p:nvPr/>
        </p:nvSpPr>
        <p:spPr>
          <a:xfrm>
            <a:off x="441781" y="5863632"/>
            <a:ext cx="8260439" cy="253916"/>
          </a:xfrm>
          <a:prstGeom prst="rect">
            <a:avLst/>
          </a:prstGeom>
          <a:noFill/>
        </p:spPr>
        <p:txBody>
          <a:bodyPr wrap="square" rtlCol="0">
            <a:spAutoFit/>
          </a:bodyPr>
          <a:lstStyle/>
          <a:p>
            <a:pPr algn="ctr"/>
            <a:r>
              <a:rPr lang="en-US" sz="1050" dirty="0"/>
              <a:t>For any issues with the script, APIs or anything else, feel free to reach out to Jack Sharp: </a:t>
            </a:r>
            <a:r>
              <a:rPr lang="en-US" sz="1050" i="1" dirty="0"/>
              <a:t>sharpj@uchicago.edu </a:t>
            </a:r>
            <a:r>
              <a:rPr lang="en-US" sz="1050" dirty="0"/>
              <a:t>| </a:t>
            </a:r>
            <a:r>
              <a:rPr lang="en-US" sz="1050" i="1" dirty="0"/>
              <a:t>jack.a.sharp2@gmail.com</a:t>
            </a:r>
          </a:p>
        </p:txBody>
      </p:sp>
    </p:spTree>
    <p:extLst>
      <p:ext uri="{BB962C8B-B14F-4D97-AF65-F5344CB8AC3E}">
        <p14:creationId xmlns:p14="http://schemas.microsoft.com/office/powerpoint/2010/main" val="137539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22D2B-5E6B-F5DA-69A3-23F64E25E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074C27-A877-E4E8-A871-09354D37AD6B}"/>
              </a:ext>
            </a:extLst>
          </p:cNvPr>
          <p:cNvSpPr>
            <a:spLocks noGrp="1"/>
          </p:cNvSpPr>
          <p:nvPr>
            <p:ph type="ctrTitle"/>
          </p:nvPr>
        </p:nvSpPr>
        <p:spPr>
          <a:xfrm>
            <a:off x="0" y="1540900"/>
            <a:ext cx="9144000" cy="914698"/>
          </a:xfrm>
        </p:spPr>
        <p:txBody>
          <a:bodyPr/>
          <a:lstStyle/>
          <a:p>
            <a:r>
              <a:rPr lang="en-US" b="1" cap="none" dirty="0"/>
              <a:t>ADMIN SOP –</a:t>
            </a:r>
            <a:r>
              <a:rPr lang="en-US" cap="none" dirty="0"/>
              <a:t> Meeting Use</a:t>
            </a:r>
          </a:p>
        </p:txBody>
      </p:sp>
      <p:sp>
        <p:nvSpPr>
          <p:cNvPr id="3" name="Date Placeholder 2">
            <a:extLst>
              <a:ext uri="{FF2B5EF4-FFF2-40B4-BE49-F238E27FC236}">
                <a16:creationId xmlns:a16="http://schemas.microsoft.com/office/drawing/2014/main" id="{FD26D277-EF80-E177-6B77-1E9E82C27C86}"/>
              </a:ext>
            </a:extLst>
          </p:cNvPr>
          <p:cNvSpPr>
            <a:spLocks noGrp="1"/>
          </p:cNvSpPr>
          <p:nvPr>
            <p:ph type="dt" sz="half" idx="2"/>
          </p:nvPr>
        </p:nvSpPr>
        <p:spPr/>
        <p:txBody>
          <a:bodyPr/>
          <a:lstStyle/>
          <a:p>
            <a:fld id="{1A2A480F-D9AF-4259-8877-4AC13DB86549}" type="datetime7">
              <a:rPr lang="en-US" smtClean="0"/>
              <a:t>Aug-25</a:t>
            </a:fld>
            <a:endParaRPr lang="en-US"/>
          </a:p>
        </p:txBody>
      </p:sp>
      <p:sp>
        <p:nvSpPr>
          <p:cNvPr id="4" name="Slide Number Placeholder 3">
            <a:extLst>
              <a:ext uri="{FF2B5EF4-FFF2-40B4-BE49-F238E27FC236}">
                <a16:creationId xmlns:a16="http://schemas.microsoft.com/office/drawing/2014/main" id="{47BE883D-FC47-650A-063F-83BD82AF8D67}"/>
              </a:ext>
            </a:extLst>
          </p:cNvPr>
          <p:cNvSpPr>
            <a:spLocks noGrp="1"/>
          </p:cNvSpPr>
          <p:nvPr>
            <p:ph type="sldNum" sz="quarter" idx="4"/>
          </p:nvPr>
        </p:nvSpPr>
        <p:spPr/>
        <p:txBody>
          <a:bodyPr/>
          <a:lstStyle/>
          <a:p>
            <a:fld id="{0C180EDA-AC06-4A05-AEE2-6AEC9F8F8FE8}" type="slidenum">
              <a:rPr lang="en-US" smtClean="0"/>
              <a:t>27</a:t>
            </a:fld>
            <a:endParaRPr lang="en-US"/>
          </a:p>
        </p:txBody>
      </p:sp>
      <p:sp>
        <p:nvSpPr>
          <p:cNvPr id="5" name="Rectangle 4">
            <a:hlinkClick r:id="rId2" action="ppaction://hlinksldjump" highlightClick="1"/>
            <a:extLst>
              <a:ext uri="{FF2B5EF4-FFF2-40B4-BE49-F238E27FC236}">
                <a16:creationId xmlns:a16="http://schemas.microsoft.com/office/drawing/2014/main" id="{6A2A38CE-80DE-43B6-B779-A55AFAAC64ED}"/>
              </a:ext>
            </a:extLst>
          </p:cNvPr>
          <p:cNvSpPr/>
          <p:nvPr/>
        </p:nvSpPr>
        <p:spPr>
          <a:xfrm>
            <a:off x="113307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Pre-Script Checkup</a:t>
            </a:r>
          </a:p>
        </p:txBody>
      </p:sp>
      <p:sp>
        <p:nvSpPr>
          <p:cNvPr id="6" name="Rectangle 5">
            <a:hlinkClick r:id="rId3" action="ppaction://hlinksldjump" highlightClick="1"/>
            <a:extLst>
              <a:ext uri="{FF2B5EF4-FFF2-40B4-BE49-F238E27FC236}">
                <a16:creationId xmlns:a16="http://schemas.microsoft.com/office/drawing/2014/main" id="{4754B127-346B-8215-BC58-66F725F94B30}"/>
              </a:ext>
            </a:extLst>
          </p:cNvPr>
          <p:cNvSpPr/>
          <p:nvPr/>
        </p:nvSpPr>
        <p:spPr>
          <a:xfrm>
            <a:off x="365760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When to Run the Script</a:t>
            </a:r>
          </a:p>
        </p:txBody>
      </p:sp>
      <p:sp>
        <p:nvSpPr>
          <p:cNvPr id="7" name="Rectangle 6">
            <a:hlinkClick r:id="rId4" action="ppaction://hlinksldjump" highlightClick="1"/>
            <a:extLst>
              <a:ext uri="{FF2B5EF4-FFF2-40B4-BE49-F238E27FC236}">
                <a16:creationId xmlns:a16="http://schemas.microsoft.com/office/drawing/2014/main" id="{DDA19CEC-0723-E432-3AA1-463AF9013B1E}"/>
              </a:ext>
            </a:extLst>
          </p:cNvPr>
          <p:cNvSpPr/>
          <p:nvPr/>
        </p:nvSpPr>
        <p:spPr>
          <a:xfrm>
            <a:off x="618213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Meeting Functionality</a:t>
            </a:r>
          </a:p>
        </p:txBody>
      </p:sp>
    </p:spTree>
    <p:extLst>
      <p:ext uri="{BB962C8B-B14F-4D97-AF65-F5344CB8AC3E}">
        <p14:creationId xmlns:p14="http://schemas.microsoft.com/office/powerpoint/2010/main" val="3623913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A95D9-59FF-EB01-718E-FAD683E0C890}"/>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0A2E24BD-6718-DCBE-2188-EE700E31B4E7}"/>
              </a:ext>
            </a:extLst>
          </p:cNvPr>
          <p:cNvSpPr>
            <a:spLocks noGrp="1"/>
          </p:cNvSpPr>
          <p:nvPr>
            <p:ph type="dt" sz="half" idx="10"/>
          </p:nvPr>
        </p:nvSpPr>
        <p:spPr>
          <a:xfrm>
            <a:off x="3771900" y="6530979"/>
            <a:ext cx="1600200" cy="365125"/>
          </a:xfrm>
        </p:spPr>
        <p:txBody>
          <a:bodyPr vert="horz" lIns="91440" tIns="45720" rIns="91440" bIns="45720" rtlCol="0" anchor="ctr">
            <a:normAutofit/>
          </a:bodyPr>
          <a:lstStyle/>
          <a:p>
            <a:pPr>
              <a:spcAft>
                <a:spcPts val="600"/>
              </a:spcAft>
            </a:pPr>
            <a:fld id="{238B440C-3487-416D-B697-3BF196CCA153}" type="datetime7">
              <a:rPr lang="en-US" smtClean="0"/>
              <a:pPr>
                <a:spcAft>
                  <a:spcPts val="600"/>
                </a:spcAft>
              </a:pPr>
              <a:t>Aug-25</a:t>
            </a:fld>
            <a:endParaRPr lang="en-US"/>
          </a:p>
        </p:txBody>
      </p:sp>
      <p:sp>
        <p:nvSpPr>
          <p:cNvPr id="3" name="Slide Number Placeholder 2">
            <a:extLst>
              <a:ext uri="{FF2B5EF4-FFF2-40B4-BE49-F238E27FC236}">
                <a16:creationId xmlns:a16="http://schemas.microsoft.com/office/drawing/2014/main" id="{5AE3B462-E68F-ACAC-DC54-69BB105EC79D}"/>
              </a:ext>
            </a:extLst>
          </p:cNvPr>
          <p:cNvSpPr>
            <a:spLocks noGrp="1"/>
          </p:cNvSpPr>
          <p:nvPr>
            <p:ph type="sldNum" sz="quarter" idx="12"/>
          </p:nvPr>
        </p:nvSpPr>
        <p:spPr>
          <a:xfrm>
            <a:off x="8485631" y="6530979"/>
            <a:ext cx="457557" cy="365125"/>
          </a:xfrm>
        </p:spPr>
        <p:txBody>
          <a:bodyPr vert="horz" lIns="91440" tIns="45720" rIns="91440" bIns="45720" rtlCol="0" anchor="ctr">
            <a:normAutofit/>
          </a:bodyPr>
          <a:lstStyle/>
          <a:p>
            <a:pPr>
              <a:spcAft>
                <a:spcPts val="600"/>
              </a:spcAft>
            </a:pPr>
            <a:fld id="{0C180EDA-AC06-4A05-AEE2-6AEC9F8F8FE8}" type="slidenum">
              <a:rPr lang="en-US" smtClean="0"/>
              <a:pPr>
                <a:spcAft>
                  <a:spcPts val="600"/>
                </a:spcAft>
              </a:pPr>
              <a:t>28</a:t>
            </a:fld>
            <a:endParaRPr lang="en-US"/>
          </a:p>
        </p:txBody>
      </p:sp>
      <p:sp>
        <p:nvSpPr>
          <p:cNvPr id="4" name="Title 3">
            <a:extLst>
              <a:ext uri="{FF2B5EF4-FFF2-40B4-BE49-F238E27FC236}">
                <a16:creationId xmlns:a16="http://schemas.microsoft.com/office/drawing/2014/main" id="{BE9E563F-555D-1299-A690-8960D237112E}"/>
              </a:ext>
            </a:extLst>
          </p:cNvPr>
          <p:cNvSpPr>
            <a:spLocks noGrp="1"/>
          </p:cNvSpPr>
          <p:nvPr>
            <p:ph type="title"/>
          </p:nvPr>
        </p:nvSpPr>
        <p:spPr>
          <a:xfrm>
            <a:off x="228601" y="50801"/>
            <a:ext cx="7900416" cy="794660"/>
          </a:xfrm>
        </p:spPr>
        <p:txBody>
          <a:bodyPr vert="horz" lIns="91440" tIns="45720" rIns="91440" bIns="45720" rtlCol="0" anchor="ctr">
            <a:normAutofit/>
          </a:bodyPr>
          <a:lstStyle/>
          <a:p>
            <a:r>
              <a:rPr lang="en-US" b="0" i="0" kern="1200" cap="all" baseline="0" dirty="0">
                <a:latin typeface="Avenir Next LT Pro" panose="020B0504020202020204" pitchFamily="34" charset="0"/>
                <a:ea typeface="+mj-ea"/>
                <a:cs typeface="+mj-cs"/>
              </a:rPr>
              <a:t>Meeting Use: </a:t>
            </a:r>
            <a:r>
              <a:rPr lang="en-US" b="1" i="0" kern="1200" cap="all" baseline="0" dirty="0">
                <a:latin typeface="Avenir Next LT Pro" panose="020B0504020202020204" pitchFamily="34" charset="0"/>
                <a:ea typeface="+mj-ea"/>
                <a:cs typeface="+mj-cs"/>
              </a:rPr>
              <a:t>Pre-Script Checkup</a:t>
            </a:r>
          </a:p>
        </p:txBody>
      </p:sp>
      <p:sp>
        <p:nvSpPr>
          <p:cNvPr id="12" name="Text Placeholder 5">
            <a:extLst>
              <a:ext uri="{FF2B5EF4-FFF2-40B4-BE49-F238E27FC236}">
                <a16:creationId xmlns:a16="http://schemas.microsoft.com/office/drawing/2014/main" id="{2F9818C6-77F4-FA69-6D7D-51F41A31431F}"/>
              </a:ext>
            </a:extLst>
          </p:cNvPr>
          <p:cNvSpPr>
            <a:spLocks noGrp="1"/>
          </p:cNvSpPr>
          <p:nvPr>
            <p:ph type="body" sz="quarter" idx="14"/>
          </p:nvPr>
        </p:nvSpPr>
        <p:spPr>
          <a:xfrm>
            <a:off x="228600" y="6339997"/>
            <a:ext cx="8686799" cy="190982"/>
          </a:xfrm>
        </p:spPr>
        <p:txBody>
          <a:bodyPr/>
          <a:lstStyle/>
          <a:p>
            <a:endParaRPr lang="en-US"/>
          </a:p>
        </p:txBody>
      </p:sp>
      <p:graphicFrame>
        <p:nvGraphicFramePr>
          <p:cNvPr id="8" name="TextBox 5">
            <a:extLst>
              <a:ext uri="{FF2B5EF4-FFF2-40B4-BE49-F238E27FC236}">
                <a16:creationId xmlns:a16="http://schemas.microsoft.com/office/drawing/2014/main" id="{E2B2DC7C-2F0B-1B19-AC09-3B42796B49C4}"/>
              </a:ext>
            </a:extLst>
          </p:cNvPr>
          <p:cNvGraphicFramePr/>
          <p:nvPr>
            <p:extLst>
              <p:ext uri="{D42A27DB-BD31-4B8C-83A1-F6EECF244321}">
                <p14:modId xmlns:p14="http://schemas.microsoft.com/office/powerpoint/2010/main" val="3941667607"/>
              </p:ext>
            </p:extLst>
          </p:nvPr>
        </p:nvGraphicFramePr>
        <p:xfrm>
          <a:off x="228600" y="1028700"/>
          <a:ext cx="8686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9106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E9B211C5-5F68-747C-7836-C67D782ECAD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BECDA6F-C532-D477-C9E6-03EF1FFD370D}"/>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4425559E-ABB8-3DA9-73B4-7CDC959053C1}"/>
              </a:ext>
            </a:extLst>
          </p:cNvPr>
          <p:cNvSpPr>
            <a:spLocks noGrp="1"/>
          </p:cNvSpPr>
          <p:nvPr>
            <p:ph type="sldNum" sz="quarter" idx="12"/>
          </p:nvPr>
        </p:nvSpPr>
        <p:spPr/>
        <p:txBody>
          <a:bodyPr/>
          <a:lstStyle/>
          <a:p>
            <a:fld id="{0C180EDA-AC06-4A05-AEE2-6AEC9F8F8FE8}" type="slidenum">
              <a:rPr lang="en-US" smtClean="0"/>
              <a:t>29</a:t>
            </a:fld>
            <a:endParaRPr lang="en-US"/>
          </a:p>
        </p:txBody>
      </p:sp>
      <p:sp>
        <p:nvSpPr>
          <p:cNvPr id="4" name="Title 3">
            <a:extLst>
              <a:ext uri="{FF2B5EF4-FFF2-40B4-BE49-F238E27FC236}">
                <a16:creationId xmlns:a16="http://schemas.microsoft.com/office/drawing/2014/main" id="{48ACC1CE-748E-B0A0-3987-BF9976A047A0}"/>
              </a:ext>
            </a:extLst>
          </p:cNvPr>
          <p:cNvSpPr>
            <a:spLocks noGrp="1"/>
          </p:cNvSpPr>
          <p:nvPr>
            <p:ph type="title"/>
          </p:nvPr>
        </p:nvSpPr>
        <p:spPr/>
        <p:txBody>
          <a:bodyPr/>
          <a:lstStyle/>
          <a:p>
            <a:r>
              <a:rPr lang="en-US" dirty="0"/>
              <a:t>Meeting Use: </a:t>
            </a:r>
            <a:r>
              <a:rPr lang="en-US" b="1" dirty="0"/>
              <a:t>When to Run the Script</a:t>
            </a:r>
            <a:endParaRPr lang="en-US" dirty="0"/>
          </a:p>
        </p:txBody>
      </p:sp>
      <p:sp>
        <p:nvSpPr>
          <p:cNvPr id="5" name="Text Placeholder 4">
            <a:extLst>
              <a:ext uri="{FF2B5EF4-FFF2-40B4-BE49-F238E27FC236}">
                <a16:creationId xmlns:a16="http://schemas.microsoft.com/office/drawing/2014/main" id="{9A7339CD-6EB2-422F-FA3B-481A334B1C30}"/>
              </a:ext>
            </a:extLst>
          </p:cNvPr>
          <p:cNvSpPr>
            <a:spLocks noGrp="1"/>
          </p:cNvSpPr>
          <p:nvPr>
            <p:ph type="body" sz="quarter" idx="13"/>
          </p:nvPr>
        </p:nvSpPr>
        <p:spPr/>
        <p:txBody>
          <a:bodyPr/>
          <a:lstStyle/>
          <a:p>
            <a:endParaRPr lang="en-US"/>
          </a:p>
        </p:txBody>
      </p:sp>
      <p:sp>
        <p:nvSpPr>
          <p:cNvPr id="7" name="TextBox 6">
            <a:extLst>
              <a:ext uri="{FF2B5EF4-FFF2-40B4-BE49-F238E27FC236}">
                <a16:creationId xmlns:a16="http://schemas.microsoft.com/office/drawing/2014/main" id="{8C30896D-B29B-8669-2FFF-895F29D87B60}"/>
              </a:ext>
            </a:extLst>
          </p:cNvPr>
          <p:cNvSpPr txBox="1"/>
          <p:nvPr/>
        </p:nvSpPr>
        <p:spPr>
          <a:xfrm>
            <a:off x="1376081" y="1506071"/>
            <a:ext cx="6391835" cy="1754326"/>
          </a:xfrm>
          <a:prstGeom prst="rect">
            <a:avLst/>
          </a:prstGeom>
          <a:noFill/>
        </p:spPr>
        <p:txBody>
          <a:bodyPr wrap="square" rtlCol="0">
            <a:spAutoFit/>
          </a:bodyPr>
          <a:lstStyle/>
          <a:p>
            <a:pPr algn="ctr"/>
            <a:r>
              <a:rPr lang="en-US" dirty="0">
                <a:latin typeface="Avenir Next LT Pro" panose="020B0504020202020204" pitchFamily="34" charset="0"/>
              </a:rPr>
              <a:t>The script should be run once before the meeting to populate the fields and graphs, and once again after projects’ consensus scores are entered.</a:t>
            </a:r>
          </a:p>
          <a:p>
            <a:pPr algn="ctr"/>
            <a:endParaRPr lang="en-US" dirty="0">
              <a:latin typeface="Avenir Next LT Pro" panose="020B0504020202020204" pitchFamily="34" charset="0"/>
            </a:endParaRPr>
          </a:p>
          <a:p>
            <a:pPr algn="ctr"/>
            <a:endParaRPr lang="en-US" dirty="0">
              <a:latin typeface="Avenir Next LT Pro" panose="020B0504020202020204" pitchFamily="34" charset="0"/>
            </a:endParaRPr>
          </a:p>
          <a:p>
            <a:pPr algn="ctr"/>
            <a:r>
              <a:rPr lang="en-US" dirty="0">
                <a:latin typeface="Avenir Next LT Pro" panose="020B0504020202020204" pitchFamily="34" charset="0"/>
              </a:rPr>
              <a:t>Please see the </a:t>
            </a:r>
            <a:r>
              <a:rPr lang="en-US" dirty="0">
                <a:latin typeface="Avenir Next LT Pro" panose="020B0504020202020204" pitchFamily="34" charset="0"/>
                <a:hlinkClick r:id="rId2" action="ppaction://hlinksldjump"/>
              </a:rPr>
              <a:t>script execution </a:t>
            </a:r>
            <a:r>
              <a:rPr lang="en-US" dirty="0">
                <a:latin typeface="Avenir Next LT Pro" panose="020B0504020202020204" pitchFamily="34" charset="0"/>
              </a:rPr>
              <a:t>section for instructions. </a:t>
            </a:r>
          </a:p>
        </p:txBody>
      </p:sp>
    </p:spTree>
    <p:extLst>
      <p:ext uri="{BB962C8B-B14F-4D97-AF65-F5344CB8AC3E}">
        <p14:creationId xmlns:p14="http://schemas.microsoft.com/office/powerpoint/2010/main" val="4254314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FDCC9-EE7E-9F4B-EFA9-A5AC484FCDA2}"/>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C47AEDCB-67B7-5B3C-FB15-013DCA50C781}"/>
              </a:ext>
            </a:extLst>
          </p:cNvPr>
          <p:cNvSpPr>
            <a:spLocks noGrp="1"/>
          </p:cNvSpPr>
          <p:nvPr>
            <p:ph type="sldNum" sz="quarter" idx="12"/>
          </p:nvPr>
        </p:nvSpPr>
        <p:spPr/>
        <p:txBody>
          <a:bodyPr/>
          <a:lstStyle/>
          <a:p>
            <a:fld id="{0C180EDA-AC06-4A05-AEE2-6AEC9F8F8FE8}" type="slidenum">
              <a:rPr lang="en-US" smtClean="0"/>
              <a:t>3</a:t>
            </a:fld>
            <a:endParaRPr lang="en-US"/>
          </a:p>
        </p:txBody>
      </p:sp>
      <p:sp>
        <p:nvSpPr>
          <p:cNvPr id="4" name="Title 3">
            <a:extLst>
              <a:ext uri="{FF2B5EF4-FFF2-40B4-BE49-F238E27FC236}">
                <a16:creationId xmlns:a16="http://schemas.microsoft.com/office/drawing/2014/main" id="{4C741B62-5C1F-5439-BEEE-7D4778C1E58A}"/>
              </a:ext>
            </a:extLst>
          </p:cNvPr>
          <p:cNvSpPr>
            <a:spLocks noGrp="1"/>
          </p:cNvSpPr>
          <p:nvPr>
            <p:ph type="title"/>
          </p:nvPr>
        </p:nvSpPr>
        <p:spPr/>
        <p:txBody>
          <a:bodyPr/>
          <a:lstStyle/>
          <a:p>
            <a:r>
              <a:rPr lang="en-US" dirty="0"/>
              <a:t>SOP Usage cases</a:t>
            </a:r>
          </a:p>
        </p:txBody>
      </p:sp>
      <p:sp>
        <p:nvSpPr>
          <p:cNvPr id="5" name="Text Placeholder 4">
            <a:extLst>
              <a:ext uri="{FF2B5EF4-FFF2-40B4-BE49-F238E27FC236}">
                <a16:creationId xmlns:a16="http://schemas.microsoft.com/office/drawing/2014/main" id="{F7382BDB-238C-33B4-2F62-0CB5A2918852}"/>
              </a:ext>
            </a:extLst>
          </p:cNvPr>
          <p:cNvSpPr>
            <a:spLocks noGrp="1"/>
          </p:cNvSpPr>
          <p:nvPr>
            <p:ph type="body" sz="quarter" idx="13"/>
          </p:nvPr>
        </p:nvSpPr>
        <p:spPr/>
        <p:txBody>
          <a:bodyPr/>
          <a:lstStyle/>
          <a:p>
            <a:endParaRPr lang="en-US"/>
          </a:p>
        </p:txBody>
      </p:sp>
      <p:sp>
        <p:nvSpPr>
          <p:cNvPr id="7" name="Rectangle 6">
            <a:hlinkClick r:id="rId2" action="ppaction://hlinksldjump" highlightClick="1"/>
            <a:extLst>
              <a:ext uri="{FF2B5EF4-FFF2-40B4-BE49-F238E27FC236}">
                <a16:creationId xmlns:a16="http://schemas.microsoft.com/office/drawing/2014/main" id="{718CD9FD-1EC4-C221-1ABB-4E9023C2FC5D}"/>
              </a:ext>
            </a:extLst>
          </p:cNvPr>
          <p:cNvSpPr/>
          <p:nvPr/>
        </p:nvSpPr>
        <p:spPr>
          <a:xfrm>
            <a:off x="5049371" y="2514600"/>
            <a:ext cx="1828800" cy="182880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Avenir Next LT Pro" panose="020B0504020202020204" pitchFamily="34" charset="0"/>
              </a:rPr>
              <a:t>Administrators</a:t>
            </a:r>
          </a:p>
        </p:txBody>
      </p:sp>
      <p:sp>
        <p:nvSpPr>
          <p:cNvPr id="13" name="Rectangle 12">
            <a:hlinkClick r:id="rId3" action="ppaction://hlinksldjump" highlightClick="1"/>
            <a:extLst>
              <a:ext uri="{FF2B5EF4-FFF2-40B4-BE49-F238E27FC236}">
                <a16:creationId xmlns:a16="http://schemas.microsoft.com/office/drawing/2014/main" id="{00D244DF-6F67-62B1-DACA-DC338185079A}"/>
              </a:ext>
            </a:extLst>
          </p:cNvPr>
          <p:cNvSpPr/>
          <p:nvPr/>
        </p:nvSpPr>
        <p:spPr>
          <a:xfrm>
            <a:off x="2301688" y="2514600"/>
            <a:ext cx="1828800" cy="1828800"/>
          </a:xfrm>
          <a:prstGeom prst="rect">
            <a:avLst/>
          </a:prstGeom>
          <a:solidFill>
            <a:srgbClr val="95B3D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latin typeface="Avenir Next LT Pro" panose="020B0504020202020204" pitchFamily="34" charset="0"/>
              </a:rPr>
              <a:t> Users</a:t>
            </a:r>
          </a:p>
        </p:txBody>
      </p:sp>
      <p:sp>
        <p:nvSpPr>
          <p:cNvPr id="15" name="TextBox 14">
            <a:extLst>
              <a:ext uri="{FF2B5EF4-FFF2-40B4-BE49-F238E27FC236}">
                <a16:creationId xmlns:a16="http://schemas.microsoft.com/office/drawing/2014/main" id="{3B411BDA-CC11-4A41-DAAD-61D1AD4799ED}"/>
              </a:ext>
            </a:extLst>
          </p:cNvPr>
          <p:cNvSpPr txBox="1"/>
          <p:nvPr/>
        </p:nvSpPr>
        <p:spPr>
          <a:xfrm>
            <a:off x="262218" y="764674"/>
            <a:ext cx="4401671" cy="261610"/>
          </a:xfrm>
          <a:prstGeom prst="rect">
            <a:avLst/>
          </a:prstGeom>
          <a:noFill/>
        </p:spPr>
        <p:txBody>
          <a:bodyPr wrap="square" rtlCol="0">
            <a:spAutoFit/>
          </a:bodyPr>
          <a:lstStyle/>
          <a:p>
            <a:r>
              <a:rPr lang="en-US" sz="1100" dirty="0"/>
              <a:t>Click usage case box to move to procedure</a:t>
            </a:r>
          </a:p>
        </p:txBody>
      </p:sp>
    </p:spTree>
    <p:extLst>
      <p:ext uri="{BB962C8B-B14F-4D97-AF65-F5344CB8AC3E}">
        <p14:creationId xmlns:p14="http://schemas.microsoft.com/office/powerpoint/2010/main" val="39876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7CF3EFF8-AF13-8729-37FB-315FAEF4E390}"/>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5CD9E403-F76F-A704-AD22-76CC391405EE}"/>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DB1BB4C6-7241-9E3F-046D-8FA29AB1A622}"/>
              </a:ext>
            </a:extLst>
          </p:cNvPr>
          <p:cNvSpPr>
            <a:spLocks noGrp="1"/>
          </p:cNvSpPr>
          <p:nvPr>
            <p:ph type="sldNum" sz="quarter" idx="12"/>
          </p:nvPr>
        </p:nvSpPr>
        <p:spPr/>
        <p:txBody>
          <a:bodyPr/>
          <a:lstStyle/>
          <a:p>
            <a:fld id="{0C180EDA-AC06-4A05-AEE2-6AEC9F8F8FE8}" type="slidenum">
              <a:rPr lang="en-US" smtClean="0"/>
              <a:t>30</a:t>
            </a:fld>
            <a:endParaRPr lang="en-US"/>
          </a:p>
        </p:txBody>
      </p:sp>
      <p:sp>
        <p:nvSpPr>
          <p:cNvPr id="4" name="Title 3">
            <a:extLst>
              <a:ext uri="{FF2B5EF4-FFF2-40B4-BE49-F238E27FC236}">
                <a16:creationId xmlns:a16="http://schemas.microsoft.com/office/drawing/2014/main" id="{3B496CE8-1F89-8B77-F2EE-C2740285E3F3}"/>
              </a:ext>
            </a:extLst>
          </p:cNvPr>
          <p:cNvSpPr>
            <a:spLocks noGrp="1"/>
          </p:cNvSpPr>
          <p:nvPr>
            <p:ph type="title"/>
          </p:nvPr>
        </p:nvSpPr>
        <p:spPr/>
        <p:txBody>
          <a:bodyPr/>
          <a:lstStyle/>
          <a:p>
            <a:r>
              <a:rPr lang="en-US" dirty="0"/>
              <a:t>Meeting Use: </a:t>
            </a:r>
            <a:r>
              <a:rPr lang="en-US" b="1" dirty="0"/>
              <a:t>Meeting Functionality</a:t>
            </a:r>
            <a:endParaRPr lang="en-US" dirty="0"/>
          </a:p>
        </p:txBody>
      </p:sp>
      <p:sp>
        <p:nvSpPr>
          <p:cNvPr id="5" name="Text Placeholder 4">
            <a:extLst>
              <a:ext uri="{FF2B5EF4-FFF2-40B4-BE49-F238E27FC236}">
                <a16:creationId xmlns:a16="http://schemas.microsoft.com/office/drawing/2014/main" id="{43C98B92-2019-687A-0DCF-DF7B43EBEE73}"/>
              </a:ext>
            </a:extLst>
          </p:cNvPr>
          <p:cNvSpPr>
            <a:spLocks noGrp="1"/>
          </p:cNvSpPr>
          <p:nvPr>
            <p:ph type="body" sz="quarter" idx="13"/>
          </p:nvPr>
        </p:nvSpPr>
        <p:spPr/>
        <p:txBody>
          <a:bodyPr/>
          <a:lstStyle/>
          <a:p>
            <a:endParaRPr lang="en-US"/>
          </a:p>
        </p:txBody>
      </p:sp>
      <p:sp>
        <p:nvSpPr>
          <p:cNvPr id="7" name="Rectangle 6">
            <a:extLst>
              <a:ext uri="{FF2B5EF4-FFF2-40B4-BE49-F238E27FC236}">
                <a16:creationId xmlns:a16="http://schemas.microsoft.com/office/drawing/2014/main" id="{3507ADAD-3BD8-D1DA-EDFE-7C4CB7B5170D}"/>
              </a:ext>
            </a:extLst>
          </p:cNvPr>
          <p:cNvSpPr/>
          <p:nvPr/>
        </p:nvSpPr>
        <p:spPr>
          <a:xfrm>
            <a:off x="364587" y="1101159"/>
            <a:ext cx="1828800" cy="1828800"/>
          </a:xfrm>
          <a:prstGeom prst="rect">
            <a:avLst/>
          </a:prstGeom>
          <a:solidFill>
            <a:srgbClr val="005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8" name="Rectangle 7">
            <a:extLst>
              <a:ext uri="{FF2B5EF4-FFF2-40B4-BE49-F238E27FC236}">
                <a16:creationId xmlns:a16="http://schemas.microsoft.com/office/drawing/2014/main" id="{331DFB34-1964-3E34-82FA-EAF583E89AC7}"/>
              </a:ext>
            </a:extLst>
          </p:cNvPr>
          <p:cNvSpPr/>
          <p:nvPr/>
        </p:nvSpPr>
        <p:spPr>
          <a:xfrm>
            <a:off x="364587" y="3697205"/>
            <a:ext cx="1828800" cy="1828800"/>
          </a:xfrm>
          <a:prstGeom prst="rect">
            <a:avLst/>
          </a:prstGeom>
          <a:solidFill>
            <a:srgbClr val="0051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9" name="TextBox 8">
            <a:extLst>
              <a:ext uri="{FF2B5EF4-FFF2-40B4-BE49-F238E27FC236}">
                <a16:creationId xmlns:a16="http://schemas.microsoft.com/office/drawing/2014/main" id="{1437EA5D-90DA-D442-0E82-F19E6D812858}"/>
              </a:ext>
            </a:extLst>
          </p:cNvPr>
          <p:cNvSpPr txBox="1"/>
          <p:nvPr/>
        </p:nvSpPr>
        <p:spPr>
          <a:xfrm>
            <a:off x="725148" y="1746451"/>
            <a:ext cx="1107678" cy="400110"/>
          </a:xfrm>
          <a:prstGeom prst="rect">
            <a:avLst/>
          </a:prstGeom>
          <a:noFill/>
        </p:spPr>
        <p:txBody>
          <a:bodyPr wrap="square" rtlCol="0">
            <a:spAutoFit/>
          </a:bodyPr>
          <a:lstStyle/>
          <a:p>
            <a:r>
              <a:rPr lang="en-US" sz="2000" b="1" dirty="0">
                <a:solidFill>
                  <a:schemeClr val="bg1"/>
                </a:solidFill>
                <a:latin typeface="Avenir Next LT Pro" panose="020B0504020202020204" pitchFamily="34" charset="0"/>
              </a:rPr>
              <a:t>Graphs</a:t>
            </a:r>
          </a:p>
        </p:txBody>
      </p:sp>
      <p:sp>
        <p:nvSpPr>
          <p:cNvPr id="10" name="TextBox 9">
            <a:extLst>
              <a:ext uri="{FF2B5EF4-FFF2-40B4-BE49-F238E27FC236}">
                <a16:creationId xmlns:a16="http://schemas.microsoft.com/office/drawing/2014/main" id="{5154B70F-C262-E831-78E3-B4E7D940F1C2}"/>
              </a:ext>
            </a:extLst>
          </p:cNvPr>
          <p:cNvSpPr txBox="1"/>
          <p:nvPr/>
        </p:nvSpPr>
        <p:spPr>
          <a:xfrm>
            <a:off x="265701" y="4208753"/>
            <a:ext cx="2026573" cy="707886"/>
          </a:xfrm>
          <a:prstGeom prst="rect">
            <a:avLst/>
          </a:prstGeom>
          <a:noFill/>
        </p:spPr>
        <p:txBody>
          <a:bodyPr wrap="square" rtlCol="0">
            <a:spAutoFit/>
          </a:bodyPr>
          <a:lstStyle/>
          <a:p>
            <a:pPr algn="ctr"/>
            <a:r>
              <a:rPr lang="en-US" sz="2000" b="1" dirty="0">
                <a:solidFill>
                  <a:schemeClr val="bg1"/>
                </a:solidFill>
                <a:latin typeface="Avenir Next LT Pro" panose="020B0504020202020204" pitchFamily="34" charset="0"/>
              </a:rPr>
              <a:t>Consensus Scores</a:t>
            </a:r>
          </a:p>
        </p:txBody>
      </p:sp>
      <p:sp>
        <p:nvSpPr>
          <p:cNvPr id="11" name="TextBox 10">
            <a:extLst>
              <a:ext uri="{FF2B5EF4-FFF2-40B4-BE49-F238E27FC236}">
                <a16:creationId xmlns:a16="http://schemas.microsoft.com/office/drawing/2014/main" id="{2AC305AB-F5E3-D125-1417-71719A0D85DC}"/>
              </a:ext>
            </a:extLst>
          </p:cNvPr>
          <p:cNvSpPr txBox="1"/>
          <p:nvPr/>
        </p:nvSpPr>
        <p:spPr>
          <a:xfrm>
            <a:off x="2559155" y="1415394"/>
            <a:ext cx="5625890" cy="1200329"/>
          </a:xfrm>
          <a:prstGeom prst="rect">
            <a:avLst/>
          </a:prstGeom>
          <a:noFill/>
        </p:spPr>
        <p:txBody>
          <a:bodyPr wrap="square" rtlCol="0">
            <a:spAutoFit/>
          </a:bodyPr>
          <a:lstStyle/>
          <a:p>
            <a:r>
              <a:rPr lang="en-US" dirty="0"/>
              <a:t>The Impact-Lift Maps given for both voting and all projects are available in the project ‘Rating Plot Link’ columns and the secondary board tabs of Ready for Review and Approved/In Progress, respectively</a:t>
            </a:r>
          </a:p>
        </p:txBody>
      </p:sp>
      <p:sp>
        <p:nvSpPr>
          <p:cNvPr id="13" name="TextBox 12">
            <a:extLst>
              <a:ext uri="{FF2B5EF4-FFF2-40B4-BE49-F238E27FC236}">
                <a16:creationId xmlns:a16="http://schemas.microsoft.com/office/drawing/2014/main" id="{1EAE2864-0195-062F-D05E-08E05489E423}"/>
              </a:ext>
            </a:extLst>
          </p:cNvPr>
          <p:cNvSpPr txBox="1"/>
          <p:nvPr/>
        </p:nvSpPr>
        <p:spPr>
          <a:xfrm>
            <a:off x="2503127" y="3962531"/>
            <a:ext cx="5625890" cy="1200329"/>
          </a:xfrm>
          <a:prstGeom prst="rect">
            <a:avLst/>
          </a:prstGeom>
          <a:noFill/>
        </p:spPr>
        <p:txBody>
          <a:bodyPr wrap="square" rtlCol="0">
            <a:spAutoFit/>
          </a:bodyPr>
          <a:lstStyle/>
          <a:p>
            <a:r>
              <a:rPr lang="en-US" dirty="0"/>
              <a:t>The average score from voting is shown in the project columns, but a consensus score should be added after discussion about the project’s impact and lift. This will allow the project to be viewed in the dashboard graphs.</a:t>
            </a:r>
          </a:p>
        </p:txBody>
      </p:sp>
    </p:spTree>
    <p:extLst>
      <p:ext uri="{BB962C8B-B14F-4D97-AF65-F5344CB8AC3E}">
        <p14:creationId xmlns:p14="http://schemas.microsoft.com/office/powerpoint/2010/main" val="258187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F7FD35D6-1B31-90CB-4D0C-758AAF9022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3CABEB-73BE-5EF2-F6F4-7B5FF547A520}"/>
              </a:ext>
            </a:extLst>
          </p:cNvPr>
          <p:cNvSpPr>
            <a:spLocks noGrp="1"/>
          </p:cNvSpPr>
          <p:nvPr>
            <p:ph type="ctrTitle"/>
          </p:nvPr>
        </p:nvSpPr>
        <p:spPr>
          <a:xfrm>
            <a:off x="0" y="1540900"/>
            <a:ext cx="9144000" cy="914698"/>
          </a:xfrm>
        </p:spPr>
        <p:txBody>
          <a:bodyPr/>
          <a:lstStyle/>
          <a:p>
            <a:r>
              <a:rPr lang="en-US" b="1" cap="none" dirty="0"/>
              <a:t>USER STANDARD OPERATING PROCEDURE</a:t>
            </a:r>
            <a:endParaRPr lang="en-US" cap="none" dirty="0"/>
          </a:p>
        </p:txBody>
      </p:sp>
      <p:sp>
        <p:nvSpPr>
          <p:cNvPr id="3" name="Date Placeholder 2">
            <a:extLst>
              <a:ext uri="{FF2B5EF4-FFF2-40B4-BE49-F238E27FC236}">
                <a16:creationId xmlns:a16="http://schemas.microsoft.com/office/drawing/2014/main" id="{930C7584-E1A1-6D28-896A-6E10A22E6C33}"/>
              </a:ext>
            </a:extLst>
          </p:cNvPr>
          <p:cNvSpPr>
            <a:spLocks noGrp="1"/>
          </p:cNvSpPr>
          <p:nvPr>
            <p:ph type="dt" sz="half" idx="2"/>
          </p:nvPr>
        </p:nvSpPr>
        <p:spPr/>
        <p:txBody>
          <a:bodyPr/>
          <a:lstStyle/>
          <a:p>
            <a:fld id="{1A2A480F-D9AF-4259-8877-4AC13DB86549}" type="datetime7">
              <a:rPr lang="en-US" smtClean="0"/>
              <a:t>Aug-25</a:t>
            </a:fld>
            <a:endParaRPr lang="en-US"/>
          </a:p>
        </p:txBody>
      </p:sp>
      <p:sp>
        <p:nvSpPr>
          <p:cNvPr id="4" name="Slide Number Placeholder 3">
            <a:extLst>
              <a:ext uri="{FF2B5EF4-FFF2-40B4-BE49-F238E27FC236}">
                <a16:creationId xmlns:a16="http://schemas.microsoft.com/office/drawing/2014/main" id="{269E8C18-CBAD-47F9-81AF-57D42965987B}"/>
              </a:ext>
            </a:extLst>
          </p:cNvPr>
          <p:cNvSpPr>
            <a:spLocks noGrp="1"/>
          </p:cNvSpPr>
          <p:nvPr>
            <p:ph type="sldNum" sz="quarter" idx="4"/>
          </p:nvPr>
        </p:nvSpPr>
        <p:spPr/>
        <p:txBody>
          <a:bodyPr/>
          <a:lstStyle/>
          <a:p>
            <a:fld id="{0C180EDA-AC06-4A05-AEE2-6AEC9F8F8FE8}" type="slidenum">
              <a:rPr lang="en-US" smtClean="0"/>
              <a:t>4</a:t>
            </a:fld>
            <a:endParaRPr lang="en-US"/>
          </a:p>
        </p:txBody>
      </p:sp>
      <p:sp>
        <p:nvSpPr>
          <p:cNvPr id="8" name="Rectangle 7">
            <a:hlinkClick r:id="rId2" action="ppaction://hlinksldjump" highlightClick="1"/>
            <a:extLst>
              <a:ext uri="{FF2B5EF4-FFF2-40B4-BE49-F238E27FC236}">
                <a16:creationId xmlns:a16="http://schemas.microsoft.com/office/drawing/2014/main" id="{095C6CEF-5F6D-46FA-765D-ED517DED2504}"/>
              </a:ext>
            </a:extLst>
          </p:cNvPr>
          <p:cNvSpPr/>
          <p:nvPr/>
        </p:nvSpPr>
        <p:spPr>
          <a:xfrm>
            <a:off x="2286006" y="2514600"/>
            <a:ext cx="1828800" cy="182880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prstClr val="white"/>
                </a:solidFill>
                <a:latin typeface="Avenir Next LT Pro" panose="020B0504020202020204" pitchFamily="34" charset="0"/>
              </a:rPr>
              <a:t>Monday.com Interface</a:t>
            </a:r>
          </a:p>
        </p:txBody>
      </p:sp>
      <p:sp>
        <p:nvSpPr>
          <p:cNvPr id="9" name="Rectangle 8">
            <a:hlinkClick r:id="rId3" action="ppaction://hlinksldjump" highlightClick="1"/>
            <a:extLst>
              <a:ext uri="{FF2B5EF4-FFF2-40B4-BE49-F238E27FC236}">
                <a16:creationId xmlns:a16="http://schemas.microsoft.com/office/drawing/2014/main" id="{B594BAC7-A42C-5172-30EC-47E474CA6E91}"/>
              </a:ext>
            </a:extLst>
          </p:cNvPr>
          <p:cNvSpPr/>
          <p:nvPr/>
        </p:nvSpPr>
        <p:spPr>
          <a:xfrm>
            <a:off x="5020230" y="2514600"/>
            <a:ext cx="1828800" cy="1828800"/>
          </a:xfrm>
          <a:prstGeom prst="rect">
            <a:avLst/>
          </a:prstGeom>
          <a:solidFill>
            <a:srgbClr val="00519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prstClr val="white"/>
                </a:solidFill>
                <a:latin typeface="Avenir Next LT Pro" panose="020B0504020202020204" pitchFamily="34" charset="0"/>
              </a:rPr>
              <a:t>Poker-Style Voting</a:t>
            </a:r>
          </a:p>
        </p:txBody>
      </p:sp>
    </p:spTree>
    <p:extLst>
      <p:ext uri="{BB962C8B-B14F-4D97-AF65-F5344CB8AC3E}">
        <p14:creationId xmlns:p14="http://schemas.microsoft.com/office/powerpoint/2010/main" val="176803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22DD-860F-D1D3-5FB9-A0EF106B84C4}"/>
              </a:ext>
            </a:extLst>
          </p:cNvPr>
          <p:cNvSpPr>
            <a:spLocks noGrp="1"/>
          </p:cNvSpPr>
          <p:nvPr>
            <p:ph type="ctrTitle"/>
          </p:nvPr>
        </p:nvSpPr>
        <p:spPr>
          <a:xfrm>
            <a:off x="0" y="1540900"/>
            <a:ext cx="9144000" cy="914698"/>
          </a:xfrm>
        </p:spPr>
        <p:txBody>
          <a:bodyPr/>
          <a:lstStyle/>
          <a:p>
            <a:r>
              <a:rPr lang="en-US" b="1" cap="none" dirty="0"/>
              <a:t>USER SOP -</a:t>
            </a:r>
            <a:r>
              <a:rPr lang="en-US" cap="none" dirty="0"/>
              <a:t> The Monday.com Interface </a:t>
            </a:r>
          </a:p>
        </p:txBody>
      </p:sp>
      <p:sp>
        <p:nvSpPr>
          <p:cNvPr id="3" name="Date Placeholder 2">
            <a:extLst>
              <a:ext uri="{FF2B5EF4-FFF2-40B4-BE49-F238E27FC236}">
                <a16:creationId xmlns:a16="http://schemas.microsoft.com/office/drawing/2014/main" id="{DDD420E0-80F7-2E0C-2C69-24F93D999EFA}"/>
              </a:ext>
            </a:extLst>
          </p:cNvPr>
          <p:cNvSpPr>
            <a:spLocks noGrp="1"/>
          </p:cNvSpPr>
          <p:nvPr>
            <p:ph type="dt" sz="half" idx="2"/>
          </p:nvPr>
        </p:nvSpPr>
        <p:spPr/>
        <p:txBody>
          <a:bodyPr/>
          <a:lstStyle/>
          <a:p>
            <a:fld id="{1A2A480F-D9AF-4259-8877-4AC13DB86549}" type="datetime7">
              <a:rPr lang="en-US" smtClean="0"/>
              <a:t>Aug-25</a:t>
            </a:fld>
            <a:endParaRPr lang="en-US"/>
          </a:p>
        </p:txBody>
      </p:sp>
      <p:sp>
        <p:nvSpPr>
          <p:cNvPr id="4" name="Slide Number Placeholder 3">
            <a:extLst>
              <a:ext uri="{FF2B5EF4-FFF2-40B4-BE49-F238E27FC236}">
                <a16:creationId xmlns:a16="http://schemas.microsoft.com/office/drawing/2014/main" id="{CB4063A0-6E4E-2FD8-0155-F12AF66FAB70}"/>
              </a:ext>
            </a:extLst>
          </p:cNvPr>
          <p:cNvSpPr>
            <a:spLocks noGrp="1"/>
          </p:cNvSpPr>
          <p:nvPr>
            <p:ph type="sldNum" sz="quarter" idx="4"/>
          </p:nvPr>
        </p:nvSpPr>
        <p:spPr/>
        <p:txBody>
          <a:bodyPr/>
          <a:lstStyle/>
          <a:p>
            <a:fld id="{0C180EDA-AC06-4A05-AEE2-6AEC9F8F8FE8}" type="slidenum">
              <a:rPr lang="en-US" smtClean="0"/>
              <a:t>5</a:t>
            </a:fld>
            <a:endParaRPr lang="en-US"/>
          </a:p>
        </p:txBody>
      </p:sp>
      <p:sp>
        <p:nvSpPr>
          <p:cNvPr id="5" name="Rectangle 4">
            <a:hlinkClick r:id="rId2" action="ppaction://hlinksldjump" highlightClick="1"/>
            <a:extLst>
              <a:ext uri="{FF2B5EF4-FFF2-40B4-BE49-F238E27FC236}">
                <a16:creationId xmlns:a16="http://schemas.microsoft.com/office/drawing/2014/main" id="{94631EE1-802D-C391-3774-7FB5A8BC79DA}"/>
              </a:ext>
            </a:extLst>
          </p:cNvPr>
          <p:cNvSpPr/>
          <p:nvPr/>
        </p:nvSpPr>
        <p:spPr>
          <a:xfrm>
            <a:off x="113307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Boards</a:t>
            </a:r>
          </a:p>
        </p:txBody>
      </p:sp>
      <p:sp>
        <p:nvSpPr>
          <p:cNvPr id="6" name="Rectangle 5">
            <a:hlinkClick r:id="rId3" action="ppaction://hlinksldjump" highlightClick="1"/>
            <a:extLst>
              <a:ext uri="{FF2B5EF4-FFF2-40B4-BE49-F238E27FC236}">
                <a16:creationId xmlns:a16="http://schemas.microsoft.com/office/drawing/2014/main" id="{E5B3F2BC-68DF-CBC0-760F-DF0B6554A2CB}"/>
              </a:ext>
            </a:extLst>
          </p:cNvPr>
          <p:cNvSpPr/>
          <p:nvPr/>
        </p:nvSpPr>
        <p:spPr>
          <a:xfrm>
            <a:off x="365760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Status Flow</a:t>
            </a:r>
          </a:p>
        </p:txBody>
      </p:sp>
      <p:sp>
        <p:nvSpPr>
          <p:cNvPr id="7" name="Rectangle 6">
            <a:hlinkClick r:id="rId4" action="ppaction://hlinksldjump" highlightClick="1"/>
            <a:extLst>
              <a:ext uri="{FF2B5EF4-FFF2-40B4-BE49-F238E27FC236}">
                <a16:creationId xmlns:a16="http://schemas.microsoft.com/office/drawing/2014/main" id="{D3F293F7-0ACD-3100-DEE6-9C97F3F55B55}"/>
              </a:ext>
            </a:extLst>
          </p:cNvPr>
          <p:cNvSpPr/>
          <p:nvPr/>
        </p:nvSpPr>
        <p:spPr>
          <a:xfrm>
            <a:off x="6182130" y="2514600"/>
            <a:ext cx="1828800" cy="1828800"/>
          </a:xfrm>
          <a:prstGeom prst="rect">
            <a:avLst/>
          </a:prstGeom>
          <a:solidFill>
            <a:srgbClr val="E2E3E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venir Next LT Pro" panose="020B0504020202020204" pitchFamily="34" charset="0"/>
              </a:rPr>
              <a:t>Dashboards</a:t>
            </a:r>
          </a:p>
        </p:txBody>
      </p:sp>
    </p:spTree>
    <p:extLst>
      <p:ext uri="{BB962C8B-B14F-4D97-AF65-F5344CB8AC3E}">
        <p14:creationId xmlns:p14="http://schemas.microsoft.com/office/powerpoint/2010/main" val="138678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2E3E4"/>
        </a:solidFill>
        <a:effectLst/>
      </p:bgPr>
    </p:bg>
    <p:spTree>
      <p:nvGrpSpPr>
        <p:cNvPr id="1" name="">
          <a:extLst>
            <a:ext uri="{FF2B5EF4-FFF2-40B4-BE49-F238E27FC236}">
              <a16:creationId xmlns:a16="http://schemas.microsoft.com/office/drawing/2014/main" id="{D2B666FA-1C9E-0237-2980-E7C81261870F}"/>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A9974F8-BB22-FF38-8404-E2093FBAA5A8}"/>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EAD16C95-8DF0-AF2C-96B8-1226571190AC}"/>
              </a:ext>
            </a:extLst>
          </p:cNvPr>
          <p:cNvSpPr>
            <a:spLocks noGrp="1"/>
          </p:cNvSpPr>
          <p:nvPr>
            <p:ph type="sldNum" sz="quarter" idx="12"/>
          </p:nvPr>
        </p:nvSpPr>
        <p:spPr/>
        <p:txBody>
          <a:bodyPr/>
          <a:lstStyle/>
          <a:p>
            <a:fld id="{0C180EDA-AC06-4A05-AEE2-6AEC9F8F8FE8}" type="slidenum">
              <a:rPr lang="en-US" smtClean="0"/>
              <a:t>6</a:t>
            </a:fld>
            <a:endParaRPr lang="en-US"/>
          </a:p>
        </p:txBody>
      </p:sp>
      <p:sp>
        <p:nvSpPr>
          <p:cNvPr id="4" name="Title 3">
            <a:extLst>
              <a:ext uri="{FF2B5EF4-FFF2-40B4-BE49-F238E27FC236}">
                <a16:creationId xmlns:a16="http://schemas.microsoft.com/office/drawing/2014/main" id="{069A3B0A-4905-C02A-A174-F2E11426FBE6}"/>
              </a:ext>
            </a:extLst>
          </p:cNvPr>
          <p:cNvSpPr>
            <a:spLocks noGrp="1"/>
          </p:cNvSpPr>
          <p:nvPr>
            <p:ph type="title"/>
          </p:nvPr>
        </p:nvSpPr>
        <p:spPr/>
        <p:txBody>
          <a:bodyPr/>
          <a:lstStyle/>
          <a:p>
            <a:r>
              <a:rPr lang="en-US" sz="1800" dirty="0"/>
              <a:t>Monday.com Interface: </a:t>
            </a:r>
            <a:r>
              <a:rPr lang="en-US" b="1" dirty="0"/>
              <a:t>boards - Overview</a:t>
            </a:r>
            <a:endParaRPr lang="en-US" dirty="0"/>
          </a:p>
        </p:txBody>
      </p:sp>
      <p:sp>
        <p:nvSpPr>
          <p:cNvPr id="5" name="Text Placeholder 4">
            <a:extLst>
              <a:ext uri="{FF2B5EF4-FFF2-40B4-BE49-F238E27FC236}">
                <a16:creationId xmlns:a16="http://schemas.microsoft.com/office/drawing/2014/main" id="{8EC2420F-5812-BCAE-50A8-2E0853DA10F6}"/>
              </a:ext>
            </a:extLst>
          </p:cNvPr>
          <p:cNvSpPr>
            <a:spLocks noGrp="1"/>
          </p:cNvSpPr>
          <p:nvPr>
            <p:ph type="body" sz="quarter" idx="13"/>
          </p:nvPr>
        </p:nvSpPr>
        <p:spPr/>
        <p:txBody>
          <a:bodyPr/>
          <a:lstStyle/>
          <a:p>
            <a:endParaRPr lang="en-US"/>
          </a:p>
        </p:txBody>
      </p:sp>
      <p:sp>
        <p:nvSpPr>
          <p:cNvPr id="10" name="Rectangle 9">
            <a:hlinkClick r:id="rId2" action="ppaction://hlinksldjump" highlightClick="1"/>
            <a:extLst>
              <a:ext uri="{FF2B5EF4-FFF2-40B4-BE49-F238E27FC236}">
                <a16:creationId xmlns:a16="http://schemas.microsoft.com/office/drawing/2014/main" id="{331AC74F-C7D4-9851-2703-73F13DDB1CA5}"/>
              </a:ext>
            </a:extLst>
          </p:cNvPr>
          <p:cNvSpPr/>
          <p:nvPr/>
        </p:nvSpPr>
        <p:spPr>
          <a:xfrm>
            <a:off x="950305" y="5409597"/>
            <a:ext cx="1463040" cy="548640"/>
          </a:xfrm>
          <a:prstGeom prst="rect">
            <a:avLst/>
          </a:prstGeom>
          <a:gradFill>
            <a:gsLst>
              <a:gs pos="50000">
                <a:schemeClr val="accent4">
                  <a:lumMod val="80000"/>
                </a:schemeClr>
              </a:gs>
              <a:gs pos="50000">
                <a:schemeClr val="accent6">
                  <a:lumMod val="80000"/>
                </a:schemeClr>
              </a:gs>
            </a:gsLst>
            <a:lin ang="27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1" name="Rectangle 10">
            <a:hlinkClick r:id="rId3" action="ppaction://hlinksldjump" highlightClick="1"/>
            <a:extLst>
              <a:ext uri="{FF2B5EF4-FFF2-40B4-BE49-F238E27FC236}">
                <a16:creationId xmlns:a16="http://schemas.microsoft.com/office/drawing/2014/main" id="{F22A702C-77EB-334F-9FDB-F80FEE760C06}"/>
              </a:ext>
            </a:extLst>
          </p:cNvPr>
          <p:cNvSpPr/>
          <p:nvPr/>
        </p:nvSpPr>
        <p:spPr>
          <a:xfrm>
            <a:off x="963476" y="4480045"/>
            <a:ext cx="1463040" cy="548640"/>
          </a:xfrm>
          <a:prstGeom prst="rect">
            <a:avLst/>
          </a:prstGeom>
          <a:gradFill flip="none" rotWithShape="1">
            <a:gsLst>
              <a:gs pos="50000">
                <a:srgbClr val="009AE0">
                  <a:lumMod val="80000"/>
                </a:srgbClr>
              </a:gs>
              <a:gs pos="50000">
                <a:srgbClr val="FFFF00">
                  <a:lumMod val="80000"/>
                </a:srgb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2" name="Rectangle 11">
            <a:hlinkClick r:id="rId4" action="ppaction://hlinksldjump" highlightClick="1"/>
            <a:extLst>
              <a:ext uri="{FF2B5EF4-FFF2-40B4-BE49-F238E27FC236}">
                <a16:creationId xmlns:a16="http://schemas.microsoft.com/office/drawing/2014/main" id="{CD7B5312-DEC7-A9F0-4E48-1B12E92B0F2C}"/>
              </a:ext>
            </a:extLst>
          </p:cNvPr>
          <p:cNvSpPr/>
          <p:nvPr/>
        </p:nvSpPr>
        <p:spPr>
          <a:xfrm>
            <a:off x="963476" y="3550493"/>
            <a:ext cx="1463040" cy="548640"/>
          </a:xfrm>
          <a:prstGeom prst="rect">
            <a:avLst/>
          </a:prstGeom>
          <a:solidFill>
            <a:srgbClr val="8603D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3" name="Rectangle 12">
            <a:hlinkClick r:id="rId5" action="ppaction://hlinksldjump" highlightClick="1"/>
            <a:extLst>
              <a:ext uri="{FF2B5EF4-FFF2-40B4-BE49-F238E27FC236}">
                <a16:creationId xmlns:a16="http://schemas.microsoft.com/office/drawing/2014/main" id="{F79EDD66-8172-74FB-C06E-7E47E513EEB1}"/>
              </a:ext>
            </a:extLst>
          </p:cNvPr>
          <p:cNvSpPr/>
          <p:nvPr/>
        </p:nvSpPr>
        <p:spPr>
          <a:xfrm>
            <a:off x="963476" y="2620942"/>
            <a:ext cx="1463040" cy="548640"/>
          </a:xfrm>
          <a:prstGeom prst="rect">
            <a:avLst/>
          </a:prstGeom>
          <a:solidFill>
            <a:srgbClr val="FF09E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14" name="Rectangle 13">
            <a:hlinkClick r:id="rId6" action="ppaction://hlinksldjump" highlightClick="1"/>
            <a:extLst>
              <a:ext uri="{FF2B5EF4-FFF2-40B4-BE49-F238E27FC236}">
                <a16:creationId xmlns:a16="http://schemas.microsoft.com/office/drawing/2014/main" id="{B8042252-4C73-DAFA-C898-F6F53C50E730}"/>
              </a:ext>
            </a:extLst>
          </p:cNvPr>
          <p:cNvSpPr/>
          <p:nvPr/>
        </p:nvSpPr>
        <p:spPr>
          <a:xfrm>
            <a:off x="950305" y="1707177"/>
            <a:ext cx="1463040" cy="548640"/>
          </a:xfrm>
          <a:prstGeom prst="rect">
            <a:avLst/>
          </a:prstGeom>
          <a:solidFill>
            <a:srgbClr val="89898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8" name="TextBox 7">
            <a:extLst>
              <a:ext uri="{FF2B5EF4-FFF2-40B4-BE49-F238E27FC236}">
                <a16:creationId xmlns:a16="http://schemas.microsoft.com/office/drawing/2014/main" id="{856E9414-E93A-D3A9-04C4-9D6610AC341F}"/>
              </a:ext>
            </a:extLst>
          </p:cNvPr>
          <p:cNvSpPr txBox="1"/>
          <p:nvPr/>
        </p:nvSpPr>
        <p:spPr>
          <a:xfrm>
            <a:off x="1139383" y="3560593"/>
            <a:ext cx="1084881" cy="523220"/>
          </a:xfrm>
          <a:prstGeom prst="rect">
            <a:avLst/>
          </a:prstGeom>
          <a:noFill/>
          <a:effectLst/>
        </p:spPr>
        <p:txBody>
          <a:bodyPr wrap="square" rtlCol="0">
            <a:spAutoFit/>
          </a:bodyPr>
          <a:lstStyle/>
          <a:p>
            <a:pPr algn="ctr"/>
            <a:r>
              <a:rPr lang="en-US" sz="1400" b="1" dirty="0">
                <a:solidFill>
                  <a:schemeClr val="bg1"/>
                </a:solidFill>
                <a:latin typeface="Avenir Next LT Pro" panose="020B0504020202020204" pitchFamily="34" charset="0"/>
              </a:rPr>
              <a:t>Ready for Review</a:t>
            </a:r>
          </a:p>
        </p:txBody>
      </p:sp>
      <p:sp>
        <p:nvSpPr>
          <p:cNvPr id="7" name="TextBox 6">
            <a:extLst>
              <a:ext uri="{FF2B5EF4-FFF2-40B4-BE49-F238E27FC236}">
                <a16:creationId xmlns:a16="http://schemas.microsoft.com/office/drawing/2014/main" id="{140D0C7D-2FD3-5199-3A45-0958931BD794}"/>
              </a:ext>
            </a:extLst>
          </p:cNvPr>
          <p:cNvSpPr txBox="1"/>
          <p:nvPr/>
        </p:nvSpPr>
        <p:spPr>
          <a:xfrm>
            <a:off x="1064086" y="2623437"/>
            <a:ext cx="1235476" cy="523220"/>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Ready for </a:t>
            </a:r>
          </a:p>
          <a:p>
            <a:pPr algn="ctr"/>
            <a:r>
              <a:rPr lang="en-US" sz="1400" b="1" dirty="0">
                <a:solidFill>
                  <a:schemeClr val="bg1"/>
                </a:solidFill>
                <a:latin typeface="Avenir Next LT Pro" panose="020B0504020202020204" pitchFamily="34" charset="0"/>
              </a:rPr>
              <a:t>Voting</a:t>
            </a:r>
          </a:p>
        </p:txBody>
      </p:sp>
      <p:sp>
        <p:nvSpPr>
          <p:cNvPr id="6" name="TextBox 5">
            <a:extLst>
              <a:ext uri="{FF2B5EF4-FFF2-40B4-BE49-F238E27FC236}">
                <a16:creationId xmlns:a16="http://schemas.microsoft.com/office/drawing/2014/main" id="{E85FD7CE-A559-DA16-7C02-0ACA968D3F55}"/>
              </a:ext>
            </a:extLst>
          </p:cNvPr>
          <p:cNvSpPr txBox="1"/>
          <p:nvPr/>
        </p:nvSpPr>
        <p:spPr>
          <a:xfrm>
            <a:off x="1096244" y="1811606"/>
            <a:ext cx="1171161" cy="307777"/>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Drafts</a:t>
            </a:r>
            <a:endParaRPr lang="en-US" b="1" dirty="0">
              <a:solidFill>
                <a:schemeClr val="bg1"/>
              </a:solidFill>
              <a:latin typeface="Avenir Next LT Pro" panose="020B0504020202020204" pitchFamily="34" charset="0"/>
            </a:endParaRPr>
          </a:p>
        </p:txBody>
      </p:sp>
      <p:sp>
        <p:nvSpPr>
          <p:cNvPr id="9" name="TextBox 8">
            <a:extLst>
              <a:ext uri="{FF2B5EF4-FFF2-40B4-BE49-F238E27FC236}">
                <a16:creationId xmlns:a16="http://schemas.microsoft.com/office/drawing/2014/main" id="{E62B4D6A-01F6-C374-41D7-EEA522B94175}"/>
              </a:ext>
            </a:extLst>
          </p:cNvPr>
          <p:cNvSpPr txBox="1"/>
          <p:nvPr/>
        </p:nvSpPr>
        <p:spPr>
          <a:xfrm>
            <a:off x="1089013" y="4479756"/>
            <a:ext cx="1185620" cy="523220"/>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Approved / In Progress</a:t>
            </a:r>
          </a:p>
        </p:txBody>
      </p:sp>
      <p:sp>
        <p:nvSpPr>
          <p:cNvPr id="16" name="TextBox 15">
            <a:extLst>
              <a:ext uri="{FF2B5EF4-FFF2-40B4-BE49-F238E27FC236}">
                <a16:creationId xmlns:a16="http://schemas.microsoft.com/office/drawing/2014/main" id="{DBF229A9-9D64-F364-ECA4-98DC16E1A539}"/>
              </a:ext>
            </a:extLst>
          </p:cNvPr>
          <p:cNvSpPr txBox="1"/>
          <p:nvPr/>
        </p:nvSpPr>
        <p:spPr>
          <a:xfrm>
            <a:off x="1030326" y="5422307"/>
            <a:ext cx="1302993" cy="523220"/>
          </a:xfrm>
          <a:prstGeom prst="rect">
            <a:avLst/>
          </a:prstGeom>
          <a:noFill/>
        </p:spPr>
        <p:txBody>
          <a:bodyPr wrap="square" rtlCol="0">
            <a:spAutoFit/>
          </a:bodyPr>
          <a:lstStyle/>
          <a:p>
            <a:pPr algn="ctr"/>
            <a:r>
              <a:rPr lang="en-US" sz="1400" b="1" dirty="0">
                <a:solidFill>
                  <a:schemeClr val="bg1"/>
                </a:solidFill>
                <a:latin typeface="Avenir Next LT Pro" panose="020B0504020202020204" pitchFamily="34" charset="0"/>
              </a:rPr>
              <a:t>Completed / Closed</a:t>
            </a:r>
          </a:p>
        </p:txBody>
      </p:sp>
      <p:sp>
        <p:nvSpPr>
          <p:cNvPr id="19" name="TextBox 18">
            <a:extLst>
              <a:ext uri="{FF2B5EF4-FFF2-40B4-BE49-F238E27FC236}">
                <a16:creationId xmlns:a16="http://schemas.microsoft.com/office/drawing/2014/main" id="{1F315BF7-D5A9-89D2-B50E-8BEA91C25AC6}"/>
              </a:ext>
            </a:extLst>
          </p:cNvPr>
          <p:cNvSpPr txBox="1"/>
          <p:nvPr/>
        </p:nvSpPr>
        <p:spPr>
          <a:xfrm>
            <a:off x="1929538" y="936788"/>
            <a:ext cx="5284921" cy="523220"/>
          </a:xfrm>
          <a:prstGeom prst="rect">
            <a:avLst/>
          </a:prstGeom>
          <a:noFill/>
        </p:spPr>
        <p:txBody>
          <a:bodyPr wrap="square" rtlCol="0">
            <a:spAutoFit/>
          </a:bodyPr>
          <a:lstStyle/>
          <a:p>
            <a:pPr algn="ctr"/>
            <a:r>
              <a:rPr lang="en-US" sz="1400" dirty="0">
                <a:latin typeface="Avenir Next LT Pro" panose="020B0504020202020204" pitchFamily="34" charset="0"/>
              </a:rPr>
              <a:t>Boards are where projects are stored. They allow for separation between projects at different stages of development.</a:t>
            </a:r>
          </a:p>
        </p:txBody>
      </p:sp>
      <p:sp>
        <p:nvSpPr>
          <p:cNvPr id="21" name="TextBox 20">
            <a:extLst>
              <a:ext uri="{FF2B5EF4-FFF2-40B4-BE49-F238E27FC236}">
                <a16:creationId xmlns:a16="http://schemas.microsoft.com/office/drawing/2014/main" id="{F6615A26-905D-457C-C8D8-972212D97BA6}"/>
              </a:ext>
            </a:extLst>
          </p:cNvPr>
          <p:cNvSpPr txBox="1"/>
          <p:nvPr/>
        </p:nvSpPr>
        <p:spPr>
          <a:xfrm>
            <a:off x="2559284" y="1805662"/>
            <a:ext cx="4750231" cy="338554"/>
          </a:xfrm>
          <a:prstGeom prst="rect">
            <a:avLst/>
          </a:prstGeom>
          <a:noFill/>
        </p:spPr>
        <p:txBody>
          <a:bodyPr wrap="square" rtlCol="0">
            <a:spAutoFit/>
          </a:bodyPr>
          <a:lstStyle/>
          <a:p>
            <a:r>
              <a:rPr lang="en-US" sz="1600" dirty="0">
                <a:latin typeface="Avenir Next LT Pro" panose="020B0504020202020204" pitchFamily="34" charset="0"/>
              </a:rPr>
              <a:t>For project entries still being prepared</a:t>
            </a:r>
          </a:p>
        </p:txBody>
      </p:sp>
      <p:sp>
        <p:nvSpPr>
          <p:cNvPr id="22" name="TextBox 21">
            <a:extLst>
              <a:ext uri="{FF2B5EF4-FFF2-40B4-BE49-F238E27FC236}">
                <a16:creationId xmlns:a16="http://schemas.microsoft.com/office/drawing/2014/main" id="{6FBC5B79-A312-E34F-325F-59C0CA40900B}"/>
              </a:ext>
            </a:extLst>
          </p:cNvPr>
          <p:cNvSpPr txBox="1"/>
          <p:nvPr/>
        </p:nvSpPr>
        <p:spPr>
          <a:xfrm>
            <a:off x="2527126" y="2629445"/>
            <a:ext cx="5725720" cy="584775"/>
          </a:xfrm>
          <a:prstGeom prst="rect">
            <a:avLst/>
          </a:prstGeom>
          <a:noFill/>
        </p:spPr>
        <p:txBody>
          <a:bodyPr wrap="square" rtlCol="0">
            <a:spAutoFit/>
          </a:bodyPr>
          <a:lstStyle/>
          <a:p>
            <a:r>
              <a:rPr lang="en-US" sz="1600" dirty="0">
                <a:latin typeface="Avenir Next LT Pro" panose="020B0504020202020204" pitchFamily="34" charset="0"/>
              </a:rPr>
              <a:t>For project entries recently added, allows for communal voting through google forms</a:t>
            </a:r>
          </a:p>
        </p:txBody>
      </p:sp>
      <p:sp>
        <p:nvSpPr>
          <p:cNvPr id="23" name="TextBox 22">
            <a:extLst>
              <a:ext uri="{FF2B5EF4-FFF2-40B4-BE49-F238E27FC236}">
                <a16:creationId xmlns:a16="http://schemas.microsoft.com/office/drawing/2014/main" id="{9A1576C4-939E-92EC-3B61-DAE9261A7898}"/>
              </a:ext>
            </a:extLst>
          </p:cNvPr>
          <p:cNvSpPr txBox="1"/>
          <p:nvPr/>
        </p:nvSpPr>
        <p:spPr>
          <a:xfrm>
            <a:off x="2527123" y="3529815"/>
            <a:ext cx="5826462" cy="584775"/>
          </a:xfrm>
          <a:prstGeom prst="rect">
            <a:avLst/>
          </a:prstGeom>
          <a:noFill/>
        </p:spPr>
        <p:txBody>
          <a:bodyPr wrap="square" rtlCol="0">
            <a:spAutoFit/>
          </a:bodyPr>
          <a:lstStyle/>
          <a:p>
            <a:r>
              <a:rPr lang="en-US" sz="1600" dirty="0">
                <a:latin typeface="Avenir Next LT Pro" panose="020B0504020202020204" pitchFamily="34" charset="0"/>
              </a:rPr>
              <a:t>For project entries with completed voting rounds, ready for in-meeting discussion</a:t>
            </a:r>
          </a:p>
        </p:txBody>
      </p:sp>
      <p:sp>
        <p:nvSpPr>
          <p:cNvPr id="24" name="TextBox 23">
            <a:extLst>
              <a:ext uri="{FF2B5EF4-FFF2-40B4-BE49-F238E27FC236}">
                <a16:creationId xmlns:a16="http://schemas.microsoft.com/office/drawing/2014/main" id="{21BD5E7F-EB43-2300-AE81-61FF5F5CED4F}"/>
              </a:ext>
            </a:extLst>
          </p:cNvPr>
          <p:cNvSpPr txBox="1"/>
          <p:nvPr/>
        </p:nvSpPr>
        <p:spPr>
          <a:xfrm>
            <a:off x="2527123" y="4461977"/>
            <a:ext cx="5888455" cy="584775"/>
          </a:xfrm>
          <a:prstGeom prst="rect">
            <a:avLst/>
          </a:prstGeom>
          <a:noFill/>
        </p:spPr>
        <p:txBody>
          <a:bodyPr wrap="square" rtlCol="0">
            <a:spAutoFit/>
          </a:bodyPr>
          <a:lstStyle/>
          <a:p>
            <a:r>
              <a:rPr lang="en-US" sz="1600" dirty="0">
                <a:latin typeface="Avenir Next LT Pro" panose="020B0504020202020204" pitchFamily="34" charset="0"/>
              </a:rPr>
              <a:t>Contains projects already passed through review (Approved)</a:t>
            </a:r>
          </a:p>
          <a:p>
            <a:r>
              <a:rPr lang="en-US" sz="1600" dirty="0">
                <a:latin typeface="Avenir Next LT Pro" panose="020B0504020202020204" pitchFamily="34" charset="0"/>
              </a:rPr>
              <a:t>and projects currently being worked on (In Progress)</a:t>
            </a:r>
          </a:p>
        </p:txBody>
      </p:sp>
      <p:sp>
        <p:nvSpPr>
          <p:cNvPr id="25" name="TextBox 24">
            <a:extLst>
              <a:ext uri="{FF2B5EF4-FFF2-40B4-BE49-F238E27FC236}">
                <a16:creationId xmlns:a16="http://schemas.microsoft.com/office/drawing/2014/main" id="{4C0D61E7-E2C7-4A39-5EF2-F2E78760229D}"/>
              </a:ext>
            </a:extLst>
          </p:cNvPr>
          <p:cNvSpPr txBox="1"/>
          <p:nvPr/>
        </p:nvSpPr>
        <p:spPr>
          <a:xfrm>
            <a:off x="2527123" y="5514640"/>
            <a:ext cx="5888455" cy="338554"/>
          </a:xfrm>
          <a:prstGeom prst="rect">
            <a:avLst/>
          </a:prstGeom>
          <a:noFill/>
        </p:spPr>
        <p:txBody>
          <a:bodyPr wrap="square" rtlCol="0">
            <a:spAutoFit/>
          </a:bodyPr>
          <a:lstStyle/>
          <a:p>
            <a:r>
              <a:rPr lang="en-US" sz="1600" dirty="0">
                <a:latin typeface="Avenir Next LT Pro" panose="020B0504020202020204" pitchFamily="34" charset="0"/>
              </a:rPr>
              <a:t>For discontinued or completed projects</a:t>
            </a:r>
          </a:p>
        </p:txBody>
      </p:sp>
    </p:spTree>
    <p:extLst>
      <p:ext uri="{BB962C8B-B14F-4D97-AF65-F5344CB8AC3E}">
        <p14:creationId xmlns:p14="http://schemas.microsoft.com/office/powerpoint/2010/main" val="397736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9B859-B456-F40B-8392-39DF40AB4B3E}"/>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75B2ADE-F1FC-A1FA-6223-80D583471E15}"/>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3E1FA8E0-18E2-FE6E-8E46-08F1F2D6EBE1}"/>
              </a:ext>
            </a:extLst>
          </p:cNvPr>
          <p:cNvSpPr>
            <a:spLocks noGrp="1"/>
          </p:cNvSpPr>
          <p:nvPr>
            <p:ph type="sldNum" sz="quarter" idx="12"/>
          </p:nvPr>
        </p:nvSpPr>
        <p:spPr/>
        <p:txBody>
          <a:bodyPr/>
          <a:lstStyle/>
          <a:p>
            <a:fld id="{0C180EDA-AC06-4A05-AEE2-6AEC9F8F8FE8}" type="slidenum">
              <a:rPr lang="en-US" smtClean="0"/>
              <a:t>7</a:t>
            </a:fld>
            <a:endParaRPr lang="en-US"/>
          </a:p>
        </p:txBody>
      </p:sp>
      <p:sp>
        <p:nvSpPr>
          <p:cNvPr id="4" name="Title 3">
            <a:extLst>
              <a:ext uri="{FF2B5EF4-FFF2-40B4-BE49-F238E27FC236}">
                <a16:creationId xmlns:a16="http://schemas.microsoft.com/office/drawing/2014/main" id="{8D5B41FD-B9D9-EC4A-3446-DDB3BE62C188}"/>
              </a:ext>
            </a:extLst>
          </p:cNvPr>
          <p:cNvSpPr>
            <a:spLocks noGrp="1"/>
          </p:cNvSpPr>
          <p:nvPr>
            <p:ph type="title"/>
          </p:nvPr>
        </p:nvSpPr>
        <p:spPr/>
        <p:txBody>
          <a:bodyPr/>
          <a:lstStyle/>
          <a:p>
            <a:r>
              <a:rPr lang="en-US" sz="2400" dirty="0"/>
              <a:t>Monday.com Interface: </a:t>
            </a:r>
            <a:r>
              <a:rPr lang="en-US" b="1" dirty="0"/>
              <a:t>boards - Navigation</a:t>
            </a:r>
            <a:endParaRPr lang="en-US" dirty="0"/>
          </a:p>
        </p:txBody>
      </p:sp>
      <p:sp>
        <p:nvSpPr>
          <p:cNvPr id="5" name="Text Placeholder 4">
            <a:extLst>
              <a:ext uri="{FF2B5EF4-FFF2-40B4-BE49-F238E27FC236}">
                <a16:creationId xmlns:a16="http://schemas.microsoft.com/office/drawing/2014/main" id="{9569D589-EB1D-9B55-27D1-CC884BCCB3C5}"/>
              </a:ext>
            </a:extLst>
          </p:cNvPr>
          <p:cNvSpPr>
            <a:spLocks noGrp="1"/>
          </p:cNvSpPr>
          <p:nvPr>
            <p:ph type="body" sz="quarter" idx="13"/>
          </p:nvPr>
        </p:nvSpPr>
        <p:spPr/>
        <p:txBody>
          <a:bodyPr/>
          <a:lstStyle/>
          <a:p>
            <a:endParaRPr lang="en-US"/>
          </a:p>
        </p:txBody>
      </p:sp>
      <p:pic>
        <p:nvPicPr>
          <p:cNvPr id="7" name="Picture 6">
            <a:extLst>
              <a:ext uri="{FF2B5EF4-FFF2-40B4-BE49-F238E27FC236}">
                <a16:creationId xmlns:a16="http://schemas.microsoft.com/office/drawing/2014/main" id="{DFF5A9DD-C7F2-E47F-F638-090213F085D3}"/>
              </a:ext>
            </a:extLst>
          </p:cNvPr>
          <p:cNvPicPr>
            <a:picLocks noChangeAspect="1"/>
          </p:cNvPicPr>
          <p:nvPr/>
        </p:nvPicPr>
        <p:blipFill>
          <a:blip r:embed="rId2"/>
          <a:stretch>
            <a:fillRect/>
          </a:stretch>
        </p:blipFill>
        <p:spPr>
          <a:xfrm>
            <a:off x="109971" y="4059339"/>
            <a:ext cx="8924056" cy="2008266"/>
          </a:xfrm>
          <a:prstGeom prst="rect">
            <a:avLst/>
          </a:prstGeom>
        </p:spPr>
      </p:pic>
      <p:sp>
        <p:nvSpPr>
          <p:cNvPr id="8" name="Rectangle 7">
            <a:extLst>
              <a:ext uri="{FF2B5EF4-FFF2-40B4-BE49-F238E27FC236}">
                <a16:creationId xmlns:a16="http://schemas.microsoft.com/office/drawing/2014/main" id="{689A26B3-B2E5-6501-D3E7-967F40D541E9}"/>
              </a:ext>
            </a:extLst>
          </p:cNvPr>
          <p:cNvSpPr/>
          <p:nvPr/>
        </p:nvSpPr>
        <p:spPr>
          <a:xfrm>
            <a:off x="164215" y="4654413"/>
            <a:ext cx="1218290" cy="1310282"/>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Next LT Pro Demi" panose="020B0704020202020204" pitchFamily="34" charset="0"/>
            </a:endParaRPr>
          </a:p>
        </p:txBody>
      </p:sp>
      <p:sp>
        <p:nvSpPr>
          <p:cNvPr id="9" name="TextBox 8">
            <a:extLst>
              <a:ext uri="{FF2B5EF4-FFF2-40B4-BE49-F238E27FC236}">
                <a16:creationId xmlns:a16="http://schemas.microsoft.com/office/drawing/2014/main" id="{B29A10FB-87B5-DEF8-3A26-A9B267F2CE98}"/>
              </a:ext>
            </a:extLst>
          </p:cNvPr>
          <p:cNvSpPr txBox="1"/>
          <p:nvPr/>
        </p:nvSpPr>
        <p:spPr>
          <a:xfrm>
            <a:off x="976391" y="1611199"/>
            <a:ext cx="7191214" cy="2554545"/>
          </a:xfrm>
          <a:prstGeom prst="rect">
            <a:avLst/>
          </a:prstGeom>
          <a:noFill/>
        </p:spPr>
        <p:txBody>
          <a:bodyPr wrap="square" rtlCol="0">
            <a:spAutoFit/>
          </a:bodyPr>
          <a:lstStyle/>
          <a:p>
            <a:pPr algn="ctr"/>
            <a:r>
              <a:rPr lang="en-US" sz="1600" dirty="0">
                <a:latin typeface="Avenir Next LT Pro" panose="020B0504020202020204" pitchFamily="34" charset="0"/>
              </a:rPr>
              <a:t>Navigating through boards can be done on the far-left side of the Monday.com interface, in the workspaces section.</a:t>
            </a:r>
          </a:p>
          <a:p>
            <a:pPr algn="ctr"/>
            <a:endParaRPr lang="en-US" sz="1600" dirty="0">
              <a:latin typeface="Avenir Next LT Pro" panose="020B0504020202020204" pitchFamily="34" charset="0"/>
            </a:endParaRPr>
          </a:p>
          <a:p>
            <a:pPr algn="ctr"/>
            <a:r>
              <a:rPr lang="en-US" sz="1600" dirty="0">
                <a:latin typeface="Avenir Next LT Pro" panose="020B0504020202020204" pitchFamily="34" charset="0"/>
              </a:rPr>
              <a:t>Projects move through the boards via status column changes. For more, refer to the </a:t>
            </a:r>
            <a:r>
              <a:rPr lang="en-US" sz="1600" dirty="0">
                <a:latin typeface="Avenir Next LT Pro" panose="020B0504020202020204" pitchFamily="34" charset="0"/>
                <a:hlinkClick r:id="rId3" action="ppaction://hlinksldjump"/>
              </a:rPr>
              <a:t>Status Flow</a:t>
            </a:r>
            <a:r>
              <a:rPr lang="en-US" sz="1600" dirty="0">
                <a:latin typeface="Avenir Next LT Pro" panose="020B0504020202020204" pitchFamily="34" charset="0"/>
              </a:rPr>
              <a:t> section.</a:t>
            </a:r>
          </a:p>
          <a:p>
            <a:pPr algn="ctr"/>
            <a:endParaRPr lang="en-US" sz="1600" dirty="0">
              <a:latin typeface="Avenir Next LT Pro" panose="020B0504020202020204" pitchFamily="34" charset="0"/>
            </a:endParaRPr>
          </a:p>
          <a:p>
            <a:pPr algn="ctr"/>
            <a:endParaRPr lang="en-US" sz="1600" dirty="0">
              <a:latin typeface="Avenir Next LT Pro" panose="020B0504020202020204" pitchFamily="34" charset="0"/>
            </a:endParaRPr>
          </a:p>
          <a:p>
            <a:pPr algn="ctr"/>
            <a:r>
              <a:rPr lang="en-US" sz="1600" dirty="0">
                <a:latin typeface="Avenir Next LT Pro" panose="020B0504020202020204" pitchFamily="34" charset="0"/>
              </a:rPr>
              <a:t>More information can be input the deeper into the workflow projects progress. A project’s columns allow users to type, upload, choose, or interact to add data</a:t>
            </a:r>
          </a:p>
        </p:txBody>
      </p:sp>
    </p:spTree>
    <p:extLst>
      <p:ext uri="{BB962C8B-B14F-4D97-AF65-F5344CB8AC3E}">
        <p14:creationId xmlns:p14="http://schemas.microsoft.com/office/powerpoint/2010/main" val="3420842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5EA66C-4578-E54B-49D0-B73891B5A3B6}"/>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FC5FF5A7-B881-3EE7-3C81-1E6A704BEE7A}"/>
              </a:ext>
            </a:extLst>
          </p:cNvPr>
          <p:cNvSpPr>
            <a:spLocks noGrp="1"/>
          </p:cNvSpPr>
          <p:nvPr>
            <p:ph type="sldNum" sz="quarter" idx="12"/>
          </p:nvPr>
        </p:nvSpPr>
        <p:spPr/>
        <p:txBody>
          <a:bodyPr/>
          <a:lstStyle/>
          <a:p>
            <a:fld id="{0C180EDA-AC06-4A05-AEE2-6AEC9F8F8FE8}" type="slidenum">
              <a:rPr lang="en-US" smtClean="0"/>
              <a:t>8</a:t>
            </a:fld>
            <a:endParaRPr lang="en-US"/>
          </a:p>
        </p:txBody>
      </p:sp>
      <p:sp>
        <p:nvSpPr>
          <p:cNvPr id="4" name="Title 3">
            <a:extLst>
              <a:ext uri="{FF2B5EF4-FFF2-40B4-BE49-F238E27FC236}">
                <a16:creationId xmlns:a16="http://schemas.microsoft.com/office/drawing/2014/main" id="{C4569762-A05F-2318-5A49-8DCD7C7CB33E}"/>
              </a:ext>
            </a:extLst>
          </p:cNvPr>
          <p:cNvSpPr>
            <a:spLocks noGrp="1"/>
          </p:cNvSpPr>
          <p:nvPr>
            <p:ph type="title"/>
          </p:nvPr>
        </p:nvSpPr>
        <p:spPr/>
        <p:txBody>
          <a:bodyPr/>
          <a:lstStyle/>
          <a:p>
            <a:r>
              <a:rPr lang="en-US" sz="2400" dirty="0"/>
              <a:t>Monday.com Interface: </a:t>
            </a:r>
            <a:r>
              <a:rPr lang="en-US" b="1" dirty="0"/>
              <a:t>boards - Drafts</a:t>
            </a:r>
            <a:endParaRPr lang="en-US" dirty="0"/>
          </a:p>
        </p:txBody>
      </p:sp>
      <p:sp>
        <p:nvSpPr>
          <p:cNvPr id="5" name="Text Placeholder 4">
            <a:extLst>
              <a:ext uri="{FF2B5EF4-FFF2-40B4-BE49-F238E27FC236}">
                <a16:creationId xmlns:a16="http://schemas.microsoft.com/office/drawing/2014/main" id="{3D315D2C-CF66-D943-DEF8-D2E785018895}"/>
              </a:ext>
            </a:extLst>
          </p:cNvPr>
          <p:cNvSpPr>
            <a:spLocks noGrp="1"/>
          </p:cNvSpPr>
          <p:nvPr>
            <p:ph type="body" sz="quarter" idx="13"/>
          </p:nvPr>
        </p:nvSpPr>
        <p:spPr/>
        <p:txBody>
          <a:bodyPr/>
          <a:lstStyle/>
          <a:p>
            <a:endParaRPr lang="en-US"/>
          </a:p>
        </p:txBody>
      </p:sp>
      <p:pic>
        <p:nvPicPr>
          <p:cNvPr id="11" name="Picture 10">
            <a:extLst>
              <a:ext uri="{FF2B5EF4-FFF2-40B4-BE49-F238E27FC236}">
                <a16:creationId xmlns:a16="http://schemas.microsoft.com/office/drawing/2014/main" id="{E4E1EA33-2813-AB10-3777-36DBF2DD73DB}"/>
              </a:ext>
            </a:extLst>
          </p:cNvPr>
          <p:cNvPicPr>
            <a:picLocks noChangeAspect="1"/>
          </p:cNvPicPr>
          <p:nvPr/>
        </p:nvPicPr>
        <p:blipFill>
          <a:blip r:embed="rId2"/>
          <a:stretch>
            <a:fillRect/>
          </a:stretch>
        </p:blipFill>
        <p:spPr>
          <a:xfrm>
            <a:off x="105340" y="2985247"/>
            <a:ext cx="8810059" cy="3027292"/>
          </a:xfrm>
          <a:prstGeom prst="rect">
            <a:avLst/>
          </a:prstGeom>
        </p:spPr>
      </p:pic>
      <p:sp>
        <p:nvSpPr>
          <p:cNvPr id="12" name="TextBox 11">
            <a:extLst>
              <a:ext uri="{FF2B5EF4-FFF2-40B4-BE49-F238E27FC236}">
                <a16:creationId xmlns:a16="http://schemas.microsoft.com/office/drawing/2014/main" id="{125341F4-3C26-C240-9BFC-6C60DDAEDF03}"/>
              </a:ext>
            </a:extLst>
          </p:cNvPr>
          <p:cNvSpPr txBox="1"/>
          <p:nvPr/>
        </p:nvSpPr>
        <p:spPr>
          <a:xfrm>
            <a:off x="367553" y="988896"/>
            <a:ext cx="8547846" cy="2031325"/>
          </a:xfrm>
          <a:prstGeom prst="rect">
            <a:avLst/>
          </a:prstGeom>
          <a:noFill/>
        </p:spPr>
        <p:txBody>
          <a:bodyPr wrap="square" rtlCol="0">
            <a:spAutoFit/>
          </a:bodyPr>
          <a:lstStyle/>
          <a:p>
            <a:pPr algn="ctr"/>
            <a:r>
              <a:rPr lang="en-US" sz="1400" b="1" dirty="0">
                <a:latin typeface="Avenir Next LT Pro" panose="020B0504020202020204" pitchFamily="34" charset="0"/>
              </a:rPr>
              <a:t>The drafts board is where developing projects will be submitted and edited. </a:t>
            </a:r>
          </a:p>
          <a:p>
            <a:endParaRPr lang="en-US" sz="1400" dirty="0">
              <a:latin typeface="Avenir Next LT Pro" panose="020B0504020202020204" pitchFamily="34" charset="0"/>
            </a:endParaRPr>
          </a:p>
          <a:p>
            <a:endParaRPr lang="en-US" sz="1400" dirty="0">
              <a:latin typeface="Avenir Next LT Pro" panose="020B0504020202020204" pitchFamily="34" charset="0"/>
            </a:endParaRPr>
          </a:p>
          <a:p>
            <a:r>
              <a:rPr lang="en-US" sz="1400" dirty="0">
                <a:latin typeface="Avenir Next LT Pro" panose="020B0504020202020204" pitchFamily="34" charset="0"/>
              </a:rPr>
              <a:t>Projects can be added by simply clicking the add name option under all of the projects, then filling in the following columns. For example, the company option allows you to select from a dropdown list of portfolio companies or add one that doesn’t exist yet, and the One-Pager column allows you to upload a file and add comments on it. </a:t>
            </a:r>
          </a:p>
          <a:p>
            <a:endParaRPr lang="en-US" sz="1400" dirty="0">
              <a:latin typeface="Avenir Next LT Pro" panose="020B0504020202020204" pitchFamily="34" charset="0"/>
            </a:endParaRPr>
          </a:p>
          <a:p>
            <a:r>
              <a:rPr lang="en-US" sz="1400" dirty="0">
                <a:latin typeface="Avenir Next LT Pro" panose="020B0504020202020204" pitchFamily="34" charset="0"/>
              </a:rPr>
              <a:t>Projects can be moved between boards when drafting is complete by changing the </a:t>
            </a:r>
            <a:r>
              <a:rPr lang="en-US" sz="1400" dirty="0">
                <a:latin typeface="Avenir Next LT Pro" panose="020B0504020202020204" pitchFamily="34" charset="0"/>
                <a:hlinkClick r:id="rId3" action="ppaction://hlinksldjump"/>
              </a:rPr>
              <a:t>Status column</a:t>
            </a:r>
            <a:r>
              <a:rPr lang="en-US" sz="1400" dirty="0">
                <a:latin typeface="Avenir Next LT Pro" panose="020B0504020202020204" pitchFamily="34" charset="0"/>
              </a:rPr>
              <a:t>.</a:t>
            </a:r>
          </a:p>
        </p:txBody>
      </p:sp>
    </p:spTree>
    <p:extLst>
      <p:ext uri="{BB962C8B-B14F-4D97-AF65-F5344CB8AC3E}">
        <p14:creationId xmlns:p14="http://schemas.microsoft.com/office/powerpoint/2010/main" val="2618443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B0C9D-378C-1EA6-5544-DF4652B0E2F4}"/>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B1A6E66F-CE44-358E-276A-FC513F18BBD8}"/>
              </a:ext>
            </a:extLst>
          </p:cNvPr>
          <p:cNvSpPr>
            <a:spLocks noGrp="1"/>
          </p:cNvSpPr>
          <p:nvPr>
            <p:ph type="dt" sz="half" idx="10"/>
          </p:nvPr>
        </p:nvSpPr>
        <p:spPr/>
        <p:txBody>
          <a:bodyPr/>
          <a:lstStyle/>
          <a:p>
            <a:fld id="{238B440C-3487-416D-B697-3BF196CCA153}" type="datetime7">
              <a:rPr lang="en-US" smtClean="0"/>
              <a:t>Aug-25</a:t>
            </a:fld>
            <a:endParaRPr lang="en-US"/>
          </a:p>
        </p:txBody>
      </p:sp>
      <p:sp>
        <p:nvSpPr>
          <p:cNvPr id="3" name="Slide Number Placeholder 2">
            <a:extLst>
              <a:ext uri="{FF2B5EF4-FFF2-40B4-BE49-F238E27FC236}">
                <a16:creationId xmlns:a16="http://schemas.microsoft.com/office/drawing/2014/main" id="{E54A0944-660D-9E86-468F-97B1B82BECFC}"/>
              </a:ext>
            </a:extLst>
          </p:cNvPr>
          <p:cNvSpPr>
            <a:spLocks noGrp="1"/>
          </p:cNvSpPr>
          <p:nvPr>
            <p:ph type="sldNum" sz="quarter" idx="12"/>
          </p:nvPr>
        </p:nvSpPr>
        <p:spPr/>
        <p:txBody>
          <a:bodyPr/>
          <a:lstStyle/>
          <a:p>
            <a:fld id="{0C180EDA-AC06-4A05-AEE2-6AEC9F8F8FE8}" type="slidenum">
              <a:rPr lang="en-US" smtClean="0"/>
              <a:t>9</a:t>
            </a:fld>
            <a:endParaRPr lang="en-US"/>
          </a:p>
        </p:txBody>
      </p:sp>
      <p:sp>
        <p:nvSpPr>
          <p:cNvPr id="4" name="Title 3">
            <a:extLst>
              <a:ext uri="{FF2B5EF4-FFF2-40B4-BE49-F238E27FC236}">
                <a16:creationId xmlns:a16="http://schemas.microsoft.com/office/drawing/2014/main" id="{2B2ED019-057E-1677-F104-144ED7BF4ADB}"/>
              </a:ext>
            </a:extLst>
          </p:cNvPr>
          <p:cNvSpPr>
            <a:spLocks noGrp="1"/>
          </p:cNvSpPr>
          <p:nvPr>
            <p:ph type="title"/>
          </p:nvPr>
        </p:nvSpPr>
        <p:spPr/>
        <p:txBody>
          <a:bodyPr/>
          <a:lstStyle/>
          <a:p>
            <a:r>
              <a:rPr lang="en-US" sz="2000" dirty="0"/>
              <a:t>Monday.com Interface: </a:t>
            </a:r>
            <a:r>
              <a:rPr lang="en-US" b="1" dirty="0"/>
              <a:t>boards – Ready for Voting</a:t>
            </a:r>
            <a:endParaRPr lang="en-US" dirty="0"/>
          </a:p>
        </p:txBody>
      </p:sp>
      <p:sp>
        <p:nvSpPr>
          <p:cNvPr id="5" name="Text Placeholder 4">
            <a:extLst>
              <a:ext uri="{FF2B5EF4-FFF2-40B4-BE49-F238E27FC236}">
                <a16:creationId xmlns:a16="http://schemas.microsoft.com/office/drawing/2014/main" id="{77F67DD1-7220-7F30-4908-901BA8B9FF52}"/>
              </a:ext>
            </a:extLst>
          </p:cNvPr>
          <p:cNvSpPr>
            <a:spLocks noGrp="1"/>
          </p:cNvSpPr>
          <p:nvPr>
            <p:ph type="body" sz="quarter" idx="13"/>
          </p:nvPr>
        </p:nvSpPr>
        <p:spPr/>
        <p:txBody>
          <a:bodyPr/>
          <a:lstStyle/>
          <a:p>
            <a:endParaRPr lang="en-US"/>
          </a:p>
        </p:txBody>
      </p:sp>
      <p:sp>
        <p:nvSpPr>
          <p:cNvPr id="12" name="TextBox 11">
            <a:extLst>
              <a:ext uri="{FF2B5EF4-FFF2-40B4-BE49-F238E27FC236}">
                <a16:creationId xmlns:a16="http://schemas.microsoft.com/office/drawing/2014/main" id="{4F1C1872-41FF-A86B-0BD7-E036BF72F0C5}"/>
              </a:ext>
            </a:extLst>
          </p:cNvPr>
          <p:cNvSpPr txBox="1"/>
          <p:nvPr/>
        </p:nvSpPr>
        <p:spPr>
          <a:xfrm>
            <a:off x="367553" y="1024755"/>
            <a:ext cx="8547846" cy="2677656"/>
          </a:xfrm>
          <a:prstGeom prst="rect">
            <a:avLst/>
          </a:prstGeom>
          <a:noFill/>
        </p:spPr>
        <p:txBody>
          <a:bodyPr wrap="square" rtlCol="0">
            <a:spAutoFit/>
          </a:bodyPr>
          <a:lstStyle/>
          <a:p>
            <a:pPr algn="ctr"/>
            <a:r>
              <a:rPr lang="en-US" sz="1400" b="1" dirty="0">
                <a:latin typeface="Avenir Next LT Pro" panose="020B0504020202020204" pitchFamily="34" charset="0"/>
              </a:rPr>
              <a:t>The Ready for Voting board is where projects will collect after they are finished being drafted and before users vote on them for meetings. </a:t>
            </a:r>
          </a:p>
          <a:p>
            <a:pPr algn="ctr"/>
            <a:endParaRPr lang="en-US" sz="1400" dirty="0">
              <a:latin typeface="Avenir Next LT Pro" panose="020B0504020202020204" pitchFamily="34" charset="0"/>
            </a:endParaRPr>
          </a:p>
          <a:p>
            <a:pPr algn="ctr"/>
            <a:endParaRPr lang="en-US" sz="1400" dirty="0">
              <a:latin typeface="Avenir Next LT Pro" panose="020B0504020202020204" pitchFamily="34" charset="0"/>
            </a:endParaRPr>
          </a:p>
          <a:p>
            <a:pPr algn="ctr"/>
            <a:endParaRPr lang="en-US" sz="1400" dirty="0">
              <a:latin typeface="Avenir Next LT Pro" panose="020B0504020202020204" pitchFamily="34" charset="0"/>
            </a:endParaRPr>
          </a:p>
          <a:p>
            <a:r>
              <a:rPr lang="en-US" sz="1400" dirty="0">
                <a:latin typeface="Avenir Next LT Pro" panose="020B0504020202020204" pitchFamily="34" charset="0"/>
              </a:rPr>
              <a:t>There are no new columns in need of input on this board, but a project-specific google form link will auto-generate as soon as a project is moved here. This form can be voted on by simply clicking the link in the ‘Voting Form’ column. </a:t>
            </a:r>
          </a:p>
          <a:p>
            <a:endParaRPr lang="en-US" sz="1400" dirty="0">
              <a:latin typeface="Avenir Next LT Pro" panose="020B0504020202020204" pitchFamily="34" charset="0"/>
            </a:endParaRPr>
          </a:p>
          <a:p>
            <a:r>
              <a:rPr lang="en-US" sz="1400" dirty="0">
                <a:latin typeface="Avenir Next LT Pro" panose="020B0504020202020204" pitchFamily="34" charset="0"/>
              </a:rPr>
              <a:t>After votes have been collected and prior to a meeting, these projects will be moved to the Ready for Review board via the status column.</a:t>
            </a:r>
            <a:endParaRPr lang="en-US" dirty="0"/>
          </a:p>
          <a:p>
            <a:endParaRPr lang="en-US" sz="1400" dirty="0">
              <a:latin typeface="Avenir Next LT Pro" panose="020B0504020202020204" pitchFamily="34" charset="0"/>
            </a:endParaRPr>
          </a:p>
        </p:txBody>
      </p:sp>
      <p:pic>
        <p:nvPicPr>
          <p:cNvPr id="7" name="Picture 6">
            <a:extLst>
              <a:ext uri="{FF2B5EF4-FFF2-40B4-BE49-F238E27FC236}">
                <a16:creationId xmlns:a16="http://schemas.microsoft.com/office/drawing/2014/main" id="{29774FD2-A52F-DAE7-E18D-35FBF7435A70}"/>
              </a:ext>
            </a:extLst>
          </p:cNvPr>
          <p:cNvPicPr>
            <a:picLocks noChangeAspect="1"/>
          </p:cNvPicPr>
          <p:nvPr/>
        </p:nvPicPr>
        <p:blipFill>
          <a:blip r:embed="rId2"/>
          <a:stretch>
            <a:fillRect/>
          </a:stretch>
        </p:blipFill>
        <p:spPr>
          <a:xfrm>
            <a:off x="0" y="3801022"/>
            <a:ext cx="9144000" cy="2106733"/>
          </a:xfrm>
          <a:prstGeom prst="rect">
            <a:avLst/>
          </a:prstGeom>
        </p:spPr>
      </p:pic>
    </p:spTree>
    <p:extLst>
      <p:ext uri="{BB962C8B-B14F-4D97-AF65-F5344CB8AC3E}">
        <p14:creationId xmlns:p14="http://schemas.microsoft.com/office/powerpoint/2010/main" val="39959503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21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fault Theme">
  <a:themeElements>
    <a:clrScheme name="Custom 118">
      <a:dk1>
        <a:srgbClr val="333333"/>
      </a:dk1>
      <a:lt1>
        <a:srgbClr val="FFFFFF"/>
      </a:lt1>
      <a:dk2>
        <a:srgbClr val="00519B"/>
      </a:dk2>
      <a:lt2>
        <a:srgbClr val="D2DFEE"/>
      </a:lt2>
      <a:accent1>
        <a:srgbClr val="95B3D8"/>
      </a:accent1>
      <a:accent2>
        <a:srgbClr val="157FFB"/>
      </a:accent2>
      <a:accent3>
        <a:srgbClr val="FF8E16"/>
      </a:accent3>
      <a:accent4>
        <a:srgbClr val="00A056"/>
      </a:accent4>
      <a:accent5>
        <a:srgbClr val="F9B623"/>
      </a:accent5>
      <a:accent6>
        <a:srgbClr val="EF3828"/>
      </a:accent6>
      <a:hlink>
        <a:srgbClr val="00519B"/>
      </a:hlink>
      <a:folHlink>
        <a:srgbClr val="0051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519B"/>
        </a:solidFill>
        <a:ln>
          <a:noFill/>
        </a:ln>
      </a:spPr>
      <a:bodyPr rtlCol="0" anchor="ctr"/>
      <a:lstStyle>
        <a:defPPr algn="ctr">
          <a:defRPr sz="1400" dirty="0">
            <a:solidFill>
              <a:schemeClr val="bg1"/>
            </a:solidFill>
            <a:latin typeface="Avenir Next LT Pro Demi" panose="020B07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B6EBB3F2-53F1-424F-876C-C07CC28F1081}" vid="{CE902011-264A-44E5-9D03-E062574E5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11588</TotalTime>
  <Words>2386</Words>
  <Application>Microsoft Office PowerPoint</Application>
  <PresentationFormat>On-screen Show (4:3)</PresentationFormat>
  <Paragraphs>309</Paragraphs>
  <Slides>30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Avenir Next LT Pro</vt:lpstr>
      <vt:lpstr>Avenir Next LT Pro Demi</vt:lpstr>
      <vt:lpstr>Calibri</vt:lpstr>
      <vt:lpstr>Cascadia Mono</vt:lpstr>
      <vt:lpstr>Courier New</vt:lpstr>
      <vt:lpstr>Wingdings</vt:lpstr>
      <vt:lpstr>Default Theme</vt:lpstr>
      <vt:lpstr>think-cell Slide</vt:lpstr>
      <vt:lpstr>HOPS MONDAY.COM  | Workflow SOP</vt:lpstr>
      <vt:lpstr>Workflow Overview</vt:lpstr>
      <vt:lpstr>SOP Usage cases</vt:lpstr>
      <vt:lpstr>USER STANDARD OPERATING PROCEDURE</vt:lpstr>
      <vt:lpstr>USER SOP - The Monday.com Interface </vt:lpstr>
      <vt:lpstr>Monday.com Interface: boards - Overview</vt:lpstr>
      <vt:lpstr>Monday.com Interface: boards - Navigation</vt:lpstr>
      <vt:lpstr>Monday.com Interface: boards - Drafts</vt:lpstr>
      <vt:lpstr>Monday.com Interface: boards – Ready for Voting</vt:lpstr>
      <vt:lpstr>Monday.com Interface: boards – Ready for Review</vt:lpstr>
      <vt:lpstr>Monday.com Interface: boards – Approved / In Progress</vt:lpstr>
      <vt:lpstr>Monday.com Interface: boards – Completed / Closed</vt:lpstr>
      <vt:lpstr>Monday.com Interface: Status flow</vt:lpstr>
      <vt:lpstr>Monday.com Interface: Dashboards</vt:lpstr>
      <vt:lpstr>USER SOP – Poker-Style Voting</vt:lpstr>
      <vt:lpstr>Poker-Style Voting: Google Form</vt:lpstr>
      <vt:lpstr>Poker-Style Voting: Viewing Votes</vt:lpstr>
      <vt:lpstr>ADMINISTRATOR STANDARD OPERATING PROCEDURE</vt:lpstr>
      <vt:lpstr>ADMIN SOP - The Monday.com ADMIN Interface </vt:lpstr>
      <vt:lpstr>Monday.com Interface: Automation</vt:lpstr>
      <vt:lpstr>Monday.com Interface: Columns</vt:lpstr>
      <vt:lpstr>Monday.com Interface: Dashboards &amp; Plots</vt:lpstr>
      <vt:lpstr>ADMIN SOP - The Poker-Style Voting Script</vt:lpstr>
      <vt:lpstr>The POKER-Style Voting Script: General Function</vt:lpstr>
      <vt:lpstr>The POKER-Style Voting Script: Execution</vt:lpstr>
      <vt:lpstr>The POKER-Style Voting Script: Notes</vt:lpstr>
      <vt:lpstr>ADMIN SOP – Meeting Use</vt:lpstr>
      <vt:lpstr>Meeting Use: Pre-Script Checkup</vt:lpstr>
      <vt:lpstr>Meeting Use: When to Run the Script</vt:lpstr>
      <vt:lpstr>Meeting Use: Meeting Functionality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Dalton Banks</dc:creator>
  <cp:lastModifiedBy>Jack Sharp</cp:lastModifiedBy>
  <cp:revision>338</cp:revision>
  <cp:lastPrinted>2025-03-29T16:23:11Z</cp:lastPrinted>
  <dcterms:created xsi:type="dcterms:W3CDTF">2023-10-19T20:16:01Z</dcterms:created>
  <dcterms:modified xsi:type="dcterms:W3CDTF">2025-08-21T23:04:27Z</dcterms:modified>
</cp:coreProperties>
</file>