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753600" cy="14630400"/>
  <p:notesSz cx="6858000" cy="9144000"/>
  <p:embeddedFontLst>
    <p:embeddedFont>
      <p:font typeface="Cinzel Bold" panose="020B0604020202020204" charset="0"/>
      <p:regular r:id="rId8"/>
    </p:embeddedFont>
    <p:embeddedFont>
      <p:font typeface="Futura PT Bold" panose="020B0604020202020204" charset="0"/>
      <p:regular r:id="rId9"/>
    </p:embeddedFont>
    <p:embeddedFont>
      <p:font typeface="Futura PT Light" panose="020B0604020202020204" charset="0"/>
      <p:regular r:id="rId10"/>
    </p:embeddedFont>
    <p:embeddedFont>
      <p:font typeface="Futura PT Medium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3035" y="2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1636" y="2708016"/>
            <a:ext cx="7310328" cy="5806701"/>
            <a:chOff x="0" y="0"/>
            <a:chExt cx="9747104" cy="7742269"/>
          </a:xfrm>
        </p:grpSpPr>
        <p:grpSp>
          <p:nvGrpSpPr>
            <p:cNvPr id="3" name="Group 3"/>
            <p:cNvGrpSpPr/>
            <p:nvPr/>
          </p:nvGrpSpPr>
          <p:grpSpPr>
            <a:xfrm>
              <a:off x="1103463" y="4581656"/>
              <a:ext cx="7540179" cy="1452667"/>
              <a:chOff x="0" y="0"/>
              <a:chExt cx="1570871" cy="30263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70871" cy="302639"/>
              </a:xfrm>
              <a:custGeom>
                <a:avLst/>
                <a:gdLst/>
                <a:ahLst/>
                <a:cxnLst/>
                <a:rect l="l" t="t" r="r" b="b"/>
                <a:pathLst>
                  <a:path w="1570871" h="302639">
                    <a:moveTo>
                      <a:pt x="203200" y="0"/>
                    </a:moveTo>
                    <a:lnTo>
                      <a:pt x="1367671" y="0"/>
                    </a:lnTo>
                    <a:lnTo>
                      <a:pt x="1570871" y="302639"/>
                    </a:lnTo>
                    <a:lnTo>
                      <a:pt x="0" y="302639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C7A04A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127000" y="47625"/>
                <a:ext cx="1316871" cy="2550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9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637154" y="4619184"/>
              <a:ext cx="4323588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 u="none" strike="noStrike">
                  <a:solidFill>
                    <a:srgbClr val="063831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09439" y="5346089"/>
              <a:ext cx="6328227" cy="4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2306">
                  <a:solidFill>
                    <a:srgbClr val="063831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</a:t>
              </a:r>
              <a:r>
                <a:rPr lang="en-US" sz="2306" b="1">
                  <a:solidFill>
                    <a:srgbClr val="063831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 but not</a:t>
              </a:r>
              <a:r>
                <a:rPr lang="en-US" sz="2306">
                  <a:solidFill>
                    <a:srgbClr val="063831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 business critical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2143876" y="0"/>
              <a:ext cx="5459353" cy="4444916"/>
              <a:chOff x="0" y="0"/>
              <a:chExt cx="1137365" cy="92602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37365" cy="926024"/>
              </a:xfrm>
              <a:custGeom>
                <a:avLst/>
                <a:gdLst/>
                <a:ahLst/>
                <a:cxnLst/>
                <a:rect l="l" t="t" r="r" b="b"/>
                <a:pathLst>
                  <a:path w="1137365" h="926024">
                    <a:moveTo>
                      <a:pt x="568683" y="0"/>
                    </a:moveTo>
                    <a:lnTo>
                      <a:pt x="1137365" y="926024"/>
                    </a:lnTo>
                    <a:lnTo>
                      <a:pt x="0" y="926024"/>
                    </a:lnTo>
                    <a:lnTo>
                      <a:pt x="568683" y="0"/>
                    </a:lnTo>
                    <a:close/>
                  </a:path>
                </a:pathLst>
              </a:custGeom>
              <a:solidFill>
                <a:srgbClr val="0A1F4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77713" y="468040"/>
                <a:ext cx="781939" cy="3918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07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4398447" y="720890"/>
              <a:ext cx="950211" cy="1268266"/>
            </a:xfrm>
            <a:custGeom>
              <a:avLst/>
              <a:gdLst/>
              <a:ahLst/>
              <a:cxnLst/>
              <a:rect l="l" t="t" r="r" b="b"/>
              <a:pathLst>
                <a:path w="950211" h="1268266">
                  <a:moveTo>
                    <a:pt x="0" y="0"/>
                  </a:moveTo>
                  <a:lnTo>
                    <a:pt x="950210" y="0"/>
                  </a:lnTo>
                  <a:lnTo>
                    <a:pt x="950210" y="1268266"/>
                  </a:lnTo>
                  <a:lnTo>
                    <a:pt x="0" y="1268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049" t="-30759" r="-35049" b="-60523"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11729" y="2135206"/>
              <a:ext cx="6323647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>
                  <a:solidFill>
                    <a:srgbClr val="E2B34B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540274" y="2870461"/>
              <a:ext cx="4666557" cy="140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5"/>
                </a:lnSpc>
              </a:pPr>
              <a:r>
                <a:rPr lang="en-US" sz="2303" b="1">
                  <a:solidFill>
                    <a:srgbClr val="C7A04A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Business Critical</a:t>
              </a:r>
              <a:r>
                <a:rPr lang="en-US" sz="2303" b="1">
                  <a:solidFill>
                    <a:srgbClr val="C7A04A"/>
                  </a:solidFill>
                  <a:latin typeface="Futura PT Medium"/>
                  <a:ea typeface="Futura PT Medium"/>
                  <a:cs typeface="Futura PT Medium"/>
                  <a:sym typeface="Futura PT Medium"/>
                </a:rPr>
                <a:t> </a:t>
              </a:r>
            </a:p>
            <a:p>
              <a:pPr algn="ctr">
                <a:lnSpc>
                  <a:spcPts val="2207"/>
                </a:lnSpc>
              </a:pPr>
              <a:r>
                <a:rPr lang="en-US" sz="2207">
                  <a:solidFill>
                    <a:srgbClr val="C7A04A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Data, Privileged Identities</a:t>
              </a:r>
            </a:p>
            <a:p>
              <a:pPr algn="ctr">
                <a:lnSpc>
                  <a:spcPts val="2207"/>
                </a:lnSpc>
              </a:pPr>
              <a:r>
                <a:rPr lang="en-US" sz="2207">
                  <a:solidFill>
                    <a:srgbClr val="C7A04A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 &amp; Intellectual Property 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0" y="6212123"/>
              <a:ext cx="9747104" cy="1530146"/>
              <a:chOff x="0" y="0"/>
              <a:chExt cx="2030647" cy="31878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030647" cy="318780"/>
              </a:xfrm>
              <a:custGeom>
                <a:avLst/>
                <a:gdLst/>
                <a:ahLst/>
                <a:cxnLst/>
                <a:rect l="l" t="t" r="r" b="b"/>
                <a:pathLst>
                  <a:path w="2030647" h="318780">
                    <a:moveTo>
                      <a:pt x="203200" y="0"/>
                    </a:moveTo>
                    <a:lnTo>
                      <a:pt x="1827447" y="0"/>
                    </a:lnTo>
                    <a:lnTo>
                      <a:pt x="2030647" y="318780"/>
                    </a:lnTo>
                    <a:lnTo>
                      <a:pt x="0" y="31878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192E22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127000" y="47625"/>
                <a:ext cx="1776647" cy="2711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9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513788" y="6345473"/>
              <a:ext cx="6719528" cy="6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 u="none" strike="noStrike">
                  <a:solidFill>
                    <a:srgbClr val="A4ABA4"/>
                  </a:solidFill>
                  <a:latin typeface="Cinzel Bold"/>
                  <a:ea typeface="Cinzel Bold"/>
                  <a:cs typeface="Cinzel Bold"/>
                  <a:sym typeface="Cinzel Bold"/>
                </a:rPr>
                <a:t>TIER 2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44701" y="7066409"/>
              <a:ext cx="9257702" cy="40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06"/>
                </a:lnSpc>
                <a:spcBef>
                  <a:spcPct val="0"/>
                </a:spcBef>
              </a:pPr>
              <a:r>
                <a:rPr lang="en-US" sz="2206">
                  <a:solidFill>
                    <a:srgbClr val="A4ABA4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Standard </a:t>
              </a:r>
              <a:r>
                <a:rPr lang="en-US" sz="2206" u="none" strike="noStrike">
                  <a:solidFill>
                    <a:srgbClr val="A4ABA4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Users, Low sensitivity data, Public Information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31" y="3218892"/>
            <a:ext cx="9504286" cy="8221207"/>
          </a:xfrm>
          <a:custGeom>
            <a:avLst/>
            <a:gdLst/>
            <a:ahLst/>
            <a:cxnLst/>
            <a:rect l="l" t="t" r="r" b="b"/>
            <a:pathLst>
              <a:path w="9504286" h="8221207">
                <a:moveTo>
                  <a:pt x="0" y="0"/>
                </a:moveTo>
                <a:lnTo>
                  <a:pt x="9504285" y="0"/>
                </a:lnTo>
                <a:lnTo>
                  <a:pt x="9504285" y="8221207"/>
                </a:lnTo>
                <a:lnTo>
                  <a:pt x="0" y="822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4325869" y="4153124"/>
            <a:ext cx="1068809" cy="821647"/>
          </a:xfrm>
          <a:custGeom>
            <a:avLst/>
            <a:gdLst/>
            <a:ahLst/>
            <a:cxnLst/>
            <a:rect l="l" t="t" r="r" b="b"/>
            <a:pathLst>
              <a:path w="1068809" h="821647">
                <a:moveTo>
                  <a:pt x="0" y="0"/>
                </a:moveTo>
                <a:lnTo>
                  <a:pt x="1068809" y="0"/>
                </a:lnTo>
                <a:lnTo>
                  <a:pt x="1068809" y="821646"/>
                </a:lnTo>
                <a:lnTo>
                  <a:pt x="0" y="821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215886" y="4832768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FFFFFF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5886" y="6110993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0A1F44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886" y="8840257"/>
            <a:ext cx="9288774" cy="93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3"/>
              </a:lnSpc>
              <a:spcBef>
                <a:spcPct val="0"/>
              </a:spcBef>
            </a:pPr>
            <a:r>
              <a:rPr lang="en-US" sz="5480" b="1">
                <a:solidFill>
                  <a:srgbClr val="0A1F44"/>
                </a:solidFill>
                <a:latin typeface="Futura PT Bold"/>
                <a:ea typeface="Futura PT Bold"/>
                <a:cs typeface="Futura PT Bold"/>
                <a:sym typeface="Futura PT Bold"/>
              </a:rPr>
              <a:t>TIER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83789" y="7120969"/>
            <a:ext cx="4152968" cy="128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4982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important but not</a:t>
            </a:r>
          </a:p>
          <a:p>
            <a:pPr algn="ctr">
              <a:lnSpc>
                <a:spcPts val="4883"/>
              </a:lnSpc>
            </a:pPr>
            <a:r>
              <a:rPr lang="en-US" sz="4883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business critical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8777" y="9924270"/>
            <a:ext cx="6182993" cy="667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4982">
                <a:solidFill>
                  <a:srgbClr val="000000"/>
                </a:solidFill>
                <a:latin typeface="Futura PT Light"/>
                <a:ea typeface="Futura PT Light"/>
                <a:cs typeface="Futura PT Light"/>
                <a:sym typeface="Futura PT Light"/>
              </a:rPr>
              <a:t>User / Public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1" y="3190301"/>
            <a:ext cx="9537339" cy="8249798"/>
            <a:chOff x="0" y="0"/>
            <a:chExt cx="12716452" cy="10999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16452" cy="10999731"/>
            </a:xfrm>
            <a:custGeom>
              <a:avLst/>
              <a:gdLst/>
              <a:ahLst/>
              <a:cxnLst/>
              <a:rect l="l" t="t" r="r" b="b"/>
              <a:pathLst>
                <a:path w="12716452" h="10999731">
                  <a:moveTo>
                    <a:pt x="0" y="0"/>
                  </a:moveTo>
                  <a:lnTo>
                    <a:pt x="12716452" y="0"/>
                  </a:lnTo>
                  <a:lnTo>
                    <a:pt x="12716452" y="10999731"/>
                  </a:lnTo>
                  <a:lnTo>
                    <a:pt x="0" y="1099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5643209" y="1249974"/>
              <a:ext cx="1430034" cy="1099339"/>
            </a:xfrm>
            <a:custGeom>
              <a:avLst/>
              <a:gdLst/>
              <a:ahLst/>
              <a:cxnLst/>
              <a:rect l="l" t="t" r="r" b="b"/>
              <a:pathLst>
                <a:path w="1430034" h="1099339">
                  <a:moveTo>
                    <a:pt x="0" y="0"/>
                  </a:moveTo>
                  <a:lnTo>
                    <a:pt x="1430034" y="0"/>
                  </a:lnTo>
                  <a:lnTo>
                    <a:pt x="1430034" y="1099339"/>
                  </a:lnTo>
                  <a:lnTo>
                    <a:pt x="0" y="1099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4174" y="2194729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00000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4174" y="3904957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4174" y="7556630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79952" y="5201415"/>
              <a:ext cx="5556548" cy="173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 but not</a:t>
              </a:r>
            </a:p>
            <a:p>
              <a:pPr algn="ctr">
                <a:lnSpc>
                  <a:spcPts val="4899"/>
                </a:lnSpc>
              </a:pPr>
              <a:r>
                <a:rPr lang="en-US" sz="48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business critical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1896" y="8952149"/>
              <a:ext cx="8272661" cy="91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 / Public Information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31" y="3190301"/>
            <a:ext cx="9537339" cy="8249798"/>
            <a:chOff x="0" y="0"/>
            <a:chExt cx="12716452" cy="10999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16452" cy="10999731"/>
            </a:xfrm>
            <a:custGeom>
              <a:avLst/>
              <a:gdLst/>
              <a:ahLst/>
              <a:cxnLst/>
              <a:rect l="l" t="t" r="r" b="b"/>
              <a:pathLst>
                <a:path w="12716452" h="10999731">
                  <a:moveTo>
                    <a:pt x="0" y="0"/>
                  </a:moveTo>
                  <a:lnTo>
                    <a:pt x="12716452" y="0"/>
                  </a:lnTo>
                  <a:lnTo>
                    <a:pt x="12716452" y="10999731"/>
                  </a:lnTo>
                  <a:lnTo>
                    <a:pt x="0" y="1099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/>
            <p:cNvSpPr/>
            <p:nvPr/>
          </p:nvSpPr>
          <p:spPr>
            <a:xfrm>
              <a:off x="5643209" y="1249974"/>
              <a:ext cx="1430034" cy="1099339"/>
            </a:xfrm>
            <a:custGeom>
              <a:avLst/>
              <a:gdLst/>
              <a:ahLst/>
              <a:cxnLst/>
              <a:rect l="l" t="t" r="r" b="b"/>
              <a:pathLst>
                <a:path w="1430034" h="1099339">
                  <a:moveTo>
                    <a:pt x="0" y="0"/>
                  </a:moveTo>
                  <a:lnTo>
                    <a:pt x="1430034" y="0"/>
                  </a:lnTo>
                  <a:lnTo>
                    <a:pt x="1430034" y="1099339"/>
                  </a:lnTo>
                  <a:lnTo>
                    <a:pt x="0" y="1099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4174" y="2194729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00000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4174" y="3904957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4174" y="7556630"/>
              <a:ext cx="12428104" cy="1213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  <a:spcBef>
                  <a:spcPct val="0"/>
                </a:spcBef>
              </a:pPr>
              <a:r>
                <a:rPr lang="en-US" sz="5499" b="1">
                  <a:solidFill>
                    <a:srgbClr val="0A1F44"/>
                  </a:solidFill>
                  <a:latin typeface="Futura PT Bold"/>
                  <a:ea typeface="Futura PT Bold"/>
                  <a:cs typeface="Futura PT Bold"/>
                  <a:sym typeface="Futura PT Bold"/>
                </a:rPr>
                <a:t>TIER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79952" y="5201415"/>
              <a:ext cx="5556548" cy="173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important but not</a:t>
              </a:r>
            </a:p>
            <a:p>
              <a:pPr algn="ctr">
                <a:lnSpc>
                  <a:spcPts val="4899"/>
                </a:lnSpc>
              </a:pPr>
              <a:r>
                <a:rPr lang="en-US" sz="48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business critical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1896" y="8952149"/>
              <a:ext cx="8272661" cy="91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99"/>
                </a:lnSpc>
              </a:pPr>
              <a:r>
                <a:rPr lang="en-US" sz="4999">
                  <a:solidFill>
                    <a:srgbClr val="000000"/>
                  </a:solidFill>
                  <a:latin typeface="Futura PT Light"/>
                  <a:ea typeface="Futura PT Light"/>
                  <a:cs typeface="Futura PT Light"/>
                  <a:sym typeface="Futura PT Light"/>
                </a:rPr>
                <a:t>User / Public Information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4729" y="1166872"/>
            <a:ext cx="6283924" cy="8387287"/>
          </a:xfrm>
          <a:custGeom>
            <a:avLst/>
            <a:gdLst/>
            <a:ahLst/>
            <a:cxnLst/>
            <a:rect l="l" t="t" r="r" b="b"/>
            <a:pathLst>
              <a:path w="6283924" h="8387287">
                <a:moveTo>
                  <a:pt x="0" y="0"/>
                </a:moveTo>
                <a:lnTo>
                  <a:pt x="6283924" y="0"/>
                </a:lnTo>
                <a:lnTo>
                  <a:pt x="6283924" y="8387287"/>
                </a:lnTo>
                <a:lnTo>
                  <a:pt x="0" y="8387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49" t="-30759" r="-35049" b="-60523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71261" y="5660253"/>
            <a:ext cx="2796773" cy="3732913"/>
          </a:xfrm>
          <a:custGeom>
            <a:avLst/>
            <a:gdLst/>
            <a:ahLst/>
            <a:cxnLst/>
            <a:rect l="l" t="t" r="r" b="b"/>
            <a:pathLst>
              <a:path w="2796773" h="3732913">
                <a:moveTo>
                  <a:pt x="0" y="0"/>
                </a:moveTo>
                <a:lnTo>
                  <a:pt x="2796773" y="0"/>
                </a:lnTo>
                <a:lnTo>
                  <a:pt x="2796773" y="3732913"/>
                </a:lnTo>
                <a:lnTo>
                  <a:pt x="0" y="3732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49" t="-30759" r="-35049" b="-60523"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Futura PT Light</vt:lpstr>
      <vt:lpstr>Futura PT Bold</vt:lpstr>
      <vt:lpstr>Cinzel Bold</vt:lpstr>
      <vt:lpstr>Arial</vt:lpstr>
      <vt:lpstr>Calibri</vt:lpstr>
      <vt:lpstr>Futura PT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James Cameron</dc:creator>
  <cp:lastModifiedBy>James Cameron</cp:lastModifiedBy>
  <cp:revision>1</cp:revision>
  <dcterms:created xsi:type="dcterms:W3CDTF">2006-08-16T00:00:00Z</dcterms:created>
  <dcterms:modified xsi:type="dcterms:W3CDTF">2025-06-09T12:34:19Z</dcterms:modified>
  <dc:identifier>DAGkzdpuqsc</dc:identifier>
</cp:coreProperties>
</file>