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C2692D-874E-411D-9918-90D657DCCBC6}">
  <a:tblStyle styleId="{13C2692D-874E-411D-9918-90D657DCC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c78387dbe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c78387d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c78387dbe_0_8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c78387db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c78387dbe_0_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36c78387db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d7077e8c5_0_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3d7077e8c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{13C2692D-874E-411D-9918-90D657DCCBC6}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eahub.io/viewwp/ixhwxbx_colorful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mailto:alex.krentsel@gmail.com" TargetMode="External"/><Relationship Id="rId4" Type="http://schemas.openxmlformats.org/officeDocument/2006/relationships/hyperlink" Target="https://www.linkedin.com/in/alex-krentse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5B: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Review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Q&amp;A with Alex</a:t>
            </a:r>
            <a:endParaRPr/>
          </a:p>
        </p:txBody>
      </p:sp>
      <p:pic>
        <p:nvPicPr>
          <p:cNvPr id="37" name="Google Shape;37;p1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9075" y="56750"/>
            <a:ext cx="3262500" cy="322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with Alex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Me Anything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all!</a:t>
            </a:r>
            <a:endParaRPr/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Stay in touch:</a:t>
            </a:r>
            <a:endParaRPr/>
          </a:p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alex.krentsel@gmail.com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LinkedIn: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https://www.linkedin.com/in/alex-krentsel/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Reach out in the future and let me know where you end up going to college, I’d love to hear from you.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