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5143500" cx="9144000"/>
  <p:notesSz cx="6858000" cy="9144000"/>
  <p:embeddedFontLst>
    <p:embeddedFont>
      <p:font typeface="Economica"/>
      <p:regular r:id="rId55"/>
      <p:bold r:id="rId56"/>
      <p:italic r:id="rId57"/>
      <p:boldItalic r:id="rId58"/>
    </p:embeddedFont>
    <p:embeddedFont>
      <p:font typeface="Lato"/>
      <p:regular r:id="rId59"/>
      <p:bold r:id="rId60"/>
      <p:italic r:id="rId61"/>
      <p:boldItalic r:id="rId62"/>
    </p:embeddedFont>
    <p:embeddedFont>
      <p:font typeface="Open Sans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Lato-boldItalic.fntdata"/><Relationship Id="rId61" Type="http://schemas.openxmlformats.org/officeDocument/2006/relationships/font" Target="fonts/Lato-italic.fntdata"/><Relationship Id="rId20" Type="http://schemas.openxmlformats.org/officeDocument/2006/relationships/slide" Target="slides/slide15.xml"/><Relationship Id="rId64" Type="http://schemas.openxmlformats.org/officeDocument/2006/relationships/font" Target="fonts/OpenSans-bold.fntdata"/><Relationship Id="rId63" Type="http://schemas.openxmlformats.org/officeDocument/2006/relationships/font" Target="fonts/OpenSans-regular.fntdata"/><Relationship Id="rId22" Type="http://schemas.openxmlformats.org/officeDocument/2006/relationships/slide" Target="slides/slide17.xml"/><Relationship Id="rId66" Type="http://schemas.openxmlformats.org/officeDocument/2006/relationships/font" Target="fonts/OpenSans-boldItalic.fntdata"/><Relationship Id="rId21" Type="http://schemas.openxmlformats.org/officeDocument/2006/relationships/slide" Target="slides/slide16.xml"/><Relationship Id="rId65" Type="http://schemas.openxmlformats.org/officeDocument/2006/relationships/font" Target="fonts/OpenSans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Lato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Economica-regular.fnt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Economica-italic.fntdata"/><Relationship Id="rId12" Type="http://schemas.openxmlformats.org/officeDocument/2006/relationships/slide" Target="slides/slide7.xml"/><Relationship Id="rId56" Type="http://schemas.openxmlformats.org/officeDocument/2006/relationships/font" Target="fonts/Economica-bold.fntdata"/><Relationship Id="rId15" Type="http://schemas.openxmlformats.org/officeDocument/2006/relationships/slide" Target="slides/slide10.xml"/><Relationship Id="rId59" Type="http://schemas.openxmlformats.org/officeDocument/2006/relationships/font" Target="fonts/Lato-regular.fntdata"/><Relationship Id="rId14" Type="http://schemas.openxmlformats.org/officeDocument/2006/relationships/slide" Target="slides/slide9.xml"/><Relationship Id="rId58" Type="http://schemas.openxmlformats.org/officeDocument/2006/relationships/font" Target="fonts/Economica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b42334d25_0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2b42334d25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2b42334d25_0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2b42334d25_0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2b42334d25_0_1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2b42334d25_0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2b42334d25_0_1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2b42334d25_0_1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2b42334d25_0_1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2b42334d25_0_1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2b42334d25_0_1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2b42334d25_0_1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2b42334d25_0_1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2b42334d25_0_1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2b42334d25_0_1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2b42334d25_0_1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2b42334d25_0_1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22b42334d25_0_1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2b42334d25_0_1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22b42334d25_0_1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2b42334d25_0_1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22b42334d25_0_1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b42334d25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b42334d25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2b42334d25_0_1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2b42334d25_0_1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2b42334d25_0_1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22b42334d25_0_1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2b42334d25_0_1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2b42334d25_0_1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22b42334d25_0_1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22b42334d25_0_1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22b42334d25_0_1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22b42334d25_0_1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22b42334d25_0_1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22b42334d25_0_1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22b42334d25_0_2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22b42334d25_0_2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22b42334d25_0_2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22b42334d25_0_2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22b42334d25_0_2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22b42334d25_0_2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2b42334d25_0_2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2b42334d25_0_2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b42334d25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b42334d25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22b42334d25_0_2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22b42334d25_0_2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22b42334d25_0_2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22b42334d25_0_2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22b42334d25_0_2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22b42334d25_0_2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22b42334d25_0_2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22b42334d25_0_2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22b42334d25_0_2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22b42334d25_0_2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22b42334d25_0_2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22b42334d25_0_2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22b42334d25_0_2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22b42334d25_0_2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22b42334d25_0_2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22b42334d25_0_2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22b42334d25_0_2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22b42334d25_0_2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22b42334d25_0_2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22b42334d25_0_2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b42334d25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b42334d25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22b42334d25_0_2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22b42334d25_0_2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22b42334d25_0_2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9" name="Google Shape;1339;g22b42334d25_0_2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22b42334d25_0_2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22b42334d25_0_2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22b42334d25_0_2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22b42334d25_0_2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22b42334d25_0_2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" name="Google Shape;1435;g22b42334d25_0_2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22b42334d25_0_2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22b42334d25_0_2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22b42334d25_0_2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9" name="Google Shape;1499;g22b42334d25_0_2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22b42334d25_0_3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22b42334d25_0_3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22b42334d25_0_30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22b42334d25_0_3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g3633349b2f9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5" name="Google Shape;1595;g3633349b2f9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b42334d25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b42334d25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2b42334d25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2b42334d25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b42334d25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2b42334d25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2b42334d25_0_9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2b42334d25_0_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2b42334d25_0_1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2b42334d25_0_1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3"/>
          <p:cNvCxnSpPr>
            <a:stCxn id="63" idx="1"/>
            <a:endCxn id="64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3"/>
          <p:cNvCxnSpPr>
            <a:stCxn id="64" idx="1"/>
            <a:endCxn id="66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3"/>
          <p:cNvCxnSpPr>
            <a:stCxn id="68" idx="3"/>
            <a:endCxn id="63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3"/>
          <p:cNvCxnSpPr>
            <a:stCxn id="70" idx="2"/>
            <a:endCxn id="66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>
            <a:stCxn id="72" idx="2"/>
            <a:endCxn id="66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3"/>
          <p:cNvCxnSpPr>
            <a:stCxn id="68" idx="2"/>
            <a:endCxn id="72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78" name="Google Shape;78;p13"/>
          <p:cNvCxnSpPr>
            <a:stCxn id="64" idx="3"/>
            <a:endCxn id="77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>
            <a:stCxn id="76" idx="5"/>
            <a:endCxn id="77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3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DFS(v):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Call DFS(n)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221300" y="4525575"/>
            <a:ext cx="7038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49" name="Google Shape;349;p22"/>
          <p:cNvCxnSpPr>
            <a:stCxn id="350" idx="1"/>
            <a:endCxn id="351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22"/>
          <p:cNvCxnSpPr>
            <a:stCxn id="351" idx="1"/>
            <a:endCxn id="353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22"/>
          <p:cNvCxnSpPr>
            <a:stCxn id="355" idx="3"/>
            <a:endCxn id="350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22"/>
          <p:cNvCxnSpPr>
            <a:stCxn id="357" idx="2"/>
            <a:endCxn id="353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22"/>
          <p:cNvCxnSpPr>
            <a:stCxn id="359" idx="2"/>
            <a:endCxn id="353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22"/>
          <p:cNvCxnSpPr>
            <a:stCxn id="355" idx="2"/>
            <a:endCxn id="359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7" name="Google Shape;357;p22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61" name="Google Shape;361;p22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" name="Google Shape;353;p22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62" name="Google Shape;362;p22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51" name="Google Shape;351;p22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59" name="Google Shape;359;p22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50" name="Google Shape;350;p22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63" name="Google Shape;363;p22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55" name="Google Shape;355;p22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364" name="Google Shape;364;p22"/>
          <p:cNvCxnSpPr>
            <a:stCxn id="351" idx="3"/>
            <a:endCxn id="363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22"/>
          <p:cNvCxnSpPr>
            <a:stCxn id="362" idx="5"/>
            <a:endCxn id="363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Google Shape;366;p22"/>
          <p:cNvSpPr txBox="1"/>
          <p:nvPr>
            <p:ph idx="1" type="body"/>
          </p:nvPr>
        </p:nvSpPr>
        <p:spPr>
          <a:xfrm>
            <a:off x="457200" y="1293350"/>
            <a:ext cx="40362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DFS(A) → 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DFS(C)</a:t>
            </a:r>
            <a:endParaRPr b="1" i="1" sz="15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7" name="Google Shape;367;p22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8" name="Google Shape;368;p22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DFS(v):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9" name="Google Shape;369;p22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0" name="Google Shape;370;p22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Call DFS(n)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1" name="Google Shape;371;p22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2" name="Google Shape;372;p22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3" name="Google Shape;373;p22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4" name="Google Shape;374;p22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5" name="Google Shape;375;p22"/>
          <p:cNvSpPr txBox="1"/>
          <p:nvPr/>
        </p:nvSpPr>
        <p:spPr>
          <a:xfrm>
            <a:off x="1221300" y="4525575"/>
            <a:ext cx="7038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A, C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1" name="Google Shape;381;p23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Call DFS(n)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82" name="Google Shape;382;p23"/>
          <p:cNvCxnSpPr>
            <a:stCxn id="383" idx="1"/>
            <a:endCxn id="384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23"/>
          <p:cNvCxnSpPr>
            <a:stCxn id="384" idx="1"/>
            <a:endCxn id="386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23"/>
          <p:cNvCxnSpPr>
            <a:stCxn id="388" idx="3"/>
            <a:endCxn id="383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23"/>
          <p:cNvCxnSpPr>
            <a:stCxn id="390" idx="2"/>
            <a:endCxn id="386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23"/>
          <p:cNvCxnSpPr>
            <a:stCxn id="392" idx="2"/>
            <a:endCxn id="386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23"/>
          <p:cNvCxnSpPr>
            <a:stCxn id="388" idx="2"/>
            <a:endCxn id="392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p23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94" name="Google Shape;394;p23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6" name="Google Shape;386;p23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95" name="Google Shape;395;p23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84" name="Google Shape;384;p23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92" name="Google Shape;392;p23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83" name="Google Shape;383;p23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96" name="Google Shape;396;p23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88" name="Google Shape;388;p23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397" name="Google Shape;397;p23"/>
          <p:cNvCxnSpPr>
            <a:stCxn id="384" idx="3"/>
            <a:endCxn id="396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23"/>
          <p:cNvCxnSpPr>
            <a:stCxn id="395" idx="5"/>
            <a:endCxn id="396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" name="Google Shape;399;p23"/>
          <p:cNvSpPr txBox="1"/>
          <p:nvPr/>
        </p:nvSpPr>
        <p:spPr>
          <a:xfrm>
            <a:off x="1221300" y="4525575"/>
            <a:ext cx="7038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A, C, 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0" name="Google Shape;400;p23"/>
          <p:cNvSpPr txBox="1"/>
          <p:nvPr>
            <p:ph idx="1" type="body"/>
          </p:nvPr>
        </p:nvSpPr>
        <p:spPr>
          <a:xfrm>
            <a:off x="457200" y="1293350"/>
            <a:ext cx="40362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DFS(A) → DFS(C)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DFS(D)</a:t>
            </a:r>
            <a:endParaRPr b="1" i="1" sz="15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1" name="Google Shape;401;p23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2" name="Google Shape;402;p23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 DFS(v):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3" name="Google Shape;403;p23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4" name="Google Shape;404;p23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5" name="Google Shape;405;p23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6" name="Google Shape;406;p23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7" name="Google Shape;407;p23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3" name="Google Shape;413;p24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Call DFS(n)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4" name="Google Shape;414;p24"/>
          <p:cNvCxnSpPr>
            <a:stCxn id="415" idx="1"/>
            <a:endCxn id="416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24"/>
          <p:cNvCxnSpPr>
            <a:stCxn id="416" idx="1"/>
            <a:endCxn id="418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24"/>
          <p:cNvCxnSpPr>
            <a:stCxn id="420" idx="3"/>
            <a:endCxn id="415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24"/>
          <p:cNvCxnSpPr>
            <a:stCxn id="422" idx="2"/>
            <a:endCxn id="418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24"/>
          <p:cNvCxnSpPr>
            <a:stCxn id="424" idx="2"/>
            <a:endCxn id="418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24"/>
          <p:cNvCxnSpPr>
            <a:stCxn id="420" idx="2"/>
            <a:endCxn id="424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2" name="Google Shape;422;p24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26" name="Google Shape;426;p24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8" name="Google Shape;418;p24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27" name="Google Shape;427;p24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16" name="Google Shape;416;p24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24" name="Google Shape;424;p24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15" name="Google Shape;415;p24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28" name="Google Shape;428;p24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20" name="Google Shape;420;p24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429" name="Google Shape;429;p24"/>
          <p:cNvCxnSpPr>
            <a:stCxn id="416" idx="3"/>
            <a:endCxn id="428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24"/>
          <p:cNvCxnSpPr>
            <a:stCxn id="427" idx="5"/>
            <a:endCxn id="428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24"/>
          <p:cNvSpPr txBox="1"/>
          <p:nvPr/>
        </p:nvSpPr>
        <p:spPr>
          <a:xfrm>
            <a:off x="1221300" y="4525575"/>
            <a:ext cx="7038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A, C, D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2" name="Google Shape;432;p24"/>
          <p:cNvSpPr txBox="1"/>
          <p:nvPr>
            <p:ph idx="1" type="body"/>
          </p:nvPr>
        </p:nvSpPr>
        <p:spPr>
          <a:xfrm>
            <a:off x="457200" y="1293350"/>
            <a:ext cx="40362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DFS(A) → DFS(C)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DFS(D)</a:t>
            </a:r>
            <a:endParaRPr b="1" i="1" sz="15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" name="Google Shape;433;p24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4" name="Google Shape;434;p24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 DFS(v):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5" name="Google Shape;435;p24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Mark v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6" name="Google Shape;436;p24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5" name="Google Shape;445;p25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Call DFS(n)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46" name="Google Shape;446;p25"/>
          <p:cNvCxnSpPr>
            <a:stCxn id="447" idx="1"/>
            <a:endCxn id="448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25"/>
          <p:cNvCxnSpPr>
            <a:stCxn id="448" idx="1"/>
            <a:endCxn id="450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25"/>
          <p:cNvCxnSpPr>
            <a:stCxn id="452" idx="3"/>
            <a:endCxn id="447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25"/>
          <p:cNvCxnSpPr>
            <a:stCxn id="454" idx="2"/>
            <a:endCxn id="450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25"/>
          <p:cNvCxnSpPr>
            <a:stCxn id="456" idx="2"/>
            <a:endCxn id="450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25"/>
          <p:cNvCxnSpPr>
            <a:stCxn id="452" idx="2"/>
            <a:endCxn id="456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25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58" name="Google Shape;458;p25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0" name="Google Shape;450;p25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59" name="Google Shape;459;p25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48" name="Google Shape;448;p25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56" name="Google Shape;456;p25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47" name="Google Shape;447;p25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60" name="Google Shape;460;p25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52" name="Google Shape;452;p25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461" name="Google Shape;461;p25"/>
          <p:cNvCxnSpPr>
            <a:stCxn id="448" idx="3"/>
            <a:endCxn id="460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25"/>
          <p:cNvCxnSpPr>
            <a:stCxn id="459" idx="5"/>
            <a:endCxn id="460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3" name="Google Shape;463;p25"/>
          <p:cNvSpPr txBox="1"/>
          <p:nvPr/>
        </p:nvSpPr>
        <p:spPr>
          <a:xfrm>
            <a:off x="1221300" y="4525575"/>
            <a:ext cx="7038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A, C, D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4" name="Google Shape;464;p25"/>
          <p:cNvSpPr txBox="1"/>
          <p:nvPr>
            <p:ph idx="1" type="body"/>
          </p:nvPr>
        </p:nvSpPr>
        <p:spPr>
          <a:xfrm>
            <a:off x="457200" y="1293350"/>
            <a:ext cx="40362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DFS(A) → DFS(C)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DFS(D)</a:t>
            </a:r>
            <a:endParaRPr b="1" i="1" sz="15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5" name="Google Shape;465;p25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6" name="Google Shape;466;p25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DFS(v):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7" name="Google Shape;467;p25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8" name="Google Shape;468;p25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9" name="Google Shape;469;p25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0" name="Google Shape;470;p25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1" name="Google Shape;471;p25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6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Call DFS(n)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77" name="Google Shape;477;p26"/>
          <p:cNvCxnSpPr>
            <a:stCxn id="478" idx="1"/>
            <a:endCxn id="479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26"/>
          <p:cNvCxnSpPr>
            <a:stCxn id="479" idx="1"/>
            <a:endCxn id="481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26"/>
          <p:cNvCxnSpPr>
            <a:stCxn id="483" idx="3"/>
            <a:endCxn id="478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26"/>
          <p:cNvCxnSpPr>
            <a:stCxn id="485" idx="2"/>
            <a:endCxn id="481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26"/>
          <p:cNvCxnSpPr>
            <a:stCxn id="487" idx="2"/>
            <a:endCxn id="481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26"/>
          <p:cNvCxnSpPr>
            <a:stCxn id="483" idx="2"/>
            <a:endCxn id="487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5" name="Google Shape;485;p26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89" name="Google Shape;489;p26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1" name="Google Shape;481;p26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90" name="Google Shape;490;p26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79" name="Google Shape;479;p26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87" name="Google Shape;487;p26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78" name="Google Shape;478;p26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91" name="Google Shape;491;p26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83" name="Google Shape;483;p26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492" name="Google Shape;492;p26"/>
          <p:cNvCxnSpPr>
            <a:stCxn id="479" idx="3"/>
            <a:endCxn id="491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26"/>
          <p:cNvCxnSpPr>
            <a:stCxn id="490" idx="5"/>
            <a:endCxn id="491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4" name="Google Shape;494;p26"/>
          <p:cNvSpPr txBox="1"/>
          <p:nvPr/>
        </p:nvSpPr>
        <p:spPr>
          <a:xfrm>
            <a:off x="1221300" y="4525575"/>
            <a:ext cx="7038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A, C, D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5" name="Google Shape;495;p26"/>
          <p:cNvSpPr txBox="1"/>
          <p:nvPr>
            <p:ph idx="1" type="body"/>
          </p:nvPr>
        </p:nvSpPr>
        <p:spPr>
          <a:xfrm>
            <a:off x="457200" y="1293350"/>
            <a:ext cx="40362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DFS(A) → DFS(C)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DFS(D)</a:t>
            </a:r>
            <a:endParaRPr b="1" i="1" sz="15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6" name="Google Shape;496;p26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7" name="Google Shape;497;p26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DFS(v):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8" name="Google Shape;498;p26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9" name="Google Shape;499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0" name="Google Shape;500;p26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1" name="Google Shape;501;p26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2" name="Google Shape;502;p26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3" name="Google Shape;503;p26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9" name="Google Shape;509;p27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Call DFS(n)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10" name="Google Shape;510;p27"/>
          <p:cNvCxnSpPr>
            <a:stCxn id="511" idx="1"/>
            <a:endCxn id="512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27"/>
          <p:cNvCxnSpPr>
            <a:stCxn id="512" idx="1"/>
            <a:endCxn id="514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27"/>
          <p:cNvCxnSpPr>
            <a:stCxn id="516" idx="3"/>
            <a:endCxn id="511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Google Shape;517;p27"/>
          <p:cNvCxnSpPr>
            <a:stCxn id="518" idx="2"/>
            <a:endCxn id="514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27"/>
          <p:cNvCxnSpPr>
            <a:stCxn id="520" idx="2"/>
            <a:endCxn id="514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p27"/>
          <p:cNvCxnSpPr>
            <a:stCxn id="516" idx="2"/>
            <a:endCxn id="520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8" name="Google Shape;518;p27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22" name="Google Shape;522;p27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4" name="Google Shape;514;p27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23" name="Google Shape;523;p27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12" name="Google Shape;512;p27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20" name="Google Shape;520;p27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11" name="Google Shape;511;p27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24" name="Google Shape;524;p27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16" name="Google Shape;516;p27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525" name="Google Shape;525;p27"/>
          <p:cNvCxnSpPr>
            <a:stCxn id="512" idx="3"/>
            <a:endCxn id="524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27"/>
          <p:cNvCxnSpPr>
            <a:stCxn id="523" idx="5"/>
            <a:endCxn id="524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" name="Google Shape;527;p27"/>
          <p:cNvSpPr txBox="1"/>
          <p:nvPr/>
        </p:nvSpPr>
        <p:spPr>
          <a:xfrm>
            <a:off x="1221300" y="4525575"/>
            <a:ext cx="7038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A, C, D, 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8" name="Google Shape;528;p27"/>
          <p:cNvSpPr txBox="1"/>
          <p:nvPr>
            <p:ph idx="1" type="body"/>
          </p:nvPr>
        </p:nvSpPr>
        <p:spPr>
          <a:xfrm>
            <a:off x="457200" y="1293350"/>
            <a:ext cx="40362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DFS(A) → DFS(C)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DFS(D)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DFS(B)</a:t>
            </a:r>
            <a:endParaRPr b="1" i="1" sz="15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9" name="Google Shape;529;p27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0" name="Google Shape;530;p27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 DFS(v):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1" name="Google Shape;531;p27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2" name="Google Shape;532;p27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3" name="Google Shape;533;p27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4" name="Google Shape;534;p27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5" name="Google Shape;535;p27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1" name="Google Shape;541;p28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Call DFS(n)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42" name="Google Shape;542;p28"/>
          <p:cNvCxnSpPr>
            <a:stCxn id="543" idx="1"/>
            <a:endCxn id="544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28"/>
          <p:cNvCxnSpPr>
            <a:stCxn id="544" idx="1"/>
            <a:endCxn id="546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28"/>
          <p:cNvCxnSpPr>
            <a:stCxn id="548" idx="3"/>
            <a:endCxn id="543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28"/>
          <p:cNvCxnSpPr>
            <a:stCxn id="550" idx="2"/>
            <a:endCxn id="546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28"/>
          <p:cNvCxnSpPr>
            <a:stCxn id="552" idx="2"/>
            <a:endCxn id="546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28"/>
          <p:cNvCxnSpPr>
            <a:stCxn id="548" idx="2"/>
            <a:endCxn id="552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0" name="Google Shape;550;p28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54" name="Google Shape;554;p28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6" name="Google Shape;546;p28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55" name="Google Shape;555;p28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44" name="Google Shape;544;p28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52" name="Google Shape;552;p28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43" name="Google Shape;543;p28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56" name="Google Shape;556;p28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48" name="Google Shape;548;p28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557" name="Google Shape;557;p28"/>
          <p:cNvCxnSpPr>
            <a:stCxn id="544" idx="3"/>
            <a:endCxn id="556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Google Shape;558;p28"/>
          <p:cNvCxnSpPr>
            <a:stCxn id="555" idx="5"/>
            <a:endCxn id="556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9" name="Google Shape;559;p28"/>
          <p:cNvSpPr txBox="1"/>
          <p:nvPr/>
        </p:nvSpPr>
        <p:spPr>
          <a:xfrm>
            <a:off x="1221300" y="4525575"/>
            <a:ext cx="7038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A, C, D, B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0" name="Google Shape;560;p28"/>
          <p:cNvSpPr txBox="1"/>
          <p:nvPr>
            <p:ph idx="1" type="body"/>
          </p:nvPr>
        </p:nvSpPr>
        <p:spPr>
          <a:xfrm>
            <a:off x="457200" y="1293350"/>
            <a:ext cx="40362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DFS(A) → DFS(C)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DFS(D)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DFS(B)</a:t>
            </a:r>
            <a:endParaRPr b="1" i="1" sz="15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1" name="Google Shape;561;p28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2" name="Google Shape;562;p28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 DFS(v):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3" name="Google Shape;563;p28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Mark v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4" name="Google Shape;564;p28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5" name="Google Shape;565;p28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6" name="Google Shape;566;p28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7" name="Google Shape;567;p28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3" name="Google Shape;573;p29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Call DFS(n)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74" name="Google Shape;574;p29"/>
          <p:cNvCxnSpPr>
            <a:stCxn id="575" idx="1"/>
            <a:endCxn id="576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29"/>
          <p:cNvCxnSpPr>
            <a:stCxn id="576" idx="1"/>
            <a:endCxn id="578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29"/>
          <p:cNvCxnSpPr>
            <a:stCxn id="580" idx="3"/>
            <a:endCxn id="575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29"/>
          <p:cNvCxnSpPr>
            <a:stCxn id="582" idx="2"/>
            <a:endCxn id="578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29"/>
          <p:cNvCxnSpPr>
            <a:stCxn id="584" idx="2"/>
            <a:endCxn id="578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29"/>
          <p:cNvCxnSpPr>
            <a:stCxn id="580" idx="2"/>
            <a:endCxn id="584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2" name="Google Shape;582;p29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86" name="Google Shape;586;p29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8" name="Google Shape;578;p29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87" name="Google Shape;587;p29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76" name="Google Shape;576;p29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84" name="Google Shape;584;p29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75" name="Google Shape;575;p29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88" name="Google Shape;588;p29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80" name="Google Shape;580;p29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589" name="Google Shape;589;p29"/>
          <p:cNvCxnSpPr>
            <a:stCxn id="576" idx="3"/>
            <a:endCxn id="588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" name="Google Shape;590;p29"/>
          <p:cNvCxnSpPr>
            <a:stCxn id="587" idx="5"/>
            <a:endCxn id="588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1" name="Google Shape;591;p29"/>
          <p:cNvSpPr txBox="1"/>
          <p:nvPr/>
        </p:nvSpPr>
        <p:spPr>
          <a:xfrm>
            <a:off x="1221300" y="4525575"/>
            <a:ext cx="7038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A, C, D, B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2" name="Google Shape;592;p29"/>
          <p:cNvSpPr txBox="1"/>
          <p:nvPr>
            <p:ph idx="1" type="body"/>
          </p:nvPr>
        </p:nvSpPr>
        <p:spPr>
          <a:xfrm>
            <a:off x="457200" y="1293350"/>
            <a:ext cx="40362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DFS(A) → DFS(C)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DFS(D)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DFS(B)</a:t>
            </a:r>
            <a:endParaRPr b="1" i="1" sz="15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3" name="Google Shape;593;p29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4" name="Google Shape;594;p29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DFS(v):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5" name="Google Shape;595;p29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6" name="Google Shape;596;p29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7" name="Google Shape;597;p29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8" name="Google Shape;598;p29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9" name="Google Shape;599;p29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0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Call DFS(n)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05" name="Google Shape;605;p30"/>
          <p:cNvCxnSpPr>
            <a:stCxn id="606" idx="1"/>
            <a:endCxn id="607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30"/>
          <p:cNvCxnSpPr>
            <a:stCxn id="607" idx="1"/>
            <a:endCxn id="609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0" name="Google Shape;610;p30"/>
          <p:cNvCxnSpPr>
            <a:stCxn id="611" idx="3"/>
            <a:endCxn id="606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" name="Google Shape;612;p30"/>
          <p:cNvCxnSpPr>
            <a:stCxn id="613" idx="2"/>
            <a:endCxn id="609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" name="Google Shape;614;p30"/>
          <p:cNvCxnSpPr>
            <a:stCxn id="615" idx="2"/>
            <a:endCxn id="609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6" name="Google Shape;616;p30"/>
          <p:cNvCxnSpPr>
            <a:stCxn id="611" idx="2"/>
            <a:endCxn id="615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3" name="Google Shape;613;p30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17" name="Google Shape;617;p30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9" name="Google Shape;609;p30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18" name="Google Shape;618;p30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07" name="Google Shape;607;p30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15" name="Google Shape;615;p30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06" name="Google Shape;606;p30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19" name="Google Shape;619;p30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11" name="Google Shape;611;p30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620" name="Google Shape;620;p30"/>
          <p:cNvCxnSpPr>
            <a:stCxn id="607" idx="3"/>
            <a:endCxn id="619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1" name="Google Shape;621;p30"/>
          <p:cNvCxnSpPr>
            <a:stCxn id="618" idx="5"/>
            <a:endCxn id="619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2" name="Google Shape;622;p30"/>
          <p:cNvSpPr txBox="1"/>
          <p:nvPr/>
        </p:nvSpPr>
        <p:spPr>
          <a:xfrm>
            <a:off x="1221300" y="4525575"/>
            <a:ext cx="7038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A, C, D, B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3" name="Google Shape;623;p30"/>
          <p:cNvSpPr txBox="1"/>
          <p:nvPr>
            <p:ph idx="1" type="body"/>
          </p:nvPr>
        </p:nvSpPr>
        <p:spPr>
          <a:xfrm>
            <a:off x="457200" y="1293350"/>
            <a:ext cx="40362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DFS(A) → DFS(C)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DFS(D)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DFS(B)</a:t>
            </a:r>
            <a:endParaRPr b="1" i="1" sz="15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4" name="Google Shape;624;p30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5" name="Google Shape;625;p30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DFS(v):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6" name="Google Shape;626;p30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7" name="Google Shape;627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8" name="Google Shape;628;p30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9" name="Google Shape;629;p30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0" name="Google Shape;630;p30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1" name="Google Shape;631;p30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6" name="Google Shape;636;p31"/>
          <p:cNvCxnSpPr>
            <a:stCxn id="637" idx="1"/>
            <a:endCxn id="638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9" name="Google Shape;639;p31"/>
          <p:cNvCxnSpPr>
            <a:stCxn id="638" idx="1"/>
            <a:endCxn id="640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1" name="Google Shape;641;p31"/>
          <p:cNvCxnSpPr>
            <a:stCxn id="642" idx="3"/>
            <a:endCxn id="637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3" name="Google Shape;643;p31"/>
          <p:cNvCxnSpPr>
            <a:stCxn id="644" idx="2"/>
            <a:endCxn id="640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31"/>
          <p:cNvCxnSpPr>
            <a:stCxn id="646" idx="2"/>
            <a:endCxn id="640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31"/>
          <p:cNvCxnSpPr>
            <a:stCxn id="642" idx="2"/>
            <a:endCxn id="646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4" name="Google Shape;644;p31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48" name="Google Shape;648;p31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0" name="Google Shape;640;p31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49" name="Google Shape;649;p31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38" name="Google Shape;638;p31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46" name="Google Shape;646;p31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37" name="Google Shape;637;p31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50" name="Google Shape;650;p31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42" name="Google Shape;642;p31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651" name="Google Shape;651;p31"/>
          <p:cNvCxnSpPr>
            <a:stCxn id="638" idx="3"/>
            <a:endCxn id="650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31"/>
          <p:cNvCxnSpPr>
            <a:stCxn id="649" idx="5"/>
            <a:endCxn id="650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3" name="Google Shape;653;p31"/>
          <p:cNvSpPr txBox="1"/>
          <p:nvPr/>
        </p:nvSpPr>
        <p:spPr>
          <a:xfrm>
            <a:off x="1221300" y="4525575"/>
            <a:ext cx="7038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A, C, D, B, 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4" name="Google Shape;654;p31"/>
          <p:cNvSpPr txBox="1"/>
          <p:nvPr>
            <p:ph idx="1" type="body"/>
          </p:nvPr>
        </p:nvSpPr>
        <p:spPr>
          <a:xfrm>
            <a:off x="457200" y="1293350"/>
            <a:ext cx="40362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DFS(A) → DFS(C)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DFS(D)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DFS(B)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DFS(E)</a:t>
            </a:r>
            <a:endParaRPr b="1" i="1" sz="15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5" name="Google Shape;655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6" name="Google Shape;656;p31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Call DFS(n)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7" name="Google Shape;657;p31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8" name="Google Shape;658;p31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 DFS(v):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9" name="Google Shape;659;p31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0" name="Google Shape;660;p31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1" name="Google Shape;661;p31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2" name="Google Shape;662;p31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3" name="Google Shape;663;p31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4" name="Google Shape;94;p14"/>
          <p:cNvCxnSpPr>
            <a:stCxn id="95" idx="1"/>
            <a:endCxn id="96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4"/>
          <p:cNvCxnSpPr>
            <a:stCxn id="96" idx="1"/>
            <a:endCxn id="98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4"/>
          <p:cNvCxnSpPr>
            <a:stCxn id="100" idx="3"/>
            <a:endCxn id="95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4"/>
          <p:cNvCxnSpPr>
            <a:stCxn id="102" idx="2"/>
            <a:endCxn id="98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4"/>
          <p:cNvCxnSpPr>
            <a:stCxn id="104" idx="2"/>
            <a:endCxn id="98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4"/>
          <p:cNvCxnSpPr>
            <a:stCxn id="100" idx="2"/>
            <a:endCxn id="104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4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09" name="Google Shape;109;p14"/>
          <p:cNvCxnSpPr>
            <a:stCxn id="96" idx="3"/>
            <a:endCxn id="108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>
            <a:stCxn id="107" idx="5"/>
            <a:endCxn id="108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 DFS(v):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1221300" y="4525575"/>
            <a:ext cx="7038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4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Call DFS(n)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8" name="Google Shape;668;p32"/>
          <p:cNvCxnSpPr>
            <a:stCxn id="669" idx="1"/>
            <a:endCxn id="670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32"/>
          <p:cNvCxnSpPr>
            <a:stCxn id="670" idx="1"/>
            <a:endCxn id="672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32"/>
          <p:cNvCxnSpPr>
            <a:stCxn id="674" idx="3"/>
            <a:endCxn id="669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5" name="Google Shape;675;p32"/>
          <p:cNvCxnSpPr>
            <a:stCxn id="676" idx="2"/>
            <a:endCxn id="672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32"/>
          <p:cNvCxnSpPr>
            <a:stCxn id="678" idx="2"/>
            <a:endCxn id="672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9" name="Google Shape;679;p32"/>
          <p:cNvCxnSpPr>
            <a:stCxn id="674" idx="2"/>
            <a:endCxn id="678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6" name="Google Shape;676;p32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80" name="Google Shape;680;p32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2" name="Google Shape;672;p32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81" name="Google Shape;681;p32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70" name="Google Shape;670;p32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78" name="Google Shape;678;p32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69" name="Google Shape;669;p32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82" name="Google Shape;682;p32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74" name="Google Shape;674;p32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683" name="Google Shape;683;p32"/>
          <p:cNvCxnSpPr>
            <a:stCxn id="670" idx="3"/>
            <a:endCxn id="682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Google Shape;684;p32"/>
          <p:cNvCxnSpPr>
            <a:stCxn id="681" idx="5"/>
            <a:endCxn id="682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5" name="Google Shape;685;p32"/>
          <p:cNvSpPr txBox="1"/>
          <p:nvPr/>
        </p:nvSpPr>
        <p:spPr>
          <a:xfrm>
            <a:off x="1221300" y="4525575"/>
            <a:ext cx="7038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A, C, D, B, E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6" name="Google Shape;686;p32"/>
          <p:cNvSpPr txBox="1"/>
          <p:nvPr>
            <p:ph idx="1" type="body"/>
          </p:nvPr>
        </p:nvSpPr>
        <p:spPr>
          <a:xfrm>
            <a:off x="457200" y="1293350"/>
            <a:ext cx="40362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DFS(A) → DFS(C)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DFS(D)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DFS(B)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DFS(E)</a:t>
            </a:r>
            <a:endParaRPr b="1" i="1" sz="15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7" name="Google Shape;687;p32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 DFS(v):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8" name="Google Shape;688;p32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Mark v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9" name="Google Shape;689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0" name="Google Shape;690;p32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1" name="Google Shape;691;p32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2" name="Google Shape;692;p32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3" name="Google Shape;693;p32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4" name="Google Shape;694;p32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Call DFS(n)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5" name="Google Shape;695;p32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1" name="Google Shape;701;p33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Call DFS(n)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02" name="Google Shape;702;p33"/>
          <p:cNvCxnSpPr>
            <a:stCxn id="703" idx="1"/>
            <a:endCxn id="704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5" name="Google Shape;705;p33"/>
          <p:cNvCxnSpPr>
            <a:stCxn id="704" idx="1"/>
            <a:endCxn id="706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" name="Google Shape;707;p33"/>
          <p:cNvCxnSpPr>
            <a:stCxn id="708" idx="3"/>
            <a:endCxn id="703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9" name="Google Shape;709;p33"/>
          <p:cNvCxnSpPr>
            <a:stCxn id="710" idx="2"/>
            <a:endCxn id="706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Google Shape;711;p33"/>
          <p:cNvCxnSpPr>
            <a:stCxn id="712" idx="2"/>
            <a:endCxn id="706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33"/>
          <p:cNvCxnSpPr>
            <a:stCxn id="708" idx="2"/>
            <a:endCxn id="712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0" name="Google Shape;710;p33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14" name="Google Shape;714;p33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6" name="Google Shape;706;p33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15" name="Google Shape;715;p33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04" name="Google Shape;704;p33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12" name="Google Shape;712;p33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03" name="Google Shape;703;p33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16" name="Google Shape;716;p33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08" name="Google Shape;708;p33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717" name="Google Shape;717;p33"/>
          <p:cNvCxnSpPr>
            <a:stCxn id="704" idx="3"/>
            <a:endCxn id="716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8" name="Google Shape;718;p33"/>
          <p:cNvCxnSpPr>
            <a:stCxn id="715" idx="5"/>
            <a:endCxn id="716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9" name="Google Shape;719;p33"/>
          <p:cNvSpPr txBox="1"/>
          <p:nvPr/>
        </p:nvSpPr>
        <p:spPr>
          <a:xfrm>
            <a:off x="1221300" y="4525575"/>
            <a:ext cx="7038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A, C, D, B, E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0" name="Google Shape;720;p33"/>
          <p:cNvSpPr txBox="1"/>
          <p:nvPr>
            <p:ph idx="1" type="body"/>
          </p:nvPr>
        </p:nvSpPr>
        <p:spPr>
          <a:xfrm>
            <a:off x="457200" y="1293350"/>
            <a:ext cx="40362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DFS(A) → DFS(C)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DFS(D)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DFS(B)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DFS(E)</a:t>
            </a:r>
            <a:endParaRPr b="1" i="1" sz="15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1" name="Google Shape;721;p33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2" name="Google Shape;722;p33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DFS(v):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3" name="Google Shape;723;p33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4" name="Google Shape;724;p33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5" name="Google Shape;725;p33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6" name="Google Shape;726;p33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7" name="Google Shape;727;p33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3" name="Google Shape;733;p34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Call DFS(n)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34" name="Google Shape;734;p34"/>
          <p:cNvCxnSpPr>
            <a:stCxn id="735" idx="1"/>
            <a:endCxn id="736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7" name="Google Shape;737;p34"/>
          <p:cNvCxnSpPr>
            <a:stCxn id="736" idx="1"/>
            <a:endCxn id="738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9" name="Google Shape;739;p34"/>
          <p:cNvCxnSpPr>
            <a:stCxn id="740" idx="3"/>
            <a:endCxn id="735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1" name="Google Shape;741;p34"/>
          <p:cNvCxnSpPr>
            <a:stCxn id="742" idx="2"/>
            <a:endCxn id="738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3" name="Google Shape;743;p34"/>
          <p:cNvCxnSpPr>
            <a:stCxn id="744" idx="2"/>
            <a:endCxn id="738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" name="Google Shape;745;p34"/>
          <p:cNvCxnSpPr>
            <a:stCxn id="740" idx="2"/>
            <a:endCxn id="744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2" name="Google Shape;742;p34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46" name="Google Shape;746;p34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8" name="Google Shape;738;p34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47" name="Google Shape;747;p34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36" name="Google Shape;736;p34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44" name="Google Shape;744;p34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35" name="Google Shape;735;p34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48" name="Google Shape;748;p34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40" name="Google Shape;740;p34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749" name="Google Shape;749;p34"/>
          <p:cNvCxnSpPr>
            <a:stCxn id="736" idx="3"/>
            <a:endCxn id="748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0" name="Google Shape;750;p34"/>
          <p:cNvCxnSpPr>
            <a:stCxn id="747" idx="5"/>
            <a:endCxn id="748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1" name="Google Shape;751;p34"/>
          <p:cNvSpPr txBox="1"/>
          <p:nvPr/>
        </p:nvSpPr>
        <p:spPr>
          <a:xfrm>
            <a:off x="1221300" y="4525575"/>
            <a:ext cx="7038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A, C, D, B, E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2" name="Google Shape;752;p34"/>
          <p:cNvSpPr txBox="1"/>
          <p:nvPr>
            <p:ph idx="1" type="body"/>
          </p:nvPr>
        </p:nvSpPr>
        <p:spPr>
          <a:xfrm>
            <a:off x="457200" y="1293350"/>
            <a:ext cx="40362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DFS(A) → DFS(C)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DFS(D)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DFS(B)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</a:t>
            </a:r>
            <a:r>
              <a:rPr b="1" i="1" lang="en" sz="1500" strike="sng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DFS(E)</a:t>
            </a:r>
            <a:endParaRPr b="1" i="1" sz="1500" strike="sngStrike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3" name="Google Shape;753;p34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4" name="Google Shape;754;p34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DFS(v):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5" name="Google Shape;755;p34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6" name="Google Shape;756;p34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7" name="Google Shape;757;p34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8" name="Google Shape;758;p34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9" name="Google Shape;759;p34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5" name="Google Shape;765;p35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Call DFS(n)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66" name="Google Shape;766;p35"/>
          <p:cNvCxnSpPr>
            <a:stCxn id="767" idx="1"/>
            <a:endCxn id="768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9" name="Google Shape;769;p35"/>
          <p:cNvCxnSpPr>
            <a:stCxn id="768" idx="1"/>
            <a:endCxn id="770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1" name="Google Shape;771;p35"/>
          <p:cNvCxnSpPr>
            <a:stCxn id="772" idx="3"/>
            <a:endCxn id="767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3" name="Google Shape;773;p35"/>
          <p:cNvCxnSpPr>
            <a:stCxn id="774" idx="2"/>
            <a:endCxn id="770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35"/>
          <p:cNvCxnSpPr>
            <a:stCxn id="776" idx="2"/>
            <a:endCxn id="770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35"/>
          <p:cNvCxnSpPr>
            <a:stCxn id="772" idx="2"/>
            <a:endCxn id="776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4" name="Google Shape;774;p35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78" name="Google Shape;778;p35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0" name="Google Shape;770;p35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79" name="Google Shape;779;p35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68" name="Google Shape;768;p35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76" name="Google Shape;776;p35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67" name="Google Shape;767;p35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80" name="Google Shape;780;p35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72" name="Google Shape;772;p35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781" name="Google Shape;781;p35"/>
          <p:cNvCxnSpPr>
            <a:stCxn id="768" idx="3"/>
            <a:endCxn id="780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2" name="Google Shape;782;p35"/>
          <p:cNvCxnSpPr>
            <a:stCxn id="779" idx="5"/>
            <a:endCxn id="780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3" name="Google Shape;783;p35"/>
          <p:cNvSpPr txBox="1"/>
          <p:nvPr/>
        </p:nvSpPr>
        <p:spPr>
          <a:xfrm>
            <a:off x="1221300" y="4525575"/>
            <a:ext cx="7038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A, C, D, B, E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4" name="Google Shape;784;p35"/>
          <p:cNvSpPr txBox="1"/>
          <p:nvPr>
            <p:ph idx="1" type="body"/>
          </p:nvPr>
        </p:nvSpPr>
        <p:spPr>
          <a:xfrm>
            <a:off x="457200" y="1293350"/>
            <a:ext cx="40362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DFS(A) → DFS(C)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DFS(D)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DFS(B)</a:t>
            </a:r>
            <a:endParaRPr b="1" i="1" sz="15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5" name="Google Shape;785;p35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6" name="Google Shape;786;p35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DFS(v):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7" name="Google Shape;787;p35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8" name="Google Shape;788;p35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9" name="Google Shape;789;p35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0" name="Google Shape;790;p35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1" name="Google Shape;791;p35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7" name="Google Shape;797;p36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Call DFS(n)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98" name="Google Shape;798;p36"/>
          <p:cNvCxnSpPr>
            <a:stCxn id="799" idx="1"/>
            <a:endCxn id="800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1" name="Google Shape;801;p36"/>
          <p:cNvCxnSpPr>
            <a:stCxn id="800" idx="1"/>
            <a:endCxn id="802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3" name="Google Shape;803;p36"/>
          <p:cNvCxnSpPr>
            <a:stCxn id="804" idx="3"/>
            <a:endCxn id="799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5" name="Google Shape;805;p36"/>
          <p:cNvCxnSpPr>
            <a:stCxn id="806" idx="2"/>
            <a:endCxn id="802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36"/>
          <p:cNvCxnSpPr>
            <a:stCxn id="808" idx="2"/>
            <a:endCxn id="802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9" name="Google Shape;809;p36"/>
          <p:cNvCxnSpPr>
            <a:stCxn id="804" idx="2"/>
            <a:endCxn id="808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6" name="Google Shape;806;p36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10" name="Google Shape;810;p36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2" name="Google Shape;802;p36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11" name="Google Shape;811;p36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00" name="Google Shape;800;p36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08" name="Google Shape;808;p36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99" name="Google Shape;799;p36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12" name="Google Shape;812;p36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04" name="Google Shape;804;p36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813" name="Google Shape;813;p36"/>
          <p:cNvCxnSpPr>
            <a:stCxn id="800" idx="3"/>
            <a:endCxn id="812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4" name="Google Shape;814;p36"/>
          <p:cNvCxnSpPr>
            <a:stCxn id="811" idx="5"/>
            <a:endCxn id="812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5" name="Google Shape;815;p36"/>
          <p:cNvSpPr txBox="1"/>
          <p:nvPr/>
        </p:nvSpPr>
        <p:spPr>
          <a:xfrm>
            <a:off x="1221300" y="4525575"/>
            <a:ext cx="7038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A, C, D, B, E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6" name="Google Shape;816;p36"/>
          <p:cNvSpPr txBox="1"/>
          <p:nvPr>
            <p:ph idx="1" type="body"/>
          </p:nvPr>
        </p:nvSpPr>
        <p:spPr>
          <a:xfrm>
            <a:off x="457200" y="1293350"/>
            <a:ext cx="40362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DFS(A) → DFS(C)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DFS(D)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 strike="sng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DFS(B)</a:t>
            </a:r>
            <a:endParaRPr b="1" i="1" sz="1500" strike="sngStrike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7" name="Google Shape;817;p36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8" name="Google Shape;818;p36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DFS(v):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9" name="Google Shape;819;p36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0" name="Google Shape;820;p36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1" name="Google Shape;821;p36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2" name="Google Shape;822;p36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3" name="Google Shape;823;p36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9" name="Google Shape;829;p37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Call DFS(n)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30" name="Google Shape;830;p37"/>
          <p:cNvCxnSpPr>
            <a:stCxn id="831" idx="1"/>
            <a:endCxn id="832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3" name="Google Shape;833;p37"/>
          <p:cNvCxnSpPr>
            <a:stCxn id="832" idx="1"/>
            <a:endCxn id="834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5" name="Google Shape;835;p37"/>
          <p:cNvCxnSpPr>
            <a:stCxn id="836" idx="3"/>
            <a:endCxn id="831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7" name="Google Shape;837;p37"/>
          <p:cNvCxnSpPr>
            <a:stCxn id="838" idx="2"/>
            <a:endCxn id="834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9" name="Google Shape;839;p37"/>
          <p:cNvCxnSpPr>
            <a:stCxn id="840" idx="2"/>
            <a:endCxn id="834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1" name="Google Shape;841;p37"/>
          <p:cNvCxnSpPr>
            <a:stCxn id="836" idx="2"/>
            <a:endCxn id="840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8" name="Google Shape;838;p37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42" name="Google Shape;842;p37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4" name="Google Shape;834;p37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43" name="Google Shape;843;p37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32" name="Google Shape;832;p37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40" name="Google Shape;840;p37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31" name="Google Shape;831;p37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44" name="Google Shape;844;p37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36" name="Google Shape;836;p37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845" name="Google Shape;845;p37"/>
          <p:cNvCxnSpPr>
            <a:stCxn id="832" idx="3"/>
            <a:endCxn id="844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" name="Google Shape;846;p37"/>
          <p:cNvCxnSpPr>
            <a:stCxn id="843" idx="5"/>
            <a:endCxn id="844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7" name="Google Shape;847;p37"/>
          <p:cNvSpPr txBox="1"/>
          <p:nvPr/>
        </p:nvSpPr>
        <p:spPr>
          <a:xfrm>
            <a:off x="1221300" y="4525575"/>
            <a:ext cx="7038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A, C, D, B, E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8" name="Google Shape;848;p37"/>
          <p:cNvSpPr txBox="1"/>
          <p:nvPr>
            <p:ph idx="1" type="body"/>
          </p:nvPr>
        </p:nvSpPr>
        <p:spPr>
          <a:xfrm>
            <a:off x="457200" y="1293350"/>
            <a:ext cx="40362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DFS(A) → DFS(C)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DFS(D)</a:t>
            </a:r>
            <a:endParaRPr b="1" i="1" sz="1500" strike="sngStrike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9" name="Google Shape;849;p37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0" name="Google Shape;850;p37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DFS(v):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1" name="Google Shape;851;p37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2" name="Google Shape;852;p37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3" name="Google Shape;853;p37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4" name="Google Shape;854;p37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5" name="Google Shape;855;p37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1" name="Google Shape;861;p38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Call DFS(n)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62" name="Google Shape;862;p38"/>
          <p:cNvCxnSpPr>
            <a:stCxn id="863" idx="1"/>
            <a:endCxn id="864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5" name="Google Shape;865;p38"/>
          <p:cNvCxnSpPr>
            <a:stCxn id="864" idx="1"/>
            <a:endCxn id="866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7" name="Google Shape;867;p38"/>
          <p:cNvCxnSpPr>
            <a:stCxn id="868" idx="3"/>
            <a:endCxn id="863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9" name="Google Shape;869;p38"/>
          <p:cNvCxnSpPr>
            <a:stCxn id="870" idx="2"/>
            <a:endCxn id="866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38"/>
          <p:cNvCxnSpPr>
            <a:stCxn id="872" idx="2"/>
            <a:endCxn id="866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3" name="Google Shape;873;p38"/>
          <p:cNvCxnSpPr>
            <a:stCxn id="868" idx="2"/>
            <a:endCxn id="872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0" name="Google Shape;870;p38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74" name="Google Shape;874;p38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6" name="Google Shape;866;p38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75" name="Google Shape;875;p38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64" name="Google Shape;864;p38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72" name="Google Shape;872;p38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63" name="Google Shape;863;p38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76" name="Google Shape;876;p38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68" name="Google Shape;868;p38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877" name="Google Shape;877;p38"/>
          <p:cNvCxnSpPr>
            <a:stCxn id="864" idx="3"/>
            <a:endCxn id="876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8" name="Google Shape;878;p38"/>
          <p:cNvCxnSpPr>
            <a:stCxn id="875" idx="5"/>
            <a:endCxn id="876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9" name="Google Shape;879;p38"/>
          <p:cNvSpPr txBox="1"/>
          <p:nvPr/>
        </p:nvSpPr>
        <p:spPr>
          <a:xfrm>
            <a:off x="1221300" y="4525575"/>
            <a:ext cx="7038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A, C, D, B, E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0" name="Google Shape;880;p38"/>
          <p:cNvSpPr txBox="1"/>
          <p:nvPr>
            <p:ph idx="1" type="body"/>
          </p:nvPr>
        </p:nvSpPr>
        <p:spPr>
          <a:xfrm>
            <a:off x="457200" y="1293350"/>
            <a:ext cx="40362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DFS(A) → DFS(C)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DFS(D)</a:t>
            </a:r>
            <a:endParaRPr b="1" i="1" sz="1500" strike="sngStrike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1" name="Google Shape;881;p38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2" name="Google Shape;882;p38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DFS(v):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3" name="Google Shape;883;p38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4" name="Google Shape;884;p38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5" name="Google Shape;885;p38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6" name="Google Shape;886;p38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7" name="Google Shape;887;p38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3" name="Google Shape;893;p39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Call DFS(n)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94" name="Google Shape;894;p39"/>
          <p:cNvCxnSpPr>
            <a:stCxn id="895" idx="1"/>
            <a:endCxn id="896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7" name="Google Shape;897;p39"/>
          <p:cNvCxnSpPr>
            <a:stCxn id="896" idx="1"/>
            <a:endCxn id="898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9" name="Google Shape;899;p39"/>
          <p:cNvCxnSpPr>
            <a:stCxn id="900" idx="3"/>
            <a:endCxn id="895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39"/>
          <p:cNvCxnSpPr>
            <a:stCxn id="902" idx="2"/>
            <a:endCxn id="898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3" name="Google Shape;903;p39"/>
          <p:cNvCxnSpPr>
            <a:stCxn id="904" idx="2"/>
            <a:endCxn id="898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5" name="Google Shape;905;p39"/>
          <p:cNvCxnSpPr>
            <a:stCxn id="900" idx="2"/>
            <a:endCxn id="904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2" name="Google Shape;902;p39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06" name="Google Shape;906;p39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8" name="Google Shape;898;p39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07" name="Google Shape;907;p39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96" name="Google Shape;896;p39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04" name="Google Shape;904;p39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95" name="Google Shape;895;p39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08" name="Google Shape;908;p39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00" name="Google Shape;900;p39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909" name="Google Shape;909;p39"/>
          <p:cNvCxnSpPr>
            <a:stCxn id="896" idx="3"/>
            <a:endCxn id="908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39"/>
          <p:cNvCxnSpPr>
            <a:stCxn id="907" idx="5"/>
            <a:endCxn id="908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1" name="Google Shape;911;p39"/>
          <p:cNvSpPr txBox="1"/>
          <p:nvPr/>
        </p:nvSpPr>
        <p:spPr>
          <a:xfrm>
            <a:off x="1221300" y="4525575"/>
            <a:ext cx="7038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A, C, D, B, E, 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2" name="Google Shape;912;p39"/>
          <p:cNvSpPr txBox="1"/>
          <p:nvPr>
            <p:ph idx="1" type="body"/>
          </p:nvPr>
        </p:nvSpPr>
        <p:spPr>
          <a:xfrm>
            <a:off x="457200" y="1293350"/>
            <a:ext cx="40362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DFS(A) → DFS(C)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DFS(D)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DFS(F)</a:t>
            </a:r>
            <a:endParaRPr b="1" i="1" sz="1500" strike="sngStrike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3" name="Google Shape;913;p39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4" name="Google Shape;914;p39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 DFS(v):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5" name="Google Shape;915;p39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6" name="Google Shape;916;p39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7" name="Google Shape;917;p39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8" name="Google Shape;918;p39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9" name="Google Shape;919;p39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5" name="Google Shape;925;p40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Call DFS(n)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26" name="Google Shape;926;p40"/>
          <p:cNvCxnSpPr>
            <a:stCxn id="927" idx="1"/>
            <a:endCxn id="928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9" name="Google Shape;929;p40"/>
          <p:cNvCxnSpPr>
            <a:stCxn id="928" idx="1"/>
            <a:endCxn id="930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1" name="Google Shape;931;p40"/>
          <p:cNvCxnSpPr>
            <a:stCxn id="932" idx="3"/>
            <a:endCxn id="927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3" name="Google Shape;933;p40"/>
          <p:cNvCxnSpPr>
            <a:stCxn id="934" idx="2"/>
            <a:endCxn id="930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5" name="Google Shape;935;p40"/>
          <p:cNvCxnSpPr>
            <a:stCxn id="936" idx="2"/>
            <a:endCxn id="930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7" name="Google Shape;937;p40"/>
          <p:cNvCxnSpPr>
            <a:stCxn id="932" idx="2"/>
            <a:endCxn id="936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4" name="Google Shape;934;p40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38" name="Google Shape;938;p40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0" name="Google Shape;930;p40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39" name="Google Shape;939;p40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28" name="Google Shape;928;p40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36" name="Google Shape;936;p40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27" name="Google Shape;927;p40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40" name="Google Shape;940;p40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32" name="Google Shape;932;p40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941" name="Google Shape;941;p40"/>
          <p:cNvCxnSpPr>
            <a:stCxn id="928" idx="3"/>
            <a:endCxn id="940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2" name="Google Shape;942;p40"/>
          <p:cNvCxnSpPr>
            <a:stCxn id="939" idx="5"/>
            <a:endCxn id="940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3" name="Google Shape;943;p40"/>
          <p:cNvSpPr txBox="1"/>
          <p:nvPr/>
        </p:nvSpPr>
        <p:spPr>
          <a:xfrm>
            <a:off x="1221300" y="4525575"/>
            <a:ext cx="7038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A, C, D, B, E, F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4" name="Google Shape;944;p40"/>
          <p:cNvSpPr txBox="1"/>
          <p:nvPr>
            <p:ph idx="1" type="body"/>
          </p:nvPr>
        </p:nvSpPr>
        <p:spPr>
          <a:xfrm>
            <a:off x="457200" y="1293350"/>
            <a:ext cx="40362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DFS(A) → DFS(C)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DFS(D)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DFS(F)</a:t>
            </a:r>
            <a:endParaRPr b="1" i="1" sz="1500" strike="sngStrike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5" name="Google Shape;945;p40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6" name="Google Shape;946;p40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 DFS(v):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7" name="Google Shape;947;p40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Mark v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8" name="Google Shape;948;p40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9" name="Google Shape;949;p40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0" name="Google Shape;950;p40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1" name="Google Shape;951;p40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7" name="Google Shape;957;p41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Call DFS(n)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58" name="Google Shape;958;p41"/>
          <p:cNvCxnSpPr>
            <a:stCxn id="959" idx="1"/>
            <a:endCxn id="960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1" name="Google Shape;961;p41"/>
          <p:cNvCxnSpPr>
            <a:stCxn id="960" idx="1"/>
            <a:endCxn id="962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3" name="Google Shape;963;p41"/>
          <p:cNvCxnSpPr>
            <a:stCxn id="964" idx="3"/>
            <a:endCxn id="959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5" name="Google Shape;965;p41"/>
          <p:cNvCxnSpPr>
            <a:stCxn id="966" idx="2"/>
            <a:endCxn id="962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7" name="Google Shape;967;p41"/>
          <p:cNvCxnSpPr>
            <a:stCxn id="968" idx="2"/>
            <a:endCxn id="962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9" name="Google Shape;969;p41"/>
          <p:cNvCxnSpPr>
            <a:stCxn id="964" idx="2"/>
            <a:endCxn id="968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6" name="Google Shape;966;p41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70" name="Google Shape;970;p41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2" name="Google Shape;962;p41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71" name="Google Shape;971;p41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60" name="Google Shape;960;p41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68" name="Google Shape;968;p41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59" name="Google Shape;959;p41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72" name="Google Shape;972;p41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64" name="Google Shape;964;p41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973" name="Google Shape;973;p41"/>
          <p:cNvCxnSpPr>
            <a:stCxn id="960" idx="3"/>
            <a:endCxn id="972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4" name="Google Shape;974;p41"/>
          <p:cNvCxnSpPr>
            <a:stCxn id="971" idx="5"/>
            <a:endCxn id="972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5" name="Google Shape;975;p41"/>
          <p:cNvSpPr txBox="1"/>
          <p:nvPr/>
        </p:nvSpPr>
        <p:spPr>
          <a:xfrm>
            <a:off x="1221300" y="4525575"/>
            <a:ext cx="7038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A, C, D, B, E, F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6" name="Google Shape;976;p41"/>
          <p:cNvSpPr txBox="1"/>
          <p:nvPr>
            <p:ph idx="1" type="body"/>
          </p:nvPr>
        </p:nvSpPr>
        <p:spPr>
          <a:xfrm>
            <a:off x="457200" y="1293350"/>
            <a:ext cx="40362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DFS(A) → DFS(C)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DFS(D)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DFS(F)</a:t>
            </a:r>
            <a:endParaRPr b="1" i="1" sz="1500" strike="sngStrike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7" name="Google Shape;977;p41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8" name="Google Shape;978;p41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DFS(v):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9" name="Google Shape;979;p41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0" name="Google Shape;980;p41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1" name="Google Shape;981;p41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2" name="Google Shape;982;p41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3" name="Google Shape;983;p41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15"/>
          <p:cNvCxnSpPr>
            <a:stCxn id="125" idx="1"/>
            <a:endCxn id="126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5"/>
          <p:cNvCxnSpPr>
            <a:stCxn id="126" idx="1"/>
            <a:endCxn id="128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5"/>
          <p:cNvCxnSpPr>
            <a:stCxn id="130" idx="3"/>
            <a:endCxn id="125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5"/>
          <p:cNvCxnSpPr>
            <a:stCxn id="132" idx="2"/>
            <a:endCxn id="128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5"/>
          <p:cNvCxnSpPr>
            <a:stCxn id="134" idx="2"/>
            <a:endCxn id="128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5"/>
          <p:cNvCxnSpPr>
            <a:stCxn id="130" idx="2"/>
            <a:endCxn id="134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15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6" name="Google Shape;136;p15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39" name="Google Shape;139;p15"/>
          <p:cNvCxnSpPr>
            <a:stCxn id="126" idx="3"/>
            <a:endCxn id="138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5"/>
          <p:cNvCxnSpPr>
            <a:stCxn id="137" idx="5"/>
            <a:endCxn id="138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5"/>
          <p:cNvSpPr txBox="1"/>
          <p:nvPr/>
        </p:nvSpPr>
        <p:spPr>
          <a:xfrm>
            <a:off x="1221300" y="4525575"/>
            <a:ext cx="7038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457200" y="1293350"/>
            <a:ext cx="40362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DFS(A)</a:t>
            </a:r>
            <a:endParaRPr b="1" i="1" sz="15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Call DFS(n)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 DFS(v):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9" name="Google Shape;989;p42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Call DFS(n)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90" name="Google Shape;990;p42"/>
          <p:cNvCxnSpPr>
            <a:stCxn id="991" idx="1"/>
            <a:endCxn id="992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42"/>
          <p:cNvCxnSpPr>
            <a:stCxn id="992" idx="1"/>
            <a:endCxn id="994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42"/>
          <p:cNvCxnSpPr>
            <a:stCxn id="996" idx="3"/>
            <a:endCxn id="991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7" name="Google Shape;997;p42"/>
          <p:cNvCxnSpPr>
            <a:stCxn id="998" idx="2"/>
            <a:endCxn id="994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9" name="Google Shape;999;p42"/>
          <p:cNvCxnSpPr>
            <a:stCxn id="1000" idx="2"/>
            <a:endCxn id="994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1" name="Google Shape;1001;p42"/>
          <p:cNvCxnSpPr>
            <a:stCxn id="996" idx="2"/>
            <a:endCxn id="1000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8" name="Google Shape;998;p42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02" name="Google Shape;1002;p42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4" name="Google Shape;994;p42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03" name="Google Shape;1003;p42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92" name="Google Shape;992;p42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00" name="Google Shape;1000;p42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91" name="Google Shape;991;p42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04" name="Google Shape;1004;p42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96" name="Google Shape;996;p42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005" name="Google Shape;1005;p42"/>
          <p:cNvCxnSpPr>
            <a:stCxn id="992" idx="3"/>
            <a:endCxn id="1004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6" name="Google Shape;1006;p42"/>
          <p:cNvCxnSpPr>
            <a:stCxn id="1003" idx="5"/>
            <a:endCxn id="1004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7" name="Google Shape;1007;p42"/>
          <p:cNvSpPr txBox="1"/>
          <p:nvPr/>
        </p:nvSpPr>
        <p:spPr>
          <a:xfrm>
            <a:off x="1221300" y="4525575"/>
            <a:ext cx="7038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A, C, D, B, E, F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8" name="Google Shape;1008;p42"/>
          <p:cNvSpPr txBox="1"/>
          <p:nvPr>
            <p:ph idx="1" type="body"/>
          </p:nvPr>
        </p:nvSpPr>
        <p:spPr>
          <a:xfrm>
            <a:off x="457200" y="1293350"/>
            <a:ext cx="40362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DFS(A) → DFS(C)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DFS(D)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DFS(F)</a:t>
            </a:r>
            <a:endParaRPr b="1" i="1" sz="1500" strike="sngStrike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9" name="Google Shape;1009;p42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0" name="Google Shape;1010;p42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DFS(v):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1" name="Google Shape;1011;p42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2" name="Google Shape;1012;p42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3" name="Google Shape;1013;p42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4" name="Google Shape;1014;p42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5" name="Google Shape;1015;p42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1" name="Google Shape;1021;p43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Call DFS(n)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22" name="Google Shape;1022;p43"/>
          <p:cNvCxnSpPr>
            <a:stCxn id="1023" idx="1"/>
            <a:endCxn id="1024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43"/>
          <p:cNvCxnSpPr>
            <a:stCxn id="1024" idx="1"/>
            <a:endCxn id="1026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7" name="Google Shape;1027;p43"/>
          <p:cNvCxnSpPr>
            <a:stCxn id="1028" idx="3"/>
            <a:endCxn id="1023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9" name="Google Shape;1029;p43"/>
          <p:cNvCxnSpPr>
            <a:stCxn id="1030" idx="2"/>
            <a:endCxn id="1026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1" name="Google Shape;1031;p43"/>
          <p:cNvCxnSpPr>
            <a:stCxn id="1032" idx="2"/>
            <a:endCxn id="1026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3" name="Google Shape;1033;p43"/>
          <p:cNvCxnSpPr>
            <a:stCxn id="1028" idx="2"/>
            <a:endCxn id="1032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0" name="Google Shape;1030;p43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34" name="Google Shape;1034;p43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6" name="Google Shape;1026;p43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35" name="Google Shape;1035;p43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24" name="Google Shape;1024;p43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32" name="Google Shape;1032;p43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23" name="Google Shape;1023;p43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36" name="Google Shape;1036;p43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28" name="Google Shape;1028;p43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037" name="Google Shape;1037;p43"/>
          <p:cNvCxnSpPr>
            <a:stCxn id="1024" idx="3"/>
            <a:endCxn id="1036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8" name="Google Shape;1038;p43"/>
          <p:cNvCxnSpPr>
            <a:stCxn id="1035" idx="5"/>
            <a:endCxn id="1036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9" name="Google Shape;1039;p43"/>
          <p:cNvSpPr txBox="1"/>
          <p:nvPr/>
        </p:nvSpPr>
        <p:spPr>
          <a:xfrm>
            <a:off x="1221300" y="4525575"/>
            <a:ext cx="7038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A, C, D, B, E, F, 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0" name="Google Shape;1040;p43"/>
          <p:cNvSpPr txBox="1"/>
          <p:nvPr>
            <p:ph idx="1" type="body"/>
          </p:nvPr>
        </p:nvSpPr>
        <p:spPr>
          <a:xfrm>
            <a:off x="457200" y="1293350"/>
            <a:ext cx="40362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DFS(A) → DFS(C)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DFS(D)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DFS(F)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DFS(G)</a:t>
            </a:r>
            <a:endParaRPr b="1" i="1" sz="1500" strike="sngStrike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1" name="Google Shape;1041;p43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2" name="Google Shape;1042;p43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 DFS(v):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3" name="Google Shape;1043;p43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4" name="Google Shape;1044;p43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5" name="Google Shape;1045;p43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6" name="Google Shape;1046;p43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7" name="Google Shape;1047;p43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3" name="Google Shape;1053;p44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Call DFS(n)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54" name="Google Shape;1054;p44"/>
          <p:cNvCxnSpPr>
            <a:stCxn id="1055" idx="1"/>
            <a:endCxn id="1056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7" name="Google Shape;1057;p44"/>
          <p:cNvCxnSpPr>
            <a:stCxn id="1056" idx="1"/>
            <a:endCxn id="1058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9" name="Google Shape;1059;p44"/>
          <p:cNvCxnSpPr>
            <a:stCxn id="1060" idx="3"/>
            <a:endCxn id="1055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" name="Google Shape;1061;p44"/>
          <p:cNvCxnSpPr>
            <a:stCxn id="1062" idx="2"/>
            <a:endCxn id="1058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" name="Google Shape;1063;p44"/>
          <p:cNvCxnSpPr>
            <a:stCxn id="1064" idx="2"/>
            <a:endCxn id="1058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5" name="Google Shape;1065;p44"/>
          <p:cNvCxnSpPr>
            <a:stCxn id="1060" idx="2"/>
            <a:endCxn id="1064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2" name="Google Shape;1062;p44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66" name="Google Shape;1066;p44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8" name="Google Shape;1058;p44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67" name="Google Shape;1067;p44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56" name="Google Shape;1056;p44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64" name="Google Shape;1064;p44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55" name="Google Shape;1055;p44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68" name="Google Shape;1068;p44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60" name="Google Shape;1060;p44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069" name="Google Shape;1069;p44"/>
          <p:cNvCxnSpPr>
            <a:stCxn id="1056" idx="3"/>
            <a:endCxn id="1068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0" name="Google Shape;1070;p44"/>
          <p:cNvCxnSpPr>
            <a:stCxn id="1067" idx="5"/>
            <a:endCxn id="1068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1" name="Google Shape;1071;p44"/>
          <p:cNvSpPr txBox="1"/>
          <p:nvPr/>
        </p:nvSpPr>
        <p:spPr>
          <a:xfrm>
            <a:off x="1221300" y="4525575"/>
            <a:ext cx="7038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A, C, D, B, E, F, G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2" name="Google Shape;1072;p44"/>
          <p:cNvSpPr txBox="1"/>
          <p:nvPr>
            <p:ph idx="1" type="body"/>
          </p:nvPr>
        </p:nvSpPr>
        <p:spPr>
          <a:xfrm>
            <a:off x="457200" y="1293350"/>
            <a:ext cx="40362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DFS(A) → DFS(C)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DFS(D)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DFS(F)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DFS(G)</a:t>
            </a:r>
            <a:endParaRPr b="1" i="1" sz="1500" strike="sngStrike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3" name="Google Shape;1073;p44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4" name="Google Shape;1074;p44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 DFS(v):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5" name="Google Shape;1075;p44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Mark v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6" name="Google Shape;1076;p44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7" name="Google Shape;1077;p44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8" name="Google Shape;1078;p44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9" name="Google Shape;1079;p44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5" name="Google Shape;1085;p45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Call DFS(n)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86" name="Google Shape;1086;p45"/>
          <p:cNvCxnSpPr>
            <a:stCxn id="1087" idx="1"/>
            <a:endCxn id="1088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9" name="Google Shape;1089;p45"/>
          <p:cNvCxnSpPr>
            <a:stCxn id="1088" idx="1"/>
            <a:endCxn id="1090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1" name="Google Shape;1091;p45"/>
          <p:cNvCxnSpPr>
            <a:stCxn id="1092" idx="3"/>
            <a:endCxn id="1087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3" name="Google Shape;1093;p45"/>
          <p:cNvCxnSpPr>
            <a:stCxn id="1094" idx="2"/>
            <a:endCxn id="1090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5" name="Google Shape;1095;p45"/>
          <p:cNvCxnSpPr>
            <a:stCxn id="1096" idx="2"/>
            <a:endCxn id="1090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7" name="Google Shape;1097;p45"/>
          <p:cNvCxnSpPr>
            <a:stCxn id="1092" idx="2"/>
            <a:endCxn id="1096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4" name="Google Shape;1094;p45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98" name="Google Shape;1098;p45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0" name="Google Shape;1090;p45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99" name="Google Shape;1099;p45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88" name="Google Shape;1088;p45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96" name="Google Shape;1096;p45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87" name="Google Shape;1087;p45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00" name="Google Shape;1100;p45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92" name="Google Shape;1092;p45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101" name="Google Shape;1101;p45"/>
          <p:cNvCxnSpPr>
            <a:stCxn id="1088" idx="3"/>
            <a:endCxn id="1100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2" name="Google Shape;1102;p45"/>
          <p:cNvCxnSpPr>
            <a:stCxn id="1099" idx="5"/>
            <a:endCxn id="1100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3" name="Google Shape;1103;p45"/>
          <p:cNvSpPr txBox="1"/>
          <p:nvPr/>
        </p:nvSpPr>
        <p:spPr>
          <a:xfrm>
            <a:off x="1221300" y="4525575"/>
            <a:ext cx="7038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A, C, D, B, E, F, G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4" name="Google Shape;1104;p45"/>
          <p:cNvSpPr txBox="1"/>
          <p:nvPr>
            <p:ph idx="1" type="body"/>
          </p:nvPr>
        </p:nvSpPr>
        <p:spPr>
          <a:xfrm>
            <a:off x="457200" y="1293350"/>
            <a:ext cx="40362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DFS(A) → DFS(C)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DFS(D)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DFS(F)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DFS(G)</a:t>
            </a:r>
            <a:endParaRPr b="1" i="1" sz="1500" strike="sngStrike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5" name="Google Shape;1105;p45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6" name="Google Shape;1106;p45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DFS(v):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7" name="Google Shape;1107;p45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8" name="Google Shape;1108;p45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9" name="Google Shape;1109;p45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0" name="Google Shape;1110;p45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1" name="Google Shape;1111;p45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7" name="Google Shape;1117;p46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Call DFS(n)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18" name="Google Shape;1118;p46"/>
          <p:cNvCxnSpPr>
            <a:stCxn id="1119" idx="1"/>
            <a:endCxn id="1120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1" name="Google Shape;1121;p46"/>
          <p:cNvCxnSpPr>
            <a:stCxn id="1120" idx="1"/>
            <a:endCxn id="1122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3" name="Google Shape;1123;p46"/>
          <p:cNvCxnSpPr>
            <a:stCxn id="1124" idx="3"/>
            <a:endCxn id="1119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5" name="Google Shape;1125;p46"/>
          <p:cNvCxnSpPr>
            <a:stCxn id="1126" idx="2"/>
            <a:endCxn id="1122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7" name="Google Shape;1127;p46"/>
          <p:cNvCxnSpPr>
            <a:stCxn id="1128" idx="2"/>
            <a:endCxn id="1122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9" name="Google Shape;1129;p46"/>
          <p:cNvCxnSpPr>
            <a:stCxn id="1124" idx="2"/>
            <a:endCxn id="1128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6" name="Google Shape;1126;p46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30" name="Google Shape;1130;p46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2" name="Google Shape;1122;p46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31" name="Google Shape;1131;p46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20" name="Google Shape;1120;p46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28" name="Google Shape;1128;p46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19" name="Google Shape;1119;p46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32" name="Google Shape;1132;p46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24" name="Google Shape;1124;p46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133" name="Google Shape;1133;p46"/>
          <p:cNvCxnSpPr>
            <a:stCxn id="1120" idx="3"/>
            <a:endCxn id="1132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4" name="Google Shape;1134;p46"/>
          <p:cNvCxnSpPr>
            <a:stCxn id="1131" idx="5"/>
            <a:endCxn id="1132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5" name="Google Shape;1135;p46"/>
          <p:cNvSpPr txBox="1"/>
          <p:nvPr/>
        </p:nvSpPr>
        <p:spPr>
          <a:xfrm>
            <a:off x="1221300" y="4525575"/>
            <a:ext cx="7038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A, C, D, B, E, F, G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6" name="Google Shape;1136;p46"/>
          <p:cNvSpPr txBox="1"/>
          <p:nvPr>
            <p:ph idx="1" type="body"/>
          </p:nvPr>
        </p:nvSpPr>
        <p:spPr>
          <a:xfrm>
            <a:off x="457200" y="1293350"/>
            <a:ext cx="40362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DFS(A) → DFS(C)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DFS(D)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DFS(F)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</a:t>
            </a:r>
            <a:r>
              <a:rPr b="1" i="1" lang="en" sz="1500" strike="sng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DFS(G)</a:t>
            </a:r>
            <a:endParaRPr b="1" i="1" sz="1500" strike="sngStrike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7" name="Google Shape;1137;p46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8" name="Google Shape;1138;p46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DFS(v):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9" name="Google Shape;1139;p46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0" name="Google Shape;1140;p46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1" name="Google Shape;1141;p46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2" name="Google Shape;1142;p46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3" name="Google Shape;1143;p46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9" name="Google Shape;1149;p47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Call DFS(n)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0" name="Google Shape;1150;p47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Set n’s edgeTo value to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51" name="Google Shape;1151;p47"/>
          <p:cNvCxnSpPr>
            <a:stCxn id="1152" idx="1"/>
            <a:endCxn id="1153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4" name="Google Shape;1154;p47"/>
          <p:cNvCxnSpPr>
            <a:stCxn id="1153" idx="1"/>
            <a:endCxn id="1155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6" name="Google Shape;1156;p47"/>
          <p:cNvCxnSpPr>
            <a:stCxn id="1157" idx="3"/>
            <a:endCxn id="1152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8" name="Google Shape;1158;p47"/>
          <p:cNvCxnSpPr>
            <a:stCxn id="1159" idx="2"/>
            <a:endCxn id="1155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0" name="Google Shape;1160;p47"/>
          <p:cNvCxnSpPr>
            <a:stCxn id="1161" idx="2"/>
            <a:endCxn id="1155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2" name="Google Shape;1162;p47"/>
          <p:cNvCxnSpPr>
            <a:stCxn id="1157" idx="2"/>
            <a:endCxn id="1161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9" name="Google Shape;1159;p47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63" name="Google Shape;1163;p47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5" name="Google Shape;1155;p47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64" name="Google Shape;1164;p47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53" name="Google Shape;1153;p47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61" name="Google Shape;1161;p47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52" name="Google Shape;1152;p47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65" name="Google Shape;1165;p47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57" name="Google Shape;1157;p47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166" name="Google Shape;1166;p47"/>
          <p:cNvCxnSpPr>
            <a:stCxn id="1153" idx="3"/>
            <a:endCxn id="1165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7" name="Google Shape;1167;p47"/>
          <p:cNvCxnSpPr>
            <a:stCxn id="1164" idx="5"/>
            <a:endCxn id="1165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8" name="Google Shape;1168;p47"/>
          <p:cNvSpPr txBox="1"/>
          <p:nvPr/>
        </p:nvSpPr>
        <p:spPr>
          <a:xfrm>
            <a:off x="1221300" y="4525575"/>
            <a:ext cx="7038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A, C, D, B, E, F, G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9" name="Google Shape;1169;p47"/>
          <p:cNvSpPr txBox="1"/>
          <p:nvPr>
            <p:ph idx="1" type="body"/>
          </p:nvPr>
        </p:nvSpPr>
        <p:spPr>
          <a:xfrm>
            <a:off x="457200" y="1293350"/>
            <a:ext cx="40362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DFS(A) → DFS(C)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DFS(D)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DFS(F)</a:t>
            </a:r>
            <a:endParaRPr b="1" i="1" sz="1500" strike="sngStrike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0" name="Google Shape;1170;p47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1" name="Google Shape;1171;p47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DFS(v):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2" name="Google Shape;1172;p47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3" name="Google Shape;1173;p47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4" name="Google Shape;1174;p47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5" name="Google Shape;1175;p47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6" name="Google Shape;1176;p47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2" name="Google Shape;1182;p48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Call DFS(n)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83" name="Google Shape;1183;p48"/>
          <p:cNvCxnSpPr>
            <a:stCxn id="1184" idx="1"/>
            <a:endCxn id="1185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48"/>
          <p:cNvCxnSpPr>
            <a:stCxn id="1185" idx="1"/>
            <a:endCxn id="1187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8" name="Google Shape;1188;p48"/>
          <p:cNvCxnSpPr>
            <a:stCxn id="1189" idx="3"/>
            <a:endCxn id="1184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0" name="Google Shape;1190;p48"/>
          <p:cNvCxnSpPr>
            <a:stCxn id="1191" idx="2"/>
            <a:endCxn id="1187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2" name="Google Shape;1192;p48"/>
          <p:cNvCxnSpPr>
            <a:stCxn id="1193" idx="2"/>
            <a:endCxn id="1187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4" name="Google Shape;1194;p48"/>
          <p:cNvCxnSpPr>
            <a:stCxn id="1189" idx="2"/>
            <a:endCxn id="1193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1" name="Google Shape;1191;p48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95" name="Google Shape;1195;p48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7" name="Google Shape;1187;p48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96" name="Google Shape;1196;p48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85" name="Google Shape;1185;p48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93" name="Google Shape;1193;p48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84" name="Google Shape;1184;p48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97" name="Google Shape;1197;p48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89" name="Google Shape;1189;p48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198" name="Google Shape;1198;p48"/>
          <p:cNvCxnSpPr>
            <a:stCxn id="1185" idx="3"/>
            <a:endCxn id="1197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9" name="Google Shape;1199;p48"/>
          <p:cNvCxnSpPr>
            <a:stCxn id="1196" idx="5"/>
            <a:endCxn id="1197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0" name="Google Shape;1200;p48"/>
          <p:cNvSpPr txBox="1"/>
          <p:nvPr/>
        </p:nvSpPr>
        <p:spPr>
          <a:xfrm>
            <a:off x="1221300" y="4525575"/>
            <a:ext cx="7038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A, C, D, B, E, F, G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1" name="Google Shape;1201;p48"/>
          <p:cNvSpPr txBox="1"/>
          <p:nvPr>
            <p:ph idx="1" type="body"/>
          </p:nvPr>
        </p:nvSpPr>
        <p:spPr>
          <a:xfrm>
            <a:off x="457200" y="1293350"/>
            <a:ext cx="40362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DFS(A) → DFS(C)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DFS(D)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</a:t>
            </a:r>
            <a:r>
              <a:rPr b="1" i="1" lang="en" sz="1500" strike="sng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DFS(F)</a:t>
            </a:r>
            <a:endParaRPr b="1" i="1" sz="1500" strike="sngStrike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2" name="Google Shape;1202;p48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3" name="Google Shape;1203;p48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DFS(v):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4" name="Google Shape;1204;p48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5" name="Google Shape;1205;p48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6" name="Google Shape;1206;p48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7" name="Google Shape;1207;p48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8" name="Google Shape;1208;p48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4" name="Google Shape;1214;p49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Call DFS(n)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15" name="Google Shape;1215;p49"/>
          <p:cNvCxnSpPr>
            <a:stCxn id="1216" idx="1"/>
            <a:endCxn id="1217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8" name="Google Shape;1218;p49"/>
          <p:cNvCxnSpPr>
            <a:stCxn id="1217" idx="1"/>
            <a:endCxn id="1219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0" name="Google Shape;1220;p49"/>
          <p:cNvCxnSpPr>
            <a:stCxn id="1221" idx="3"/>
            <a:endCxn id="1216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2" name="Google Shape;1222;p49"/>
          <p:cNvCxnSpPr>
            <a:stCxn id="1223" idx="2"/>
            <a:endCxn id="1219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4" name="Google Shape;1224;p49"/>
          <p:cNvCxnSpPr>
            <a:stCxn id="1225" idx="2"/>
            <a:endCxn id="1219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6" name="Google Shape;1226;p49"/>
          <p:cNvCxnSpPr>
            <a:stCxn id="1221" idx="2"/>
            <a:endCxn id="1225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3" name="Google Shape;1223;p49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27" name="Google Shape;1227;p49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9" name="Google Shape;1219;p49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28" name="Google Shape;1228;p49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17" name="Google Shape;1217;p49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25" name="Google Shape;1225;p49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16" name="Google Shape;1216;p49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29" name="Google Shape;1229;p49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21" name="Google Shape;1221;p49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230" name="Google Shape;1230;p49"/>
          <p:cNvCxnSpPr>
            <a:stCxn id="1217" idx="3"/>
            <a:endCxn id="1229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1" name="Google Shape;1231;p49"/>
          <p:cNvCxnSpPr>
            <a:stCxn id="1228" idx="5"/>
            <a:endCxn id="1229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2" name="Google Shape;1232;p49"/>
          <p:cNvSpPr txBox="1"/>
          <p:nvPr/>
        </p:nvSpPr>
        <p:spPr>
          <a:xfrm>
            <a:off x="1221300" y="4525575"/>
            <a:ext cx="7038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A, C, D, B, E, F, G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3" name="Google Shape;1233;p49"/>
          <p:cNvSpPr txBox="1"/>
          <p:nvPr>
            <p:ph idx="1" type="body"/>
          </p:nvPr>
        </p:nvSpPr>
        <p:spPr>
          <a:xfrm>
            <a:off x="457200" y="1293350"/>
            <a:ext cx="40362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DFS(A) → DFS(C)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DFS(D)</a:t>
            </a:r>
            <a:endParaRPr b="1" i="1" sz="1500" strike="sngStrike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4" name="Google Shape;1234;p49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5" name="Google Shape;1235;p49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DFS(v):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6" name="Google Shape;1236;p49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7" name="Google Shape;1237;p49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8" name="Google Shape;1238;p49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9" name="Google Shape;1239;p49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0" name="Google Shape;1240;p49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6" name="Google Shape;1246;p50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Call DFS(n)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47" name="Google Shape;1247;p50"/>
          <p:cNvCxnSpPr>
            <a:stCxn id="1248" idx="1"/>
            <a:endCxn id="1249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0" name="Google Shape;1250;p50"/>
          <p:cNvCxnSpPr>
            <a:stCxn id="1249" idx="1"/>
            <a:endCxn id="1251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2" name="Google Shape;1252;p50"/>
          <p:cNvCxnSpPr>
            <a:stCxn id="1253" idx="3"/>
            <a:endCxn id="1248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4" name="Google Shape;1254;p50"/>
          <p:cNvCxnSpPr>
            <a:stCxn id="1255" idx="2"/>
            <a:endCxn id="1251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6" name="Google Shape;1256;p50"/>
          <p:cNvCxnSpPr>
            <a:stCxn id="1257" idx="2"/>
            <a:endCxn id="1251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8" name="Google Shape;1258;p50"/>
          <p:cNvCxnSpPr>
            <a:stCxn id="1253" idx="2"/>
            <a:endCxn id="1257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5" name="Google Shape;1255;p50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59" name="Google Shape;1259;p50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1" name="Google Shape;1251;p50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60" name="Google Shape;1260;p50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49" name="Google Shape;1249;p50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57" name="Google Shape;1257;p50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48" name="Google Shape;1248;p50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61" name="Google Shape;1261;p50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53" name="Google Shape;1253;p50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262" name="Google Shape;1262;p50"/>
          <p:cNvCxnSpPr>
            <a:stCxn id="1249" idx="3"/>
            <a:endCxn id="1261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3" name="Google Shape;1263;p50"/>
          <p:cNvCxnSpPr>
            <a:stCxn id="1260" idx="5"/>
            <a:endCxn id="1261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4" name="Google Shape;1264;p50"/>
          <p:cNvSpPr txBox="1"/>
          <p:nvPr/>
        </p:nvSpPr>
        <p:spPr>
          <a:xfrm>
            <a:off x="1221300" y="4525575"/>
            <a:ext cx="7038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A, C, D, B, E, F, G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5" name="Google Shape;1265;p50"/>
          <p:cNvSpPr txBox="1"/>
          <p:nvPr>
            <p:ph idx="1" type="body"/>
          </p:nvPr>
        </p:nvSpPr>
        <p:spPr>
          <a:xfrm>
            <a:off x="457200" y="1293350"/>
            <a:ext cx="40362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DFS(A) → DFS(C)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</a:t>
            </a:r>
            <a:r>
              <a:rPr b="1" i="1" lang="en" sz="1500" strike="sng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DFS(D)</a:t>
            </a:r>
            <a:endParaRPr b="1" i="1" sz="1500" strike="sngStrike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6" name="Google Shape;1266;p50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7" name="Google Shape;1267;p50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DFS(v):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8" name="Google Shape;1268;p50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9" name="Google Shape;1269;p50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0" name="Google Shape;1270;p50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1" name="Google Shape;1271;p50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2" name="Google Shape;1272;p50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8" name="Google Shape;1278;p51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Call DFS(n)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79" name="Google Shape;1279;p51"/>
          <p:cNvCxnSpPr>
            <a:stCxn id="1280" idx="1"/>
            <a:endCxn id="1281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2" name="Google Shape;1282;p51"/>
          <p:cNvCxnSpPr>
            <a:stCxn id="1281" idx="1"/>
            <a:endCxn id="1283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4" name="Google Shape;1284;p51"/>
          <p:cNvCxnSpPr>
            <a:stCxn id="1285" idx="3"/>
            <a:endCxn id="1280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6" name="Google Shape;1286;p51"/>
          <p:cNvCxnSpPr>
            <a:stCxn id="1287" idx="2"/>
            <a:endCxn id="1283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8" name="Google Shape;1288;p51"/>
          <p:cNvCxnSpPr>
            <a:stCxn id="1289" idx="2"/>
            <a:endCxn id="1283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0" name="Google Shape;1290;p51"/>
          <p:cNvCxnSpPr>
            <a:stCxn id="1285" idx="2"/>
            <a:endCxn id="1289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7" name="Google Shape;1287;p51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91" name="Google Shape;1291;p51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3" name="Google Shape;1283;p51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92" name="Google Shape;1292;p51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81" name="Google Shape;1281;p51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89" name="Google Shape;1289;p51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80" name="Google Shape;1280;p51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93" name="Google Shape;1293;p51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85" name="Google Shape;1285;p51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294" name="Google Shape;1294;p51"/>
          <p:cNvCxnSpPr>
            <a:stCxn id="1281" idx="3"/>
            <a:endCxn id="1293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5" name="Google Shape;1295;p51"/>
          <p:cNvCxnSpPr>
            <a:stCxn id="1292" idx="5"/>
            <a:endCxn id="1293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6" name="Google Shape;1296;p51"/>
          <p:cNvSpPr txBox="1"/>
          <p:nvPr/>
        </p:nvSpPr>
        <p:spPr>
          <a:xfrm>
            <a:off x="1221300" y="4525575"/>
            <a:ext cx="7038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A, C, D, B, E, F, G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7" name="Google Shape;1297;p51"/>
          <p:cNvSpPr txBox="1"/>
          <p:nvPr>
            <p:ph idx="1" type="body"/>
          </p:nvPr>
        </p:nvSpPr>
        <p:spPr>
          <a:xfrm>
            <a:off x="457200" y="1293350"/>
            <a:ext cx="40362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DFS(A) → 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DFS(C)</a:t>
            </a:r>
            <a:endParaRPr b="1" i="1" sz="1500" strike="sngStrike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8" name="Google Shape;1298;p51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9" name="Google Shape;1299;p51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DFS(v):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0" name="Google Shape;1300;p51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1" name="Google Shape;1301;p51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2" name="Google Shape;1302;p51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3" name="Google Shape;1303;p51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4" name="Google Shape;1304;p51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7" name="Google Shape;157;p16"/>
          <p:cNvCxnSpPr>
            <a:stCxn id="158" idx="1"/>
            <a:endCxn id="159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6"/>
          <p:cNvCxnSpPr>
            <a:stCxn id="159" idx="1"/>
            <a:endCxn id="161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6"/>
          <p:cNvCxnSpPr>
            <a:stCxn id="163" idx="3"/>
            <a:endCxn id="158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6"/>
          <p:cNvCxnSpPr>
            <a:stCxn id="165" idx="2"/>
            <a:endCxn id="161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6"/>
          <p:cNvCxnSpPr>
            <a:stCxn id="167" idx="2"/>
            <a:endCxn id="161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6"/>
          <p:cNvCxnSpPr>
            <a:stCxn id="163" idx="2"/>
            <a:endCxn id="167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6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9" name="Google Shape;169;p16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72" name="Google Shape;172;p16"/>
          <p:cNvCxnSpPr>
            <a:stCxn id="159" idx="3"/>
            <a:endCxn id="171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6"/>
          <p:cNvCxnSpPr>
            <a:stCxn id="170" idx="5"/>
            <a:endCxn id="171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16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 DFS(v):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6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6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Mark v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6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Call DFS(n)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6"/>
          <p:cNvSpPr txBox="1"/>
          <p:nvPr/>
        </p:nvSpPr>
        <p:spPr>
          <a:xfrm>
            <a:off x="1221300" y="4525575"/>
            <a:ext cx="7038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A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6"/>
          <p:cNvSpPr txBox="1"/>
          <p:nvPr>
            <p:ph idx="1" type="body"/>
          </p:nvPr>
        </p:nvSpPr>
        <p:spPr>
          <a:xfrm>
            <a:off x="457200" y="1293350"/>
            <a:ext cx="40362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DFS(A)</a:t>
            </a:r>
            <a:endParaRPr b="1" i="1" sz="15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6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6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16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16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5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0" name="Google Shape;1310;p52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Call DFS(n)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11" name="Google Shape;1311;p52"/>
          <p:cNvCxnSpPr>
            <a:stCxn id="1312" idx="1"/>
            <a:endCxn id="1313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4" name="Google Shape;1314;p52"/>
          <p:cNvCxnSpPr>
            <a:stCxn id="1313" idx="1"/>
            <a:endCxn id="1315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6" name="Google Shape;1316;p52"/>
          <p:cNvCxnSpPr>
            <a:stCxn id="1317" idx="3"/>
            <a:endCxn id="1312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8" name="Google Shape;1318;p52"/>
          <p:cNvCxnSpPr>
            <a:stCxn id="1319" idx="2"/>
            <a:endCxn id="1315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0" name="Google Shape;1320;p52"/>
          <p:cNvCxnSpPr>
            <a:stCxn id="1321" idx="2"/>
            <a:endCxn id="1315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2" name="Google Shape;1322;p52"/>
          <p:cNvCxnSpPr>
            <a:stCxn id="1317" idx="2"/>
            <a:endCxn id="1321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9" name="Google Shape;1319;p52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23" name="Google Shape;1323;p52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5" name="Google Shape;1315;p52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24" name="Google Shape;1324;p52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13" name="Google Shape;1313;p52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21" name="Google Shape;1321;p52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12" name="Google Shape;1312;p52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25" name="Google Shape;1325;p52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17" name="Google Shape;1317;p52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326" name="Google Shape;1326;p52"/>
          <p:cNvCxnSpPr>
            <a:stCxn id="1313" idx="3"/>
            <a:endCxn id="1325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7" name="Google Shape;1327;p52"/>
          <p:cNvCxnSpPr>
            <a:stCxn id="1324" idx="5"/>
            <a:endCxn id="1325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8" name="Google Shape;1328;p52"/>
          <p:cNvSpPr txBox="1"/>
          <p:nvPr/>
        </p:nvSpPr>
        <p:spPr>
          <a:xfrm>
            <a:off x="1221300" y="4525575"/>
            <a:ext cx="7038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A, C, D, B, E, F, G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9" name="Google Shape;1329;p52"/>
          <p:cNvSpPr txBox="1"/>
          <p:nvPr>
            <p:ph idx="1" type="body"/>
          </p:nvPr>
        </p:nvSpPr>
        <p:spPr>
          <a:xfrm>
            <a:off x="457200" y="1293350"/>
            <a:ext cx="40362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DFS(A) → 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DFS(C)</a:t>
            </a:r>
            <a:endParaRPr b="1" i="1" sz="1500" strike="sngStrike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0" name="Google Shape;1330;p52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1" name="Google Shape;1331;p52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DFS(v):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2" name="Google Shape;1332;p52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3" name="Google Shape;1333;p52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4" name="Google Shape;1334;p52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5" name="Google Shape;1335;p52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6" name="Google Shape;1336;p52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5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2" name="Google Shape;1342;p53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Call DFS(n)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43" name="Google Shape;1343;p53"/>
          <p:cNvCxnSpPr>
            <a:stCxn id="1344" idx="1"/>
            <a:endCxn id="1345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6" name="Google Shape;1346;p53"/>
          <p:cNvCxnSpPr>
            <a:stCxn id="1345" idx="1"/>
            <a:endCxn id="1347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8" name="Google Shape;1348;p53"/>
          <p:cNvCxnSpPr>
            <a:stCxn id="1349" idx="3"/>
            <a:endCxn id="1344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0" name="Google Shape;1350;p53"/>
          <p:cNvCxnSpPr>
            <a:stCxn id="1351" idx="2"/>
            <a:endCxn id="1347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2" name="Google Shape;1352;p53"/>
          <p:cNvCxnSpPr>
            <a:stCxn id="1353" idx="2"/>
            <a:endCxn id="1347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4" name="Google Shape;1354;p53"/>
          <p:cNvCxnSpPr>
            <a:stCxn id="1349" idx="2"/>
            <a:endCxn id="1353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1" name="Google Shape;1351;p53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55" name="Google Shape;1355;p53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7" name="Google Shape;1347;p53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56" name="Google Shape;1356;p53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45" name="Google Shape;1345;p53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53" name="Google Shape;1353;p53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44" name="Google Shape;1344;p53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57" name="Google Shape;1357;p53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49" name="Google Shape;1349;p53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358" name="Google Shape;1358;p53"/>
          <p:cNvCxnSpPr>
            <a:stCxn id="1345" idx="3"/>
            <a:endCxn id="1357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9" name="Google Shape;1359;p53"/>
          <p:cNvCxnSpPr>
            <a:stCxn id="1356" idx="5"/>
            <a:endCxn id="1357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0" name="Google Shape;1360;p53"/>
          <p:cNvSpPr txBox="1"/>
          <p:nvPr/>
        </p:nvSpPr>
        <p:spPr>
          <a:xfrm>
            <a:off x="1221300" y="4525575"/>
            <a:ext cx="7038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A, C, D, B, E, F, G, 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1" name="Google Shape;1361;p53"/>
          <p:cNvSpPr txBox="1"/>
          <p:nvPr>
            <p:ph idx="1" type="body"/>
          </p:nvPr>
        </p:nvSpPr>
        <p:spPr>
          <a:xfrm>
            <a:off x="457200" y="1293350"/>
            <a:ext cx="40362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DFS(A) → DFS(C)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DFS(H)</a:t>
            </a:r>
            <a:endParaRPr b="1" i="1" sz="1500" strike="sngStrike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2" name="Google Shape;1362;p53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3" name="Google Shape;1363;p53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 DFS(v):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4" name="Google Shape;1364;p53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5" name="Google Shape;1365;p53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6" name="Google Shape;1366;p53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7" name="Google Shape;1367;p53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8" name="Google Shape;1368;p53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5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4" name="Google Shape;1374;p54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Call DFS(n)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75" name="Google Shape;1375;p54"/>
          <p:cNvCxnSpPr>
            <a:stCxn id="1376" idx="1"/>
            <a:endCxn id="1377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8" name="Google Shape;1378;p54"/>
          <p:cNvCxnSpPr>
            <a:stCxn id="1377" idx="1"/>
            <a:endCxn id="1379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0" name="Google Shape;1380;p54"/>
          <p:cNvCxnSpPr>
            <a:stCxn id="1381" idx="3"/>
            <a:endCxn id="1376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2" name="Google Shape;1382;p54"/>
          <p:cNvCxnSpPr>
            <a:stCxn id="1383" idx="2"/>
            <a:endCxn id="1379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4" name="Google Shape;1384;p54"/>
          <p:cNvCxnSpPr>
            <a:stCxn id="1385" idx="2"/>
            <a:endCxn id="1379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6" name="Google Shape;1386;p54"/>
          <p:cNvCxnSpPr>
            <a:stCxn id="1381" idx="2"/>
            <a:endCxn id="1385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3" name="Google Shape;1383;p54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87" name="Google Shape;1387;p54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9" name="Google Shape;1379;p54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88" name="Google Shape;1388;p54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77" name="Google Shape;1377;p54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85" name="Google Shape;1385;p54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76" name="Google Shape;1376;p54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89" name="Google Shape;1389;p54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81" name="Google Shape;1381;p54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390" name="Google Shape;1390;p54"/>
          <p:cNvCxnSpPr>
            <a:stCxn id="1377" idx="3"/>
            <a:endCxn id="1389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1" name="Google Shape;1391;p54"/>
          <p:cNvCxnSpPr>
            <a:stCxn id="1388" idx="5"/>
            <a:endCxn id="1389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2" name="Google Shape;1392;p54"/>
          <p:cNvSpPr txBox="1"/>
          <p:nvPr/>
        </p:nvSpPr>
        <p:spPr>
          <a:xfrm>
            <a:off x="1221300" y="4525575"/>
            <a:ext cx="7038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A, C, D, B, E, F, G, H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3" name="Google Shape;1393;p54"/>
          <p:cNvSpPr txBox="1"/>
          <p:nvPr>
            <p:ph idx="1" type="body"/>
          </p:nvPr>
        </p:nvSpPr>
        <p:spPr>
          <a:xfrm>
            <a:off x="457200" y="1293350"/>
            <a:ext cx="40362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DFS(A) → DFS(C)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DFS(H)</a:t>
            </a:r>
            <a:endParaRPr b="1" i="1" sz="1500" strike="sngStrike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4" name="Google Shape;1394;p54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5" name="Google Shape;1395;p54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 DFS(v):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6" name="Google Shape;1396;p54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Mark v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7" name="Google Shape;1397;p54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8" name="Google Shape;1398;p54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9" name="Google Shape;1399;p54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0" name="Google Shape;1400;p54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6" name="Google Shape;1406;p55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Call DFS(n)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07" name="Google Shape;1407;p55"/>
          <p:cNvCxnSpPr>
            <a:stCxn id="1408" idx="1"/>
            <a:endCxn id="1409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0" name="Google Shape;1410;p55"/>
          <p:cNvCxnSpPr>
            <a:stCxn id="1409" idx="1"/>
            <a:endCxn id="1411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2" name="Google Shape;1412;p55"/>
          <p:cNvCxnSpPr>
            <a:stCxn id="1413" idx="3"/>
            <a:endCxn id="1408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4" name="Google Shape;1414;p55"/>
          <p:cNvCxnSpPr>
            <a:stCxn id="1415" idx="2"/>
            <a:endCxn id="1411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6" name="Google Shape;1416;p55"/>
          <p:cNvCxnSpPr>
            <a:stCxn id="1417" idx="2"/>
            <a:endCxn id="1411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8" name="Google Shape;1418;p55"/>
          <p:cNvCxnSpPr>
            <a:stCxn id="1413" idx="2"/>
            <a:endCxn id="1417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5" name="Google Shape;1415;p55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19" name="Google Shape;1419;p55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1" name="Google Shape;1411;p55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20" name="Google Shape;1420;p55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09" name="Google Shape;1409;p55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17" name="Google Shape;1417;p55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08" name="Google Shape;1408;p55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21" name="Google Shape;1421;p55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13" name="Google Shape;1413;p55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422" name="Google Shape;1422;p55"/>
          <p:cNvCxnSpPr>
            <a:stCxn id="1409" idx="3"/>
            <a:endCxn id="1421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3" name="Google Shape;1423;p55"/>
          <p:cNvCxnSpPr>
            <a:stCxn id="1420" idx="5"/>
            <a:endCxn id="1421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4" name="Google Shape;1424;p55"/>
          <p:cNvSpPr txBox="1"/>
          <p:nvPr/>
        </p:nvSpPr>
        <p:spPr>
          <a:xfrm>
            <a:off x="1221300" y="4525575"/>
            <a:ext cx="7038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A, C, D, B, E, F, G, H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5" name="Google Shape;1425;p55"/>
          <p:cNvSpPr txBox="1"/>
          <p:nvPr>
            <p:ph idx="1" type="body"/>
          </p:nvPr>
        </p:nvSpPr>
        <p:spPr>
          <a:xfrm>
            <a:off x="457200" y="1293350"/>
            <a:ext cx="40362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DFS(A) → DFS(C)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DFS(H)</a:t>
            </a:r>
            <a:endParaRPr b="1" i="1" sz="1500" strike="sngStrike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6" name="Google Shape;1426;p55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7" name="Google Shape;1427;p55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DFS(v):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8" name="Google Shape;1428;p55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9" name="Google Shape;1429;p55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0" name="Google Shape;1430;p55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1" name="Google Shape;1431;p55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2" name="Google Shape;1432;p55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8" name="Google Shape;1438;p56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Call DFS(n)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39" name="Google Shape;1439;p56"/>
          <p:cNvCxnSpPr>
            <a:stCxn id="1440" idx="1"/>
            <a:endCxn id="1441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2" name="Google Shape;1442;p56"/>
          <p:cNvCxnSpPr>
            <a:stCxn id="1441" idx="1"/>
            <a:endCxn id="1443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4" name="Google Shape;1444;p56"/>
          <p:cNvCxnSpPr>
            <a:stCxn id="1445" idx="3"/>
            <a:endCxn id="1440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6" name="Google Shape;1446;p56"/>
          <p:cNvCxnSpPr>
            <a:stCxn id="1447" idx="2"/>
            <a:endCxn id="1443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8" name="Google Shape;1448;p56"/>
          <p:cNvCxnSpPr>
            <a:stCxn id="1449" idx="2"/>
            <a:endCxn id="1443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0" name="Google Shape;1450;p56"/>
          <p:cNvCxnSpPr>
            <a:stCxn id="1445" idx="2"/>
            <a:endCxn id="1449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7" name="Google Shape;1447;p56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51" name="Google Shape;1451;p56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3" name="Google Shape;1443;p56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52" name="Google Shape;1452;p56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41" name="Google Shape;1441;p56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49" name="Google Shape;1449;p56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40" name="Google Shape;1440;p56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53" name="Google Shape;1453;p56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45" name="Google Shape;1445;p56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454" name="Google Shape;1454;p56"/>
          <p:cNvCxnSpPr>
            <a:stCxn id="1441" idx="3"/>
            <a:endCxn id="1453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5" name="Google Shape;1455;p56"/>
          <p:cNvCxnSpPr>
            <a:stCxn id="1452" idx="5"/>
            <a:endCxn id="1453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6" name="Google Shape;1456;p56"/>
          <p:cNvSpPr txBox="1"/>
          <p:nvPr/>
        </p:nvSpPr>
        <p:spPr>
          <a:xfrm>
            <a:off x="1221300" y="4525575"/>
            <a:ext cx="7038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A, C, D, B, E, F, G, H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7" name="Google Shape;1457;p56"/>
          <p:cNvSpPr txBox="1"/>
          <p:nvPr>
            <p:ph idx="1" type="body"/>
          </p:nvPr>
        </p:nvSpPr>
        <p:spPr>
          <a:xfrm>
            <a:off x="457200" y="1293350"/>
            <a:ext cx="40362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DFS(A) → DFS(C)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→ </a:t>
            </a:r>
            <a:r>
              <a:rPr b="1" i="1" lang="en" sz="1500" strike="sng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DFS(H)</a:t>
            </a:r>
            <a:endParaRPr b="1" i="1" sz="1500" strike="sngStrike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8" name="Google Shape;1458;p56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9" name="Google Shape;1459;p56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DFS(v):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0" name="Google Shape;1460;p56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1" name="Google Shape;1461;p56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2" name="Google Shape;1462;p56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3" name="Google Shape;1463;p56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4" name="Google Shape;1464;p56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5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0" name="Google Shape;1470;p57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Call DFS(n)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71" name="Google Shape;1471;p57"/>
          <p:cNvCxnSpPr>
            <a:stCxn id="1472" idx="1"/>
            <a:endCxn id="1473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4" name="Google Shape;1474;p57"/>
          <p:cNvCxnSpPr>
            <a:stCxn id="1473" idx="1"/>
            <a:endCxn id="1475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6" name="Google Shape;1476;p57"/>
          <p:cNvCxnSpPr>
            <a:stCxn id="1477" idx="3"/>
            <a:endCxn id="1472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8" name="Google Shape;1478;p57"/>
          <p:cNvCxnSpPr>
            <a:stCxn id="1479" idx="2"/>
            <a:endCxn id="1475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0" name="Google Shape;1480;p57"/>
          <p:cNvCxnSpPr>
            <a:stCxn id="1481" idx="2"/>
            <a:endCxn id="1475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2" name="Google Shape;1482;p57"/>
          <p:cNvCxnSpPr>
            <a:stCxn id="1477" idx="2"/>
            <a:endCxn id="1481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9" name="Google Shape;1479;p57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83" name="Google Shape;1483;p57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5" name="Google Shape;1475;p57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84" name="Google Shape;1484;p57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73" name="Google Shape;1473;p57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81" name="Google Shape;1481;p57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72" name="Google Shape;1472;p57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85" name="Google Shape;1485;p57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77" name="Google Shape;1477;p57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486" name="Google Shape;1486;p57"/>
          <p:cNvCxnSpPr>
            <a:stCxn id="1473" idx="3"/>
            <a:endCxn id="1485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7" name="Google Shape;1487;p57"/>
          <p:cNvCxnSpPr>
            <a:stCxn id="1484" idx="5"/>
            <a:endCxn id="1485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8" name="Google Shape;1488;p57"/>
          <p:cNvSpPr txBox="1"/>
          <p:nvPr/>
        </p:nvSpPr>
        <p:spPr>
          <a:xfrm>
            <a:off x="1221300" y="4525575"/>
            <a:ext cx="7038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A, C, D, B, E, F, G, H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9" name="Google Shape;1489;p57"/>
          <p:cNvSpPr txBox="1"/>
          <p:nvPr>
            <p:ph idx="1" type="body"/>
          </p:nvPr>
        </p:nvSpPr>
        <p:spPr>
          <a:xfrm>
            <a:off x="457200" y="1293350"/>
            <a:ext cx="40362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DFS(A) → 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DFS(C)</a:t>
            </a:r>
            <a:endParaRPr b="1" i="1" sz="1500" strike="sngStrike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0" name="Google Shape;1490;p57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1" name="Google Shape;1491;p57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DFS(v):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2" name="Google Shape;1492;p57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3" name="Google Shape;1493;p57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4" name="Google Shape;1494;p57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5" name="Google Shape;1495;p57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6" name="Google Shape;1496;p57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5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2" name="Google Shape;1502;p58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Call DFS(n)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03" name="Google Shape;1503;p58"/>
          <p:cNvCxnSpPr>
            <a:stCxn id="1504" idx="1"/>
            <a:endCxn id="1505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6" name="Google Shape;1506;p58"/>
          <p:cNvCxnSpPr>
            <a:stCxn id="1505" idx="1"/>
            <a:endCxn id="1507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8" name="Google Shape;1508;p58"/>
          <p:cNvCxnSpPr>
            <a:stCxn id="1509" idx="3"/>
            <a:endCxn id="1504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0" name="Google Shape;1510;p58"/>
          <p:cNvCxnSpPr>
            <a:stCxn id="1511" idx="2"/>
            <a:endCxn id="1507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2" name="Google Shape;1512;p58"/>
          <p:cNvCxnSpPr>
            <a:stCxn id="1513" idx="2"/>
            <a:endCxn id="1507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4" name="Google Shape;1514;p58"/>
          <p:cNvCxnSpPr>
            <a:stCxn id="1509" idx="2"/>
            <a:endCxn id="1513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1" name="Google Shape;1511;p58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15" name="Google Shape;1515;p58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7" name="Google Shape;1507;p58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16" name="Google Shape;1516;p58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05" name="Google Shape;1505;p58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13" name="Google Shape;1513;p58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04" name="Google Shape;1504;p58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17" name="Google Shape;1517;p58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09" name="Google Shape;1509;p58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518" name="Google Shape;1518;p58"/>
          <p:cNvCxnSpPr>
            <a:stCxn id="1505" idx="3"/>
            <a:endCxn id="1517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9" name="Google Shape;1519;p58"/>
          <p:cNvCxnSpPr>
            <a:stCxn id="1516" idx="5"/>
            <a:endCxn id="1517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0" name="Google Shape;1520;p58"/>
          <p:cNvSpPr txBox="1"/>
          <p:nvPr/>
        </p:nvSpPr>
        <p:spPr>
          <a:xfrm>
            <a:off x="1221300" y="4525575"/>
            <a:ext cx="7038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A, C, D, B, E, F, G, H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1" name="Google Shape;1521;p58"/>
          <p:cNvSpPr txBox="1"/>
          <p:nvPr>
            <p:ph idx="1" type="body"/>
          </p:nvPr>
        </p:nvSpPr>
        <p:spPr>
          <a:xfrm>
            <a:off x="457200" y="1293350"/>
            <a:ext cx="40362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DFS(A) → </a:t>
            </a:r>
            <a:r>
              <a:rPr b="1" i="1" lang="en" sz="1500" strike="sng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DFS(C)</a:t>
            </a:r>
            <a:endParaRPr b="1" i="1" sz="1500" strike="sngStrike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2" name="Google Shape;1522;p58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3" name="Google Shape;1523;p58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DFS(v):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4" name="Google Shape;1524;p58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5" name="Google Shape;1525;p58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6" name="Google Shape;1526;p58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7" name="Google Shape;1527;p58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8" name="Google Shape;1528;p58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5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4" name="Google Shape;1534;p59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Call DFS(n)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35" name="Google Shape;1535;p59"/>
          <p:cNvCxnSpPr>
            <a:stCxn id="1536" idx="1"/>
            <a:endCxn id="1537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8" name="Google Shape;1538;p59"/>
          <p:cNvCxnSpPr>
            <a:stCxn id="1537" idx="1"/>
            <a:endCxn id="1539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0" name="Google Shape;1540;p59"/>
          <p:cNvCxnSpPr>
            <a:stCxn id="1541" idx="3"/>
            <a:endCxn id="1536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2" name="Google Shape;1542;p59"/>
          <p:cNvCxnSpPr>
            <a:stCxn id="1543" idx="2"/>
            <a:endCxn id="1539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4" name="Google Shape;1544;p59"/>
          <p:cNvCxnSpPr>
            <a:stCxn id="1545" idx="2"/>
            <a:endCxn id="1539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6" name="Google Shape;1546;p59"/>
          <p:cNvCxnSpPr>
            <a:stCxn id="1541" idx="2"/>
            <a:endCxn id="1545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3" name="Google Shape;1543;p59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47" name="Google Shape;1547;p59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9" name="Google Shape;1539;p59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48" name="Google Shape;1548;p59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37" name="Google Shape;1537;p59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45" name="Google Shape;1545;p59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36" name="Google Shape;1536;p59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49" name="Google Shape;1549;p59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41" name="Google Shape;1541;p59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550" name="Google Shape;1550;p59"/>
          <p:cNvCxnSpPr>
            <a:stCxn id="1537" idx="3"/>
            <a:endCxn id="1549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1" name="Google Shape;1551;p59"/>
          <p:cNvCxnSpPr>
            <a:stCxn id="1548" idx="5"/>
            <a:endCxn id="1549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2" name="Google Shape;1552;p59"/>
          <p:cNvSpPr txBox="1"/>
          <p:nvPr/>
        </p:nvSpPr>
        <p:spPr>
          <a:xfrm>
            <a:off x="1221300" y="4525575"/>
            <a:ext cx="7038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A, C, D, B, E, F, G, H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3" name="Google Shape;1553;p59"/>
          <p:cNvSpPr txBox="1"/>
          <p:nvPr>
            <p:ph idx="1" type="body"/>
          </p:nvPr>
        </p:nvSpPr>
        <p:spPr>
          <a:xfrm>
            <a:off x="457200" y="1293350"/>
            <a:ext cx="40362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DFS(A)</a:t>
            </a:r>
            <a:endParaRPr b="1" i="1" sz="1500" strike="sngStrike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4" name="Google Shape;1554;p59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5" name="Google Shape;1555;p59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DFS(v):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6" name="Google Shape;1556;p59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7" name="Google Shape;1557;p59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8" name="Google Shape;1558;p59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9" name="Google Shape;1559;p59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0" name="Google Shape;1560;p59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6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6" name="Google Shape;1566;p60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Call DFS(n)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67" name="Google Shape;1567;p60"/>
          <p:cNvCxnSpPr>
            <a:stCxn id="1568" idx="1"/>
            <a:endCxn id="1569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0" name="Google Shape;1570;p60"/>
          <p:cNvCxnSpPr>
            <a:stCxn id="1569" idx="1"/>
            <a:endCxn id="1571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2" name="Google Shape;1572;p60"/>
          <p:cNvCxnSpPr>
            <a:stCxn id="1573" idx="3"/>
            <a:endCxn id="1568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4" name="Google Shape;1574;p60"/>
          <p:cNvCxnSpPr>
            <a:stCxn id="1575" idx="2"/>
            <a:endCxn id="1571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6" name="Google Shape;1576;p60"/>
          <p:cNvCxnSpPr>
            <a:stCxn id="1577" idx="2"/>
            <a:endCxn id="1571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8" name="Google Shape;1578;p60"/>
          <p:cNvCxnSpPr>
            <a:stCxn id="1573" idx="2"/>
            <a:endCxn id="1577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5" name="Google Shape;1575;p60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79" name="Google Shape;1579;p60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1" name="Google Shape;1571;p60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80" name="Google Shape;1580;p60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69" name="Google Shape;1569;p60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77" name="Google Shape;1577;p60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68" name="Google Shape;1568;p60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81" name="Google Shape;1581;p60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73" name="Google Shape;1573;p60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582" name="Google Shape;1582;p60"/>
          <p:cNvCxnSpPr>
            <a:stCxn id="1569" idx="3"/>
            <a:endCxn id="1581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3" name="Google Shape;1583;p60"/>
          <p:cNvCxnSpPr>
            <a:stCxn id="1580" idx="5"/>
            <a:endCxn id="1581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4" name="Google Shape;1584;p60"/>
          <p:cNvSpPr txBox="1"/>
          <p:nvPr/>
        </p:nvSpPr>
        <p:spPr>
          <a:xfrm>
            <a:off x="1221300" y="4525575"/>
            <a:ext cx="7038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A, C, D, B, E, F, G, H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5" name="Google Shape;1585;p60"/>
          <p:cNvSpPr txBox="1"/>
          <p:nvPr>
            <p:ph idx="1" type="body"/>
          </p:nvPr>
        </p:nvSpPr>
        <p:spPr>
          <a:xfrm>
            <a:off x="457200" y="1293350"/>
            <a:ext cx="40362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500" strike="sng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DFS(A)</a:t>
            </a:r>
            <a:endParaRPr b="1" i="1" sz="1500" strike="sngStrike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6" name="Google Shape;1586;p60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7" name="Google Shape;1587;p60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DFS(v):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8" name="Google Shape;1588;p60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9" name="Google Shape;1589;p60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0" name="Google Shape;1590;p60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1" name="Google Shape;1591;p60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2" name="Google Shape;1592;p60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6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8" name="Google Shape;1598;p61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Call DFS(n)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99" name="Google Shape;1599;p61"/>
          <p:cNvCxnSpPr>
            <a:stCxn id="1600" idx="1"/>
            <a:endCxn id="1601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2" name="Google Shape;1602;p61"/>
          <p:cNvCxnSpPr>
            <a:stCxn id="1601" idx="1"/>
            <a:endCxn id="1603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4" name="Google Shape;1604;p61"/>
          <p:cNvCxnSpPr>
            <a:stCxn id="1605" idx="3"/>
            <a:endCxn id="1600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6" name="Google Shape;1606;p61"/>
          <p:cNvCxnSpPr>
            <a:stCxn id="1607" idx="2"/>
            <a:endCxn id="1603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8" name="Google Shape;1608;p61"/>
          <p:cNvCxnSpPr>
            <a:stCxn id="1609" idx="2"/>
            <a:endCxn id="1603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0" name="Google Shape;1610;p61"/>
          <p:cNvCxnSpPr>
            <a:stCxn id="1605" idx="2"/>
            <a:endCxn id="1609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7" name="Google Shape;1607;p61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11" name="Google Shape;1611;p61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3" name="Google Shape;1603;p61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12" name="Google Shape;1612;p61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01" name="Google Shape;1601;p61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09" name="Google Shape;1609;p61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00" name="Google Shape;1600;p61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13" name="Google Shape;1613;p61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05" name="Google Shape;1605;p61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614" name="Google Shape;1614;p61"/>
          <p:cNvCxnSpPr>
            <a:stCxn id="1601" idx="3"/>
            <a:endCxn id="1613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5" name="Google Shape;1615;p61"/>
          <p:cNvCxnSpPr>
            <a:stCxn id="1612" idx="5"/>
            <a:endCxn id="1613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6" name="Google Shape;1616;p61"/>
          <p:cNvSpPr txBox="1"/>
          <p:nvPr/>
        </p:nvSpPr>
        <p:spPr>
          <a:xfrm>
            <a:off x="1221300" y="4525575"/>
            <a:ext cx="7038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A, C, D, B, E, F, G, H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7" name="Google Shape;1617;p61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8" name="Google Shape;1618;p61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DFS(v):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9" name="Google Shape;1619;p61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0" name="Google Shape;1620;p61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1" name="Google Shape;1621;p61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2" name="Google Shape;1622;p61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3" name="Google Shape;1623;p61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9" name="Google Shape;189;p17"/>
          <p:cNvCxnSpPr>
            <a:stCxn id="190" idx="1"/>
            <a:endCxn id="191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17"/>
          <p:cNvCxnSpPr>
            <a:stCxn id="191" idx="1"/>
            <a:endCxn id="193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17"/>
          <p:cNvCxnSpPr>
            <a:stCxn id="195" idx="3"/>
            <a:endCxn id="190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17"/>
          <p:cNvCxnSpPr>
            <a:stCxn id="197" idx="2"/>
            <a:endCxn id="193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17"/>
          <p:cNvCxnSpPr>
            <a:stCxn id="199" idx="2"/>
            <a:endCxn id="193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17"/>
          <p:cNvCxnSpPr>
            <a:stCxn id="195" idx="2"/>
            <a:endCxn id="199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17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01" name="Google Shape;201;p17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17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204" name="Google Shape;204;p17"/>
          <p:cNvCxnSpPr>
            <a:stCxn id="191" idx="3"/>
            <a:endCxn id="203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17"/>
          <p:cNvCxnSpPr>
            <a:stCxn id="202" idx="5"/>
            <a:endCxn id="203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17"/>
          <p:cNvSpPr txBox="1"/>
          <p:nvPr>
            <p:ph idx="1" type="body"/>
          </p:nvPr>
        </p:nvSpPr>
        <p:spPr>
          <a:xfrm>
            <a:off x="457200" y="1293350"/>
            <a:ext cx="40362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DFS(A)</a:t>
            </a:r>
            <a:endParaRPr b="1" i="1" sz="15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17"/>
          <p:cNvSpPr txBox="1"/>
          <p:nvPr/>
        </p:nvSpPr>
        <p:spPr>
          <a:xfrm>
            <a:off x="1221300" y="4525575"/>
            <a:ext cx="7038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A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17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17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DFS(v):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17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17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Call DFS(n)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17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17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17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17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0" name="Google Shape;220;p18"/>
          <p:cNvCxnSpPr>
            <a:stCxn id="221" idx="1"/>
            <a:endCxn id="222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18"/>
          <p:cNvCxnSpPr>
            <a:stCxn id="222" idx="1"/>
            <a:endCxn id="224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18"/>
          <p:cNvCxnSpPr>
            <a:stCxn id="226" idx="3"/>
            <a:endCxn id="221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18"/>
          <p:cNvCxnSpPr>
            <a:stCxn id="228" idx="2"/>
            <a:endCxn id="224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18"/>
          <p:cNvCxnSpPr>
            <a:stCxn id="230" idx="2"/>
            <a:endCxn id="224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18"/>
          <p:cNvCxnSpPr>
            <a:stCxn id="226" idx="2"/>
            <a:endCxn id="230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18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32" name="Google Shape;232;p18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18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33" name="Google Shape;233;p18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22" name="Google Shape;222;p18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30" name="Google Shape;230;p18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21" name="Google Shape;221;p18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34" name="Google Shape;234;p18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26" name="Google Shape;226;p18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235" name="Google Shape;235;p18"/>
          <p:cNvCxnSpPr>
            <a:stCxn id="222" idx="3"/>
            <a:endCxn id="234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18"/>
          <p:cNvCxnSpPr>
            <a:stCxn id="233" idx="5"/>
            <a:endCxn id="234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18"/>
          <p:cNvSpPr txBox="1"/>
          <p:nvPr>
            <p:ph idx="1" type="body"/>
          </p:nvPr>
        </p:nvSpPr>
        <p:spPr>
          <a:xfrm>
            <a:off x="457200" y="1293350"/>
            <a:ext cx="40362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DFS(A)</a:t>
            </a:r>
            <a:endParaRPr b="1" i="1" sz="15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18"/>
          <p:cNvSpPr txBox="1"/>
          <p:nvPr/>
        </p:nvSpPr>
        <p:spPr>
          <a:xfrm>
            <a:off x="1221300" y="4525575"/>
            <a:ext cx="7038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A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18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18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DFS(v):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18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18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Call DFS(n)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18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18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18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18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3" name="Google Shape;253;p19"/>
          <p:cNvCxnSpPr>
            <a:stCxn id="254" idx="1"/>
            <a:endCxn id="255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19"/>
          <p:cNvCxnSpPr>
            <a:stCxn id="255" idx="1"/>
            <a:endCxn id="257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19"/>
          <p:cNvCxnSpPr>
            <a:stCxn id="259" idx="3"/>
            <a:endCxn id="254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19"/>
          <p:cNvCxnSpPr>
            <a:stCxn id="261" idx="2"/>
            <a:endCxn id="257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19"/>
          <p:cNvCxnSpPr>
            <a:stCxn id="263" idx="2"/>
            <a:endCxn id="257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19"/>
          <p:cNvCxnSpPr>
            <a:stCxn id="259" idx="2"/>
            <a:endCxn id="263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19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65" name="Google Shape;265;p19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19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55" name="Google Shape;255;p19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54" name="Google Shape;254;p19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67" name="Google Shape;267;p19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59" name="Google Shape;259;p19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268" name="Google Shape;268;p19"/>
          <p:cNvCxnSpPr>
            <a:stCxn id="255" idx="3"/>
            <a:endCxn id="267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19"/>
          <p:cNvCxnSpPr>
            <a:stCxn id="266" idx="5"/>
            <a:endCxn id="267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19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 DFS(v):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19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19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19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Call DFS(n)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19"/>
          <p:cNvSpPr txBox="1"/>
          <p:nvPr/>
        </p:nvSpPr>
        <p:spPr>
          <a:xfrm>
            <a:off x="1221300" y="4525575"/>
            <a:ext cx="7038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A, 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19"/>
          <p:cNvSpPr txBox="1"/>
          <p:nvPr>
            <p:ph idx="1" type="body"/>
          </p:nvPr>
        </p:nvSpPr>
        <p:spPr>
          <a:xfrm>
            <a:off x="457200" y="1293350"/>
            <a:ext cx="40362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DFS(A) → 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DFS(C)</a:t>
            </a:r>
            <a:endParaRPr b="1" i="1" sz="15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" name="Google Shape;276;p19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19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19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Google Shape;279;p19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5" name="Google Shape;285;p20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 DFS(v):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6" name="Google Shape;286;p20"/>
          <p:cNvCxnSpPr>
            <a:stCxn id="287" idx="1"/>
            <a:endCxn id="288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0"/>
          <p:cNvCxnSpPr>
            <a:stCxn id="288" idx="1"/>
            <a:endCxn id="290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0"/>
          <p:cNvCxnSpPr>
            <a:stCxn id="292" idx="3"/>
            <a:endCxn id="287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0"/>
          <p:cNvCxnSpPr>
            <a:stCxn id="294" idx="2"/>
            <a:endCxn id="290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0"/>
          <p:cNvCxnSpPr>
            <a:stCxn id="296" idx="2"/>
            <a:endCxn id="290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20"/>
          <p:cNvCxnSpPr>
            <a:stCxn id="292" idx="2"/>
            <a:endCxn id="296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20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98" name="Google Shape;298;p20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20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99" name="Google Shape;299;p20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88" name="Google Shape;288;p20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96" name="Google Shape;296;p20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87" name="Google Shape;287;p20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00" name="Google Shape;300;p20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92" name="Google Shape;292;p20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301" name="Google Shape;301;p20"/>
          <p:cNvCxnSpPr>
            <a:stCxn id="288" idx="3"/>
            <a:endCxn id="300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20"/>
          <p:cNvCxnSpPr>
            <a:stCxn id="299" idx="5"/>
            <a:endCxn id="300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20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20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Mark v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" name="Google Shape;305;p20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Call DFS(n)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" name="Google Shape;306;p20"/>
          <p:cNvSpPr txBox="1"/>
          <p:nvPr/>
        </p:nvSpPr>
        <p:spPr>
          <a:xfrm>
            <a:off x="1221300" y="4525575"/>
            <a:ext cx="7038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A, C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7" name="Google Shape;307;p20"/>
          <p:cNvSpPr txBox="1"/>
          <p:nvPr>
            <p:ph idx="1" type="body"/>
          </p:nvPr>
        </p:nvSpPr>
        <p:spPr>
          <a:xfrm>
            <a:off x="457200" y="1293350"/>
            <a:ext cx="40362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DFS(A) → 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DFS(C)</a:t>
            </a:r>
            <a:endParaRPr b="1" i="1" sz="15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Google Shape;308;p20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" name="Google Shape;309;p20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" name="Google Shape;310;p20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1" name="Google Shape;311;p20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DFS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7" name="Google Shape;317;p21"/>
          <p:cNvCxnSpPr>
            <a:stCxn id="318" idx="1"/>
            <a:endCxn id="319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21"/>
          <p:cNvCxnSpPr>
            <a:stCxn id="319" idx="1"/>
            <a:endCxn id="321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21"/>
          <p:cNvCxnSpPr>
            <a:stCxn id="323" idx="3"/>
            <a:endCxn id="318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21"/>
          <p:cNvCxnSpPr>
            <a:stCxn id="325" idx="2"/>
            <a:endCxn id="321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21"/>
          <p:cNvCxnSpPr>
            <a:stCxn id="327" idx="2"/>
            <a:endCxn id="321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21"/>
          <p:cNvCxnSpPr>
            <a:stCxn id="323" idx="2"/>
            <a:endCxn id="327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21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1" name="Google Shape;321;p21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30" name="Google Shape;330;p21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19" name="Google Shape;319;p21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27" name="Google Shape;327;p21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18" name="Google Shape;318;p21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31" name="Google Shape;331;p21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23" name="Google Shape;323;p21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332" name="Google Shape;332;p21"/>
          <p:cNvCxnSpPr>
            <a:stCxn id="319" idx="3"/>
            <a:endCxn id="331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21"/>
          <p:cNvCxnSpPr>
            <a:stCxn id="330" idx="5"/>
            <a:endCxn id="331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" name="Google Shape;334;p21"/>
          <p:cNvSpPr txBox="1"/>
          <p:nvPr>
            <p:ph idx="1" type="body"/>
          </p:nvPr>
        </p:nvSpPr>
        <p:spPr>
          <a:xfrm>
            <a:off x="457200" y="1293350"/>
            <a:ext cx="40362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DFS(A) → </a:t>
            </a:r>
            <a:r>
              <a:rPr b="1" i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DFS(C)</a:t>
            </a:r>
            <a:endParaRPr b="1" i="1" sz="15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5" name="Google Shape;335;p21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6" name="Google Shape;336;p21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DFS(v):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7" name="Google Shape;337;p21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8" name="Google Shape;338;p21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Call DFS(n)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9" name="Google Shape;339;p21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0" name="Google Shape;340;p21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1" name="Google Shape;341;p21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2" name="Google Shape;342;p21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3" name="Google Shape;343;p21"/>
          <p:cNvSpPr txBox="1"/>
          <p:nvPr/>
        </p:nvSpPr>
        <p:spPr>
          <a:xfrm>
            <a:off x="1221300" y="4525575"/>
            <a:ext cx="7038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DFS: A, C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