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y="5143500" cx="9144000"/>
  <p:notesSz cx="6858000" cy="9144000"/>
  <p:embeddedFontLst>
    <p:embeddedFont>
      <p:font typeface="Economica"/>
      <p:regular r:id="rId55"/>
      <p:bold r:id="rId56"/>
      <p:italic r:id="rId57"/>
      <p:boldItalic r:id="rId58"/>
    </p:embeddedFont>
    <p:embeddedFont>
      <p:font typeface="Lato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Italic.fntdata"/><Relationship Id="rId61" Type="http://schemas.openxmlformats.org/officeDocument/2006/relationships/font" Target="fonts/Lato-italic.fntdata"/><Relationship Id="rId20" Type="http://schemas.openxmlformats.org/officeDocument/2006/relationships/slide" Target="slides/slide15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Lato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Economica-regular.fntdata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Economica-italic.fntdata"/><Relationship Id="rId12" Type="http://schemas.openxmlformats.org/officeDocument/2006/relationships/slide" Target="slides/slide7.xml"/><Relationship Id="rId56" Type="http://schemas.openxmlformats.org/officeDocument/2006/relationships/font" Target="fonts/Economica-bold.fntdata"/><Relationship Id="rId15" Type="http://schemas.openxmlformats.org/officeDocument/2006/relationships/slide" Target="slides/slide10.xml"/><Relationship Id="rId59" Type="http://schemas.openxmlformats.org/officeDocument/2006/relationships/font" Target="fonts/Lato-regular.fntdata"/><Relationship Id="rId14" Type="http://schemas.openxmlformats.org/officeDocument/2006/relationships/slide" Target="slides/slide9.xml"/><Relationship Id="rId58" Type="http://schemas.openxmlformats.org/officeDocument/2006/relationships/font" Target="fonts/Economic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b42334d25_0_3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b42334d25_0_3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b42334d25_0_37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2b42334d25_0_3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2b42334d25_0_3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2b42334d25_0_3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2b42334d25_0_39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2b42334d25_0_39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333968684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333968684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b42334d25_0_4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22b42334d25_0_4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2b42334d25_0_4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2b42334d25_0_4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33396868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633396868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33396868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633396868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633396868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3633396868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633396868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633396868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b42334d25_0_3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b42334d25_0_3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333968684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333968684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2b42334d25_0_4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2b42334d25_0_4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6333968684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36333968684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22b42334d25_0_1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22b42334d25_0_1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2b42334d25_0_4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2b42334d25_0_4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36333968684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36333968684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6333968684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36333968684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2b42334d25_0_4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2b42334d25_0_4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6333968684_0_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6333968684_0_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22b42334d25_0_140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22b42334d25_0_140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b42334d25_0_3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b42334d25_0_3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2b42334d25_0_4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2b42334d25_0_4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6333968684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6333968684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633396868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3633396868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2b42334d25_0_4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2b42334d25_0_4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36333968684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36333968684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2b42334d25_0_14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2b42334d25_0_14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22b42334d25_0_4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22b42334d25_0_4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36333968684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36333968684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6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g22b42334d25_0_14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8" name="Google Shape;1318;g22b42334d25_0_14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g22b42334d25_0_46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2" name="Google Shape;1352;g22b42334d25_0_4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b42334d25_0_3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b42334d25_0_3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36333968684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6" name="Google Shape;1386;g36333968684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22b42334d25_0_14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22b42334d25_0_14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2b42334d25_0_4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22b42334d25_0_4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36333968684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36333968684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g36333968684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2" name="Google Shape;1522;g36333968684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2b42334d25_0_4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22b42334d25_0_4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36333968684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36333968684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g22b42334d25_0_4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4" name="Google Shape;1624;g22b42334d25_0_4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g36333968684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8" name="Google Shape;1658;g36333968684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g36333968684_0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2" name="Google Shape;1692;g36333968684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b42334d25_0_3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b42334d25_0_3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b42334d25_0_3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b42334d25_0_3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b42334d25_0_3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b42334d25_0_3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b42334d25_0_3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b42334d25_0_3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b42334d25_0_3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b42334d25_0_3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3"/>
          <p:cNvCxnSpPr>
            <a:stCxn id="63" idx="1"/>
            <a:endCxn id="6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stCxn id="64" idx="1"/>
            <a:endCxn id="6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>
            <a:stCxn id="68" idx="3"/>
            <a:endCxn id="6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70" idx="2"/>
            <a:endCxn id="6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>
            <a:stCxn id="72" idx="2"/>
            <a:endCxn id="6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>
            <a:stCxn id="68" idx="2"/>
            <a:endCxn id="7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" name="Google Shape;75;p1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8" name="Google Shape;78;p13"/>
          <p:cNvCxnSpPr>
            <a:stCxn id="64" idx="3"/>
            <a:endCxn id="77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stCxn id="76" idx="5"/>
            <a:endCxn id="77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9" name="Google Shape;369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70" name="Google Shape;370;p22"/>
          <p:cNvCxnSpPr>
            <a:stCxn id="371" idx="1"/>
            <a:endCxn id="37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2"/>
          <p:cNvCxnSpPr>
            <a:stCxn id="372" idx="1"/>
            <a:endCxn id="37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2"/>
          <p:cNvCxnSpPr>
            <a:stCxn id="376" idx="3"/>
            <a:endCxn id="37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2"/>
          <p:cNvCxnSpPr>
            <a:stCxn id="378" idx="2"/>
            <a:endCxn id="37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2"/>
          <p:cNvCxnSpPr>
            <a:stCxn id="380" idx="2"/>
            <a:endCxn id="37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2"/>
          <p:cNvCxnSpPr>
            <a:stCxn id="376" idx="2"/>
            <a:endCxn id="38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8" name="Google Shape;378;p2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2" name="Google Shape;382;p2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1" name="Google Shape;371;p2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85" name="Google Shape;385;p22"/>
          <p:cNvCxnSpPr>
            <a:stCxn id="372" idx="3"/>
            <a:endCxn id="38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22"/>
          <p:cNvCxnSpPr>
            <a:stCxn id="383" idx="5"/>
            <a:endCxn id="38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2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2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2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2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23"/>
          <p:cNvCxnSpPr>
            <a:stCxn id="405" idx="1"/>
            <a:endCxn id="40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3"/>
          <p:cNvCxnSpPr>
            <a:stCxn id="406" idx="1"/>
            <a:endCxn id="40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3"/>
          <p:cNvCxnSpPr>
            <a:stCxn id="410" idx="3"/>
            <a:endCxn id="40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3"/>
          <p:cNvCxnSpPr>
            <a:stCxn id="412" idx="2"/>
            <a:endCxn id="40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3"/>
          <p:cNvCxnSpPr>
            <a:stCxn id="414" idx="2"/>
            <a:endCxn id="40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3"/>
          <p:cNvCxnSpPr>
            <a:stCxn id="410" idx="2"/>
            <a:endCxn id="41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p2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6" name="Google Shape;416;p2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Google Shape;408;p2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7" name="Google Shape;417;p2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6" name="Google Shape;406;p2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05" name="Google Shape;405;p2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8" name="Google Shape;418;p2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10" name="Google Shape;410;p2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19" name="Google Shape;419;p23"/>
          <p:cNvCxnSpPr>
            <a:stCxn id="406" idx="3"/>
            <a:endCxn id="41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23"/>
          <p:cNvCxnSpPr>
            <a:stCxn id="417" idx="5"/>
            <a:endCxn id="41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2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2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2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2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8" name="Google Shape;438;p24"/>
          <p:cNvCxnSpPr>
            <a:stCxn id="439" idx="1"/>
            <a:endCxn id="44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4"/>
          <p:cNvCxnSpPr>
            <a:stCxn id="440" idx="1"/>
            <a:endCxn id="44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4"/>
          <p:cNvCxnSpPr>
            <a:stCxn id="444" idx="3"/>
            <a:endCxn id="43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4"/>
          <p:cNvCxnSpPr>
            <a:stCxn id="446" idx="2"/>
            <a:endCxn id="44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4"/>
          <p:cNvCxnSpPr>
            <a:stCxn id="448" idx="2"/>
            <a:endCxn id="44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4"/>
          <p:cNvCxnSpPr>
            <a:stCxn id="444" idx="2"/>
            <a:endCxn id="44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p2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0" name="Google Shape;450;p2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1" name="Google Shape;451;p2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0" name="Google Shape;440;p2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8" name="Google Shape;448;p2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39" name="Google Shape;439;p2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52" name="Google Shape;452;p2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44" name="Google Shape;444;p2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53" name="Google Shape;453;p24"/>
          <p:cNvCxnSpPr>
            <a:stCxn id="440" idx="3"/>
            <a:endCxn id="45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24"/>
          <p:cNvCxnSpPr>
            <a:stCxn id="451" idx="5"/>
            <a:endCxn id="45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5" name="Google Shape;455;p2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2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7" name="Google Shape;457;p2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8" name="Google Shape;458;p2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9" name="Google Shape;459;p2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[C, 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0" name="Google Shape;460;p2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1" name="Google Shape;461;p2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2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2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4" name="Google Shape;464;p2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2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2" name="Google Shape;472;p25"/>
          <p:cNvCxnSpPr>
            <a:stCxn id="473" idx="1"/>
            <a:endCxn id="47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5"/>
          <p:cNvCxnSpPr>
            <a:stCxn id="474" idx="1"/>
            <a:endCxn id="47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5"/>
          <p:cNvCxnSpPr>
            <a:stCxn id="478" idx="3"/>
            <a:endCxn id="47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5"/>
          <p:cNvCxnSpPr>
            <a:stCxn id="480" idx="2"/>
            <a:endCxn id="47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5"/>
          <p:cNvCxnSpPr>
            <a:stCxn id="482" idx="2"/>
            <a:endCxn id="47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5"/>
          <p:cNvCxnSpPr>
            <a:stCxn id="478" idx="2"/>
            <a:endCxn id="48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2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4" name="Google Shape;484;p2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6" name="Google Shape;476;p2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5" name="Google Shape;485;p2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4" name="Google Shape;474;p2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2" name="Google Shape;482;p2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3" name="Google Shape;473;p2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86" name="Google Shape;486;p2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478" name="Google Shape;478;p2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487" name="Google Shape;487;p25"/>
          <p:cNvCxnSpPr>
            <a:stCxn id="474" idx="3"/>
            <a:endCxn id="48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8" name="Google Shape;488;p25"/>
          <p:cNvCxnSpPr>
            <a:stCxn id="485" idx="5"/>
            <a:endCxn id="48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p2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2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2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2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2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06" name="Google Shape;506;p26"/>
          <p:cNvCxnSpPr>
            <a:stCxn id="507" idx="1"/>
            <a:endCxn id="50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6"/>
          <p:cNvCxnSpPr>
            <a:stCxn id="508" idx="1"/>
            <a:endCxn id="51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6"/>
          <p:cNvCxnSpPr>
            <a:stCxn id="512" idx="3"/>
            <a:endCxn id="50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26"/>
          <p:cNvCxnSpPr>
            <a:stCxn id="514" idx="2"/>
            <a:endCxn id="51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26"/>
          <p:cNvCxnSpPr>
            <a:stCxn id="516" idx="2"/>
            <a:endCxn id="51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6"/>
          <p:cNvCxnSpPr>
            <a:stCxn id="512" idx="2"/>
            <a:endCxn id="51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" name="Google Shape;514;p2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8" name="Google Shape;518;p2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2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9" name="Google Shape;519;p2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8" name="Google Shape;508;p2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07" name="Google Shape;507;p2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20" name="Google Shape;520;p2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12" name="Google Shape;512;p2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21" name="Google Shape;521;p26"/>
          <p:cNvCxnSpPr>
            <a:stCxn id="508" idx="3"/>
            <a:endCxn id="52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26"/>
          <p:cNvCxnSpPr>
            <a:stCxn id="519" idx="5"/>
            <a:endCxn id="52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3" name="Google Shape;523;p2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2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5" name="Google Shape;525;p2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6" name="Google Shape;526;p2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7" name="Google Shape;527;p2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2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2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2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2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2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2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9" name="Google Shape;539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0" name="Google Shape;540;p27"/>
          <p:cNvCxnSpPr>
            <a:stCxn id="541" idx="1"/>
            <a:endCxn id="54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27"/>
          <p:cNvCxnSpPr>
            <a:stCxn id="542" idx="1"/>
            <a:endCxn id="54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5" name="Google Shape;545;p27"/>
          <p:cNvCxnSpPr>
            <a:stCxn id="546" idx="3"/>
            <a:endCxn id="54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7"/>
          <p:cNvCxnSpPr>
            <a:stCxn id="548" idx="2"/>
            <a:endCxn id="54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7"/>
          <p:cNvCxnSpPr>
            <a:stCxn id="550" idx="2"/>
            <a:endCxn id="54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27"/>
          <p:cNvCxnSpPr>
            <a:stCxn id="546" idx="2"/>
            <a:endCxn id="55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2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2" name="Google Shape;552;p2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3" name="Google Shape;553;p2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0" name="Google Shape;550;p2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4" name="Google Shape;554;p2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46" name="Google Shape;546;p2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55" name="Google Shape;555;p27"/>
          <p:cNvCxnSpPr>
            <a:stCxn id="542" idx="3"/>
            <a:endCxn id="55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27"/>
          <p:cNvCxnSpPr>
            <a:stCxn id="553" idx="5"/>
            <a:endCxn id="55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2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2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2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2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2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5" name="Google Shape;565;p2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6" name="Google Shape;566;p2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7" name="Google Shape;567;p2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4" name="Google Shape;574;p28"/>
          <p:cNvCxnSpPr>
            <a:stCxn id="575" idx="1"/>
            <a:endCxn id="57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28"/>
          <p:cNvCxnSpPr>
            <a:stCxn id="576" idx="1"/>
            <a:endCxn id="57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28"/>
          <p:cNvCxnSpPr>
            <a:stCxn id="580" idx="3"/>
            <a:endCxn id="57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28"/>
          <p:cNvCxnSpPr>
            <a:stCxn id="582" idx="2"/>
            <a:endCxn id="57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28"/>
          <p:cNvCxnSpPr>
            <a:stCxn id="584" idx="2"/>
            <a:endCxn id="57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28"/>
          <p:cNvCxnSpPr>
            <a:stCxn id="580" idx="2"/>
            <a:endCxn id="58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2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6" name="Google Shape;586;p2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8" name="Google Shape;578;p2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7" name="Google Shape;587;p2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6" name="Google Shape;576;p2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4" name="Google Shape;584;p2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75" name="Google Shape;575;p2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8" name="Google Shape;588;p2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80" name="Google Shape;580;p2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589" name="Google Shape;589;p28"/>
          <p:cNvCxnSpPr>
            <a:stCxn id="576" idx="3"/>
            <a:endCxn id="58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0" name="Google Shape;590;p28"/>
          <p:cNvCxnSpPr>
            <a:stCxn id="587" idx="5"/>
            <a:endCxn id="58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1" name="Google Shape;591;p2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2" name="Google Shape;592;p2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2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2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2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2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0" name="Google Shape;600;p2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1" name="Google Shape;601;p2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8" name="Google Shape;608;p29"/>
          <p:cNvCxnSpPr>
            <a:stCxn id="609" idx="1"/>
            <a:endCxn id="61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29"/>
          <p:cNvCxnSpPr>
            <a:stCxn id="610" idx="1"/>
            <a:endCxn id="61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29"/>
          <p:cNvCxnSpPr>
            <a:stCxn id="614" idx="3"/>
            <a:endCxn id="60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29"/>
          <p:cNvCxnSpPr>
            <a:stCxn id="616" idx="2"/>
            <a:endCxn id="61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29"/>
          <p:cNvCxnSpPr>
            <a:stCxn id="618" idx="2"/>
            <a:endCxn id="61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29"/>
          <p:cNvCxnSpPr>
            <a:stCxn id="614" idx="2"/>
            <a:endCxn id="61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6" name="Google Shape;616;p2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0" name="Google Shape;620;p2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1" name="Google Shape;621;p2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0" name="Google Shape;610;p2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8" name="Google Shape;618;p2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09" name="Google Shape;609;p2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22" name="Google Shape;622;p2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14" name="Google Shape;614;p2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23" name="Google Shape;623;p29"/>
          <p:cNvCxnSpPr>
            <a:stCxn id="610" idx="3"/>
            <a:endCxn id="62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29"/>
          <p:cNvCxnSpPr>
            <a:stCxn id="621" idx="5"/>
            <a:endCxn id="62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2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6" name="Google Shape;626;p2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2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2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2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2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2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2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5" name="Google Shape;635;p2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2" name="Google Shape;642;p30"/>
          <p:cNvCxnSpPr>
            <a:stCxn id="643" idx="1"/>
            <a:endCxn id="64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0"/>
          <p:cNvCxnSpPr>
            <a:stCxn id="644" idx="1"/>
            <a:endCxn id="64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30"/>
          <p:cNvCxnSpPr>
            <a:stCxn id="648" idx="3"/>
            <a:endCxn id="64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30"/>
          <p:cNvCxnSpPr>
            <a:stCxn id="650" idx="2"/>
            <a:endCxn id="64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30"/>
          <p:cNvCxnSpPr>
            <a:stCxn id="652" idx="2"/>
            <a:endCxn id="64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30"/>
          <p:cNvCxnSpPr>
            <a:stCxn id="648" idx="2"/>
            <a:endCxn id="65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3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4" name="Google Shape;654;p3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3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5" name="Google Shape;655;p3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4" name="Google Shape;644;p3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2" name="Google Shape;652;p3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3" name="Google Shape;643;p3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6" name="Google Shape;656;p3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48" name="Google Shape;648;p3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57" name="Google Shape;657;p30"/>
          <p:cNvCxnSpPr>
            <a:stCxn id="644" idx="3"/>
            <a:endCxn id="65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0"/>
          <p:cNvCxnSpPr>
            <a:stCxn id="655" idx="5"/>
            <a:endCxn id="65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3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1" name="Google Shape;661;p3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2" name="Google Shape;662;p3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3" name="Google Shape;663;p3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4" name="Google Shape;664;p3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5" name="Google Shape;665;p3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6" name="Google Shape;666;p3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7" name="Google Shape;667;p3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3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3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5" name="Google Shape;675;p3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31"/>
          <p:cNvCxnSpPr>
            <a:stCxn id="677" idx="1"/>
            <a:endCxn id="67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9" name="Google Shape;679;p31"/>
          <p:cNvCxnSpPr>
            <a:stCxn id="678" idx="1"/>
            <a:endCxn id="68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1" name="Google Shape;681;p31"/>
          <p:cNvCxnSpPr>
            <a:stCxn id="682" idx="3"/>
            <a:endCxn id="67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3" name="Google Shape;683;p31"/>
          <p:cNvCxnSpPr>
            <a:stCxn id="684" idx="2"/>
            <a:endCxn id="68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31"/>
          <p:cNvCxnSpPr>
            <a:stCxn id="686" idx="2"/>
            <a:endCxn id="68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31"/>
          <p:cNvCxnSpPr>
            <a:stCxn id="682" idx="2"/>
            <a:endCxn id="68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4" name="Google Shape;684;p3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8" name="Google Shape;688;p3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0" name="Google Shape;680;p3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9" name="Google Shape;689;p3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8" name="Google Shape;678;p3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6" name="Google Shape;686;p3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7" name="Google Shape;677;p3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90" name="Google Shape;690;p3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2" name="Google Shape;682;p3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691" name="Google Shape;691;p31"/>
          <p:cNvCxnSpPr>
            <a:stCxn id="678" idx="3"/>
            <a:endCxn id="69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1"/>
          <p:cNvCxnSpPr>
            <a:stCxn id="689" idx="5"/>
            <a:endCxn id="69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3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5" name="Google Shape;695;p3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6" name="Google Shape;696;p3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7" name="Google Shape;697;p3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8" name="Google Shape;698;p3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9" name="Google Shape;699;p3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0" name="Google Shape;700;p3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3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3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3" name="Google Shape;703;p3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14"/>
          <p:cNvCxnSpPr>
            <a:stCxn id="97" idx="1"/>
            <a:endCxn id="9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4"/>
          <p:cNvCxnSpPr>
            <a:stCxn id="98" idx="1"/>
            <a:endCxn id="10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>
            <a:stCxn id="102" idx="3"/>
            <a:endCxn id="9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>
            <a:stCxn id="104" idx="2"/>
            <a:endCxn id="10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>
            <a:stCxn id="106" idx="2"/>
            <a:endCxn id="10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>
            <a:stCxn id="102" idx="2"/>
            <a:endCxn id="10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2" name="Google Shape;112;p14"/>
          <p:cNvCxnSpPr>
            <a:stCxn id="98" idx="3"/>
            <a:endCxn id="111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>
            <a:stCxn id="110" idx="5"/>
            <a:endCxn id="111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10" name="Google Shape;710;p32"/>
          <p:cNvCxnSpPr>
            <a:stCxn id="711" idx="1"/>
            <a:endCxn id="71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32"/>
          <p:cNvCxnSpPr>
            <a:stCxn id="712" idx="1"/>
            <a:endCxn id="71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5" name="Google Shape;715;p32"/>
          <p:cNvCxnSpPr>
            <a:stCxn id="716" idx="3"/>
            <a:endCxn id="71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7" name="Google Shape;717;p32"/>
          <p:cNvCxnSpPr>
            <a:stCxn id="718" idx="2"/>
            <a:endCxn id="71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9" name="Google Shape;719;p32"/>
          <p:cNvCxnSpPr>
            <a:stCxn id="720" idx="2"/>
            <a:endCxn id="71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32"/>
          <p:cNvCxnSpPr>
            <a:stCxn id="716" idx="2"/>
            <a:endCxn id="72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8" name="Google Shape;718;p3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2" name="Google Shape;722;p3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3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3" name="Google Shape;723;p3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2" name="Google Shape;712;p3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0" name="Google Shape;720;p3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1" name="Google Shape;711;p3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24" name="Google Shape;724;p3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16" name="Google Shape;716;p3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25" name="Google Shape;725;p32"/>
          <p:cNvCxnSpPr>
            <a:stCxn id="712" idx="3"/>
            <a:endCxn id="72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32"/>
          <p:cNvCxnSpPr>
            <a:stCxn id="723" idx="5"/>
            <a:endCxn id="72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3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8" name="Google Shape;728;p3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3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3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1" name="Google Shape;731;p3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2" name="Google Shape;732;p3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3" name="Google Shape;733;p3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4" name="Google Shape;734;p3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3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6" name="Google Shape;736;p3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3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44" name="Google Shape;744;p33"/>
          <p:cNvCxnSpPr>
            <a:stCxn id="745" idx="1"/>
            <a:endCxn id="74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33"/>
          <p:cNvCxnSpPr>
            <a:stCxn id="746" idx="1"/>
            <a:endCxn id="74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33"/>
          <p:cNvCxnSpPr>
            <a:stCxn id="750" idx="3"/>
            <a:endCxn id="74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1" name="Google Shape;751;p33"/>
          <p:cNvCxnSpPr>
            <a:stCxn id="752" idx="2"/>
            <a:endCxn id="74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33"/>
          <p:cNvCxnSpPr>
            <a:stCxn id="754" idx="2"/>
            <a:endCxn id="74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" name="Google Shape;755;p33"/>
          <p:cNvCxnSpPr>
            <a:stCxn id="750" idx="2"/>
            <a:endCxn id="75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2" name="Google Shape;752;p3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6" name="Google Shape;756;p3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7" name="Google Shape;757;p3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6" name="Google Shape;746;p3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4" name="Google Shape;754;p3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8" name="Google Shape;758;p3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50" name="Google Shape;750;p3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59" name="Google Shape;759;p33"/>
          <p:cNvCxnSpPr>
            <a:stCxn id="746" idx="3"/>
            <a:endCxn id="75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0" name="Google Shape;760;p33"/>
          <p:cNvCxnSpPr>
            <a:stCxn id="757" idx="5"/>
            <a:endCxn id="75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1" name="Google Shape;761;p3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3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3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3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3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[G, 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6" name="Google Shape;766;p3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3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8" name="Google Shape;768;p3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9" name="Google Shape;769;p3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0" name="Google Shape;770;p3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1" name="Google Shape;771;p3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3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34"/>
          <p:cNvCxnSpPr>
            <a:stCxn id="779" idx="1"/>
            <a:endCxn id="78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1" name="Google Shape;781;p34"/>
          <p:cNvCxnSpPr>
            <a:stCxn id="780" idx="1"/>
            <a:endCxn id="78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34"/>
          <p:cNvCxnSpPr>
            <a:stCxn id="784" idx="3"/>
            <a:endCxn id="77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34"/>
          <p:cNvCxnSpPr>
            <a:stCxn id="786" idx="2"/>
            <a:endCxn id="78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34"/>
          <p:cNvCxnSpPr>
            <a:stCxn id="788" idx="2"/>
            <a:endCxn id="78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9" name="Google Shape;789;p34"/>
          <p:cNvCxnSpPr>
            <a:stCxn id="784" idx="2"/>
            <a:endCxn id="78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3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0" name="Google Shape;790;p3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1" name="Google Shape;791;p3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8" name="Google Shape;788;p3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92" name="Google Shape;792;p3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793" name="Google Shape;793;p34"/>
          <p:cNvCxnSpPr>
            <a:stCxn id="780" idx="3"/>
            <a:endCxn id="79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4" name="Google Shape;794;p34"/>
          <p:cNvCxnSpPr>
            <a:stCxn id="791" idx="5"/>
            <a:endCxn id="79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5" name="Google Shape;795;p3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6" name="Google Shape;796;p3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7" name="Google Shape;797;p3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8" name="Google Shape;798;p3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9" name="Google Shape;799;p3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0" name="Google Shape;800;p3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1" name="Google Shape;801;p3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2" name="Google Shape;802;p3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3" name="Google Shape;803;p3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4" name="Google Shape;804;p3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5" name="Google Shape;805;p3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3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1" name="Google Shape;811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12" name="Google Shape;812;p35"/>
          <p:cNvCxnSpPr>
            <a:stCxn id="813" idx="1"/>
            <a:endCxn id="81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35"/>
          <p:cNvCxnSpPr>
            <a:stCxn id="814" idx="1"/>
            <a:endCxn id="81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35"/>
          <p:cNvCxnSpPr>
            <a:stCxn id="818" idx="3"/>
            <a:endCxn id="81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" name="Google Shape;819;p35"/>
          <p:cNvCxnSpPr>
            <a:stCxn id="820" idx="2"/>
            <a:endCxn id="81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35"/>
          <p:cNvCxnSpPr>
            <a:stCxn id="822" idx="2"/>
            <a:endCxn id="81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35"/>
          <p:cNvCxnSpPr>
            <a:stCxn id="818" idx="2"/>
            <a:endCxn id="82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3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4" name="Google Shape;824;p3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5" name="Google Shape;825;p3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2" name="Google Shape;822;p3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26" name="Google Shape;826;p3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18" name="Google Shape;818;p3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27" name="Google Shape;827;p35"/>
          <p:cNvCxnSpPr>
            <a:stCxn id="814" idx="3"/>
            <a:endCxn id="82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8" name="Google Shape;828;p35"/>
          <p:cNvCxnSpPr>
            <a:stCxn id="825" idx="5"/>
            <a:endCxn id="82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9" name="Google Shape;829;p3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0" name="Google Shape;830;p3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1" name="Google Shape;831;p3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2" name="Google Shape;832;p3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3" name="Google Shape;833;p3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4" name="Google Shape;834;p3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5" name="Google Shape;835;p3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6" name="Google Shape;836;p3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7" name="Google Shape;837;p3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8" name="Google Shape;838;p3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9" name="Google Shape;839;p3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5" name="Google Shape;84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46" name="Google Shape;846;p36"/>
          <p:cNvCxnSpPr>
            <a:stCxn id="847" idx="1"/>
            <a:endCxn id="84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36"/>
          <p:cNvCxnSpPr>
            <a:stCxn id="848" idx="1"/>
            <a:endCxn id="85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1" name="Google Shape;851;p36"/>
          <p:cNvCxnSpPr>
            <a:stCxn id="852" idx="3"/>
            <a:endCxn id="84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36"/>
          <p:cNvCxnSpPr>
            <a:stCxn id="854" idx="2"/>
            <a:endCxn id="85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" name="Google Shape;855;p36"/>
          <p:cNvCxnSpPr>
            <a:stCxn id="856" idx="2"/>
            <a:endCxn id="85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36"/>
          <p:cNvCxnSpPr>
            <a:stCxn id="852" idx="2"/>
            <a:endCxn id="85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" name="Google Shape;854;p3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8" name="Google Shape;858;p3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0" name="Google Shape;850;p3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9" name="Google Shape;859;p3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8" name="Google Shape;848;p3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6" name="Google Shape;856;p3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47" name="Google Shape;847;p3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60" name="Google Shape;860;p3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52" name="Google Shape;852;p3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61" name="Google Shape;861;p36"/>
          <p:cNvCxnSpPr>
            <a:stCxn id="848" idx="3"/>
            <a:endCxn id="86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36"/>
          <p:cNvCxnSpPr>
            <a:stCxn id="859" idx="5"/>
            <a:endCxn id="86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" name="Google Shape;863;p3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4" name="Google Shape;864;p3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5" name="Google Shape;865;p3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6" name="Google Shape;866;p3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7" name="Google Shape;867;p3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8" name="Google Shape;868;p3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9" name="Google Shape;869;p3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0" name="Google Shape;870;p3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1" name="Google Shape;871;p3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2" name="Google Shape;872;p3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3" name="Google Shape;873;p3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9" name="Google Shape;879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80" name="Google Shape;880;p37"/>
          <p:cNvCxnSpPr>
            <a:stCxn id="881" idx="1"/>
            <a:endCxn id="88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37"/>
          <p:cNvCxnSpPr>
            <a:stCxn id="882" idx="1"/>
            <a:endCxn id="88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37"/>
          <p:cNvCxnSpPr>
            <a:stCxn id="886" idx="3"/>
            <a:endCxn id="88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" name="Google Shape;887;p37"/>
          <p:cNvCxnSpPr>
            <a:stCxn id="888" idx="2"/>
            <a:endCxn id="88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" name="Google Shape;889;p37"/>
          <p:cNvCxnSpPr>
            <a:stCxn id="890" idx="2"/>
            <a:endCxn id="88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37"/>
          <p:cNvCxnSpPr>
            <a:stCxn id="886" idx="2"/>
            <a:endCxn id="89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" name="Google Shape;888;p3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2" name="Google Shape;892;p3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4" name="Google Shape;884;p3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3" name="Google Shape;893;p3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2" name="Google Shape;882;p3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0" name="Google Shape;890;p3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1" name="Google Shape;881;p3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94" name="Google Shape;894;p3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886" name="Google Shape;886;p3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895" name="Google Shape;895;p37"/>
          <p:cNvCxnSpPr>
            <a:stCxn id="882" idx="3"/>
            <a:endCxn id="89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37"/>
          <p:cNvCxnSpPr>
            <a:stCxn id="893" idx="5"/>
            <a:endCxn id="89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" name="Google Shape;897;p3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8" name="Google Shape;898;p3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9" name="Google Shape;899;p3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0" name="Google Shape;900;p3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1" name="Google Shape;901;p3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2" name="Google Shape;902;p3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3" name="Google Shape;903;p3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4" name="Google Shape;904;p3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5" name="Google Shape;905;p3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6" name="Google Shape;906;p3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7" name="Google Shape;907;p3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4" name="Google Shape;914;p38"/>
          <p:cNvCxnSpPr>
            <a:stCxn id="915" idx="1"/>
            <a:endCxn id="91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38"/>
          <p:cNvCxnSpPr>
            <a:stCxn id="916" idx="1"/>
            <a:endCxn id="91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9" name="Google Shape;919;p38"/>
          <p:cNvCxnSpPr>
            <a:stCxn id="920" idx="3"/>
            <a:endCxn id="91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38"/>
          <p:cNvCxnSpPr>
            <a:stCxn id="922" idx="2"/>
            <a:endCxn id="91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3" name="Google Shape;923;p38"/>
          <p:cNvCxnSpPr>
            <a:stCxn id="924" idx="2"/>
            <a:endCxn id="91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5" name="Google Shape;925;p38"/>
          <p:cNvCxnSpPr>
            <a:stCxn id="920" idx="2"/>
            <a:endCxn id="92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3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6" name="Google Shape;926;p3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8" name="Google Shape;918;p3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7" name="Google Shape;927;p3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6" name="Google Shape;916;p3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4" name="Google Shape;924;p3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15" name="Google Shape;915;p3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8" name="Google Shape;928;p3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20" name="Google Shape;920;p3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29" name="Google Shape;929;p38"/>
          <p:cNvCxnSpPr>
            <a:stCxn id="916" idx="3"/>
            <a:endCxn id="92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38"/>
          <p:cNvCxnSpPr>
            <a:stCxn id="927" idx="5"/>
            <a:endCxn id="92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" name="Google Shape;931;p3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2" name="Google Shape;932;p3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3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4" name="Google Shape;934;p3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5" name="Google Shape;935;p3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6" name="Google Shape;936;p3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7" name="Google Shape;937;p3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8" name="Google Shape;938;p3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9" name="Google Shape;939;p3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0" name="Google Shape;940;p3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1" name="Google Shape;941;p3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7" name="Google Shape;947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48" name="Google Shape;948;p39"/>
          <p:cNvCxnSpPr>
            <a:stCxn id="949" idx="1"/>
            <a:endCxn id="95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" name="Google Shape;951;p39"/>
          <p:cNvCxnSpPr>
            <a:stCxn id="950" idx="1"/>
            <a:endCxn id="95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39"/>
          <p:cNvCxnSpPr>
            <a:stCxn id="954" idx="3"/>
            <a:endCxn id="94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" name="Google Shape;955;p39"/>
          <p:cNvCxnSpPr>
            <a:stCxn id="956" idx="2"/>
            <a:endCxn id="95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39"/>
          <p:cNvCxnSpPr>
            <a:stCxn id="958" idx="2"/>
            <a:endCxn id="95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9" name="Google Shape;959;p39"/>
          <p:cNvCxnSpPr>
            <a:stCxn id="954" idx="2"/>
            <a:endCxn id="95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6" name="Google Shape;956;p3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0" name="Google Shape;960;p3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2" name="Google Shape;952;p3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1" name="Google Shape;961;p3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0" name="Google Shape;950;p3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8" name="Google Shape;958;p3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49" name="Google Shape;949;p3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62" name="Google Shape;962;p3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54" name="Google Shape;954;p3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63" name="Google Shape;963;p39"/>
          <p:cNvCxnSpPr>
            <a:stCxn id="950" idx="3"/>
            <a:endCxn id="96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39"/>
          <p:cNvCxnSpPr>
            <a:stCxn id="961" idx="5"/>
            <a:endCxn id="96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3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6" name="Google Shape;966;p3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3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8" name="Google Shape;968;p3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9" name="Google Shape;969;p3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[D, 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0" name="Google Shape;970;p3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1" name="Google Shape;971;p3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2" name="Google Shape;972;p3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3" name="Google Shape;973;p3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4" name="Google Shape;974;p3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5" name="Google Shape;975;p3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1" name="Google Shape;981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2" name="Google Shape;982;p40"/>
          <p:cNvCxnSpPr>
            <a:stCxn id="983" idx="1"/>
            <a:endCxn id="98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40"/>
          <p:cNvCxnSpPr>
            <a:stCxn id="984" idx="1"/>
            <a:endCxn id="98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" name="Google Shape;987;p40"/>
          <p:cNvCxnSpPr>
            <a:stCxn id="988" idx="3"/>
            <a:endCxn id="98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9" name="Google Shape;989;p40"/>
          <p:cNvCxnSpPr>
            <a:stCxn id="990" idx="2"/>
            <a:endCxn id="98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40"/>
          <p:cNvCxnSpPr>
            <a:stCxn id="992" idx="2"/>
            <a:endCxn id="98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40"/>
          <p:cNvCxnSpPr>
            <a:stCxn id="988" idx="2"/>
            <a:endCxn id="99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" name="Google Shape;990;p4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4" name="Google Shape;994;p4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4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5" name="Google Shape;995;p4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4" name="Google Shape;984;p4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2" name="Google Shape;992;p4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3" name="Google Shape;983;p4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96" name="Google Shape;996;p4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988" name="Google Shape;988;p4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997" name="Google Shape;997;p40"/>
          <p:cNvCxnSpPr>
            <a:stCxn id="984" idx="3"/>
            <a:endCxn id="99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8" name="Google Shape;998;p40"/>
          <p:cNvCxnSpPr>
            <a:stCxn id="995" idx="5"/>
            <a:endCxn id="99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9" name="Google Shape;999;p4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0" name="Google Shape;1000;p4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1" name="Google Shape;1001;p4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2" name="Google Shape;1002;p4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3" name="Google Shape;1003;p4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4" name="Google Shape;1004;p4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5" name="Google Shape;1005;p4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6" name="Google Shape;1006;p4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7" name="Google Shape;1007;p4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8" name="Google Shape;1008;p4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9" name="Google Shape;1009;p4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5" name="Google Shape;1015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6" name="Google Shape;1016;p41"/>
          <p:cNvCxnSpPr>
            <a:stCxn id="1017" idx="1"/>
            <a:endCxn id="101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9" name="Google Shape;1019;p41"/>
          <p:cNvCxnSpPr>
            <a:stCxn id="1018" idx="1"/>
            <a:endCxn id="102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" name="Google Shape;1021;p41"/>
          <p:cNvCxnSpPr>
            <a:stCxn id="1022" idx="3"/>
            <a:endCxn id="101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41"/>
          <p:cNvCxnSpPr>
            <a:stCxn id="1024" idx="2"/>
            <a:endCxn id="102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41"/>
          <p:cNvCxnSpPr>
            <a:stCxn id="1026" idx="2"/>
            <a:endCxn id="102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" name="Google Shape;1027;p41"/>
          <p:cNvCxnSpPr>
            <a:stCxn id="1022" idx="2"/>
            <a:endCxn id="102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4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8" name="Google Shape;1028;p4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0" name="Google Shape;1020;p4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9" name="Google Shape;1029;p4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8" name="Google Shape;1018;p4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6" name="Google Shape;1026;p4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17" name="Google Shape;1017;p4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30" name="Google Shape;1030;p4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22" name="Google Shape;1022;p4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31" name="Google Shape;1031;p41"/>
          <p:cNvCxnSpPr>
            <a:stCxn id="1018" idx="3"/>
            <a:endCxn id="103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" name="Google Shape;1032;p41"/>
          <p:cNvCxnSpPr>
            <a:stCxn id="1029" idx="5"/>
            <a:endCxn id="103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4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4" name="Google Shape;1034;p4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5" name="Google Shape;1035;p4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6" name="Google Shape;1036;p4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7" name="Google Shape;1037;p4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8" name="Google Shape;1038;p4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9" name="Google Shape;1039;p4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0" name="Google Shape;1040;p4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1" name="Google Shape;1041;p4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15"/>
          <p:cNvCxnSpPr>
            <a:stCxn id="131" idx="1"/>
            <a:endCxn id="13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5"/>
          <p:cNvCxnSpPr>
            <a:stCxn id="132" idx="1"/>
            <a:endCxn id="13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5"/>
          <p:cNvCxnSpPr>
            <a:stCxn id="136" idx="3"/>
            <a:endCxn id="13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5"/>
          <p:cNvCxnSpPr>
            <a:stCxn id="138" idx="2"/>
            <a:endCxn id="13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15"/>
          <p:cNvCxnSpPr>
            <a:stCxn id="140" idx="2"/>
            <a:endCxn id="13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5"/>
          <p:cNvCxnSpPr>
            <a:stCxn id="136" idx="2"/>
            <a:endCxn id="14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6" name="Google Shape;146;p15"/>
          <p:cNvCxnSpPr>
            <a:stCxn id="132" idx="3"/>
            <a:endCxn id="145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44" idx="5"/>
            <a:endCxn id="145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9" name="Google Shape;1049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0" name="Google Shape;1050;p42"/>
          <p:cNvCxnSpPr>
            <a:stCxn id="1051" idx="1"/>
            <a:endCxn id="105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" name="Google Shape;1053;p42"/>
          <p:cNvCxnSpPr>
            <a:stCxn id="1052" idx="1"/>
            <a:endCxn id="105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5" name="Google Shape;1055;p42"/>
          <p:cNvCxnSpPr>
            <a:stCxn id="1056" idx="3"/>
            <a:endCxn id="105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7" name="Google Shape;1057;p42"/>
          <p:cNvCxnSpPr>
            <a:stCxn id="1058" idx="2"/>
            <a:endCxn id="105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42"/>
          <p:cNvCxnSpPr>
            <a:stCxn id="1060" idx="2"/>
            <a:endCxn id="105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42"/>
          <p:cNvCxnSpPr>
            <a:stCxn id="1056" idx="2"/>
            <a:endCxn id="106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4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2" name="Google Shape;1062;p4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4" name="Google Shape;1054;p4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3" name="Google Shape;1063;p4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2" name="Google Shape;1052;p4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0" name="Google Shape;1060;p4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1" name="Google Shape;1051;p4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64" name="Google Shape;1064;p4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56" name="Google Shape;1056;p4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65" name="Google Shape;1065;p42"/>
          <p:cNvCxnSpPr>
            <a:stCxn id="1052" idx="3"/>
            <a:endCxn id="106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42"/>
          <p:cNvCxnSpPr>
            <a:stCxn id="1063" idx="5"/>
            <a:endCxn id="106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7" name="Google Shape;1067;p4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8" name="Google Shape;1068;p4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9" name="Google Shape;1069;p4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0" name="Google Shape;1070;p4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1" name="Google Shape;1071;p4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2" name="Google Shape;1072;p4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3" name="Google Shape;1073;p4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4" name="Google Shape;1074;p4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5" name="Google Shape;1075;p4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6" name="Google Shape;1076;p4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7" name="Google Shape;1077;p4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4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3" name="Google Shape;1083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84" name="Google Shape;1084;p43"/>
          <p:cNvCxnSpPr>
            <a:stCxn id="1085" idx="1"/>
            <a:endCxn id="108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7" name="Google Shape;1087;p43"/>
          <p:cNvCxnSpPr>
            <a:stCxn id="1086" idx="1"/>
            <a:endCxn id="108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9" name="Google Shape;1089;p43"/>
          <p:cNvCxnSpPr>
            <a:stCxn id="1090" idx="3"/>
            <a:endCxn id="108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43"/>
          <p:cNvCxnSpPr>
            <a:stCxn id="1092" idx="2"/>
            <a:endCxn id="108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3" name="Google Shape;1093;p43"/>
          <p:cNvCxnSpPr>
            <a:stCxn id="1094" idx="2"/>
            <a:endCxn id="108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5" name="Google Shape;1095;p43"/>
          <p:cNvCxnSpPr>
            <a:stCxn id="1090" idx="2"/>
            <a:endCxn id="109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4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6" name="Google Shape;1096;p4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8" name="Google Shape;1088;p4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7" name="Google Shape;1097;p4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86" name="Google Shape;1086;p4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4" name="Google Shape;1094;p4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85" name="Google Shape;1085;p4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8" name="Google Shape;1098;p4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090" name="Google Shape;1090;p4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099" name="Google Shape;1099;p43"/>
          <p:cNvCxnSpPr>
            <a:stCxn id="1086" idx="3"/>
            <a:endCxn id="109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43"/>
          <p:cNvCxnSpPr>
            <a:stCxn id="1097" idx="5"/>
            <a:endCxn id="109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1" name="Google Shape;1101;p4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2" name="Google Shape;1102;p4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3" name="Google Shape;1103;p4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4" name="Google Shape;1104;p4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5" name="Google Shape;1105;p4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6" name="Google Shape;1106;p4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7" name="Google Shape;1107;p4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8" name="Google Shape;1108;p4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9" name="Google Shape;1109;p4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0" name="Google Shape;1110;p4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1" name="Google Shape;1111;p4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7" name="Google Shape;1117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8" name="Google Shape;1118;p44"/>
          <p:cNvCxnSpPr>
            <a:stCxn id="1119" idx="1"/>
            <a:endCxn id="112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1" name="Google Shape;1121;p44"/>
          <p:cNvCxnSpPr>
            <a:stCxn id="1120" idx="1"/>
            <a:endCxn id="112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3" name="Google Shape;1123;p44"/>
          <p:cNvCxnSpPr>
            <a:stCxn id="1124" idx="3"/>
            <a:endCxn id="111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5" name="Google Shape;1125;p44"/>
          <p:cNvCxnSpPr>
            <a:stCxn id="1126" idx="2"/>
            <a:endCxn id="112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44"/>
          <p:cNvCxnSpPr>
            <a:stCxn id="1128" idx="2"/>
            <a:endCxn id="112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9" name="Google Shape;1129;p44"/>
          <p:cNvCxnSpPr>
            <a:stCxn id="1124" idx="2"/>
            <a:endCxn id="112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6" name="Google Shape;1126;p4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0" name="Google Shape;1130;p4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2" name="Google Shape;1122;p4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1" name="Google Shape;1131;p4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0" name="Google Shape;1120;p4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8" name="Google Shape;1128;p4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19" name="Google Shape;1119;p4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32" name="Google Shape;1132;p4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24" name="Google Shape;1124;p4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33" name="Google Shape;1133;p44"/>
          <p:cNvCxnSpPr>
            <a:stCxn id="1120" idx="3"/>
            <a:endCxn id="113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4" name="Google Shape;1134;p44"/>
          <p:cNvCxnSpPr>
            <a:stCxn id="1131" idx="5"/>
            <a:endCxn id="113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5" name="Google Shape;1135;p4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6" name="Google Shape;1136;p4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7" name="Google Shape;1137;p4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8" name="Google Shape;1138;p4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9" name="Google Shape;1139;p4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0" name="Google Shape;1140;p4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1" name="Google Shape;1141;p4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2" name="Google Shape;1142;p4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3" name="Google Shape;1143;p4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4" name="Google Shape;1144;p4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4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4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1" name="Google Shape;1151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52" name="Google Shape;1152;p45"/>
          <p:cNvCxnSpPr>
            <a:stCxn id="1153" idx="1"/>
            <a:endCxn id="115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5" name="Google Shape;1155;p45"/>
          <p:cNvCxnSpPr>
            <a:stCxn id="1154" idx="1"/>
            <a:endCxn id="115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45"/>
          <p:cNvCxnSpPr>
            <a:stCxn id="1158" idx="3"/>
            <a:endCxn id="115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45"/>
          <p:cNvCxnSpPr>
            <a:stCxn id="1160" idx="2"/>
            <a:endCxn id="115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45"/>
          <p:cNvCxnSpPr>
            <a:stCxn id="1162" idx="2"/>
            <a:endCxn id="115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3" name="Google Shape;1163;p45"/>
          <p:cNvCxnSpPr>
            <a:stCxn id="1158" idx="2"/>
            <a:endCxn id="116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4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4" name="Google Shape;1164;p4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6" name="Google Shape;1156;p4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5" name="Google Shape;1165;p4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4" name="Google Shape;1154;p4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2" name="Google Shape;1162;p4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3" name="Google Shape;1153;p4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66" name="Google Shape;1166;p4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58" name="Google Shape;1158;p4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167" name="Google Shape;1167;p45"/>
          <p:cNvCxnSpPr>
            <a:stCxn id="1154" idx="3"/>
            <a:endCxn id="116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45"/>
          <p:cNvCxnSpPr>
            <a:stCxn id="1165" idx="5"/>
            <a:endCxn id="116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4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0" name="Google Shape;1170;p4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1" name="Google Shape;1171;p4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2" name="Google Shape;1172;p4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3" name="Google Shape;1173;p4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[H, 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4" name="Google Shape;1174;p4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5" name="Google Shape;1175;p4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6" name="Google Shape;1176;p4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7" name="Google Shape;1177;p4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8" name="Google Shape;1178;p4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9" name="Google Shape;1179;p4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5" name="Google Shape;1185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86" name="Google Shape;1186;p46"/>
          <p:cNvCxnSpPr>
            <a:stCxn id="1187" idx="1"/>
            <a:endCxn id="118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46"/>
          <p:cNvCxnSpPr>
            <a:stCxn id="1188" idx="1"/>
            <a:endCxn id="119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46"/>
          <p:cNvCxnSpPr>
            <a:stCxn id="1192" idx="3"/>
            <a:endCxn id="118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46"/>
          <p:cNvCxnSpPr>
            <a:stCxn id="1194" idx="2"/>
            <a:endCxn id="119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5" name="Google Shape;1195;p46"/>
          <p:cNvCxnSpPr>
            <a:stCxn id="1196" idx="2"/>
            <a:endCxn id="119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7" name="Google Shape;1197;p46"/>
          <p:cNvCxnSpPr>
            <a:stCxn id="1192" idx="2"/>
            <a:endCxn id="119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4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8" name="Google Shape;1198;p4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0" name="Google Shape;1190;p4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9" name="Google Shape;1199;p4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8" name="Google Shape;1188;p4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6" name="Google Shape;1196;p4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87" name="Google Shape;1187;p4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00" name="Google Shape;1200;p4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192" name="Google Shape;1192;p4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01" name="Google Shape;1201;p46"/>
          <p:cNvCxnSpPr>
            <a:stCxn id="1188" idx="3"/>
            <a:endCxn id="120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46"/>
          <p:cNvCxnSpPr>
            <a:stCxn id="1199" idx="5"/>
            <a:endCxn id="120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3" name="Google Shape;1203;p4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4" name="Google Shape;1204;p4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5" name="Google Shape;1205;p4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6" name="Google Shape;1206;p4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7" name="Google Shape;1207;p4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8" name="Google Shape;1208;p4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9" name="Google Shape;1209;p4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0" name="Google Shape;1210;p4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1" name="Google Shape;1211;p4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2" name="Google Shape;1212;p4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4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4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9" name="Google Shape;1219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20" name="Google Shape;1220;p47"/>
          <p:cNvCxnSpPr>
            <a:stCxn id="1221" idx="1"/>
            <a:endCxn id="122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47"/>
          <p:cNvCxnSpPr>
            <a:stCxn id="1222" idx="1"/>
            <a:endCxn id="122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47"/>
          <p:cNvCxnSpPr>
            <a:stCxn id="1226" idx="3"/>
            <a:endCxn id="122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7" name="Google Shape;1227;p47"/>
          <p:cNvCxnSpPr>
            <a:stCxn id="1228" idx="2"/>
            <a:endCxn id="122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47"/>
          <p:cNvCxnSpPr>
            <a:stCxn id="1230" idx="2"/>
            <a:endCxn id="122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1" name="Google Shape;1231;p47"/>
          <p:cNvCxnSpPr>
            <a:stCxn id="1226" idx="2"/>
            <a:endCxn id="123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8" name="Google Shape;1228;p4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32" name="Google Shape;1232;p4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4" name="Google Shape;1224;p4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33" name="Google Shape;1233;p4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2" name="Google Shape;1222;p4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30" name="Google Shape;1230;p4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1" name="Google Shape;1221;p4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34" name="Google Shape;1234;p4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26" name="Google Shape;1226;p4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35" name="Google Shape;1235;p47"/>
          <p:cNvCxnSpPr>
            <a:stCxn id="1222" idx="3"/>
            <a:endCxn id="123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47"/>
          <p:cNvCxnSpPr>
            <a:stCxn id="1233" idx="5"/>
            <a:endCxn id="123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4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8" name="Google Shape;1238;p4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9" name="Google Shape;1239;p4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0" name="Google Shape;1240;p4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1" name="Google Shape;1241;p4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[F, 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2" name="Google Shape;1242;p4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3" name="Google Shape;1243;p4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4" name="Google Shape;1244;p4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5" name="Google Shape;1245;p4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6" name="Google Shape;1246;p4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7" name="Google Shape;1247;p4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4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3" name="Google Shape;1253;p4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54" name="Google Shape;1254;p48"/>
          <p:cNvCxnSpPr>
            <a:stCxn id="1255" idx="1"/>
            <a:endCxn id="125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7" name="Google Shape;1257;p48"/>
          <p:cNvCxnSpPr>
            <a:stCxn id="1256" idx="1"/>
            <a:endCxn id="125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9" name="Google Shape;1259;p48"/>
          <p:cNvCxnSpPr>
            <a:stCxn id="1260" idx="3"/>
            <a:endCxn id="125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48"/>
          <p:cNvCxnSpPr>
            <a:stCxn id="1262" idx="2"/>
            <a:endCxn id="125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3" name="Google Shape;1263;p48"/>
          <p:cNvCxnSpPr>
            <a:stCxn id="1264" idx="2"/>
            <a:endCxn id="125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5" name="Google Shape;1265;p48"/>
          <p:cNvCxnSpPr>
            <a:stCxn id="1260" idx="2"/>
            <a:endCxn id="126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4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6" name="Google Shape;1266;p4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8" name="Google Shape;1258;p4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7" name="Google Shape;1267;p4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6" name="Google Shape;1256;p4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4" name="Google Shape;1264;p4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55" name="Google Shape;1255;p4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8" name="Google Shape;1268;p4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60" name="Google Shape;1260;p4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269" name="Google Shape;1269;p48"/>
          <p:cNvCxnSpPr>
            <a:stCxn id="1256" idx="3"/>
            <a:endCxn id="126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0" name="Google Shape;1270;p48"/>
          <p:cNvCxnSpPr>
            <a:stCxn id="1267" idx="5"/>
            <a:endCxn id="126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1" name="Google Shape;1271;p4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2" name="Google Shape;1272;p4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3" name="Google Shape;1273;p4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4" name="Google Shape;1274;p4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5" name="Google Shape;1275;p4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[F, 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6" name="Google Shape;1276;p4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7" name="Google Shape;1277;p4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8" name="Google Shape;1278;p4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9" name="Google Shape;1279;p4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0" name="Google Shape;1280;p4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1" name="Google Shape;1281;p4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7" name="Google Shape;1287;p4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288" name="Google Shape;1288;p49"/>
          <p:cNvCxnSpPr>
            <a:stCxn id="1289" idx="1"/>
            <a:endCxn id="129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49"/>
          <p:cNvCxnSpPr>
            <a:stCxn id="1290" idx="1"/>
            <a:endCxn id="129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3" name="Google Shape;1293;p49"/>
          <p:cNvCxnSpPr>
            <a:stCxn id="1294" idx="3"/>
            <a:endCxn id="128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49"/>
          <p:cNvCxnSpPr>
            <a:stCxn id="1296" idx="2"/>
            <a:endCxn id="129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49"/>
          <p:cNvCxnSpPr>
            <a:stCxn id="1298" idx="2"/>
            <a:endCxn id="129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49"/>
          <p:cNvCxnSpPr>
            <a:stCxn id="1294" idx="2"/>
            <a:endCxn id="129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4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00" name="Google Shape;1300;p4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2" name="Google Shape;1292;p4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01" name="Google Shape;1301;p4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0" name="Google Shape;1290;p4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8" name="Google Shape;1298;p4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89" name="Google Shape;1289;p4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02" name="Google Shape;1302;p4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294" name="Google Shape;1294;p4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03" name="Google Shape;1303;p49"/>
          <p:cNvCxnSpPr>
            <a:stCxn id="1290" idx="3"/>
            <a:endCxn id="130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4" name="Google Shape;1304;p49"/>
          <p:cNvCxnSpPr>
            <a:stCxn id="1301" idx="5"/>
            <a:endCxn id="130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5" name="Google Shape;1305;p4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6" name="Google Shape;1306;p4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7" name="Google Shape;1307;p4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8" name="Google Shape;1308;p4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9" name="Google Shape;1309;p4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0" name="Google Shape;1310;p4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1" name="Google Shape;1311;p4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2" name="Google Shape;1312;p4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3" name="Google Shape;1313;p4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4" name="Google Shape;1314;p4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5" name="Google Shape;1315;p4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p5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1" name="Google Shape;1321;p5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22" name="Google Shape;1322;p50"/>
          <p:cNvCxnSpPr>
            <a:stCxn id="1323" idx="1"/>
            <a:endCxn id="132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5" name="Google Shape;1325;p50"/>
          <p:cNvCxnSpPr>
            <a:stCxn id="1324" idx="1"/>
            <a:endCxn id="132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7" name="Google Shape;1327;p50"/>
          <p:cNvCxnSpPr>
            <a:stCxn id="1328" idx="3"/>
            <a:endCxn id="132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50"/>
          <p:cNvCxnSpPr>
            <a:stCxn id="1330" idx="2"/>
            <a:endCxn id="132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1" name="Google Shape;1331;p50"/>
          <p:cNvCxnSpPr>
            <a:stCxn id="1332" idx="2"/>
            <a:endCxn id="132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50"/>
          <p:cNvCxnSpPr>
            <a:stCxn id="1328" idx="2"/>
            <a:endCxn id="133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0" name="Google Shape;1330;p5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4" name="Google Shape;1334;p5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6" name="Google Shape;1326;p5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5" name="Google Shape;1335;p5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4" name="Google Shape;1324;p5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2" name="Google Shape;1332;p5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3" name="Google Shape;1323;p5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36" name="Google Shape;1336;p5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28" name="Google Shape;1328;p5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37" name="Google Shape;1337;p50"/>
          <p:cNvCxnSpPr>
            <a:stCxn id="1324" idx="3"/>
            <a:endCxn id="133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8" name="Google Shape;1338;p50"/>
          <p:cNvCxnSpPr>
            <a:stCxn id="1335" idx="5"/>
            <a:endCxn id="133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9" name="Google Shape;1339;p5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0" name="Google Shape;1340;p5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1" name="Google Shape;1341;p5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2" name="Google Shape;1342;p5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3" name="Google Shape;1343;p5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4" name="Google Shape;1344;p5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5" name="Google Shape;1345;p5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6" name="Google Shape;1346;p5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7" name="Google Shape;1347;p5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8" name="Google Shape;1348;p5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9" name="Google Shape;1349;p5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5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5" name="Google Shape;1355;p5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56" name="Google Shape;1356;p51"/>
          <p:cNvCxnSpPr>
            <a:stCxn id="1357" idx="1"/>
            <a:endCxn id="135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51"/>
          <p:cNvCxnSpPr>
            <a:stCxn id="1358" idx="1"/>
            <a:endCxn id="136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51"/>
          <p:cNvCxnSpPr>
            <a:stCxn id="1362" idx="3"/>
            <a:endCxn id="135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51"/>
          <p:cNvCxnSpPr>
            <a:stCxn id="1364" idx="2"/>
            <a:endCxn id="136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5" name="Google Shape;1365;p51"/>
          <p:cNvCxnSpPr>
            <a:stCxn id="1366" idx="2"/>
            <a:endCxn id="136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7" name="Google Shape;1367;p51"/>
          <p:cNvCxnSpPr>
            <a:stCxn id="1362" idx="2"/>
            <a:endCxn id="136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4" name="Google Shape;1364;p5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8" name="Google Shape;1368;p5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0" name="Google Shape;1360;p5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9" name="Google Shape;1369;p5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8" name="Google Shape;1358;p5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6" name="Google Shape;1366;p5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57" name="Google Shape;1357;p5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70" name="Google Shape;1370;p5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62" name="Google Shape;1362;p5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371" name="Google Shape;1371;p51"/>
          <p:cNvCxnSpPr>
            <a:stCxn id="1358" idx="3"/>
            <a:endCxn id="137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2" name="Google Shape;1372;p51"/>
          <p:cNvCxnSpPr>
            <a:stCxn id="1369" idx="5"/>
            <a:endCxn id="137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" name="Google Shape;1373;p5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4" name="Google Shape;1374;p5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5" name="Google Shape;1375;p5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6" name="Google Shape;1376;p5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7" name="Google Shape;1377;p5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[B]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8" name="Google Shape;1378;p5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9" name="Google Shape;1379;p5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0" name="Google Shape;1380;p5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1" name="Google Shape;1381;p5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2" name="Google Shape;1382;p5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3" name="Google Shape;1383;p5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16"/>
          <p:cNvCxnSpPr>
            <a:stCxn id="165" idx="1"/>
            <a:endCxn id="16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6"/>
          <p:cNvCxnSpPr>
            <a:stCxn id="166" idx="1"/>
            <a:endCxn id="16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6"/>
          <p:cNvCxnSpPr>
            <a:stCxn id="170" idx="3"/>
            <a:endCxn id="16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6"/>
          <p:cNvCxnSpPr>
            <a:stCxn id="172" idx="2"/>
            <a:endCxn id="16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6"/>
          <p:cNvCxnSpPr>
            <a:stCxn id="174" idx="2"/>
            <a:endCxn id="16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6"/>
          <p:cNvCxnSpPr>
            <a:stCxn id="170" idx="2"/>
            <a:endCxn id="17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7" name="Google Shape;177;p1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80" name="Google Shape;180;p16"/>
          <p:cNvCxnSpPr>
            <a:stCxn id="166" idx="3"/>
            <a:endCxn id="179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6"/>
          <p:cNvCxnSpPr>
            <a:stCxn id="178" idx="5"/>
            <a:endCxn id="179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1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52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9" name="Google Shape;1389;p5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90" name="Google Shape;1390;p52"/>
          <p:cNvCxnSpPr>
            <a:stCxn id="1391" idx="1"/>
            <a:endCxn id="139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3" name="Google Shape;1393;p52"/>
          <p:cNvCxnSpPr>
            <a:stCxn id="1392" idx="1"/>
            <a:endCxn id="139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52"/>
          <p:cNvCxnSpPr>
            <a:stCxn id="1396" idx="3"/>
            <a:endCxn id="139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52"/>
          <p:cNvCxnSpPr>
            <a:stCxn id="1398" idx="2"/>
            <a:endCxn id="139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9" name="Google Shape;1399;p52"/>
          <p:cNvCxnSpPr>
            <a:stCxn id="1400" idx="2"/>
            <a:endCxn id="139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1" name="Google Shape;1401;p52"/>
          <p:cNvCxnSpPr>
            <a:stCxn id="1396" idx="2"/>
            <a:endCxn id="140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52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2" name="Google Shape;1402;p52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4" name="Google Shape;1394;p52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3" name="Google Shape;1403;p52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2" name="Google Shape;1392;p52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0" name="Google Shape;1400;p52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1" name="Google Shape;1391;p52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04" name="Google Shape;1404;p52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96" name="Google Shape;1396;p52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05" name="Google Shape;1405;p52"/>
          <p:cNvCxnSpPr>
            <a:stCxn id="1392" idx="3"/>
            <a:endCxn id="140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6" name="Google Shape;1406;p52"/>
          <p:cNvCxnSpPr>
            <a:stCxn id="1403" idx="5"/>
            <a:endCxn id="140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7" name="Google Shape;1407;p52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8" name="Google Shape;1408;p52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9" name="Google Shape;1409;p52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0" name="Google Shape;1410;p52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1" name="Google Shape;1411;p52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2" name="Google Shape;1412;p52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3" name="Google Shape;1413;p52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4" name="Google Shape;1414;p52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5" name="Google Shape;1415;p52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6" name="Google Shape;1416;p52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7" name="Google Shape;1417;p52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3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3" name="Google Shape;1423;p5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24" name="Google Shape;1424;p53"/>
          <p:cNvCxnSpPr>
            <a:stCxn id="1425" idx="1"/>
            <a:endCxn id="142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7" name="Google Shape;1427;p53"/>
          <p:cNvCxnSpPr>
            <a:stCxn id="1426" idx="1"/>
            <a:endCxn id="142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53"/>
          <p:cNvCxnSpPr>
            <a:stCxn id="1430" idx="3"/>
            <a:endCxn id="142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1" name="Google Shape;1431;p53"/>
          <p:cNvCxnSpPr>
            <a:stCxn id="1432" idx="2"/>
            <a:endCxn id="142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53"/>
          <p:cNvCxnSpPr>
            <a:stCxn id="1434" idx="2"/>
            <a:endCxn id="142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53"/>
          <p:cNvCxnSpPr>
            <a:stCxn id="1430" idx="2"/>
            <a:endCxn id="143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53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6" name="Google Shape;1436;p53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8" name="Google Shape;1428;p53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7" name="Google Shape;1437;p53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6" name="Google Shape;1426;p53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4" name="Google Shape;1434;p53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25" name="Google Shape;1425;p53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8" name="Google Shape;1438;p53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30" name="Google Shape;1430;p53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39" name="Google Shape;1439;p53"/>
          <p:cNvCxnSpPr>
            <a:stCxn id="1426" idx="3"/>
            <a:endCxn id="143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0" name="Google Shape;1440;p53"/>
          <p:cNvCxnSpPr>
            <a:stCxn id="1437" idx="5"/>
            <a:endCxn id="143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1" name="Google Shape;1441;p53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2" name="Google Shape;1442;p53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3" name="Google Shape;1443;p53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4" name="Google Shape;1444;p53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5" name="Google Shape;1445;p53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6" name="Google Shape;1446;p53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7" name="Google Shape;1447;p53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8" name="Google Shape;1448;p53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9" name="Google Shape;1449;p53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0" name="Google Shape;1450;p53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1" name="Google Shape;1451;p53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4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7" name="Google Shape;1457;p5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58" name="Google Shape;1458;p54"/>
          <p:cNvCxnSpPr>
            <a:stCxn id="1459" idx="1"/>
            <a:endCxn id="146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54"/>
          <p:cNvCxnSpPr>
            <a:stCxn id="1460" idx="1"/>
            <a:endCxn id="146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54"/>
          <p:cNvCxnSpPr>
            <a:stCxn id="1464" idx="3"/>
            <a:endCxn id="145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5" name="Google Shape;1465;p54"/>
          <p:cNvCxnSpPr>
            <a:stCxn id="1466" idx="2"/>
            <a:endCxn id="146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54"/>
          <p:cNvCxnSpPr>
            <a:stCxn id="1468" idx="2"/>
            <a:endCxn id="146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9" name="Google Shape;1469;p54"/>
          <p:cNvCxnSpPr>
            <a:stCxn id="1464" idx="2"/>
            <a:endCxn id="146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6" name="Google Shape;1466;p54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0" name="Google Shape;1470;p54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2" name="Google Shape;1462;p54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1" name="Google Shape;1471;p54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0" name="Google Shape;1460;p54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8" name="Google Shape;1468;p54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59" name="Google Shape;1459;p54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72" name="Google Shape;1472;p54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64" name="Google Shape;1464;p54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473" name="Google Shape;1473;p54"/>
          <p:cNvCxnSpPr>
            <a:stCxn id="1460" idx="3"/>
            <a:endCxn id="147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4" name="Google Shape;1474;p54"/>
          <p:cNvCxnSpPr>
            <a:stCxn id="1471" idx="5"/>
            <a:endCxn id="147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5" name="Google Shape;1475;p54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6" name="Google Shape;1476;p54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7" name="Google Shape;1477;p54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8" name="Google Shape;1478;p54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9" name="Google Shape;1479;p54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0" name="Google Shape;1480;p54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1" name="Google Shape;1481;p54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2" name="Google Shape;1482;p54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3" name="Google Shape;1483;p54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4" name="Google Shape;1484;p54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5" name="Google Shape;1485;p54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5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1" name="Google Shape;1491;p5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92" name="Google Shape;1492;p55"/>
          <p:cNvCxnSpPr>
            <a:stCxn id="1493" idx="1"/>
            <a:endCxn id="149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55"/>
          <p:cNvCxnSpPr>
            <a:stCxn id="1494" idx="1"/>
            <a:endCxn id="149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55"/>
          <p:cNvCxnSpPr>
            <a:stCxn id="1498" idx="3"/>
            <a:endCxn id="149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55"/>
          <p:cNvCxnSpPr>
            <a:stCxn id="1500" idx="2"/>
            <a:endCxn id="149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1" name="Google Shape;1501;p55"/>
          <p:cNvCxnSpPr>
            <a:stCxn id="1502" idx="2"/>
            <a:endCxn id="149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3" name="Google Shape;1503;p55"/>
          <p:cNvCxnSpPr>
            <a:stCxn id="1498" idx="2"/>
            <a:endCxn id="150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0" name="Google Shape;1500;p55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4" name="Google Shape;1504;p55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6" name="Google Shape;1496;p55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5" name="Google Shape;1505;p55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4" name="Google Shape;1494;p55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2" name="Google Shape;1502;p55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3" name="Google Shape;1493;p55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06" name="Google Shape;1506;p55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498" name="Google Shape;1498;p55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07" name="Google Shape;1507;p55"/>
          <p:cNvCxnSpPr>
            <a:stCxn id="1494" idx="3"/>
            <a:endCxn id="150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8" name="Google Shape;1508;p55"/>
          <p:cNvCxnSpPr>
            <a:stCxn id="1505" idx="5"/>
            <a:endCxn id="150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55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0" name="Google Shape;1510;p55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1" name="Google Shape;1511;p55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2" name="Google Shape;1512;p55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3" name="Google Shape;1513;p55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4" name="Google Shape;1514;p55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5" name="Google Shape;1515;p55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6" name="Google Shape;1516;p55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7" name="Google Shape;1517;p55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8" name="Google Shape;1518;p55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9" name="Google Shape;1519;p55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56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5" name="Google Shape;1525;p5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6" name="Google Shape;1526;p56"/>
          <p:cNvCxnSpPr>
            <a:stCxn id="1527" idx="1"/>
            <a:endCxn id="152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9" name="Google Shape;1529;p56"/>
          <p:cNvCxnSpPr>
            <a:stCxn id="1528" idx="1"/>
            <a:endCxn id="153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1" name="Google Shape;1531;p56"/>
          <p:cNvCxnSpPr>
            <a:stCxn id="1532" idx="3"/>
            <a:endCxn id="152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3" name="Google Shape;1533;p56"/>
          <p:cNvCxnSpPr>
            <a:stCxn id="1534" idx="2"/>
            <a:endCxn id="153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5" name="Google Shape;1535;p56"/>
          <p:cNvCxnSpPr>
            <a:stCxn id="1536" idx="2"/>
            <a:endCxn id="153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7" name="Google Shape;1537;p56"/>
          <p:cNvCxnSpPr>
            <a:stCxn id="1532" idx="2"/>
            <a:endCxn id="153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4" name="Google Shape;1534;p56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8" name="Google Shape;1538;p56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0" name="Google Shape;1530;p56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9" name="Google Shape;1539;p56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8" name="Google Shape;1528;p56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6" name="Google Shape;1536;p56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27" name="Google Shape;1527;p56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40" name="Google Shape;1540;p56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32" name="Google Shape;1532;p56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41" name="Google Shape;1541;p56"/>
          <p:cNvCxnSpPr>
            <a:stCxn id="1528" idx="3"/>
            <a:endCxn id="154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2" name="Google Shape;1542;p56"/>
          <p:cNvCxnSpPr>
            <a:stCxn id="1539" idx="5"/>
            <a:endCxn id="154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3" name="Google Shape;1543;p56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4" name="Google Shape;1544;p56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5" name="Google Shape;1545;p56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6" name="Google Shape;1546;p56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7" name="Google Shape;1547;p56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[E]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8" name="Google Shape;1548;p56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9" name="Google Shape;1549;p56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0" name="Google Shape;1550;p56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1" name="Google Shape;1551;p56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2" name="Google Shape;1552;p56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3" name="Google Shape;1553;p56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5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9" name="Google Shape;1559;p5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0" name="Google Shape;1560;p57"/>
          <p:cNvCxnSpPr>
            <a:stCxn id="1561" idx="1"/>
            <a:endCxn id="156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57"/>
          <p:cNvCxnSpPr>
            <a:stCxn id="1562" idx="1"/>
            <a:endCxn id="156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5" name="Google Shape;1565;p57"/>
          <p:cNvCxnSpPr>
            <a:stCxn id="1566" idx="3"/>
            <a:endCxn id="156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7" name="Google Shape;1567;p57"/>
          <p:cNvCxnSpPr>
            <a:stCxn id="1568" idx="2"/>
            <a:endCxn id="156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57"/>
          <p:cNvCxnSpPr>
            <a:stCxn id="1570" idx="2"/>
            <a:endCxn id="156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57"/>
          <p:cNvCxnSpPr>
            <a:stCxn id="1566" idx="2"/>
            <a:endCxn id="157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5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2" name="Google Shape;1572;p5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4" name="Google Shape;1564;p5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3" name="Google Shape;1573;p5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2" name="Google Shape;1562;p5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0" name="Google Shape;1570;p5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1" name="Google Shape;1561;p5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74" name="Google Shape;1574;p5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66" name="Google Shape;1566;p5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575" name="Google Shape;1575;p57"/>
          <p:cNvCxnSpPr>
            <a:stCxn id="1562" idx="3"/>
            <a:endCxn id="157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6" name="Google Shape;1576;p57"/>
          <p:cNvCxnSpPr>
            <a:stCxn id="1573" idx="5"/>
            <a:endCxn id="157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7" name="Google Shape;1577;p5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8" name="Google Shape;1578;p5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9" name="Google Shape;1579;p5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0" name="Google Shape;1580;p5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1" name="Google Shape;1581;p5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[E]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2" name="Google Shape;1582;p5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3" name="Google Shape;1583;p5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4" name="Google Shape;1584;p5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5" name="Google Shape;1585;p5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6" name="Google Shape;1586;p5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7" name="Google Shape;1587;p5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5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3" name="Google Shape;1593;p5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94" name="Google Shape;1594;p58"/>
          <p:cNvCxnSpPr>
            <a:stCxn id="1595" idx="1"/>
            <a:endCxn id="159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7" name="Google Shape;1597;p58"/>
          <p:cNvCxnSpPr>
            <a:stCxn id="1596" idx="1"/>
            <a:endCxn id="159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9" name="Google Shape;1599;p58"/>
          <p:cNvCxnSpPr>
            <a:stCxn id="1600" idx="3"/>
            <a:endCxn id="159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1" name="Google Shape;1601;p58"/>
          <p:cNvCxnSpPr>
            <a:stCxn id="1602" idx="2"/>
            <a:endCxn id="159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3" name="Google Shape;1603;p58"/>
          <p:cNvCxnSpPr>
            <a:stCxn id="1604" idx="2"/>
            <a:endCxn id="159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5" name="Google Shape;1605;p58"/>
          <p:cNvCxnSpPr>
            <a:stCxn id="1600" idx="2"/>
            <a:endCxn id="160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2" name="Google Shape;1602;p5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6" name="Google Shape;1606;p5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8" name="Google Shape;1598;p5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7" name="Google Shape;1607;p5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6" name="Google Shape;1596;p5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4" name="Google Shape;1604;p5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595" name="Google Shape;1595;p5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8" name="Google Shape;1608;p5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00" name="Google Shape;1600;p5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09" name="Google Shape;1609;p58"/>
          <p:cNvCxnSpPr>
            <a:stCxn id="1596" idx="3"/>
            <a:endCxn id="160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0" name="Google Shape;1610;p58"/>
          <p:cNvCxnSpPr>
            <a:stCxn id="1607" idx="5"/>
            <a:endCxn id="160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1" name="Google Shape;1611;p5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2" name="Google Shape;1612;p5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3" name="Google Shape;1613;p5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4" name="Google Shape;1614;p5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5" name="Google Shape;1615;p5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6" name="Google Shape;1616;p5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7" name="Google Shape;1617;p5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8" name="Google Shape;1618;p5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9" name="Google Shape;1619;p5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0" name="Google Shape;1620;p5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1" name="Google Shape;1621;p5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5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5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7" name="Google Shape;1627;p5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8" name="Google Shape;1628;p59"/>
          <p:cNvCxnSpPr>
            <a:stCxn id="1629" idx="1"/>
            <a:endCxn id="163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1" name="Google Shape;1631;p59"/>
          <p:cNvCxnSpPr>
            <a:stCxn id="1630" idx="1"/>
            <a:endCxn id="163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3" name="Google Shape;1633;p59"/>
          <p:cNvCxnSpPr>
            <a:stCxn id="1634" idx="3"/>
            <a:endCxn id="162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5" name="Google Shape;1635;p59"/>
          <p:cNvCxnSpPr>
            <a:stCxn id="1636" idx="2"/>
            <a:endCxn id="163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59"/>
          <p:cNvCxnSpPr>
            <a:stCxn id="1638" idx="2"/>
            <a:endCxn id="163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9" name="Google Shape;1639;p59"/>
          <p:cNvCxnSpPr>
            <a:stCxn id="1634" idx="2"/>
            <a:endCxn id="163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6" name="Google Shape;1636;p5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0" name="Google Shape;1640;p5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2" name="Google Shape;1632;p5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1" name="Google Shape;1641;p5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0" name="Google Shape;1630;p5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8" name="Google Shape;1638;p5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29" name="Google Shape;1629;p5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42" name="Google Shape;1642;p5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34" name="Google Shape;1634;p5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43" name="Google Shape;1643;p59"/>
          <p:cNvCxnSpPr>
            <a:stCxn id="1630" idx="3"/>
            <a:endCxn id="164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59"/>
          <p:cNvCxnSpPr>
            <a:stCxn id="1641" idx="5"/>
            <a:endCxn id="164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5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6" name="Google Shape;1646;p5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7" name="Google Shape;1647;p5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8" name="Google Shape;1648;p5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9" name="Google Shape;1649;p5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0" name="Google Shape;1650;p5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1" name="Google Shape;1651;p5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2" name="Google Shape;1652;p5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3" name="Google Shape;1653;p5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4" name="Google Shape;1654;p5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5" name="Google Shape;1655;p5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6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1" name="Google Shape;1661;p6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2" name="Google Shape;1662;p60"/>
          <p:cNvCxnSpPr>
            <a:stCxn id="1663" idx="1"/>
            <a:endCxn id="166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5" name="Google Shape;1665;p60"/>
          <p:cNvCxnSpPr>
            <a:stCxn id="1664" idx="1"/>
            <a:endCxn id="166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7" name="Google Shape;1667;p60"/>
          <p:cNvCxnSpPr>
            <a:stCxn id="1668" idx="3"/>
            <a:endCxn id="166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60"/>
          <p:cNvCxnSpPr>
            <a:stCxn id="1670" idx="2"/>
            <a:endCxn id="166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60"/>
          <p:cNvCxnSpPr>
            <a:stCxn id="1672" idx="2"/>
            <a:endCxn id="166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3" name="Google Shape;1673;p60"/>
          <p:cNvCxnSpPr>
            <a:stCxn id="1668" idx="2"/>
            <a:endCxn id="167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0" name="Google Shape;1670;p6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74" name="Google Shape;1674;p6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6" name="Google Shape;1666;p6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75" name="Google Shape;1675;p6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4" name="Google Shape;1664;p6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72" name="Google Shape;1672;p6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3" name="Google Shape;1663;p6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76" name="Google Shape;1676;p6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68" name="Google Shape;1668;p6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677" name="Google Shape;1677;p60"/>
          <p:cNvCxnSpPr>
            <a:stCxn id="1664" idx="3"/>
            <a:endCxn id="167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8" name="Google Shape;1678;p60"/>
          <p:cNvCxnSpPr>
            <a:stCxn id="1675" idx="5"/>
            <a:endCxn id="167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9" name="Google Shape;1679;p6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0" name="Google Shape;1680;p6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1" name="Google Shape;1681;p6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2" name="Google Shape;1682;p6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3" name="Google Shape;1683;p6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4" name="Google Shape;1684;p6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5" name="Google Shape;1685;p6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6" name="Google Shape;1686;p6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7" name="Google Shape;1687;p6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8" name="Google Shape;1688;p6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9" name="Google Shape;1689;p6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5" name="Google Shape;1695;p6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96" name="Google Shape;1696;p61"/>
          <p:cNvCxnSpPr>
            <a:stCxn id="1697" idx="1"/>
            <a:endCxn id="169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9" name="Google Shape;1699;p61"/>
          <p:cNvCxnSpPr>
            <a:stCxn id="1698" idx="1"/>
            <a:endCxn id="170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61"/>
          <p:cNvCxnSpPr>
            <a:stCxn id="1702" idx="3"/>
            <a:endCxn id="169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61"/>
          <p:cNvCxnSpPr>
            <a:stCxn id="1704" idx="2"/>
            <a:endCxn id="170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5" name="Google Shape;1705;p61"/>
          <p:cNvCxnSpPr>
            <a:stCxn id="1706" idx="2"/>
            <a:endCxn id="170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61"/>
          <p:cNvCxnSpPr>
            <a:stCxn id="1702" idx="2"/>
            <a:endCxn id="170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6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8" name="Google Shape;1708;p6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0" name="Google Shape;1700;p6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9" name="Google Shape;1709;p6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8" name="Google Shape;1698;p6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6" name="Google Shape;1706;p6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697" name="Google Shape;1697;p6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10" name="Google Shape;1710;p6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702" name="Google Shape;1702;p6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1711" name="Google Shape;1711;p61"/>
          <p:cNvCxnSpPr>
            <a:stCxn id="1698" idx="3"/>
            <a:endCxn id="171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2" name="Google Shape;1712;p61"/>
          <p:cNvCxnSpPr>
            <a:stCxn id="1709" idx="5"/>
            <a:endCxn id="171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3" name="Google Shape;1713;p6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4" name="Google Shape;1714;p6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5" name="Google Shape;1715;p6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A, C, G, D, H, F, B, E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6" name="Google Shape;1716;p6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7" name="Google Shape;1717;p6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8" name="Google Shape;1718;p6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9" name="Google Shape;1719;p6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0" name="Google Shape;1720;p6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1" name="Google Shape;1721;p6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2" name="Google Shape;1722;p6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3" name="Google Shape;1723;p6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17"/>
          <p:cNvCxnSpPr>
            <a:stCxn id="201" idx="1"/>
            <a:endCxn id="202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17"/>
          <p:cNvCxnSpPr>
            <a:stCxn id="202" idx="1"/>
            <a:endCxn id="204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7"/>
          <p:cNvCxnSpPr>
            <a:stCxn id="206" idx="3"/>
            <a:endCxn id="201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7"/>
          <p:cNvCxnSpPr>
            <a:stCxn id="208" idx="2"/>
            <a:endCxn id="204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7"/>
          <p:cNvCxnSpPr>
            <a:stCxn id="210" idx="2"/>
            <a:endCxn id="204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17"/>
          <p:cNvCxnSpPr>
            <a:stCxn id="206" idx="2"/>
            <a:endCxn id="210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17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2" name="Google Shape;212;p17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3" name="Google Shape;213;p17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2" name="Google Shape;202;p17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14" name="Google Shape;214;p17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15" name="Google Shape;215;p17"/>
          <p:cNvCxnSpPr>
            <a:stCxn id="202" idx="3"/>
            <a:endCxn id="214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17"/>
          <p:cNvCxnSpPr>
            <a:stCxn id="213" idx="5"/>
            <a:endCxn id="214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7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7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7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7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4" name="Google Shape;234;p18"/>
          <p:cNvCxnSpPr>
            <a:stCxn id="235" idx="1"/>
            <a:endCxn id="236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18"/>
          <p:cNvCxnSpPr>
            <a:stCxn id="236" idx="1"/>
            <a:endCxn id="238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18"/>
          <p:cNvCxnSpPr>
            <a:stCxn id="240" idx="3"/>
            <a:endCxn id="235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18"/>
          <p:cNvCxnSpPr>
            <a:stCxn id="242" idx="2"/>
            <a:endCxn id="238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18"/>
          <p:cNvCxnSpPr>
            <a:stCxn id="244" idx="2"/>
            <a:endCxn id="238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8"/>
          <p:cNvCxnSpPr>
            <a:stCxn id="240" idx="2"/>
            <a:endCxn id="244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8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7" name="Google Shape;247;p18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4" name="Google Shape;244;p18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49" name="Google Shape;249;p18"/>
          <p:cNvCxnSpPr>
            <a:stCxn id="236" idx="3"/>
            <a:endCxn id="248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18"/>
          <p:cNvCxnSpPr>
            <a:stCxn id="247" idx="5"/>
            <a:endCxn id="248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2" name="Google Shape;252;p18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 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18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8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8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8" name="Google Shape;268;p19"/>
          <p:cNvCxnSpPr>
            <a:stCxn id="269" idx="1"/>
            <a:endCxn id="270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19"/>
          <p:cNvCxnSpPr>
            <a:stCxn id="270" idx="1"/>
            <a:endCxn id="272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9"/>
          <p:cNvCxnSpPr>
            <a:stCxn id="274" idx="3"/>
            <a:endCxn id="269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9"/>
          <p:cNvCxnSpPr>
            <a:stCxn id="276" idx="2"/>
            <a:endCxn id="272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19"/>
          <p:cNvCxnSpPr>
            <a:stCxn id="278" idx="2"/>
            <a:endCxn id="272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9"/>
          <p:cNvCxnSpPr>
            <a:stCxn id="274" idx="2"/>
            <a:endCxn id="278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9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0" name="Google Shape;280;p19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283" name="Google Shape;283;p19"/>
          <p:cNvCxnSpPr>
            <a:stCxn id="270" idx="3"/>
            <a:endCxn id="282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9"/>
          <p:cNvCxnSpPr>
            <a:stCxn id="281" idx="5"/>
            <a:endCxn id="282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19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19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9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9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</a:t>
            </a:r>
            <a:r>
              <a:rPr b="1" lang="en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19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9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19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2" name="Google Shape;302;p20"/>
          <p:cNvCxnSpPr>
            <a:stCxn id="303" idx="1"/>
            <a:endCxn id="304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20"/>
          <p:cNvCxnSpPr>
            <a:stCxn id="304" idx="1"/>
            <a:endCxn id="306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20"/>
          <p:cNvCxnSpPr>
            <a:stCxn id="308" idx="3"/>
            <a:endCxn id="303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20"/>
          <p:cNvCxnSpPr>
            <a:stCxn id="310" idx="2"/>
            <a:endCxn id="306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0"/>
          <p:cNvCxnSpPr>
            <a:stCxn id="312" idx="2"/>
            <a:endCxn id="306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0"/>
          <p:cNvCxnSpPr>
            <a:stCxn id="308" idx="2"/>
            <a:endCxn id="312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20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4" name="Google Shape;314;p20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5" name="Google Shape;315;p20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16" name="Google Shape;316;p20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17" name="Google Shape;317;p20"/>
          <p:cNvCxnSpPr>
            <a:stCxn id="304" idx="3"/>
            <a:endCxn id="316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0"/>
          <p:cNvCxnSpPr>
            <a:stCxn id="315" idx="5"/>
            <a:endCxn id="316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4" name="Google Shape;324;p20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4832750" y="150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Initialize Queue with Starting Vertex &amp; Mark it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5" name="Google Shape;335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latin typeface="Lato"/>
                <a:ea typeface="Lato"/>
                <a:cs typeface="Lato"/>
                <a:sym typeface="Lato"/>
              </a:rPr>
              <a:t>BFS</a:t>
            </a:r>
            <a:endParaRPr b="1" sz="3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36" name="Google Shape;336;p21"/>
          <p:cNvCxnSpPr>
            <a:stCxn id="337" idx="1"/>
            <a:endCxn id="338" idx="5"/>
          </p:cNvCxnSpPr>
          <p:nvPr/>
        </p:nvCxnSpPr>
        <p:spPr>
          <a:xfrm rot="10800000">
            <a:off x="2444258" y="3431325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9" name="Google Shape;339;p21"/>
          <p:cNvCxnSpPr>
            <a:stCxn id="338" idx="1"/>
            <a:endCxn id="340" idx="5"/>
          </p:cNvCxnSpPr>
          <p:nvPr/>
        </p:nvCxnSpPr>
        <p:spPr>
          <a:xfrm rot="10800000">
            <a:off x="1758458" y="2745525"/>
            <a:ext cx="340500" cy="33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21"/>
          <p:cNvCxnSpPr>
            <a:stCxn id="342" idx="3"/>
            <a:endCxn id="337" idx="7"/>
          </p:cNvCxnSpPr>
          <p:nvPr/>
        </p:nvCxnSpPr>
        <p:spPr>
          <a:xfrm flipH="1">
            <a:off x="3206258" y="2745494"/>
            <a:ext cx="797700" cy="109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21"/>
          <p:cNvCxnSpPr>
            <a:stCxn id="344" idx="2"/>
            <a:endCxn id="340" idx="0"/>
          </p:cNvCxnSpPr>
          <p:nvPr/>
        </p:nvCxnSpPr>
        <p:spPr>
          <a:xfrm flipH="1">
            <a:off x="1585834" y="1961309"/>
            <a:ext cx="441600" cy="362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21"/>
          <p:cNvCxnSpPr>
            <a:stCxn id="346" idx="2"/>
            <a:endCxn id="340" idx="6"/>
          </p:cNvCxnSpPr>
          <p:nvPr/>
        </p:nvCxnSpPr>
        <p:spPr>
          <a:xfrm rot="10800000">
            <a:off x="1830034" y="2570909"/>
            <a:ext cx="883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1"/>
          <p:cNvCxnSpPr>
            <a:stCxn id="342" idx="2"/>
            <a:endCxn id="346" idx="6"/>
          </p:cNvCxnSpPr>
          <p:nvPr/>
        </p:nvCxnSpPr>
        <p:spPr>
          <a:xfrm rot="10800000">
            <a:off x="3201634" y="2570909"/>
            <a:ext cx="730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21"/>
          <p:cNvSpPr/>
          <p:nvPr/>
        </p:nvSpPr>
        <p:spPr>
          <a:xfrm>
            <a:off x="2027434" y="17144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3369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Lato"/>
                <a:ea typeface="Lato"/>
                <a:cs typeface="Lato"/>
                <a:sym typeface="Lato"/>
              </a:rPr>
              <a:t>Starting from A, write the order in which vertices are visited using </a:t>
            </a: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BFS</a:t>
            </a:r>
            <a:r>
              <a:rPr i="1" lang="en" sz="1100">
                <a:latin typeface="Lato"/>
                <a:ea typeface="Lato"/>
                <a:cs typeface="Lato"/>
                <a:sym typeface="Lato"/>
              </a:rPr>
              <a:t>.</a:t>
            </a:r>
            <a:endParaRPr i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13416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6558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2027434" y="3009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6" name="Google Shape;346;p21"/>
          <p:cNvSpPr/>
          <p:nvPr/>
        </p:nvSpPr>
        <p:spPr>
          <a:xfrm>
            <a:off x="2713234" y="2324009"/>
            <a:ext cx="488400" cy="493800"/>
          </a:xfrm>
          <a:prstGeom prst="ellipse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27894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50" name="Google Shape;350;p21"/>
          <p:cNvSpPr/>
          <p:nvPr/>
        </p:nvSpPr>
        <p:spPr>
          <a:xfrm>
            <a:off x="1417834" y="3771809"/>
            <a:ext cx="488400" cy="493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B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3932434" y="2324009"/>
            <a:ext cx="488400" cy="4938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</a:t>
            </a:r>
            <a:endParaRPr b="1" sz="1000">
              <a:solidFill>
                <a:schemeClr val="dk1"/>
              </a:solidFill>
            </a:endParaRPr>
          </a:p>
        </p:txBody>
      </p:sp>
      <p:cxnSp>
        <p:nvCxnSpPr>
          <p:cNvPr id="351" name="Google Shape;351;p21"/>
          <p:cNvCxnSpPr>
            <a:stCxn id="338" idx="3"/>
            <a:endCxn id="350" idx="7"/>
          </p:cNvCxnSpPr>
          <p:nvPr/>
        </p:nvCxnSpPr>
        <p:spPr>
          <a:xfrm flipH="1">
            <a:off x="1834658" y="3431294"/>
            <a:ext cx="2643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1"/>
          <p:cNvCxnSpPr>
            <a:stCxn id="349" idx="5"/>
            <a:endCxn id="350" idx="1"/>
          </p:cNvCxnSpPr>
          <p:nvPr/>
        </p:nvCxnSpPr>
        <p:spPr>
          <a:xfrm>
            <a:off x="1072709" y="3431294"/>
            <a:ext cx="416700" cy="41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21"/>
          <p:cNvSpPr txBox="1"/>
          <p:nvPr>
            <p:ph idx="1" type="body"/>
          </p:nvPr>
        </p:nvSpPr>
        <p:spPr>
          <a:xfrm>
            <a:off x="4832750" y="3027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1. While Queue is not empty: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4" name="Google Shape;354;p21"/>
          <p:cNvSpPr txBox="1"/>
          <p:nvPr>
            <p:ph idx="1" type="body"/>
          </p:nvPr>
        </p:nvSpPr>
        <p:spPr>
          <a:xfrm>
            <a:off x="4832750" y="4551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Dequeue vertex v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12213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Order of BFS: A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21"/>
          <p:cNvSpPr txBox="1"/>
          <p:nvPr>
            <p:ph idx="1" type="body"/>
          </p:nvPr>
        </p:nvSpPr>
        <p:spPr>
          <a:xfrm>
            <a:off x="4832750" y="6075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2. For every unmarked neighbor n: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21"/>
          <p:cNvSpPr txBox="1"/>
          <p:nvPr/>
        </p:nvSpPr>
        <p:spPr>
          <a:xfrm>
            <a:off x="5183700" y="4525575"/>
            <a:ext cx="2893500" cy="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Queue: [C]</a:t>
            </a:r>
            <a:endParaRPr b="1"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8" name="Google Shape;358;p21"/>
          <p:cNvSpPr txBox="1"/>
          <p:nvPr>
            <p:ph idx="1" type="body"/>
          </p:nvPr>
        </p:nvSpPr>
        <p:spPr>
          <a:xfrm>
            <a:off x="4832750" y="7599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Lato"/>
              <a:buChar char="●"/>
            </a:pPr>
            <a:r>
              <a:rPr b="1" i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Mark neighbor</a:t>
            </a:r>
            <a:endParaRPr b="1" i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9" name="Google Shape;359;p21"/>
          <p:cNvSpPr txBox="1"/>
          <p:nvPr>
            <p:ph idx="1" type="body"/>
          </p:nvPr>
        </p:nvSpPr>
        <p:spPr>
          <a:xfrm>
            <a:off x="4832750" y="912350"/>
            <a:ext cx="4156500" cy="3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Lato"/>
              <a:buChar char="●"/>
            </a:pPr>
            <a:r>
              <a:rPr b="1" i="1" lang="en" sz="1100">
                <a:latin typeface="Lato"/>
                <a:ea typeface="Lato"/>
                <a:cs typeface="Lato"/>
                <a:sym typeface="Lato"/>
              </a:rPr>
              <a:t>Enqueue n to Queue</a:t>
            </a:r>
            <a:endParaRPr b="1"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55957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Vertex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54015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A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B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C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D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E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G</a:t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Lato"/>
                <a:ea typeface="Lato"/>
                <a:cs typeface="Lato"/>
                <a:sym typeface="Lato"/>
              </a:rPr>
              <a:t>H</a:t>
            </a:r>
            <a:endParaRPr b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6662525" y="1378000"/>
            <a:ext cx="95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marked[]</a:t>
            </a:r>
            <a:endParaRPr b="1" u="sng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6468375" y="1753050"/>
            <a:ext cx="13371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endParaRPr b="1"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</a:t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