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5143500" cx="9144000"/>
  <p:notesSz cx="6858000" cy="9144000"/>
  <p:embeddedFontLst>
    <p:embeddedFont>
      <p:font typeface="Raleway"/>
      <p:regular r:id="rId106"/>
      <p:bold r:id="rId107"/>
      <p:italic r:id="rId108"/>
      <p:boldItalic r:id="rId109"/>
    </p:embeddedFont>
    <p:embeddedFont>
      <p:font typeface="Economica"/>
      <p:regular r:id="rId110"/>
      <p:bold r:id="rId111"/>
      <p:italic r:id="rId112"/>
      <p:boldItalic r:id="rId113"/>
    </p:embeddedFont>
    <p:embeddedFont>
      <p:font typeface="Lato"/>
      <p:regular r:id="rId114"/>
      <p:bold r:id="rId115"/>
      <p:italic r:id="rId116"/>
      <p:boldItalic r:id="rId117"/>
    </p:embeddedFont>
    <p:embeddedFont>
      <p:font typeface="Open Sans"/>
      <p:regular r:id="rId118"/>
      <p:bold r:id="rId119"/>
      <p:italic r:id="rId120"/>
      <p:boldItalic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aleway-bold.fntdata"/><Relationship Id="rId106" Type="http://schemas.openxmlformats.org/officeDocument/2006/relationships/font" Target="fonts/Raleway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Raleway-boldItalic.fntdata"/><Relationship Id="rId108" Type="http://schemas.openxmlformats.org/officeDocument/2006/relationships/font" Target="fonts/Raleway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120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OpenSans-regular.fntdata"/><Relationship Id="rId117" Type="http://schemas.openxmlformats.org/officeDocument/2006/relationships/font" Target="fonts/Lato-boldItalic.fntdata"/><Relationship Id="rId116" Type="http://schemas.openxmlformats.org/officeDocument/2006/relationships/font" Target="fonts/Lato-italic.fntdata"/><Relationship Id="rId115" Type="http://schemas.openxmlformats.org/officeDocument/2006/relationships/font" Target="fonts/Lato-bold.fntdata"/><Relationship Id="rId119" Type="http://schemas.openxmlformats.org/officeDocument/2006/relationships/font" Target="fonts/OpenSans-bold.fntdata"/><Relationship Id="rId15" Type="http://schemas.openxmlformats.org/officeDocument/2006/relationships/slide" Target="slides/slide9.xml"/><Relationship Id="rId110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Lato-regular.fntdata"/><Relationship Id="rId18" Type="http://schemas.openxmlformats.org/officeDocument/2006/relationships/slide" Target="slides/slide12.xml"/><Relationship Id="rId113" Type="http://schemas.openxmlformats.org/officeDocument/2006/relationships/font" Target="fonts/Economica-boldItalic.fntdata"/><Relationship Id="rId112" Type="http://schemas.openxmlformats.org/officeDocument/2006/relationships/font" Target="fonts/Economica-italic.fntdata"/><Relationship Id="rId111" Type="http://schemas.openxmlformats.org/officeDocument/2006/relationships/font" Target="fonts/Economica-bold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346ce8d84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346ce8d84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346ce8d8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346ce8d8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346ce8d8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346ce8d8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346ce8d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346ce8d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6346ce8d8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6346ce8d8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346ce8d8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346ce8d8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346ce8d84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346ce8d8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346ce8d8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6346ce8d8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346ce8d8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6346ce8d8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6346ce8d8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6346ce8d8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346ce8d8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346ce8d8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42334d25_0_3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42334d25_0_3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346ce8d8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346ce8d8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346ce8d8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346ce8d8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6346ce8d8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6346ce8d8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6346ce8d8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6346ce8d8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6346ce8d8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6346ce8d8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6346ce8d8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6346ce8d8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6346ce8d8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6346ce8d8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6346ce8d84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6346ce8d84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6346ce8d84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6346ce8d84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6346ce8d84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6346ce8d84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46ce8d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46ce8d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6346ce8d84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6346ce8d84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6346ce8d84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6346ce8d84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6346ce8d84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6346ce8d84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6346ce8d84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6346ce8d84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6346ce8d84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6346ce8d84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6346ce8d84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6346ce8d84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6346ce8d84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6346ce8d84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6346ce8d84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6346ce8d84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6346ce8d84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6346ce8d84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36346ce8d84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36346ce8d84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346ce8d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346ce8d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36346ce8d8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36346ce8d8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6346ce8d84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6346ce8d84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6346ce8d84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6346ce8d84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6346ce8d84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6346ce8d84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6346ce8d84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6346ce8d84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6346ce8d84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6346ce8d84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6346ce8d84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6346ce8d84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6346ce8d8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6346ce8d8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36346ce8d84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36346ce8d84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6346ce8d84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6346ce8d84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346ce8d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346ce8d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36346ce8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36346ce8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2b42334d25_0_3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2b42334d25_0_3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2b42334d25_0_3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2b42334d25_0_3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2b42334d25_0_3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2b42334d25_0_3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2b42334d25_0_3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2b42334d25_0_3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2b42334d25_0_3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2b42334d25_0_3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2b42334d25_0_3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2b42334d25_0_3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2b42334d25_0_3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2b42334d25_0_3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2b42334d25_0_3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2b42334d25_0_3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2b42334d25_0_3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2b42334d25_0_3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346ce8d8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346ce8d8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2b42334d25_0_3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2b42334d25_0_3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2b42334d25_0_3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2b42334d25_0_3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6333968684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36333968684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2b42334d25_0_4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22b42334d25_0_4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2b42334d25_0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2b42334d25_0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363339686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363339686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633396868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633396868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363339686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363339686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3633396868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3633396868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3633396868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363339686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346ce8d8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346ce8d8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2b42334d25_0_4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2b42334d25_0_4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3633396868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3633396868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2b42334d25_0_1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2b42334d25_0_1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22b42334d25_0_4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22b42334d25_0_4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633396868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3633396868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3633396868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3633396868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2b42334d25_0_4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2b42334d25_0_4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36346ce8d84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36346ce8d84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3633396868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3633396868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22b42334d25_0_14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22b42334d25_0_14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346ce8d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346ce8d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22b42334d25_0_4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22b42334d25_0_4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363339686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363339686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3633396868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3633396868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22b42334d25_0_4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22b42334d25_0_4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3633396868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3633396868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22b42334d25_0_14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22b42334d25_0_14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2b42334d25_0_4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2b42334d25_0_4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3633396868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3633396868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22b42334d25_0_14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22b42334d25_0_14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22b42334d25_0_4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22b42334d25_0_4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346ce8d8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346ce8d8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36333968684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36333968684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22b42334d25_0_14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22b42334d25_0_14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22b42334d25_0_4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22b42334d25_0_4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3633396868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3633396868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3633396868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3633396868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22b42334d25_0_4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22b42334d25_0_4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36333968684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36333968684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22b42334d25_0_4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22b42334d25_0_4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3633396868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3633396868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3633396868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3633396868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JamCoders: Week 4 Day 1B</a:t>
            </a:r>
            <a:endParaRPr sz="278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 Traversals: BFS Review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49125" y="325325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</a:rPr>
              <a:t>Welcome! We’ll start at 3:13PM!</a:t>
            </a:r>
            <a:endParaRPr b="1"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36" name="Google Shape;336;p34"/>
          <p:cNvCxnSpPr>
            <a:stCxn id="337" idx="0"/>
            <a:endCxn id="338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9" name="Google Shape;339;p34"/>
          <p:cNvCxnSpPr>
            <a:stCxn id="340" idx="1"/>
            <a:endCxn id="341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2" name="Google Shape;342;p34"/>
          <p:cNvCxnSpPr>
            <a:stCxn id="341" idx="0"/>
            <a:endCxn id="338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3" name="Google Shape;343;p34"/>
          <p:cNvCxnSpPr>
            <a:stCxn id="344" idx="4"/>
            <a:endCxn id="345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6" name="Google Shape;346;p34"/>
          <p:cNvCxnSpPr>
            <a:stCxn id="347" idx="2"/>
            <a:endCxn id="338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4"/>
          <p:cNvCxnSpPr>
            <a:stCxn id="344" idx="0"/>
            <a:endCxn id="347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p34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50" name="Google Shape;350;p34"/>
          <p:cNvCxnSpPr>
            <a:stCxn id="341" idx="3"/>
            <a:endCxn id="349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4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52" name="Google Shape;352;p34"/>
          <p:cNvCxnSpPr>
            <a:stCxn id="337" idx="3"/>
            <a:endCxn id="351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3" name="Google Shape;353;p34"/>
          <p:cNvCxnSpPr>
            <a:stCxn id="337" idx="5"/>
            <a:endCxn id="349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4" name="Google Shape;354;p34"/>
          <p:cNvCxnSpPr>
            <a:stCxn id="345" idx="4"/>
            <a:endCxn id="340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63" name="Google Shape;363;p35"/>
          <p:cNvCxnSpPr>
            <a:stCxn id="364" idx="0"/>
            <a:endCxn id="365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6" name="Google Shape;366;p35"/>
          <p:cNvCxnSpPr>
            <a:stCxn id="367" idx="1"/>
            <a:endCxn id="368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9" name="Google Shape;369;p35"/>
          <p:cNvCxnSpPr>
            <a:stCxn id="368" idx="0"/>
            <a:endCxn id="365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0" name="Google Shape;370;p35"/>
          <p:cNvCxnSpPr>
            <a:stCxn id="371" idx="4"/>
            <a:endCxn id="372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3" name="Google Shape;373;p35"/>
          <p:cNvCxnSpPr>
            <a:stCxn id="374" idx="2"/>
            <a:endCxn id="365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5"/>
          <p:cNvCxnSpPr>
            <a:stCxn id="371" idx="0"/>
            <a:endCxn id="374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4" name="Google Shape;364;p35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77" name="Google Shape;377;p35"/>
          <p:cNvCxnSpPr>
            <a:stCxn id="368" idx="3"/>
            <a:endCxn id="376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5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5"/>
          <p:cNvCxnSpPr>
            <a:stCxn id="364" idx="3"/>
            <a:endCxn id="378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0" name="Google Shape;380;p35"/>
          <p:cNvCxnSpPr>
            <a:stCxn id="364" idx="5"/>
            <a:endCxn id="376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1" name="Google Shape;381;p35"/>
          <p:cNvCxnSpPr>
            <a:stCxn id="372" idx="4"/>
            <a:endCxn id="367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90" name="Google Shape;390;p36"/>
          <p:cNvCxnSpPr>
            <a:stCxn id="391" idx="0"/>
            <a:endCxn id="392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3" name="Google Shape;393;p36"/>
          <p:cNvCxnSpPr>
            <a:stCxn id="394" idx="1"/>
            <a:endCxn id="395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6" name="Google Shape;396;p36"/>
          <p:cNvCxnSpPr>
            <a:stCxn id="395" idx="0"/>
            <a:endCxn id="392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36"/>
          <p:cNvCxnSpPr>
            <a:stCxn id="398" idx="4"/>
            <a:endCxn id="399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0" name="Google Shape;400;p36"/>
          <p:cNvCxnSpPr>
            <a:stCxn id="401" idx="2"/>
            <a:endCxn id="392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6"/>
          <p:cNvCxnSpPr>
            <a:stCxn id="398" idx="0"/>
            <a:endCxn id="401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1" name="Google Shape;391;p36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04" name="Google Shape;404;p36"/>
          <p:cNvCxnSpPr>
            <a:stCxn id="395" idx="3"/>
            <a:endCxn id="403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6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06" name="Google Shape;406;p36"/>
          <p:cNvCxnSpPr>
            <a:stCxn id="391" idx="3"/>
            <a:endCxn id="405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7" name="Google Shape;407;p36"/>
          <p:cNvCxnSpPr>
            <a:stCxn id="391" idx="5"/>
            <a:endCxn id="403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8" name="Google Shape;408;p36"/>
          <p:cNvCxnSpPr>
            <a:stCxn id="399" idx="4"/>
            <a:endCxn id="394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17" name="Google Shape;417;p37"/>
          <p:cNvCxnSpPr>
            <a:stCxn id="418" idx="0"/>
            <a:endCxn id="419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0" name="Google Shape;420;p37"/>
          <p:cNvCxnSpPr>
            <a:stCxn id="421" idx="1"/>
            <a:endCxn id="422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3" name="Google Shape;423;p37"/>
          <p:cNvCxnSpPr>
            <a:stCxn id="422" idx="0"/>
            <a:endCxn id="419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4" name="Google Shape;424;p37"/>
          <p:cNvCxnSpPr>
            <a:stCxn id="425" idx="4"/>
            <a:endCxn id="426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7" name="Google Shape;427;p37"/>
          <p:cNvCxnSpPr>
            <a:stCxn id="428" idx="2"/>
            <a:endCxn id="419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7"/>
          <p:cNvCxnSpPr>
            <a:stCxn id="425" idx="0"/>
            <a:endCxn id="428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8" name="Google Shape;418;p37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31" name="Google Shape;431;p37"/>
          <p:cNvCxnSpPr>
            <a:stCxn id="422" idx="3"/>
            <a:endCxn id="430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7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33" name="Google Shape;433;p37"/>
          <p:cNvCxnSpPr>
            <a:stCxn id="418" idx="3"/>
            <a:endCxn id="432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4" name="Google Shape;434;p37"/>
          <p:cNvCxnSpPr>
            <a:stCxn id="418" idx="5"/>
            <a:endCxn id="430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5" name="Google Shape;435;p37"/>
          <p:cNvCxnSpPr>
            <a:stCxn id="426" idx="4"/>
            <a:endCxn id="421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7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44" name="Google Shape;444;p38"/>
          <p:cNvCxnSpPr>
            <a:stCxn id="445" idx="0"/>
            <a:endCxn id="446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7" name="Google Shape;447;p38"/>
          <p:cNvCxnSpPr>
            <a:stCxn id="448" idx="1"/>
            <a:endCxn id="449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0" name="Google Shape;450;p38"/>
          <p:cNvCxnSpPr>
            <a:stCxn id="449" idx="0"/>
            <a:endCxn id="446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1" name="Google Shape;451;p38"/>
          <p:cNvCxnSpPr>
            <a:stCxn id="452" idx="4"/>
            <a:endCxn id="453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4" name="Google Shape;454;p38"/>
          <p:cNvCxnSpPr>
            <a:stCxn id="455" idx="2"/>
            <a:endCxn id="446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8"/>
          <p:cNvCxnSpPr>
            <a:stCxn id="452" idx="0"/>
            <a:endCxn id="455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5" name="Google Shape;445;p38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58" name="Google Shape;458;p38"/>
          <p:cNvCxnSpPr>
            <a:stCxn id="449" idx="3"/>
            <a:endCxn id="457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8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60" name="Google Shape;460;p38"/>
          <p:cNvCxnSpPr>
            <a:stCxn id="445" idx="3"/>
            <a:endCxn id="459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1" name="Google Shape;461;p38"/>
          <p:cNvCxnSpPr>
            <a:stCxn id="445" idx="5"/>
            <a:endCxn id="457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38"/>
          <p:cNvCxnSpPr>
            <a:stCxn id="453" idx="4"/>
            <a:endCxn id="448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71" name="Google Shape;471;p39"/>
          <p:cNvCxnSpPr>
            <a:stCxn id="472" idx="0"/>
            <a:endCxn id="473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39"/>
          <p:cNvCxnSpPr>
            <a:stCxn id="475" idx="1"/>
            <a:endCxn id="476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7" name="Google Shape;477;p39"/>
          <p:cNvCxnSpPr>
            <a:stCxn id="476" idx="0"/>
            <a:endCxn id="473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8" name="Google Shape;478;p39"/>
          <p:cNvCxnSpPr>
            <a:stCxn id="479" idx="4"/>
            <a:endCxn id="480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1" name="Google Shape;481;p39"/>
          <p:cNvCxnSpPr>
            <a:stCxn id="482" idx="2"/>
            <a:endCxn id="473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39"/>
          <p:cNvCxnSpPr>
            <a:stCxn id="479" idx="0"/>
            <a:endCxn id="482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2" name="Google Shape;472;p39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85" name="Google Shape;485;p39"/>
          <p:cNvCxnSpPr>
            <a:stCxn id="476" idx="3"/>
            <a:endCxn id="484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9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87" name="Google Shape;487;p39"/>
          <p:cNvCxnSpPr>
            <a:stCxn id="472" idx="3"/>
            <a:endCxn id="486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8" name="Google Shape;488;p39"/>
          <p:cNvCxnSpPr>
            <a:stCxn id="472" idx="5"/>
            <a:endCxn id="484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9" name="Google Shape;489;p39"/>
          <p:cNvCxnSpPr>
            <a:stCxn id="480" idx="4"/>
            <a:endCxn id="475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9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98" name="Google Shape;498;p40"/>
          <p:cNvCxnSpPr>
            <a:stCxn id="499" idx="0"/>
            <a:endCxn id="500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1" name="Google Shape;501;p40"/>
          <p:cNvCxnSpPr>
            <a:stCxn id="502" idx="1"/>
            <a:endCxn id="503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4" name="Google Shape;504;p40"/>
          <p:cNvCxnSpPr>
            <a:stCxn id="503" idx="0"/>
            <a:endCxn id="500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5" name="Google Shape;505;p40"/>
          <p:cNvCxnSpPr>
            <a:stCxn id="506" idx="4"/>
            <a:endCxn id="507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08" name="Google Shape;508;p40"/>
          <p:cNvCxnSpPr>
            <a:stCxn id="509" idx="2"/>
            <a:endCxn id="500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0"/>
          <p:cNvCxnSpPr>
            <a:stCxn id="506" idx="0"/>
            <a:endCxn id="509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9" name="Google Shape;499;p40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12" name="Google Shape;512;p40"/>
          <p:cNvCxnSpPr>
            <a:stCxn id="503" idx="3"/>
            <a:endCxn id="511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40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14" name="Google Shape;514;p40"/>
          <p:cNvCxnSpPr>
            <a:stCxn id="499" idx="3"/>
            <a:endCxn id="513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5" name="Google Shape;515;p40"/>
          <p:cNvCxnSpPr>
            <a:stCxn id="499" idx="5"/>
            <a:endCxn id="511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6" name="Google Shape;516;p40"/>
          <p:cNvCxnSpPr>
            <a:stCxn id="507" idx="4"/>
            <a:endCxn id="502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40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25" name="Google Shape;525;p41"/>
          <p:cNvCxnSpPr>
            <a:stCxn id="526" idx="0"/>
            <a:endCxn id="527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8" name="Google Shape;528;p41"/>
          <p:cNvCxnSpPr>
            <a:stCxn id="529" idx="1"/>
            <a:endCxn id="530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1" name="Google Shape;531;p41"/>
          <p:cNvCxnSpPr>
            <a:stCxn id="530" idx="0"/>
            <a:endCxn id="527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2" name="Google Shape;532;p41"/>
          <p:cNvCxnSpPr>
            <a:stCxn id="533" idx="4"/>
            <a:endCxn id="534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5" name="Google Shape;535;p41"/>
          <p:cNvCxnSpPr>
            <a:stCxn id="536" idx="2"/>
            <a:endCxn id="527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1"/>
          <p:cNvCxnSpPr>
            <a:stCxn id="533" idx="0"/>
            <a:endCxn id="536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41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9" name="Google Shape;529;p41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39" name="Google Shape;539;p41"/>
          <p:cNvCxnSpPr>
            <a:stCxn id="530" idx="3"/>
            <a:endCxn id="538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1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41" name="Google Shape;541;p41"/>
          <p:cNvCxnSpPr>
            <a:stCxn id="526" idx="3"/>
            <a:endCxn id="540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2" name="Google Shape;542;p41"/>
          <p:cNvCxnSpPr>
            <a:stCxn id="526" idx="5"/>
            <a:endCxn id="538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3" name="Google Shape;543;p41"/>
          <p:cNvCxnSpPr>
            <a:stCxn id="534" idx="4"/>
            <a:endCxn id="529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41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41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8  2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42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52" name="Google Shape;552;p42"/>
          <p:cNvCxnSpPr>
            <a:stCxn id="553" idx="0"/>
            <a:endCxn id="554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5" name="Google Shape;555;p42"/>
          <p:cNvCxnSpPr>
            <a:stCxn id="556" idx="1"/>
            <a:endCxn id="557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8" name="Google Shape;558;p42"/>
          <p:cNvCxnSpPr>
            <a:stCxn id="557" idx="0"/>
            <a:endCxn id="554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9" name="Google Shape;559;p42"/>
          <p:cNvCxnSpPr>
            <a:stCxn id="560" idx="4"/>
            <a:endCxn id="561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2" name="Google Shape;562;p42"/>
          <p:cNvCxnSpPr>
            <a:stCxn id="563" idx="2"/>
            <a:endCxn id="554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2"/>
          <p:cNvCxnSpPr>
            <a:stCxn id="560" idx="0"/>
            <a:endCxn id="563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3" name="Google Shape;553;p42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66" name="Google Shape;566;p42"/>
          <p:cNvCxnSpPr>
            <a:stCxn id="557" idx="3"/>
            <a:endCxn id="565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2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67" name="Google Shape;567;p42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68" name="Google Shape;568;p42"/>
          <p:cNvCxnSpPr>
            <a:stCxn id="553" idx="3"/>
            <a:endCxn id="567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9" name="Google Shape;569;p42"/>
          <p:cNvCxnSpPr>
            <a:stCxn id="553" idx="5"/>
            <a:endCxn id="565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0" name="Google Shape;570;p42"/>
          <p:cNvCxnSpPr>
            <a:stCxn id="561" idx="4"/>
            <a:endCxn id="556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2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  8  2  5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79" name="Google Shape;579;p43"/>
          <p:cNvCxnSpPr>
            <a:stCxn id="580" idx="0"/>
            <a:endCxn id="581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2" name="Google Shape;582;p43"/>
          <p:cNvCxnSpPr>
            <a:stCxn id="583" idx="1"/>
            <a:endCxn id="584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5" name="Google Shape;585;p43"/>
          <p:cNvCxnSpPr>
            <a:stCxn id="584" idx="0"/>
            <a:endCxn id="581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6" name="Google Shape;586;p43"/>
          <p:cNvCxnSpPr>
            <a:stCxn id="587" idx="4"/>
            <a:endCxn id="588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89" name="Google Shape;589;p43"/>
          <p:cNvCxnSpPr>
            <a:stCxn id="590" idx="2"/>
            <a:endCxn id="581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3"/>
          <p:cNvCxnSpPr>
            <a:stCxn id="587" idx="0"/>
            <a:endCxn id="590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0" name="Google Shape;580;p43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1" name="Google Shape;581;p43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4" name="Google Shape;584;p43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93" name="Google Shape;593;p43"/>
          <p:cNvCxnSpPr>
            <a:stCxn id="584" idx="3"/>
            <a:endCxn id="592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43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95" name="Google Shape;595;p43"/>
          <p:cNvCxnSpPr>
            <a:stCxn id="580" idx="3"/>
            <a:endCxn id="594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6" name="Google Shape;596;p43"/>
          <p:cNvCxnSpPr>
            <a:stCxn id="580" idx="5"/>
            <a:endCxn id="592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97" name="Google Shape;597;p43"/>
          <p:cNvCxnSpPr>
            <a:stCxn id="588" idx="4"/>
            <a:endCxn id="583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3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43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  8  2  5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20" name="Google Shape;120;p26"/>
          <p:cNvCxnSpPr>
            <a:stCxn id="121" idx="0"/>
            <a:endCxn id="122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3" name="Google Shape;123;p26"/>
          <p:cNvCxnSpPr>
            <a:stCxn id="124" idx="1"/>
            <a:endCxn id="125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" name="Google Shape;126;p26"/>
          <p:cNvCxnSpPr>
            <a:stCxn id="125" idx="0"/>
            <a:endCxn id="122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" name="Google Shape;127;p26"/>
          <p:cNvCxnSpPr>
            <a:stCxn id="128" idx="4"/>
            <a:endCxn id="129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0" name="Google Shape;130;p26"/>
          <p:cNvCxnSpPr>
            <a:stCxn id="131" idx="2"/>
            <a:endCxn id="122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6"/>
          <p:cNvCxnSpPr>
            <a:stCxn id="128" idx="0"/>
            <a:endCxn id="131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" name="Google Shape;121;p26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4" name="Google Shape;134;p26"/>
          <p:cNvCxnSpPr>
            <a:stCxn id="125" idx="3"/>
            <a:endCxn id="133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6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6" name="Google Shape;136;p26"/>
          <p:cNvCxnSpPr>
            <a:stCxn id="121" idx="3"/>
            <a:endCxn id="135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7" name="Google Shape;137;p26"/>
          <p:cNvCxnSpPr>
            <a:stCxn id="121" idx="5"/>
            <a:endCxn id="133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8" name="Google Shape;138;p26"/>
          <p:cNvCxnSpPr>
            <a:stCxn id="129" idx="4"/>
            <a:endCxn id="124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06" name="Google Shape;606;p44"/>
          <p:cNvCxnSpPr>
            <a:stCxn id="607" idx="0"/>
            <a:endCxn id="608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9" name="Google Shape;609;p44"/>
          <p:cNvCxnSpPr>
            <a:stCxn id="610" idx="1"/>
            <a:endCxn id="611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2" name="Google Shape;612;p44"/>
          <p:cNvCxnSpPr>
            <a:stCxn id="611" idx="0"/>
            <a:endCxn id="608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3" name="Google Shape;613;p44"/>
          <p:cNvCxnSpPr>
            <a:stCxn id="614" idx="4"/>
            <a:endCxn id="615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6" name="Google Shape;616;p44"/>
          <p:cNvCxnSpPr>
            <a:stCxn id="617" idx="2"/>
            <a:endCxn id="608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4"/>
          <p:cNvCxnSpPr>
            <a:stCxn id="614" idx="0"/>
            <a:endCxn id="617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7" name="Google Shape;607;p44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20" name="Google Shape;620;p44"/>
          <p:cNvCxnSpPr>
            <a:stCxn id="611" idx="3"/>
            <a:endCxn id="619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4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22" name="Google Shape;622;p44"/>
          <p:cNvCxnSpPr>
            <a:stCxn id="607" idx="3"/>
            <a:endCxn id="621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3" name="Google Shape;623;p44"/>
          <p:cNvCxnSpPr>
            <a:stCxn id="607" idx="5"/>
            <a:endCxn id="619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4" name="Google Shape;624;p44"/>
          <p:cNvCxnSpPr>
            <a:stCxn id="615" idx="4"/>
            <a:endCxn id="610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44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44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4  8  2  5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33" name="Google Shape;633;p45"/>
          <p:cNvCxnSpPr>
            <a:stCxn id="634" idx="0"/>
            <a:endCxn id="635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6" name="Google Shape;636;p45"/>
          <p:cNvCxnSpPr>
            <a:stCxn id="637" idx="1"/>
            <a:endCxn id="638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9" name="Google Shape;639;p45"/>
          <p:cNvCxnSpPr>
            <a:stCxn id="638" idx="0"/>
            <a:endCxn id="635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45"/>
          <p:cNvCxnSpPr>
            <a:stCxn id="641" idx="4"/>
            <a:endCxn id="642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3" name="Google Shape;643;p45"/>
          <p:cNvCxnSpPr>
            <a:stCxn id="644" idx="2"/>
            <a:endCxn id="635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45"/>
          <p:cNvCxnSpPr>
            <a:stCxn id="641" idx="0"/>
            <a:endCxn id="644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4" name="Google Shape;634;p45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47" name="Google Shape;647;p45"/>
          <p:cNvCxnSpPr>
            <a:stCxn id="638" idx="3"/>
            <a:endCxn id="646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5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8" name="Google Shape;648;p45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49" name="Google Shape;649;p45"/>
          <p:cNvCxnSpPr>
            <a:stCxn id="634" idx="3"/>
            <a:endCxn id="648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0" name="Google Shape;650;p45"/>
          <p:cNvCxnSpPr>
            <a:stCxn id="634" idx="5"/>
            <a:endCxn id="646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1" name="Google Shape;651;p45"/>
          <p:cNvCxnSpPr>
            <a:stCxn id="642" idx="4"/>
            <a:endCxn id="637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5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45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-  -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60" name="Google Shape;660;p46"/>
          <p:cNvCxnSpPr>
            <a:stCxn id="661" idx="0"/>
            <a:endCxn id="662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3" name="Google Shape;663;p46"/>
          <p:cNvCxnSpPr>
            <a:stCxn id="664" idx="1"/>
            <a:endCxn id="665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6" name="Google Shape;666;p46"/>
          <p:cNvCxnSpPr>
            <a:stCxn id="665" idx="0"/>
            <a:endCxn id="662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7" name="Google Shape;667;p46"/>
          <p:cNvCxnSpPr>
            <a:stCxn id="668" idx="4"/>
            <a:endCxn id="669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0" name="Google Shape;670;p46"/>
          <p:cNvCxnSpPr>
            <a:stCxn id="671" idx="2"/>
            <a:endCxn id="662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46"/>
          <p:cNvCxnSpPr>
            <a:stCxn id="668" idx="0"/>
            <a:endCxn id="671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1" name="Google Shape;661;p46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5" name="Google Shape;665;p46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1" name="Google Shape;671;p46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3" name="Google Shape;673;p46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74" name="Google Shape;674;p46"/>
          <p:cNvCxnSpPr>
            <a:stCxn id="665" idx="3"/>
            <a:endCxn id="673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46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76" name="Google Shape;676;p46"/>
          <p:cNvCxnSpPr>
            <a:stCxn id="661" idx="3"/>
            <a:endCxn id="675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7" name="Google Shape;677;p46"/>
          <p:cNvCxnSpPr>
            <a:stCxn id="661" idx="5"/>
            <a:endCxn id="673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46"/>
          <p:cNvCxnSpPr>
            <a:stCxn id="669" idx="4"/>
            <a:endCxn id="664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46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46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47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87" name="Google Shape;687;p47"/>
          <p:cNvCxnSpPr>
            <a:stCxn id="688" idx="0"/>
            <a:endCxn id="689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0" name="Google Shape;690;p47"/>
          <p:cNvCxnSpPr>
            <a:stCxn id="691" idx="1"/>
            <a:endCxn id="692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3" name="Google Shape;693;p47"/>
          <p:cNvCxnSpPr>
            <a:stCxn id="692" idx="0"/>
            <a:endCxn id="689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4" name="Google Shape;694;p47"/>
          <p:cNvCxnSpPr>
            <a:stCxn id="695" idx="4"/>
            <a:endCxn id="696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7" name="Google Shape;697;p47"/>
          <p:cNvCxnSpPr>
            <a:stCxn id="698" idx="2"/>
            <a:endCxn id="689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stCxn id="695" idx="0"/>
            <a:endCxn id="698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8" name="Google Shape;688;p47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9" name="Google Shape;689;p47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2" name="Google Shape;692;p47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8" name="Google Shape;698;p47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00" name="Google Shape;700;p47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5" name="Google Shape;695;p47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01" name="Google Shape;701;p47"/>
          <p:cNvCxnSpPr>
            <a:stCxn id="692" idx="3"/>
            <a:endCxn id="700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7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02" name="Google Shape;702;p47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03" name="Google Shape;703;p47"/>
          <p:cNvCxnSpPr>
            <a:stCxn id="688" idx="3"/>
            <a:endCxn id="702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4" name="Google Shape;704;p47"/>
          <p:cNvCxnSpPr>
            <a:stCxn id="688" idx="5"/>
            <a:endCxn id="700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5" name="Google Shape;705;p47"/>
          <p:cNvCxnSpPr>
            <a:stCxn id="696" idx="4"/>
            <a:endCxn id="691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7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48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14" name="Google Shape;714;p48"/>
          <p:cNvCxnSpPr>
            <a:stCxn id="715" idx="0"/>
            <a:endCxn id="716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7" name="Google Shape;717;p48"/>
          <p:cNvCxnSpPr>
            <a:stCxn id="718" idx="1"/>
            <a:endCxn id="719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0" name="Google Shape;720;p48"/>
          <p:cNvCxnSpPr>
            <a:stCxn id="719" idx="0"/>
            <a:endCxn id="716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1" name="Google Shape;721;p48"/>
          <p:cNvCxnSpPr>
            <a:stCxn id="722" idx="4"/>
            <a:endCxn id="723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48"/>
          <p:cNvCxnSpPr>
            <a:stCxn id="725" idx="2"/>
            <a:endCxn id="716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8"/>
          <p:cNvCxnSpPr>
            <a:stCxn id="722" idx="0"/>
            <a:endCxn id="725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5" name="Google Shape;715;p48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6" name="Google Shape;716;p48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9" name="Google Shape;719;p48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5" name="Google Shape;725;p48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7" name="Google Shape;727;p48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28" name="Google Shape;728;p48"/>
          <p:cNvCxnSpPr>
            <a:stCxn id="719" idx="3"/>
            <a:endCxn id="727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48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9" name="Google Shape;729;p48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30" name="Google Shape;730;p48"/>
          <p:cNvCxnSpPr>
            <a:stCxn id="715" idx="3"/>
            <a:endCxn id="729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1" name="Google Shape;731;p48"/>
          <p:cNvCxnSpPr>
            <a:stCxn id="715" idx="5"/>
            <a:endCxn id="727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2" name="Google Shape;732;p48"/>
          <p:cNvCxnSpPr>
            <a:stCxn id="723" idx="4"/>
            <a:endCxn id="718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48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49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41" name="Google Shape;741;p49"/>
          <p:cNvCxnSpPr>
            <a:stCxn id="742" idx="0"/>
            <a:endCxn id="743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4" name="Google Shape;744;p49"/>
          <p:cNvCxnSpPr>
            <a:stCxn id="745" idx="1"/>
            <a:endCxn id="746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7" name="Google Shape;747;p49"/>
          <p:cNvCxnSpPr>
            <a:stCxn id="746" idx="0"/>
            <a:endCxn id="743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8" name="Google Shape;748;p49"/>
          <p:cNvCxnSpPr>
            <a:stCxn id="749" idx="4"/>
            <a:endCxn id="750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1" name="Google Shape;751;p49"/>
          <p:cNvCxnSpPr>
            <a:stCxn id="752" idx="2"/>
            <a:endCxn id="743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9"/>
          <p:cNvCxnSpPr>
            <a:stCxn id="749" idx="0"/>
            <a:endCxn id="752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2" name="Google Shape;742;p49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3" name="Google Shape;743;p49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6" name="Google Shape;746;p49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5" name="Google Shape;745;p49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55" name="Google Shape;755;p49"/>
          <p:cNvCxnSpPr>
            <a:stCxn id="746" idx="3"/>
            <a:endCxn id="754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49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6" name="Google Shape;756;p49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57" name="Google Shape;757;p49"/>
          <p:cNvCxnSpPr>
            <a:stCxn id="742" idx="3"/>
            <a:endCxn id="756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8" name="Google Shape;758;p49"/>
          <p:cNvCxnSpPr>
            <a:stCxn id="742" idx="5"/>
            <a:endCxn id="754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9" name="Google Shape;759;p49"/>
          <p:cNvCxnSpPr>
            <a:stCxn id="750" idx="4"/>
            <a:endCxn id="745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49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1" name="Google Shape;761;p49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50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68" name="Google Shape;768;p50"/>
          <p:cNvCxnSpPr>
            <a:stCxn id="769" idx="0"/>
            <a:endCxn id="770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1" name="Google Shape;771;p50"/>
          <p:cNvCxnSpPr>
            <a:stCxn id="772" idx="1"/>
            <a:endCxn id="773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4" name="Google Shape;774;p50"/>
          <p:cNvCxnSpPr>
            <a:stCxn id="773" idx="0"/>
            <a:endCxn id="770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5" name="Google Shape;775;p50"/>
          <p:cNvCxnSpPr>
            <a:stCxn id="776" idx="4"/>
            <a:endCxn id="777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8" name="Google Shape;778;p50"/>
          <p:cNvCxnSpPr>
            <a:stCxn id="779" idx="2"/>
            <a:endCxn id="770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50"/>
          <p:cNvCxnSpPr>
            <a:stCxn id="776" idx="0"/>
            <a:endCxn id="779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9" name="Google Shape;769;p50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0" name="Google Shape;770;p50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3" name="Google Shape;773;p50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9" name="Google Shape;779;p50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2" name="Google Shape;772;p50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1" name="Google Shape;781;p50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6" name="Google Shape;776;p50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82" name="Google Shape;782;p50"/>
          <p:cNvCxnSpPr>
            <a:stCxn id="773" idx="3"/>
            <a:endCxn id="781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50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3" name="Google Shape;783;p50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84" name="Google Shape;784;p50"/>
          <p:cNvCxnSpPr>
            <a:stCxn id="769" idx="3"/>
            <a:endCxn id="783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5" name="Google Shape;785;p50"/>
          <p:cNvCxnSpPr>
            <a:stCxn id="769" idx="5"/>
            <a:endCxn id="781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6" name="Google Shape;786;p50"/>
          <p:cNvCxnSpPr>
            <a:stCxn id="777" idx="4"/>
            <a:endCxn id="772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50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50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4" name="Google Shape;794;p51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95" name="Google Shape;795;p51"/>
          <p:cNvCxnSpPr>
            <a:stCxn id="796" idx="0"/>
            <a:endCxn id="797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51"/>
          <p:cNvCxnSpPr>
            <a:stCxn id="799" idx="1"/>
            <a:endCxn id="800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1" name="Google Shape;801;p51"/>
          <p:cNvCxnSpPr>
            <a:stCxn id="800" idx="0"/>
            <a:endCxn id="797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2" name="Google Shape;802;p51"/>
          <p:cNvCxnSpPr>
            <a:stCxn id="803" idx="4"/>
            <a:endCxn id="804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5" name="Google Shape;805;p51"/>
          <p:cNvCxnSpPr>
            <a:stCxn id="806" idx="2"/>
            <a:endCxn id="797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51"/>
          <p:cNvCxnSpPr>
            <a:stCxn id="803" idx="0"/>
            <a:endCxn id="806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6" name="Google Shape;796;p51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7" name="Google Shape;797;p51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0" name="Google Shape;800;p51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6" name="Google Shape;806;p51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9" name="Google Shape;799;p51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8" name="Google Shape;808;p51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3" name="Google Shape;803;p51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09" name="Google Shape;809;p51"/>
          <p:cNvCxnSpPr>
            <a:stCxn id="800" idx="3"/>
            <a:endCxn id="808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51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0" name="Google Shape;810;p51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11" name="Google Shape;811;p51"/>
          <p:cNvCxnSpPr>
            <a:stCxn id="796" idx="3"/>
            <a:endCxn id="810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2" name="Google Shape;812;p51"/>
          <p:cNvCxnSpPr>
            <a:stCxn id="796" idx="5"/>
            <a:endCxn id="808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3" name="Google Shape;813;p51"/>
          <p:cNvCxnSpPr>
            <a:stCxn id="804" idx="4"/>
            <a:endCxn id="799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51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5" name="Google Shape;815;p51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1" name="Google Shape;821;p52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22" name="Google Shape;822;p52"/>
          <p:cNvCxnSpPr>
            <a:stCxn id="823" idx="0"/>
            <a:endCxn id="824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5" name="Google Shape;825;p52"/>
          <p:cNvCxnSpPr>
            <a:stCxn id="826" idx="1"/>
            <a:endCxn id="827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8" name="Google Shape;828;p52"/>
          <p:cNvCxnSpPr>
            <a:stCxn id="827" idx="0"/>
            <a:endCxn id="824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9" name="Google Shape;829;p52"/>
          <p:cNvCxnSpPr>
            <a:stCxn id="830" idx="4"/>
            <a:endCxn id="831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2" name="Google Shape;832;p52"/>
          <p:cNvCxnSpPr>
            <a:stCxn id="833" idx="2"/>
            <a:endCxn id="824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52"/>
          <p:cNvCxnSpPr>
            <a:stCxn id="830" idx="0"/>
            <a:endCxn id="833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23" name="Google Shape;823;p52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4" name="Google Shape;824;p52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7" name="Google Shape;827;p52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3" name="Google Shape;833;p52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6" name="Google Shape;826;p52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5" name="Google Shape;835;p52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0" name="Google Shape;830;p52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36" name="Google Shape;836;p52"/>
          <p:cNvCxnSpPr>
            <a:stCxn id="827" idx="3"/>
            <a:endCxn id="835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p52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7" name="Google Shape;837;p52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38" name="Google Shape;838;p52"/>
          <p:cNvCxnSpPr>
            <a:stCxn id="823" idx="3"/>
            <a:endCxn id="837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9" name="Google Shape;839;p52"/>
          <p:cNvCxnSpPr>
            <a:stCxn id="823" idx="5"/>
            <a:endCxn id="835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0" name="Google Shape;840;p52"/>
          <p:cNvCxnSpPr>
            <a:stCxn id="831" idx="4"/>
            <a:endCxn id="826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52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52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5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53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49" name="Google Shape;849;p53"/>
          <p:cNvCxnSpPr>
            <a:stCxn id="850" idx="0"/>
            <a:endCxn id="851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2" name="Google Shape;852;p53"/>
          <p:cNvCxnSpPr>
            <a:stCxn id="853" idx="1"/>
            <a:endCxn id="854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5" name="Google Shape;855;p53"/>
          <p:cNvCxnSpPr>
            <a:stCxn id="854" idx="0"/>
            <a:endCxn id="851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6" name="Google Shape;856;p53"/>
          <p:cNvCxnSpPr>
            <a:stCxn id="857" idx="4"/>
            <a:endCxn id="858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9" name="Google Shape;859;p53"/>
          <p:cNvCxnSpPr>
            <a:stCxn id="860" idx="2"/>
            <a:endCxn id="851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53"/>
          <p:cNvCxnSpPr>
            <a:stCxn id="857" idx="0"/>
            <a:endCxn id="860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53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1" name="Google Shape;851;p53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4" name="Google Shape;854;p53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0" name="Google Shape;860;p53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3" name="Google Shape;853;p53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2" name="Google Shape;862;p53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7" name="Google Shape;857;p53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63" name="Google Shape;863;p53"/>
          <p:cNvCxnSpPr>
            <a:stCxn id="854" idx="3"/>
            <a:endCxn id="862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53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4" name="Google Shape;864;p53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65" name="Google Shape;865;p53"/>
          <p:cNvCxnSpPr>
            <a:stCxn id="850" idx="3"/>
            <a:endCxn id="864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53"/>
          <p:cNvCxnSpPr>
            <a:stCxn id="850" idx="5"/>
            <a:endCxn id="862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7" name="Google Shape;867;p53"/>
          <p:cNvCxnSpPr>
            <a:stCxn id="858" idx="4"/>
            <a:endCxn id="853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53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9" name="Google Shape;869;p53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5  6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47" name="Google Shape;147;p27"/>
          <p:cNvCxnSpPr>
            <a:stCxn id="148" idx="0"/>
            <a:endCxn id="149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" name="Google Shape;150;p27"/>
          <p:cNvCxnSpPr>
            <a:stCxn id="151" idx="1"/>
            <a:endCxn id="152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" name="Google Shape;153;p27"/>
          <p:cNvCxnSpPr>
            <a:stCxn id="152" idx="0"/>
            <a:endCxn id="149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" name="Google Shape;154;p27"/>
          <p:cNvCxnSpPr>
            <a:stCxn id="155" idx="4"/>
            <a:endCxn id="156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7" name="Google Shape;157;p27"/>
          <p:cNvCxnSpPr>
            <a:stCxn id="158" idx="2"/>
            <a:endCxn id="149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>
            <a:stCxn id="155" idx="0"/>
            <a:endCxn id="158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8" name="Google Shape;148;p27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5827109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1" name="Google Shape;161;p27"/>
          <p:cNvCxnSpPr>
            <a:stCxn id="152" idx="3"/>
            <a:endCxn id="160" idx="0"/>
          </p:cNvCxnSpPr>
          <p:nvPr/>
        </p:nvCxnSpPr>
        <p:spPr>
          <a:xfrm flipH="1">
            <a:off x="6071258" y="3182769"/>
            <a:ext cx="4161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7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3" name="Google Shape;163;p27"/>
          <p:cNvCxnSpPr>
            <a:stCxn id="148" idx="3"/>
            <a:endCxn id="162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4" name="Google Shape;164;p27"/>
          <p:cNvCxnSpPr>
            <a:stCxn id="148" idx="5"/>
            <a:endCxn id="160" idx="1"/>
          </p:cNvCxnSpPr>
          <p:nvPr/>
        </p:nvCxnSpPr>
        <p:spPr>
          <a:xfrm>
            <a:off x="5068634" y="3182769"/>
            <a:ext cx="8301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5" name="Google Shape;165;p27"/>
          <p:cNvCxnSpPr>
            <a:stCxn id="156" idx="4"/>
            <a:endCxn id="151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54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76" name="Google Shape;876;p54"/>
          <p:cNvCxnSpPr>
            <a:stCxn id="877" idx="0"/>
            <a:endCxn id="878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9" name="Google Shape;879;p54"/>
          <p:cNvCxnSpPr>
            <a:stCxn id="880" idx="1"/>
            <a:endCxn id="881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2" name="Google Shape;882;p54"/>
          <p:cNvCxnSpPr>
            <a:stCxn id="881" idx="0"/>
            <a:endCxn id="878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3" name="Google Shape;883;p54"/>
          <p:cNvCxnSpPr>
            <a:stCxn id="884" idx="4"/>
            <a:endCxn id="885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6" name="Google Shape;886;p54"/>
          <p:cNvCxnSpPr>
            <a:stCxn id="887" idx="2"/>
            <a:endCxn id="878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4"/>
          <p:cNvCxnSpPr>
            <a:stCxn id="884" idx="0"/>
            <a:endCxn id="887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7" name="Google Shape;877;p54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8" name="Google Shape;878;p54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1" name="Google Shape;881;p54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7" name="Google Shape;887;p54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0" name="Google Shape;880;p54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9" name="Google Shape;889;p54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4" name="Google Shape;884;p54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90" name="Google Shape;890;p54"/>
          <p:cNvCxnSpPr>
            <a:stCxn id="881" idx="3"/>
            <a:endCxn id="889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4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92" name="Google Shape;892;p54"/>
          <p:cNvCxnSpPr>
            <a:stCxn id="877" idx="3"/>
            <a:endCxn id="891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3" name="Google Shape;893;p54"/>
          <p:cNvCxnSpPr>
            <a:stCxn id="877" idx="5"/>
            <a:endCxn id="889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4" name="Google Shape;894;p54"/>
          <p:cNvCxnSpPr>
            <a:stCxn id="885" idx="4"/>
            <a:endCxn id="880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54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5  6  7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55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903" name="Google Shape;903;p55"/>
          <p:cNvCxnSpPr>
            <a:stCxn id="904" idx="0"/>
            <a:endCxn id="905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6" name="Google Shape;906;p55"/>
          <p:cNvCxnSpPr>
            <a:stCxn id="907" idx="1"/>
            <a:endCxn id="908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9" name="Google Shape;909;p55"/>
          <p:cNvCxnSpPr>
            <a:stCxn id="908" idx="0"/>
            <a:endCxn id="905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0" name="Google Shape;910;p55"/>
          <p:cNvCxnSpPr>
            <a:stCxn id="911" idx="4"/>
            <a:endCxn id="912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3" name="Google Shape;913;p55"/>
          <p:cNvCxnSpPr>
            <a:stCxn id="914" idx="2"/>
            <a:endCxn id="905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55"/>
          <p:cNvCxnSpPr>
            <a:stCxn id="911" idx="0"/>
            <a:endCxn id="914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4" name="Google Shape;904;p55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5" name="Google Shape;905;p55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8" name="Google Shape;908;p55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4" name="Google Shape;914;p55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7" name="Google Shape;907;p55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6" name="Google Shape;916;p55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1" name="Google Shape;911;p55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17" name="Google Shape;917;p55"/>
          <p:cNvCxnSpPr>
            <a:stCxn id="908" idx="3"/>
            <a:endCxn id="916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55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8" name="Google Shape;918;p55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19" name="Google Shape;919;p55"/>
          <p:cNvCxnSpPr>
            <a:stCxn id="904" idx="3"/>
            <a:endCxn id="918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55"/>
          <p:cNvCxnSpPr>
            <a:stCxn id="904" idx="5"/>
            <a:endCxn id="916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55"/>
          <p:cNvCxnSpPr>
            <a:stCxn id="912" idx="4"/>
            <a:endCxn id="907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55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55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5  6  7  8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6"/>
          <p:cNvSpPr/>
          <p:nvPr/>
        </p:nvSpPr>
        <p:spPr>
          <a:xfrm>
            <a:off x="293375" y="3889650"/>
            <a:ext cx="3161700" cy="873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56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Breadth-First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another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goes wide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deep: explore closest nodes first.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the center of a crowd.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Greet everyone standing in the first row. Then, green everyone in the second row, and so on.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Fun Fact: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If edges are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unweighted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, then BFS can find the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shortest path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from the starting node to all nodes!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56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932" name="Google Shape;932;p56"/>
          <p:cNvCxnSpPr>
            <a:stCxn id="933" idx="0"/>
            <a:endCxn id="934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5" name="Google Shape;935;p56"/>
          <p:cNvCxnSpPr>
            <a:stCxn id="936" idx="1"/>
            <a:endCxn id="937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8" name="Google Shape;938;p56"/>
          <p:cNvCxnSpPr>
            <a:stCxn id="937" idx="0"/>
            <a:endCxn id="934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9" name="Google Shape;939;p56"/>
          <p:cNvCxnSpPr>
            <a:stCxn id="940" idx="4"/>
            <a:endCxn id="941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2" name="Google Shape;942;p56"/>
          <p:cNvCxnSpPr>
            <a:stCxn id="943" idx="2"/>
            <a:endCxn id="934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56"/>
          <p:cNvCxnSpPr>
            <a:stCxn id="940" idx="0"/>
            <a:endCxn id="943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3" name="Google Shape;933;p56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4" name="Google Shape;934;p56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7" name="Google Shape;937;p56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3" name="Google Shape;943;p56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6" name="Google Shape;936;p56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5" name="Google Shape;945;p56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0" name="Google Shape;940;p56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46" name="Google Shape;946;p56"/>
          <p:cNvCxnSpPr>
            <a:stCxn id="937" idx="3"/>
            <a:endCxn id="945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56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7" name="Google Shape;947;p56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48" name="Google Shape;948;p56"/>
          <p:cNvCxnSpPr>
            <a:stCxn id="933" idx="3"/>
            <a:endCxn id="947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9" name="Google Shape;949;p56"/>
          <p:cNvCxnSpPr>
            <a:stCxn id="933" idx="5"/>
            <a:endCxn id="945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0" name="Google Shape;950;p56"/>
          <p:cNvCxnSpPr>
            <a:stCxn id="941" idx="4"/>
            <a:endCxn id="936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56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 0  1  2  3  4  5  6  7  8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7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57"/>
          <p:cNvSpPr/>
          <p:nvPr/>
        </p:nvSpPr>
        <p:spPr>
          <a:xfrm>
            <a:off x="5297825" y="3817163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😴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57"/>
          <p:cNvSpPr txBox="1"/>
          <p:nvPr>
            <p:ph idx="1" type="body"/>
          </p:nvPr>
        </p:nvSpPr>
        <p:spPr>
          <a:xfrm>
            <a:off x="336950" y="1140950"/>
            <a:ext cx="6143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57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1" name="Google Shape;9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57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57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🤑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4" name="Google Shape;964;p57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🎃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5" name="Google Shape;965;p57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🤓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6" name="Google Shape;966;p57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😑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57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😤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57"/>
          <p:cNvSpPr txBox="1"/>
          <p:nvPr/>
        </p:nvSpPr>
        <p:spPr>
          <a:xfrm>
            <a:off x="62588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8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58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58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7" name="Google Shape;977;p58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8" name="Google Shape;9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8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58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58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/>
              <a:t>👽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58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58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58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58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58"/>
          <p:cNvSpPr txBox="1"/>
          <p:nvPr/>
        </p:nvSpPr>
        <p:spPr>
          <a:xfrm>
            <a:off x="33632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58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9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3" name="Google Shape;993;p59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59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6" name="Google Shape;996;p59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7" name="Google Shape;9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59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59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59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rgbClr val="FF0000"/>
                </a:solidFill>
              </a:rPr>
              <a:t>👽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59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59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59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59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59"/>
          <p:cNvSpPr txBox="1"/>
          <p:nvPr/>
        </p:nvSpPr>
        <p:spPr>
          <a:xfrm>
            <a:off x="33632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p59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0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2" name="Google Shape;1012;p60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60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60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6" name="Google Shape;10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60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60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60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rgbClr val="FF0000"/>
                </a:solidFill>
              </a:rPr>
              <a:t>👽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60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60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60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60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60"/>
          <p:cNvSpPr txBox="1"/>
          <p:nvPr/>
        </p:nvSpPr>
        <p:spPr>
          <a:xfrm>
            <a:off x="38396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60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1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61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61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61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5" name="Google Shape;10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61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61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8" name="Google Shape;1038;p61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61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0" name="Google Shape;1040;p61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1" name="Google Shape;1041;p61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61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61"/>
          <p:cNvSpPr txBox="1"/>
          <p:nvPr/>
        </p:nvSpPr>
        <p:spPr>
          <a:xfrm>
            <a:off x="38396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61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2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62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1" name="Google Shape;1051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2" name="Google Shape;1052;p62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3" name="Google Shape;10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62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62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62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62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62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62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0" name="Google Shape;1060;p62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62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62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62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3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63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63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2" name="Google Shape;10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63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4" name="Google Shape;1074;p63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63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63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7" name="Google Shape;1077;p63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8" name="Google Shape;1078;p63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63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63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63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2" name="Google Shape;1082;p63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74" name="Google Shape;174;p28"/>
          <p:cNvCxnSpPr>
            <a:stCxn id="175" idx="0"/>
            <a:endCxn id="176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28"/>
          <p:cNvCxnSpPr>
            <a:stCxn id="178" idx="1"/>
            <a:endCxn id="179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0" name="Google Shape;180;p28"/>
          <p:cNvCxnSpPr>
            <a:stCxn id="179" idx="0"/>
            <a:endCxn id="176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" name="Google Shape;181;p28"/>
          <p:cNvCxnSpPr>
            <a:stCxn id="182" idx="4"/>
            <a:endCxn id="183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4" name="Google Shape;184;p28"/>
          <p:cNvCxnSpPr>
            <a:stCxn id="185" idx="2"/>
            <a:endCxn id="176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>
            <a:stCxn id="182" idx="0"/>
            <a:endCxn id="185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5" name="Google Shape;175;p28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8" name="Google Shape;188;p28"/>
          <p:cNvCxnSpPr>
            <a:stCxn id="179" idx="3"/>
            <a:endCxn id="187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90" name="Google Shape;190;p28"/>
          <p:cNvCxnSpPr>
            <a:stCxn id="175" idx="3"/>
            <a:endCxn id="189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28"/>
          <p:cNvCxnSpPr>
            <a:stCxn id="175" idx="5"/>
            <a:endCxn id="187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28"/>
          <p:cNvCxnSpPr>
            <a:stCxn id="183" idx="4"/>
            <a:endCxn id="178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4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8" name="Google Shape;1088;p64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0" name="Google Shape;1090;p64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1" name="Google Shape;10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64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3" name="Google Shape;1093;p64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64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64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64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64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8" name="Google Shape;1098;p64"/>
          <p:cNvSpPr txBox="1"/>
          <p:nvPr/>
        </p:nvSpPr>
        <p:spPr>
          <a:xfrm>
            <a:off x="478122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64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64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64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5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65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65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0" name="Google Shape;11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65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2" name="Google Shape;1112;p65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65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4" name="Google Shape;1114;p65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5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6" name="Google Shape;1116;p65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65"/>
          <p:cNvSpPr txBox="1"/>
          <p:nvPr/>
        </p:nvSpPr>
        <p:spPr>
          <a:xfrm>
            <a:off x="478122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65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65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p65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6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66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66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66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0" name="Google Shape;11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66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66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3" name="Google Shape;1133;p66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4" name="Google Shape;1134;p66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66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66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66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66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9" name="Google Shape;1139;p66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7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5" name="Google Shape;1145;p67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6" name="Google Shape;1146;p67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7" name="Google Shape;1147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67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9" name="Google Shape;114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67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1" name="Google Shape;1151;p67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67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3" name="Google Shape;1153;p67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67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67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67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" name="Google Shape;1157;p67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8" name="Google Shape;1158;p67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68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68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68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7" name="Google Shape;11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68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68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68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68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68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68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68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5" name="Google Shape;1175;p68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68"/>
          <p:cNvSpPr txBox="1"/>
          <p:nvPr/>
        </p:nvSpPr>
        <p:spPr>
          <a:xfrm>
            <a:off x="478122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68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9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69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🤖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5" name="Google Shape;1185;p69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6" name="Google Shape;11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69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69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9" name="Google Shape;1189;p69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69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69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69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3" name="Google Shape;1193;p69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69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5" name="Google Shape;1195;p69"/>
          <p:cNvSpPr txBox="1"/>
          <p:nvPr/>
        </p:nvSpPr>
        <p:spPr>
          <a:xfrm>
            <a:off x="478122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69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0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2" name="Google Shape;1202;p70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3" name="Google Shape;1203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70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5" name="Google Shape;120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70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7" name="Google Shape;1207;p70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8" name="Google Shape;1208;p70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70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0" name="Google Shape;1210;p70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70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2" name="Google Shape;1212;p70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70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4" name="Google Shape;1214;p70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70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1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71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2" name="Google Shape;1222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3" name="Google Shape;1223;p71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4" name="Google Shape;12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1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6" name="Google Shape;1226;p71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71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8" name="Google Shape;1228;p71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9" name="Google Shape;1229;p71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71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71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71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71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71"/>
          <p:cNvSpPr txBox="1"/>
          <p:nvPr/>
        </p:nvSpPr>
        <p:spPr>
          <a:xfrm>
            <a:off x="43241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2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0" name="Google Shape;1240;p72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1" name="Google Shape;1241;p72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2" name="Google Shape;1242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72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4" name="Google Shape;124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72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6" name="Google Shape;1246;p72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7" name="Google Shape;1247;p72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8" name="Google Shape;1248;p72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Google Shape;1249;p72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72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72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72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72"/>
          <p:cNvSpPr txBox="1"/>
          <p:nvPr/>
        </p:nvSpPr>
        <p:spPr>
          <a:xfrm>
            <a:off x="38396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3"/>
          <p:cNvSpPr/>
          <p:nvPr/>
        </p:nvSpPr>
        <p:spPr>
          <a:xfrm>
            <a:off x="38557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9" name="Google Shape;1259;p73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0" name="Google Shape;1260;p73"/>
          <p:cNvSpPr/>
          <p:nvPr/>
        </p:nvSpPr>
        <p:spPr>
          <a:xfrm>
            <a:off x="3376925" y="3817188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1" name="Google Shape;1261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Queue Example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73"/>
          <p:cNvSpPr/>
          <p:nvPr/>
        </p:nvSpPr>
        <p:spPr>
          <a:xfrm>
            <a:off x="2898125" y="3817175"/>
            <a:ext cx="478800" cy="41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3" name="Google Shape;12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12" y="3833713"/>
            <a:ext cx="379425" cy="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73"/>
          <p:cNvSpPr/>
          <p:nvPr/>
        </p:nvSpPr>
        <p:spPr>
          <a:xfrm>
            <a:off x="48133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5" name="Google Shape;1265;p73"/>
          <p:cNvSpPr txBox="1"/>
          <p:nvPr/>
        </p:nvSpPr>
        <p:spPr>
          <a:xfrm>
            <a:off x="6164300" y="1048300"/>
            <a:ext cx="240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 sz="1800">
                <a:solidFill>
                  <a:schemeClr val="dk1"/>
                </a:solidFill>
              </a:rPr>
              <a:t>👽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enqueue(🤖)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enqueue(😺)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enqueue(🤠)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dequeue()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6" name="Google Shape;1266;p73"/>
          <p:cNvSpPr/>
          <p:nvPr/>
        </p:nvSpPr>
        <p:spPr>
          <a:xfrm>
            <a:off x="5303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73"/>
          <p:cNvSpPr/>
          <p:nvPr/>
        </p:nvSpPr>
        <p:spPr>
          <a:xfrm>
            <a:off x="57823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73"/>
          <p:cNvSpPr/>
          <p:nvPr/>
        </p:nvSpPr>
        <p:spPr>
          <a:xfrm>
            <a:off x="6261125" y="3817163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9" name="Google Shape;1269;p73"/>
          <p:cNvSpPr txBox="1"/>
          <p:nvPr>
            <p:ph idx="1" type="body"/>
          </p:nvPr>
        </p:nvSpPr>
        <p:spPr>
          <a:xfrm>
            <a:off x="336950" y="1140950"/>
            <a:ext cx="50100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BFS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utilizes 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queue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essentially a normal line at the grocery store.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Two main operations: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Enter the line from the back: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(Enqueue).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Exit the line at the front: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(Dequeue).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73"/>
          <p:cNvSpPr txBox="1"/>
          <p:nvPr/>
        </p:nvSpPr>
        <p:spPr>
          <a:xfrm>
            <a:off x="3363275" y="4213150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73"/>
          <p:cNvSpPr/>
          <p:nvPr/>
        </p:nvSpPr>
        <p:spPr>
          <a:xfrm>
            <a:off x="4334525" y="3817188"/>
            <a:ext cx="478800" cy="41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2" name="Google Shape;1272;p73"/>
          <p:cNvSpPr txBox="1"/>
          <p:nvPr/>
        </p:nvSpPr>
        <p:spPr>
          <a:xfrm>
            <a:off x="3839675" y="3572725"/>
            <a:ext cx="51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b="1"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01" name="Google Shape;201;p29"/>
          <p:cNvCxnSpPr>
            <a:stCxn id="202" idx="0"/>
            <a:endCxn id="203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4" name="Google Shape;204;p29"/>
          <p:cNvCxnSpPr>
            <a:stCxn id="205" idx="1"/>
            <a:endCxn id="206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7" name="Google Shape;207;p29"/>
          <p:cNvCxnSpPr>
            <a:stCxn id="206" idx="0"/>
            <a:endCxn id="203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Google Shape;208;p29"/>
          <p:cNvCxnSpPr>
            <a:stCxn id="209" idx="4"/>
            <a:endCxn id="210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1" name="Google Shape;211;p29"/>
          <p:cNvCxnSpPr>
            <a:stCxn id="212" idx="2"/>
            <a:endCxn id="203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>
            <a:stCxn id="209" idx="0"/>
            <a:endCxn id="212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29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5" name="Google Shape;215;p29"/>
          <p:cNvCxnSpPr>
            <a:stCxn id="206" idx="3"/>
            <a:endCxn id="214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7" name="Google Shape;217;p29"/>
          <p:cNvCxnSpPr>
            <a:stCxn id="202" idx="3"/>
            <a:endCxn id="216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8" name="Google Shape;218;p29"/>
          <p:cNvCxnSpPr>
            <a:stCxn id="202" idx="5"/>
            <a:endCxn id="214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9" name="Google Shape;219;p29"/>
          <p:cNvCxnSpPr>
            <a:stCxn id="210" idx="4"/>
            <a:endCxn id="205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7" name="Google Shape;1277;p74"/>
          <p:cNvCxnSpPr>
            <a:stCxn id="1278" idx="1"/>
            <a:endCxn id="127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74"/>
          <p:cNvCxnSpPr>
            <a:stCxn id="1279" idx="1"/>
            <a:endCxn id="128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74"/>
          <p:cNvCxnSpPr>
            <a:stCxn id="1283" idx="3"/>
            <a:endCxn id="127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74"/>
          <p:cNvCxnSpPr>
            <a:stCxn id="1285" idx="2"/>
            <a:endCxn id="128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74"/>
          <p:cNvCxnSpPr>
            <a:stCxn id="1287" idx="2"/>
            <a:endCxn id="128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74"/>
          <p:cNvCxnSpPr>
            <a:stCxn id="1283" idx="2"/>
            <a:endCxn id="128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5" name="Google Shape;1285;p7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0" name="Google Shape;1290;p7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1" name="Google Shape;1281;p7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1" name="Google Shape;1291;p7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79" name="Google Shape;1279;p7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7" name="Google Shape;1287;p7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78" name="Google Shape;1278;p7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2" name="Google Shape;1292;p7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3" name="Google Shape;1283;p7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93" name="Google Shape;1293;p74"/>
          <p:cNvCxnSpPr>
            <a:stCxn id="1279" idx="3"/>
            <a:endCxn id="129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74"/>
          <p:cNvCxnSpPr>
            <a:stCxn id="1291" idx="5"/>
            <a:endCxn id="129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7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7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7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7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9" name="Google Shape;1299;p7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0" name="Google Shape;1300;p7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1" name="Google Shape;1301;p7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2" name="Google Shape;1302;p7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7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7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7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7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1" name="Google Shape;1311;p75"/>
          <p:cNvCxnSpPr>
            <a:stCxn id="1312" idx="1"/>
            <a:endCxn id="131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75"/>
          <p:cNvCxnSpPr>
            <a:stCxn id="1313" idx="1"/>
            <a:endCxn id="131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75"/>
          <p:cNvCxnSpPr>
            <a:stCxn id="1317" idx="3"/>
            <a:endCxn id="131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75"/>
          <p:cNvCxnSpPr>
            <a:stCxn id="1319" idx="2"/>
            <a:endCxn id="131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75"/>
          <p:cNvCxnSpPr>
            <a:stCxn id="1321" idx="2"/>
            <a:endCxn id="131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75"/>
          <p:cNvCxnSpPr>
            <a:stCxn id="1317" idx="2"/>
            <a:endCxn id="132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9" name="Google Shape;1319;p7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4" name="Google Shape;1324;p7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7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5" name="Google Shape;1325;p7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3" name="Google Shape;1313;p7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1" name="Google Shape;1321;p7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2" name="Google Shape;1312;p7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6" name="Google Shape;1326;p7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7" name="Google Shape;1317;p7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27" name="Google Shape;1327;p75"/>
          <p:cNvCxnSpPr>
            <a:stCxn id="1313" idx="3"/>
            <a:endCxn id="132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75"/>
          <p:cNvCxnSpPr>
            <a:stCxn id="1325" idx="5"/>
            <a:endCxn id="132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7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7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7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2" name="Google Shape;1332;p7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7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7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5" name="Google Shape;1335;p7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7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7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8" name="Google Shape;1338;p7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9" name="Google Shape;1339;p7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0" name="Google Shape;1340;p7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5" name="Google Shape;1345;p76"/>
          <p:cNvCxnSpPr>
            <a:stCxn id="1346" idx="1"/>
            <a:endCxn id="134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76"/>
          <p:cNvCxnSpPr>
            <a:stCxn id="1347" idx="1"/>
            <a:endCxn id="134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76"/>
          <p:cNvCxnSpPr>
            <a:stCxn id="1351" idx="3"/>
            <a:endCxn id="134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76"/>
          <p:cNvCxnSpPr>
            <a:stCxn id="1353" idx="2"/>
            <a:endCxn id="134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76"/>
          <p:cNvCxnSpPr>
            <a:stCxn id="1355" idx="2"/>
            <a:endCxn id="134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76"/>
          <p:cNvCxnSpPr>
            <a:stCxn id="1351" idx="2"/>
            <a:endCxn id="135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7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8" name="Google Shape;1358;p7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9" name="Google Shape;1349;p7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9" name="Google Shape;1359;p7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7" name="Google Shape;1347;p7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5" name="Google Shape;1355;p7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6" name="Google Shape;1346;p7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0" name="Google Shape;1360;p7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1" name="Google Shape;1351;p7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61" name="Google Shape;1361;p76"/>
          <p:cNvCxnSpPr>
            <a:stCxn id="1347" idx="3"/>
            <a:endCxn id="136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76"/>
          <p:cNvCxnSpPr>
            <a:stCxn id="1359" idx="5"/>
            <a:endCxn id="136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7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7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5" name="Google Shape;1365;p7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6" name="Google Shape;1366;p7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7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8" name="Google Shape;1368;p7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9" name="Google Shape;1369;p7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0" name="Google Shape;1370;p7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7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2" name="Google Shape;1372;p7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3" name="Google Shape;1373;p7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7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9" name="Google Shape;1379;p77"/>
          <p:cNvCxnSpPr>
            <a:stCxn id="1380" idx="1"/>
            <a:endCxn id="138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77"/>
          <p:cNvCxnSpPr>
            <a:stCxn id="1381" idx="1"/>
            <a:endCxn id="138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77"/>
          <p:cNvCxnSpPr>
            <a:stCxn id="1385" idx="3"/>
            <a:endCxn id="138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77"/>
          <p:cNvCxnSpPr>
            <a:stCxn id="1387" idx="2"/>
            <a:endCxn id="138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77"/>
          <p:cNvCxnSpPr>
            <a:stCxn id="1389" idx="2"/>
            <a:endCxn id="138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77"/>
          <p:cNvCxnSpPr>
            <a:stCxn id="1385" idx="2"/>
            <a:endCxn id="138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7" name="Google Shape;1387;p7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2" name="Google Shape;1392;p7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3" name="Google Shape;1383;p7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3" name="Google Shape;1393;p7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1" name="Google Shape;1381;p7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9" name="Google Shape;1389;p7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0" name="Google Shape;1380;p7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4" name="Google Shape;1394;p7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5" name="Google Shape;1385;p7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95" name="Google Shape;1395;p77"/>
          <p:cNvCxnSpPr>
            <a:stCxn id="1381" idx="3"/>
            <a:endCxn id="139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77"/>
          <p:cNvCxnSpPr>
            <a:stCxn id="1393" idx="5"/>
            <a:endCxn id="139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7" name="Google Shape;1397;p7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7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9" name="Google Shape;1399;p7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0" name="Google Shape;1400;p7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1" name="Google Shape;1401;p7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2" name="Google Shape;1402;p7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3" name="Google Shape;1403;p7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4" name="Google Shape;1404;p7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5" name="Google Shape;1405;p7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6" name="Google Shape;1406;p7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7" name="Google Shape;1407;p7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7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7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4" name="Google Shape;1414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5" name="Google Shape;1415;p78"/>
          <p:cNvCxnSpPr>
            <a:stCxn id="1416" idx="1"/>
            <a:endCxn id="141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78"/>
          <p:cNvCxnSpPr>
            <a:stCxn id="1417" idx="1"/>
            <a:endCxn id="141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78"/>
          <p:cNvCxnSpPr>
            <a:stCxn id="1421" idx="3"/>
            <a:endCxn id="141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78"/>
          <p:cNvCxnSpPr>
            <a:stCxn id="1423" idx="2"/>
            <a:endCxn id="141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78"/>
          <p:cNvCxnSpPr>
            <a:stCxn id="1425" idx="2"/>
            <a:endCxn id="141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78"/>
          <p:cNvCxnSpPr>
            <a:stCxn id="1421" idx="2"/>
            <a:endCxn id="142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Google Shape;1423;p7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7" name="Google Shape;1427;p7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9" name="Google Shape;1419;p7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8" name="Google Shape;1428;p7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7" name="Google Shape;1417;p7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5" name="Google Shape;1425;p7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6" name="Google Shape;1416;p7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9" name="Google Shape;1429;p7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1" name="Google Shape;1421;p7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30" name="Google Shape;1430;p78"/>
          <p:cNvCxnSpPr>
            <a:stCxn id="1417" idx="3"/>
            <a:endCxn id="142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78"/>
          <p:cNvCxnSpPr>
            <a:stCxn id="1428" idx="5"/>
            <a:endCxn id="142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7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3" name="Google Shape;1433;p7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4" name="Google Shape;1434;p7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5" name="Google Shape;1435;p7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6" name="Google Shape;1436;p7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7" name="Google Shape;1437;p7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8" name="Google Shape;1438;p7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9" name="Google Shape;1439;p7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0" name="Google Shape;1440;p7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7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7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7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8" name="Google Shape;1448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9" name="Google Shape;1449;p79"/>
          <p:cNvCxnSpPr>
            <a:stCxn id="1450" idx="1"/>
            <a:endCxn id="145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79"/>
          <p:cNvCxnSpPr>
            <a:stCxn id="1451" idx="1"/>
            <a:endCxn id="145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79"/>
          <p:cNvCxnSpPr>
            <a:stCxn id="1455" idx="3"/>
            <a:endCxn id="145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79"/>
          <p:cNvCxnSpPr>
            <a:stCxn id="1457" idx="2"/>
            <a:endCxn id="145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79"/>
          <p:cNvCxnSpPr>
            <a:stCxn id="1459" idx="2"/>
            <a:endCxn id="145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79"/>
          <p:cNvCxnSpPr>
            <a:stCxn id="1455" idx="2"/>
            <a:endCxn id="145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7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1" name="Google Shape;1461;p7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3" name="Google Shape;1453;p7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2" name="Google Shape;1462;p7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1" name="Google Shape;1451;p7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9" name="Google Shape;1459;p7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0" name="Google Shape;1450;p7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3" name="Google Shape;1463;p7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5" name="Google Shape;1455;p7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64" name="Google Shape;1464;p79"/>
          <p:cNvCxnSpPr>
            <a:stCxn id="1451" idx="3"/>
            <a:endCxn id="146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79"/>
          <p:cNvCxnSpPr>
            <a:stCxn id="1462" idx="5"/>
            <a:endCxn id="146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7" name="Google Shape;1467;p7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8" name="Google Shape;1468;p7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9" name="Google Shape;1469;p7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7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7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7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7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7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7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7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2" name="Google Shape;1482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3" name="Google Shape;1483;p80"/>
          <p:cNvCxnSpPr>
            <a:stCxn id="1484" idx="1"/>
            <a:endCxn id="148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80"/>
          <p:cNvCxnSpPr>
            <a:stCxn id="1485" idx="1"/>
            <a:endCxn id="148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80"/>
          <p:cNvCxnSpPr>
            <a:stCxn id="1489" idx="3"/>
            <a:endCxn id="148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80"/>
          <p:cNvCxnSpPr>
            <a:stCxn id="1491" idx="2"/>
            <a:endCxn id="148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0"/>
          <p:cNvCxnSpPr>
            <a:stCxn id="1493" idx="2"/>
            <a:endCxn id="148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80"/>
          <p:cNvCxnSpPr>
            <a:stCxn id="1489" idx="2"/>
            <a:endCxn id="149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8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5" name="Google Shape;1495;p8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8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6" name="Google Shape;1496;p8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5" name="Google Shape;1485;p8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3" name="Google Shape;1493;p8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4" name="Google Shape;1484;p8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7" name="Google Shape;1497;p8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9" name="Google Shape;1489;p8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98" name="Google Shape;1498;p80"/>
          <p:cNvCxnSpPr>
            <a:stCxn id="1485" idx="3"/>
            <a:endCxn id="149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80"/>
          <p:cNvCxnSpPr>
            <a:stCxn id="1496" idx="5"/>
            <a:endCxn id="149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Google Shape;1500;p8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1" name="Google Shape;1501;p8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2" name="Google Shape;1502;p8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3" name="Google Shape;1503;p8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4" name="Google Shape;1504;p8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5" name="Google Shape;1505;p8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6" name="Google Shape;1506;p8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7" name="Google Shape;1507;p8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8" name="Google Shape;1508;p8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9" name="Google Shape;1509;p8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8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6" name="Google Shape;1516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7" name="Google Shape;1517;p81"/>
          <p:cNvCxnSpPr>
            <a:stCxn id="1518" idx="1"/>
            <a:endCxn id="151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81"/>
          <p:cNvCxnSpPr>
            <a:stCxn id="1519" idx="1"/>
            <a:endCxn id="152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1"/>
          <p:cNvCxnSpPr>
            <a:stCxn id="1523" idx="3"/>
            <a:endCxn id="151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1"/>
          <p:cNvCxnSpPr>
            <a:stCxn id="1525" idx="2"/>
            <a:endCxn id="152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81"/>
          <p:cNvCxnSpPr>
            <a:stCxn id="1527" idx="2"/>
            <a:endCxn id="152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1"/>
          <p:cNvCxnSpPr>
            <a:stCxn id="1523" idx="2"/>
            <a:endCxn id="152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8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9" name="Google Shape;1529;p8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1" name="Google Shape;1521;p8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0" name="Google Shape;1530;p8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9" name="Google Shape;1519;p8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7" name="Google Shape;1527;p8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8" name="Google Shape;1518;p8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1" name="Google Shape;1531;p8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3" name="Google Shape;1523;p8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32" name="Google Shape;1532;p81"/>
          <p:cNvCxnSpPr>
            <a:stCxn id="1519" idx="3"/>
            <a:endCxn id="153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81"/>
          <p:cNvCxnSpPr>
            <a:stCxn id="1530" idx="5"/>
            <a:endCxn id="153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5" name="Google Shape;1535;p8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6" name="Google Shape;1536;p8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7" name="Google Shape;1537;p8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8" name="Google Shape;1538;p8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8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0" name="Google Shape;1540;p8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1" name="Google Shape;1541;p8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2" name="Google Shape;1542;p8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3" name="Google Shape;1543;p8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4" name="Google Shape;1544;p8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8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0" name="Google Shape;1550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1" name="Google Shape;1551;p82"/>
          <p:cNvCxnSpPr>
            <a:stCxn id="1552" idx="1"/>
            <a:endCxn id="155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82"/>
          <p:cNvCxnSpPr>
            <a:stCxn id="1553" idx="1"/>
            <a:endCxn id="155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82"/>
          <p:cNvCxnSpPr>
            <a:stCxn id="1557" idx="3"/>
            <a:endCxn id="155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82"/>
          <p:cNvCxnSpPr>
            <a:stCxn id="1559" idx="2"/>
            <a:endCxn id="155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82"/>
          <p:cNvCxnSpPr>
            <a:stCxn id="1561" idx="2"/>
            <a:endCxn id="155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82"/>
          <p:cNvCxnSpPr>
            <a:stCxn id="1557" idx="2"/>
            <a:endCxn id="156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8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3" name="Google Shape;1563;p8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8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4" name="Google Shape;1564;p8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53" name="Google Shape;1553;p8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1" name="Google Shape;1561;p8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52" name="Google Shape;1552;p8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5" name="Google Shape;1565;p8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57" name="Google Shape;1557;p8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66" name="Google Shape;1566;p82"/>
          <p:cNvCxnSpPr>
            <a:stCxn id="1553" idx="3"/>
            <a:endCxn id="156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82"/>
          <p:cNvCxnSpPr>
            <a:stCxn id="1564" idx="5"/>
            <a:endCxn id="156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8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8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0" name="Google Shape;1570;p8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1" name="Google Shape;1571;p8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8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3" name="Google Shape;1573;p8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4" name="Google Shape;1574;p8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5" name="Google Shape;1575;p8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6" name="Google Shape;1576;p8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7" name="Google Shape;1577;p8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8" name="Google Shape;1578;p8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8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4" name="Google Shape;1584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5" name="Google Shape;1585;p83"/>
          <p:cNvCxnSpPr>
            <a:stCxn id="1586" idx="1"/>
            <a:endCxn id="158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83"/>
          <p:cNvCxnSpPr>
            <a:stCxn id="1587" idx="1"/>
            <a:endCxn id="158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83"/>
          <p:cNvCxnSpPr>
            <a:stCxn id="1591" idx="3"/>
            <a:endCxn id="158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3"/>
          <p:cNvCxnSpPr>
            <a:stCxn id="1593" idx="2"/>
            <a:endCxn id="158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3"/>
          <p:cNvCxnSpPr>
            <a:stCxn id="1595" idx="2"/>
            <a:endCxn id="158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83"/>
          <p:cNvCxnSpPr>
            <a:stCxn id="1591" idx="2"/>
            <a:endCxn id="159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3" name="Google Shape;1593;p8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7" name="Google Shape;1597;p8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9" name="Google Shape;1589;p8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8" name="Google Shape;1598;p8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7" name="Google Shape;1587;p8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5" name="Google Shape;1595;p8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6" name="Google Shape;1586;p8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9" name="Google Shape;1599;p8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1" name="Google Shape;1591;p8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00" name="Google Shape;1600;p83"/>
          <p:cNvCxnSpPr>
            <a:stCxn id="1587" idx="3"/>
            <a:endCxn id="159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83"/>
          <p:cNvCxnSpPr>
            <a:stCxn id="1598" idx="5"/>
            <a:endCxn id="159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8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3" name="Google Shape;1603;p8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4" name="Google Shape;1604;p8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5" name="Google Shape;1605;p8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6" name="Google Shape;1606;p8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7" name="Google Shape;1607;p8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8" name="Google Shape;1608;p8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9" name="Google Shape;1609;p8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8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1" name="Google Shape;1611;p8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8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28" name="Google Shape;228;p30"/>
          <p:cNvCxnSpPr>
            <a:stCxn id="229" idx="0"/>
            <a:endCxn id="230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30"/>
          <p:cNvCxnSpPr>
            <a:stCxn id="232" idx="1"/>
            <a:endCxn id="233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4" name="Google Shape;234;p30"/>
          <p:cNvCxnSpPr>
            <a:stCxn id="233" idx="0"/>
            <a:endCxn id="230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0"/>
          <p:cNvCxnSpPr>
            <a:stCxn id="236" idx="4"/>
            <a:endCxn id="237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30"/>
          <p:cNvCxnSpPr>
            <a:stCxn id="239" idx="2"/>
            <a:endCxn id="230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>
            <a:stCxn id="236" idx="0"/>
            <a:endCxn id="239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9" name="Google Shape;229;p30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2" name="Google Shape;242;p30"/>
          <p:cNvCxnSpPr>
            <a:stCxn id="233" idx="3"/>
            <a:endCxn id="241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4" name="Google Shape;244;p30"/>
          <p:cNvCxnSpPr>
            <a:stCxn id="229" idx="3"/>
            <a:endCxn id="243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5" name="Google Shape;245;p30"/>
          <p:cNvCxnSpPr>
            <a:stCxn id="229" idx="5"/>
            <a:endCxn id="241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6" name="Google Shape;246;p30"/>
          <p:cNvCxnSpPr>
            <a:stCxn id="237" idx="4"/>
            <a:endCxn id="232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1  3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8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8" name="Google Shape;1618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9" name="Google Shape;1619;p84"/>
          <p:cNvCxnSpPr>
            <a:stCxn id="1620" idx="1"/>
            <a:endCxn id="162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84"/>
          <p:cNvCxnSpPr>
            <a:stCxn id="1621" idx="1"/>
            <a:endCxn id="162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84"/>
          <p:cNvCxnSpPr>
            <a:stCxn id="1625" idx="3"/>
            <a:endCxn id="162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84"/>
          <p:cNvCxnSpPr>
            <a:stCxn id="1627" idx="2"/>
            <a:endCxn id="162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84"/>
          <p:cNvCxnSpPr>
            <a:stCxn id="1629" idx="2"/>
            <a:endCxn id="162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4"/>
          <p:cNvCxnSpPr>
            <a:stCxn id="1625" idx="2"/>
            <a:endCxn id="162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8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1" name="Google Shape;1631;p8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3" name="Google Shape;1623;p8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2" name="Google Shape;1632;p8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1" name="Google Shape;1621;p8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9" name="Google Shape;1629;p8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0" name="Google Shape;1620;p8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3" name="Google Shape;1633;p8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5" name="Google Shape;1625;p8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34" name="Google Shape;1634;p84"/>
          <p:cNvCxnSpPr>
            <a:stCxn id="1621" idx="3"/>
            <a:endCxn id="163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4"/>
          <p:cNvCxnSpPr>
            <a:stCxn id="1632" idx="5"/>
            <a:endCxn id="163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7" name="Google Shape;1637;p8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8" name="Google Shape;1638;p8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9" name="Google Shape;1639;p8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0" name="Google Shape;1640;p8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1" name="Google Shape;1641;p8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2" name="Google Shape;1642;p8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3" name="Google Shape;1643;p8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4" name="Google Shape;1644;p8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5" name="Google Shape;1645;p8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6" name="Google Shape;1646;p8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2" name="Google Shape;1652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3" name="Google Shape;1653;p85"/>
          <p:cNvCxnSpPr>
            <a:stCxn id="1654" idx="1"/>
            <a:endCxn id="165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85"/>
          <p:cNvCxnSpPr>
            <a:stCxn id="1655" idx="1"/>
            <a:endCxn id="165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Google Shape;1658;p85"/>
          <p:cNvCxnSpPr>
            <a:stCxn id="1659" idx="3"/>
            <a:endCxn id="165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85"/>
          <p:cNvCxnSpPr>
            <a:stCxn id="1661" idx="2"/>
            <a:endCxn id="165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85"/>
          <p:cNvCxnSpPr>
            <a:stCxn id="1663" idx="2"/>
            <a:endCxn id="165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85"/>
          <p:cNvCxnSpPr>
            <a:stCxn id="1659" idx="2"/>
            <a:endCxn id="166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1" name="Google Shape;1661;p8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5" name="Google Shape;1665;p8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7" name="Google Shape;1657;p8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6" name="Google Shape;1666;p8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55" name="Google Shape;1655;p8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3" name="Google Shape;1663;p8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54" name="Google Shape;1654;p8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7" name="Google Shape;1667;p8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59" name="Google Shape;1659;p8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68" name="Google Shape;1668;p85"/>
          <p:cNvCxnSpPr>
            <a:stCxn id="1655" idx="3"/>
            <a:endCxn id="166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85"/>
          <p:cNvCxnSpPr>
            <a:stCxn id="1666" idx="5"/>
            <a:endCxn id="166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0" name="Google Shape;1670;p8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1" name="Google Shape;1671;p8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2" name="Google Shape;1672;p8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3" name="Google Shape;1673;p8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4" name="Google Shape;1674;p8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5" name="Google Shape;1675;p8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6" name="Google Shape;1676;p8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7" name="Google Shape;1677;p8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8" name="Google Shape;1678;p8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9" name="Google Shape;1679;p8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8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6" name="Google Shape;1686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7" name="Google Shape;1687;p86"/>
          <p:cNvCxnSpPr>
            <a:stCxn id="1688" idx="1"/>
            <a:endCxn id="168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86"/>
          <p:cNvCxnSpPr>
            <a:stCxn id="1689" idx="1"/>
            <a:endCxn id="169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86"/>
          <p:cNvCxnSpPr>
            <a:stCxn id="1693" idx="3"/>
            <a:endCxn id="168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86"/>
          <p:cNvCxnSpPr>
            <a:stCxn id="1695" idx="2"/>
            <a:endCxn id="169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86"/>
          <p:cNvCxnSpPr>
            <a:stCxn id="1697" idx="2"/>
            <a:endCxn id="169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86"/>
          <p:cNvCxnSpPr>
            <a:stCxn id="1693" idx="2"/>
            <a:endCxn id="169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8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9" name="Google Shape;1699;p8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1" name="Google Shape;1691;p8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0" name="Google Shape;1700;p8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89" name="Google Shape;1689;p8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7" name="Google Shape;1697;p8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88" name="Google Shape;1688;p8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1" name="Google Shape;1701;p8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3" name="Google Shape;1693;p8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02" name="Google Shape;1702;p86"/>
          <p:cNvCxnSpPr>
            <a:stCxn id="1689" idx="3"/>
            <a:endCxn id="170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86"/>
          <p:cNvCxnSpPr>
            <a:stCxn id="1700" idx="5"/>
            <a:endCxn id="170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8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5" name="Google Shape;1705;p8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6" name="Google Shape;1706;p8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7" name="Google Shape;1707;p8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8" name="Google Shape;1708;p8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9" name="Google Shape;1709;p8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0" name="Google Shape;1710;p8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1" name="Google Shape;1711;p8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2" name="Google Shape;1712;p8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3" name="Google Shape;1713;p8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8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8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0" name="Google Shape;1720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1" name="Google Shape;1721;p87"/>
          <p:cNvCxnSpPr>
            <a:stCxn id="1722" idx="1"/>
            <a:endCxn id="172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4" name="Google Shape;1724;p87"/>
          <p:cNvCxnSpPr>
            <a:stCxn id="1723" idx="1"/>
            <a:endCxn id="172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87"/>
          <p:cNvCxnSpPr>
            <a:stCxn id="1727" idx="3"/>
            <a:endCxn id="172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87"/>
          <p:cNvCxnSpPr>
            <a:stCxn id="1729" idx="2"/>
            <a:endCxn id="172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87"/>
          <p:cNvCxnSpPr>
            <a:stCxn id="1731" idx="2"/>
            <a:endCxn id="172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87"/>
          <p:cNvCxnSpPr>
            <a:stCxn id="1727" idx="2"/>
            <a:endCxn id="173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9" name="Google Shape;1729;p8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3" name="Google Shape;1733;p8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5" name="Google Shape;1725;p8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4" name="Google Shape;1734;p8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23" name="Google Shape;1723;p8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1" name="Google Shape;1731;p8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22" name="Google Shape;1722;p8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5" name="Google Shape;1735;p8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27" name="Google Shape;1727;p8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36" name="Google Shape;1736;p87"/>
          <p:cNvCxnSpPr>
            <a:stCxn id="1723" idx="3"/>
            <a:endCxn id="173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87"/>
          <p:cNvCxnSpPr>
            <a:stCxn id="1734" idx="5"/>
            <a:endCxn id="173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8" name="Google Shape;1738;p8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9" name="Google Shape;1739;p8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0" name="Google Shape;1740;p8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1" name="Google Shape;1741;p8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2" name="Google Shape;1742;p8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3" name="Google Shape;1743;p8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4" name="Google Shape;1744;p8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5" name="Google Shape;1745;p8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6" name="Google Shape;1746;p8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7" name="Google Shape;1747;p8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8" name="Google Shape;1748;p8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8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4" name="Google Shape;1754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5" name="Google Shape;1755;p88"/>
          <p:cNvCxnSpPr>
            <a:stCxn id="1756" idx="1"/>
            <a:endCxn id="175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88"/>
          <p:cNvCxnSpPr>
            <a:stCxn id="1757" idx="1"/>
            <a:endCxn id="175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88"/>
          <p:cNvCxnSpPr>
            <a:stCxn id="1761" idx="3"/>
            <a:endCxn id="175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88"/>
          <p:cNvCxnSpPr>
            <a:stCxn id="1763" idx="2"/>
            <a:endCxn id="175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88"/>
          <p:cNvCxnSpPr>
            <a:stCxn id="1765" idx="2"/>
            <a:endCxn id="175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88"/>
          <p:cNvCxnSpPr>
            <a:stCxn id="1761" idx="2"/>
            <a:endCxn id="176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3" name="Google Shape;1763;p8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7" name="Google Shape;1767;p8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9" name="Google Shape;1759;p8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8" name="Google Shape;1768;p8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57" name="Google Shape;1757;p8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5" name="Google Shape;1765;p8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56" name="Google Shape;1756;p8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9" name="Google Shape;1769;p8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1" name="Google Shape;1761;p8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70" name="Google Shape;1770;p88"/>
          <p:cNvCxnSpPr>
            <a:stCxn id="1757" idx="3"/>
            <a:endCxn id="176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88"/>
          <p:cNvCxnSpPr>
            <a:stCxn id="1768" idx="5"/>
            <a:endCxn id="176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8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3" name="Google Shape;1773;p8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4" name="Google Shape;1774;p8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5" name="Google Shape;1775;p8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6" name="Google Shape;1776;p8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7" name="Google Shape;1777;p8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8" name="Google Shape;1778;p8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9" name="Google Shape;1779;p8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0" name="Google Shape;1780;p8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1" name="Google Shape;1781;p8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2" name="Google Shape;1782;p8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8" name="Google Shape;1788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9" name="Google Shape;1789;p89"/>
          <p:cNvCxnSpPr>
            <a:stCxn id="1790" idx="1"/>
            <a:endCxn id="179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89"/>
          <p:cNvCxnSpPr>
            <a:stCxn id="1791" idx="1"/>
            <a:endCxn id="179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89"/>
          <p:cNvCxnSpPr>
            <a:stCxn id="1795" idx="3"/>
            <a:endCxn id="179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89"/>
          <p:cNvCxnSpPr>
            <a:stCxn id="1797" idx="2"/>
            <a:endCxn id="179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89"/>
          <p:cNvCxnSpPr>
            <a:stCxn id="1799" idx="2"/>
            <a:endCxn id="179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89"/>
          <p:cNvCxnSpPr>
            <a:stCxn id="1795" idx="2"/>
            <a:endCxn id="179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Google Shape;1797;p8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01" name="Google Shape;1801;p8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3" name="Google Shape;1793;p8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02" name="Google Shape;1802;p8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1" name="Google Shape;1791;p8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9" name="Google Shape;1799;p8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0" name="Google Shape;1790;p8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03" name="Google Shape;1803;p8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5" name="Google Shape;1795;p8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04" name="Google Shape;1804;p89"/>
          <p:cNvCxnSpPr>
            <a:stCxn id="1791" idx="3"/>
            <a:endCxn id="180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89"/>
          <p:cNvCxnSpPr>
            <a:stCxn id="1802" idx="5"/>
            <a:endCxn id="180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8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7" name="Google Shape;1807;p8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8" name="Google Shape;1808;p8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9" name="Google Shape;1809;p8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0" name="Google Shape;1810;p8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1" name="Google Shape;1811;p8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8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8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4" name="Google Shape;1814;p8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8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6" name="Google Shape;1816;p8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9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2" name="Google Shape;1822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3" name="Google Shape;1823;p90"/>
          <p:cNvCxnSpPr>
            <a:stCxn id="1824" idx="1"/>
            <a:endCxn id="182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6" name="Google Shape;1826;p90"/>
          <p:cNvCxnSpPr>
            <a:stCxn id="1825" idx="1"/>
            <a:endCxn id="182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90"/>
          <p:cNvCxnSpPr>
            <a:stCxn id="1829" idx="3"/>
            <a:endCxn id="182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90"/>
          <p:cNvCxnSpPr>
            <a:stCxn id="1831" idx="2"/>
            <a:endCxn id="182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90"/>
          <p:cNvCxnSpPr>
            <a:stCxn id="1833" idx="2"/>
            <a:endCxn id="182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90"/>
          <p:cNvCxnSpPr>
            <a:stCxn id="1829" idx="2"/>
            <a:endCxn id="183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1" name="Google Shape;1831;p9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35" name="Google Shape;1835;p9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7" name="Google Shape;1827;p9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36" name="Google Shape;1836;p9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25" name="Google Shape;1825;p9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33" name="Google Shape;1833;p9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24" name="Google Shape;1824;p9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37" name="Google Shape;1837;p9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29" name="Google Shape;1829;p9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38" name="Google Shape;1838;p90"/>
          <p:cNvCxnSpPr>
            <a:stCxn id="1825" idx="3"/>
            <a:endCxn id="183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90"/>
          <p:cNvCxnSpPr>
            <a:stCxn id="1836" idx="5"/>
            <a:endCxn id="183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0" name="Google Shape;1840;p9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1" name="Google Shape;1841;p9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2" name="Google Shape;1842;p9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3" name="Google Shape;1843;p9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4" name="Google Shape;1844;p9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5" name="Google Shape;1845;p9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6" name="Google Shape;1846;p9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7" name="Google Shape;1847;p9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8" name="Google Shape;1848;p9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9" name="Google Shape;1849;p9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9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9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6" name="Google Shape;1856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7" name="Google Shape;1857;p91"/>
          <p:cNvCxnSpPr>
            <a:stCxn id="1858" idx="1"/>
            <a:endCxn id="185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91"/>
          <p:cNvCxnSpPr>
            <a:stCxn id="1859" idx="1"/>
            <a:endCxn id="186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91"/>
          <p:cNvCxnSpPr>
            <a:stCxn id="1863" idx="3"/>
            <a:endCxn id="185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91"/>
          <p:cNvCxnSpPr>
            <a:stCxn id="1865" idx="2"/>
            <a:endCxn id="186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91"/>
          <p:cNvCxnSpPr>
            <a:stCxn id="1867" idx="2"/>
            <a:endCxn id="186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91"/>
          <p:cNvCxnSpPr>
            <a:stCxn id="1863" idx="2"/>
            <a:endCxn id="186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9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69" name="Google Shape;1869;p9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1" name="Google Shape;1861;p9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70" name="Google Shape;1870;p9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59" name="Google Shape;1859;p9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67" name="Google Shape;1867;p9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58" name="Google Shape;1858;p9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71" name="Google Shape;1871;p9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63" name="Google Shape;1863;p9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72" name="Google Shape;1872;p91"/>
          <p:cNvCxnSpPr>
            <a:stCxn id="1859" idx="3"/>
            <a:endCxn id="187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91"/>
          <p:cNvCxnSpPr>
            <a:stCxn id="1870" idx="5"/>
            <a:endCxn id="187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9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5" name="Google Shape;1875;p9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6" name="Google Shape;1876;p9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7" name="Google Shape;1877;p9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8" name="Google Shape;1878;p9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9" name="Google Shape;1879;p9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0" name="Google Shape;1880;p9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1" name="Google Shape;1881;p9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2" name="Google Shape;1882;p9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3" name="Google Shape;1883;p9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4" name="Google Shape;1884;p9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0" name="Google Shape;1890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1" name="Google Shape;1891;p92"/>
          <p:cNvCxnSpPr>
            <a:stCxn id="1892" idx="1"/>
            <a:endCxn id="189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92"/>
          <p:cNvCxnSpPr>
            <a:stCxn id="1893" idx="1"/>
            <a:endCxn id="189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92"/>
          <p:cNvCxnSpPr>
            <a:stCxn id="1897" idx="3"/>
            <a:endCxn id="189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8" name="Google Shape;1898;p92"/>
          <p:cNvCxnSpPr>
            <a:stCxn id="1899" idx="2"/>
            <a:endCxn id="189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0" name="Google Shape;1900;p92"/>
          <p:cNvCxnSpPr>
            <a:stCxn id="1901" idx="2"/>
            <a:endCxn id="189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2" name="Google Shape;1902;p92"/>
          <p:cNvCxnSpPr>
            <a:stCxn id="1897" idx="2"/>
            <a:endCxn id="190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9" name="Google Shape;1899;p9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03" name="Google Shape;1903;p9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5" name="Google Shape;1895;p9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04" name="Google Shape;1904;p9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93" name="Google Shape;1893;p9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01" name="Google Shape;1901;p9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92" name="Google Shape;1892;p9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05" name="Google Shape;1905;p9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97" name="Google Shape;1897;p9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906" name="Google Shape;1906;p92"/>
          <p:cNvCxnSpPr>
            <a:stCxn id="1893" idx="3"/>
            <a:endCxn id="190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92"/>
          <p:cNvCxnSpPr>
            <a:stCxn id="1904" idx="5"/>
            <a:endCxn id="190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9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9" name="Google Shape;1909;p9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0" name="Google Shape;1910;p9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1" name="Google Shape;1911;p9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2" name="Google Shape;1912;p9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3" name="Google Shape;1913;p9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4" name="Google Shape;1914;p9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5" name="Google Shape;1915;p9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6" name="Google Shape;1916;p9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7" name="Google Shape;1917;p9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8" name="Google Shape;1918;p9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9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4" name="Google Shape;1924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5" name="Google Shape;1925;p93"/>
          <p:cNvCxnSpPr>
            <a:stCxn id="1926" idx="1"/>
            <a:endCxn id="192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93"/>
          <p:cNvCxnSpPr>
            <a:stCxn id="1927" idx="1"/>
            <a:endCxn id="192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93"/>
          <p:cNvCxnSpPr>
            <a:stCxn id="1931" idx="3"/>
            <a:endCxn id="192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93"/>
          <p:cNvCxnSpPr>
            <a:stCxn id="1933" idx="2"/>
            <a:endCxn id="192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93"/>
          <p:cNvCxnSpPr>
            <a:stCxn id="1935" idx="2"/>
            <a:endCxn id="192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93"/>
          <p:cNvCxnSpPr>
            <a:stCxn id="1931" idx="2"/>
            <a:endCxn id="193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9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7" name="Google Shape;1937;p9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9" name="Google Shape;1929;p9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8" name="Google Shape;1938;p9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27" name="Google Shape;1927;p9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5" name="Google Shape;1935;p9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26" name="Google Shape;1926;p9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9" name="Google Shape;1939;p9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1" name="Google Shape;1931;p9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940" name="Google Shape;1940;p93"/>
          <p:cNvCxnSpPr>
            <a:stCxn id="1927" idx="3"/>
            <a:endCxn id="193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93"/>
          <p:cNvCxnSpPr>
            <a:stCxn id="1938" idx="5"/>
            <a:endCxn id="193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2" name="Google Shape;1942;p9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3" name="Google Shape;1943;p9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4" name="Google Shape;1944;p9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5" name="Google Shape;1945;p9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6" name="Google Shape;1946;p9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7" name="Google Shape;1947;p9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8" name="Google Shape;1948;p9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9" name="Google Shape;1949;p9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0" name="Google Shape;1950;p9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1" name="Google Shape;1951;p9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2" name="Google Shape;1952;p9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55" name="Google Shape;255;p31"/>
          <p:cNvCxnSpPr>
            <a:stCxn id="256" idx="0"/>
            <a:endCxn id="257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31"/>
          <p:cNvCxnSpPr>
            <a:stCxn id="259" idx="1"/>
            <a:endCxn id="260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1" name="Google Shape;261;p31"/>
          <p:cNvCxnSpPr>
            <a:stCxn id="260" idx="0"/>
            <a:endCxn id="257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31"/>
          <p:cNvCxnSpPr>
            <a:stCxn id="263" idx="4"/>
            <a:endCxn id="264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5" name="Google Shape;265;p31"/>
          <p:cNvCxnSpPr>
            <a:stCxn id="266" idx="2"/>
            <a:endCxn id="257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1"/>
          <p:cNvCxnSpPr>
            <a:stCxn id="263" idx="0"/>
            <a:endCxn id="266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9" name="Google Shape;269;p31"/>
          <p:cNvCxnSpPr>
            <a:stCxn id="260" idx="3"/>
            <a:endCxn id="268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1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71" name="Google Shape;271;p31"/>
          <p:cNvCxnSpPr>
            <a:stCxn id="256" idx="3"/>
            <a:endCxn id="270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2" name="Google Shape;272;p31"/>
          <p:cNvCxnSpPr>
            <a:stCxn id="256" idx="5"/>
            <a:endCxn id="268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3" name="Google Shape;273;p31"/>
          <p:cNvCxnSpPr>
            <a:stCxn id="264" idx="4"/>
            <a:endCxn id="259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-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9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8" name="Google Shape;1958;p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9" name="Google Shape;1959;p94"/>
          <p:cNvCxnSpPr>
            <a:stCxn id="1960" idx="1"/>
            <a:endCxn id="196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94"/>
          <p:cNvCxnSpPr>
            <a:stCxn id="1961" idx="1"/>
            <a:endCxn id="196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94"/>
          <p:cNvCxnSpPr>
            <a:stCxn id="1965" idx="3"/>
            <a:endCxn id="196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94"/>
          <p:cNvCxnSpPr>
            <a:stCxn id="1967" idx="2"/>
            <a:endCxn id="196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94"/>
          <p:cNvCxnSpPr>
            <a:stCxn id="1969" idx="2"/>
            <a:endCxn id="196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94"/>
          <p:cNvCxnSpPr>
            <a:stCxn id="1965" idx="2"/>
            <a:endCxn id="196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9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1" name="Google Shape;1971;p9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3" name="Google Shape;1963;p9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2" name="Google Shape;1972;p9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61" name="Google Shape;1961;p9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69" name="Google Shape;1969;p9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60" name="Google Shape;1960;p9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3" name="Google Shape;1973;p9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65" name="Google Shape;1965;p9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974" name="Google Shape;1974;p94"/>
          <p:cNvCxnSpPr>
            <a:stCxn id="1961" idx="3"/>
            <a:endCxn id="197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94"/>
          <p:cNvCxnSpPr>
            <a:stCxn id="1972" idx="5"/>
            <a:endCxn id="197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9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7" name="Google Shape;1977;p9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8" name="Google Shape;1978;p9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9" name="Google Shape;1979;p9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0" name="Google Shape;1980;p9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1" name="Google Shape;1981;p9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2" name="Google Shape;1982;p9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3" name="Google Shape;1983;p9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4" name="Google Shape;1984;p9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5" name="Google Shape;1985;p9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6" name="Google Shape;1986;p9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9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2" name="Google Shape;1992;p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3" name="Google Shape;1993;p95"/>
          <p:cNvCxnSpPr>
            <a:stCxn id="1994" idx="1"/>
            <a:endCxn id="199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95"/>
          <p:cNvCxnSpPr>
            <a:stCxn id="1995" idx="1"/>
            <a:endCxn id="199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95"/>
          <p:cNvCxnSpPr>
            <a:stCxn id="1999" idx="3"/>
            <a:endCxn id="199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95"/>
          <p:cNvCxnSpPr>
            <a:stCxn id="2001" idx="2"/>
            <a:endCxn id="199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95"/>
          <p:cNvCxnSpPr>
            <a:stCxn id="2003" idx="2"/>
            <a:endCxn id="199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95"/>
          <p:cNvCxnSpPr>
            <a:stCxn id="1999" idx="2"/>
            <a:endCxn id="200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1" name="Google Shape;2001;p9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05" name="Google Shape;2005;p9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7" name="Google Shape;1997;p9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95" name="Google Shape;1995;p9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03" name="Google Shape;2003;p9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94" name="Google Shape;1994;p9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99" name="Google Shape;1999;p9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08" name="Google Shape;2008;p95"/>
          <p:cNvCxnSpPr>
            <a:stCxn id="1995" idx="3"/>
            <a:endCxn id="200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95"/>
          <p:cNvCxnSpPr>
            <a:stCxn id="2006" idx="5"/>
            <a:endCxn id="200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0" name="Google Shape;2010;p9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1" name="Google Shape;2011;p9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2" name="Google Shape;2012;p9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3" name="Google Shape;2013;p9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4" name="Google Shape;2014;p9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5" name="Google Shape;2015;p9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6" name="Google Shape;2016;p9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7" name="Google Shape;2017;p9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8" name="Google Shape;2018;p9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9" name="Google Shape;2019;p9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0" name="Google Shape;2020;p9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9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6" name="Google Shape;2026;p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7" name="Google Shape;2027;p96"/>
          <p:cNvCxnSpPr>
            <a:stCxn id="2028" idx="1"/>
            <a:endCxn id="202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96"/>
          <p:cNvCxnSpPr>
            <a:stCxn id="2029" idx="1"/>
            <a:endCxn id="203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96"/>
          <p:cNvCxnSpPr>
            <a:stCxn id="2033" idx="3"/>
            <a:endCxn id="202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96"/>
          <p:cNvCxnSpPr>
            <a:stCxn id="2035" idx="2"/>
            <a:endCxn id="203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96"/>
          <p:cNvCxnSpPr>
            <a:stCxn id="2037" idx="2"/>
            <a:endCxn id="203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96"/>
          <p:cNvCxnSpPr>
            <a:stCxn id="2033" idx="2"/>
            <a:endCxn id="203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5" name="Google Shape;2035;p9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9" name="Google Shape;2039;p9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40" name="Google Shape;2040;p9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7" name="Google Shape;2037;p9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41" name="Google Shape;2041;p9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42" name="Google Shape;2042;p96"/>
          <p:cNvCxnSpPr>
            <a:stCxn id="2029" idx="3"/>
            <a:endCxn id="204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96"/>
          <p:cNvCxnSpPr>
            <a:stCxn id="2040" idx="5"/>
            <a:endCxn id="204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4" name="Google Shape;2044;p9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5" name="Google Shape;2045;p9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6" name="Google Shape;2046;p9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7" name="Google Shape;2047;p9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8" name="Google Shape;2048;p9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9" name="Google Shape;2049;p9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0" name="Google Shape;2050;p9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1" name="Google Shape;2051;p9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2" name="Google Shape;2052;p9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3" name="Google Shape;2053;p9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4" name="Google Shape;2054;p9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9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0" name="Google Shape;2060;p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1" name="Google Shape;2061;p97"/>
          <p:cNvCxnSpPr>
            <a:stCxn id="2062" idx="1"/>
            <a:endCxn id="206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97"/>
          <p:cNvCxnSpPr>
            <a:stCxn id="2063" idx="1"/>
            <a:endCxn id="206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97"/>
          <p:cNvCxnSpPr>
            <a:stCxn id="2067" idx="3"/>
            <a:endCxn id="206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8" name="Google Shape;2068;p97"/>
          <p:cNvCxnSpPr>
            <a:stCxn id="2069" idx="2"/>
            <a:endCxn id="206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97"/>
          <p:cNvCxnSpPr>
            <a:stCxn id="2071" idx="2"/>
            <a:endCxn id="206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97"/>
          <p:cNvCxnSpPr>
            <a:stCxn id="2067" idx="2"/>
            <a:endCxn id="207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9" name="Google Shape;2069;p9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3" name="Google Shape;2073;p9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5" name="Google Shape;2065;p9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4" name="Google Shape;2074;p9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63" name="Google Shape;2063;p9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1" name="Google Shape;2071;p9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62" name="Google Shape;2062;p9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5" name="Google Shape;2075;p9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67" name="Google Shape;2067;p9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76" name="Google Shape;2076;p97"/>
          <p:cNvCxnSpPr>
            <a:stCxn id="2063" idx="3"/>
            <a:endCxn id="207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97"/>
          <p:cNvCxnSpPr>
            <a:stCxn id="2074" idx="5"/>
            <a:endCxn id="207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8" name="Google Shape;2078;p9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9" name="Google Shape;2079;p9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0" name="Google Shape;2080;p9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1" name="Google Shape;2081;p9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2" name="Google Shape;2082;p9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3" name="Google Shape;2083;p9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4" name="Google Shape;2084;p9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5" name="Google Shape;2085;p9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6" name="Google Shape;2086;p9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7" name="Google Shape;2087;p9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8" name="Google Shape;2088;p9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9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4" name="Google Shape;2094;p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5" name="Google Shape;2095;p98"/>
          <p:cNvCxnSpPr>
            <a:stCxn id="2096" idx="1"/>
            <a:endCxn id="209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98"/>
          <p:cNvCxnSpPr>
            <a:stCxn id="2097" idx="1"/>
            <a:endCxn id="209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98"/>
          <p:cNvCxnSpPr>
            <a:stCxn id="2101" idx="3"/>
            <a:endCxn id="209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98"/>
          <p:cNvCxnSpPr>
            <a:stCxn id="2103" idx="2"/>
            <a:endCxn id="209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98"/>
          <p:cNvCxnSpPr>
            <a:stCxn id="2105" idx="2"/>
            <a:endCxn id="209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98"/>
          <p:cNvCxnSpPr>
            <a:stCxn id="2101" idx="2"/>
            <a:endCxn id="210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Google Shape;2103;p9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7" name="Google Shape;2107;p9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9" name="Google Shape;2099;p9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8" name="Google Shape;2108;p9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97" name="Google Shape;2097;p9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5" name="Google Shape;2105;p9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96" name="Google Shape;2096;p9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9" name="Google Shape;2109;p9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1" name="Google Shape;2101;p9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10" name="Google Shape;2110;p98"/>
          <p:cNvCxnSpPr>
            <a:stCxn id="2097" idx="3"/>
            <a:endCxn id="210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98"/>
          <p:cNvCxnSpPr>
            <a:stCxn id="2108" idx="5"/>
            <a:endCxn id="210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9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3" name="Google Shape;2113;p9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4" name="Google Shape;2114;p9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5" name="Google Shape;2115;p9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6" name="Google Shape;2116;p9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7" name="Google Shape;2117;p9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8" name="Google Shape;2118;p9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9" name="Google Shape;2119;p9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0" name="Google Shape;2120;p9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1" name="Google Shape;2121;p9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2" name="Google Shape;2122;p9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9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8" name="Google Shape;2128;p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9" name="Google Shape;2129;p99"/>
          <p:cNvCxnSpPr>
            <a:stCxn id="2130" idx="1"/>
            <a:endCxn id="213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2" name="Google Shape;2132;p99"/>
          <p:cNvCxnSpPr>
            <a:stCxn id="2131" idx="1"/>
            <a:endCxn id="213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99"/>
          <p:cNvCxnSpPr>
            <a:stCxn id="2135" idx="3"/>
            <a:endCxn id="213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99"/>
          <p:cNvCxnSpPr>
            <a:stCxn id="2137" idx="2"/>
            <a:endCxn id="213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8" name="Google Shape;2138;p99"/>
          <p:cNvCxnSpPr>
            <a:stCxn id="2139" idx="2"/>
            <a:endCxn id="213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99"/>
          <p:cNvCxnSpPr>
            <a:stCxn id="2135" idx="2"/>
            <a:endCxn id="213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7" name="Google Shape;2137;p9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1" name="Google Shape;2141;p9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3" name="Google Shape;2133;p9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2" name="Google Shape;2142;p9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1" name="Google Shape;2131;p9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9" name="Google Shape;2139;p9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0" name="Google Shape;2130;p9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3" name="Google Shape;2143;p9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5" name="Google Shape;2135;p9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44" name="Google Shape;2144;p99"/>
          <p:cNvCxnSpPr>
            <a:stCxn id="2131" idx="3"/>
            <a:endCxn id="214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99"/>
          <p:cNvCxnSpPr>
            <a:stCxn id="2142" idx="5"/>
            <a:endCxn id="214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6" name="Google Shape;2146;p9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7" name="Google Shape;2147;p9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8" name="Google Shape;2148;p9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9" name="Google Shape;2149;p9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0" name="Google Shape;2150;p9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2" name="Google Shape;2152;p9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3" name="Google Shape;2153;p9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4" name="Google Shape;2154;p9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5" name="Google Shape;2155;p9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6" name="Google Shape;2156;p9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0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2" name="Google Shape;2162;p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3" name="Google Shape;2163;p100"/>
          <p:cNvCxnSpPr>
            <a:stCxn id="2164" idx="1"/>
            <a:endCxn id="216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100"/>
          <p:cNvCxnSpPr>
            <a:stCxn id="2165" idx="1"/>
            <a:endCxn id="216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100"/>
          <p:cNvCxnSpPr>
            <a:stCxn id="2169" idx="3"/>
            <a:endCxn id="216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100"/>
          <p:cNvCxnSpPr>
            <a:stCxn id="2171" idx="2"/>
            <a:endCxn id="216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100"/>
          <p:cNvCxnSpPr>
            <a:stCxn id="2173" idx="2"/>
            <a:endCxn id="216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100"/>
          <p:cNvCxnSpPr>
            <a:stCxn id="2169" idx="2"/>
            <a:endCxn id="217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1" name="Google Shape;2171;p10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5" name="Google Shape;2175;p10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7" name="Google Shape;2167;p10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6" name="Google Shape;2176;p10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65" name="Google Shape;2165;p10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3" name="Google Shape;2173;p10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64" name="Google Shape;2164;p10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7" name="Google Shape;2177;p10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69" name="Google Shape;2169;p10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78" name="Google Shape;2178;p100"/>
          <p:cNvCxnSpPr>
            <a:stCxn id="2165" idx="3"/>
            <a:endCxn id="217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100"/>
          <p:cNvCxnSpPr>
            <a:stCxn id="2176" idx="5"/>
            <a:endCxn id="217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0" name="Google Shape;2180;p10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1" name="Google Shape;2181;p10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2" name="Google Shape;2182;p10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3" name="Google Shape;2183;p10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4" name="Google Shape;2184;p10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5" name="Google Shape;2185;p10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6" name="Google Shape;2186;p10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7" name="Google Shape;2187;p10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8" name="Google Shape;2188;p10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9" name="Google Shape;2189;p10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0" name="Google Shape;2190;p10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0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6" name="Google Shape;2196;p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7" name="Google Shape;2197;p101"/>
          <p:cNvCxnSpPr>
            <a:stCxn id="2198" idx="1"/>
            <a:endCxn id="219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101"/>
          <p:cNvCxnSpPr>
            <a:stCxn id="2199" idx="1"/>
            <a:endCxn id="220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101"/>
          <p:cNvCxnSpPr>
            <a:stCxn id="2203" idx="3"/>
            <a:endCxn id="219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101"/>
          <p:cNvCxnSpPr>
            <a:stCxn id="2205" idx="2"/>
            <a:endCxn id="220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101"/>
          <p:cNvCxnSpPr>
            <a:stCxn id="2207" idx="2"/>
            <a:endCxn id="220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101"/>
          <p:cNvCxnSpPr>
            <a:stCxn id="2203" idx="2"/>
            <a:endCxn id="220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5" name="Google Shape;2205;p10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09" name="Google Shape;2209;p101"/>
          <p:cNvSpPr txBox="1"/>
          <p:nvPr>
            <p:ph idx="1" type="body"/>
          </p:nvPr>
        </p:nvSpPr>
        <p:spPr>
          <a:xfrm>
            <a:off x="336950" y="912350"/>
            <a:ext cx="4542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Which vertex gets visited next? 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What does the queue look like after visiting?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1" name="Google Shape;2201;p10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99" name="Google Shape;2199;p10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07" name="Google Shape;2207;p10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98" name="Google Shape;2198;p10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11" name="Google Shape;2211;p10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03" name="Google Shape;2203;p10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212" name="Google Shape;2212;p101"/>
          <p:cNvCxnSpPr>
            <a:stCxn id="2199" idx="3"/>
            <a:endCxn id="221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101"/>
          <p:cNvCxnSpPr>
            <a:stCxn id="2210" idx="5"/>
            <a:endCxn id="221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4" name="Google Shape;2214;p10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5" name="Google Shape;2215;p10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6" name="Google Shape;2216;p10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7" name="Google Shape;2217;p10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8" name="Google Shape;2218;p10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9" name="Google Shape;2219;p10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0" name="Google Shape;2220;p10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1" name="Google Shape;2221;p10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2" name="Google Shape;2222;p10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3" name="Google Shape;2223;p10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4" name="Google Shape;2224;p10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0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0" name="Google Shape;2230;p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1" name="Google Shape;2231;p102"/>
          <p:cNvCxnSpPr>
            <a:stCxn id="2232" idx="1"/>
            <a:endCxn id="223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102"/>
          <p:cNvCxnSpPr>
            <a:stCxn id="2233" idx="1"/>
            <a:endCxn id="223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6" name="Google Shape;2236;p102"/>
          <p:cNvCxnSpPr>
            <a:stCxn id="2237" idx="3"/>
            <a:endCxn id="223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102"/>
          <p:cNvCxnSpPr>
            <a:stCxn id="2239" idx="2"/>
            <a:endCxn id="223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102"/>
          <p:cNvCxnSpPr>
            <a:stCxn id="2241" idx="2"/>
            <a:endCxn id="223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102"/>
          <p:cNvCxnSpPr>
            <a:stCxn id="2237" idx="2"/>
            <a:endCxn id="224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9" name="Google Shape;2239;p10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43" name="Google Shape;2243;p10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5" name="Google Shape;2235;p10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44" name="Google Shape;2244;p10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33" name="Google Shape;2233;p10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41" name="Google Shape;2241;p10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45" name="Google Shape;2245;p10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37" name="Google Shape;2237;p10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246" name="Google Shape;2246;p102"/>
          <p:cNvCxnSpPr>
            <a:stCxn id="2233" idx="3"/>
            <a:endCxn id="224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102"/>
          <p:cNvCxnSpPr>
            <a:stCxn id="2244" idx="5"/>
            <a:endCxn id="224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8" name="Google Shape;2248;p10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9" name="Google Shape;2249;p10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0" name="Google Shape;2250;p10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1" name="Google Shape;2251;p10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2" name="Google Shape;2252;p10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3" name="Google Shape;2253;p10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4" name="Google Shape;2254;p10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5" name="Google Shape;2255;p10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6" name="Google Shape;2256;p10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7" name="Google Shape;2257;p10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8" name="Google Shape;2258;p10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4" name="Google Shape;2264;p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5" name="Google Shape;2265;p103"/>
          <p:cNvCxnSpPr>
            <a:stCxn id="2266" idx="1"/>
            <a:endCxn id="226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103"/>
          <p:cNvCxnSpPr>
            <a:stCxn id="2267" idx="1"/>
            <a:endCxn id="226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103"/>
          <p:cNvCxnSpPr>
            <a:stCxn id="2271" idx="3"/>
            <a:endCxn id="226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103"/>
          <p:cNvCxnSpPr>
            <a:stCxn id="2273" idx="2"/>
            <a:endCxn id="226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103"/>
          <p:cNvCxnSpPr>
            <a:stCxn id="2275" idx="2"/>
            <a:endCxn id="226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103"/>
          <p:cNvCxnSpPr>
            <a:stCxn id="2271" idx="2"/>
            <a:endCxn id="227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3" name="Google Shape;2273;p10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77" name="Google Shape;2277;p10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9" name="Google Shape;2269;p10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78" name="Google Shape;2278;p10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67" name="Google Shape;2267;p10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75" name="Google Shape;2275;p10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66" name="Google Shape;2266;p10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79" name="Google Shape;2279;p10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71" name="Google Shape;2271;p10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280" name="Google Shape;2280;p103"/>
          <p:cNvCxnSpPr>
            <a:stCxn id="2267" idx="3"/>
            <a:endCxn id="227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03"/>
          <p:cNvCxnSpPr>
            <a:stCxn id="2278" idx="5"/>
            <a:endCxn id="227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2" name="Google Shape;2282;p10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3" name="Google Shape;2283;p10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4" name="Google Shape;2284;p10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5" name="Google Shape;2285;p10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6" name="Google Shape;2286;p10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7" name="Google Shape;2287;p10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8" name="Google Shape;2288;p10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9" name="Google Shape;2289;p10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0" name="Google Shape;2290;p10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1" name="Google Shape;2291;p10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2" name="Google Shape;2292;p10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82" name="Google Shape;282;p32"/>
          <p:cNvCxnSpPr>
            <a:stCxn id="283" idx="0"/>
            <a:endCxn id="284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5" name="Google Shape;285;p32"/>
          <p:cNvCxnSpPr>
            <a:stCxn id="286" idx="1"/>
            <a:endCxn id="287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8" name="Google Shape;288;p32"/>
          <p:cNvCxnSpPr>
            <a:stCxn id="287" idx="0"/>
            <a:endCxn id="284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9" name="Google Shape;289;p32"/>
          <p:cNvCxnSpPr>
            <a:stCxn id="290" idx="4"/>
            <a:endCxn id="291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2" name="Google Shape;292;p32"/>
          <p:cNvCxnSpPr>
            <a:stCxn id="293" idx="2"/>
            <a:endCxn id="284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2"/>
          <p:cNvCxnSpPr>
            <a:stCxn id="290" idx="0"/>
            <a:endCxn id="293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3" name="Google Shape;283;p32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96" name="Google Shape;296;p32"/>
          <p:cNvCxnSpPr>
            <a:stCxn id="287" idx="3"/>
            <a:endCxn id="295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98" name="Google Shape;298;p32"/>
          <p:cNvCxnSpPr>
            <a:stCxn id="283" idx="3"/>
            <a:endCxn id="297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9" name="Google Shape;299;p32"/>
          <p:cNvCxnSpPr>
            <a:stCxn id="283" idx="5"/>
            <a:endCxn id="295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0" name="Google Shape;300;p32"/>
          <p:cNvCxnSpPr>
            <a:stCxn id="291" idx="4"/>
            <a:endCxn id="286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0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8" name="Google Shape;2298;p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9" name="Google Shape;2299;p104"/>
          <p:cNvCxnSpPr>
            <a:stCxn id="2300" idx="1"/>
            <a:endCxn id="230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2" name="Google Shape;2302;p104"/>
          <p:cNvCxnSpPr>
            <a:stCxn id="2301" idx="1"/>
            <a:endCxn id="230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104"/>
          <p:cNvCxnSpPr>
            <a:stCxn id="2305" idx="3"/>
            <a:endCxn id="230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104"/>
          <p:cNvCxnSpPr>
            <a:stCxn id="2307" idx="2"/>
            <a:endCxn id="230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04"/>
          <p:cNvCxnSpPr>
            <a:stCxn id="2309" idx="2"/>
            <a:endCxn id="230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04"/>
          <p:cNvCxnSpPr>
            <a:stCxn id="2305" idx="2"/>
            <a:endCxn id="230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7" name="Google Shape;2307;p10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11" name="Google Shape;2311;p10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3" name="Google Shape;2303;p10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12" name="Google Shape;2312;p10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1" name="Google Shape;2301;p10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9" name="Google Shape;2309;p10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0" name="Google Shape;2300;p10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13" name="Google Shape;2313;p10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5" name="Google Shape;2305;p10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314" name="Google Shape;2314;p104"/>
          <p:cNvCxnSpPr>
            <a:stCxn id="2301" idx="3"/>
            <a:endCxn id="231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04"/>
          <p:cNvCxnSpPr>
            <a:stCxn id="2312" idx="5"/>
            <a:endCxn id="231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10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7" name="Google Shape;2317;p10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8" name="Google Shape;2318;p10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9" name="Google Shape;2319;p10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0" name="Google Shape;2320;p10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1" name="Google Shape;2321;p10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2" name="Google Shape;2322;p10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3" name="Google Shape;2323;p10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4" name="Google Shape;2324;p10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5" name="Google Shape;2325;p10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6" name="Google Shape;2326;p10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0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2" name="Google Shape;2332;p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3" name="Google Shape;2333;p105"/>
          <p:cNvCxnSpPr>
            <a:stCxn id="2334" idx="1"/>
            <a:endCxn id="233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105"/>
          <p:cNvCxnSpPr>
            <a:stCxn id="2335" idx="1"/>
            <a:endCxn id="233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105"/>
          <p:cNvCxnSpPr>
            <a:stCxn id="2339" idx="3"/>
            <a:endCxn id="233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105"/>
          <p:cNvCxnSpPr>
            <a:stCxn id="2341" idx="2"/>
            <a:endCxn id="233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105"/>
          <p:cNvCxnSpPr>
            <a:stCxn id="2343" idx="2"/>
            <a:endCxn id="233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105"/>
          <p:cNvCxnSpPr>
            <a:stCxn id="2339" idx="2"/>
            <a:endCxn id="234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10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5" name="Google Shape;2345;p10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7" name="Google Shape;2337;p10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6" name="Google Shape;2346;p10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5" name="Google Shape;2335;p10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3" name="Google Shape;2343;p10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4" name="Google Shape;2334;p10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7" name="Google Shape;2347;p10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9" name="Google Shape;2339;p10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348" name="Google Shape;2348;p105"/>
          <p:cNvCxnSpPr>
            <a:stCxn id="2335" idx="3"/>
            <a:endCxn id="234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105"/>
          <p:cNvCxnSpPr>
            <a:stCxn id="2346" idx="5"/>
            <a:endCxn id="234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0" name="Google Shape;2350;p10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1" name="Google Shape;2351;p10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2" name="Google Shape;2352;p10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3" name="Google Shape;2353;p10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4" name="Google Shape;2354;p10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5" name="Google Shape;2355;p10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6" name="Google Shape;2356;p10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7" name="Google Shape;2357;p10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8" name="Google Shape;2358;p10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9" name="Google Shape;2359;p10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0" name="Google Shape;2360;p10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0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6" name="Google Shape;2366;p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7" name="Google Shape;2367;p106"/>
          <p:cNvCxnSpPr>
            <a:stCxn id="2368" idx="1"/>
            <a:endCxn id="236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106"/>
          <p:cNvCxnSpPr>
            <a:stCxn id="2369" idx="1"/>
            <a:endCxn id="237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106"/>
          <p:cNvCxnSpPr>
            <a:stCxn id="2373" idx="3"/>
            <a:endCxn id="236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106"/>
          <p:cNvCxnSpPr>
            <a:stCxn id="2375" idx="2"/>
            <a:endCxn id="237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106"/>
          <p:cNvCxnSpPr>
            <a:stCxn id="2377" idx="2"/>
            <a:endCxn id="237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106"/>
          <p:cNvCxnSpPr>
            <a:stCxn id="2373" idx="2"/>
            <a:endCxn id="237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5" name="Google Shape;2375;p10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79" name="Google Shape;2379;p10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1" name="Google Shape;2371;p10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80" name="Google Shape;2380;p10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69" name="Google Shape;2369;p10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77" name="Google Shape;2377;p10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68" name="Google Shape;2368;p10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81" name="Google Shape;2381;p10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73" name="Google Shape;2373;p10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382" name="Google Shape;2382;p106"/>
          <p:cNvCxnSpPr>
            <a:stCxn id="2369" idx="3"/>
            <a:endCxn id="238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106"/>
          <p:cNvCxnSpPr>
            <a:stCxn id="2380" idx="5"/>
            <a:endCxn id="238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10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5" name="Google Shape;2385;p10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6" name="Google Shape;2386;p10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7" name="Google Shape;2387;p10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8" name="Google Shape;2388;p10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9" name="Google Shape;2389;p10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0" name="Google Shape;2390;p10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1" name="Google Shape;2391;p10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2" name="Google Shape;2392;p10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3" name="Google Shape;2393;p10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4" name="Google Shape;2394;p10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10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0" name="Google Shape;2400;p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1" name="Google Shape;2401;p107"/>
          <p:cNvCxnSpPr>
            <a:stCxn id="2402" idx="1"/>
            <a:endCxn id="240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107"/>
          <p:cNvCxnSpPr>
            <a:stCxn id="2403" idx="1"/>
            <a:endCxn id="240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107"/>
          <p:cNvCxnSpPr>
            <a:stCxn id="2407" idx="3"/>
            <a:endCxn id="240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8" name="Google Shape;2408;p107"/>
          <p:cNvCxnSpPr>
            <a:stCxn id="2409" idx="2"/>
            <a:endCxn id="240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07"/>
          <p:cNvCxnSpPr>
            <a:stCxn id="2411" idx="2"/>
            <a:endCxn id="240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107"/>
          <p:cNvCxnSpPr>
            <a:stCxn id="2407" idx="2"/>
            <a:endCxn id="241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9" name="Google Shape;2409;p10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3" name="Google Shape;2413;p10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5" name="Google Shape;2405;p10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4" name="Google Shape;2414;p10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03" name="Google Shape;2403;p10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1" name="Google Shape;2411;p10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02" name="Google Shape;2402;p10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5" name="Google Shape;2415;p10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07" name="Google Shape;2407;p10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16" name="Google Shape;2416;p107"/>
          <p:cNvCxnSpPr>
            <a:stCxn id="2403" idx="3"/>
            <a:endCxn id="241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107"/>
          <p:cNvCxnSpPr>
            <a:stCxn id="2414" idx="5"/>
            <a:endCxn id="241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8" name="Google Shape;2418;p10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9" name="Google Shape;2419;p10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0" name="Google Shape;2420;p10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1" name="Google Shape;2421;p10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2" name="Google Shape;2422;p10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3" name="Google Shape;2423;p10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4" name="Google Shape;2424;p10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5" name="Google Shape;2425;p10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6" name="Google Shape;2426;p10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7" name="Google Shape;2427;p10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8" name="Google Shape;2428;p10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10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4" name="Google Shape;2434;p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5" name="Google Shape;2435;p108"/>
          <p:cNvCxnSpPr>
            <a:stCxn id="2436" idx="1"/>
            <a:endCxn id="243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108"/>
          <p:cNvCxnSpPr>
            <a:stCxn id="2437" idx="1"/>
            <a:endCxn id="243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108"/>
          <p:cNvCxnSpPr>
            <a:stCxn id="2441" idx="3"/>
            <a:endCxn id="243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108"/>
          <p:cNvCxnSpPr>
            <a:stCxn id="2443" idx="2"/>
            <a:endCxn id="243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08"/>
          <p:cNvCxnSpPr>
            <a:stCxn id="2445" idx="2"/>
            <a:endCxn id="243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108"/>
          <p:cNvCxnSpPr>
            <a:stCxn id="2441" idx="2"/>
            <a:endCxn id="244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3" name="Google Shape;2443;p10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7" name="Google Shape;2447;p10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9" name="Google Shape;2439;p10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8" name="Google Shape;2448;p10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37" name="Google Shape;2437;p10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5" name="Google Shape;2445;p10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36" name="Google Shape;2436;p10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9" name="Google Shape;2449;p10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1" name="Google Shape;2441;p10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50" name="Google Shape;2450;p108"/>
          <p:cNvCxnSpPr>
            <a:stCxn id="2437" idx="3"/>
            <a:endCxn id="244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108"/>
          <p:cNvCxnSpPr>
            <a:stCxn id="2448" idx="5"/>
            <a:endCxn id="244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2" name="Google Shape;2452;p10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3" name="Google Shape;2453;p10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4" name="Google Shape;2454;p10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5" name="Google Shape;2455;p10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6" name="Google Shape;2456;p10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7" name="Google Shape;2457;p10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8" name="Google Shape;2458;p10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9" name="Google Shape;2459;p10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0" name="Google Shape;2460;p10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1" name="Google Shape;2461;p10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2" name="Google Shape;2462;p10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10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8" name="Google Shape;2468;p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69" name="Google Shape;2469;p109"/>
          <p:cNvCxnSpPr>
            <a:stCxn id="2470" idx="1"/>
            <a:endCxn id="247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109"/>
          <p:cNvCxnSpPr>
            <a:stCxn id="2471" idx="1"/>
            <a:endCxn id="247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109"/>
          <p:cNvCxnSpPr>
            <a:stCxn id="2475" idx="3"/>
            <a:endCxn id="247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109"/>
          <p:cNvCxnSpPr>
            <a:stCxn id="2477" idx="2"/>
            <a:endCxn id="247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109"/>
          <p:cNvCxnSpPr>
            <a:stCxn id="2479" idx="2"/>
            <a:endCxn id="247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109"/>
          <p:cNvCxnSpPr>
            <a:stCxn id="2475" idx="2"/>
            <a:endCxn id="247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7" name="Google Shape;2477;p10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81" name="Google Shape;2481;p10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3" name="Google Shape;2473;p10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82" name="Google Shape;2482;p10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1" name="Google Shape;2471;p10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9" name="Google Shape;2479;p10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0" name="Google Shape;2470;p10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83" name="Google Shape;2483;p10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5" name="Google Shape;2475;p10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84" name="Google Shape;2484;p109"/>
          <p:cNvCxnSpPr>
            <a:stCxn id="2471" idx="3"/>
            <a:endCxn id="248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109"/>
          <p:cNvCxnSpPr>
            <a:stCxn id="2482" idx="5"/>
            <a:endCxn id="248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6" name="Google Shape;2486;p10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7" name="Google Shape;2487;p10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8" name="Google Shape;2488;p10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9" name="Google Shape;2489;p10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0" name="Google Shape;2490;p10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1" name="Google Shape;2491;p10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2" name="Google Shape;2492;p10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3" name="Google Shape;2493;p10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4" name="Google Shape;2494;p10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5" name="Google Shape;2495;p10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6" name="Google Shape;2496;p10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11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2" name="Google Shape;2502;p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3" name="Google Shape;2503;p110"/>
          <p:cNvCxnSpPr>
            <a:stCxn id="2504" idx="1"/>
            <a:endCxn id="250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110"/>
          <p:cNvCxnSpPr>
            <a:stCxn id="2505" idx="1"/>
            <a:endCxn id="250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110"/>
          <p:cNvCxnSpPr>
            <a:stCxn id="2509" idx="3"/>
            <a:endCxn id="250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110"/>
          <p:cNvCxnSpPr>
            <a:stCxn id="2511" idx="2"/>
            <a:endCxn id="250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110"/>
          <p:cNvCxnSpPr>
            <a:stCxn id="2513" idx="2"/>
            <a:endCxn id="250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110"/>
          <p:cNvCxnSpPr>
            <a:stCxn id="2509" idx="2"/>
            <a:endCxn id="251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11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5" name="Google Shape;2515;p11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7" name="Google Shape;2507;p11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6" name="Google Shape;2516;p11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05" name="Google Shape;2505;p11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3" name="Google Shape;2513;p11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04" name="Google Shape;2504;p11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7" name="Google Shape;2517;p11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09" name="Google Shape;2509;p11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518" name="Google Shape;2518;p110"/>
          <p:cNvCxnSpPr>
            <a:stCxn id="2505" idx="3"/>
            <a:endCxn id="251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110"/>
          <p:cNvCxnSpPr>
            <a:stCxn id="2516" idx="5"/>
            <a:endCxn id="251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0" name="Google Shape;2520;p11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1" name="Google Shape;2521;p11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2" name="Google Shape;2522;p11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3" name="Google Shape;2523;p11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4" name="Google Shape;2524;p11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[F,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5" name="Google Shape;2525;p11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6" name="Google Shape;2526;p11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7" name="Google Shape;2527;p11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8" name="Google Shape;2528;p11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9" name="Google Shape;2529;p11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0" name="Google Shape;2530;p11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11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6" name="Google Shape;2536;p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7" name="Google Shape;2537;p111"/>
          <p:cNvCxnSpPr>
            <a:stCxn id="2538" idx="1"/>
            <a:endCxn id="253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11"/>
          <p:cNvCxnSpPr>
            <a:stCxn id="2539" idx="1"/>
            <a:endCxn id="254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11"/>
          <p:cNvCxnSpPr>
            <a:stCxn id="2543" idx="3"/>
            <a:endCxn id="253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p111"/>
          <p:cNvCxnSpPr>
            <a:stCxn id="2545" idx="2"/>
            <a:endCxn id="254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111"/>
          <p:cNvCxnSpPr>
            <a:stCxn id="2547" idx="2"/>
            <a:endCxn id="254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111"/>
          <p:cNvCxnSpPr>
            <a:stCxn id="2543" idx="2"/>
            <a:endCxn id="254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5" name="Google Shape;2545;p11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49" name="Google Shape;2549;p11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1" name="Google Shape;2541;p11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50" name="Google Shape;2550;p11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39" name="Google Shape;2539;p11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47" name="Google Shape;2547;p11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38" name="Google Shape;2538;p11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51" name="Google Shape;2551;p11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43" name="Google Shape;2543;p11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552" name="Google Shape;2552;p111"/>
          <p:cNvCxnSpPr>
            <a:stCxn id="2539" idx="3"/>
            <a:endCxn id="255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111"/>
          <p:cNvCxnSpPr>
            <a:stCxn id="2550" idx="5"/>
            <a:endCxn id="255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11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5" name="Google Shape;2555;p11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6" name="Google Shape;2556;p11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7" name="Google Shape;2557;p11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8" name="Google Shape;2558;p11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9" name="Google Shape;2559;p11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0" name="Google Shape;2560;p11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1" name="Google Shape;2561;p11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2" name="Google Shape;2562;p11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3" name="Google Shape;2563;p11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4" name="Google Shape;2564;p11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1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0" name="Google Shape;2570;p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1" name="Google Shape;2571;p112"/>
          <p:cNvCxnSpPr>
            <a:stCxn id="2572" idx="1"/>
            <a:endCxn id="257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112"/>
          <p:cNvCxnSpPr>
            <a:stCxn id="2573" idx="1"/>
            <a:endCxn id="257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112"/>
          <p:cNvCxnSpPr>
            <a:stCxn id="2577" idx="3"/>
            <a:endCxn id="257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112"/>
          <p:cNvCxnSpPr>
            <a:stCxn id="2579" idx="2"/>
            <a:endCxn id="257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112"/>
          <p:cNvCxnSpPr>
            <a:stCxn id="2581" idx="2"/>
            <a:endCxn id="257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112"/>
          <p:cNvCxnSpPr>
            <a:stCxn id="2577" idx="2"/>
            <a:endCxn id="258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9" name="Google Shape;2579;p11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83" name="Google Shape;2583;p11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5" name="Google Shape;2575;p11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84" name="Google Shape;2584;p11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73" name="Google Shape;2573;p11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81" name="Google Shape;2581;p11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72" name="Google Shape;2572;p11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85" name="Google Shape;2585;p11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77" name="Google Shape;2577;p11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586" name="Google Shape;2586;p112"/>
          <p:cNvCxnSpPr>
            <a:stCxn id="2573" idx="3"/>
            <a:endCxn id="258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7" name="Google Shape;2587;p112"/>
          <p:cNvCxnSpPr>
            <a:stCxn id="2584" idx="5"/>
            <a:endCxn id="258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8" name="Google Shape;2588;p11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9" name="Google Shape;2589;p11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0" name="Google Shape;2590;p11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1" name="Google Shape;2591;p11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2" name="Google Shape;2592;p11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3" name="Google Shape;2593;p11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4" name="Google Shape;2594;p11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5" name="Google Shape;2595;p11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6" name="Google Shape;2596;p11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7" name="Google Shape;2597;p11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8" name="Google Shape;2598;p11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11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4" name="Google Shape;2604;p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5" name="Google Shape;2605;p113"/>
          <p:cNvCxnSpPr>
            <a:stCxn id="2606" idx="1"/>
            <a:endCxn id="260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113"/>
          <p:cNvCxnSpPr>
            <a:stCxn id="2607" idx="1"/>
            <a:endCxn id="260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113"/>
          <p:cNvCxnSpPr>
            <a:stCxn id="2611" idx="3"/>
            <a:endCxn id="260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113"/>
          <p:cNvCxnSpPr>
            <a:stCxn id="2613" idx="2"/>
            <a:endCxn id="260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113"/>
          <p:cNvCxnSpPr>
            <a:stCxn id="2615" idx="2"/>
            <a:endCxn id="260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113"/>
          <p:cNvCxnSpPr>
            <a:stCxn id="2611" idx="2"/>
            <a:endCxn id="261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3" name="Google Shape;2613;p11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17" name="Google Shape;2617;p11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9" name="Google Shape;2609;p11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18" name="Google Shape;2618;p11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07" name="Google Shape;2607;p11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15" name="Google Shape;2615;p11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06" name="Google Shape;2606;p11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19" name="Google Shape;2619;p11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11" name="Google Shape;2611;p11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20" name="Google Shape;2620;p113"/>
          <p:cNvCxnSpPr>
            <a:stCxn id="2607" idx="3"/>
            <a:endCxn id="261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113"/>
          <p:cNvCxnSpPr>
            <a:stCxn id="2618" idx="5"/>
            <a:endCxn id="261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2" name="Google Shape;2622;p11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3" name="Google Shape;2623;p11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4" name="Google Shape;2624;p11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5" name="Google Shape;2625;p11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6" name="Google Shape;2626;p11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7" name="Google Shape;2627;p11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8" name="Google Shape;2628;p11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9" name="Google Shape;2629;p11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0" name="Google Shape;2630;p11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1" name="Google Shape;2631;p11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2" name="Google Shape;2632;p11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804749" y="930275"/>
            <a:ext cx="1871106" cy="1888846"/>
          </a:xfrm>
          <a:custGeom>
            <a:rect b="b" l="l" r="r" t="t"/>
            <a:pathLst>
              <a:path extrusionOk="0" h="77507" w="81088">
                <a:moveTo>
                  <a:pt x="921" y="77507"/>
                </a:moveTo>
                <a:cubicBezTo>
                  <a:pt x="2133" y="67693"/>
                  <a:pt x="-5169" y="31541"/>
                  <a:pt x="8192" y="18623"/>
                </a:cubicBezTo>
                <a:cubicBezTo>
                  <a:pt x="21553" y="5705"/>
                  <a:pt x="68939" y="3104"/>
                  <a:pt x="810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09" name="Google Shape;309;p33"/>
          <p:cNvCxnSpPr>
            <a:stCxn id="310" idx="0"/>
            <a:endCxn id="311" idx="2"/>
          </p:cNvCxnSpPr>
          <p:nvPr/>
        </p:nvCxnSpPr>
        <p:spPr>
          <a:xfrm flipH="1" rot="10800000">
            <a:off x="4895959" y="1977084"/>
            <a:ext cx="731400" cy="7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2" name="Google Shape;312;p33"/>
          <p:cNvCxnSpPr>
            <a:stCxn id="313" idx="1"/>
            <a:endCxn id="314" idx="5"/>
          </p:cNvCxnSpPr>
          <p:nvPr/>
        </p:nvCxnSpPr>
        <p:spPr>
          <a:xfrm rot="10800000">
            <a:off x="6832808" y="3182850"/>
            <a:ext cx="395700" cy="5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5" name="Google Shape;315;p33"/>
          <p:cNvCxnSpPr>
            <a:stCxn id="314" idx="0"/>
            <a:endCxn id="311" idx="5"/>
          </p:cNvCxnSpPr>
          <p:nvPr/>
        </p:nvCxnSpPr>
        <p:spPr>
          <a:xfrm rot="10800000">
            <a:off x="6044134" y="2151684"/>
            <a:ext cx="6159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6" name="Google Shape;316;p33"/>
          <p:cNvCxnSpPr>
            <a:stCxn id="317" idx="4"/>
            <a:endCxn id="318" idx="0"/>
          </p:cNvCxnSpPr>
          <p:nvPr/>
        </p:nvCxnSpPr>
        <p:spPr>
          <a:xfrm>
            <a:off x="7790359" y="2133034"/>
            <a:ext cx="57390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9" name="Google Shape;319;p33"/>
          <p:cNvCxnSpPr>
            <a:stCxn id="320" idx="2"/>
            <a:endCxn id="311" idx="0"/>
          </p:cNvCxnSpPr>
          <p:nvPr/>
        </p:nvCxnSpPr>
        <p:spPr>
          <a:xfrm flipH="1">
            <a:off x="5871484" y="1099284"/>
            <a:ext cx="7281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3"/>
          <p:cNvCxnSpPr>
            <a:stCxn id="317" idx="0"/>
            <a:endCxn id="320" idx="6"/>
          </p:cNvCxnSpPr>
          <p:nvPr/>
        </p:nvCxnSpPr>
        <p:spPr>
          <a:xfrm rot="10800000">
            <a:off x="7088059" y="1099234"/>
            <a:ext cx="70230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0" name="Google Shape;310;p33"/>
          <p:cNvSpPr/>
          <p:nvPr/>
        </p:nvSpPr>
        <p:spPr>
          <a:xfrm>
            <a:off x="4651759" y="2761284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5627234" y="173033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6415834" y="276128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6599584" y="852384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0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7156984" y="36619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8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5831534" y="3681047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7546159" y="1639234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23" name="Google Shape;323;p33"/>
          <p:cNvCxnSpPr>
            <a:stCxn id="314" idx="3"/>
            <a:endCxn id="322" idx="0"/>
          </p:cNvCxnSpPr>
          <p:nvPr/>
        </p:nvCxnSpPr>
        <p:spPr>
          <a:xfrm flipH="1">
            <a:off x="6075758" y="3182769"/>
            <a:ext cx="4116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3"/>
          <p:cNvSpPr/>
          <p:nvPr/>
        </p:nvSpPr>
        <p:spPr>
          <a:xfrm>
            <a:off x="8120134" y="26659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5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4237559" y="368105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6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25" name="Google Shape;325;p33"/>
          <p:cNvCxnSpPr>
            <a:stCxn id="310" idx="3"/>
            <a:endCxn id="324" idx="0"/>
          </p:cNvCxnSpPr>
          <p:nvPr/>
        </p:nvCxnSpPr>
        <p:spPr>
          <a:xfrm flipH="1">
            <a:off x="4481783" y="3182769"/>
            <a:ext cx="241500" cy="49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6" name="Google Shape;326;p33"/>
          <p:cNvCxnSpPr>
            <a:stCxn id="310" idx="5"/>
            <a:endCxn id="322" idx="1"/>
          </p:cNvCxnSpPr>
          <p:nvPr/>
        </p:nvCxnSpPr>
        <p:spPr>
          <a:xfrm>
            <a:off x="5068634" y="3182769"/>
            <a:ext cx="8343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7" name="Google Shape;327;p33"/>
          <p:cNvCxnSpPr>
            <a:stCxn id="318" idx="4"/>
            <a:endCxn id="313" idx="7"/>
          </p:cNvCxnSpPr>
          <p:nvPr/>
        </p:nvCxnSpPr>
        <p:spPr>
          <a:xfrm flipH="1">
            <a:off x="7573834" y="3159709"/>
            <a:ext cx="7905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336950" y="1140950"/>
            <a:ext cx="34494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Depth-First Search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a way to explore connected nodes in a graph.	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DFS goes deep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wide: fully explore one path before trying any others.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Analogy: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In a cave with lots of tunnels.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Explore the first tunnel to its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before moving on to the next.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5397025" y="447682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 0  1  3  6  7  -  -  -  -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11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8" name="Google Shape;2638;p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9" name="Google Shape;2639;p114"/>
          <p:cNvCxnSpPr>
            <a:stCxn id="2640" idx="1"/>
            <a:endCxn id="264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114"/>
          <p:cNvCxnSpPr>
            <a:stCxn id="2641" idx="1"/>
            <a:endCxn id="264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114"/>
          <p:cNvCxnSpPr>
            <a:stCxn id="2645" idx="3"/>
            <a:endCxn id="264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114"/>
          <p:cNvCxnSpPr>
            <a:stCxn id="2647" idx="2"/>
            <a:endCxn id="264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8" name="Google Shape;2648;p114"/>
          <p:cNvCxnSpPr>
            <a:stCxn id="2649" idx="2"/>
            <a:endCxn id="264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0" name="Google Shape;2650;p114"/>
          <p:cNvCxnSpPr>
            <a:stCxn id="2645" idx="2"/>
            <a:endCxn id="264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7" name="Google Shape;2647;p11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1" name="Google Shape;2651;p11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3" name="Google Shape;2643;p11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2" name="Google Shape;2652;p11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41" name="Google Shape;2641;p11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49" name="Google Shape;2649;p11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40" name="Google Shape;2640;p11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3" name="Google Shape;2653;p11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45" name="Google Shape;2645;p11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54" name="Google Shape;2654;p114"/>
          <p:cNvCxnSpPr>
            <a:stCxn id="2641" idx="3"/>
            <a:endCxn id="265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5" name="Google Shape;2655;p114"/>
          <p:cNvCxnSpPr>
            <a:stCxn id="2652" idx="5"/>
            <a:endCxn id="265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6" name="Google Shape;2656;p11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7" name="Google Shape;2657;p11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8" name="Google Shape;2658;p11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9" name="Google Shape;2659;p11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0" name="Google Shape;2660;p11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1" name="Google Shape;2661;p11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2" name="Google Shape;2662;p11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3" name="Google Shape;2663;p11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4" name="Google Shape;2664;p11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5" name="Google Shape;2665;p11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6" name="Google Shape;2666;p11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11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2" name="Google Shape;2672;p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3" name="Google Shape;2673;p115"/>
          <p:cNvCxnSpPr>
            <a:stCxn id="2674" idx="1"/>
            <a:endCxn id="267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6" name="Google Shape;2676;p115"/>
          <p:cNvCxnSpPr>
            <a:stCxn id="2675" idx="1"/>
            <a:endCxn id="267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8" name="Google Shape;2678;p115"/>
          <p:cNvCxnSpPr>
            <a:stCxn id="2679" idx="3"/>
            <a:endCxn id="267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0" name="Google Shape;2680;p115"/>
          <p:cNvCxnSpPr>
            <a:stCxn id="2681" idx="2"/>
            <a:endCxn id="267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2" name="Google Shape;2682;p115"/>
          <p:cNvCxnSpPr>
            <a:stCxn id="2683" idx="2"/>
            <a:endCxn id="267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115"/>
          <p:cNvCxnSpPr>
            <a:stCxn id="2679" idx="2"/>
            <a:endCxn id="268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1" name="Google Shape;2681;p11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85" name="Google Shape;2685;p11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7" name="Google Shape;2677;p11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86" name="Google Shape;2686;p11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75" name="Google Shape;2675;p11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83" name="Google Shape;2683;p11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74" name="Google Shape;2674;p11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87" name="Google Shape;2687;p11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79" name="Google Shape;2679;p11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88" name="Google Shape;2688;p115"/>
          <p:cNvCxnSpPr>
            <a:stCxn id="2675" idx="3"/>
            <a:endCxn id="268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115"/>
          <p:cNvCxnSpPr>
            <a:stCxn id="2686" idx="5"/>
            <a:endCxn id="268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0" name="Google Shape;2690;p11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1" name="Google Shape;2691;p11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2" name="Google Shape;2692;p11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3" name="Google Shape;2693;p11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4" name="Google Shape;2694;p11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5" name="Google Shape;2695;p11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6" name="Google Shape;2696;p11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7" name="Google Shape;2697;p11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8" name="Google Shape;2698;p11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9" name="Google Shape;2699;p11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0" name="Google Shape;2700;p11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11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6" name="Google Shape;2706;p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07" name="Google Shape;2707;p116"/>
          <p:cNvCxnSpPr>
            <a:stCxn id="2708" idx="1"/>
            <a:endCxn id="270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116"/>
          <p:cNvCxnSpPr>
            <a:stCxn id="2709" idx="1"/>
            <a:endCxn id="271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116"/>
          <p:cNvCxnSpPr>
            <a:stCxn id="2713" idx="3"/>
            <a:endCxn id="270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116"/>
          <p:cNvCxnSpPr>
            <a:stCxn id="2715" idx="2"/>
            <a:endCxn id="271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116"/>
          <p:cNvCxnSpPr>
            <a:stCxn id="2717" idx="2"/>
            <a:endCxn id="271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116"/>
          <p:cNvCxnSpPr>
            <a:stCxn id="2713" idx="2"/>
            <a:endCxn id="271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Google Shape;2715;p11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19" name="Google Shape;2719;p11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1" name="Google Shape;2711;p11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20" name="Google Shape;2720;p11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09" name="Google Shape;2709;p11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17" name="Google Shape;2717;p11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08" name="Google Shape;2708;p11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21" name="Google Shape;2721;p11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13" name="Google Shape;2713;p11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722" name="Google Shape;2722;p116"/>
          <p:cNvCxnSpPr>
            <a:stCxn id="2709" idx="3"/>
            <a:endCxn id="272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3" name="Google Shape;2723;p116"/>
          <p:cNvCxnSpPr>
            <a:stCxn id="2720" idx="5"/>
            <a:endCxn id="272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4" name="Google Shape;2724;p11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5" name="Google Shape;2725;p11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6" name="Google Shape;2726;p11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7" name="Google Shape;2727;p11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8" name="Google Shape;2728;p11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9" name="Google Shape;2729;p11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0" name="Google Shape;2730;p11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1" name="Google Shape;2731;p11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2" name="Google Shape;2732;p11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3" name="Google Shape;2733;p11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4" name="Google Shape;2734;p11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11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0" name="Google Shape;2740;p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41" name="Google Shape;2741;p117"/>
          <p:cNvCxnSpPr>
            <a:stCxn id="2742" idx="1"/>
            <a:endCxn id="274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117"/>
          <p:cNvCxnSpPr>
            <a:stCxn id="2743" idx="1"/>
            <a:endCxn id="274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117"/>
          <p:cNvCxnSpPr>
            <a:stCxn id="2747" idx="3"/>
            <a:endCxn id="274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117"/>
          <p:cNvCxnSpPr>
            <a:stCxn id="2749" idx="2"/>
            <a:endCxn id="274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117"/>
          <p:cNvCxnSpPr>
            <a:stCxn id="2751" idx="2"/>
            <a:endCxn id="274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117"/>
          <p:cNvCxnSpPr>
            <a:stCxn id="2747" idx="2"/>
            <a:endCxn id="275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9" name="Google Shape;2749;p11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3" name="Google Shape;2753;p11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5" name="Google Shape;2745;p11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4" name="Google Shape;2754;p11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43" name="Google Shape;2743;p11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1" name="Google Shape;2751;p11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42" name="Google Shape;2742;p11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5" name="Google Shape;2755;p11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47" name="Google Shape;2747;p11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756" name="Google Shape;2756;p117"/>
          <p:cNvCxnSpPr>
            <a:stCxn id="2743" idx="3"/>
            <a:endCxn id="275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117"/>
          <p:cNvCxnSpPr>
            <a:stCxn id="2754" idx="5"/>
            <a:endCxn id="275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8" name="Google Shape;2758;p11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9" name="Google Shape;2759;p11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0" name="Google Shape;2760;p11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1" name="Google Shape;2761;p11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2" name="Google Shape;2762;p11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3" name="Google Shape;2763;p11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4" name="Google Shape;2764;p11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5" name="Google Shape;2765;p11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6" name="Google Shape;2766;p11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7" name="Google Shape;2767;p11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8" name="Google Shape;2768;p11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11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4" name="Google Shape;2774;p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5" name="Google Shape;2775;p118"/>
          <p:cNvCxnSpPr>
            <a:stCxn id="2776" idx="1"/>
            <a:endCxn id="277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8" name="Google Shape;2778;p118"/>
          <p:cNvCxnSpPr>
            <a:stCxn id="2777" idx="1"/>
            <a:endCxn id="277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118"/>
          <p:cNvCxnSpPr>
            <a:stCxn id="2781" idx="3"/>
            <a:endCxn id="277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2" name="Google Shape;2782;p118"/>
          <p:cNvCxnSpPr>
            <a:stCxn id="2783" idx="2"/>
            <a:endCxn id="277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4" name="Google Shape;2784;p118"/>
          <p:cNvCxnSpPr>
            <a:stCxn id="2785" idx="2"/>
            <a:endCxn id="277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118"/>
          <p:cNvCxnSpPr>
            <a:stCxn id="2781" idx="2"/>
            <a:endCxn id="278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3" name="Google Shape;2783;p11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7" name="Google Shape;2787;p11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9" name="Google Shape;2779;p11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8" name="Google Shape;2788;p11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77" name="Google Shape;2777;p11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5" name="Google Shape;2785;p11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76" name="Google Shape;2776;p11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9" name="Google Shape;2789;p11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1" name="Google Shape;2781;p11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790" name="Google Shape;2790;p118"/>
          <p:cNvCxnSpPr>
            <a:stCxn id="2777" idx="3"/>
            <a:endCxn id="278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1" name="Google Shape;2791;p118"/>
          <p:cNvCxnSpPr>
            <a:stCxn id="2788" idx="5"/>
            <a:endCxn id="278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2" name="Google Shape;2792;p11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3" name="Google Shape;2793;p11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4" name="Google Shape;2794;p11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5" name="Google Shape;2795;p11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6" name="Google Shape;2796;p11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[E]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7" name="Google Shape;2797;p11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8" name="Google Shape;2798;p11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9" name="Google Shape;2799;p11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0" name="Google Shape;2800;p11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1" name="Google Shape;2801;p11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2" name="Google Shape;2802;p11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11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8" name="Google Shape;2808;p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9" name="Google Shape;2809;p119"/>
          <p:cNvCxnSpPr>
            <a:stCxn id="2810" idx="1"/>
            <a:endCxn id="281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2" name="Google Shape;2812;p119"/>
          <p:cNvCxnSpPr>
            <a:stCxn id="2811" idx="1"/>
            <a:endCxn id="281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4" name="Google Shape;2814;p119"/>
          <p:cNvCxnSpPr>
            <a:stCxn id="2815" idx="3"/>
            <a:endCxn id="281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6" name="Google Shape;2816;p119"/>
          <p:cNvCxnSpPr>
            <a:stCxn id="2817" idx="2"/>
            <a:endCxn id="281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8" name="Google Shape;2818;p119"/>
          <p:cNvCxnSpPr>
            <a:stCxn id="2819" idx="2"/>
            <a:endCxn id="281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0" name="Google Shape;2820;p119"/>
          <p:cNvCxnSpPr>
            <a:stCxn id="2815" idx="2"/>
            <a:endCxn id="281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7" name="Google Shape;2817;p11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21" name="Google Shape;2821;p11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3" name="Google Shape;2813;p11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22" name="Google Shape;2822;p11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1" name="Google Shape;2811;p11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9" name="Google Shape;2819;p11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0" name="Google Shape;2810;p11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23" name="Google Shape;2823;p11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5" name="Google Shape;2815;p11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24" name="Google Shape;2824;p119"/>
          <p:cNvCxnSpPr>
            <a:stCxn id="2811" idx="3"/>
            <a:endCxn id="282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5" name="Google Shape;2825;p119"/>
          <p:cNvCxnSpPr>
            <a:stCxn id="2822" idx="5"/>
            <a:endCxn id="282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6" name="Google Shape;2826;p11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7" name="Google Shape;2827;p11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8" name="Google Shape;2828;p11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9" name="Google Shape;2829;p11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0" name="Google Shape;2830;p11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[E]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1" name="Google Shape;2831;p11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2" name="Google Shape;2832;p11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3" name="Google Shape;2833;p11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4" name="Google Shape;2834;p11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5" name="Google Shape;2835;p11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6" name="Google Shape;2836;p11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12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2" name="Google Shape;2842;p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43" name="Google Shape;2843;p120"/>
          <p:cNvCxnSpPr>
            <a:stCxn id="2844" idx="1"/>
            <a:endCxn id="284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120"/>
          <p:cNvCxnSpPr>
            <a:stCxn id="2845" idx="1"/>
            <a:endCxn id="284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8" name="Google Shape;2848;p120"/>
          <p:cNvCxnSpPr>
            <a:stCxn id="2849" idx="3"/>
            <a:endCxn id="284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120"/>
          <p:cNvCxnSpPr>
            <a:stCxn id="2851" idx="2"/>
            <a:endCxn id="284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2" name="Google Shape;2852;p120"/>
          <p:cNvCxnSpPr>
            <a:stCxn id="2853" idx="2"/>
            <a:endCxn id="284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4" name="Google Shape;2854;p120"/>
          <p:cNvCxnSpPr>
            <a:stCxn id="2849" idx="2"/>
            <a:endCxn id="285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1" name="Google Shape;2851;p12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55" name="Google Shape;2855;p12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7" name="Google Shape;2847;p12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56" name="Google Shape;2856;p12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45" name="Google Shape;2845;p12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53" name="Google Shape;2853;p12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44" name="Google Shape;2844;p12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57" name="Google Shape;2857;p12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49" name="Google Shape;2849;p12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58" name="Google Shape;2858;p120"/>
          <p:cNvCxnSpPr>
            <a:stCxn id="2845" idx="3"/>
            <a:endCxn id="285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9" name="Google Shape;2859;p120"/>
          <p:cNvCxnSpPr>
            <a:stCxn id="2856" idx="5"/>
            <a:endCxn id="285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0" name="Google Shape;2860;p12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1" name="Google Shape;2861;p12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2" name="Google Shape;2862;p12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3" name="Google Shape;2863;p12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4" name="Google Shape;2864;p12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5" name="Google Shape;2865;p12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6" name="Google Shape;2866;p12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7" name="Google Shape;2867;p12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8" name="Google Shape;2868;p12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9" name="Google Shape;2869;p12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0" name="Google Shape;2870;p12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12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6" name="Google Shape;2876;p1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7" name="Google Shape;2877;p121"/>
          <p:cNvCxnSpPr>
            <a:stCxn id="2878" idx="1"/>
            <a:endCxn id="287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121"/>
          <p:cNvCxnSpPr>
            <a:stCxn id="2879" idx="1"/>
            <a:endCxn id="288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2" name="Google Shape;2882;p121"/>
          <p:cNvCxnSpPr>
            <a:stCxn id="2883" idx="3"/>
            <a:endCxn id="287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121"/>
          <p:cNvCxnSpPr>
            <a:stCxn id="2885" idx="2"/>
            <a:endCxn id="288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121"/>
          <p:cNvCxnSpPr>
            <a:stCxn id="2887" idx="2"/>
            <a:endCxn id="288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8" name="Google Shape;2888;p121"/>
          <p:cNvCxnSpPr>
            <a:stCxn id="2883" idx="2"/>
            <a:endCxn id="288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5" name="Google Shape;2885;p12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89" name="Google Shape;2889;p12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1" name="Google Shape;2881;p12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90" name="Google Shape;2890;p12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79" name="Google Shape;2879;p12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87" name="Google Shape;2887;p12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78" name="Google Shape;2878;p12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91" name="Google Shape;2891;p12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83" name="Google Shape;2883;p12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92" name="Google Shape;2892;p121"/>
          <p:cNvCxnSpPr>
            <a:stCxn id="2879" idx="3"/>
            <a:endCxn id="289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3" name="Google Shape;2893;p121"/>
          <p:cNvCxnSpPr>
            <a:stCxn id="2890" idx="5"/>
            <a:endCxn id="289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4" name="Google Shape;2894;p12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5" name="Google Shape;2895;p12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6" name="Google Shape;2896;p12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7" name="Google Shape;2897;p12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8" name="Google Shape;2898;p12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9" name="Google Shape;2899;p12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0" name="Google Shape;2900;p12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1" name="Google Shape;2901;p12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2" name="Google Shape;2902;p12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3" name="Google Shape;2903;p12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4" name="Google Shape;2904;p12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2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0" name="Google Shape;2910;p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11" name="Google Shape;2911;p122"/>
          <p:cNvCxnSpPr>
            <a:stCxn id="2912" idx="1"/>
            <a:endCxn id="291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4" name="Google Shape;2914;p122"/>
          <p:cNvCxnSpPr>
            <a:stCxn id="2913" idx="1"/>
            <a:endCxn id="291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6" name="Google Shape;2916;p122"/>
          <p:cNvCxnSpPr>
            <a:stCxn id="2917" idx="3"/>
            <a:endCxn id="291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122"/>
          <p:cNvCxnSpPr>
            <a:stCxn id="2919" idx="2"/>
            <a:endCxn id="291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0" name="Google Shape;2920;p122"/>
          <p:cNvCxnSpPr>
            <a:stCxn id="2921" idx="2"/>
            <a:endCxn id="291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2" name="Google Shape;2922;p122"/>
          <p:cNvCxnSpPr>
            <a:stCxn id="2917" idx="2"/>
            <a:endCxn id="292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9" name="Google Shape;2919;p12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3" name="Google Shape;2923;p12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5" name="Google Shape;2915;p12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4" name="Google Shape;2924;p12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13" name="Google Shape;2913;p12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1" name="Google Shape;2921;p12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12" name="Google Shape;2912;p12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5" name="Google Shape;2925;p12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17" name="Google Shape;2917;p12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926" name="Google Shape;2926;p122"/>
          <p:cNvCxnSpPr>
            <a:stCxn id="2913" idx="3"/>
            <a:endCxn id="292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122"/>
          <p:cNvCxnSpPr>
            <a:stCxn id="2924" idx="5"/>
            <a:endCxn id="292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8" name="Google Shape;2928;p12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9" name="Google Shape;2929;p12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0" name="Google Shape;2930;p12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1" name="Google Shape;2931;p12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2" name="Google Shape;2932;p12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3" name="Google Shape;2933;p12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4" name="Google Shape;2934;p12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5" name="Google Shape;2935;p12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6" name="Google Shape;2936;p12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7" name="Google Shape;2937;p12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8" name="Google Shape;2938;p12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12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4" name="Google Shape;2944;p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5" name="Google Shape;2945;p123"/>
          <p:cNvCxnSpPr>
            <a:stCxn id="2946" idx="1"/>
            <a:endCxn id="294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8" name="Google Shape;2948;p123"/>
          <p:cNvCxnSpPr>
            <a:stCxn id="2947" idx="1"/>
            <a:endCxn id="294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p123"/>
          <p:cNvCxnSpPr>
            <a:stCxn id="2951" idx="3"/>
            <a:endCxn id="294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2" name="Google Shape;2952;p123"/>
          <p:cNvCxnSpPr>
            <a:stCxn id="2953" idx="2"/>
            <a:endCxn id="294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4" name="Google Shape;2954;p123"/>
          <p:cNvCxnSpPr>
            <a:stCxn id="2955" idx="2"/>
            <a:endCxn id="294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123"/>
          <p:cNvCxnSpPr>
            <a:stCxn id="2951" idx="2"/>
            <a:endCxn id="295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3" name="Google Shape;2953;p12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7" name="Google Shape;2957;p12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9" name="Google Shape;2949;p12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8" name="Google Shape;2958;p12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47" name="Google Shape;2947;p12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5" name="Google Shape;2955;p12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46" name="Google Shape;2946;p12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9" name="Google Shape;2959;p12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1" name="Google Shape;2951;p12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960" name="Google Shape;2960;p123"/>
          <p:cNvCxnSpPr>
            <a:stCxn id="2947" idx="3"/>
            <a:endCxn id="295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1" name="Google Shape;2961;p123"/>
          <p:cNvCxnSpPr>
            <a:stCxn id="2958" idx="5"/>
            <a:endCxn id="295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2" name="Google Shape;2962;p12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3" name="Google Shape;2963;p12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4" name="Google Shape;2964;p12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5" name="Google Shape;2965;p12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6" name="Google Shape;2966;p12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7" name="Google Shape;2967;p12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8" name="Google Shape;2968;p12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9" name="Google Shape;2969;p12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0" name="Google Shape;2970;p12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1" name="Google Shape;2971;p12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2" name="Google Shape;2972;p12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AA84F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