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1" r:id="rId4"/>
    <p:sldId id="260" r:id="rId5"/>
    <p:sldId id="265" r:id="rId6"/>
    <p:sldId id="266" r:id="rId7"/>
    <p:sldId id="267" r:id="rId8"/>
    <p:sldId id="269" r:id="rId9"/>
    <p:sldId id="268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0581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24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2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02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3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4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711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18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29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20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80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75DE09-D36E-4B81-89EB-E1EDA61375F5}" type="datetimeFigureOut">
              <a:rPr lang="en-ID" smtClean="0"/>
              <a:t>30/09/2019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8EBFED-7838-463A-AC18-957033937B7E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4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DD5D-10D1-4948-A48A-A4B4D053C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400300"/>
            <a:ext cx="8361229" cy="2098226"/>
          </a:xfrm>
        </p:spPr>
        <p:txBody>
          <a:bodyPr/>
          <a:lstStyle/>
          <a:p>
            <a:r>
              <a:rPr lang="en-ID" dirty="0"/>
              <a:t>Framework</a:t>
            </a:r>
            <a:br>
              <a:rPr lang="en-ID" dirty="0"/>
            </a:br>
            <a:r>
              <a:rPr lang="en-ID" dirty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73705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6BA931E9-A1B0-4525-8FED-0F6DC24B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15" y="1511730"/>
            <a:ext cx="8125170" cy="3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B47587-A4A4-4B11-863F-817F530C4A5D}"/>
              </a:ext>
            </a:extLst>
          </p:cNvPr>
          <p:cNvSpPr/>
          <p:nvPr/>
        </p:nvSpPr>
        <p:spPr>
          <a:xfrm>
            <a:off x="3275131" y="286994"/>
            <a:ext cx="5641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 err="1">
                <a:latin typeface="Arial Narrow" panose="020B0606020202030204" pitchFamily="34" charset="0"/>
              </a:rPr>
              <a:t>Perbandingan</a:t>
            </a:r>
            <a:r>
              <a:rPr lang="en-ID" sz="2400" b="1" dirty="0">
                <a:latin typeface="Arial Narrow" panose="020B0606020202030204" pitchFamily="34" charset="0"/>
              </a:rPr>
              <a:t> PHP </a:t>
            </a:r>
            <a:r>
              <a:rPr lang="en-ID" sz="2400" b="1" dirty="0" err="1">
                <a:latin typeface="Arial Narrow" panose="020B0606020202030204" pitchFamily="34" charset="0"/>
              </a:rPr>
              <a:t>Biasa</a:t>
            </a:r>
            <a:r>
              <a:rPr lang="en-ID" sz="2400" b="1" dirty="0">
                <a:latin typeface="Arial Narrow" panose="020B0606020202030204" pitchFamily="34" charset="0"/>
              </a:rPr>
              <a:t> </a:t>
            </a:r>
            <a:r>
              <a:rPr lang="en-ID" sz="2400" b="1" dirty="0" err="1">
                <a:latin typeface="Arial Narrow" panose="020B0606020202030204" pitchFamily="34" charset="0"/>
              </a:rPr>
              <a:t>dengan</a:t>
            </a:r>
            <a:r>
              <a:rPr lang="en-ID" sz="2400" b="1" dirty="0">
                <a:latin typeface="Arial Narrow" panose="020B0606020202030204" pitchFamily="34" charset="0"/>
              </a:rPr>
              <a:t> CodeIgniter</a:t>
            </a:r>
            <a:endParaRPr lang="en-ID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3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engenal Apa Itu Framework CodeIgniter">
            <a:extLst>
              <a:ext uri="{FF2B5EF4-FFF2-40B4-BE49-F238E27FC236}">
                <a16:creationId xmlns:a16="http://schemas.microsoft.com/office/drawing/2014/main" id="{CA0AF5AA-5E87-48AD-B55D-923E8FFE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16" y="2140579"/>
            <a:ext cx="7478767" cy="257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59DAA5-E2E5-43BC-B3D5-C7F1C99A52E4}"/>
              </a:ext>
            </a:extLst>
          </p:cNvPr>
          <p:cNvSpPr/>
          <p:nvPr/>
        </p:nvSpPr>
        <p:spPr>
          <a:xfrm>
            <a:off x="3953425" y="374080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>
                <a:latin typeface="Arial Narrow" panose="020B0606020202030204" pitchFamily="34" charset="0"/>
              </a:rPr>
              <a:t>Alur </a:t>
            </a:r>
            <a:r>
              <a:rPr lang="en-ID" sz="2400" b="1" dirty="0" err="1">
                <a:latin typeface="Arial Narrow" panose="020B0606020202030204" pitchFamily="34" charset="0"/>
              </a:rPr>
              <a:t>Kerja</a:t>
            </a:r>
            <a:r>
              <a:rPr lang="en-ID" sz="2400" b="1" dirty="0">
                <a:latin typeface="Arial Narrow" panose="020B0606020202030204" pitchFamily="34" charset="0"/>
              </a:rPr>
              <a:t> Framework CodeIgniter</a:t>
            </a:r>
            <a:endParaRPr lang="en-ID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C020B9-4CBD-4DFB-AC65-68D64314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606403"/>
          </a:xfrm>
        </p:spPr>
        <p:txBody>
          <a:bodyPr/>
          <a:lstStyle/>
          <a:p>
            <a:r>
              <a:rPr lang="en-ID" sz="3600" dirty="0" err="1">
                <a:latin typeface="Bell MT" panose="02020503060305020303" pitchFamily="18" charset="0"/>
              </a:rPr>
              <a:t>Anggota</a:t>
            </a:r>
            <a:r>
              <a:rPr lang="en-ID" sz="3600" dirty="0">
                <a:latin typeface="Bell MT" panose="02020503060305020303" pitchFamily="18" charset="0"/>
              </a:rPr>
              <a:t> </a:t>
            </a:r>
            <a:r>
              <a:rPr lang="en-ID" sz="3600" dirty="0" err="1">
                <a:latin typeface="Bell MT" panose="02020503060305020303" pitchFamily="18" charset="0"/>
              </a:rPr>
              <a:t>kelompok</a:t>
            </a:r>
            <a:r>
              <a:rPr lang="en-ID" sz="3600">
                <a:latin typeface="Bell MT" panose="02020503060305020303" pitchFamily="18" charset="0"/>
              </a:rPr>
              <a:t> 5</a:t>
            </a:r>
            <a:endParaRPr lang="en-ID" sz="3600" dirty="0">
              <a:latin typeface="Bell MT" panose="020205030603050203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DE3D17-BE80-4721-9BA0-DC74297A9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944" y="2656114"/>
            <a:ext cx="9274628" cy="1807030"/>
          </a:xfrm>
        </p:spPr>
        <p:txBody>
          <a:bodyPr/>
          <a:lstStyle/>
          <a:p>
            <a:r>
              <a:rPr lang="en-ID" dirty="0">
                <a:latin typeface="Bell MT" panose="02020503060305020303" pitchFamily="18" charset="0"/>
              </a:rPr>
              <a:t>Adi Kurniawan	 (3)</a:t>
            </a:r>
          </a:p>
          <a:p>
            <a:r>
              <a:rPr lang="en-ID" dirty="0" err="1">
                <a:latin typeface="Bell MT" panose="02020503060305020303" pitchFamily="18" charset="0"/>
              </a:rPr>
              <a:t>Rijlan</a:t>
            </a:r>
            <a:r>
              <a:rPr lang="en-ID" dirty="0">
                <a:latin typeface="Bell MT" panose="02020503060305020303" pitchFamily="18" charset="0"/>
              </a:rPr>
              <a:t> </a:t>
            </a:r>
            <a:r>
              <a:rPr lang="en-ID" dirty="0" err="1">
                <a:latin typeface="Bell MT" panose="02020503060305020303" pitchFamily="18" charset="0"/>
              </a:rPr>
              <a:t>Nurfatoni</a:t>
            </a:r>
            <a:r>
              <a:rPr lang="en-ID" dirty="0">
                <a:latin typeface="Bell MT" panose="02020503060305020303" pitchFamily="18" charset="0"/>
              </a:rPr>
              <a:t> (25)</a:t>
            </a:r>
          </a:p>
          <a:p>
            <a:r>
              <a:rPr lang="en-ID" dirty="0" err="1">
                <a:latin typeface="Bell MT" panose="02020503060305020303" pitchFamily="18" charset="0"/>
              </a:rPr>
              <a:t>Sunjaya</a:t>
            </a:r>
            <a:r>
              <a:rPr lang="en-ID" dirty="0">
                <a:latin typeface="Bell MT" panose="02020503060305020303" pitchFamily="18" charset="0"/>
              </a:rPr>
              <a:t> </a:t>
            </a:r>
            <a:r>
              <a:rPr lang="en-ID" dirty="0" err="1">
                <a:latin typeface="Bell MT" panose="02020503060305020303" pitchFamily="18" charset="0"/>
              </a:rPr>
              <a:t>Dwi</a:t>
            </a:r>
            <a:r>
              <a:rPr lang="en-ID" dirty="0">
                <a:latin typeface="Bell MT" panose="02020503060305020303" pitchFamily="18" charset="0"/>
              </a:rPr>
              <a:t> </a:t>
            </a:r>
            <a:r>
              <a:rPr lang="en-ID" dirty="0" err="1">
                <a:latin typeface="Bell MT" panose="02020503060305020303" pitchFamily="18" charset="0"/>
              </a:rPr>
              <a:t>Tama</a:t>
            </a:r>
            <a:r>
              <a:rPr lang="en-ID" dirty="0">
                <a:latin typeface="Bell MT" panose="02020503060305020303" pitchFamily="18" charset="0"/>
              </a:rPr>
              <a:t> (28)</a:t>
            </a:r>
          </a:p>
          <a:p>
            <a:r>
              <a:rPr lang="en-ID" dirty="0">
                <a:latin typeface="Bell MT" panose="02020503060305020303" pitchFamily="18" charset="0"/>
              </a:rPr>
              <a:t>Yulianto </a:t>
            </a:r>
            <a:r>
              <a:rPr lang="en-ID" dirty="0" err="1">
                <a:latin typeface="Bell MT" panose="02020503060305020303" pitchFamily="18" charset="0"/>
              </a:rPr>
              <a:t>Catur</a:t>
            </a:r>
            <a:r>
              <a:rPr lang="en-ID" dirty="0">
                <a:latin typeface="Bell MT" panose="02020503060305020303" pitchFamily="18" charset="0"/>
              </a:rPr>
              <a:t> Nugroho (33)</a:t>
            </a:r>
          </a:p>
        </p:txBody>
      </p:sp>
    </p:spTree>
    <p:extLst>
      <p:ext uri="{BB962C8B-B14F-4D97-AF65-F5344CB8AC3E}">
        <p14:creationId xmlns:p14="http://schemas.microsoft.com/office/powerpoint/2010/main" val="65534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Apa</a:t>
            </a:r>
            <a:r>
              <a:rPr lang="en-ID" sz="5400" dirty="0">
                <a:latin typeface="Bell MT" panose="02020503060305020303" pitchFamily="18" charset="0"/>
              </a:rPr>
              <a:t> </a:t>
            </a:r>
            <a:r>
              <a:rPr lang="en-ID" sz="5400" dirty="0" err="1">
                <a:latin typeface="Bell MT" panose="02020503060305020303" pitchFamily="18" charset="0"/>
              </a:rPr>
              <a:t>itu</a:t>
            </a:r>
            <a:r>
              <a:rPr lang="en-ID" sz="5400" dirty="0">
                <a:latin typeface="Bell MT" panose="02020503060305020303" pitchFamily="18" charset="0"/>
              </a:rPr>
              <a:t> </a:t>
            </a:r>
            <a:r>
              <a:rPr lang="en-ID" sz="5400" dirty="0" err="1">
                <a:latin typeface="Bell MT" panose="02020503060305020303" pitchFamily="18" charset="0"/>
              </a:rPr>
              <a:t>Framewok</a:t>
            </a:r>
            <a:r>
              <a:rPr lang="en-ID" sz="5400" dirty="0">
                <a:latin typeface="Bell MT" panose="020205030603050203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458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dirty="0">
                <a:latin typeface="Arial Narrow" panose="020B0606020202030204" pitchFamily="34" charset="0"/>
              </a:rPr>
              <a:t>Framework </a:t>
            </a:r>
            <a:r>
              <a:rPr lang="en-ID" sz="2400" dirty="0" err="1">
                <a:latin typeface="Arial Narrow" panose="020B0606020202030204" pitchFamily="34" charset="0"/>
              </a:rPr>
              <a:t>atau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dalam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bahasa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indonesia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dapat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diartikan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sebagai</a:t>
            </a:r>
            <a:r>
              <a:rPr lang="en-ID" sz="2400" dirty="0">
                <a:latin typeface="Arial Narrow" panose="020B0606020202030204" pitchFamily="34" charset="0"/>
              </a:rPr>
              <a:t> “</a:t>
            </a:r>
            <a:r>
              <a:rPr lang="en-ID" sz="2400" dirty="0" err="1">
                <a:latin typeface="Arial Narrow" panose="020B0606020202030204" pitchFamily="34" charset="0"/>
              </a:rPr>
              <a:t>kerangka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kerja</a:t>
            </a:r>
            <a:r>
              <a:rPr lang="en-ID" sz="2400" dirty="0">
                <a:latin typeface="Arial Narrow" panose="020B0606020202030204" pitchFamily="34" charset="0"/>
              </a:rPr>
              <a:t>” </a:t>
            </a:r>
            <a:r>
              <a:rPr lang="en-ID" sz="2400" dirty="0" err="1">
                <a:latin typeface="Arial Narrow" panose="020B0606020202030204" pitchFamily="34" charset="0"/>
              </a:rPr>
              <a:t>merupakan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kumpulan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fungsi-fungsi</a:t>
            </a:r>
            <a:r>
              <a:rPr lang="en-ID" sz="2400" dirty="0">
                <a:latin typeface="Arial Narrow" panose="020B0606020202030204" pitchFamily="34" charset="0"/>
              </a:rPr>
              <a:t>/</a:t>
            </a:r>
            <a:r>
              <a:rPr lang="en-ID" sz="2400" dirty="0" err="1">
                <a:latin typeface="Arial Narrow" panose="020B0606020202030204" pitchFamily="34" charset="0"/>
              </a:rPr>
              <a:t>prosedur-prosedur</a:t>
            </a:r>
            <a:r>
              <a:rPr lang="en-ID" sz="2400" dirty="0">
                <a:latin typeface="Arial Narrow" panose="020B0606020202030204" pitchFamily="34" charset="0"/>
              </a:rPr>
              <a:t> dan class-class </a:t>
            </a:r>
            <a:r>
              <a:rPr lang="en-ID" sz="2400" dirty="0" err="1">
                <a:latin typeface="Arial Narrow" panose="020B0606020202030204" pitchFamily="34" charset="0"/>
              </a:rPr>
              <a:t>untuk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tujuan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tertentu</a:t>
            </a:r>
            <a:r>
              <a:rPr lang="en-ID" sz="2400" dirty="0">
                <a:latin typeface="Arial Narrow" panose="020B0606020202030204" pitchFamily="34" charset="0"/>
              </a:rPr>
              <a:t> yang </a:t>
            </a:r>
            <a:r>
              <a:rPr lang="en-ID" sz="2400" dirty="0" err="1">
                <a:latin typeface="Arial Narrow" panose="020B0606020202030204" pitchFamily="34" charset="0"/>
              </a:rPr>
              <a:t>sudah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siap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digunakan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sehingga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bisa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lebih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mempermudah</a:t>
            </a:r>
            <a:r>
              <a:rPr lang="en-ID" sz="2400" dirty="0">
                <a:latin typeface="Arial Narrow" panose="020B0606020202030204" pitchFamily="34" charset="0"/>
              </a:rPr>
              <a:t> dan </a:t>
            </a:r>
            <a:r>
              <a:rPr lang="en-ID" sz="2400" dirty="0" err="1">
                <a:latin typeface="Arial Narrow" panose="020B0606020202030204" pitchFamily="34" charset="0"/>
              </a:rPr>
              <a:t>mempercepat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pekerjaan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seorang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programer</a:t>
            </a:r>
            <a:r>
              <a:rPr lang="en-ID" sz="2400" dirty="0">
                <a:latin typeface="Arial Narrow" panose="020B0606020202030204" pitchFamily="34" charset="0"/>
              </a:rPr>
              <a:t>, </a:t>
            </a:r>
            <a:r>
              <a:rPr lang="en-ID" sz="2400" dirty="0" err="1">
                <a:latin typeface="Arial Narrow" panose="020B0606020202030204" pitchFamily="34" charset="0"/>
              </a:rPr>
              <a:t>tanpa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harus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membuat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fungsi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atau</a:t>
            </a:r>
            <a:r>
              <a:rPr lang="en-ID" sz="2400" dirty="0">
                <a:latin typeface="Arial Narrow" panose="020B0606020202030204" pitchFamily="34" charset="0"/>
              </a:rPr>
              <a:t> class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awal</a:t>
            </a:r>
            <a:r>
              <a:rPr lang="en-ID" sz="24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311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Alasan</a:t>
            </a:r>
            <a:r>
              <a:rPr lang="en-ID" sz="5400" dirty="0">
                <a:latin typeface="Bell MT" panose="02020503060305020303" pitchFamily="18" charset="0"/>
              </a:rPr>
              <a:t> </a:t>
            </a:r>
            <a:r>
              <a:rPr lang="en-ID" sz="5400" dirty="0" err="1">
                <a:latin typeface="Bell MT" panose="02020503060305020303" pitchFamily="18" charset="0"/>
              </a:rPr>
              <a:t>menggunakan</a:t>
            </a:r>
            <a:r>
              <a:rPr lang="en-ID" sz="5400" dirty="0">
                <a:latin typeface="Bell MT" panose="02020503060305020303" pitchFamily="18" charset="0"/>
              </a:rPr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7252"/>
            <a:ext cx="9601200" cy="34588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D" sz="2300" dirty="0" err="1">
                <a:latin typeface="Arial Narrow" panose="020B0606020202030204" pitchFamily="34" charset="0"/>
              </a:rPr>
              <a:t>Mempercepat</a:t>
            </a:r>
            <a:r>
              <a:rPr lang="en-ID" sz="2300" dirty="0">
                <a:latin typeface="Arial Narrow" panose="020B0606020202030204" pitchFamily="34" charset="0"/>
              </a:rPr>
              <a:t> dan </a:t>
            </a:r>
            <a:r>
              <a:rPr lang="en-ID" sz="2300" dirty="0" err="1">
                <a:latin typeface="Arial Narrow" panose="020B0606020202030204" pitchFamily="34" charset="0"/>
              </a:rPr>
              <a:t>mempermudah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pembangunan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sebuah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aplikasi</a:t>
            </a:r>
            <a:r>
              <a:rPr lang="en-ID" sz="2300" dirty="0">
                <a:latin typeface="Arial Narrow" panose="020B060602020203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r>
              <a:rPr lang="en-ID" sz="2300" dirty="0" err="1">
                <a:latin typeface="Arial Narrow" panose="020B0606020202030204" pitchFamily="34" charset="0"/>
              </a:rPr>
              <a:t>Relatif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memudahkan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dalam</a:t>
            </a:r>
            <a:r>
              <a:rPr lang="en-ID" sz="2300" dirty="0">
                <a:latin typeface="Arial Narrow" panose="020B0606020202030204" pitchFamily="34" charset="0"/>
              </a:rPr>
              <a:t> proses maintenance </a:t>
            </a:r>
            <a:r>
              <a:rPr lang="en-ID" sz="2300" dirty="0" err="1">
                <a:latin typeface="Arial Narrow" panose="020B0606020202030204" pitchFamily="34" charset="0"/>
              </a:rPr>
              <a:t>karena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sudah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ada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pola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tertentu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dalam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sebuah</a:t>
            </a:r>
            <a:r>
              <a:rPr lang="en-ID" sz="2300" dirty="0">
                <a:latin typeface="Arial Narrow" panose="020B0606020202030204" pitchFamily="34" charset="0"/>
              </a:rPr>
              <a:t> framework (</a:t>
            </a:r>
            <a:r>
              <a:rPr lang="en-ID" sz="2300" dirty="0" err="1">
                <a:latin typeface="Arial Narrow" panose="020B0606020202030204" pitchFamily="34" charset="0"/>
              </a:rPr>
              <a:t>dengan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syarat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programmermengikuti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pola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standar</a:t>
            </a:r>
            <a:r>
              <a:rPr lang="en-ID" sz="2300" dirty="0">
                <a:latin typeface="Arial Narrow" panose="020B0606020202030204" pitchFamily="34" charset="0"/>
              </a:rPr>
              <a:t> yang </a:t>
            </a:r>
            <a:r>
              <a:rPr lang="en-ID" sz="2300" dirty="0" err="1">
                <a:latin typeface="Arial Narrow" panose="020B0606020202030204" pitchFamily="34" charset="0"/>
              </a:rPr>
              <a:t>ada</a:t>
            </a:r>
            <a:r>
              <a:rPr lang="en-ID" sz="2300" dirty="0">
                <a:latin typeface="Arial Narrow" panose="020B0606020202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D" sz="2300" dirty="0" err="1">
                <a:latin typeface="Arial Narrow" panose="020B0606020202030204" pitchFamily="34" charset="0"/>
              </a:rPr>
              <a:t>Umumnya</a:t>
            </a:r>
            <a:r>
              <a:rPr lang="en-ID" sz="2300" dirty="0">
                <a:latin typeface="Arial Narrow" panose="020B0606020202030204" pitchFamily="34" charset="0"/>
              </a:rPr>
              <a:t> framework </a:t>
            </a:r>
            <a:r>
              <a:rPr lang="en-ID" sz="2300" dirty="0" err="1">
                <a:latin typeface="Arial Narrow" panose="020B0606020202030204" pitchFamily="34" charset="0"/>
              </a:rPr>
              <a:t>menyediakan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fasilitas-fasilitas</a:t>
            </a:r>
            <a:r>
              <a:rPr lang="en-ID" sz="2300" dirty="0">
                <a:latin typeface="Arial Narrow" panose="020B0606020202030204" pitchFamily="34" charset="0"/>
              </a:rPr>
              <a:t> yang </a:t>
            </a:r>
            <a:r>
              <a:rPr lang="en-ID" sz="2300" dirty="0" err="1">
                <a:latin typeface="Arial Narrow" panose="020B0606020202030204" pitchFamily="34" charset="0"/>
              </a:rPr>
              <a:t>umum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dipakai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sehingga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kita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tidak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perlu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membangun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dari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awal</a:t>
            </a:r>
            <a:r>
              <a:rPr lang="en-ID" sz="2300" dirty="0">
                <a:latin typeface="Arial Narrow" panose="020B0606020202030204" pitchFamily="34" charset="0"/>
              </a:rPr>
              <a:t> (</a:t>
            </a:r>
            <a:r>
              <a:rPr lang="en-ID" sz="2300" dirty="0" err="1">
                <a:latin typeface="Arial Narrow" panose="020B0606020202030204" pitchFamily="34" charset="0"/>
              </a:rPr>
              <a:t>misalnya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validasi</a:t>
            </a:r>
            <a:r>
              <a:rPr lang="en-ID" sz="2300" dirty="0">
                <a:latin typeface="Arial Narrow" panose="020B0606020202030204" pitchFamily="34" charset="0"/>
              </a:rPr>
              <a:t>, ORM, pagination, multiple database, scaffolding, </a:t>
            </a:r>
            <a:r>
              <a:rPr lang="en-ID" sz="2300" dirty="0" err="1">
                <a:latin typeface="Arial Narrow" panose="020B0606020202030204" pitchFamily="34" charset="0"/>
              </a:rPr>
              <a:t>pengaturan</a:t>
            </a:r>
            <a:r>
              <a:rPr lang="en-ID" sz="2300" dirty="0">
                <a:latin typeface="Arial Narrow" panose="020B0606020202030204" pitchFamily="34" charset="0"/>
              </a:rPr>
              <a:t> session, error handling, </a:t>
            </a:r>
            <a:r>
              <a:rPr lang="en-ID" sz="2300" dirty="0" err="1">
                <a:latin typeface="Arial Narrow" panose="020B0606020202030204" pitchFamily="34" charset="0"/>
              </a:rPr>
              <a:t>dll</a:t>
            </a:r>
            <a:endParaRPr lang="en-ID" sz="23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300" dirty="0" err="1">
                <a:latin typeface="Arial Narrow" panose="020B0606020202030204" pitchFamily="34" charset="0"/>
              </a:rPr>
              <a:t>Lebih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bebas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dalam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pengembangan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jika</a:t>
            </a:r>
            <a:r>
              <a:rPr lang="en-ID" sz="2300" dirty="0">
                <a:latin typeface="Arial Narrow" panose="020B0606020202030204" pitchFamily="34" charset="0"/>
              </a:rPr>
              <a:t> </a:t>
            </a:r>
            <a:r>
              <a:rPr lang="en-ID" sz="2300" dirty="0" err="1">
                <a:latin typeface="Arial Narrow" panose="020B0606020202030204" pitchFamily="34" charset="0"/>
              </a:rPr>
              <a:t>dibandingkan</a:t>
            </a:r>
            <a:r>
              <a:rPr lang="en-ID" sz="2300" dirty="0">
                <a:latin typeface="Arial Narrow" panose="020B0606020202030204" pitchFamily="34" charset="0"/>
              </a:rPr>
              <a:t> CMS</a:t>
            </a:r>
          </a:p>
        </p:txBody>
      </p:sp>
    </p:spTree>
    <p:extLst>
      <p:ext uri="{BB962C8B-B14F-4D97-AF65-F5344CB8AC3E}">
        <p14:creationId xmlns:p14="http://schemas.microsoft.com/office/powerpoint/2010/main" val="321348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Apa</a:t>
            </a:r>
            <a:r>
              <a:rPr lang="en-ID" sz="5400" dirty="0">
                <a:latin typeface="Bell MT" panose="02020503060305020303" pitchFamily="18" charset="0"/>
              </a:rPr>
              <a:t> </a:t>
            </a:r>
            <a:r>
              <a:rPr lang="en-ID" sz="5400" dirty="0" err="1">
                <a:latin typeface="Bell MT" panose="02020503060305020303" pitchFamily="18" charset="0"/>
              </a:rPr>
              <a:t>itu</a:t>
            </a:r>
            <a:r>
              <a:rPr lang="en-ID" sz="5400" dirty="0">
                <a:latin typeface="Bell MT" panose="02020503060305020303" pitchFamily="18" charset="0"/>
              </a:rPr>
              <a:t>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43036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dirty="0">
                <a:latin typeface="Arial Narrow" panose="020B0606020202030204" pitchFamily="34" charset="0"/>
              </a:rPr>
              <a:t>CodeIgniter </a:t>
            </a:r>
            <a:r>
              <a:rPr lang="en-ID" sz="2400" dirty="0" err="1">
                <a:latin typeface="Arial Narrow" panose="020B0606020202030204" pitchFamily="34" charset="0"/>
              </a:rPr>
              <a:t>adalah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aplikasi</a:t>
            </a:r>
            <a:r>
              <a:rPr lang="en-ID" sz="2400" dirty="0">
                <a:latin typeface="Arial Narrow" panose="020B0606020202030204" pitchFamily="34" charset="0"/>
              </a:rPr>
              <a:t> open source yang </a:t>
            </a:r>
            <a:r>
              <a:rPr lang="en-ID" sz="2400" dirty="0" err="1">
                <a:latin typeface="Arial Narrow" panose="020B0606020202030204" pitchFamily="34" charset="0"/>
              </a:rPr>
              <a:t>berupa</a:t>
            </a:r>
            <a:r>
              <a:rPr lang="en-ID" sz="2400" dirty="0">
                <a:latin typeface="Arial Narrow" panose="020B0606020202030204" pitchFamily="34" charset="0"/>
              </a:rPr>
              <a:t> framework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model MVC (Model, View, Controller) </a:t>
            </a:r>
            <a:r>
              <a:rPr lang="en-ID" sz="2400" dirty="0" err="1">
                <a:latin typeface="Arial Narrow" panose="020B0606020202030204" pitchFamily="34" charset="0"/>
              </a:rPr>
              <a:t>untuk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membangun</a:t>
            </a:r>
            <a:r>
              <a:rPr lang="en-ID" sz="2400" dirty="0">
                <a:latin typeface="Arial Narrow" panose="020B0606020202030204" pitchFamily="34" charset="0"/>
              </a:rPr>
              <a:t> website </a:t>
            </a:r>
            <a:r>
              <a:rPr lang="en-ID" sz="2400" dirty="0" err="1">
                <a:latin typeface="Arial Narrow" panose="020B0606020202030204" pitchFamily="34" charset="0"/>
              </a:rPr>
              <a:t>dinamis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menggunakan</a:t>
            </a:r>
            <a:r>
              <a:rPr lang="en-ID" sz="2400" dirty="0">
                <a:latin typeface="Arial Narrow" panose="020B0606020202030204" pitchFamily="34" charset="0"/>
              </a:rPr>
              <a:t> PHP. CodeIgniter </a:t>
            </a:r>
            <a:r>
              <a:rPr lang="en-ID" sz="2400" dirty="0" err="1">
                <a:latin typeface="Arial Narrow" panose="020B0606020202030204" pitchFamily="34" charset="0"/>
              </a:rPr>
              <a:t>memudahkan</a:t>
            </a:r>
            <a:r>
              <a:rPr lang="en-ID" sz="2400" dirty="0">
                <a:latin typeface="Arial Narrow" panose="020B0606020202030204" pitchFamily="34" charset="0"/>
              </a:rPr>
              <a:t> developer </a:t>
            </a:r>
            <a:r>
              <a:rPr lang="en-ID" sz="2400" dirty="0" err="1">
                <a:latin typeface="Arial Narrow" panose="020B0606020202030204" pitchFamily="34" charset="0"/>
              </a:rPr>
              <a:t>untuk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membuat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aplikasi</a:t>
            </a:r>
            <a:r>
              <a:rPr lang="en-ID" sz="2400" dirty="0">
                <a:latin typeface="Arial Narrow" panose="020B0606020202030204" pitchFamily="34" charset="0"/>
              </a:rPr>
              <a:t> web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cepat</a:t>
            </a:r>
            <a:r>
              <a:rPr lang="en-ID" sz="2400" dirty="0">
                <a:latin typeface="Arial Narrow" panose="020B0606020202030204" pitchFamily="34" charset="0"/>
              </a:rPr>
              <a:t> dan </a:t>
            </a:r>
            <a:r>
              <a:rPr lang="en-ID" sz="2400" dirty="0" err="1">
                <a:latin typeface="Arial Narrow" panose="020B0606020202030204" pitchFamily="34" charset="0"/>
              </a:rPr>
              <a:t>mudah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dibandingkan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membuatnya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awal</a:t>
            </a:r>
            <a:r>
              <a:rPr lang="en-ID" sz="2400" dirty="0">
                <a:latin typeface="Arial Narrow" panose="020B0606020202030204" pitchFamily="34" charset="0"/>
              </a:rPr>
              <a:t>.  CodeIgniter </a:t>
            </a:r>
            <a:r>
              <a:rPr lang="en-ID" sz="2400" dirty="0" err="1">
                <a:latin typeface="Arial Narrow" panose="020B0606020202030204" pitchFamily="34" charset="0"/>
              </a:rPr>
              <a:t>dibuat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Rick Ellis pada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tahun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2006,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penemu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dan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pendiri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EllisLab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r>
              <a:rPr lang="en-ID" sz="2400" dirty="0">
                <a:latin typeface="Arial Narrow" panose="020B0606020202030204" pitchFamily="34" charset="0"/>
              </a:rPr>
              <a:t> CodeIgniter </a:t>
            </a:r>
            <a:r>
              <a:rPr lang="en-ID" sz="2400" dirty="0" err="1">
                <a:latin typeface="Arial Narrow" panose="020B0606020202030204" pitchFamily="34" charset="0"/>
              </a:rPr>
              <a:t>dirilis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pertama</a:t>
            </a:r>
            <a:r>
              <a:rPr lang="en-ID" sz="2400" dirty="0">
                <a:latin typeface="Arial Narrow" panose="020B0606020202030204" pitchFamily="34" charset="0"/>
              </a:rPr>
              <a:t> kali pada 28 </a:t>
            </a:r>
            <a:r>
              <a:rPr lang="en-ID" sz="2400" dirty="0" err="1">
                <a:latin typeface="Arial Narrow" panose="020B0606020202030204" pitchFamily="34" charset="0"/>
              </a:rPr>
              <a:t>Februari</a:t>
            </a:r>
            <a:r>
              <a:rPr lang="en-ID" sz="2400" dirty="0">
                <a:latin typeface="Arial Narrow" panose="020B0606020202030204" pitchFamily="34" charset="0"/>
              </a:rPr>
              <a:t> 2006.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Versi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stabil</a:t>
            </a:r>
            <a:r>
              <a:rPr lang="en-ID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terakhir</a:t>
            </a:r>
            <a:r>
              <a:rPr lang="en-ID" sz="2400" dirty="0">
                <a:latin typeface="Arial Narrow" panose="020B0606020202030204" pitchFamily="34" charset="0"/>
              </a:rPr>
              <a:t> 2.1.0 yang </a:t>
            </a:r>
            <a:r>
              <a:rPr lang="en-ID" sz="2400" dirty="0" err="1">
                <a:latin typeface="Arial Narrow" panose="020B0606020202030204" pitchFamily="34" charset="0"/>
              </a:rPr>
              <a:t>dirilis</a:t>
            </a:r>
            <a:r>
              <a:rPr lang="en-ID" sz="2400" dirty="0">
                <a:latin typeface="Arial Narrow" panose="020B0606020202030204" pitchFamily="34" charset="0"/>
              </a:rPr>
              <a:t> pada 28 November 2011.</a:t>
            </a:r>
          </a:p>
        </p:txBody>
      </p:sp>
    </p:spTree>
    <p:extLst>
      <p:ext uri="{BB962C8B-B14F-4D97-AF65-F5344CB8AC3E}">
        <p14:creationId xmlns:p14="http://schemas.microsoft.com/office/powerpoint/2010/main" val="156533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Fungsi</a:t>
            </a:r>
            <a:r>
              <a:rPr lang="en-ID" sz="5400" dirty="0">
                <a:latin typeface="Bell MT" panose="02020503060305020303" pitchFamily="18" charset="0"/>
              </a:rPr>
              <a:t>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458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 Narrow" panose="020B0606020202030204" pitchFamily="34" charset="0"/>
              </a:rPr>
              <a:t>Mempercepat</a:t>
            </a:r>
            <a:r>
              <a:rPr lang="en-ID" sz="2400" dirty="0">
                <a:latin typeface="Arial Narrow" panose="020B0606020202030204" pitchFamily="34" charset="0"/>
              </a:rPr>
              <a:t> dan </a:t>
            </a:r>
            <a:r>
              <a:rPr lang="en-ID" sz="2400" dirty="0" err="1">
                <a:latin typeface="Arial Narrow" panose="020B0606020202030204" pitchFamily="34" charset="0"/>
              </a:rPr>
              <a:t>mempermudah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kita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dalam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pembuatan</a:t>
            </a:r>
            <a:r>
              <a:rPr lang="en-ID" sz="2400" dirty="0">
                <a:latin typeface="Arial Narrow" panose="020B0606020202030204" pitchFamily="34" charset="0"/>
              </a:rPr>
              <a:t> website.</a:t>
            </a:r>
          </a:p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 Narrow" panose="020B0606020202030204" pitchFamily="34" charset="0"/>
              </a:rPr>
              <a:t>Menghasilkan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struktur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pemrograman</a:t>
            </a:r>
            <a:r>
              <a:rPr lang="en-ID" sz="2400" dirty="0">
                <a:latin typeface="Arial Narrow" panose="020B0606020202030204" pitchFamily="34" charset="0"/>
              </a:rPr>
              <a:t> yang </a:t>
            </a:r>
            <a:r>
              <a:rPr lang="en-ID" sz="2400" dirty="0" err="1">
                <a:latin typeface="Arial Narrow" panose="020B0606020202030204" pitchFamily="34" charset="0"/>
              </a:rPr>
              <a:t>sangat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rapi</a:t>
            </a:r>
            <a:r>
              <a:rPr lang="en-ID" sz="2400" dirty="0">
                <a:latin typeface="Arial Narrow" panose="020B0606020202030204" pitchFamily="34" charset="0"/>
              </a:rPr>
              <a:t>, </a:t>
            </a:r>
            <a:r>
              <a:rPr lang="en-ID" sz="2400" dirty="0" err="1">
                <a:latin typeface="Arial Narrow" panose="020B0606020202030204" pitchFamily="34" charset="0"/>
              </a:rPr>
              <a:t>baik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segi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kode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maupun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struktur</a:t>
            </a:r>
            <a:r>
              <a:rPr lang="en-ID" sz="2400" dirty="0">
                <a:latin typeface="Arial Narrow" panose="020B0606020202030204" pitchFamily="34" charset="0"/>
              </a:rPr>
              <a:t> file </a:t>
            </a:r>
            <a:r>
              <a:rPr lang="en-ID" sz="2400" dirty="0" err="1">
                <a:latin typeface="Arial Narrow" panose="020B0606020202030204" pitchFamily="34" charset="0"/>
              </a:rPr>
              <a:t>phpnya</a:t>
            </a:r>
            <a:r>
              <a:rPr lang="en-ID" sz="2400" dirty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 Narrow" panose="020B0606020202030204" pitchFamily="34" charset="0"/>
              </a:rPr>
              <a:t>Memberikan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standar</a:t>
            </a:r>
            <a:r>
              <a:rPr lang="en-ID" sz="2400" dirty="0">
                <a:latin typeface="Arial Narrow" panose="020B0606020202030204" pitchFamily="34" charset="0"/>
              </a:rPr>
              <a:t> coding </a:t>
            </a:r>
            <a:r>
              <a:rPr lang="en-ID" sz="2400" dirty="0" err="1">
                <a:latin typeface="Arial Narrow" panose="020B0606020202030204" pitchFamily="34" charset="0"/>
              </a:rPr>
              <a:t>sehingga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memudahkan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kita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atau</a:t>
            </a:r>
            <a:r>
              <a:rPr lang="en-ID" sz="2400" dirty="0">
                <a:latin typeface="Arial Narrow" panose="020B0606020202030204" pitchFamily="34" charset="0"/>
              </a:rPr>
              <a:t> orang lain </a:t>
            </a:r>
            <a:r>
              <a:rPr lang="en-ID" sz="2400" dirty="0" err="1">
                <a:latin typeface="Arial Narrow" panose="020B0606020202030204" pitchFamily="34" charset="0"/>
              </a:rPr>
              <a:t>untuk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mempelajari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kembali</a:t>
            </a:r>
            <a:r>
              <a:rPr lang="en-ID" sz="2400" dirty="0">
                <a:latin typeface="Arial Narrow" panose="020B0606020202030204" pitchFamily="34" charset="0"/>
              </a:rPr>
              <a:t> system </a:t>
            </a:r>
            <a:r>
              <a:rPr lang="en-ID" sz="2400" dirty="0" err="1">
                <a:latin typeface="Arial Narrow" panose="020B0606020202030204" pitchFamily="34" charset="0"/>
              </a:rPr>
              <a:t>aplikasi</a:t>
            </a:r>
            <a:r>
              <a:rPr lang="en-ID" sz="2400" dirty="0">
                <a:latin typeface="Arial Narrow" panose="020B0606020202030204" pitchFamily="34" charset="0"/>
              </a:rPr>
              <a:t> yang </a:t>
            </a:r>
            <a:r>
              <a:rPr lang="en-ID" sz="2400" dirty="0" err="1">
                <a:latin typeface="Arial Narrow" panose="020B0606020202030204" pitchFamily="34" charset="0"/>
              </a:rPr>
              <a:t>dibangun</a:t>
            </a:r>
            <a:endParaRPr lang="en-ID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9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Kelebihan</a:t>
            </a:r>
            <a:r>
              <a:rPr lang="en-ID" sz="5400" dirty="0">
                <a:latin typeface="Bell MT" panose="02020503060305020303" pitchFamily="18" charset="0"/>
              </a:rPr>
              <a:t>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9591"/>
            <a:ext cx="9601200" cy="3458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Berukuran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kecil</a:t>
            </a:r>
            <a:r>
              <a:rPr lang="en-ID" sz="2200" dirty="0">
                <a:latin typeface="Arial Narrow" panose="020B0606020202030204" pitchFamily="34" charset="0"/>
              </a:rPr>
              <a:t>. File download </a:t>
            </a:r>
            <a:r>
              <a:rPr lang="en-ID" sz="2200" dirty="0" err="1">
                <a:latin typeface="Arial Narrow" panose="020B0606020202030204" pitchFamily="34" charset="0"/>
              </a:rPr>
              <a:t>nya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hanya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sekitar</a:t>
            </a:r>
            <a:r>
              <a:rPr lang="en-ID" sz="2200" dirty="0">
                <a:latin typeface="Arial Narrow" panose="020B0606020202030204" pitchFamily="34" charset="0"/>
              </a:rPr>
              <a:t> 2MB, </a:t>
            </a:r>
            <a:r>
              <a:rPr lang="en-ID" sz="2200" dirty="0" err="1">
                <a:latin typeface="Arial Narrow" panose="020B0606020202030204" pitchFamily="34" charset="0"/>
              </a:rPr>
              <a:t>itupun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sudah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includedokumentasinya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lengkap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Dokumentasi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bagus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Saat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anda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mendownloadnya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telah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disertakan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dokumentasi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berisi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pengantar</a:t>
            </a:r>
            <a:r>
              <a:rPr lang="en-ID" sz="2200" dirty="0">
                <a:latin typeface="Arial Narrow" panose="020B0606020202030204" pitchFamily="34" charset="0"/>
              </a:rPr>
              <a:t>, tutorial, </a:t>
            </a:r>
            <a:r>
              <a:rPr lang="en-ID" sz="2200" dirty="0" err="1">
                <a:latin typeface="Arial Narrow" panose="020B0606020202030204" pitchFamily="34" charset="0"/>
              </a:rPr>
              <a:t>bagaimana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panduan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penggunaan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serta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referensi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dokumentasi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untuk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komponen-komponennya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Kompitabilitas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Hosting. CodeIgniter </a:t>
            </a:r>
            <a:r>
              <a:rPr lang="en-ID" sz="2200" dirty="0" err="1">
                <a:latin typeface="Arial Narrow" panose="020B0606020202030204" pitchFamily="34" charset="0"/>
              </a:rPr>
              <a:t>mampu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berjalan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baik</a:t>
            </a:r>
            <a:r>
              <a:rPr lang="en-ID" sz="2200" dirty="0">
                <a:latin typeface="Arial Narrow" panose="020B0606020202030204" pitchFamily="34" charset="0"/>
              </a:rPr>
              <a:t> pada </a:t>
            </a:r>
            <a:r>
              <a:rPr lang="en-ID" sz="2200" dirty="0" err="1">
                <a:latin typeface="Arial Narrow" panose="020B0606020202030204" pitchFamily="34" charset="0"/>
              </a:rPr>
              <a:t>hampirsemua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platfom</a:t>
            </a:r>
            <a:r>
              <a:rPr lang="en-ID" sz="2200" dirty="0">
                <a:latin typeface="Arial Narrow" panose="020B0606020202030204" pitchFamily="34" charset="0"/>
              </a:rPr>
              <a:t> hosting. CodeIgniter juga </a:t>
            </a:r>
            <a:r>
              <a:rPr lang="en-ID" sz="2200" dirty="0" err="1">
                <a:latin typeface="Arial Narrow" panose="020B0606020202030204" pitchFamily="34" charset="0"/>
              </a:rPr>
              <a:t>mendukung</a:t>
            </a:r>
            <a:r>
              <a:rPr lang="en-ID" sz="2200" dirty="0">
                <a:latin typeface="Arial Narrow" panose="020B0606020202030204" pitchFamily="34" charset="0"/>
              </a:rPr>
              <a:t> database-database paling </a:t>
            </a:r>
            <a:r>
              <a:rPr lang="en-ID" sz="2200" dirty="0" err="1">
                <a:latin typeface="Arial Narrow" panose="020B0606020202030204" pitchFamily="34" charset="0"/>
              </a:rPr>
              <a:t>umum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termasuk</a:t>
            </a:r>
            <a:r>
              <a:rPr lang="en-ID" sz="2200" dirty="0">
                <a:latin typeface="Arial Narrow" panose="020B0606020202030204" pitchFamily="34" charset="0"/>
              </a:rPr>
              <a:t> MySQL..</a:t>
            </a:r>
          </a:p>
        </p:txBody>
      </p:sp>
    </p:spTree>
    <p:extLst>
      <p:ext uri="{BB962C8B-B14F-4D97-AF65-F5344CB8AC3E}">
        <p14:creationId xmlns:p14="http://schemas.microsoft.com/office/powerpoint/2010/main" val="357573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Kelebihan</a:t>
            </a:r>
            <a:r>
              <a:rPr lang="en-ID" sz="5400" dirty="0">
                <a:latin typeface="Bell MT" panose="02020503060305020303" pitchFamily="18" charset="0"/>
              </a:rPr>
              <a:t>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458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Tidak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ada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aturan</a:t>
            </a:r>
            <a:r>
              <a:rPr lang="en-ID" sz="2200" dirty="0">
                <a:latin typeface="Arial Narrow" panose="020B0606020202030204" pitchFamily="34" charset="0"/>
              </a:rPr>
              <a:t> coding yang </a:t>
            </a:r>
            <a:r>
              <a:rPr lang="en-ID" sz="2200" dirty="0" err="1">
                <a:latin typeface="Arial Narrow" panose="020B0606020202030204" pitchFamily="34" charset="0"/>
              </a:rPr>
              <a:t>ketat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Terserah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anda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jika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anda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hanya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ingin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menggunakan</a:t>
            </a:r>
            <a:r>
              <a:rPr lang="en-ID" sz="2200" dirty="0">
                <a:latin typeface="Arial Narrow" panose="020B0606020202030204" pitchFamily="34" charset="0"/>
              </a:rPr>
              <a:t> Controller, </a:t>
            </a:r>
            <a:r>
              <a:rPr lang="en-ID" sz="2200" dirty="0" err="1">
                <a:latin typeface="Arial Narrow" panose="020B0606020202030204" pitchFamily="34" charset="0"/>
              </a:rPr>
              <a:t>tanpa</a:t>
            </a:r>
            <a:r>
              <a:rPr lang="en-ID" sz="2200" dirty="0">
                <a:latin typeface="Arial Narrow" panose="020B0606020202030204" pitchFamily="34" charset="0"/>
              </a:rPr>
              <a:t> View, </a:t>
            </a:r>
            <a:r>
              <a:rPr lang="en-ID" sz="2200" dirty="0" err="1">
                <a:latin typeface="Arial Narrow" panose="020B0606020202030204" pitchFamily="34" charset="0"/>
              </a:rPr>
              <a:t>atau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tidak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menggunakan</a:t>
            </a:r>
            <a:r>
              <a:rPr lang="en-ID" sz="2200" dirty="0">
                <a:latin typeface="Arial Narrow" panose="020B0606020202030204" pitchFamily="34" charset="0"/>
              </a:rPr>
              <a:t> Model, </a:t>
            </a:r>
            <a:r>
              <a:rPr lang="en-ID" sz="2200" dirty="0" err="1">
                <a:latin typeface="Arial Narrow" panose="020B0606020202030204" pitchFamily="34" charset="0"/>
              </a:rPr>
              <a:t>atau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tidak</a:t>
            </a:r>
            <a:r>
              <a:rPr lang="en-ID" sz="2200" dirty="0">
                <a:latin typeface="Arial Narrow" panose="020B0606020202030204" pitchFamily="34" charset="0"/>
              </a:rPr>
              <a:t> salah </a:t>
            </a:r>
            <a:r>
              <a:rPr lang="en-ID" sz="2200" dirty="0" err="1">
                <a:latin typeface="Arial Narrow" panose="020B0606020202030204" pitchFamily="34" charset="0"/>
              </a:rPr>
              <a:t>satu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keduanya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Namun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menggunakan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ketiga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komponennya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adalah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pilihan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lebih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bijak</a:t>
            </a:r>
            <a:endParaRPr lang="en-ID" sz="2200" dirty="0"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Kinerja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baik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Codeigniter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cepat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bahkan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mungkin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bisa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dibilang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merupakan</a:t>
            </a:r>
            <a:r>
              <a:rPr lang="en-ID" sz="2200" dirty="0">
                <a:latin typeface="Arial Narrow" panose="020B0606020202030204" pitchFamily="34" charset="0"/>
              </a:rPr>
              <a:t> framework yang paling </a:t>
            </a:r>
            <a:r>
              <a:rPr lang="en-ID" sz="2200" dirty="0" err="1">
                <a:latin typeface="Arial Narrow" panose="020B0606020202030204" pitchFamily="34" charset="0"/>
              </a:rPr>
              <a:t>cepat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ada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saat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ini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mudah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diintegrasikan</a:t>
            </a:r>
            <a:r>
              <a:rPr lang="en-ID" sz="2200" dirty="0">
                <a:latin typeface="Arial Narrow" panose="020B0606020202030204" pitchFamily="34" charset="0"/>
              </a:rPr>
              <a:t>. CodeIgniter </a:t>
            </a: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mengerti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tentang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pengembangan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berbagai</a:t>
            </a:r>
            <a:r>
              <a:rPr lang="en-ID" sz="2200" dirty="0">
                <a:latin typeface="Arial Narrow" panose="020B0606020202030204" pitchFamily="34" charset="0"/>
              </a:rPr>
              <a:t> library </a:t>
            </a:r>
            <a:r>
              <a:rPr lang="en-ID" sz="2200" dirty="0" err="1">
                <a:latin typeface="Arial Narrow" panose="020B0606020202030204" pitchFamily="34" charset="0"/>
              </a:rPr>
              <a:t>saat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ini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Karenanya</a:t>
            </a:r>
            <a:r>
              <a:rPr lang="en-ID" sz="2200" dirty="0">
                <a:latin typeface="Arial Narrow" panose="020B0606020202030204" pitchFamily="34" charset="0"/>
              </a:rPr>
              <a:t> CodeIgniter </a:t>
            </a:r>
            <a:r>
              <a:rPr lang="en-ID" sz="2200" dirty="0" err="1">
                <a:latin typeface="Arial Narrow" panose="020B0606020202030204" pitchFamily="34" charset="0"/>
              </a:rPr>
              <a:t>memberikan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kemudahan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untuk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diintegrasikan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library-library yang </a:t>
            </a:r>
            <a:r>
              <a:rPr lang="en-ID" sz="2200" dirty="0" err="1">
                <a:latin typeface="Arial Narrow" panose="020B0606020202030204" pitchFamily="34" charset="0"/>
              </a:rPr>
              <a:t>tersedia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saat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ini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16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Kelebihan</a:t>
            </a:r>
            <a:r>
              <a:rPr lang="en-ID" sz="5400" dirty="0">
                <a:latin typeface="Bell MT" panose="02020503060305020303" pitchFamily="18" charset="0"/>
              </a:rPr>
              <a:t>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458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Sedikit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Konfigurasi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Konfigurasi</a:t>
            </a:r>
            <a:r>
              <a:rPr lang="en-ID" sz="2200" dirty="0">
                <a:latin typeface="Arial Narrow" panose="020B0606020202030204" pitchFamily="34" charset="0"/>
              </a:rPr>
              <a:t> CodeIgniter </a:t>
            </a:r>
            <a:r>
              <a:rPr lang="en-ID" sz="2200" dirty="0" err="1">
                <a:latin typeface="Arial Narrow" panose="020B0606020202030204" pitchFamily="34" charset="0"/>
              </a:rPr>
              <a:t>terletak</a:t>
            </a:r>
            <a:r>
              <a:rPr lang="en-ID" sz="2200" dirty="0">
                <a:latin typeface="Arial Narrow" panose="020B0606020202030204" pitchFamily="34" charset="0"/>
              </a:rPr>
              <a:t> di folder </a:t>
            </a:r>
            <a:r>
              <a:rPr lang="en-ID" sz="2200" dirty="0" err="1">
                <a:latin typeface="Arial Narrow" panose="020B0606020202030204" pitchFamily="34" charset="0"/>
              </a:rPr>
              <a:t>aplication</a:t>
            </a:r>
            <a:r>
              <a:rPr lang="en-ID" sz="2200" dirty="0">
                <a:latin typeface="Arial Narrow" panose="020B0606020202030204" pitchFamily="34" charset="0"/>
              </a:rPr>
              <a:t>/config. CodeIgniter </a:t>
            </a:r>
            <a:r>
              <a:rPr lang="en-ID" sz="2200" dirty="0" err="1">
                <a:latin typeface="Arial Narrow" panose="020B0606020202030204" pitchFamily="34" charset="0"/>
              </a:rPr>
              <a:t>tidak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membutuhkan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konfigurasi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rumit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bahkan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untuk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mencoba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menjalankannya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tanpa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melakukan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konfigurasi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sedikitpun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ia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sudah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bisa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berjalan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Mudah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dipelajari</a:t>
            </a:r>
            <a:r>
              <a:rPr lang="en-ID" sz="2200" dirty="0">
                <a:latin typeface="Arial Narrow" panose="020B0606020202030204" pitchFamily="34" charset="0"/>
              </a:rPr>
              <a:t>. </a:t>
            </a:r>
            <a:r>
              <a:rPr lang="en-ID" sz="2200" dirty="0" err="1">
                <a:latin typeface="Arial Narrow" panose="020B0606020202030204" pitchFamily="34" charset="0"/>
              </a:rPr>
              <a:t>Disamping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dokementasi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lengkap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ia</a:t>
            </a:r>
            <a:r>
              <a:rPr lang="en-ID" sz="2200" dirty="0">
                <a:latin typeface="Arial Narrow" panose="020B0606020202030204" pitchFamily="34" charset="0"/>
              </a:rPr>
              <a:t> juga </a:t>
            </a:r>
            <a:r>
              <a:rPr lang="en-ID" sz="2200" dirty="0" err="1">
                <a:latin typeface="Arial Narrow" panose="020B0606020202030204" pitchFamily="34" charset="0"/>
              </a:rPr>
              <a:t>memiliki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berbagai</a:t>
            </a:r>
            <a:r>
              <a:rPr lang="en-ID" sz="2200" dirty="0">
                <a:latin typeface="Arial Narrow" panose="020B0606020202030204" pitchFamily="34" charset="0"/>
              </a:rPr>
              <a:t> forum </a:t>
            </a:r>
            <a:r>
              <a:rPr lang="en-ID" sz="2200" dirty="0" err="1">
                <a:latin typeface="Arial Narrow" panose="020B0606020202030204" pitchFamily="34" charset="0"/>
              </a:rPr>
              <a:t>diskusi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4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60D-2428-4E54-B0AA-DBFD00D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>
                <a:latin typeface="Bell MT" panose="02020503060305020303" pitchFamily="18" charset="0"/>
              </a:rPr>
              <a:t>Kekurangan</a:t>
            </a:r>
            <a:r>
              <a:rPr lang="en-ID" sz="5400" dirty="0">
                <a:latin typeface="Bell MT" panose="02020503060305020303" pitchFamily="18" charset="0"/>
              </a:rPr>
              <a:t>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E5E-ED05-4266-B77F-D7BD07B4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458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>
                <a:latin typeface="Arial Narrow" panose="020B0606020202030204" pitchFamily="34" charset="0"/>
              </a:rPr>
              <a:t>CodeIgniter </a:t>
            </a:r>
            <a:r>
              <a:rPr lang="en-ID" sz="2200" dirty="0" err="1">
                <a:latin typeface="Arial Narrow" panose="020B0606020202030204" pitchFamily="34" charset="0"/>
              </a:rPr>
              <a:t>tidak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ditujukan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untuk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pembuatan</a:t>
            </a:r>
            <a:r>
              <a:rPr lang="en-ID" sz="2200" dirty="0">
                <a:latin typeface="Arial Narrow" panose="020B0606020202030204" pitchFamily="34" charset="0"/>
              </a:rPr>
              <a:t> web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skala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besar</a:t>
            </a:r>
            <a:r>
              <a:rPr lang="en-ID" sz="2200" dirty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>
                <a:latin typeface="Arial Narrow" panose="020B0606020202030204" pitchFamily="34" charset="0"/>
              </a:rPr>
              <a:t>Library yang </a:t>
            </a: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terbatas</a:t>
            </a:r>
            <a:r>
              <a:rPr lang="en-ID" sz="2200" dirty="0">
                <a:latin typeface="Arial Narrow" panose="020B0606020202030204" pitchFamily="34" charset="0"/>
              </a:rPr>
              <a:t>. Hal </a:t>
            </a:r>
            <a:r>
              <a:rPr lang="en-ID" sz="2200" dirty="0" err="1">
                <a:latin typeface="Arial Narrow" panose="020B0606020202030204" pitchFamily="34" charset="0"/>
              </a:rPr>
              <a:t>ini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dikarenakan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sangat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sulit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mencari</a:t>
            </a:r>
            <a:r>
              <a:rPr lang="en-ID" sz="2200" dirty="0">
                <a:latin typeface="Arial Narrow" panose="020B0606020202030204" pitchFamily="34" charset="0"/>
              </a:rPr>
              <a:t> plugin </a:t>
            </a:r>
            <a:r>
              <a:rPr lang="en-ID" sz="2200" dirty="0" err="1">
                <a:latin typeface="Arial Narrow" panose="020B0606020202030204" pitchFamily="34" charset="0"/>
              </a:rPr>
              <a:t>tambahan</a:t>
            </a:r>
            <a:r>
              <a:rPr lang="en-ID" sz="2200" dirty="0">
                <a:latin typeface="Arial Narrow" panose="020B0606020202030204" pitchFamily="34" charset="0"/>
              </a:rPr>
              <a:t> yang </a:t>
            </a:r>
            <a:r>
              <a:rPr lang="en-ID" sz="2200" dirty="0" err="1">
                <a:latin typeface="Arial Narrow" panose="020B0606020202030204" pitchFamily="34" charset="0"/>
              </a:rPr>
              <a:t>terverifikasi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secara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resmi</a:t>
            </a:r>
            <a:r>
              <a:rPr lang="en-ID" sz="2200" dirty="0">
                <a:latin typeface="Arial Narrow" panose="020B0606020202030204" pitchFamily="34" charset="0"/>
              </a:rPr>
              <a:t>, </a:t>
            </a:r>
            <a:r>
              <a:rPr lang="en-ID" sz="2200" dirty="0" err="1">
                <a:latin typeface="Arial Narrow" panose="020B0606020202030204" pitchFamily="34" charset="0"/>
              </a:rPr>
              <a:t>karena</a:t>
            </a:r>
            <a:r>
              <a:rPr lang="en-ID" sz="2200" dirty="0">
                <a:latin typeface="Arial Narrow" panose="020B0606020202030204" pitchFamily="34" charset="0"/>
              </a:rPr>
              <a:t> pada </a:t>
            </a:r>
            <a:r>
              <a:rPr lang="en-ID" sz="2200" dirty="0" err="1">
                <a:latin typeface="Arial Narrow" panose="020B0606020202030204" pitchFamily="34" charset="0"/>
              </a:rPr>
              <a:t>situsnya</a:t>
            </a:r>
            <a:r>
              <a:rPr lang="en-ID" sz="2200" dirty="0">
                <a:latin typeface="Arial Narrow" panose="020B0606020202030204" pitchFamily="34" charset="0"/>
              </a:rPr>
              <a:t> CodeIgniter </a:t>
            </a:r>
            <a:r>
              <a:rPr lang="en-ID" sz="2200" dirty="0" err="1">
                <a:latin typeface="Arial Narrow" panose="020B0606020202030204" pitchFamily="34" charset="0"/>
              </a:rPr>
              <a:t>tidak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menyediakan</a:t>
            </a:r>
            <a:r>
              <a:rPr lang="en-ID" sz="2200" dirty="0">
                <a:latin typeface="Arial Narrow" panose="020B0606020202030204" pitchFamily="34" charset="0"/>
              </a:rPr>
              <a:t> plugin-plugin </a:t>
            </a:r>
            <a:r>
              <a:rPr lang="en-ID" sz="2200" dirty="0" err="1">
                <a:latin typeface="Arial Narrow" panose="020B0606020202030204" pitchFamily="34" charset="0"/>
              </a:rPr>
              <a:t>tambahan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untuk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mendukung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pengembangan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aplikasi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dengan</a:t>
            </a:r>
            <a:r>
              <a:rPr lang="en-ID" sz="2200" dirty="0">
                <a:latin typeface="Arial Narrow" panose="020B0606020202030204" pitchFamily="34" charset="0"/>
              </a:rPr>
              <a:t> CI.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Arial Narrow" panose="020B0606020202030204" pitchFamily="34" charset="0"/>
              </a:rPr>
              <a:t>Belum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adanya</a:t>
            </a:r>
            <a:r>
              <a:rPr lang="en-ID" sz="2200" dirty="0">
                <a:latin typeface="Arial Narrow" panose="020B0606020202030204" pitchFamily="34" charset="0"/>
              </a:rPr>
              <a:t> editor </a:t>
            </a:r>
            <a:r>
              <a:rPr lang="en-ID" sz="2200" dirty="0" err="1">
                <a:latin typeface="Arial Narrow" panose="020B0606020202030204" pitchFamily="34" charset="0"/>
              </a:rPr>
              <a:t>khusus</a:t>
            </a:r>
            <a:r>
              <a:rPr lang="en-ID" sz="2200" dirty="0">
                <a:latin typeface="Arial Narrow" panose="020B0606020202030204" pitchFamily="34" charset="0"/>
              </a:rPr>
              <a:t> CodeIgniter, </a:t>
            </a:r>
            <a:r>
              <a:rPr lang="en-ID" sz="2200" dirty="0" err="1">
                <a:latin typeface="Arial Narrow" panose="020B0606020202030204" pitchFamily="34" charset="0"/>
              </a:rPr>
              <a:t>sehingga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dalam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melakukan</a:t>
            </a:r>
            <a:r>
              <a:rPr lang="en-ID" sz="2200" dirty="0">
                <a:latin typeface="Arial Narrow" panose="020B0606020202030204" pitchFamily="34" charset="0"/>
              </a:rPr>
              <a:t> create project dan </a:t>
            </a:r>
            <a:r>
              <a:rPr lang="en-ID" sz="2200" dirty="0" err="1">
                <a:latin typeface="Arial Narrow" panose="020B0606020202030204" pitchFamily="34" charset="0"/>
              </a:rPr>
              <a:t>modul-modulnya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harus</a:t>
            </a:r>
            <a:r>
              <a:rPr lang="en-ID" sz="2200" dirty="0">
                <a:latin typeface="Arial Narrow" panose="020B0606020202030204" pitchFamily="34" charset="0"/>
              </a:rPr>
              <a:t> </a:t>
            </a:r>
            <a:r>
              <a:rPr lang="en-ID" sz="2200" dirty="0" err="1">
                <a:latin typeface="Arial Narrow" panose="020B0606020202030204" pitchFamily="34" charset="0"/>
              </a:rPr>
              <a:t>berpindah-pindah</a:t>
            </a:r>
            <a:r>
              <a:rPr lang="en-ID" sz="2200" dirty="0">
                <a:latin typeface="Arial Narrow" panose="020B0606020202030204" pitchFamily="34" charset="0"/>
              </a:rPr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39205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534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Bell MT</vt:lpstr>
      <vt:lpstr>Franklin Gothic Book</vt:lpstr>
      <vt:lpstr>Crop</vt:lpstr>
      <vt:lpstr>Framework CI</vt:lpstr>
      <vt:lpstr>Apa itu Framewok?</vt:lpstr>
      <vt:lpstr>Alasan menggunakan Framework</vt:lpstr>
      <vt:lpstr>Apa itu CI?</vt:lpstr>
      <vt:lpstr>Fungsi CI</vt:lpstr>
      <vt:lpstr>Kelebihan CI</vt:lpstr>
      <vt:lpstr>Kelebihan CI</vt:lpstr>
      <vt:lpstr>Kelebihan CI</vt:lpstr>
      <vt:lpstr>Kekurangan CI</vt:lpstr>
      <vt:lpstr>PowerPoint Presentation</vt:lpstr>
      <vt:lpstr>PowerPoint Presentation</vt:lpstr>
      <vt:lpstr>Anggota kelompok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CI</dc:title>
  <dc:creator>yulianto</dc:creator>
  <cp:lastModifiedBy>yulianto</cp:lastModifiedBy>
  <cp:revision>10</cp:revision>
  <dcterms:created xsi:type="dcterms:W3CDTF">2019-09-30T02:43:59Z</dcterms:created>
  <dcterms:modified xsi:type="dcterms:W3CDTF">2019-09-30T03:53:51Z</dcterms:modified>
</cp:coreProperties>
</file>