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sldIdLst>
    <p:sldId id="256" r:id="rId2"/>
    <p:sldId id="267" r:id="rId3"/>
    <p:sldId id="257" r:id="rId4"/>
    <p:sldId id="268" r:id="rId5"/>
    <p:sldId id="258" r:id="rId6"/>
    <p:sldId id="264" r:id="rId7"/>
    <p:sldId id="259" r:id="rId8"/>
    <p:sldId id="269" r:id="rId9"/>
    <p:sldId id="270" r:id="rId10"/>
    <p:sldId id="271" r:id="rId11"/>
    <p:sldId id="272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12D1-F072-476F-B747-3CB9775EA8D7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4EBB-9782-4314-A2EB-5155CAEFEF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7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12D1-F072-476F-B747-3CB9775EA8D7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4EBB-9782-4314-A2EB-5155CAEFEF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6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12D1-F072-476F-B747-3CB9775EA8D7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4EBB-9782-4314-A2EB-5155CAEFEF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1901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12D1-F072-476F-B747-3CB9775EA8D7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4EBB-9782-4314-A2EB-5155CAEFEF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64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12D1-F072-476F-B747-3CB9775EA8D7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4EBB-9782-4314-A2EB-5155CAEFEF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7610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12D1-F072-476F-B747-3CB9775EA8D7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4EBB-9782-4314-A2EB-5155CAEFEF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16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12D1-F072-476F-B747-3CB9775EA8D7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4EBB-9782-4314-A2EB-5155CAEFEF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83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12D1-F072-476F-B747-3CB9775EA8D7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4EBB-9782-4314-A2EB-5155CAEFEF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2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12D1-F072-476F-B747-3CB9775EA8D7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4EBB-9782-4314-A2EB-5155CAEFEF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7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12D1-F072-476F-B747-3CB9775EA8D7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4EBB-9782-4314-A2EB-5155CAEFEF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12D1-F072-476F-B747-3CB9775EA8D7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4EBB-9782-4314-A2EB-5155CAEFEF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3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12D1-F072-476F-B747-3CB9775EA8D7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4EBB-9782-4314-A2EB-5155CAEFEF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2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12D1-F072-476F-B747-3CB9775EA8D7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4EBB-9782-4314-A2EB-5155CAEFEF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0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12D1-F072-476F-B747-3CB9775EA8D7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4EBB-9782-4314-A2EB-5155CAEFEF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12D1-F072-476F-B747-3CB9775EA8D7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4EBB-9782-4314-A2EB-5155CAEFEF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5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12D1-F072-476F-B747-3CB9775EA8D7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4EBB-9782-4314-A2EB-5155CAEFEF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3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B12D1-F072-476F-B747-3CB9775EA8D7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0AA4EBB-9782-4314-A2EB-5155CAEFEF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40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077200" cy="5105400"/>
          </a:xfrm>
        </p:spPr>
        <p:txBody>
          <a:bodyPr>
            <a:noAutofit/>
          </a:bodyPr>
          <a:lstStyle/>
          <a:p>
            <a:r>
              <a:rPr lang="en-US" sz="6000" b="1" i="1" u="sng" dirty="0" smtClean="0"/>
              <a:t>Welcome to </a:t>
            </a:r>
            <a:r>
              <a:rPr lang="en-US" sz="6000" i="1" u="sng" dirty="0" smtClean="0"/>
              <a:t>our</a:t>
            </a:r>
            <a:r>
              <a:rPr lang="en-US" sz="6000" b="1" i="1" u="sng" dirty="0" smtClean="0"/>
              <a:t>  presentation</a:t>
            </a:r>
            <a:br>
              <a:rPr lang="en-US" sz="6000" b="1" i="1" u="sng" dirty="0" smtClean="0"/>
            </a:br>
            <a:r>
              <a:rPr lang="en-US" sz="6000" i="1" u="sng" dirty="0" smtClean="0"/>
              <a:t>on</a:t>
            </a:r>
            <a:br>
              <a:rPr lang="en-US" sz="6000" i="1" u="sng" dirty="0" smtClean="0"/>
            </a:br>
            <a:r>
              <a:rPr lang="en-US" sz="6000" i="1" u="sng" dirty="0" smtClean="0"/>
              <a:t>Female Freelancing </a:t>
            </a:r>
            <a:br>
              <a:rPr lang="en-US" sz="6000" i="1" u="sng" dirty="0" smtClean="0"/>
            </a:br>
            <a:endParaRPr lang="en-US" sz="6000" b="1" i="1" u="sng" dirty="0"/>
          </a:p>
        </p:txBody>
      </p:sp>
    </p:spTree>
    <p:extLst>
      <p:ext uri="{BB962C8B-B14F-4D97-AF65-F5344CB8AC3E}">
        <p14:creationId xmlns:p14="http://schemas.microsoft.com/office/powerpoint/2010/main" val="301885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Project Budget.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pic>
        <p:nvPicPr>
          <p:cNvPr id="4" name="Content Placeholder 3" descr="yyyyyyyy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828800"/>
            <a:ext cx="7010400" cy="38862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Used Technologies.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AU" sz="2400" dirty="0" err="1" smtClean="0"/>
              <a:t>Asp.Net</a:t>
            </a:r>
            <a:r>
              <a:rPr lang="en-AU" sz="2400" dirty="0" smtClean="0"/>
              <a:t> MVC5</a:t>
            </a:r>
            <a:endParaRPr lang="en-US" sz="2400" dirty="0" smtClean="0"/>
          </a:p>
          <a:p>
            <a:pPr lvl="0"/>
            <a:r>
              <a:rPr lang="en-AU" sz="2400" dirty="0" smtClean="0"/>
              <a:t>Microsoft SQL Server 2014</a:t>
            </a:r>
            <a:endParaRPr lang="en-US" sz="2400" dirty="0" smtClean="0"/>
          </a:p>
          <a:p>
            <a:pPr lvl="0"/>
            <a:r>
              <a:rPr lang="en-AU" sz="2400" dirty="0" smtClean="0"/>
              <a:t>JavaScript (</a:t>
            </a:r>
            <a:r>
              <a:rPr lang="en-AU" sz="2400" dirty="0" err="1" smtClean="0"/>
              <a:t>JQuery</a:t>
            </a:r>
            <a:r>
              <a:rPr lang="en-AU" sz="2400" dirty="0" smtClean="0"/>
              <a:t>, Pure JavaScript)</a:t>
            </a:r>
            <a:endParaRPr lang="en-US" sz="2400" dirty="0" smtClean="0"/>
          </a:p>
          <a:p>
            <a:pPr lvl="0"/>
            <a:r>
              <a:rPr lang="en-AU" sz="2400" dirty="0" smtClean="0"/>
              <a:t>CSS</a:t>
            </a:r>
            <a:endParaRPr lang="en-US" sz="2400" dirty="0" smtClean="0"/>
          </a:p>
          <a:p>
            <a:pPr lvl="0"/>
            <a:r>
              <a:rPr lang="en-AU" sz="2400" dirty="0" err="1" smtClean="0"/>
              <a:t>SignalR</a:t>
            </a:r>
            <a:endParaRPr lang="en-US" sz="2400" dirty="0" smtClean="0"/>
          </a:p>
          <a:p>
            <a:r>
              <a:rPr lang="en-AU" sz="2400" dirty="0" smtClean="0"/>
              <a:t>IIS (Internet Information Service) Hosting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80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THANK YOU</a:t>
            </a:r>
            <a:endParaRPr lang="en-US" sz="80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Md. Masud(141-35-587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err="1" smtClean="0"/>
              <a:t>Syeda</a:t>
            </a:r>
            <a:r>
              <a:rPr lang="en-US" dirty="0" smtClean="0"/>
              <a:t> </a:t>
            </a:r>
            <a:r>
              <a:rPr lang="en-US" dirty="0" err="1" smtClean="0"/>
              <a:t>Shaila</a:t>
            </a:r>
            <a:r>
              <a:rPr lang="en-US" dirty="0" smtClean="0"/>
              <a:t>(141-35-617)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</a:t>
            </a:r>
            <a:r>
              <a:rPr lang="en-US" b="1" dirty="0" smtClean="0"/>
              <a:t> </a:t>
            </a:r>
            <a:r>
              <a:rPr lang="en-US" sz="4000" b="1" dirty="0" smtClean="0"/>
              <a:t>Topic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78936"/>
          </a:xfrm>
        </p:spPr>
        <p:txBody>
          <a:bodyPr>
            <a:normAutofit lnSpcReduction="10000"/>
          </a:bodyPr>
          <a:lstStyle/>
          <a:p>
            <a:pPr marL="109728" indent="0">
              <a:buFont typeface="Arial" pitchFamily="34" charset="0"/>
              <a:buChar char="•"/>
            </a:pPr>
            <a:r>
              <a:rPr lang="en-US" sz="2400" dirty="0" smtClean="0"/>
              <a:t>What is Freelancing?</a:t>
            </a:r>
          </a:p>
          <a:p>
            <a:pPr marL="109728" indent="0">
              <a:buFont typeface="Arial" pitchFamily="34" charset="0"/>
              <a:buChar char="•"/>
            </a:pPr>
            <a:r>
              <a:rPr lang="en-US" sz="2400" dirty="0" smtClean="0"/>
              <a:t>What does mean Female Freelancing?</a:t>
            </a:r>
          </a:p>
          <a:p>
            <a:pPr marL="109728" indent="0">
              <a:buFont typeface="Arial" pitchFamily="34" charset="0"/>
              <a:buChar char="•"/>
            </a:pPr>
            <a:r>
              <a:rPr lang="en-US" sz="2400" dirty="0" smtClean="0"/>
              <a:t>Objectives of Female Freelancing.</a:t>
            </a:r>
          </a:p>
          <a:p>
            <a:pPr marL="109728" indent="0">
              <a:buFont typeface="Arial" pitchFamily="34" charset="0"/>
              <a:buChar char="•"/>
            </a:pPr>
            <a:r>
              <a:rPr lang="en-US" sz="2400" dirty="0" smtClean="0"/>
              <a:t>Expectation of Freelancing for female.</a:t>
            </a:r>
          </a:p>
          <a:p>
            <a:pPr marL="109728" indent="0">
              <a:buFont typeface="Arial" pitchFamily="34" charset="0"/>
              <a:buChar char="•"/>
            </a:pPr>
            <a:r>
              <a:rPr lang="en-US" sz="2400" dirty="0" smtClean="0"/>
              <a:t>Female Freelancing Activities.</a:t>
            </a:r>
          </a:p>
          <a:p>
            <a:pPr marL="109728" indent="0">
              <a:buFont typeface="Arial" pitchFamily="34" charset="0"/>
              <a:buChar char="•"/>
            </a:pPr>
            <a:r>
              <a:rPr lang="en-US" sz="2400" dirty="0" smtClean="0"/>
              <a:t>Project Duration.</a:t>
            </a:r>
          </a:p>
          <a:p>
            <a:pPr marL="109728" indent="0">
              <a:buFont typeface="Arial" pitchFamily="34" charset="0"/>
              <a:buChar char="•"/>
            </a:pPr>
            <a:r>
              <a:rPr lang="en-US" sz="2400" dirty="0" smtClean="0"/>
              <a:t>Project Budget.</a:t>
            </a:r>
          </a:p>
          <a:p>
            <a:pPr marL="109728" indent="0">
              <a:buFont typeface="Arial" pitchFamily="34" charset="0"/>
              <a:buChar char="•"/>
            </a:pPr>
            <a:r>
              <a:rPr lang="en-US" sz="2400" dirty="0" smtClean="0"/>
              <a:t>Used Technologies.</a:t>
            </a:r>
          </a:p>
          <a:p>
            <a:pPr marL="109728" indent="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8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is Freelancing?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781801" cy="388077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Freelancing means to do work free from other persons dominating</a:t>
            </a:r>
            <a:r>
              <a:rPr lang="en-US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Freelance work presents a better range of different jobs as compared to a normal employment.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 </a:t>
            </a:r>
            <a:r>
              <a:rPr lang="en-US" sz="4400" dirty="0" smtClean="0"/>
              <a:t>What does mean Female Freelancing?</a:t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Women are more likely to be independent worker.  Freelancing is a great way of earning a living for female who work at home.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Female person are more prefer to freelancing job cause they maintain their family at a same time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7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Expectation of Freelancing for female.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229600" cy="3581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encourages the women power.</a:t>
            </a:r>
          </a:p>
          <a:p>
            <a:r>
              <a:rPr lang="en-US" sz="2400" dirty="0" smtClean="0"/>
              <a:t>Providing online marketing knowledge.</a:t>
            </a:r>
          </a:p>
          <a:p>
            <a:pPr lvl="0"/>
            <a:r>
              <a:rPr lang="en-AU" sz="2400" dirty="0" smtClean="0"/>
              <a:t>Making higher  financial support for a country.</a:t>
            </a:r>
            <a:endParaRPr lang="en-US" sz="24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3684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Objectives of Female Freelancing.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Autofit/>
          </a:bodyPr>
          <a:lstStyle/>
          <a:p>
            <a:r>
              <a:rPr lang="en-AU" sz="2400" dirty="0" smtClean="0"/>
              <a:t>The objective of this project is to develop an online marketplace for the female. </a:t>
            </a:r>
            <a:endParaRPr lang="en-AU" sz="2400" dirty="0" smtClean="0"/>
          </a:p>
          <a:p>
            <a:endParaRPr lang="en-AU" sz="2400" dirty="0" smtClean="0"/>
          </a:p>
          <a:p>
            <a:r>
              <a:rPr lang="en-AU" sz="2400" dirty="0" smtClean="0"/>
              <a:t>The marketplace will mainly focus on the women throughout the world.</a:t>
            </a:r>
          </a:p>
          <a:p>
            <a:endParaRPr lang="en-AU" sz="2400" dirty="0" smtClean="0"/>
          </a:p>
          <a:p>
            <a:r>
              <a:rPr lang="en-AU" sz="2400" dirty="0" smtClean="0"/>
              <a:t> </a:t>
            </a:r>
            <a:r>
              <a:rPr lang="en-AU" sz="2400" dirty="0" smtClean="0"/>
              <a:t>The freelancing woman is open to decide his working hours &amp; working method.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85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0"/>
            <a:ext cx="7162800" cy="13208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Female Freelancing Site Activities.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7467601" cy="426720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AU" sz="2800" dirty="0" smtClean="0"/>
              <a:t>Anyone can visit the site and post any kind of project as a hirer.</a:t>
            </a:r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r>
              <a:rPr lang="en-AU" sz="2800" dirty="0" smtClean="0"/>
              <a:t>Freelancer </a:t>
            </a:r>
            <a:r>
              <a:rPr lang="en-AU" sz="2800" dirty="0" smtClean="0"/>
              <a:t>can communicate through the application, even they can chat with their client</a:t>
            </a:r>
            <a:r>
              <a:rPr lang="en-AU" sz="2800" dirty="0" smtClean="0"/>
              <a:t>.</a:t>
            </a:r>
          </a:p>
          <a:p>
            <a:pPr lvl="0"/>
            <a:endParaRPr lang="en-US" sz="2800" dirty="0" smtClean="0"/>
          </a:p>
          <a:p>
            <a:pPr lvl="0"/>
            <a:r>
              <a:rPr lang="en-AU" sz="2800" dirty="0" smtClean="0"/>
              <a:t>They </a:t>
            </a:r>
            <a:r>
              <a:rPr lang="en-AU" sz="2800" dirty="0" smtClean="0"/>
              <a:t>can participate in online exam to prove themselves</a:t>
            </a:r>
            <a:r>
              <a:rPr lang="en-AU" sz="2800" dirty="0" smtClean="0"/>
              <a:t>.</a:t>
            </a:r>
          </a:p>
          <a:p>
            <a:pPr lvl="0"/>
            <a:endParaRPr lang="en-US" sz="2800" dirty="0" smtClean="0"/>
          </a:p>
          <a:p>
            <a:pPr lvl="0"/>
            <a:r>
              <a:rPr lang="en-AU" sz="2800" dirty="0" smtClean="0"/>
              <a:t>Client or hirer can review and comment on freelancer profile.</a:t>
            </a:r>
            <a:endParaRPr lang="en-US" sz="2800" dirty="0" smtClean="0"/>
          </a:p>
          <a:p>
            <a:pPr>
              <a:buNone/>
            </a:pPr>
            <a:r>
              <a:rPr lang="en-AU" dirty="0" smtClean="0"/>
              <a:t/>
            </a:r>
            <a:br>
              <a:rPr lang="en-AU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Project Duration.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pic>
        <p:nvPicPr>
          <p:cNvPr id="4" name="Content Placeholder 3" descr="zzzzzzzz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828800"/>
            <a:ext cx="7010400" cy="36576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241</TotalTime>
  <Words>259</Words>
  <Application>Microsoft Office PowerPoint</Application>
  <PresentationFormat>On-screen Show (4:3)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Welcome to our  presentation on Female Freelancing  </vt:lpstr>
      <vt:lpstr>Group Members</vt:lpstr>
      <vt:lpstr>                     Topic</vt:lpstr>
      <vt:lpstr>What is Freelancing?</vt:lpstr>
      <vt:lpstr> What does mean Female Freelancing? </vt:lpstr>
      <vt:lpstr>Expectation of Freelancing for female. </vt:lpstr>
      <vt:lpstr>Objectives of Female Freelancing. </vt:lpstr>
      <vt:lpstr>Female Freelancing Site Activities. </vt:lpstr>
      <vt:lpstr>Project Duration. </vt:lpstr>
      <vt:lpstr>Project Budget. </vt:lpstr>
      <vt:lpstr>Used Technologies.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SWE presentation</dc:title>
  <dc:creator>User</dc:creator>
  <cp:lastModifiedBy>Masud</cp:lastModifiedBy>
  <cp:revision>28</cp:revision>
  <dcterms:created xsi:type="dcterms:W3CDTF">2014-04-07T13:31:42Z</dcterms:created>
  <dcterms:modified xsi:type="dcterms:W3CDTF">2017-10-25T20:04:55Z</dcterms:modified>
</cp:coreProperties>
</file>