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handoutMasterIdLst>
    <p:handoutMasterId r:id="rId35"/>
  </p:handoutMasterIdLst>
  <p:sldIdLst>
    <p:sldId id="267" r:id="rId2"/>
    <p:sldId id="507" r:id="rId3"/>
    <p:sldId id="509" r:id="rId4"/>
    <p:sldId id="506" r:id="rId5"/>
    <p:sldId id="579" r:id="rId6"/>
    <p:sldId id="580" r:id="rId7"/>
    <p:sldId id="587" r:id="rId8"/>
    <p:sldId id="604" r:id="rId9"/>
    <p:sldId id="605" r:id="rId10"/>
    <p:sldId id="581" r:id="rId11"/>
    <p:sldId id="599" r:id="rId12"/>
    <p:sldId id="584" r:id="rId13"/>
    <p:sldId id="582" r:id="rId14"/>
    <p:sldId id="585" r:id="rId15"/>
    <p:sldId id="586" r:id="rId16"/>
    <p:sldId id="588" r:id="rId17"/>
    <p:sldId id="592" r:id="rId18"/>
    <p:sldId id="593" r:id="rId19"/>
    <p:sldId id="589" r:id="rId20"/>
    <p:sldId id="590" r:id="rId21"/>
    <p:sldId id="594" r:id="rId22"/>
    <p:sldId id="595" r:id="rId23"/>
    <p:sldId id="591" r:id="rId24"/>
    <p:sldId id="596" r:id="rId25"/>
    <p:sldId id="603" r:id="rId26"/>
    <p:sldId id="597" r:id="rId27"/>
    <p:sldId id="598" r:id="rId28"/>
    <p:sldId id="600" r:id="rId29"/>
    <p:sldId id="602" r:id="rId30"/>
    <p:sldId id="601" r:id="rId31"/>
    <p:sldId id="573" r:id="rId32"/>
    <p:sldId id="343" r:id="rId3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FF18"/>
    <a:srgbClr val="355469"/>
    <a:srgbClr val="5382A1"/>
    <a:srgbClr val="00B050"/>
    <a:srgbClr val="FFB500"/>
    <a:srgbClr val="7A7A7A"/>
    <a:srgbClr val="B3B3B3"/>
    <a:srgbClr val="F3F3F3"/>
    <a:srgbClr val="FF1414"/>
    <a:srgbClr val="8B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96124" autoAdjust="0"/>
  </p:normalViewPr>
  <p:slideViewPr>
    <p:cSldViewPr snapToGrid="0">
      <p:cViewPr>
        <p:scale>
          <a:sx n="156" d="100"/>
          <a:sy n="156" d="100"/>
        </p:scale>
        <p:origin x="-2728" y="-158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84B57-6868-B042-97AB-FCA753A16B83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0BBF8-CD8F-EB4B-A0E3-21E316564109}">
      <dgm:prSet phldrT="[Text]"/>
      <dgm:spPr/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38BBB94F-A17E-3643-BF7D-6255897C9D62}" type="parTrans" cxnId="{7A9D1AED-F06D-4D42-B137-C4FA86DADE7C}">
      <dgm:prSet/>
      <dgm:spPr/>
      <dgm:t>
        <a:bodyPr/>
        <a:lstStyle/>
        <a:p>
          <a:endParaRPr lang="en-US"/>
        </a:p>
      </dgm:t>
    </dgm:pt>
    <dgm:pt modelId="{79A783FE-7C38-D542-834F-16C89066806E}" type="sibTrans" cxnId="{7A9D1AED-F06D-4D42-B137-C4FA86DADE7C}">
      <dgm:prSet/>
      <dgm:spPr/>
      <dgm:t>
        <a:bodyPr/>
        <a:lstStyle/>
        <a:p>
          <a:endParaRPr lang="en-US"/>
        </a:p>
      </dgm:t>
    </dgm:pt>
    <dgm:pt modelId="{DE7CE1F7-6B61-8F43-A383-4867D0C9279C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5E506892-609B-0545-827A-FD848D31D12D}" type="parTrans" cxnId="{71F0959F-4245-E940-8957-472BD14591A4}">
      <dgm:prSet/>
      <dgm:spPr/>
      <dgm:t>
        <a:bodyPr/>
        <a:lstStyle/>
        <a:p>
          <a:endParaRPr lang="en-US"/>
        </a:p>
      </dgm:t>
    </dgm:pt>
    <dgm:pt modelId="{3C4718C6-94A6-AE46-824A-839932DE83A7}" type="sibTrans" cxnId="{71F0959F-4245-E940-8957-472BD14591A4}">
      <dgm:prSet/>
      <dgm:spPr/>
      <dgm:t>
        <a:bodyPr/>
        <a:lstStyle/>
        <a:p>
          <a:endParaRPr lang="en-US"/>
        </a:p>
      </dgm:t>
    </dgm:pt>
    <dgm:pt modelId="{6AD710DB-18D2-224C-B206-1537B1B3DB90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5E74005-7FA6-D54B-A1AA-B94882BF229B}" type="parTrans" cxnId="{60F644DD-5D25-6944-BF45-F4AA33D71FD7}">
      <dgm:prSet/>
      <dgm:spPr/>
      <dgm:t>
        <a:bodyPr/>
        <a:lstStyle/>
        <a:p>
          <a:endParaRPr lang="en-US"/>
        </a:p>
      </dgm:t>
    </dgm:pt>
    <dgm:pt modelId="{C27588EF-7AF0-3F4A-AB2F-87A82EEA530E}" type="sibTrans" cxnId="{60F644DD-5D25-6944-BF45-F4AA33D71FD7}">
      <dgm:prSet/>
      <dgm:spPr/>
      <dgm:t>
        <a:bodyPr/>
        <a:lstStyle/>
        <a:p>
          <a:endParaRPr lang="en-US"/>
        </a:p>
      </dgm:t>
    </dgm:pt>
    <dgm:pt modelId="{CAD3B431-E1FB-3D45-9D97-455D21CB6AA4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A8986EA-52F3-0F49-97A3-0BF12B495AD4}" type="parTrans" cxnId="{6E607E80-98C1-1D44-BD4E-FE79315F3E1E}">
      <dgm:prSet/>
      <dgm:spPr/>
      <dgm:t>
        <a:bodyPr/>
        <a:lstStyle/>
        <a:p>
          <a:endParaRPr lang="en-US"/>
        </a:p>
      </dgm:t>
    </dgm:pt>
    <dgm:pt modelId="{3FA788AF-6544-784C-ABB1-C3362F9B4ECD}" type="sibTrans" cxnId="{6E607E80-98C1-1D44-BD4E-FE79315F3E1E}">
      <dgm:prSet/>
      <dgm:spPr/>
      <dgm:t>
        <a:bodyPr/>
        <a:lstStyle/>
        <a:p>
          <a:endParaRPr lang="en-US"/>
        </a:p>
      </dgm:t>
    </dgm:pt>
    <dgm:pt modelId="{EECDBE09-AFE7-054F-99B9-CE0A15AA96E8}">
      <dgm:prSet phldrT="[Text]"/>
      <dgm:spPr/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A8987F20-89E9-FC41-AD47-4BF1476EA8CE}" type="parTrans" cxnId="{3CD20FAA-C65C-0549-8F28-79BADB5D45C8}">
      <dgm:prSet/>
      <dgm:spPr/>
      <dgm:t>
        <a:bodyPr/>
        <a:lstStyle/>
        <a:p>
          <a:endParaRPr lang="en-US"/>
        </a:p>
      </dgm:t>
    </dgm:pt>
    <dgm:pt modelId="{CCDCD11C-14A7-904C-B8AA-000A51ABC6F4}" type="sibTrans" cxnId="{3CD20FAA-C65C-0549-8F28-79BADB5D45C8}">
      <dgm:prSet/>
      <dgm:spPr/>
      <dgm:t>
        <a:bodyPr/>
        <a:lstStyle/>
        <a:p>
          <a:endParaRPr lang="en-US"/>
        </a:p>
      </dgm:t>
    </dgm:pt>
    <dgm:pt modelId="{46F0D71F-16B7-6B46-AFDA-FA7A9466108A}" type="pres">
      <dgm:prSet presAssocID="{33084B57-6868-B042-97AB-FCA753A16B8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279B3B-6A62-5D4B-ACCE-C3C5F562E432}" type="pres">
      <dgm:prSet presAssocID="{1E20BBF8-CD8F-EB4B-A0E3-21E31656410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4A28B-6C23-1B48-BF30-87B50FD60BC3}" type="pres">
      <dgm:prSet presAssocID="{79A783FE-7C38-D542-834F-16C89066806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29ED1AA-9FD2-2C47-B8ED-03838AFAECF8}" type="pres">
      <dgm:prSet presAssocID="{79A783FE-7C38-D542-834F-16C89066806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86466AB-0BB8-1245-9E88-7C57D6E8C713}" type="pres">
      <dgm:prSet presAssocID="{DE7CE1F7-6B61-8F43-A383-4867D0C927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AAC05-7956-314D-87C0-AEE6DC5FBDED}" type="pres">
      <dgm:prSet presAssocID="{3C4718C6-94A6-AE46-824A-839932DE83A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1BCD402-EB44-5D42-B24A-BA2356B3CF86}" type="pres">
      <dgm:prSet presAssocID="{3C4718C6-94A6-AE46-824A-839932DE83A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85053C9-4EE5-704D-BDDA-C8C6CF1BFF1F}" type="pres">
      <dgm:prSet presAssocID="{6AD710DB-18D2-224C-B206-1537B1B3DB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42F423-CF16-2E40-B6C7-C48546851DD3}" type="pres">
      <dgm:prSet presAssocID="{C27588EF-7AF0-3F4A-AB2F-87A82EEA530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CE6DCB9-83D6-9C4A-8E91-E2A9E4EB7424}" type="pres">
      <dgm:prSet presAssocID="{C27588EF-7AF0-3F4A-AB2F-87A82EEA530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E37C71C-E5A5-0E4E-8FD5-C5FB42331E69}" type="pres">
      <dgm:prSet presAssocID="{CAD3B431-E1FB-3D45-9D97-455D21CB6A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C9900-6468-1F4B-BF03-D751F0743C5C}" type="pres">
      <dgm:prSet presAssocID="{3FA788AF-6544-784C-ABB1-C3362F9B4EC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D174B1C-2B72-6042-B5A1-F450B810B264}" type="pres">
      <dgm:prSet presAssocID="{3FA788AF-6544-784C-ABB1-C3362F9B4EC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2C8E52D-090C-1049-85AD-C67DF61B822C}" type="pres">
      <dgm:prSet presAssocID="{EECDBE09-AFE7-054F-99B9-CE0A15AA96E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D50EC-5DD0-CD44-B739-1658F6C3A45F}" type="pres">
      <dgm:prSet presAssocID="{CCDCD11C-14A7-904C-B8AA-000A51ABC6F4}" presName="sibTrans" presStyleLbl="sibTrans2D1" presStyleIdx="4" presStyleCnt="5" custAng="15154500" custScaleX="466805" custLinFactX="50647" custLinFactY="140195" custLinFactNeighborX="100000" custLinFactNeighborY="200000"/>
      <dgm:spPr/>
      <dgm:t>
        <a:bodyPr/>
        <a:lstStyle/>
        <a:p>
          <a:endParaRPr lang="en-US"/>
        </a:p>
      </dgm:t>
    </dgm:pt>
    <dgm:pt modelId="{5719D600-A5DE-6849-BCA0-69A1EA8CC1B9}" type="pres">
      <dgm:prSet presAssocID="{CCDCD11C-14A7-904C-B8AA-000A51ABC6F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0F644DD-5D25-6944-BF45-F4AA33D71FD7}" srcId="{33084B57-6868-B042-97AB-FCA753A16B83}" destId="{6AD710DB-18D2-224C-B206-1537B1B3DB90}" srcOrd="2" destOrd="0" parTransId="{D5E74005-7FA6-D54B-A1AA-B94882BF229B}" sibTransId="{C27588EF-7AF0-3F4A-AB2F-87A82EEA530E}"/>
    <dgm:cxn modelId="{71F0959F-4245-E940-8957-472BD14591A4}" srcId="{33084B57-6868-B042-97AB-FCA753A16B83}" destId="{DE7CE1F7-6B61-8F43-A383-4867D0C9279C}" srcOrd="1" destOrd="0" parTransId="{5E506892-609B-0545-827A-FD848D31D12D}" sibTransId="{3C4718C6-94A6-AE46-824A-839932DE83A7}"/>
    <dgm:cxn modelId="{56BB7F9A-9967-AB4C-A5ED-2D4050F0E80B}" type="presOf" srcId="{3FA788AF-6544-784C-ABB1-C3362F9B4ECD}" destId="{A03C9900-6468-1F4B-BF03-D751F0743C5C}" srcOrd="0" destOrd="0" presId="urn:microsoft.com/office/officeart/2005/8/layout/cycle2"/>
    <dgm:cxn modelId="{9BCF01F6-B2BF-C24D-B017-A2DDE9B1344D}" type="presOf" srcId="{CCDCD11C-14A7-904C-B8AA-000A51ABC6F4}" destId="{5719D600-A5DE-6849-BCA0-69A1EA8CC1B9}" srcOrd="1" destOrd="0" presId="urn:microsoft.com/office/officeart/2005/8/layout/cycle2"/>
    <dgm:cxn modelId="{8BC672A6-24C3-7C4E-B80C-6EB7801DF3C6}" type="presOf" srcId="{C27588EF-7AF0-3F4A-AB2F-87A82EEA530E}" destId="{4CE6DCB9-83D6-9C4A-8E91-E2A9E4EB7424}" srcOrd="1" destOrd="0" presId="urn:microsoft.com/office/officeart/2005/8/layout/cycle2"/>
    <dgm:cxn modelId="{39A45743-D8C7-884B-A46C-CFACB68BA307}" type="presOf" srcId="{CCDCD11C-14A7-904C-B8AA-000A51ABC6F4}" destId="{4E9D50EC-5DD0-CD44-B739-1658F6C3A45F}" srcOrd="0" destOrd="0" presId="urn:microsoft.com/office/officeart/2005/8/layout/cycle2"/>
    <dgm:cxn modelId="{1ED0734B-5CB1-174C-A0F1-DC07B3A8A774}" type="presOf" srcId="{C27588EF-7AF0-3F4A-AB2F-87A82EEA530E}" destId="{B442F423-CF16-2E40-B6C7-C48546851DD3}" srcOrd="0" destOrd="0" presId="urn:microsoft.com/office/officeart/2005/8/layout/cycle2"/>
    <dgm:cxn modelId="{7A9D1AED-F06D-4D42-B137-C4FA86DADE7C}" srcId="{33084B57-6868-B042-97AB-FCA753A16B83}" destId="{1E20BBF8-CD8F-EB4B-A0E3-21E316564109}" srcOrd="0" destOrd="0" parTransId="{38BBB94F-A17E-3643-BF7D-6255897C9D62}" sibTransId="{79A783FE-7C38-D542-834F-16C89066806E}"/>
    <dgm:cxn modelId="{F3FED54A-9926-3440-AEF5-FDA3463BBFCB}" type="presOf" srcId="{33084B57-6868-B042-97AB-FCA753A16B83}" destId="{46F0D71F-16B7-6B46-AFDA-FA7A9466108A}" srcOrd="0" destOrd="0" presId="urn:microsoft.com/office/officeart/2005/8/layout/cycle2"/>
    <dgm:cxn modelId="{16524EE5-C07D-5C44-90AE-9FFD21992F45}" type="presOf" srcId="{3C4718C6-94A6-AE46-824A-839932DE83A7}" destId="{81BCD402-EB44-5D42-B24A-BA2356B3CF86}" srcOrd="1" destOrd="0" presId="urn:microsoft.com/office/officeart/2005/8/layout/cycle2"/>
    <dgm:cxn modelId="{3E2B7059-5A50-8940-87DC-822EECFE0047}" type="presOf" srcId="{3FA788AF-6544-784C-ABB1-C3362F9B4ECD}" destId="{9D174B1C-2B72-6042-B5A1-F450B810B264}" srcOrd="1" destOrd="0" presId="urn:microsoft.com/office/officeart/2005/8/layout/cycle2"/>
    <dgm:cxn modelId="{C2CE0190-59A6-B44E-87C3-9F08FA7D717F}" type="presOf" srcId="{79A783FE-7C38-D542-834F-16C89066806E}" destId="{2514A28B-6C23-1B48-BF30-87B50FD60BC3}" srcOrd="0" destOrd="0" presId="urn:microsoft.com/office/officeart/2005/8/layout/cycle2"/>
    <dgm:cxn modelId="{D2B6ED47-91B8-2742-87AA-EF6CB02A9C11}" type="presOf" srcId="{79A783FE-7C38-D542-834F-16C89066806E}" destId="{C29ED1AA-9FD2-2C47-B8ED-03838AFAECF8}" srcOrd="1" destOrd="0" presId="urn:microsoft.com/office/officeart/2005/8/layout/cycle2"/>
    <dgm:cxn modelId="{4A536C18-B906-2C4D-A86E-259C6EBF0E51}" type="presOf" srcId="{1E20BBF8-CD8F-EB4B-A0E3-21E316564109}" destId="{58279B3B-6A62-5D4B-ACCE-C3C5F562E432}" srcOrd="0" destOrd="0" presId="urn:microsoft.com/office/officeart/2005/8/layout/cycle2"/>
    <dgm:cxn modelId="{6E607E80-98C1-1D44-BD4E-FE79315F3E1E}" srcId="{33084B57-6868-B042-97AB-FCA753A16B83}" destId="{CAD3B431-E1FB-3D45-9D97-455D21CB6AA4}" srcOrd="3" destOrd="0" parTransId="{2A8986EA-52F3-0F49-97A3-0BF12B495AD4}" sibTransId="{3FA788AF-6544-784C-ABB1-C3362F9B4ECD}"/>
    <dgm:cxn modelId="{3CD20FAA-C65C-0549-8F28-79BADB5D45C8}" srcId="{33084B57-6868-B042-97AB-FCA753A16B83}" destId="{EECDBE09-AFE7-054F-99B9-CE0A15AA96E8}" srcOrd="4" destOrd="0" parTransId="{A8987F20-89E9-FC41-AD47-4BF1476EA8CE}" sibTransId="{CCDCD11C-14A7-904C-B8AA-000A51ABC6F4}"/>
    <dgm:cxn modelId="{F4344366-1A9C-7D44-84F5-A0349569309B}" type="presOf" srcId="{DE7CE1F7-6B61-8F43-A383-4867D0C9279C}" destId="{C86466AB-0BB8-1245-9E88-7C57D6E8C713}" srcOrd="0" destOrd="0" presId="urn:microsoft.com/office/officeart/2005/8/layout/cycle2"/>
    <dgm:cxn modelId="{57FE0D7C-EDB6-FA44-8570-0D1B9DC2EEA9}" type="presOf" srcId="{6AD710DB-18D2-224C-B206-1537B1B3DB90}" destId="{285053C9-4EE5-704D-BDDA-C8C6CF1BFF1F}" srcOrd="0" destOrd="0" presId="urn:microsoft.com/office/officeart/2005/8/layout/cycle2"/>
    <dgm:cxn modelId="{E3C884EE-31B9-3745-9C2E-B750314DF583}" type="presOf" srcId="{3C4718C6-94A6-AE46-824A-839932DE83A7}" destId="{3C9AAC05-7956-314D-87C0-AEE6DC5FBDED}" srcOrd="0" destOrd="0" presId="urn:microsoft.com/office/officeart/2005/8/layout/cycle2"/>
    <dgm:cxn modelId="{1CADFD76-CD90-5B48-AFB7-FD849ED146D3}" type="presOf" srcId="{CAD3B431-E1FB-3D45-9D97-455D21CB6AA4}" destId="{0E37C71C-E5A5-0E4E-8FD5-C5FB42331E69}" srcOrd="0" destOrd="0" presId="urn:microsoft.com/office/officeart/2005/8/layout/cycle2"/>
    <dgm:cxn modelId="{876AF215-250F-EC40-B00C-17E4CFB9339E}" type="presOf" srcId="{EECDBE09-AFE7-054F-99B9-CE0A15AA96E8}" destId="{82C8E52D-090C-1049-85AD-C67DF61B822C}" srcOrd="0" destOrd="0" presId="urn:microsoft.com/office/officeart/2005/8/layout/cycle2"/>
    <dgm:cxn modelId="{D58F0E98-489C-A54E-8587-0C15B1CAA4E3}" type="presParOf" srcId="{46F0D71F-16B7-6B46-AFDA-FA7A9466108A}" destId="{58279B3B-6A62-5D4B-ACCE-C3C5F562E432}" srcOrd="0" destOrd="0" presId="urn:microsoft.com/office/officeart/2005/8/layout/cycle2"/>
    <dgm:cxn modelId="{A3E74771-9E00-6D42-9699-C5BD854078BF}" type="presParOf" srcId="{46F0D71F-16B7-6B46-AFDA-FA7A9466108A}" destId="{2514A28B-6C23-1B48-BF30-87B50FD60BC3}" srcOrd="1" destOrd="0" presId="urn:microsoft.com/office/officeart/2005/8/layout/cycle2"/>
    <dgm:cxn modelId="{6D2E1E34-F9CF-D145-84D5-B0D1FF91C401}" type="presParOf" srcId="{2514A28B-6C23-1B48-BF30-87B50FD60BC3}" destId="{C29ED1AA-9FD2-2C47-B8ED-03838AFAECF8}" srcOrd="0" destOrd="0" presId="urn:microsoft.com/office/officeart/2005/8/layout/cycle2"/>
    <dgm:cxn modelId="{5B63E912-E99B-7C4F-978E-38D276352499}" type="presParOf" srcId="{46F0D71F-16B7-6B46-AFDA-FA7A9466108A}" destId="{C86466AB-0BB8-1245-9E88-7C57D6E8C713}" srcOrd="2" destOrd="0" presId="urn:microsoft.com/office/officeart/2005/8/layout/cycle2"/>
    <dgm:cxn modelId="{AE07DBFA-9E37-D145-8C87-A03C3418DA13}" type="presParOf" srcId="{46F0D71F-16B7-6B46-AFDA-FA7A9466108A}" destId="{3C9AAC05-7956-314D-87C0-AEE6DC5FBDED}" srcOrd="3" destOrd="0" presId="urn:microsoft.com/office/officeart/2005/8/layout/cycle2"/>
    <dgm:cxn modelId="{4973CB57-DA95-8F4E-9FCB-57D3701A8FA3}" type="presParOf" srcId="{3C9AAC05-7956-314D-87C0-AEE6DC5FBDED}" destId="{81BCD402-EB44-5D42-B24A-BA2356B3CF86}" srcOrd="0" destOrd="0" presId="urn:microsoft.com/office/officeart/2005/8/layout/cycle2"/>
    <dgm:cxn modelId="{8C84F105-EC72-AD4A-AAF7-3B4E483B0661}" type="presParOf" srcId="{46F0D71F-16B7-6B46-AFDA-FA7A9466108A}" destId="{285053C9-4EE5-704D-BDDA-C8C6CF1BFF1F}" srcOrd="4" destOrd="0" presId="urn:microsoft.com/office/officeart/2005/8/layout/cycle2"/>
    <dgm:cxn modelId="{05D2F163-99A6-CE41-A662-DAD67C6DC719}" type="presParOf" srcId="{46F0D71F-16B7-6B46-AFDA-FA7A9466108A}" destId="{B442F423-CF16-2E40-B6C7-C48546851DD3}" srcOrd="5" destOrd="0" presId="urn:microsoft.com/office/officeart/2005/8/layout/cycle2"/>
    <dgm:cxn modelId="{71016EE3-D0EC-C94E-AF13-32B9ADC1D214}" type="presParOf" srcId="{B442F423-CF16-2E40-B6C7-C48546851DD3}" destId="{4CE6DCB9-83D6-9C4A-8E91-E2A9E4EB7424}" srcOrd="0" destOrd="0" presId="urn:microsoft.com/office/officeart/2005/8/layout/cycle2"/>
    <dgm:cxn modelId="{E9552A47-59E7-954D-82F3-D93625687A02}" type="presParOf" srcId="{46F0D71F-16B7-6B46-AFDA-FA7A9466108A}" destId="{0E37C71C-E5A5-0E4E-8FD5-C5FB42331E69}" srcOrd="6" destOrd="0" presId="urn:microsoft.com/office/officeart/2005/8/layout/cycle2"/>
    <dgm:cxn modelId="{0D23DF0B-C2C1-7449-AE59-38ED5CC54F3F}" type="presParOf" srcId="{46F0D71F-16B7-6B46-AFDA-FA7A9466108A}" destId="{A03C9900-6468-1F4B-BF03-D751F0743C5C}" srcOrd="7" destOrd="0" presId="urn:microsoft.com/office/officeart/2005/8/layout/cycle2"/>
    <dgm:cxn modelId="{2E6CDF0A-DD03-4D47-8A7E-4BA585F38A57}" type="presParOf" srcId="{A03C9900-6468-1F4B-BF03-D751F0743C5C}" destId="{9D174B1C-2B72-6042-B5A1-F450B810B264}" srcOrd="0" destOrd="0" presId="urn:microsoft.com/office/officeart/2005/8/layout/cycle2"/>
    <dgm:cxn modelId="{59D8BC0E-CF73-1E42-B0C6-C812F3CD7AC5}" type="presParOf" srcId="{46F0D71F-16B7-6B46-AFDA-FA7A9466108A}" destId="{82C8E52D-090C-1049-85AD-C67DF61B822C}" srcOrd="8" destOrd="0" presId="urn:microsoft.com/office/officeart/2005/8/layout/cycle2"/>
    <dgm:cxn modelId="{29EC539E-5BB7-2A45-802F-FD116D726502}" type="presParOf" srcId="{46F0D71F-16B7-6B46-AFDA-FA7A9466108A}" destId="{4E9D50EC-5DD0-CD44-B739-1658F6C3A45F}" srcOrd="9" destOrd="0" presId="urn:microsoft.com/office/officeart/2005/8/layout/cycle2"/>
    <dgm:cxn modelId="{BF2E32BD-C065-244C-B8C6-A161046DD169}" type="presParOf" srcId="{4E9D50EC-5DD0-CD44-B739-1658F6C3A45F}" destId="{5719D600-A5DE-6849-BCA0-69A1EA8CC1B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71C20-FEC7-7A45-8F76-97C1CFCDA472}" type="doc">
      <dgm:prSet loTypeId="urn:microsoft.com/office/officeart/2005/8/layout/arrow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C6208-8B1F-FF42-B085-A4358D37F16A}">
      <dgm:prSet phldrT="[Text]"/>
      <dgm:spPr/>
      <dgm:t>
        <a:bodyPr/>
        <a:lstStyle/>
        <a:p>
          <a:r>
            <a:rPr lang="en-US" dirty="0" smtClean="0"/>
            <a:t>Developer Needs</a:t>
          </a:r>
          <a:endParaRPr lang="en-US" dirty="0"/>
        </a:p>
      </dgm:t>
    </dgm:pt>
    <dgm:pt modelId="{AB5EB4FD-AC94-BA41-96B9-E7C4A584E7CC}" type="parTrans" cxnId="{D188B6EE-1B88-9743-B866-0C2854413C11}">
      <dgm:prSet/>
      <dgm:spPr/>
      <dgm:t>
        <a:bodyPr/>
        <a:lstStyle/>
        <a:p>
          <a:endParaRPr lang="en-US"/>
        </a:p>
      </dgm:t>
    </dgm:pt>
    <dgm:pt modelId="{38CB9E76-567A-0F48-A424-122B3352C0B4}" type="sibTrans" cxnId="{D188B6EE-1B88-9743-B866-0C2854413C11}">
      <dgm:prSet/>
      <dgm:spPr/>
      <dgm:t>
        <a:bodyPr/>
        <a:lstStyle/>
        <a:p>
          <a:endParaRPr lang="en-US"/>
        </a:p>
      </dgm:t>
    </dgm:pt>
    <dgm:pt modelId="{8A916090-A4C7-864C-B6DB-C1F3B7195AAF}">
      <dgm:prSet phldrT="[Text]"/>
      <dgm:spPr/>
      <dgm:t>
        <a:bodyPr/>
        <a:lstStyle/>
        <a:p>
          <a:r>
            <a:rPr lang="en-US" dirty="0" smtClean="0"/>
            <a:t>Management Needs</a:t>
          </a:r>
          <a:endParaRPr lang="en-US" dirty="0"/>
        </a:p>
      </dgm:t>
    </dgm:pt>
    <dgm:pt modelId="{AE8BFCAE-2308-8D43-AE97-FB5F5BE7ABB6}" type="parTrans" cxnId="{714846DC-247D-8B41-9857-D80831447D7F}">
      <dgm:prSet/>
      <dgm:spPr/>
      <dgm:t>
        <a:bodyPr/>
        <a:lstStyle/>
        <a:p>
          <a:endParaRPr lang="en-US"/>
        </a:p>
      </dgm:t>
    </dgm:pt>
    <dgm:pt modelId="{2A4209E0-E88F-F54F-BB76-68B74C7214CE}" type="sibTrans" cxnId="{714846DC-247D-8B41-9857-D80831447D7F}">
      <dgm:prSet/>
      <dgm:spPr/>
      <dgm:t>
        <a:bodyPr/>
        <a:lstStyle/>
        <a:p>
          <a:endParaRPr lang="en-US"/>
        </a:p>
      </dgm:t>
    </dgm:pt>
    <dgm:pt modelId="{3C9C817B-518E-354A-A1CD-2A24552A0DC0}" type="pres">
      <dgm:prSet presAssocID="{43671C20-FEC7-7A45-8F76-97C1CFCDA47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E2D7CA-E834-D94A-AB91-F450AD0EC9BE}" type="pres">
      <dgm:prSet presAssocID="{43671C20-FEC7-7A45-8F76-97C1CFCDA472}" presName="divider" presStyleLbl="fgShp" presStyleIdx="0" presStyleCnt="1"/>
      <dgm:spPr/>
    </dgm:pt>
    <dgm:pt modelId="{CEC5D0F8-4DB2-3A4A-9539-C5BDE276C6F1}" type="pres">
      <dgm:prSet presAssocID="{96FC6208-8B1F-FF42-B085-A4358D37F16A}" presName="downArrow" presStyleLbl="node1" presStyleIdx="0" presStyleCnt="2"/>
      <dgm:spPr/>
    </dgm:pt>
    <dgm:pt modelId="{CB240365-ED31-054D-A3B5-569F0F134559}" type="pres">
      <dgm:prSet presAssocID="{96FC6208-8B1F-FF42-B085-A4358D37F16A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3F2E5-408F-DB43-ABC2-0D729B77726B}" type="pres">
      <dgm:prSet presAssocID="{8A916090-A4C7-864C-B6DB-C1F3B7195AAF}" presName="upArrow" presStyleLbl="node1" presStyleIdx="1" presStyleCnt="2"/>
      <dgm:spPr/>
    </dgm:pt>
    <dgm:pt modelId="{0B4ABF53-19AF-9544-B3E5-8B64DCA5B295}" type="pres">
      <dgm:prSet presAssocID="{8A916090-A4C7-864C-B6DB-C1F3B7195AAF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4846DC-247D-8B41-9857-D80831447D7F}" srcId="{43671C20-FEC7-7A45-8F76-97C1CFCDA472}" destId="{8A916090-A4C7-864C-B6DB-C1F3B7195AAF}" srcOrd="1" destOrd="0" parTransId="{AE8BFCAE-2308-8D43-AE97-FB5F5BE7ABB6}" sibTransId="{2A4209E0-E88F-F54F-BB76-68B74C7214CE}"/>
    <dgm:cxn modelId="{EFC1CFC2-F556-A241-9714-C0D9DBCC26FB}" type="presOf" srcId="{43671C20-FEC7-7A45-8F76-97C1CFCDA472}" destId="{3C9C817B-518E-354A-A1CD-2A24552A0DC0}" srcOrd="0" destOrd="0" presId="urn:microsoft.com/office/officeart/2005/8/layout/arrow3"/>
    <dgm:cxn modelId="{E48706FB-0DD9-4E46-938C-33D39C5F43E0}" type="presOf" srcId="{96FC6208-8B1F-FF42-B085-A4358D37F16A}" destId="{CB240365-ED31-054D-A3B5-569F0F134559}" srcOrd="0" destOrd="0" presId="urn:microsoft.com/office/officeart/2005/8/layout/arrow3"/>
    <dgm:cxn modelId="{D188B6EE-1B88-9743-B866-0C2854413C11}" srcId="{43671C20-FEC7-7A45-8F76-97C1CFCDA472}" destId="{96FC6208-8B1F-FF42-B085-A4358D37F16A}" srcOrd="0" destOrd="0" parTransId="{AB5EB4FD-AC94-BA41-96B9-E7C4A584E7CC}" sibTransId="{38CB9E76-567A-0F48-A424-122B3352C0B4}"/>
    <dgm:cxn modelId="{F0E99115-DB75-0B4F-B7AF-7074ABEA30D0}" type="presOf" srcId="{8A916090-A4C7-864C-B6DB-C1F3B7195AAF}" destId="{0B4ABF53-19AF-9544-B3E5-8B64DCA5B295}" srcOrd="0" destOrd="0" presId="urn:microsoft.com/office/officeart/2005/8/layout/arrow3"/>
    <dgm:cxn modelId="{DBAC110F-A389-7242-AB92-93471703806E}" type="presParOf" srcId="{3C9C817B-518E-354A-A1CD-2A24552A0DC0}" destId="{18E2D7CA-E834-D94A-AB91-F450AD0EC9BE}" srcOrd="0" destOrd="0" presId="urn:microsoft.com/office/officeart/2005/8/layout/arrow3"/>
    <dgm:cxn modelId="{B765A509-04C4-BC44-9273-68184C1F9018}" type="presParOf" srcId="{3C9C817B-518E-354A-A1CD-2A24552A0DC0}" destId="{CEC5D0F8-4DB2-3A4A-9539-C5BDE276C6F1}" srcOrd="1" destOrd="0" presId="urn:microsoft.com/office/officeart/2005/8/layout/arrow3"/>
    <dgm:cxn modelId="{E7D9BA27-BB66-B54C-88AE-90727A79C873}" type="presParOf" srcId="{3C9C817B-518E-354A-A1CD-2A24552A0DC0}" destId="{CB240365-ED31-054D-A3B5-569F0F134559}" srcOrd="2" destOrd="0" presId="urn:microsoft.com/office/officeart/2005/8/layout/arrow3"/>
    <dgm:cxn modelId="{4BB2ED2C-0D76-3E4B-A4DC-793C1C758515}" type="presParOf" srcId="{3C9C817B-518E-354A-A1CD-2A24552A0DC0}" destId="{C363F2E5-408F-DB43-ABC2-0D729B77726B}" srcOrd="3" destOrd="0" presId="urn:microsoft.com/office/officeart/2005/8/layout/arrow3"/>
    <dgm:cxn modelId="{ADA7367C-DD9B-F44A-BB54-3EBFD0DAC62B}" type="presParOf" srcId="{3C9C817B-518E-354A-A1CD-2A24552A0DC0}" destId="{0B4ABF53-19AF-9544-B3E5-8B64DCA5B2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BF41-1E01-6B4C-8864-2925B6BA8C02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A2D8F-AC9F-6143-941F-6F2BD71C7E15}">
      <dgm:prSet phldrT="[Text]"/>
      <dgm:spPr/>
      <dgm:t>
        <a:bodyPr/>
        <a:lstStyle/>
        <a:p>
          <a:r>
            <a:rPr lang="en-US" dirty="0" smtClean="0"/>
            <a:t>Hudson 3.0</a:t>
          </a:r>
          <a:endParaRPr lang="en-US" dirty="0"/>
        </a:p>
      </dgm:t>
    </dgm:pt>
    <dgm:pt modelId="{54626B95-4C75-524A-B025-770ECF07630F}" type="parTrans" cxnId="{F6345F26-82B8-F541-9AC9-6C57CB7D5479}">
      <dgm:prSet/>
      <dgm:spPr/>
      <dgm:t>
        <a:bodyPr/>
        <a:lstStyle/>
        <a:p>
          <a:endParaRPr lang="en-US"/>
        </a:p>
      </dgm:t>
    </dgm:pt>
    <dgm:pt modelId="{259D07BD-C6BF-A648-A8F7-D81D3AA09219}" type="sibTrans" cxnId="{F6345F26-82B8-F541-9AC9-6C57CB7D5479}">
      <dgm:prSet/>
      <dgm:spPr/>
      <dgm:t>
        <a:bodyPr/>
        <a:lstStyle/>
        <a:p>
          <a:endParaRPr lang="en-US"/>
        </a:p>
      </dgm:t>
    </dgm:pt>
    <dgm:pt modelId="{7A0F2908-A643-E34B-9DC6-8DC65C5E1D0E}">
      <dgm:prSet phldrT="[Text]"/>
      <dgm:spPr/>
      <dgm:t>
        <a:bodyPr/>
        <a:lstStyle/>
        <a:p>
          <a:r>
            <a:rPr lang="en-US" dirty="0" smtClean="0"/>
            <a:t>1024</a:t>
          </a:r>
          <a:endParaRPr lang="en-US" dirty="0"/>
        </a:p>
      </dgm:t>
    </dgm:pt>
    <dgm:pt modelId="{B43E43BE-F0B6-C942-B60D-952CFBB7481D}" type="parTrans" cxnId="{4F817911-89EB-6C46-92EF-DD39944C502F}">
      <dgm:prSet/>
      <dgm:spPr/>
      <dgm:t>
        <a:bodyPr/>
        <a:lstStyle/>
        <a:p>
          <a:endParaRPr lang="en-US"/>
        </a:p>
      </dgm:t>
    </dgm:pt>
    <dgm:pt modelId="{4307B393-D9F5-314D-BC54-C9565D13C5BA}" type="sibTrans" cxnId="{4F817911-89EB-6C46-92EF-DD39944C502F}">
      <dgm:prSet/>
      <dgm:spPr/>
      <dgm:t>
        <a:bodyPr/>
        <a:lstStyle/>
        <a:p>
          <a:endParaRPr lang="en-US"/>
        </a:p>
      </dgm:t>
    </dgm:pt>
    <dgm:pt modelId="{18106D61-49E2-7B4F-98CD-76E7E42E8F9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360</a:t>
          </a:r>
          <a:endParaRPr lang="en-US" dirty="0">
            <a:solidFill>
              <a:srgbClr val="FF0000"/>
            </a:solidFill>
          </a:endParaRPr>
        </a:p>
      </dgm:t>
    </dgm:pt>
    <dgm:pt modelId="{E0DC6418-7778-A749-B58C-9506FBE6DADD}" type="parTrans" cxnId="{65C9C7FF-F69A-C545-8C90-D55684813472}">
      <dgm:prSet/>
      <dgm:spPr/>
      <dgm:t>
        <a:bodyPr/>
        <a:lstStyle/>
        <a:p>
          <a:endParaRPr lang="en-US"/>
        </a:p>
      </dgm:t>
    </dgm:pt>
    <dgm:pt modelId="{87C59529-16BD-A347-8068-A33A6E4060B6}" type="sibTrans" cxnId="{65C9C7FF-F69A-C545-8C90-D55684813472}">
      <dgm:prSet/>
      <dgm:spPr/>
      <dgm:t>
        <a:bodyPr/>
        <a:lstStyle/>
        <a:p>
          <a:endParaRPr lang="en-US"/>
        </a:p>
      </dgm:t>
    </dgm:pt>
    <dgm:pt modelId="{BC7387BB-D178-3A4F-9B64-68EDCA15AD2D}">
      <dgm:prSet phldrT="[Text]"/>
      <dgm:spPr/>
      <dgm:t>
        <a:bodyPr/>
        <a:lstStyle/>
        <a:p>
          <a:r>
            <a:rPr lang="en-US" dirty="0" smtClean="0"/>
            <a:t>Hudson 3.1</a:t>
          </a:r>
          <a:endParaRPr lang="en-US" dirty="0"/>
        </a:p>
      </dgm:t>
    </dgm:pt>
    <dgm:pt modelId="{B3B9FD7F-B9FB-7D43-B67D-8DAC001565D6}" type="parTrans" cxnId="{86D6BA1E-E516-5249-A5C1-125BCDDE9371}">
      <dgm:prSet/>
      <dgm:spPr/>
      <dgm:t>
        <a:bodyPr/>
        <a:lstStyle/>
        <a:p>
          <a:endParaRPr lang="en-US"/>
        </a:p>
      </dgm:t>
    </dgm:pt>
    <dgm:pt modelId="{388E8626-500B-6842-8081-34676F736478}" type="sibTrans" cxnId="{86D6BA1E-E516-5249-A5C1-125BCDDE9371}">
      <dgm:prSet/>
      <dgm:spPr/>
      <dgm:t>
        <a:bodyPr/>
        <a:lstStyle/>
        <a:p>
          <a:endParaRPr lang="en-US"/>
        </a:p>
      </dgm:t>
    </dgm:pt>
    <dgm:pt modelId="{192D35A0-50F0-A447-9779-B50683CA892D}">
      <dgm:prSet phldrT="[Text]"/>
      <dgm:spPr/>
      <dgm:t>
        <a:bodyPr/>
        <a:lstStyle/>
        <a:p>
          <a:r>
            <a:rPr lang="en-US" dirty="0" smtClean="0"/>
            <a:t>512</a:t>
          </a:r>
          <a:endParaRPr lang="en-US" dirty="0"/>
        </a:p>
      </dgm:t>
    </dgm:pt>
    <dgm:pt modelId="{748063F6-303D-C54F-AD2B-1B95822CA622}" type="parTrans" cxnId="{005702D0-B54E-3240-A35F-04B97E65F191}">
      <dgm:prSet/>
      <dgm:spPr/>
      <dgm:t>
        <a:bodyPr/>
        <a:lstStyle/>
        <a:p>
          <a:endParaRPr lang="en-US"/>
        </a:p>
      </dgm:t>
    </dgm:pt>
    <dgm:pt modelId="{BF3D0E87-27D2-AF4C-8FC7-85261A4A65D4}" type="sibTrans" cxnId="{005702D0-B54E-3240-A35F-04B97E65F191}">
      <dgm:prSet/>
      <dgm:spPr/>
      <dgm:t>
        <a:bodyPr/>
        <a:lstStyle/>
        <a:p>
          <a:endParaRPr lang="en-US"/>
        </a:p>
      </dgm:t>
    </dgm:pt>
    <dgm:pt modelId="{0748F0BF-7F56-BF45-8A3B-79059F315E33}">
      <dgm:prSet phldrT="[Text]"/>
      <dgm:spPr/>
      <dgm:t>
        <a:bodyPr/>
        <a:lstStyle/>
        <a:p>
          <a:r>
            <a:rPr lang="en-US" dirty="0" smtClean="0">
              <a:solidFill>
                <a:srgbClr val="3AFF18"/>
              </a:solidFill>
            </a:rPr>
            <a:t>118</a:t>
          </a:r>
          <a:endParaRPr lang="en-US" dirty="0">
            <a:solidFill>
              <a:srgbClr val="3AFF18"/>
            </a:solidFill>
          </a:endParaRPr>
        </a:p>
      </dgm:t>
    </dgm:pt>
    <dgm:pt modelId="{10253E80-6CEE-544B-9E06-60ACEDC576DE}" type="parTrans" cxnId="{4B897C82-8D46-4F4E-BC43-A5C707F796B3}">
      <dgm:prSet/>
      <dgm:spPr/>
      <dgm:t>
        <a:bodyPr/>
        <a:lstStyle/>
        <a:p>
          <a:endParaRPr lang="en-US"/>
        </a:p>
      </dgm:t>
    </dgm:pt>
    <dgm:pt modelId="{113ACEEE-FE10-F34D-8E35-89AD38C9DF22}" type="sibTrans" cxnId="{4B897C82-8D46-4F4E-BC43-A5C707F796B3}">
      <dgm:prSet/>
      <dgm:spPr/>
      <dgm:t>
        <a:bodyPr/>
        <a:lstStyle/>
        <a:p>
          <a:endParaRPr lang="en-US"/>
        </a:p>
      </dgm:t>
    </dgm:pt>
    <dgm:pt modelId="{E4DFFFD3-23DA-014B-A6D4-D399851AB28F}">
      <dgm:prSet phldrT="[Text]"/>
      <dgm:spPr/>
      <dgm:t>
        <a:bodyPr/>
        <a:lstStyle/>
        <a:p>
          <a:r>
            <a:rPr lang="en-US" dirty="0" smtClean="0"/>
            <a:t>54</a:t>
          </a:r>
          <a:endParaRPr lang="en-US" dirty="0"/>
        </a:p>
      </dgm:t>
    </dgm:pt>
    <dgm:pt modelId="{8AA98069-E478-D944-86BB-0AFB86E839D1}" type="parTrans" cxnId="{B4DDFA43-6BE8-C545-A418-42EE0CFE5D4B}">
      <dgm:prSet/>
      <dgm:spPr/>
      <dgm:t>
        <a:bodyPr/>
        <a:lstStyle/>
        <a:p>
          <a:endParaRPr lang="en-US"/>
        </a:p>
      </dgm:t>
    </dgm:pt>
    <dgm:pt modelId="{806339CE-15ED-7640-BDDB-206341A125E2}" type="sibTrans" cxnId="{B4DDFA43-6BE8-C545-A418-42EE0CFE5D4B}">
      <dgm:prSet/>
      <dgm:spPr/>
      <dgm:t>
        <a:bodyPr/>
        <a:lstStyle/>
        <a:p>
          <a:endParaRPr lang="en-US"/>
        </a:p>
      </dgm:t>
    </dgm:pt>
    <dgm:pt modelId="{F18514F8-45FB-C54C-9F28-E709F14C16DA}">
      <dgm:prSet phldrT="[Text]"/>
      <dgm:spPr/>
      <dgm:t>
        <a:bodyPr/>
        <a:lstStyle/>
        <a:p>
          <a:r>
            <a:rPr lang="en-US" dirty="0" smtClean="0"/>
            <a:t>62,000</a:t>
          </a:r>
          <a:endParaRPr lang="en-US" dirty="0"/>
        </a:p>
      </dgm:t>
    </dgm:pt>
    <dgm:pt modelId="{0E46FE84-63F6-5E4F-8E9B-70843B3D590F}" type="parTrans" cxnId="{A424AE90-E557-E74B-AB4B-3CC907787EB8}">
      <dgm:prSet/>
      <dgm:spPr/>
      <dgm:t>
        <a:bodyPr/>
        <a:lstStyle/>
        <a:p>
          <a:endParaRPr lang="en-US"/>
        </a:p>
      </dgm:t>
    </dgm:pt>
    <dgm:pt modelId="{FA96B619-2190-AF48-ACD5-7E53293271EE}" type="sibTrans" cxnId="{A424AE90-E557-E74B-AB4B-3CC907787EB8}">
      <dgm:prSet/>
      <dgm:spPr/>
      <dgm:t>
        <a:bodyPr/>
        <a:lstStyle/>
        <a:p>
          <a:endParaRPr lang="en-US"/>
        </a:p>
      </dgm:t>
    </dgm:pt>
    <dgm:pt modelId="{167B9411-55A9-994E-8699-6869ED6045F7}">
      <dgm:prSet phldrT="[Text]"/>
      <dgm:spPr/>
      <dgm:t>
        <a:bodyPr/>
        <a:lstStyle/>
        <a:p>
          <a:r>
            <a:rPr lang="en-US" dirty="0" smtClean="0"/>
            <a:t>52</a:t>
          </a:r>
          <a:endParaRPr lang="en-US" dirty="0"/>
        </a:p>
      </dgm:t>
    </dgm:pt>
    <dgm:pt modelId="{60922BB5-E495-4841-8EB5-8DE192B3A465}" type="parTrans" cxnId="{5D0C819D-6B88-9148-A93A-CC71570E1C88}">
      <dgm:prSet/>
      <dgm:spPr/>
      <dgm:t>
        <a:bodyPr/>
        <a:lstStyle/>
        <a:p>
          <a:endParaRPr lang="en-US"/>
        </a:p>
      </dgm:t>
    </dgm:pt>
    <dgm:pt modelId="{FC63F803-47E0-3147-BB78-F1B77A1818AB}" type="sibTrans" cxnId="{5D0C819D-6B88-9148-A93A-CC71570E1C88}">
      <dgm:prSet/>
      <dgm:spPr/>
      <dgm:t>
        <a:bodyPr/>
        <a:lstStyle/>
        <a:p>
          <a:endParaRPr lang="en-US"/>
        </a:p>
      </dgm:t>
    </dgm:pt>
    <dgm:pt modelId="{7DBEFF27-127E-4645-87F1-2A1CB3CDC01F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565A3514-0B5B-D64D-B4E9-979D35C5EE85}" type="parTrans" cxnId="{767F9F6E-5298-C24D-A8E1-923CA5DC3350}">
      <dgm:prSet/>
      <dgm:spPr/>
      <dgm:t>
        <a:bodyPr/>
        <a:lstStyle/>
        <a:p>
          <a:endParaRPr lang="en-US"/>
        </a:p>
      </dgm:t>
    </dgm:pt>
    <dgm:pt modelId="{2DDBF64F-0E6C-3249-A8C7-F768F89A3D71}" type="sibTrans" cxnId="{767F9F6E-5298-C24D-A8E1-923CA5DC3350}">
      <dgm:prSet/>
      <dgm:spPr/>
      <dgm:t>
        <a:bodyPr/>
        <a:lstStyle/>
        <a:p>
          <a:endParaRPr lang="en-US"/>
        </a:p>
      </dgm:t>
    </dgm:pt>
    <dgm:pt modelId="{BB693B0D-B395-6044-8666-6B861EC0398B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Max Heap</a:t>
          </a:r>
          <a:endParaRPr lang="en-US" dirty="0">
            <a:solidFill>
              <a:schemeClr val="accent1"/>
            </a:solidFill>
          </a:endParaRPr>
        </a:p>
      </dgm:t>
    </dgm:pt>
    <dgm:pt modelId="{DE3439AD-03A0-2842-8977-294E3E991445}" type="parTrans" cxnId="{D17D9C56-84B8-B349-AB07-27C30E3E8F9D}">
      <dgm:prSet/>
      <dgm:spPr/>
      <dgm:t>
        <a:bodyPr/>
        <a:lstStyle/>
        <a:p>
          <a:endParaRPr lang="en-US"/>
        </a:p>
      </dgm:t>
    </dgm:pt>
    <dgm:pt modelId="{42B56FF8-5656-7D4F-87D7-B24730232322}" type="sibTrans" cxnId="{D17D9C56-84B8-B349-AB07-27C30E3E8F9D}">
      <dgm:prSet/>
      <dgm:spPr/>
      <dgm:t>
        <a:bodyPr/>
        <a:lstStyle/>
        <a:p>
          <a:endParaRPr lang="en-US"/>
        </a:p>
      </dgm:t>
    </dgm:pt>
    <dgm:pt modelId="{6AE8CF05-B155-D54B-8981-1DD016061AE2}">
      <dgm:prSet phldrT="[Text]"/>
      <dgm:spPr>
        <a:noFill/>
      </dgm:spPr>
      <dgm:t>
        <a:bodyPr/>
        <a:lstStyle/>
        <a:p>
          <a:endParaRPr lang="en-US" dirty="0"/>
        </a:p>
      </dgm:t>
    </dgm:pt>
    <dgm:pt modelId="{073F13B7-43B4-B242-9CEE-FF16C3D743A4}" type="parTrans" cxnId="{1783DA35-AC61-8A49-B502-26759C67E763}">
      <dgm:prSet/>
      <dgm:spPr/>
      <dgm:t>
        <a:bodyPr/>
        <a:lstStyle/>
        <a:p>
          <a:endParaRPr lang="en-US"/>
        </a:p>
      </dgm:t>
    </dgm:pt>
    <dgm:pt modelId="{0A963143-E6A8-4B46-AA01-E6B2741A9001}" type="sibTrans" cxnId="{1783DA35-AC61-8A49-B502-26759C67E763}">
      <dgm:prSet/>
      <dgm:spPr/>
      <dgm:t>
        <a:bodyPr/>
        <a:lstStyle/>
        <a:p>
          <a:endParaRPr lang="en-US"/>
        </a:p>
      </dgm:t>
    </dgm:pt>
    <dgm:pt modelId="{C673E9FD-1240-5549-96E5-4FB395DBCDDE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Used Heap</a:t>
          </a:r>
          <a:endParaRPr lang="en-US" dirty="0">
            <a:solidFill>
              <a:schemeClr val="accent1"/>
            </a:solidFill>
          </a:endParaRPr>
        </a:p>
      </dgm:t>
    </dgm:pt>
    <dgm:pt modelId="{575F9DCF-DF34-C549-AAC3-25919ACAA402}" type="parTrans" cxnId="{CA851C61-B305-B84A-8718-92296852B719}">
      <dgm:prSet/>
      <dgm:spPr/>
      <dgm:t>
        <a:bodyPr/>
        <a:lstStyle/>
        <a:p>
          <a:endParaRPr lang="en-US"/>
        </a:p>
      </dgm:t>
    </dgm:pt>
    <dgm:pt modelId="{6B5D5BEF-9982-8F47-B346-25426F54A304}" type="sibTrans" cxnId="{CA851C61-B305-B84A-8718-92296852B719}">
      <dgm:prSet/>
      <dgm:spPr/>
      <dgm:t>
        <a:bodyPr/>
        <a:lstStyle/>
        <a:p>
          <a:endParaRPr lang="en-US"/>
        </a:p>
      </dgm:t>
    </dgm:pt>
    <dgm:pt modelId="{08055337-774B-424B-A0D8-A760FD756D9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Used </a:t>
          </a:r>
          <a:r>
            <a:rPr lang="en-US" dirty="0" err="1" smtClean="0">
              <a:solidFill>
                <a:schemeClr val="accent1"/>
              </a:solidFill>
            </a:rPr>
            <a:t>Permgen</a:t>
          </a:r>
          <a:endParaRPr lang="en-US" dirty="0">
            <a:solidFill>
              <a:schemeClr val="accent1"/>
            </a:solidFill>
          </a:endParaRPr>
        </a:p>
      </dgm:t>
    </dgm:pt>
    <dgm:pt modelId="{498F7939-77DB-F84A-8FD1-90265690E920}" type="parTrans" cxnId="{5D5AF0E1-EE24-C748-AF65-3B37DBEFB24D}">
      <dgm:prSet/>
      <dgm:spPr/>
      <dgm:t>
        <a:bodyPr/>
        <a:lstStyle/>
        <a:p>
          <a:endParaRPr lang="en-US"/>
        </a:p>
      </dgm:t>
    </dgm:pt>
    <dgm:pt modelId="{29F7ACC7-6EDA-7649-AEC1-BF4357B590C8}" type="sibTrans" cxnId="{5D5AF0E1-EE24-C748-AF65-3B37DBEFB24D}">
      <dgm:prSet/>
      <dgm:spPr/>
      <dgm:t>
        <a:bodyPr/>
        <a:lstStyle/>
        <a:p>
          <a:endParaRPr lang="en-US"/>
        </a:p>
      </dgm:t>
    </dgm:pt>
    <dgm:pt modelId="{4E35EF83-018F-004D-B61E-483443698989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Builds in memory</a:t>
          </a:r>
          <a:endParaRPr lang="en-US" dirty="0">
            <a:solidFill>
              <a:schemeClr val="accent1"/>
            </a:solidFill>
          </a:endParaRPr>
        </a:p>
      </dgm:t>
    </dgm:pt>
    <dgm:pt modelId="{5CB89EB5-C547-4047-AD05-DD6FCB7C4781}" type="parTrans" cxnId="{F4784BAB-B9FB-9C4D-BBB9-0A7955692A24}">
      <dgm:prSet/>
      <dgm:spPr/>
      <dgm:t>
        <a:bodyPr/>
        <a:lstStyle/>
        <a:p>
          <a:endParaRPr lang="en-US"/>
        </a:p>
      </dgm:t>
    </dgm:pt>
    <dgm:pt modelId="{F09113E5-7D18-B44B-8C15-69F9EE8AB8C5}" type="sibTrans" cxnId="{F4784BAB-B9FB-9C4D-BBB9-0A7955692A24}">
      <dgm:prSet/>
      <dgm:spPr/>
      <dgm:t>
        <a:bodyPr/>
        <a:lstStyle/>
        <a:p>
          <a:endParaRPr lang="en-US"/>
        </a:p>
      </dgm:t>
    </dgm:pt>
    <dgm:pt modelId="{C60B58FA-BB21-7C4C-BD6D-7DF0B52A7F06}" type="pres">
      <dgm:prSet presAssocID="{B591BF41-1E01-6B4C-8864-2925B6BA8C0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C55D90-B489-EF4D-8CB4-88E26B8DA38A}" type="pres">
      <dgm:prSet presAssocID="{6AE8CF05-B155-D54B-8981-1DD016061AE2}" presName="compNode" presStyleCnt="0"/>
      <dgm:spPr/>
    </dgm:pt>
    <dgm:pt modelId="{68158DE6-EFAC-CE47-B0FF-54CEBE4AC45A}" type="pres">
      <dgm:prSet presAssocID="{6AE8CF05-B155-D54B-8981-1DD016061AE2}" presName="aNode" presStyleLbl="bgShp" presStyleIdx="0" presStyleCnt="3"/>
      <dgm:spPr/>
      <dgm:t>
        <a:bodyPr/>
        <a:lstStyle/>
        <a:p>
          <a:endParaRPr lang="en-US"/>
        </a:p>
      </dgm:t>
    </dgm:pt>
    <dgm:pt modelId="{D778323C-2DD4-6049-A223-2FC8151B3CF6}" type="pres">
      <dgm:prSet presAssocID="{6AE8CF05-B155-D54B-8981-1DD016061AE2}" presName="textNode" presStyleLbl="bgShp" presStyleIdx="0" presStyleCnt="3"/>
      <dgm:spPr/>
      <dgm:t>
        <a:bodyPr/>
        <a:lstStyle/>
        <a:p>
          <a:endParaRPr lang="en-US"/>
        </a:p>
      </dgm:t>
    </dgm:pt>
    <dgm:pt modelId="{9ACA628E-F859-DC4D-A544-DD6D9198C75E}" type="pres">
      <dgm:prSet presAssocID="{6AE8CF05-B155-D54B-8981-1DD016061AE2}" presName="compChildNode" presStyleCnt="0"/>
      <dgm:spPr/>
    </dgm:pt>
    <dgm:pt modelId="{067376CB-8AF0-C146-8F22-54B89FA0F92C}" type="pres">
      <dgm:prSet presAssocID="{6AE8CF05-B155-D54B-8981-1DD016061AE2}" presName="theInnerList" presStyleCnt="0"/>
      <dgm:spPr/>
    </dgm:pt>
    <dgm:pt modelId="{E38F208C-B1CE-4D40-86EE-01B2C7B0E02F}" type="pres">
      <dgm:prSet presAssocID="{BB693B0D-B395-6044-8666-6B861EC0398B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25774-D4B4-3648-A1F4-1FE14E626B06}" type="pres">
      <dgm:prSet presAssocID="{BB693B0D-B395-6044-8666-6B861EC0398B}" presName="aSpace2" presStyleCnt="0"/>
      <dgm:spPr/>
    </dgm:pt>
    <dgm:pt modelId="{939CC6ED-33FF-3846-9B25-88AB47C4405E}" type="pres">
      <dgm:prSet presAssocID="{C673E9FD-1240-5549-96E5-4FB395DBCDDE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D4007-9BA5-DB47-ADB0-DA257758E675}" type="pres">
      <dgm:prSet presAssocID="{C673E9FD-1240-5549-96E5-4FB395DBCDDE}" presName="aSpace2" presStyleCnt="0"/>
      <dgm:spPr/>
    </dgm:pt>
    <dgm:pt modelId="{04858AB1-39DB-664E-A743-31DB1DBD62BC}" type="pres">
      <dgm:prSet presAssocID="{08055337-774B-424B-A0D8-A760FD756D9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3C359-B9C2-E64F-95C8-E5262B284CE1}" type="pres">
      <dgm:prSet presAssocID="{08055337-774B-424B-A0D8-A760FD756D97}" presName="aSpace2" presStyleCnt="0"/>
      <dgm:spPr/>
    </dgm:pt>
    <dgm:pt modelId="{6A92BD6F-EEBA-E740-B9B0-E805499A47CA}" type="pres">
      <dgm:prSet presAssocID="{4E35EF83-018F-004D-B61E-483443698989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4BC6E-0C4B-F245-AD99-284C71AFD499}" type="pres">
      <dgm:prSet presAssocID="{6AE8CF05-B155-D54B-8981-1DD016061AE2}" presName="aSpace" presStyleCnt="0"/>
      <dgm:spPr/>
    </dgm:pt>
    <dgm:pt modelId="{D7619013-02A8-AF4D-80CC-358B86014566}" type="pres">
      <dgm:prSet presAssocID="{18AA2D8F-AC9F-6143-941F-6F2BD71C7E15}" presName="compNode" presStyleCnt="0"/>
      <dgm:spPr/>
    </dgm:pt>
    <dgm:pt modelId="{250883D5-F205-0A47-B397-072482CE443A}" type="pres">
      <dgm:prSet presAssocID="{18AA2D8F-AC9F-6143-941F-6F2BD71C7E15}" presName="aNode" presStyleLbl="bgShp" presStyleIdx="1" presStyleCnt="3"/>
      <dgm:spPr/>
      <dgm:t>
        <a:bodyPr/>
        <a:lstStyle/>
        <a:p>
          <a:endParaRPr lang="en-US"/>
        </a:p>
      </dgm:t>
    </dgm:pt>
    <dgm:pt modelId="{87BF90A7-11E6-6C42-B0C2-3D9E69194CAC}" type="pres">
      <dgm:prSet presAssocID="{18AA2D8F-AC9F-6143-941F-6F2BD71C7E15}" presName="textNode" presStyleLbl="bgShp" presStyleIdx="1" presStyleCnt="3"/>
      <dgm:spPr/>
      <dgm:t>
        <a:bodyPr/>
        <a:lstStyle/>
        <a:p>
          <a:endParaRPr lang="en-US"/>
        </a:p>
      </dgm:t>
    </dgm:pt>
    <dgm:pt modelId="{32C64459-B126-F14C-BA1B-3588BC6063EB}" type="pres">
      <dgm:prSet presAssocID="{18AA2D8F-AC9F-6143-941F-6F2BD71C7E15}" presName="compChildNode" presStyleCnt="0"/>
      <dgm:spPr/>
    </dgm:pt>
    <dgm:pt modelId="{261A5193-90AC-2A41-A856-79D14D8D4991}" type="pres">
      <dgm:prSet presAssocID="{18AA2D8F-AC9F-6143-941F-6F2BD71C7E15}" presName="theInnerList" presStyleCnt="0"/>
      <dgm:spPr/>
    </dgm:pt>
    <dgm:pt modelId="{B10F15C6-706B-A841-BC75-23AFE2574BB9}" type="pres">
      <dgm:prSet presAssocID="{7A0F2908-A643-E34B-9DC6-8DC65C5E1D0E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11923-4BE1-FA48-9033-3A0077D14E4E}" type="pres">
      <dgm:prSet presAssocID="{7A0F2908-A643-E34B-9DC6-8DC65C5E1D0E}" presName="aSpace2" presStyleCnt="0"/>
      <dgm:spPr/>
    </dgm:pt>
    <dgm:pt modelId="{77960A09-87C1-034C-B470-154B52765E97}" type="pres">
      <dgm:prSet presAssocID="{18106D61-49E2-7B4F-98CD-76E7E42E8F9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8915B-5707-F546-AC73-7F06EC161B9B}" type="pres">
      <dgm:prSet presAssocID="{18106D61-49E2-7B4F-98CD-76E7E42E8F92}" presName="aSpace2" presStyleCnt="0"/>
      <dgm:spPr/>
    </dgm:pt>
    <dgm:pt modelId="{96360D49-E906-3E41-B45C-DC46F01AB257}" type="pres">
      <dgm:prSet presAssocID="{E4DFFFD3-23DA-014B-A6D4-D399851AB28F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4E271-E15E-3B4F-95E6-9F532C93ADCE}" type="pres">
      <dgm:prSet presAssocID="{E4DFFFD3-23DA-014B-A6D4-D399851AB28F}" presName="aSpace2" presStyleCnt="0"/>
      <dgm:spPr/>
    </dgm:pt>
    <dgm:pt modelId="{8F339A84-BE61-2C47-BD4A-3EE5B318D43B}" type="pres">
      <dgm:prSet presAssocID="{F18514F8-45FB-C54C-9F28-E709F14C16DA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8BB70-EBB7-9F45-A94E-CABB415A5037}" type="pres">
      <dgm:prSet presAssocID="{18AA2D8F-AC9F-6143-941F-6F2BD71C7E15}" presName="aSpace" presStyleCnt="0"/>
      <dgm:spPr/>
    </dgm:pt>
    <dgm:pt modelId="{BD606B85-2AFA-5540-9248-E6DD1A7F9B5E}" type="pres">
      <dgm:prSet presAssocID="{BC7387BB-D178-3A4F-9B64-68EDCA15AD2D}" presName="compNode" presStyleCnt="0"/>
      <dgm:spPr/>
    </dgm:pt>
    <dgm:pt modelId="{8FE81F14-48A9-ED4B-91EF-FCA585FE7F4C}" type="pres">
      <dgm:prSet presAssocID="{BC7387BB-D178-3A4F-9B64-68EDCA15AD2D}" presName="aNode" presStyleLbl="bgShp" presStyleIdx="2" presStyleCnt="3"/>
      <dgm:spPr/>
      <dgm:t>
        <a:bodyPr/>
        <a:lstStyle/>
        <a:p>
          <a:endParaRPr lang="en-US"/>
        </a:p>
      </dgm:t>
    </dgm:pt>
    <dgm:pt modelId="{D140B01D-E155-F246-B098-2CC5ADA8EEE6}" type="pres">
      <dgm:prSet presAssocID="{BC7387BB-D178-3A4F-9B64-68EDCA15AD2D}" presName="textNode" presStyleLbl="bgShp" presStyleIdx="2" presStyleCnt="3"/>
      <dgm:spPr/>
      <dgm:t>
        <a:bodyPr/>
        <a:lstStyle/>
        <a:p>
          <a:endParaRPr lang="en-US"/>
        </a:p>
      </dgm:t>
    </dgm:pt>
    <dgm:pt modelId="{655AEAD1-1FD1-F140-B712-E6B29DBBDF83}" type="pres">
      <dgm:prSet presAssocID="{BC7387BB-D178-3A4F-9B64-68EDCA15AD2D}" presName="compChildNode" presStyleCnt="0"/>
      <dgm:spPr/>
    </dgm:pt>
    <dgm:pt modelId="{5A2BD8E6-694A-3A45-A838-EEDCC74CE69C}" type="pres">
      <dgm:prSet presAssocID="{BC7387BB-D178-3A4F-9B64-68EDCA15AD2D}" presName="theInnerList" presStyleCnt="0"/>
      <dgm:spPr/>
    </dgm:pt>
    <dgm:pt modelId="{7D4566D0-E712-684D-9D27-82A21B6F10A0}" type="pres">
      <dgm:prSet presAssocID="{192D35A0-50F0-A447-9779-B50683CA892D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97CC4-0C20-B846-A052-9F9276843453}" type="pres">
      <dgm:prSet presAssocID="{192D35A0-50F0-A447-9779-B50683CA892D}" presName="aSpace2" presStyleCnt="0"/>
      <dgm:spPr/>
    </dgm:pt>
    <dgm:pt modelId="{05762C7B-8E44-F548-BB95-91533239C78F}" type="pres">
      <dgm:prSet presAssocID="{0748F0BF-7F56-BF45-8A3B-79059F315E33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49231-251D-834D-B2B7-2FFF18949187}" type="pres">
      <dgm:prSet presAssocID="{0748F0BF-7F56-BF45-8A3B-79059F315E33}" presName="aSpace2" presStyleCnt="0"/>
      <dgm:spPr/>
    </dgm:pt>
    <dgm:pt modelId="{22D7C200-B623-8447-9400-222F82C1862C}" type="pres">
      <dgm:prSet presAssocID="{167B9411-55A9-994E-8699-6869ED6045F7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8D02F-8207-ED4E-B18D-56FDF611BF27}" type="pres">
      <dgm:prSet presAssocID="{167B9411-55A9-994E-8699-6869ED6045F7}" presName="aSpace2" presStyleCnt="0"/>
      <dgm:spPr/>
    </dgm:pt>
    <dgm:pt modelId="{FF3D1810-BBB8-5D42-96E1-6AE0AC09211D}" type="pres">
      <dgm:prSet presAssocID="{7DBEFF27-127E-4645-87F1-2A1CB3CDC01F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1F760-DC76-FB4E-947B-E8D3C2404663}" type="presOf" srcId="{167B9411-55A9-994E-8699-6869ED6045F7}" destId="{22D7C200-B623-8447-9400-222F82C1862C}" srcOrd="0" destOrd="0" presId="urn:microsoft.com/office/officeart/2005/8/layout/lProcess2"/>
    <dgm:cxn modelId="{005702D0-B54E-3240-A35F-04B97E65F191}" srcId="{BC7387BB-D178-3A4F-9B64-68EDCA15AD2D}" destId="{192D35A0-50F0-A447-9779-B50683CA892D}" srcOrd="0" destOrd="0" parTransId="{748063F6-303D-C54F-AD2B-1B95822CA622}" sibTransId="{BF3D0E87-27D2-AF4C-8FC7-85261A4A65D4}"/>
    <dgm:cxn modelId="{82557524-FFFF-7244-8C7F-CA49A7CA635A}" type="presOf" srcId="{18AA2D8F-AC9F-6143-941F-6F2BD71C7E15}" destId="{87BF90A7-11E6-6C42-B0C2-3D9E69194CAC}" srcOrd="1" destOrd="0" presId="urn:microsoft.com/office/officeart/2005/8/layout/lProcess2"/>
    <dgm:cxn modelId="{F6345F26-82B8-F541-9AC9-6C57CB7D5479}" srcId="{B591BF41-1E01-6B4C-8864-2925B6BA8C02}" destId="{18AA2D8F-AC9F-6143-941F-6F2BD71C7E15}" srcOrd="1" destOrd="0" parTransId="{54626B95-4C75-524A-B025-770ECF07630F}" sibTransId="{259D07BD-C6BF-A648-A8F7-D81D3AA09219}"/>
    <dgm:cxn modelId="{D869AF3D-DDC1-A741-8BF1-662B30BB1BB9}" type="presOf" srcId="{7A0F2908-A643-E34B-9DC6-8DC65C5E1D0E}" destId="{B10F15C6-706B-A841-BC75-23AFE2574BB9}" srcOrd="0" destOrd="0" presId="urn:microsoft.com/office/officeart/2005/8/layout/lProcess2"/>
    <dgm:cxn modelId="{7857DF68-9379-6847-9FE8-15970FE2646D}" type="presOf" srcId="{18106D61-49E2-7B4F-98CD-76E7E42E8F92}" destId="{77960A09-87C1-034C-B470-154B52765E97}" srcOrd="0" destOrd="0" presId="urn:microsoft.com/office/officeart/2005/8/layout/lProcess2"/>
    <dgm:cxn modelId="{BF5D0ECF-9376-3D44-BDFE-56E3B3539DC1}" type="presOf" srcId="{7DBEFF27-127E-4645-87F1-2A1CB3CDC01F}" destId="{FF3D1810-BBB8-5D42-96E1-6AE0AC09211D}" srcOrd="0" destOrd="0" presId="urn:microsoft.com/office/officeart/2005/8/layout/lProcess2"/>
    <dgm:cxn modelId="{5D0C819D-6B88-9148-A93A-CC71570E1C88}" srcId="{BC7387BB-D178-3A4F-9B64-68EDCA15AD2D}" destId="{167B9411-55A9-994E-8699-6869ED6045F7}" srcOrd="2" destOrd="0" parTransId="{60922BB5-E495-4841-8EB5-8DE192B3A465}" sibTransId="{FC63F803-47E0-3147-BB78-F1B77A1818AB}"/>
    <dgm:cxn modelId="{B4DDFA43-6BE8-C545-A418-42EE0CFE5D4B}" srcId="{18AA2D8F-AC9F-6143-941F-6F2BD71C7E15}" destId="{E4DFFFD3-23DA-014B-A6D4-D399851AB28F}" srcOrd="2" destOrd="0" parTransId="{8AA98069-E478-D944-86BB-0AFB86E839D1}" sibTransId="{806339CE-15ED-7640-BDDB-206341A125E2}"/>
    <dgm:cxn modelId="{1783DA35-AC61-8A49-B502-26759C67E763}" srcId="{B591BF41-1E01-6B4C-8864-2925B6BA8C02}" destId="{6AE8CF05-B155-D54B-8981-1DD016061AE2}" srcOrd="0" destOrd="0" parTransId="{073F13B7-43B4-B242-9CEE-FF16C3D743A4}" sibTransId="{0A963143-E6A8-4B46-AA01-E6B2741A9001}"/>
    <dgm:cxn modelId="{21D52E09-8891-0846-9788-CB870C8CA95A}" type="presOf" srcId="{E4DFFFD3-23DA-014B-A6D4-D399851AB28F}" destId="{96360D49-E906-3E41-B45C-DC46F01AB257}" srcOrd="0" destOrd="0" presId="urn:microsoft.com/office/officeart/2005/8/layout/lProcess2"/>
    <dgm:cxn modelId="{AF83BCC3-6B46-6A4A-ADA1-25CCAC9A316C}" type="presOf" srcId="{08055337-774B-424B-A0D8-A760FD756D97}" destId="{04858AB1-39DB-664E-A743-31DB1DBD62BC}" srcOrd="0" destOrd="0" presId="urn:microsoft.com/office/officeart/2005/8/layout/lProcess2"/>
    <dgm:cxn modelId="{5D5AF0E1-EE24-C748-AF65-3B37DBEFB24D}" srcId="{6AE8CF05-B155-D54B-8981-1DD016061AE2}" destId="{08055337-774B-424B-A0D8-A760FD756D97}" srcOrd="2" destOrd="0" parTransId="{498F7939-77DB-F84A-8FD1-90265690E920}" sibTransId="{29F7ACC7-6EDA-7649-AEC1-BF4357B590C8}"/>
    <dgm:cxn modelId="{2F967365-51B1-2747-BAE7-30BB2138C09D}" type="presOf" srcId="{B591BF41-1E01-6B4C-8864-2925B6BA8C02}" destId="{C60B58FA-BB21-7C4C-BD6D-7DF0B52A7F06}" srcOrd="0" destOrd="0" presId="urn:microsoft.com/office/officeart/2005/8/layout/lProcess2"/>
    <dgm:cxn modelId="{4B897C82-8D46-4F4E-BC43-A5C707F796B3}" srcId="{BC7387BB-D178-3A4F-9B64-68EDCA15AD2D}" destId="{0748F0BF-7F56-BF45-8A3B-79059F315E33}" srcOrd="1" destOrd="0" parTransId="{10253E80-6CEE-544B-9E06-60ACEDC576DE}" sibTransId="{113ACEEE-FE10-F34D-8E35-89AD38C9DF22}"/>
    <dgm:cxn modelId="{86D6BA1E-E516-5249-A5C1-125BCDDE9371}" srcId="{B591BF41-1E01-6B4C-8864-2925B6BA8C02}" destId="{BC7387BB-D178-3A4F-9B64-68EDCA15AD2D}" srcOrd="2" destOrd="0" parTransId="{B3B9FD7F-B9FB-7D43-B67D-8DAC001565D6}" sibTransId="{388E8626-500B-6842-8081-34676F736478}"/>
    <dgm:cxn modelId="{7021520F-3003-2B4C-A94F-EA193F4A3AE0}" type="presOf" srcId="{18AA2D8F-AC9F-6143-941F-6F2BD71C7E15}" destId="{250883D5-F205-0A47-B397-072482CE443A}" srcOrd="0" destOrd="0" presId="urn:microsoft.com/office/officeart/2005/8/layout/lProcess2"/>
    <dgm:cxn modelId="{4724076E-B95F-1A43-A40F-745F658D3831}" type="presOf" srcId="{0748F0BF-7F56-BF45-8A3B-79059F315E33}" destId="{05762C7B-8E44-F548-BB95-91533239C78F}" srcOrd="0" destOrd="0" presId="urn:microsoft.com/office/officeart/2005/8/layout/lProcess2"/>
    <dgm:cxn modelId="{7F172B17-E469-324E-9D14-43D5EC238DBF}" type="presOf" srcId="{BC7387BB-D178-3A4F-9B64-68EDCA15AD2D}" destId="{D140B01D-E155-F246-B098-2CC5ADA8EEE6}" srcOrd="1" destOrd="0" presId="urn:microsoft.com/office/officeart/2005/8/layout/lProcess2"/>
    <dgm:cxn modelId="{17BE9305-6BAA-014F-83D1-86DCD8F39910}" type="presOf" srcId="{C673E9FD-1240-5549-96E5-4FB395DBCDDE}" destId="{939CC6ED-33FF-3846-9B25-88AB47C4405E}" srcOrd="0" destOrd="0" presId="urn:microsoft.com/office/officeart/2005/8/layout/lProcess2"/>
    <dgm:cxn modelId="{A424AE90-E557-E74B-AB4B-3CC907787EB8}" srcId="{18AA2D8F-AC9F-6143-941F-6F2BD71C7E15}" destId="{F18514F8-45FB-C54C-9F28-E709F14C16DA}" srcOrd="3" destOrd="0" parTransId="{0E46FE84-63F6-5E4F-8E9B-70843B3D590F}" sibTransId="{FA96B619-2190-AF48-ACD5-7E53293271EE}"/>
    <dgm:cxn modelId="{CA851C61-B305-B84A-8718-92296852B719}" srcId="{6AE8CF05-B155-D54B-8981-1DD016061AE2}" destId="{C673E9FD-1240-5549-96E5-4FB395DBCDDE}" srcOrd="1" destOrd="0" parTransId="{575F9DCF-DF34-C549-AAC3-25919ACAA402}" sibTransId="{6B5D5BEF-9982-8F47-B346-25426F54A304}"/>
    <dgm:cxn modelId="{41643388-164D-F744-BDEF-D58400C491EF}" type="presOf" srcId="{BC7387BB-D178-3A4F-9B64-68EDCA15AD2D}" destId="{8FE81F14-48A9-ED4B-91EF-FCA585FE7F4C}" srcOrd="0" destOrd="0" presId="urn:microsoft.com/office/officeart/2005/8/layout/lProcess2"/>
    <dgm:cxn modelId="{930D4841-C47E-2D4F-8970-B314FF2888D7}" type="presOf" srcId="{6AE8CF05-B155-D54B-8981-1DD016061AE2}" destId="{D778323C-2DD4-6049-A223-2FC8151B3CF6}" srcOrd="1" destOrd="0" presId="urn:microsoft.com/office/officeart/2005/8/layout/lProcess2"/>
    <dgm:cxn modelId="{767F9F6E-5298-C24D-A8E1-923CA5DC3350}" srcId="{BC7387BB-D178-3A4F-9B64-68EDCA15AD2D}" destId="{7DBEFF27-127E-4645-87F1-2A1CB3CDC01F}" srcOrd="3" destOrd="0" parTransId="{565A3514-0B5B-D64D-B4E9-979D35C5EE85}" sibTransId="{2DDBF64F-0E6C-3249-A8C7-F768F89A3D71}"/>
    <dgm:cxn modelId="{F4784BAB-B9FB-9C4D-BBB9-0A7955692A24}" srcId="{6AE8CF05-B155-D54B-8981-1DD016061AE2}" destId="{4E35EF83-018F-004D-B61E-483443698989}" srcOrd="3" destOrd="0" parTransId="{5CB89EB5-C547-4047-AD05-DD6FCB7C4781}" sibTransId="{F09113E5-7D18-B44B-8C15-69F9EE8AB8C5}"/>
    <dgm:cxn modelId="{65C9C7FF-F69A-C545-8C90-D55684813472}" srcId="{18AA2D8F-AC9F-6143-941F-6F2BD71C7E15}" destId="{18106D61-49E2-7B4F-98CD-76E7E42E8F92}" srcOrd="1" destOrd="0" parTransId="{E0DC6418-7778-A749-B58C-9506FBE6DADD}" sibTransId="{87C59529-16BD-A347-8068-A33A6E4060B6}"/>
    <dgm:cxn modelId="{D17D9C56-84B8-B349-AB07-27C30E3E8F9D}" srcId="{6AE8CF05-B155-D54B-8981-1DD016061AE2}" destId="{BB693B0D-B395-6044-8666-6B861EC0398B}" srcOrd="0" destOrd="0" parTransId="{DE3439AD-03A0-2842-8977-294E3E991445}" sibTransId="{42B56FF8-5656-7D4F-87D7-B24730232322}"/>
    <dgm:cxn modelId="{715E5082-84A3-F246-B791-2C26517F65B6}" type="presOf" srcId="{6AE8CF05-B155-D54B-8981-1DD016061AE2}" destId="{68158DE6-EFAC-CE47-B0FF-54CEBE4AC45A}" srcOrd="0" destOrd="0" presId="urn:microsoft.com/office/officeart/2005/8/layout/lProcess2"/>
    <dgm:cxn modelId="{629CE2D6-ABD9-0445-B424-67D4F9EB99D2}" type="presOf" srcId="{192D35A0-50F0-A447-9779-B50683CA892D}" destId="{7D4566D0-E712-684D-9D27-82A21B6F10A0}" srcOrd="0" destOrd="0" presId="urn:microsoft.com/office/officeart/2005/8/layout/lProcess2"/>
    <dgm:cxn modelId="{4F817911-89EB-6C46-92EF-DD39944C502F}" srcId="{18AA2D8F-AC9F-6143-941F-6F2BD71C7E15}" destId="{7A0F2908-A643-E34B-9DC6-8DC65C5E1D0E}" srcOrd="0" destOrd="0" parTransId="{B43E43BE-F0B6-C942-B60D-952CFBB7481D}" sibTransId="{4307B393-D9F5-314D-BC54-C9565D13C5BA}"/>
    <dgm:cxn modelId="{2C4ED948-32C9-B94A-B3FB-C2884AFEC668}" type="presOf" srcId="{4E35EF83-018F-004D-B61E-483443698989}" destId="{6A92BD6F-EEBA-E740-B9B0-E805499A47CA}" srcOrd="0" destOrd="0" presId="urn:microsoft.com/office/officeart/2005/8/layout/lProcess2"/>
    <dgm:cxn modelId="{403CA2C0-1183-2645-96A9-1B20A0FF1450}" type="presOf" srcId="{BB693B0D-B395-6044-8666-6B861EC0398B}" destId="{E38F208C-B1CE-4D40-86EE-01B2C7B0E02F}" srcOrd="0" destOrd="0" presId="urn:microsoft.com/office/officeart/2005/8/layout/lProcess2"/>
    <dgm:cxn modelId="{6FF81FB0-4014-394C-B8F1-A3AF71179F93}" type="presOf" srcId="{F18514F8-45FB-C54C-9F28-E709F14C16DA}" destId="{8F339A84-BE61-2C47-BD4A-3EE5B318D43B}" srcOrd="0" destOrd="0" presId="urn:microsoft.com/office/officeart/2005/8/layout/lProcess2"/>
    <dgm:cxn modelId="{4EDE1D4A-A4CF-C64E-A69E-CF90120C4CF9}" type="presParOf" srcId="{C60B58FA-BB21-7C4C-BD6D-7DF0B52A7F06}" destId="{FDC55D90-B489-EF4D-8CB4-88E26B8DA38A}" srcOrd="0" destOrd="0" presId="urn:microsoft.com/office/officeart/2005/8/layout/lProcess2"/>
    <dgm:cxn modelId="{545862FC-B6EE-6948-A966-8BCE1074DC6A}" type="presParOf" srcId="{FDC55D90-B489-EF4D-8CB4-88E26B8DA38A}" destId="{68158DE6-EFAC-CE47-B0FF-54CEBE4AC45A}" srcOrd="0" destOrd="0" presId="urn:microsoft.com/office/officeart/2005/8/layout/lProcess2"/>
    <dgm:cxn modelId="{A65EF7E6-1B02-B845-B23B-2D086F00D33C}" type="presParOf" srcId="{FDC55D90-B489-EF4D-8CB4-88E26B8DA38A}" destId="{D778323C-2DD4-6049-A223-2FC8151B3CF6}" srcOrd="1" destOrd="0" presId="urn:microsoft.com/office/officeart/2005/8/layout/lProcess2"/>
    <dgm:cxn modelId="{2525EBB3-8831-7C43-BF32-8FA60834F533}" type="presParOf" srcId="{FDC55D90-B489-EF4D-8CB4-88E26B8DA38A}" destId="{9ACA628E-F859-DC4D-A544-DD6D9198C75E}" srcOrd="2" destOrd="0" presId="urn:microsoft.com/office/officeart/2005/8/layout/lProcess2"/>
    <dgm:cxn modelId="{86CD173F-5A7B-5C44-A225-723E8BE8A1C8}" type="presParOf" srcId="{9ACA628E-F859-DC4D-A544-DD6D9198C75E}" destId="{067376CB-8AF0-C146-8F22-54B89FA0F92C}" srcOrd="0" destOrd="0" presId="urn:microsoft.com/office/officeart/2005/8/layout/lProcess2"/>
    <dgm:cxn modelId="{7EBAF0CE-75D7-5346-BEC5-EEFE1D589449}" type="presParOf" srcId="{067376CB-8AF0-C146-8F22-54B89FA0F92C}" destId="{E38F208C-B1CE-4D40-86EE-01B2C7B0E02F}" srcOrd="0" destOrd="0" presId="urn:microsoft.com/office/officeart/2005/8/layout/lProcess2"/>
    <dgm:cxn modelId="{DB65A65A-BB90-7841-866A-E6DB2F6D6319}" type="presParOf" srcId="{067376CB-8AF0-C146-8F22-54B89FA0F92C}" destId="{82925774-D4B4-3648-A1F4-1FE14E626B06}" srcOrd="1" destOrd="0" presId="urn:microsoft.com/office/officeart/2005/8/layout/lProcess2"/>
    <dgm:cxn modelId="{54283624-F6AC-5C4D-9964-F4F140C8CC63}" type="presParOf" srcId="{067376CB-8AF0-C146-8F22-54B89FA0F92C}" destId="{939CC6ED-33FF-3846-9B25-88AB47C4405E}" srcOrd="2" destOrd="0" presId="urn:microsoft.com/office/officeart/2005/8/layout/lProcess2"/>
    <dgm:cxn modelId="{47A76367-83CC-0142-9FE4-97B1ADB47F47}" type="presParOf" srcId="{067376CB-8AF0-C146-8F22-54B89FA0F92C}" destId="{E4AD4007-9BA5-DB47-ADB0-DA257758E675}" srcOrd="3" destOrd="0" presId="urn:microsoft.com/office/officeart/2005/8/layout/lProcess2"/>
    <dgm:cxn modelId="{865512D7-0F9F-7A48-8178-12EB00E4866D}" type="presParOf" srcId="{067376CB-8AF0-C146-8F22-54B89FA0F92C}" destId="{04858AB1-39DB-664E-A743-31DB1DBD62BC}" srcOrd="4" destOrd="0" presId="urn:microsoft.com/office/officeart/2005/8/layout/lProcess2"/>
    <dgm:cxn modelId="{E9326153-1419-CA4C-BB70-9DA5F8514D70}" type="presParOf" srcId="{067376CB-8AF0-C146-8F22-54B89FA0F92C}" destId="{C943C359-B9C2-E64F-95C8-E5262B284CE1}" srcOrd="5" destOrd="0" presId="urn:microsoft.com/office/officeart/2005/8/layout/lProcess2"/>
    <dgm:cxn modelId="{7D781997-A8A9-5E4D-8269-C0C742F37766}" type="presParOf" srcId="{067376CB-8AF0-C146-8F22-54B89FA0F92C}" destId="{6A92BD6F-EEBA-E740-B9B0-E805499A47CA}" srcOrd="6" destOrd="0" presId="urn:microsoft.com/office/officeart/2005/8/layout/lProcess2"/>
    <dgm:cxn modelId="{855ABBB7-7F26-B84C-9DAE-F8BBBCCD6627}" type="presParOf" srcId="{C60B58FA-BB21-7C4C-BD6D-7DF0B52A7F06}" destId="{F0C4BC6E-0C4B-F245-AD99-284C71AFD499}" srcOrd="1" destOrd="0" presId="urn:microsoft.com/office/officeart/2005/8/layout/lProcess2"/>
    <dgm:cxn modelId="{8C543B00-BA7C-8148-B9F7-FC9AC01CCE49}" type="presParOf" srcId="{C60B58FA-BB21-7C4C-BD6D-7DF0B52A7F06}" destId="{D7619013-02A8-AF4D-80CC-358B86014566}" srcOrd="2" destOrd="0" presId="urn:microsoft.com/office/officeart/2005/8/layout/lProcess2"/>
    <dgm:cxn modelId="{77FF87DE-913D-F944-9AF7-04752BAA0FFE}" type="presParOf" srcId="{D7619013-02A8-AF4D-80CC-358B86014566}" destId="{250883D5-F205-0A47-B397-072482CE443A}" srcOrd="0" destOrd="0" presId="urn:microsoft.com/office/officeart/2005/8/layout/lProcess2"/>
    <dgm:cxn modelId="{B1048F72-BBA1-9348-A7A3-9A3196E3D242}" type="presParOf" srcId="{D7619013-02A8-AF4D-80CC-358B86014566}" destId="{87BF90A7-11E6-6C42-B0C2-3D9E69194CAC}" srcOrd="1" destOrd="0" presId="urn:microsoft.com/office/officeart/2005/8/layout/lProcess2"/>
    <dgm:cxn modelId="{F5E79644-3F62-5647-932E-7BE1814FA1E0}" type="presParOf" srcId="{D7619013-02A8-AF4D-80CC-358B86014566}" destId="{32C64459-B126-F14C-BA1B-3588BC6063EB}" srcOrd="2" destOrd="0" presId="urn:microsoft.com/office/officeart/2005/8/layout/lProcess2"/>
    <dgm:cxn modelId="{C10A6568-EED8-394D-A655-901A07DD8FF7}" type="presParOf" srcId="{32C64459-B126-F14C-BA1B-3588BC6063EB}" destId="{261A5193-90AC-2A41-A856-79D14D8D4991}" srcOrd="0" destOrd="0" presId="urn:microsoft.com/office/officeart/2005/8/layout/lProcess2"/>
    <dgm:cxn modelId="{45F7B23F-7CD1-104C-B8D3-2E1E74F8C2E0}" type="presParOf" srcId="{261A5193-90AC-2A41-A856-79D14D8D4991}" destId="{B10F15C6-706B-A841-BC75-23AFE2574BB9}" srcOrd="0" destOrd="0" presId="urn:microsoft.com/office/officeart/2005/8/layout/lProcess2"/>
    <dgm:cxn modelId="{1C0DF80E-483F-7540-ABDE-8F0447370201}" type="presParOf" srcId="{261A5193-90AC-2A41-A856-79D14D8D4991}" destId="{95E11923-4BE1-FA48-9033-3A0077D14E4E}" srcOrd="1" destOrd="0" presId="urn:microsoft.com/office/officeart/2005/8/layout/lProcess2"/>
    <dgm:cxn modelId="{FE33EFED-24B0-2040-8487-FBB71E7A8FA4}" type="presParOf" srcId="{261A5193-90AC-2A41-A856-79D14D8D4991}" destId="{77960A09-87C1-034C-B470-154B52765E97}" srcOrd="2" destOrd="0" presId="urn:microsoft.com/office/officeart/2005/8/layout/lProcess2"/>
    <dgm:cxn modelId="{297BDB4D-C194-CF47-8618-7E43DE937343}" type="presParOf" srcId="{261A5193-90AC-2A41-A856-79D14D8D4991}" destId="{E428915B-5707-F546-AC73-7F06EC161B9B}" srcOrd="3" destOrd="0" presId="urn:microsoft.com/office/officeart/2005/8/layout/lProcess2"/>
    <dgm:cxn modelId="{684904D4-60FE-FA40-9823-0D37877E7367}" type="presParOf" srcId="{261A5193-90AC-2A41-A856-79D14D8D4991}" destId="{96360D49-E906-3E41-B45C-DC46F01AB257}" srcOrd="4" destOrd="0" presId="urn:microsoft.com/office/officeart/2005/8/layout/lProcess2"/>
    <dgm:cxn modelId="{6C6CC09F-FE57-7B42-B9B8-DA1E79DE1D0D}" type="presParOf" srcId="{261A5193-90AC-2A41-A856-79D14D8D4991}" destId="{DFF4E271-E15E-3B4F-95E6-9F532C93ADCE}" srcOrd="5" destOrd="0" presId="urn:microsoft.com/office/officeart/2005/8/layout/lProcess2"/>
    <dgm:cxn modelId="{D02F3ED1-8F37-6E46-9EC9-84E640A8831E}" type="presParOf" srcId="{261A5193-90AC-2A41-A856-79D14D8D4991}" destId="{8F339A84-BE61-2C47-BD4A-3EE5B318D43B}" srcOrd="6" destOrd="0" presId="urn:microsoft.com/office/officeart/2005/8/layout/lProcess2"/>
    <dgm:cxn modelId="{185A28AD-A0A2-9D49-B2AE-DB8F0533BFEA}" type="presParOf" srcId="{C60B58FA-BB21-7C4C-BD6D-7DF0B52A7F06}" destId="{6078BB70-EBB7-9F45-A94E-CABB415A5037}" srcOrd="3" destOrd="0" presId="urn:microsoft.com/office/officeart/2005/8/layout/lProcess2"/>
    <dgm:cxn modelId="{59F8045E-5ED9-624F-90F1-9687B9416CE3}" type="presParOf" srcId="{C60B58FA-BB21-7C4C-BD6D-7DF0B52A7F06}" destId="{BD606B85-2AFA-5540-9248-E6DD1A7F9B5E}" srcOrd="4" destOrd="0" presId="urn:microsoft.com/office/officeart/2005/8/layout/lProcess2"/>
    <dgm:cxn modelId="{606BDE1E-C65D-C044-B65D-D300C926095D}" type="presParOf" srcId="{BD606B85-2AFA-5540-9248-E6DD1A7F9B5E}" destId="{8FE81F14-48A9-ED4B-91EF-FCA585FE7F4C}" srcOrd="0" destOrd="0" presId="urn:microsoft.com/office/officeart/2005/8/layout/lProcess2"/>
    <dgm:cxn modelId="{C05CD6FB-E4D9-2741-B4A6-C27CC26F8CBC}" type="presParOf" srcId="{BD606B85-2AFA-5540-9248-E6DD1A7F9B5E}" destId="{D140B01D-E155-F246-B098-2CC5ADA8EEE6}" srcOrd="1" destOrd="0" presId="urn:microsoft.com/office/officeart/2005/8/layout/lProcess2"/>
    <dgm:cxn modelId="{3F206CFF-63FF-394A-9FCC-A83A650A6CD8}" type="presParOf" srcId="{BD606B85-2AFA-5540-9248-E6DD1A7F9B5E}" destId="{655AEAD1-1FD1-F140-B712-E6B29DBBDF83}" srcOrd="2" destOrd="0" presId="urn:microsoft.com/office/officeart/2005/8/layout/lProcess2"/>
    <dgm:cxn modelId="{FA907319-20DF-0248-B185-F3E81A5C3F65}" type="presParOf" srcId="{655AEAD1-1FD1-F140-B712-E6B29DBBDF83}" destId="{5A2BD8E6-694A-3A45-A838-EEDCC74CE69C}" srcOrd="0" destOrd="0" presId="urn:microsoft.com/office/officeart/2005/8/layout/lProcess2"/>
    <dgm:cxn modelId="{2DBA7296-E598-1C44-8E0D-17042367BEA4}" type="presParOf" srcId="{5A2BD8E6-694A-3A45-A838-EEDCC74CE69C}" destId="{7D4566D0-E712-684D-9D27-82A21B6F10A0}" srcOrd="0" destOrd="0" presId="urn:microsoft.com/office/officeart/2005/8/layout/lProcess2"/>
    <dgm:cxn modelId="{1BB98D86-EFEB-7148-BE03-CB8585A79CEA}" type="presParOf" srcId="{5A2BD8E6-694A-3A45-A838-EEDCC74CE69C}" destId="{23D97CC4-0C20-B846-A052-9F9276843453}" srcOrd="1" destOrd="0" presId="urn:microsoft.com/office/officeart/2005/8/layout/lProcess2"/>
    <dgm:cxn modelId="{A358ED0F-EB22-E942-989E-081323F36F34}" type="presParOf" srcId="{5A2BD8E6-694A-3A45-A838-EEDCC74CE69C}" destId="{05762C7B-8E44-F548-BB95-91533239C78F}" srcOrd="2" destOrd="0" presId="urn:microsoft.com/office/officeart/2005/8/layout/lProcess2"/>
    <dgm:cxn modelId="{E3CD3FD7-1EF4-A64F-A0FE-CDF57D890A78}" type="presParOf" srcId="{5A2BD8E6-694A-3A45-A838-EEDCC74CE69C}" destId="{A9449231-251D-834D-B2B7-2FFF18949187}" srcOrd="3" destOrd="0" presId="urn:microsoft.com/office/officeart/2005/8/layout/lProcess2"/>
    <dgm:cxn modelId="{3B500857-E259-1A44-889F-50478C849A40}" type="presParOf" srcId="{5A2BD8E6-694A-3A45-A838-EEDCC74CE69C}" destId="{22D7C200-B623-8447-9400-222F82C1862C}" srcOrd="4" destOrd="0" presId="urn:microsoft.com/office/officeart/2005/8/layout/lProcess2"/>
    <dgm:cxn modelId="{0519AEB4-FA4B-5E40-86F7-106674AE05EA}" type="presParOf" srcId="{5A2BD8E6-694A-3A45-A838-EEDCC74CE69C}" destId="{2648D02F-8207-ED4E-B18D-56FDF611BF27}" srcOrd="5" destOrd="0" presId="urn:microsoft.com/office/officeart/2005/8/layout/lProcess2"/>
    <dgm:cxn modelId="{A6D4EA1F-FA2A-7545-BABD-7A059139B835}" type="presParOf" srcId="{5A2BD8E6-694A-3A45-A838-EEDCC74CE69C}" destId="{FF3D1810-BBB8-5D42-96E1-6AE0AC09211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5C52A9-C554-E245-A6EC-7B96F7F07CD3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EB321-851A-CE45-B718-D3880BDDF1A0}">
      <dgm:prSet phldrT="[Text]"/>
      <dgm:spPr/>
      <dgm:t>
        <a:bodyPr/>
        <a:lstStyle/>
        <a:p>
          <a:r>
            <a:rPr lang="en-US" dirty="0" smtClean="0"/>
            <a:t>System Admin</a:t>
          </a:r>
          <a:endParaRPr lang="en-US" dirty="0"/>
        </a:p>
      </dgm:t>
    </dgm:pt>
    <dgm:pt modelId="{364CA6AA-765E-234F-A166-328C74E2EDB7}" type="parTrans" cxnId="{14744709-D26A-1847-A198-63BA50DC25EA}">
      <dgm:prSet/>
      <dgm:spPr/>
      <dgm:t>
        <a:bodyPr/>
        <a:lstStyle/>
        <a:p>
          <a:endParaRPr lang="en-US"/>
        </a:p>
      </dgm:t>
    </dgm:pt>
    <dgm:pt modelId="{1AC3D8AB-21E3-3D43-B2B8-C112F0DD2CF0}" type="sibTrans" cxnId="{14744709-D26A-1847-A198-63BA50DC25EA}">
      <dgm:prSet/>
      <dgm:spPr/>
      <dgm:t>
        <a:bodyPr/>
        <a:lstStyle/>
        <a:p>
          <a:endParaRPr lang="en-US"/>
        </a:p>
      </dgm:t>
    </dgm:pt>
    <dgm:pt modelId="{E064D234-5707-DB4C-B5F2-7776F05746B7}">
      <dgm:prSet phldrT="[Text]"/>
      <dgm:spPr/>
      <dgm:t>
        <a:bodyPr/>
        <a:lstStyle/>
        <a:p>
          <a:r>
            <a:rPr lang="en-US" dirty="0" smtClean="0"/>
            <a:t>Winston</a:t>
          </a:r>
        </a:p>
        <a:p>
          <a:r>
            <a:rPr lang="en-US" dirty="0" smtClean="0"/>
            <a:t>Team Admin</a:t>
          </a:r>
          <a:endParaRPr lang="en-US" dirty="0"/>
        </a:p>
      </dgm:t>
    </dgm:pt>
    <dgm:pt modelId="{4891067B-D490-8D4F-B4D2-B06AB057AFD7}" type="parTrans" cxnId="{C094E6AF-C459-6144-B947-5E6D48C94238}">
      <dgm:prSet/>
      <dgm:spPr/>
      <dgm:t>
        <a:bodyPr/>
        <a:lstStyle/>
        <a:p>
          <a:endParaRPr lang="en-US"/>
        </a:p>
      </dgm:t>
    </dgm:pt>
    <dgm:pt modelId="{CBF8FE99-2ACB-D943-8A02-8DC7331A37B5}" type="sibTrans" cxnId="{C094E6AF-C459-6144-B947-5E6D48C94238}">
      <dgm:prSet/>
      <dgm:spPr/>
      <dgm:t>
        <a:bodyPr/>
        <a:lstStyle/>
        <a:p>
          <a:endParaRPr lang="en-US"/>
        </a:p>
      </dgm:t>
    </dgm:pt>
    <dgm:pt modelId="{10CE308B-D056-4C4D-88B0-8D94AC179442}">
      <dgm:prSet phldrT="[Text]"/>
      <dgm:spPr/>
      <dgm:t>
        <a:bodyPr/>
        <a:lstStyle/>
        <a:p>
          <a:r>
            <a:rPr lang="en-US" dirty="0" smtClean="0"/>
            <a:t>Bob</a:t>
          </a:r>
          <a:endParaRPr lang="en-US" dirty="0"/>
        </a:p>
      </dgm:t>
    </dgm:pt>
    <dgm:pt modelId="{7FE74552-A200-714C-9625-44151F1622DC}" type="parTrans" cxnId="{99E084E4-73EE-3643-B19A-95DBFEFC312B}">
      <dgm:prSet/>
      <dgm:spPr/>
      <dgm:t>
        <a:bodyPr/>
        <a:lstStyle/>
        <a:p>
          <a:endParaRPr lang="en-US"/>
        </a:p>
      </dgm:t>
    </dgm:pt>
    <dgm:pt modelId="{38BA098E-DCEE-AC47-AA0B-8C1034FF200D}" type="sibTrans" cxnId="{99E084E4-73EE-3643-B19A-95DBFEFC312B}">
      <dgm:prSet/>
      <dgm:spPr/>
      <dgm:t>
        <a:bodyPr/>
        <a:lstStyle/>
        <a:p>
          <a:endParaRPr lang="en-US"/>
        </a:p>
      </dgm:t>
    </dgm:pt>
    <dgm:pt modelId="{742FE6BD-DDAB-7E44-8FFB-B05D437B3914}">
      <dgm:prSet phldrT="[Text]"/>
      <dgm:spPr/>
      <dgm:t>
        <a:bodyPr/>
        <a:lstStyle/>
        <a:p>
          <a:r>
            <a:rPr lang="en-US" dirty="0" smtClean="0"/>
            <a:t>Geoff</a:t>
          </a:r>
          <a:endParaRPr lang="en-US" dirty="0"/>
        </a:p>
      </dgm:t>
    </dgm:pt>
    <dgm:pt modelId="{7A296366-6B70-BA42-B213-1B5A37C8F9B7}" type="parTrans" cxnId="{EE1EF5BE-AA36-F541-96E5-83C691C563CF}">
      <dgm:prSet/>
      <dgm:spPr/>
      <dgm:t>
        <a:bodyPr/>
        <a:lstStyle/>
        <a:p>
          <a:endParaRPr lang="en-US"/>
        </a:p>
      </dgm:t>
    </dgm:pt>
    <dgm:pt modelId="{E7BC2DE1-709C-0942-8C8A-7252787AF43B}" type="sibTrans" cxnId="{EE1EF5BE-AA36-F541-96E5-83C691C563CF}">
      <dgm:prSet/>
      <dgm:spPr/>
      <dgm:t>
        <a:bodyPr/>
        <a:lstStyle/>
        <a:p>
          <a:endParaRPr lang="en-US"/>
        </a:p>
      </dgm:t>
    </dgm:pt>
    <dgm:pt modelId="{4E2C37F2-CEDE-034D-BD0E-392EAA50F041}">
      <dgm:prSet phldrT="[Text]"/>
      <dgm:spPr/>
      <dgm:t>
        <a:bodyPr/>
        <a:lstStyle/>
        <a:p>
          <a:r>
            <a:rPr lang="en-US" dirty="0" smtClean="0"/>
            <a:t>Geoff </a:t>
          </a:r>
          <a:br>
            <a:rPr lang="en-US" dirty="0" smtClean="0"/>
          </a:br>
          <a:r>
            <a:rPr lang="en-US" dirty="0" smtClean="0"/>
            <a:t>Team Admin</a:t>
          </a:r>
          <a:endParaRPr lang="en-US" dirty="0"/>
        </a:p>
      </dgm:t>
    </dgm:pt>
    <dgm:pt modelId="{BB2B5B4D-1D79-0B43-8017-7C1AD4080280}" type="parTrans" cxnId="{680BE6AD-4CD9-0C49-9EC6-10202D8516A1}">
      <dgm:prSet/>
      <dgm:spPr/>
      <dgm:t>
        <a:bodyPr/>
        <a:lstStyle/>
        <a:p>
          <a:endParaRPr lang="en-US"/>
        </a:p>
      </dgm:t>
    </dgm:pt>
    <dgm:pt modelId="{7090AF43-00EF-F94E-88CC-AE85F352150E}" type="sibTrans" cxnId="{680BE6AD-4CD9-0C49-9EC6-10202D8516A1}">
      <dgm:prSet/>
      <dgm:spPr/>
      <dgm:t>
        <a:bodyPr/>
        <a:lstStyle/>
        <a:p>
          <a:endParaRPr lang="en-US"/>
        </a:p>
      </dgm:t>
    </dgm:pt>
    <dgm:pt modelId="{7F55ED7E-4324-EC4B-B469-AC8418D004F5}">
      <dgm:prSet phldrT="[Text]"/>
      <dgm:spPr/>
      <dgm:t>
        <a:bodyPr/>
        <a:lstStyle/>
        <a:p>
          <a:r>
            <a:rPr lang="en-US" dirty="0" smtClean="0"/>
            <a:t>ALL_QA_STAFF</a:t>
          </a:r>
          <a:endParaRPr lang="en-US" dirty="0"/>
        </a:p>
      </dgm:t>
    </dgm:pt>
    <dgm:pt modelId="{185A757A-C237-964F-8BF3-EA70A66336BA}" type="parTrans" cxnId="{484FF49C-2351-5548-B560-8B35260587C7}">
      <dgm:prSet/>
      <dgm:spPr/>
      <dgm:t>
        <a:bodyPr/>
        <a:lstStyle/>
        <a:p>
          <a:endParaRPr lang="en-US"/>
        </a:p>
      </dgm:t>
    </dgm:pt>
    <dgm:pt modelId="{5D259EF0-774C-D941-862A-377CCD348E91}" type="sibTrans" cxnId="{484FF49C-2351-5548-B560-8B35260587C7}">
      <dgm:prSet/>
      <dgm:spPr/>
      <dgm:t>
        <a:bodyPr/>
        <a:lstStyle/>
        <a:p>
          <a:endParaRPr lang="en-US"/>
        </a:p>
      </dgm:t>
    </dgm:pt>
    <dgm:pt modelId="{FF151073-2242-654A-B4C5-5EE63DE58930}">
      <dgm:prSet phldrT="[Text]"/>
      <dgm:spPr/>
      <dgm:t>
        <a:bodyPr/>
        <a:lstStyle/>
        <a:p>
          <a:r>
            <a:rPr lang="en-US" dirty="0" smtClean="0"/>
            <a:t>Duncan</a:t>
          </a:r>
          <a:endParaRPr lang="en-US" dirty="0"/>
        </a:p>
      </dgm:t>
    </dgm:pt>
    <dgm:pt modelId="{12E11D0A-E91E-F843-8095-C251508677A0}" type="parTrans" cxnId="{8F673603-00EC-F54A-AC41-DD6851A7F6A8}">
      <dgm:prSet/>
      <dgm:spPr/>
      <dgm:t>
        <a:bodyPr/>
        <a:lstStyle/>
        <a:p>
          <a:endParaRPr lang="en-US"/>
        </a:p>
      </dgm:t>
    </dgm:pt>
    <dgm:pt modelId="{6F54D0CB-981F-C948-816E-7AAF0B451038}" type="sibTrans" cxnId="{8F673603-00EC-F54A-AC41-DD6851A7F6A8}">
      <dgm:prSet/>
      <dgm:spPr/>
      <dgm:t>
        <a:bodyPr/>
        <a:lstStyle/>
        <a:p>
          <a:endParaRPr lang="en-US"/>
        </a:p>
      </dgm:t>
    </dgm:pt>
    <dgm:pt modelId="{A1C723ED-4204-D241-9C73-ABAAB6DEDB85}" type="pres">
      <dgm:prSet presAssocID="{9F5C52A9-C554-E245-A6EC-7B96F7F07C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BB20D3-7E3C-DD46-A0B2-6E52187452A6}" type="pres">
      <dgm:prSet presAssocID="{B4CEB321-851A-CE45-B718-D3880BDDF1A0}" presName="root1" presStyleCnt="0"/>
      <dgm:spPr/>
    </dgm:pt>
    <dgm:pt modelId="{19E6C5D4-3575-C140-A645-E86B0F761134}" type="pres">
      <dgm:prSet presAssocID="{B4CEB321-851A-CE45-B718-D3880BDDF1A0}" presName="LevelOneTextNode" presStyleLbl="node0" presStyleIdx="0" presStyleCnt="1" custLinFactNeighborX="-5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2DAA6-052B-7548-B7CB-164953343DDD}" type="pres">
      <dgm:prSet presAssocID="{B4CEB321-851A-CE45-B718-D3880BDDF1A0}" presName="level2hierChild" presStyleCnt="0"/>
      <dgm:spPr/>
    </dgm:pt>
    <dgm:pt modelId="{9618AB20-BBC9-EC41-9965-657248BC9108}" type="pres">
      <dgm:prSet presAssocID="{4891067B-D490-8D4F-B4D2-B06AB057AFD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5DC25F0-9EEF-2C47-AA6E-AE3EA7176023}" type="pres">
      <dgm:prSet presAssocID="{4891067B-D490-8D4F-B4D2-B06AB057AFD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626D310-9306-9549-825B-EA965A6F793E}" type="pres">
      <dgm:prSet presAssocID="{E064D234-5707-DB4C-B5F2-7776F05746B7}" presName="root2" presStyleCnt="0"/>
      <dgm:spPr/>
    </dgm:pt>
    <dgm:pt modelId="{FFF448D4-A395-B24F-A23C-E12B6AEE7CCB}" type="pres">
      <dgm:prSet presAssocID="{E064D234-5707-DB4C-B5F2-7776F05746B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4EFF3E-AD18-2748-BC0F-1DAC324C2431}" type="pres">
      <dgm:prSet presAssocID="{E064D234-5707-DB4C-B5F2-7776F05746B7}" presName="level3hierChild" presStyleCnt="0"/>
      <dgm:spPr/>
    </dgm:pt>
    <dgm:pt modelId="{32C2750B-6ECA-CE48-8C9F-C52D679CD351}" type="pres">
      <dgm:prSet presAssocID="{7FE74552-A200-714C-9625-44151F1622D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B4D7F7E-62D4-8E45-BF28-82C5B4F0196A}" type="pres">
      <dgm:prSet presAssocID="{7FE74552-A200-714C-9625-44151F1622D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CE14624C-9A41-C74E-BEC0-884CE750FD7F}" type="pres">
      <dgm:prSet presAssocID="{10CE308B-D056-4C4D-88B0-8D94AC179442}" presName="root2" presStyleCnt="0"/>
      <dgm:spPr/>
    </dgm:pt>
    <dgm:pt modelId="{9B23348B-4F57-F340-AD2B-61AA8CD1B3CC}" type="pres">
      <dgm:prSet presAssocID="{10CE308B-D056-4C4D-88B0-8D94AC17944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7AA5F-2BD7-A64D-908B-61D5423096DD}" type="pres">
      <dgm:prSet presAssocID="{10CE308B-D056-4C4D-88B0-8D94AC179442}" presName="level3hierChild" presStyleCnt="0"/>
      <dgm:spPr/>
    </dgm:pt>
    <dgm:pt modelId="{B08BA6C7-B989-9242-838D-F1FE5E8E9829}" type="pres">
      <dgm:prSet presAssocID="{12E11D0A-E91E-F843-8095-C251508677A0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01992656-BD4B-7441-B1D9-4B82F725B29F}" type="pres">
      <dgm:prSet presAssocID="{12E11D0A-E91E-F843-8095-C251508677A0}" presName="connTx" presStyleLbl="parChTrans1D3" presStyleIdx="1" presStyleCnt="4"/>
      <dgm:spPr/>
      <dgm:t>
        <a:bodyPr/>
        <a:lstStyle/>
        <a:p>
          <a:endParaRPr lang="en-US"/>
        </a:p>
      </dgm:t>
    </dgm:pt>
    <dgm:pt modelId="{472E428F-8A93-BD48-BFFF-A06F85C538D8}" type="pres">
      <dgm:prSet presAssocID="{FF151073-2242-654A-B4C5-5EE63DE58930}" presName="root2" presStyleCnt="0"/>
      <dgm:spPr/>
    </dgm:pt>
    <dgm:pt modelId="{98042323-FFFC-C440-8B9C-EBF97715F041}" type="pres">
      <dgm:prSet presAssocID="{FF151073-2242-654A-B4C5-5EE63DE5893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CA7614-4EBB-AA44-BF05-3C360E8B2B5B}" type="pres">
      <dgm:prSet presAssocID="{FF151073-2242-654A-B4C5-5EE63DE58930}" presName="level3hierChild" presStyleCnt="0"/>
      <dgm:spPr/>
    </dgm:pt>
    <dgm:pt modelId="{DD7A16EF-5D07-5347-9957-E1110912CEC3}" type="pres">
      <dgm:prSet presAssocID="{7A296366-6B70-BA42-B213-1B5A37C8F9B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BCB4846-72D3-6C4B-B7DC-19DBD9F767E3}" type="pres">
      <dgm:prSet presAssocID="{7A296366-6B70-BA42-B213-1B5A37C8F9B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1C5C7C0-DFC4-EE4E-BA5F-CFAA2A2D6DBD}" type="pres">
      <dgm:prSet presAssocID="{742FE6BD-DDAB-7E44-8FFB-B05D437B3914}" presName="root2" presStyleCnt="0"/>
      <dgm:spPr/>
    </dgm:pt>
    <dgm:pt modelId="{C6CB555A-DE35-F74E-81D9-CAD948C753C3}" type="pres">
      <dgm:prSet presAssocID="{742FE6BD-DDAB-7E44-8FFB-B05D437B391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E3FFF-3333-9244-A89C-BE33E0C8C8B8}" type="pres">
      <dgm:prSet presAssocID="{742FE6BD-DDAB-7E44-8FFB-B05D437B3914}" presName="level3hierChild" presStyleCnt="0"/>
      <dgm:spPr/>
    </dgm:pt>
    <dgm:pt modelId="{618DAB75-249A-1241-85E2-9B86BC029563}" type="pres">
      <dgm:prSet presAssocID="{BB2B5B4D-1D79-0B43-8017-7C1AD408028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08667375-6C49-584E-89F0-C88842999A4F}" type="pres">
      <dgm:prSet presAssocID="{BB2B5B4D-1D79-0B43-8017-7C1AD408028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1E5A99B-5454-8A41-87C5-229187800F76}" type="pres">
      <dgm:prSet presAssocID="{4E2C37F2-CEDE-034D-BD0E-392EAA50F041}" presName="root2" presStyleCnt="0"/>
      <dgm:spPr/>
    </dgm:pt>
    <dgm:pt modelId="{8C505FA1-09DE-CD4F-BC37-5BEC165FB182}" type="pres">
      <dgm:prSet presAssocID="{4E2C37F2-CEDE-034D-BD0E-392EAA50F04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AEE10-764E-CE4F-BEE0-195668F6B47A}" type="pres">
      <dgm:prSet presAssocID="{4E2C37F2-CEDE-034D-BD0E-392EAA50F041}" presName="level3hierChild" presStyleCnt="0"/>
      <dgm:spPr/>
    </dgm:pt>
    <dgm:pt modelId="{787C5185-0F1C-2E49-AFE2-8EFAC808588F}" type="pres">
      <dgm:prSet presAssocID="{185A757A-C237-964F-8BF3-EA70A66336B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FBF0001-4A42-5D4A-9335-F0775AACF1E3}" type="pres">
      <dgm:prSet presAssocID="{185A757A-C237-964F-8BF3-EA70A66336B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5BFF4FD2-E6A1-2245-864C-8A1BAB9F3C0F}" type="pres">
      <dgm:prSet presAssocID="{7F55ED7E-4324-EC4B-B469-AC8418D004F5}" presName="root2" presStyleCnt="0"/>
      <dgm:spPr/>
    </dgm:pt>
    <dgm:pt modelId="{3412D7F2-53A3-0347-BD2A-4AAC4768F190}" type="pres">
      <dgm:prSet presAssocID="{7F55ED7E-4324-EC4B-B469-AC8418D004F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211C07-333C-3A48-BE11-EB304164A1B3}" type="pres">
      <dgm:prSet presAssocID="{7F55ED7E-4324-EC4B-B469-AC8418D004F5}" presName="level3hierChild" presStyleCnt="0"/>
      <dgm:spPr/>
    </dgm:pt>
  </dgm:ptLst>
  <dgm:cxnLst>
    <dgm:cxn modelId="{6C83D0C8-8C33-654E-BF1D-13C86F726EE3}" type="presOf" srcId="{FF151073-2242-654A-B4C5-5EE63DE58930}" destId="{98042323-FFFC-C440-8B9C-EBF97715F041}" srcOrd="0" destOrd="0" presId="urn:microsoft.com/office/officeart/2005/8/layout/hierarchy2"/>
    <dgm:cxn modelId="{99E084E4-73EE-3643-B19A-95DBFEFC312B}" srcId="{E064D234-5707-DB4C-B5F2-7776F05746B7}" destId="{10CE308B-D056-4C4D-88B0-8D94AC179442}" srcOrd="0" destOrd="0" parTransId="{7FE74552-A200-714C-9625-44151F1622DC}" sibTransId="{38BA098E-DCEE-AC47-AA0B-8C1034FF200D}"/>
    <dgm:cxn modelId="{E803CC29-8EF3-2E4C-8541-64E315815F3E}" type="presOf" srcId="{4891067B-D490-8D4F-B4D2-B06AB057AFD7}" destId="{9618AB20-BBC9-EC41-9965-657248BC9108}" srcOrd="0" destOrd="0" presId="urn:microsoft.com/office/officeart/2005/8/layout/hierarchy2"/>
    <dgm:cxn modelId="{5D1967D5-AC88-D743-84DD-0F3185AAF8B0}" type="presOf" srcId="{742FE6BD-DDAB-7E44-8FFB-B05D437B3914}" destId="{C6CB555A-DE35-F74E-81D9-CAD948C753C3}" srcOrd="0" destOrd="0" presId="urn:microsoft.com/office/officeart/2005/8/layout/hierarchy2"/>
    <dgm:cxn modelId="{EE1EF5BE-AA36-F541-96E5-83C691C563CF}" srcId="{E064D234-5707-DB4C-B5F2-7776F05746B7}" destId="{742FE6BD-DDAB-7E44-8FFB-B05D437B3914}" srcOrd="2" destOrd="0" parTransId="{7A296366-6B70-BA42-B213-1B5A37C8F9B7}" sibTransId="{E7BC2DE1-709C-0942-8C8A-7252787AF43B}"/>
    <dgm:cxn modelId="{9E939FB5-9C6D-8A48-BEA7-60DCEB9A217A}" type="presOf" srcId="{4E2C37F2-CEDE-034D-BD0E-392EAA50F041}" destId="{8C505FA1-09DE-CD4F-BC37-5BEC165FB182}" srcOrd="0" destOrd="0" presId="urn:microsoft.com/office/officeart/2005/8/layout/hierarchy2"/>
    <dgm:cxn modelId="{35186B14-27D2-B341-8BF5-9160BCCD69F0}" type="presOf" srcId="{7FE74552-A200-714C-9625-44151F1622DC}" destId="{5B4D7F7E-62D4-8E45-BF28-82C5B4F0196A}" srcOrd="1" destOrd="0" presId="urn:microsoft.com/office/officeart/2005/8/layout/hierarchy2"/>
    <dgm:cxn modelId="{680BE6AD-4CD9-0C49-9EC6-10202D8516A1}" srcId="{B4CEB321-851A-CE45-B718-D3880BDDF1A0}" destId="{4E2C37F2-CEDE-034D-BD0E-392EAA50F041}" srcOrd="1" destOrd="0" parTransId="{BB2B5B4D-1D79-0B43-8017-7C1AD4080280}" sibTransId="{7090AF43-00EF-F94E-88CC-AE85F352150E}"/>
    <dgm:cxn modelId="{8F673603-00EC-F54A-AC41-DD6851A7F6A8}" srcId="{E064D234-5707-DB4C-B5F2-7776F05746B7}" destId="{FF151073-2242-654A-B4C5-5EE63DE58930}" srcOrd="1" destOrd="0" parTransId="{12E11D0A-E91E-F843-8095-C251508677A0}" sibTransId="{6F54D0CB-981F-C948-816E-7AAF0B451038}"/>
    <dgm:cxn modelId="{F4A25BC3-3C98-FC4B-813F-BF9238C9BE48}" type="presOf" srcId="{185A757A-C237-964F-8BF3-EA70A66336BA}" destId="{787C5185-0F1C-2E49-AFE2-8EFAC808588F}" srcOrd="0" destOrd="0" presId="urn:microsoft.com/office/officeart/2005/8/layout/hierarchy2"/>
    <dgm:cxn modelId="{792C7537-EFA5-D94E-A21B-A7A4A42C6E5E}" type="presOf" srcId="{12E11D0A-E91E-F843-8095-C251508677A0}" destId="{B08BA6C7-B989-9242-838D-F1FE5E8E9829}" srcOrd="0" destOrd="0" presId="urn:microsoft.com/office/officeart/2005/8/layout/hierarchy2"/>
    <dgm:cxn modelId="{EDA611E3-3A3A-8B42-805B-261A7A4432F8}" type="presOf" srcId="{7F55ED7E-4324-EC4B-B469-AC8418D004F5}" destId="{3412D7F2-53A3-0347-BD2A-4AAC4768F190}" srcOrd="0" destOrd="0" presId="urn:microsoft.com/office/officeart/2005/8/layout/hierarchy2"/>
    <dgm:cxn modelId="{BA7854ED-5E93-EA40-A9F4-6C4A84EDB6C0}" type="presOf" srcId="{185A757A-C237-964F-8BF3-EA70A66336BA}" destId="{1FBF0001-4A42-5D4A-9335-F0775AACF1E3}" srcOrd="1" destOrd="0" presId="urn:microsoft.com/office/officeart/2005/8/layout/hierarchy2"/>
    <dgm:cxn modelId="{B4235784-4ABD-B246-9A91-ED1D5BB9E75D}" type="presOf" srcId="{B4CEB321-851A-CE45-B718-D3880BDDF1A0}" destId="{19E6C5D4-3575-C140-A645-E86B0F761134}" srcOrd="0" destOrd="0" presId="urn:microsoft.com/office/officeart/2005/8/layout/hierarchy2"/>
    <dgm:cxn modelId="{FAF59B59-AB93-634B-BAD2-B6E50518D043}" type="presOf" srcId="{4891067B-D490-8D4F-B4D2-B06AB057AFD7}" destId="{25DC25F0-9EEF-2C47-AA6E-AE3EA7176023}" srcOrd="1" destOrd="0" presId="urn:microsoft.com/office/officeart/2005/8/layout/hierarchy2"/>
    <dgm:cxn modelId="{F7447CE5-A200-5145-A5EE-A50A0A95B110}" type="presOf" srcId="{7A296366-6B70-BA42-B213-1B5A37C8F9B7}" destId="{DD7A16EF-5D07-5347-9957-E1110912CEC3}" srcOrd="0" destOrd="0" presId="urn:microsoft.com/office/officeart/2005/8/layout/hierarchy2"/>
    <dgm:cxn modelId="{ECE44E47-40D2-E84A-86B4-82E08716E0F4}" type="presOf" srcId="{12E11D0A-E91E-F843-8095-C251508677A0}" destId="{01992656-BD4B-7441-B1D9-4B82F725B29F}" srcOrd="1" destOrd="0" presId="urn:microsoft.com/office/officeart/2005/8/layout/hierarchy2"/>
    <dgm:cxn modelId="{95DAAA04-7A18-B34B-AF36-38C4B6C79CD9}" type="presOf" srcId="{10CE308B-D056-4C4D-88B0-8D94AC179442}" destId="{9B23348B-4F57-F340-AD2B-61AA8CD1B3CC}" srcOrd="0" destOrd="0" presId="urn:microsoft.com/office/officeart/2005/8/layout/hierarchy2"/>
    <dgm:cxn modelId="{14744709-D26A-1847-A198-63BA50DC25EA}" srcId="{9F5C52A9-C554-E245-A6EC-7B96F7F07CD3}" destId="{B4CEB321-851A-CE45-B718-D3880BDDF1A0}" srcOrd="0" destOrd="0" parTransId="{364CA6AA-765E-234F-A166-328C74E2EDB7}" sibTransId="{1AC3D8AB-21E3-3D43-B2B8-C112F0DD2CF0}"/>
    <dgm:cxn modelId="{20480B8C-5495-2B4D-98AA-3703E52BD64A}" type="presOf" srcId="{BB2B5B4D-1D79-0B43-8017-7C1AD4080280}" destId="{618DAB75-249A-1241-85E2-9B86BC029563}" srcOrd="0" destOrd="0" presId="urn:microsoft.com/office/officeart/2005/8/layout/hierarchy2"/>
    <dgm:cxn modelId="{6B6CECC4-498B-2447-9506-854158E7AD16}" type="presOf" srcId="{7A296366-6B70-BA42-B213-1B5A37C8F9B7}" destId="{4BCB4846-72D3-6C4B-B7DC-19DBD9F767E3}" srcOrd="1" destOrd="0" presId="urn:microsoft.com/office/officeart/2005/8/layout/hierarchy2"/>
    <dgm:cxn modelId="{C094E6AF-C459-6144-B947-5E6D48C94238}" srcId="{B4CEB321-851A-CE45-B718-D3880BDDF1A0}" destId="{E064D234-5707-DB4C-B5F2-7776F05746B7}" srcOrd="0" destOrd="0" parTransId="{4891067B-D490-8D4F-B4D2-B06AB057AFD7}" sibTransId="{CBF8FE99-2ACB-D943-8A02-8DC7331A37B5}"/>
    <dgm:cxn modelId="{E8E96728-F4C6-7D49-A854-9B05B41D477C}" type="presOf" srcId="{7FE74552-A200-714C-9625-44151F1622DC}" destId="{32C2750B-6ECA-CE48-8C9F-C52D679CD351}" srcOrd="0" destOrd="0" presId="urn:microsoft.com/office/officeart/2005/8/layout/hierarchy2"/>
    <dgm:cxn modelId="{C52D49CF-BE2B-8F47-A3DC-1695D0F2DAB8}" type="presOf" srcId="{BB2B5B4D-1D79-0B43-8017-7C1AD4080280}" destId="{08667375-6C49-584E-89F0-C88842999A4F}" srcOrd="1" destOrd="0" presId="urn:microsoft.com/office/officeart/2005/8/layout/hierarchy2"/>
    <dgm:cxn modelId="{484FF49C-2351-5548-B560-8B35260587C7}" srcId="{4E2C37F2-CEDE-034D-BD0E-392EAA50F041}" destId="{7F55ED7E-4324-EC4B-B469-AC8418D004F5}" srcOrd="0" destOrd="0" parTransId="{185A757A-C237-964F-8BF3-EA70A66336BA}" sibTransId="{5D259EF0-774C-D941-862A-377CCD348E91}"/>
    <dgm:cxn modelId="{E5C2F9A7-B4FB-B342-9AAD-05C21444BD16}" type="presOf" srcId="{9F5C52A9-C554-E245-A6EC-7B96F7F07CD3}" destId="{A1C723ED-4204-D241-9C73-ABAAB6DEDB85}" srcOrd="0" destOrd="0" presId="urn:microsoft.com/office/officeart/2005/8/layout/hierarchy2"/>
    <dgm:cxn modelId="{550320CC-EBA1-FA4E-BED4-DCCDFFAFEF5D}" type="presOf" srcId="{E064D234-5707-DB4C-B5F2-7776F05746B7}" destId="{FFF448D4-A395-B24F-A23C-E12B6AEE7CCB}" srcOrd="0" destOrd="0" presId="urn:microsoft.com/office/officeart/2005/8/layout/hierarchy2"/>
    <dgm:cxn modelId="{35975638-AC05-7944-89AF-CF6CC4E22AB2}" type="presParOf" srcId="{A1C723ED-4204-D241-9C73-ABAAB6DEDB85}" destId="{ECBB20D3-7E3C-DD46-A0B2-6E52187452A6}" srcOrd="0" destOrd="0" presId="urn:microsoft.com/office/officeart/2005/8/layout/hierarchy2"/>
    <dgm:cxn modelId="{E1B5D297-A3B3-D54E-AB75-9886AE7033F6}" type="presParOf" srcId="{ECBB20D3-7E3C-DD46-A0B2-6E52187452A6}" destId="{19E6C5D4-3575-C140-A645-E86B0F761134}" srcOrd="0" destOrd="0" presId="urn:microsoft.com/office/officeart/2005/8/layout/hierarchy2"/>
    <dgm:cxn modelId="{1EE65C1D-EE7F-2147-AD28-570D184C1E2A}" type="presParOf" srcId="{ECBB20D3-7E3C-DD46-A0B2-6E52187452A6}" destId="{5E82DAA6-052B-7548-B7CB-164953343DDD}" srcOrd="1" destOrd="0" presId="urn:microsoft.com/office/officeart/2005/8/layout/hierarchy2"/>
    <dgm:cxn modelId="{F6C44279-A072-8A41-A1F7-237C3482812D}" type="presParOf" srcId="{5E82DAA6-052B-7548-B7CB-164953343DDD}" destId="{9618AB20-BBC9-EC41-9965-657248BC9108}" srcOrd="0" destOrd="0" presId="urn:microsoft.com/office/officeart/2005/8/layout/hierarchy2"/>
    <dgm:cxn modelId="{4D61C437-A5C3-0644-804F-A71CF0002A4B}" type="presParOf" srcId="{9618AB20-BBC9-EC41-9965-657248BC9108}" destId="{25DC25F0-9EEF-2C47-AA6E-AE3EA7176023}" srcOrd="0" destOrd="0" presId="urn:microsoft.com/office/officeart/2005/8/layout/hierarchy2"/>
    <dgm:cxn modelId="{44D9C171-99BE-1944-BF6D-32557DA73870}" type="presParOf" srcId="{5E82DAA6-052B-7548-B7CB-164953343DDD}" destId="{5626D310-9306-9549-825B-EA965A6F793E}" srcOrd="1" destOrd="0" presId="urn:microsoft.com/office/officeart/2005/8/layout/hierarchy2"/>
    <dgm:cxn modelId="{2C893D46-2BB7-2848-9AD8-FABDF2ED56BC}" type="presParOf" srcId="{5626D310-9306-9549-825B-EA965A6F793E}" destId="{FFF448D4-A395-B24F-A23C-E12B6AEE7CCB}" srcOrd="0" destOrd="0" presId="urn:microsoft.com/office/officeart/2005/8/layout/hierarchy2"/>
    <dgm:cxn modelId="{8442ACF5-A88B-BD4A-89BF-06610D773763}" type="presParOf" srcId="{5626D310-9306-9549-825B-EA965A6F793E}" destId="{074EFF3E-AD18-2748-BC0F-1DAC324C2431}" srcOrd="1" destOrd="0" presId="urn:microsoft.com/office/officeart/2005/8/layout/hierarchy2"/>
    <dgm:cxn modelId="{92AEBDA1-0E48-3F4C-B30B-EA7EF040F9AB}" type="presParOf" srcId="{074EFF3E-AD18-2748-BC0F-1DAC324C2431}" destId="{32C2750B-6ECA-CE48-8C9F-C52D679CD351}" srcOrd="0" destOrd="0" presId="urn:microsoft.com/office/officeart/2005/8/layout/hierarchy2"/>
    <dgm:cxn modelId="{2A0F32D9-A4A3-144C-BE3F-AFF5EAA60B73}" type="presParOf" srcId="{32C2750B-6ECA-CE48-8C9F-C52D679CD351}" destId="{5B4D7F7E-62D4-8E45-BF28-82C5B4F0196A}" srcOrd="0" destOrd="0" presId="urn:microsoft.com/office/officeart/2005/8/layout/hierarchy2"/>
    <dgm:cxn modelId="{F9B312CA-73D1-3744-8B2A-0EC5E43BB66A}" type="presParOf" srcId="{074EFF3E-AD18-2748-BC0F-1DAC324C2431}" destId="{CE14624C-9A41-C74E-BEC0-884CE750FD7F}" srcOrd="1" destOrd="0" presId="urn:microsoft.com/office/officeart/2005/8/layout/hierarchy2"/>
    <dgm:cxn modelId="{FCD76CF9-5CB2-7545-9F0C-F155DC436E96}" type="presParOf" srcId="{CE14624C-9A41-C74E-BEC0-884CE750FD7F}" destId="{9B23348B-4F57-F340-AD2B-61AA8CD1B3CC}" srcOrd="0" destOrd="0" presId="urn:microsoft.com/office/officeart/2005/8/layout/hierarchy2"/>
    <dgm:cxn modelId="{9095A815-EAE7-8242-8B7D-9939E34CDC98}" type="presParOf" srcId="{CE14624C-9A41-C74E-BEC0-884CE750FD7F}" destId="{C5E7AA5F-2BD7-A64D-908B-61D5423096DD}" srcOrd="1" destOrd="0" presId="urn:microsoft.com/office/officeart/2005/8/layout/hierarchy2"/>
    <dgm:cxn modelId="{A8167B1B-8996-3948-A1E7-C0DEC9ACFA7A}" type="presParOf" srcId="{074EFF3E-AD18-2748-BC0F-1DAC324C2431}" destId="{B08BA6C7-B989-9242-838D-F1FE5E8E9829}" srcOrd="2" destOrd="0" presId="urn:microsoft.com/office/officeart/2005/8/layout/hierarchy2"/>
    <dgm:cxn modelId="{8B33232E-350E-B547-B70A-1921F7EF2604}" type="presParOf" srcId="{B08BA6C7-B989-9242-838D-F1FE5E8E9829}" destId="{01992656-BD4B-7441-B1D9-4B82F725B29F}" srcOrd="0" destOrd="0" presId="urn:microsoft.com/office/officeart/2005/8/layout/hierarchy2"/>
    <dgm:cxn modelId="{71C2EF4E-C618-E245-8932-FF99A32628BF}" type="presParOf" srcId="{074EFF3E-AD18-2748-BC0F-1DAC324C2431}" destId="{472E428F-8A93-BD48-BFFF-A06F85C538D8}" srcOrd="3" destOrd="0" presId="urn:microsoft.com/office/officeart/2005/8/layout/hierarchy2"/>
    <dgm:cxn modelId="{DE9560CE-C3E1-044B-B019-7E1E44C17A99}" type="presParOf" srcId="{472E428F-8A93-BD48-BFFF-A06F85C538D8}" destId="{98042323-FFFC-C440-8B9C-EBF97715F041}" srcOrd="0" destOrd="0" presId="urn:microsoft.com/office/officeart/2005/8/layout/hierarchy2"/>
    <dgm:cxn modelId="{2B1E266B-440B-AD4D-A251-181F3C7178E4}" type="presParOf" srcId="{472E428F-8A93-BD48-BFFF-A06F85C538D8}" destId="{ABCA7614-4EBB-AA44-BF05-3C360E8B2B5B}" srcOrd="1" destOrd="0" presId="urn:microsoft.com/office/officeart/2005/8/layout/hierarchy2"/>
    <dgm:cxn modelId="{24076038-149E-1044-8379-82F60A75CD96}" type="presParOf" srcId="{074EFF3E-AD18-2748-BC0F-1DAC324C2431}" destId="{DD7A16EF-5D07-5347-9957-E1110912CEC3}" srcOrd="4" destOrd="0" presId="urn:microsoft.com/office/officeart/2005/8/layout/hierarchy2"/>
    <dgm:cxn modelId="{66F9B26D-EA13-2340-9D9B-7A9887E56BC7}" type="presParOf" srcId="{DD7A16EF-5D07-5347-9957-E1110912CEC3}" destId="{4BCB4846-72D3-6C4B-B7DC-19DBD9F767E3}" srcOrd="0" destOrd="0" presId="urn:microsoft.com/office/officeart/2005/8/layout/hierarchy2"/>
    <dgm:cxn modelId="{7F0EC922-B419-914C-AC40-7C52A3950146}" type="presParOf" srcId="{074EFF3E-AD18-2748-BC0F-1DAC324C2431}" destId="{C1C5C7C0-DFC4-EE4E-BA5F-CFAA2A2D6DBD}" srcOrd="5" destOrd="0" presId="urn:microsoft.com/office/officeart/2005/8/layout/hierarchy2"/>
    <dgm:cxn modelId="{B4788325-9446-4B40-800B-184D519FDBCC}" type="presParOf" srcId="{C1C5C7C0-DFC4-EE4E-BA5F-CFAA2A2D6DBD}" destId="{C6CB555A-DE35-F74E-81D9-CAD948C753C3}" srcOrd="0" destOrd="0" presId="urn:microsoft.com/office/officeart/2005/8/layout/hierarchy2"/>
    <dgm:cxn modelId="{7E31F9EE-D930-2D40-AAF3-388C7CEE3693}" type="presParOf" srcId="{C1C5C7C0-DFC4-EE4E-BA5F-CFAA2A2D6DBD}" destId="{00BE3FFF-3333-9244-A89C-BE33E0C8C8B8}" srcOrd="1" destOrd="0" presId="urn:microsoft.com/office/officeart/2005/8/layout/hierarchy2"/>
    <dgm:cxn modelId="{2C7382A7-BBC6-1F47-BDE8-6BAFBA7B44E6}" type="presParOf" srcId="{5E82DAA6-052B-7548-B7CB-164953343DDD}" destId="{618DAB75-249A-1241-85E2-9B86BC029563}" srcOrd="2" destOrd="0" presId="urn:microsoft.com/office/officeart/2005/8/layout/hierarchy2"/>
    <dgm:cxn modelId="{CB13D535-8058-C74A-BE6F-5381A80385F5}" type="presParOf" srcId="{618DAB75-249A-1241-85E2-9B86BC029563}" destId="{08667375-6C49-584E-89F0-C88842999A4F}" srcOrd="0" destOrd="0" presId="urn:microsoft.com/office/officeart/2005/8/layout/hierarchy2"/>
    <dgm:cxn modelId="{FF72C42C-C5DF-604F-BDC7-56C4C1AA0DE4}" type="presParOf" srcId="{5E82DAA6-052B-7548-B7CB-164953343DDD}" destId="{41E5A99B-5454-8A41-87C5-229187800F76}" srcOrd="3" destOrd="0" presId="urn:microsoft.com/office/officeart/2005/8/layout/hierarchy2"/>
    <dgm:cxn modelId="{01FA0762-2012-EA45-B88D-DBD6775D4D7D}" type="presParOf" srcId="{41E5A99B-5454-8A41-87C5-229187800F76}" destId="{8C505FA1-09DE-CD4F-BC37-5BEC165FB182}" srcOrd="0" destOrd="0" presId="urn:microsoft.com/office/officeart/2005/8/layout/hierarchy2"/>
    <dgm:cxn modelId="{CAF27D91-86A0-3143-8814-612CAEA8B372}" type="presParOf" srcId="{41E5A99B-5454-8A41-87C5-229187800F76}" destId="{8CEAEE10-764E-CE4F-BEE0-195668F6B47A}" srcOrd="1" destOrd="0" presId="urn:microsoft.com/office/officeart/2005/8/layout/hierarchy2"/>
    <dgm:cxn modelId="{097D73BF-69CA-B343-A051-68AC61BB71B0}" type="presParOf" srcId="{8CEAEE10-764E-CE4F-BEE0-195668F6B47A}" destId="{787C5185-0F1C-2E49-AFE2-8EFAC808588F}" srcOrd="0" destOrd="0" presId="urn:microsoft.com/office/officeart/2005/8/layout/hierarchy2"/>
    <dgm:cxn modelId="{82953712-6A46-DC43-A20E-D17771584D61}" type="presParOf" srcId="{787C5185-0F1C-2E49-AFE2-8EFAC808588F}" destId="{1FBF0001-4A42-5D4A-9335-F0775AACF1E3}" srcOrd="0" destOrd="0" presId="urn:microsoft.com/office/officeart/2005/8/layout/hierarchy2"/>
    <dgm:cxn modelId="{A9E6F66E-97BE-454B-AFD5-6FE34998211F}" type="presParOf" srcId="{8CEAEE10-764E-CE4F-BEE0-195668F6B47A}" destId="{5BFF4FD2-E6A1-2245-864C-8A1BAB9F3C0F}" srcOrd="1" destOrd="0" presId="urn:microsoft.com/office/officeart/2005/8/layout/hierarchy2"/>
    <dgm:cxn modelId="{6B715FFC-B504-AA4D-8891-E4CD706A2E81}" type="presParOf" srcId="{5BFF4FD2-E6A1-2245-864C-8A1BAB9F3C0F}" destId="{3412D7F2-53A3-0347-BD2A-4AAC4768F190}" srcOrd="0" destOrd="0" presId="urn:microsoft.com/office/officeart/2005/8/layout/hierarchy2"/>
    <dgm:cxn modelId="{498F710A-0893-D243-93D4-C980784F8E71}" type="presParOf" srcId="{5BFF4FD2-E6A1-2245-864C-8A1BAB9F3C0F}" destId="{B5211C07-333C-3A48-BE11-EB304164A1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79B3B-6A62-5D4B-ACCE-C3C5F562E432}">
      <dsp:nvSpPr>
        <dsp:cNvPr id="0" name=""/>
        <dsp:cNvSpPr/>
      </dsp:nvSpPr>
      <dsp:spPr>
        <a:xfrm>
          <a:off x="2252609" y="370"/>
          <a:ext cx="1134565" cy="11345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Check-in</a:t>
          </a:r>
          <a:endParaRPr lang="en-US" sz="1800" kern="1200" dirty="0"/>
        </a:p>
      </dsp:txBody>
      <dsp:txXfrm>
        <a:off x="2418762" y="166523"/>
        <a:ext cx="802259" cy="802259"/>
      </dsp:txXfrm>
    </dsp:sp>
    <dsp:sp modelId="{2514A28B-6C23-1B48-BF30-87B50FD60BC3}">
      <dsp:nvSpPr>
        <dsp:cNvPr id="0" name=""/>
        <dsp:cNvSpPr/>
      </dsp:nvSpPr>
      <dsp:spPr>
        <a:xfrm rot="2160000">
          <a:off x="3351559" y="872405"/>
          <a:ext cx="302613" cy="382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360228" y="922307"/>
        <a:ext cx="211829" cy="229749"/>
      </dsp:txXfrm>
    </dsp:sp>
    <dsp:sp modelId="{C86466AB-0BB8-1245-9E88-7C57D6E8C713}">
      <dsp:nvSpPr>
        <dsp:cNvPr id="0" name=""/>
        <dsp:cNvSpPr/>
      </dsp:nvSpPr>
      <dsp:spPr>
        <a:xfrm>
          <a:off x="3632415" y="1002859"/>
          <a:ext cx="1134565" cy="11345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</a:t>
          </a:r>
          <a:endParaRPr lang="en-US" sz="1800" kern="1200" dirty="0"/>
        </a:p>
      </dsp:txBody>
      <dsp:txXfrm>
        <a:off x="3798568" y="1169012"/>
        <a:ext cx="802259" cy="802259"/>
      </dsp:txXfrm>
    </dsp:sp>
    <dsp:sp modelId="{3C9AAC05-7956-314D-87C0-AEE6DC5FBDED}">
      <dsp:nvSpPr>
        <dsp:cNvPr id="0" name=""/>
        <dsp:cNvSpPr/>
      </dsp:nvSpPr>
      <dsp:spPr>
        <a:xfrm rot="6480000">
          <a:off x="3787518" y="2181568"/>
          <a:ext cx="302613" cy="382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846937" y="2214981"/>
        <a:ext cx="211829" cy="229749"/>
      </dsp:txXfrm>
    </dsp:sp>
    <dsp:sp modelId="{285053C9-4EE5-704D-BDDA-C8C6CF1BFF1F}">
      <dsp:nvSpPr>
        <dsp:cNvPr id="0" name=""/>
        <dsp:cNvSpPr/>
      </dsp:nvSpPr>
      <dsp:spPr>
        <a:xfrm>
          <a:off x="3105376" y="2624919"/>
          <a:ext cx="1134565" cy="11345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</a:t>
          </a:r>
          <a:endParaRPr lang="en-US" sz="1800" kern="1200" dirty="0"/>
        </a:p>
      </dsp:txBody>
      <dsp:txXfrm>
        <a:off x="3271529" y="2791072"/>
        <a:ext cx="802259" cy="802259"/>
      </dsp:txXfrm>
    </dsp:sp>
    <dsp:sp modelId="{B442F423-CF16-2E40-B6C7-C48546851DD3}">
      <dsp:nvSpPr>
        <dsp:cNvPr id="0" name=""/>
        <dsp:cNvSpPr/>
      </dsp:nvSpPr>
      <dsp:spPr>
        <a:xfrm rot="10800000">
          <a:off x="2677149" y="3000744"/>
          <a:ext cx="302613" cy="382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767933" y="3077327"/>
        <a:ext cx="211829" cy="229749"/>
      </dsp:txXfrm>
    </dsp:sp>
    <dsp:sp modelId="{0E37C71C-E5A5-0E4E-8FD5-C5FB42331E69}">
      <dsp:nvSpPr>
        <dsp:cNvPr id="0" name=""/>
        <dsp:cNvSpPr/>
      </dsp:nvSpPr>
      <dsp:spPr>
        <a:xfrm>
          <a:off x="1399841" y="2624919"/>
          <a:ext cx="1134565" cy="11345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Deploy</a:t>
          </a:r>
          <a:endParaRPr lang="en-US" sz="1800" kern="1200" dirty="0"/>
        </a:p>
      </dsp:txBody>
      <dsp:txXfrm>
        <a:off x="1565994" y="2791072"/>
        <a:ext cx="802259" cy="802259"/>
      </dsp:txXfrm>
    </dsp:sp>
    <dsp:sp modelId="{A03C9900-6468-1F4B-BF03-D751F0743C5C}">
      <dsp:nvSpPr>
        <dsp:cNvPr id="0" name=""/>
        <dsp:cNvSpPr/>
      </dsp:nvSpPr>
      <dsp:spPr>
        <a:xfrm rot="15120000">
          <a:off x="1554944" y="2197859"/>
          <a:ext cx="302613" cy="382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614363" y="2317612"/>
        <a:ext cx="211829" cy="229749"/>
      </dsp:txXfrm>
    </dsp:sp>
    <dsp:sp modelId="{82C8E52D-090C-1049-85AD-C67DF61B822C}">
      <dsp:nvSpPr>
        <dsp:cNvPr id="0" name=""/>
        <dsp:cNvSpPr/>
      </dsp:nvSpPr>
      <dsp:spPr>
        <a:xfrm>
          <a:off x="872802" y="1002859"/>
          <a:ext cx="1134565" cy="11345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Report</a:t>
          </a:r>
          <a:endParaRPr lang="en-US" sz="1800" kern="1200" dirty="0"/>
        </a:p>
      </dsp:txBody>
      <dsp:txXfrm>
        <a:off x="1038955" y="1169012"/>
        <a:ext cx="802259" cy="802259"/>
      </dsp:txXfrm>
    </dsp:sp>
    <dsp:sp modelId="{4E9D50EC-5DD0-CD44-B739-1658F6C3A45F}">
      <dsp:nvSpPr>
        <dsp:cNvPr id="0" name=""/>
        <dsp:cNvSpPr/>
      </dsp:nvSpPr>
      <dsp:spPr>
        <a:xfrm rot="12994500">
          <a:off x="1872630" y="2185135"/>
          <a:ext cx="1412614" cy="382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976193" y="2295943"/>
        <a:ext cx="1297740" cy="22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2D7CA-E834-D94A-AB91-F450AD0EC9BE}">
      <dsp:nvSpPr>
        <dsp:cNvPr id="0" name=""/>
        <dsp:cNvSpPr/>
      </dsp:nvSpPr>
      <dsp:spPr>
        <a:xfrm rot="21300000">
          <a:off x="10761" y="969410"/>
          <a:ext cx="3485406" cy="399131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EC5D0F8-4DB2-3A4A-9539-C5BDE276C6F1}">
      <dsp:nvSpPr>
        <dsp:cNvPr id="0" name=""/>
        <dsp:cNvSpPr/>
      </dsp:nvSpPr>
      <dsp:spPr>
        <a:xfrm>
          <a:off x="420831" y="116897"/>
          <a:ext cx="1052079" cy="935181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240365-ED31-054D-A3B5-569F0F134559}">
      <dsp:nvSpPr>
        <dsp:cNvPr id="0" name=""/>
        <dsp:cNvSpPr/>
      </dsp:nvSpPr>
      <dsp:spPr>
        <a:xfrm>
          <a:off x="1858672" y="0"/>
          <a:ext cx="1122217" cy="98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Developer Needs</a:t>
          </a:r>
          <a:endParaRPr lang="en-US" sz="1200" kern="1200" dirty="0"/>
        </a:p>
      </dsp:txBody>
      <dsp:txXfrm>
        <a:off x="1858672" y="0"/>
        <a:ext cx="1122217" cy="981940"/>
      </dsp:txXfrm>
    </dsp:sp>
    <dsp:sp modelId="{C363F2E5-408F-DB43-ABC2-0D729B77726B}">
      <dsp:nvSpPr>
        <dsp:cNvPr id="0" name=""/>
        <dsp:cNvSpPr/>
      </dsp:nvSpPr>
      <dsp:spPr>
        <a:xfrm>
          <a:off x="2034019" y="1285874"/>
          <a:ext cx="1052079" cy="935181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ABF53-19AF-9544-B3E5-8B64DCA5B295}">
      <dsp:nvSpPr>
        <dsp:cNvPr id="0" name=""/>
        <dsp:cNvSpPr/>
      </dsp:nvSpPr>
      <dsp:spPr>
        <a:xfrm>
          <a:off x="526039" y="1356012"/>
          <a:ext cx="1122217" cy="98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Management Needs</a:t>
          </a:r>
          <a:endParaRPr lang="en-US" sz="1200" kern="1200" dirty="0"/>
        </a:p>
      </dsp:txBody>
      <dsp:txXfrm>
        <a:off x="526039" y="1356012"/>
        <a:ext cx="1122217" cy="981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58DE6-EFAC-CE47-B0FF-54CEBE4AC45A}">
      <dsp:nvSpPr>
        <dsp:cNvPr id="0" name=""/>
        <dsp:cNvSpPr/>
      </dsp:nvSpPr>
      <dsp:spPr>
        <a:xfrm>
          <a:off x="441" y="0"/>
          <a:ext cx="1146627" cy="257276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41" y="0"/>
        <a:ext cx="1146627" cy="771830"/>
      </dsp:txXfrm>
    </dsp:sp>
    <dsp:sp modelId="{E38F208C-B1CE-4D40-86EE-01B2C7B0E02F}">
      <dsp:nvSpPr>
        <dsp:cNvPr id="0" name=""/>
        <dsp:cNvSpPr/>
      </dsp:nvSpPr>
      <dsp:spPr>
        <a:xfrm>
          <a:off x="115103" y="771893"/>
          <a:ext cx="917301" cy="3747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1"/>
              </a:solidFill>
            </a:rPr>
            <a:t>Max Heap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126080" y="782870"/>
        <a:ext cx="895347" cy="352843"/>
      </dsp:txXfrm>
    </dsp:sp>
    <dsp:sp modelId="{939CC6ED-33FF-3846-9B25-88AB47C4405E}">
      <dsp:nvSpPr>
        <dsp:cNvPr id="0" name=""/>
        <dsp:cNvSpPr/>
      </dsp:nvSpPr>
      <dsp:spPr>
        <a:xfrm>
          <a:off x="115103" y="1204351"/>
          <a:ext cx="917301" cy="3747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1"/>
              </a:solidFill>
            </a:rPr>
            <a:t>Used Heap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126080" y="1215328"/>
        <a:ext cx="895347" cy="352843"/>
      </dsp:txXfrm>
    </dsp:sp>
    <dsp:sp modelId="{04858AB1-39DB-664E-A743-31DB1DBD62BC}">
      <dsp:nvSpPr>
        <dsp:cNvPr id="0" name=""/>
        <dsp:cNvSpPr/>
      </dsp:nvSpPr>
      <dsp:spPr>
        <a:xfrm>
          <a:off x="115103" y="1636810"/>
          <a:ext cx="917301" cy="3747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1"/>
              </a:solidFill>
            </a:rPr>
            <a:t>Used </a:t>
          </a:r>
          <a:r>
            <a:rPr lang="en-US" sz="1100" kern="1200" dirty="0" err="1" smtClean="0">
              <a:solidFill>
                <a:schemeClr val="accent1"/>
              </a:solidFill>
            </a:rPr>
            <a:t>Permgen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126080" y="1647787"/>
        <a:ext cx="895347" cy="352843"/>
      </dsp:txXfrm>
    </dsp:sp>
    <dsp:sp modelId="{6A92BD6F-EEBA-E740-B9B0-E805499A47CA}">
      <dsp:nvSpPr>
        <dsp:cNvPr id="0" name=""/>
        <dsp:cNvSpPr/>
      </dsp:nvSpPr>
      <dsp:spPr>
        <a:xfrm>
          <a:off x="115103" y="2069269"/>
          <a:ext cx="917301" cy="3747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1"/>
              </a:solidFill>
            </a:rPr>
            <a:t>Builds in memory</a:t>
          </a:r>
          <a:endParaRPr lang="en-US" sz="1100" kern="1200" dirty="0">
            <a:solidFill>
              <a:schemeClr val="accent1"/>
            </a:solidFill>
          </a:endParaRPr>
        </a:p>
      </dsp:txBody>
      <dsp:txXfrm>
        <a:off x="126080" y="2080246"/>
        <a:ext cx="895347" cy="352843"/>
      </dsp:txXfrm>
    </dsp:sp>
    <dsp:sp modelId="{250883D5-F205-0A47-B397-072482CE443A}">
      <dsp:nvSpPr>
        <dsp:cNvPr id="0" name=""/>
        <dsp:cNvSpPr/>
      </dsp:nvSpPr>
      <dsp:spPr>
        <a:xfrm>
          <a:off x="1233065" y="0"/>
          <a:ext cx="1146627" cy="257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Hudson 3.0</a:t>
          </a:r>
          <a:endParaRPr lang="en-US" sz="2100" kern="1200" dirty="0"/>
        </a:p>
      </dsp:txBody>
      <dsp:txXfrm>
        <a:off x="1233065" y="0"/>
        <a:ext cx="1146627" cy="771830"/>
      </dsp:txXfrm>
    </dsp:sp>
    <dsp:sp modelId="{B10F15C6-706B-A841-BC75-23AFE2574BB9}">
      <dsp:nvSpPr>
        <dsp:cNvPr id="0" name=""/>
        <dsp:cNvSpPr/>
      </dsp:nvSpPr>
      <dsp:spPr>
        <a:xfrm>
          <a:off x="1347728" y="771893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1024</a:t>
          </a:r>
          <a:endParaRPr lang="en-US" sz="1100" kern="1200" dirty="0"/>
        </a:p>
      </dsp:txBody>
      <dsp:txXfrm>
        <a:off x="1358705" y="782870"/>
        <a:ext cx="895347" cy="352843"/>
      </dsp:txXfrm>
    </dsp:sp>
    <dsp:sp modelId="{77960A09-87C1-034C-B470-154B52765E97}">
      <dsp:nvSpPr>
        <dsp:cNvPr id="0" name=""/>
        <dsp:cNvSpPr/>
      </dsp:nvSpPr>
      <dsp:spPr>
        <a:xfrm>
          <a:off x="1347728" y="1204351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FF0000"/>
              </a:solidFill>
            </a:rPr>
            <a:t>360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1358705" y="1215328"/>
        <a:ext cx="895347" cy="352843"/>
      </dsp:txXfrm>
    </dsp:sp>
    <dsp:sp modelId="{96360D49-E906-3E41-B45C-DC46F01AB257}">
      <dsp:nvSpPr>
        <dsp:cNvPr id="0" name=""/>
        <dsp:cNvSpPr/>
      </dsp:nvSpPr>
      <dsp:spPr>
        <a:xfrm>
          <a:off x="1347728" y="1636810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54</a:t>
          </a:r>
          <a:endParaRPr lang="en-US" sz="1100" kern="1200" dirty="0"/>
        </a:p>
      </dsp:txBody>
      <dsp:txXfrm>
        <a:off x="1358705" y="1647787"/>
        <a:ext cx="895347" cy="352843"/>
      </dsp:txXfrm>
    </dsp:sp>
    <dsp:sp modelId="{8F339A84-BE61-2C47-BD4A-3EE5B318D43B}">
      <dsp:nvSpPr>
        <dsp:cNvPr id="0" name=""/>
        <dsp:cNvSpPr/>
      </dsp:nvSpPr>
      <dsp:spPr>
        <a:xfrm>
          <a:off x="1347728" y="2069269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62,000</a:t>
          </a:r>
          <a:endParaRPr lang="en-US" sz="1100" kern="1200" dirty="0"/>
        </a:p>
      </dsp:txBody>
      <dsp:txXfrm>
        <a:off x="1358705" y="2080246"/>
        <a:ext cx="895347" cy="352843"/>
      </dsp:txXfrm>
    </dsp:sp>
    <dsp:sp modelId="{8FE81F14-48A9-ED4B-91EF-FCA585FE7F4C}">
      <dsp:nvSpPr>
        <dsp:cNvPr id="0" name=""/>
        <dsp:cNvSpPr/>
      </dsp:nvSpPr>
      <dsp:spPr>
        <a:xfrm>
          <a:off x="2465689" y="0"/>
          <a:ext cx="1146627" cy="25727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Hudson 3.1</a:t>
          </a:r>
          <a:endParaRPr lang="en-US" sz="2100" kern="1200" dirty="0"/>
        </a:p>
      </dsp:txBody>
      <dsp:txXfrm>
        <a:off x="2465689" y="0"/>
        <a:ext cx="1146627" cy="771830"/>
      </dsp:txXfrm>
    </dsp:sp>
    <dsp:sp modelId="{7D4566D0-E712-684D-9D27-82A21B6F10A0}">
      <dsp:nvSpPr>
        <dsp:cNvPr id="0" name=""/>
        <dsp:cNvSpPr/>
      </dsp:nvSpPr>
      <dsp:spPr>
        <a:xfrm>
          <a:off x="2580352" y="771893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512</a:t>
          </a:r>
          <a:endParaRPr lang="en-US" sz="1100" kern="1200" dirty="0"/>
        </a:p>
      </dsp:txBody>
      <dsp:txXfrm>
        <a:off x="2591329" y="782870"/>
        <a:ext cx="895347" cy="352843"/>
      </dsp:txXfrm>
    </dsp:sp>
    <dsp:sp modelId="{05762C7B-8E44-F548-BB95-91533239C78F}">
      <dsp:nvSpPr>
        <dsp:cNvPr id="0" name=""/>
        <dsp:cNvSpPr/>
      </dsp:nvSpPr>
      <dsp:spPr>
        <a:xfrm>
          <a:off x="2580352" y="1204351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rgbClr val="3AFF18"/>
              </a:solidFill>
            </a:rPr>
            <a:t>118</a:t>
          </a:r>
          <a:endParaRPr lang="en-US" sz="1100" kern="1200" dirty="0">
            <a:solidFill>
              <a:srgbClr val="3AFF18"/>
            </a:solidFill>
          </a:endParaRPr>
        </a:p>
      </dsp:txBody>
      <dsp:txXfrm>
        <a:off x="2591329" y="1215328"/>
        <a:ext cx="895347" cy="352843"/>
      </dsp:txXfrm>
    </dsp:sp>
    <dsp:sp modelId="{22D7C200-B623-8447-9400-222F82C1862C}">
      <dsp:nvSpPr>
        <dsp:cNvPr id="0" name=""/>
        <dsp:cNvSpPr/>
      </dsp:nvSpPr>
      <dsp:spPr>
        <a:xfrm>
          <a:off x="2580352" y="1636810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52</a:t>
          </a:r>
          <a:endParaRPr lang="en-US" sz="1100" kern="1200" dirty="0"/>
        </a:p>
      </dsp:txBody>
      <dsp:txXfrm>
        <a:off x="2591329" y="1647787"/>
        <a:ext cx="895347" cy="352843"/>
      </dsp:txXfrm>
    </dsp:sp>
    <dsp:sp modelId="{FF3D1810-BBB8-5D42-96E1-6AE0AC09211D}">
      <dsp:nvSpPr>
        <dsp:cNvPr id="0" name=""/>
        <dsp:cNvSpPr/>
      </dsp:nvSpPr>
      <dsp:spPr>
        <a:xfrm>
          <a:off x="2580352" y="2069269"/>
          <a:ext cx="917301" cy="3747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0</a:t>
          </a:r>
          <a:endParaRPr lang="en-US" sz="1100" kern="1200" dirty="0"/>
        </a:p>
      </dsp:txBody>
      <dsp:txXfrm>
        <a:off x="2591329" y="2080246"/>
        <a:ext cx="895347" cy="352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6C5D4-3575-C140-A645-E86B0F761134}">
      <dsp:nvSpPr>
        <dsp:cNvPr id="0" name=""/>
        <dsp:cNvSpPr/>
      </dsp:nvSpPr>
      <dsp:spPr>
        <a:xfrm>
          <a:off x="0" y="209212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System Admin</a:t>
          </a:r>
          <a:endParaRPr lang="en-US" sz="1600" kern="1200" dirty="0"/>
        </a:p>
      </dsp:txBody>
      <dsp:txXfrm>
        <a:off x="23481" y="2115607"/>
        <a:ext cx="1556412" cy="754725"/>
      </dsp:txXfrm>
    </dsp:sp>
    <dsp:sp modelId="{9618AB20-BBC9-EC41-9965-657248BC9108}">
      <dsp:nvSpPr>
        <dsp:cNvPr id="0" name=""/>
        <dsp:cNvSpPr/>
      </dsp:nvSpPr>
      <dsp:spPr>
        <a:xfrm rot="18293455">
          <a:off x="1362851" y="2014246"/>
          <a:ext cx="112398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985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6744" y="2003900"/>
        <a:ext cx="56199" cy="56199"/>
      </dsp:txXfrm>
    </dsp:sp>
    <dsp:sp modelId="{FFF448D4-A395-B24F-A23C-E12B6AEE7CCB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Winston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Team Admin</a:t>
          </a:r>
          <a:endParaRPr lang="en-US" sz="1600" kern="1200" dirty="0"/>
        </a:p>
      </dsp:txBody>
      <dsp:txXfrm>
        <a:off x="2269793" y="1193666"/>
        <a:ext cx="1556412" cy="754725"/>
      </dsp:txXfrm>
    </dsp:sp>
    <dsp:sp modelId="{32C2750B-6ECA-CE48-8C9F-C52D679CD351}">
      <dsp:nvSpPr>
        <dsp:cNvPr id="0" name=""/>
        <dsp:cNvSpPr/>
      </dsp:nvSpPr>
      <dsp:spPr>
        <a:xfrm rot="18289469">
          <a:off x="3608823" y="109230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2285" y="1081982"/>
        <a:ext cx="56153" cy="56153"/>
      </dsp:txXfrm>
    </dsp:sp>
    <dsp:sp modelId="{9B23348B-4F57-F340-AD2B-61AA8CD1B3CC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Bob</a:t>
          </a:r>
          <a:endParaRPr lang="en-US" sz="1600" kern="1200" dirty="0"/>
        </a:p>
      </dsp:txBody>
      <dsp:txXfrm>
        <a:off x="4514518" y="271726"/>
        <a:ext cx="1556412" cy="754725"/>
      </dsp:txXfrm>
    </dsp:sp>
    <dsp:sp modelId="{B08BA6C7-B989-9242-838D-F1FE5E8E9829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1554995"/>
        <a:ext cx="32067" cy="32067"/>
      </dsp:txXfrm>
    </dsp:sp>
    <dsp:sp modelId="{98042323-FFFC-C440-8B9C-EBF97715F041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Duncan</a:t>
          </a:r>
          <a:endParaRPr lang="en-US" sz="1600" kern="1200" dirty="0"/>
        </a:p>
      </dsp:txBody>
      <dsp:txXfrm>
        <a:off x="4514518" y="1193666"/>
        <a:ext cx="1556412" cy="754725"/>
      </dsp:txXfrm>
    </dsp:sp>
    <dsp:sp modelId="{DD7A16EF-5D07-5347-9957-E1110912CEC3}">
      <dsp:nvSpPr>
        <dsp:cNvPr id="0" name=""/>
        <dsp:cNvSpPr/>
      </dsp:nvSpPr>
      <dsp:spPr>
        <a:xfrm rot="3310531">
          <a:off x="3608823" y="201424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2285" y="2003923"/>
        <a:ext cx="56153" cy="56153"/>
      </dsp:txXfrm>
    </dsp:sp>
    <dsp:sp modelId="{C6CB555A-DE35-F74E-81D9-CAD948C753C3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Geoff</a:t>
          </a:r>
          <a:endParaRPr lang="en-US" sz="1600" kern="1200" dirty="0"/>
        </a:p>
      </dsp:txBody>
      <dsp:txXfrm>
        <a:off x="4514518" y="2115607"/>
        <a:ext cx="1556412" cy="754725"/>
      </dsp:txXfrm>
    </dsp:sp>
    <dsp:sp modelId="{618DAB75-249A-1241-85E2-9B86BC029563}">
      <dsp:nvSpPr>
        <dsp:cNvPr id="0" name=""/>
        <dsp:cNvSpPr/>
      </dsp:nvSpPr>
      <dsp:spPr>
        <a:xfrm rot="3306545">
          <a:off x="1362851" y="2936186"/>
          <a:ext cx="112398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985" y="1775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6744" y="2925840"/>
        <a:ext cx="56199" cy="56199"/>
      </dsp:txXfrm>
    </dsp:sp>
    <dsp:sp modelId="{8C505FA1-09DE-CD4F-BC37-5BEC165FB182}">
      <dsp:nvSpPr>
        <dsp:cNvPr id="0" name=""/>
        <dsp:cNvSpPr/>
      </dsp:nvSpPr>
      <dsp:spPr>
        <a:xfrm>
          <a:off x="2246312" y="3014067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Geoff </a:t>
          </a:r>
          <a:br>
            <a:rPr lang="en-US" sz="1600" kern="1200" dirty="0" smtClean="0"/>
          </a:br>
          <a:r>
            <a:rPr lang="en-US" sz="1600" kern="1200" dirty="0" smtClean="0"/>
            <a:t>Team Admin</a:t>
          </a:r>
          <a:endParaRPr lang="en-US" sz="1600" kern="1200" dirty="0"/>
        </a:p>
      </dsp:txBody>
      <dsp:txXfrm>
        <a:off x="2269793" y="3037548"/>
        <a:ext cx="1556412" cy="754725"/>
      </dsp:txXfrm>
    </dsp:sp>
    <dsp:sp modelId="{787C5185-0F1C-2E49-AFE2-8EFAC808588F}">
      <dsp:nvSpPr>
        <dsp:cNvPr id="0" name=""/>
        <dsp:cNvSpPr/>
      </dsp:nvSpPr>
      <dsp:spPr>
        <a:xfrm>
          <a:off x="3849687" y="3397157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3398877"/>
        <a:ext cx="32067" cy="32067"/>
      </dsp:txXfrm>
    </dsp:sp>
    <dsp:sp modelId="{3412D7F2-53A3-0347-BD2A-4AAC4768F190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ALL_QA_STAFF</a:t>
          </a:r>
          <a:endParaRPr lang="en-US" sz="1600" kern="1200" dirty="0"/>
        </a:p>
      </dsp:txBody>
      <dsp:txXfrm>
        <a:off x="4514518" y="3037548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pPr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pPr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latin typeface="Arial" pitchFamily="-106" charset="0"/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82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chemeClr val="tx1"/>
                  </a:solidFill>
                </a:rPr>
                <a:t>Copyright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</a:rPr>
                <a:t>©</a:t>
              </a:r>
              <a:r>
                <a:rPr lang="en-US" sz="600" baseline="0" dirty="0" smtClean="0">
                  <a:solidFill>
                    <a:schemeClr val="tx1"/>
                  </a:solidFill>
                </a:rPr>
                <a:t> 2013, Oracle and/or its affiliates. All rights reserved.</a:t>
              </a:r>
              <a:endParaRPr 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chemeClr val="tx1"/>
                </a:solidFill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678250" y="4598829"/>
            <a:ext cx="2274386" cy="549982"/>
            <a:chOff x="6678250" y="4603850"/>
            <a:chExt cx="2274386" cy="549982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309" y="4792980"/>
              <a:ext cx="1110327" cy="340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250" y="4603850"/>
              <a:ext cx="1241108" cy="549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48" r:id="rId2"/>
    <p:sldLayoutId id="2147483740" r:id="rId3"/>
    <p:sldLayoutId id="2147483741" r:id="rId4"/>
    <p:sldLayoutId id="2147483747" r:id="rId5"/>
    <p:sldLayoutId id="2147483733" r:id="rId6"/>
    <p:sldLayoutId id="2147483744" r:id="rId7"/>
    <p:sldLayoutId id="2147483694" r:id="rId8"/>
    <p:sldLayoutId id="2147483695" r:id="rId9"/>
    <p:sldLayoutId id="2147483701" r:id="rId10"/>
    <p:sldLayoutId id="2147483719" r:id="rId11"/>
    <p:sldLayoutId id="2147483700" r:id="rId12"/>
    <p:sldLayoutId id="2147483746" r:id="rId13"/>
    <p:sldLayoutId id="2147483745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hudson" TargetMode="External"/><Relationship Id="rId4" Type="http://schemas.openxmlformats.org/officeDocument/2006/relationships/hyperlink" Target="http://www.hudson-ci-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8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</a:t>
            </a:r>
            <a:r>
              <a:rPr lang="en-US" dirty="0" smtClean="0"/>
              <a:t>the Wild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 descr="djhfjha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2" y="1442627"/>
            <a:ext cx="4365431" cy="2849656"/>
          </a:xfrm>
          <a:prstGeom prst="rect">
            <a:avLst/>
          </a:prstGeom>
        </p:spPr>
      </p:pic>
      <p:pic>
        <p:nvPicPr>
          <p:cNvPr id="6" name="Picture 5" descr="jbjagbej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74" y="689478"/>
            <a:ext cx="3024500" cy="38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</a:t>
            </a:r>
            <a:r>
              <a:rPr lang="en-US" dirty="0" smtClean="0"/>
              <a:t>the Wild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Installed Around the World…</a:t>
            </a:r>
            <a:endParaRPr lang="en-US" dirty="0"/>
          </a:p>
        </p:txBody>
      </p:sp>
      <p:pic>
        <p:nvPicPr>
          <p:cNvPr id="12" name="Picture 11" descr="Hudson_installs_South_Amer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14" y="2135916"/>
            <a:ext cx="2600835" cy="2610687"/>
          </a:xfrm>
          <a:prstGeom prst="rect">
            <a:avLst/>
          </a:prstGeom>
        </p:spPr>
      </p:pic>
      <p:pic>
        <p:nvPicPr>
          <p:cNvPr id="8" name="Picture 7" descr="Hudson_installs_North_Americ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88" y="166693"/>
            <a:ext cx="2611321" cy="2616305"/>
          </a:xfrm>
          <a:prstGeom prst="rect">
            <a:avLst/>
          </a:prstGeom>
        </p:spPr>
      </p:pic>
      <p:pic>
        <p:nvPicPr>
          <p:cNvPr id="11" name="Picture 10" descr="Hudson_installs_Asia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13" y="2279670"/>
            <a:ext cx="2612904" cy="2612904"/>
          </a:xfrm>
          <a:prstGeom prst="rect">
            <a:avLst/>
          </a:prstGeom>
        </p:spPr>
      </p:pic>
      <p:pic>
        <p:nvPicPr>
          <p:cNvPr id="9" name="Picture 8" descr="Hudson_installs_Europ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6" y="1555056"/>
            <a:ext cx="261475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7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the Enterprise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972550" y="2567355"/>
            <a:ext cx="273054" cy="0"/>
          </a:xfrm>
          <a:prstGeom prst="line">
            <a:avLst/>
          </a:prstGeom>
          <a:grp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" name="Picture 9" descr="Screen Shot 2013-08-27 at 9.04.4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6" y="1"/>
            <a:ext cx="3421114" cy="4640302"/>
          </a:xfrm>
          <a:prstGeom prst="rect">
            <a:avLst/>
          </a:prstGeom>
        </p:spPr>
      </p:pic>
      <p:pic>
        <p:nvPicPr>
          <p:cNvPr id="7" name="Picture 6" descr="Hudson-bu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6052" y="3121911"/>
            <a:ext cx="1819439" cy="1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7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CI </a:t>
            </a:r>
            <a:r>
              <a:rPr lang="en-US" dirty="0" smtClean="0"/>
              <a:t>for an Individual / Small Team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Saving Time </a:t>
            </a:r>
          </a:p>
          <a:p>
            <a:r>
              <a:rPr lang="en-US" dirty="0" smtClean="0"/>
              <a:t>Agility</a:t>
            </a:r>
          </a:p>
          <a:p>
            <a:r>
              <a:rPr lang="en-US" dirty="0" smtClean="0"/>
              <a:t>Flexibility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Matters?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CD </a:t>
            </a:r>
            <a:r>
              <a:rPr lang="en-US" dirty="0" smtClean="0"/>
              <a:t>in the Enterprise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Manageability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Performance and Scalability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Legal / IP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Matters?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5098506"/>
              </p:ext>
            </p:extLst>
          </p:nvPr>
        </p:nvGraphicFramePr>
        <p:xfrm>
          <a:off x="4959355" y="1533050"/>
          <a:ext cx="3506930" cy="2337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0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– Redressing the Balance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IP – Hudson 3.0.0 cleaned up and documented all </a:t>
            </a:r>
            <a:r>
              <a:rPr lang="en-US" dirty="0" err="1" smtClean="0"/>
              <a:t>deps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109 libraries reduced to 85 </a:t>
            </a:r>
          </a:p>
          <a:p>
            <a:pPr lvl="1"/>
            <a:r>
              <a:rPr lang="en-US" dirty="0" smtClean="0"/>
              <a:t>LGPL and </a:t>
            </a:r>
            <a:r>
              <a:rPr lang="en-US" dirty="0" err="1" smtClean="0"/>
              <a:t>unprovenanced</a:t>
            </a:r>
            <a:r>
              <a:rPr lang="en-US" dirty="0" smtClean="0"/>
              <a:t> libraries removed / replaced</a:t>
            </a:r>
          </a:p>
          <a:p>
            <a:r>
              <a:rPr lang="en-US" dirty="0" smtClean="0"/>
              <a:t>Plug-in management</a:t>
            </a:r>
          </a:p>
          <a:p>
            <a:pPr lvl="1"/>
            <a:r>
              <a:rPr lang="en-US" dirty="0" smtClean="0"/>
              <a:t>Switchable Update Centers and initial setup capabilities</a:t>
            </a:r>
          </a:p>
          <a:p>
            <a:r>
              <a:rPr lang="en-US" dirty="0" smtClean="0"/>
              <a:t>More complex pipelines</a:t>
            </a:r>
          </a:p>
          <a:p>
            <a:pPr lvl="1"/>
            <a:r>
              <a:rPr lang="en-US" dirty="0" smtClean="0"/>
              <a:t>Cascading templates introduced in 2.2.0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Core Theme to make Hudson more Enterprise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– Redressing the Balance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Big memory optimization exercise</a:t>
            </a:r>
          </a:p>
          <a:p>
            <a:pPr lvl="1"/>
            <a:r>
              <a:rPr lang="en-US" dirty="0" smtClean="0"/>
              <a:t>Can reduce required heap by between 50-75% for the same set of jobs</a:t>
            </a:r>
          </a:p>
          <a:p>
            <a:pPr lvl="1"/>
            <a:r>
              <a:rPr lang="en-US" dirty="0" smtClean="0"/>
              <a:t>The more builds the bigger the savings</a:t>
            </a:r>
          </a:p>
          <a:p>
            <a:r>
              <a:rPr lang="en-US" dirty="0" smtClean="0"/>
              <a:t>Team Concept</a:t>
            </a:r>
          </a:p>
          <a:p>
            <a:r>
              <a:rPr lang="en-US" dirty="0" smtClean="0"/>
              <a:t>More to come in the next release</a:t>
            </a:r>
          </a:p>
          <a:p>
            <a:pPr lvl="1"/>
            <a:r>
              <a:rPr lang="en-US" dirty="0" smtClean="0"/>
              <a:t>Hot loading of plug-ins</a:t>
            </a:r>
          </a:p>
          <a:p>
            <a:pPr lvl="1"/>
            <a:r>
              <a:rPr lang="en-US" dirty="0" smtClean="0"/>
              <a:t>Restart in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37373"/>
            <a:ext cx="8229600" cy="304800"/>
          </a:xfrm>
        </p:spPr>
        <p:txBody>
          <a:bodyPr/>
          <a:lstStyle/>
          <a:p>
            <a:r>
              <a:rPr lang="en-US" dirty="0" smtClean="0"/>
              <a:t>Hudson 3.1 – Yet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Memory Usage Improvements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Older versions hold much too much in memory</a:t>
            </a:r>
          </a:p>
          <a:p>
            <a:pPr lvl="1"/>
            <a:r>
              <a:rPr lang="en-US" dirty="0" smtClean="0"/>
              <a:t>Jobs ,builds for a job, console output etc.</a:t>
            </a:r>
          </a:p>
          <a:p>
            <a:r>
              <a:rPr lang="en-US" dirty="0" smtClean="0"/>
              <a:t>Change to a smart cache model</a:t>
            </a:r>
          </a:p>
          <a:p>
            <a:pPr lvl="1"/>
            <a:r>
              <a:rPr lang="en-US" dirty="0" smtClean="0"/>
              <a:t>Manages lightweight object proxies on a LRU and timed basis</a:t>
            </a:r>
          </a:p>
          <a:p>
            <a:pPr lvl="1"/>
            <a:r>
              <a:rPr lang="en-US" dirty="0" smtClean="0"/>
              <a:t>Proxies abstract the object and prevent the pinning of the whole graph</a:t>
            </a:r>
          </a:p>
          <a:p>
            <a:r>
              <a:rPr lang="en-US" dirty="0" smtClean="0"/>
              <a:t>Some work still to do</a:t>
            </a:r>
          </a:p>
          <a:p>
            <a:pPr lvl="1"/>
            <a:r>
              <a:rPr lang="en-US" dirty="0" smtClean="0"/>
              <a:t>A badly written plugin could mess it all up</a:t>
            </a:r>
          </a:p>
          <a:p>
            <a:pPr lvl="1"/>
            <a:r>
              <a:rPr lang="en-US" dirty="0" smtClean="0"/>
              <a:t>Fixing this could break one-source Hudson / Jenkins plugins  </a:t>
            </a:r>
          </a:p>
          <a:p>
            <a:pPr lvl="1"/>
            <a:r>
              <a:rPr lang="en-US" dirty="0" smtClean="0"/>
              <a:t>Guidance for plug-in writers to be released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Major internal Re-work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Memory Usage Improvements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3900956" cy="3062606"/>
          </a:xfrm>
        </p:spPr>
        <p:txBody>
          <a:bodyPr/>
          <a:lstStyle/>
          <a:p>
            <a:r>
              <a:rPr lang="en-US" dirty="0" smtClean="0"/>
              <a:t>40 Jobs</a:t>
            </a:r>
          </a:p>
          <a:p>
            <a:r>
              <a:rPr lang="en-US" dirty="0" smtClean="0"/>
              <a:t>Running @ 15mins intervals</a:t>
            </a:r>
          </a:p>
          <a:p>
            <a:r>
              <a:rPr lang="en-US" dirty="0" smtClean="0"/>
              <a:t>Total number of builds </a:t>
            </a:r>
            <a:br>
              <a:rPr lang="en-US" dirty="0" smtClean="0"/>
            </a:br>
            <a:r>
              <a:rPr lang="en-US" dirty="0" smtClean="0"/>
              <a:t>so far: 62,000</a:t>
            </a:r>
          </a:p>
          <a:p>
            <a:r>
              <a:rPr lang="en-US" dirty="0" smtClean="0"/>
              <a:t>Other trials on large build farms have show similar or larger savings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Testing from </a:t>
            </a:r>
            <a:r>
              <a:rPr lang="en-US" dirty="0" err="1" smtClean="0"/>
              <a:t>hudson</a:t>
            </a:r>
            <a:r>
              <a:rPr lang="en-US" dirty="0" smtClean="0"/>
              <a:t>-ci sandbox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77495628"/>
              </p:ext>
            </p:extLst>
          </p:nvPr>
        </p:nvGraphicFramePr>
        <p:xfrm>
          <a:off x="5008213" y="1783026"/>
          <a:ext cx="3612758" cy="25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5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Concept in Hudson 3.1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972550" y="2567355"/>
            <a:ext cx="273054" cy="0"/>
          </a:xfrm>
          <a:prstGeom prst="line">
            <a:avLst/>
          </a:prstGeom>
          <a:grp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10" name="Picture 9" descr="Screen Shot 2013-08-27 at 9.04.4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6" y="1"/>
            <a:ext cx="3421114" cy="4640302"/>
          </a:xfrm>
          <a:prstGeom prst="rect">
            <a:avLst/>
          </a:prstGeom>
        </p:spPr>
      </p:pic>
      <p:pic>
        <p:nvPicPr>
          <p:cNvPr id="7" name="Picture 6" descr="Hudson-bu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6052" y="3121911"/>
            <a:ext cx="1819439" cy="1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5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– The Little Heart for Big Enterprises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Winston </a:t>
            </a:r>
            <a:r>
              <a:rPr lang="en-US" dirty="0" err="1" smtClean="0"/>
              <a:t>Prakash</a:t>
            </a:r>
            <a:r>
              <a:rPr lang="en-US" dirty="0" smtClean="0"/>
              <a:t>, Duncan Mills</a:t>
            </a:r>
            <a:br>
              <a:rPr lang="en-US" dirty="0" smtClean="0"/>
            </a:br>
            <a:r>
              <a:rPr lang="en-US" dirty="0" smtClean="0"/>
              <a:t>Hudson Development Team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O_signature_wht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25" y="4055396"/>
            <a:ext cx="1050909" cy="324030"/>
          </a:xfrm>
          <a:prstGeom prst="rect">
            <a:avLst/>
          </a:prstGeom>
        </p:spPr>
      </p:pic>
      <p:pic>
        <p:nvPicPr>
          <p:cNvPr id="3" name="Picture Placeholder 2" descr="JavaOne-Title_-16x9.jp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64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Maps onto chosen security realm (e.g. Hudson's own, LDAP, your SSO etc.) </a:t>
            </a:r>
          </a:p>
          <a:p>
            <a:r>
              <a:rPr lang="en-US" dirty="0" smtClean="0"/>
              <a:t>Teams can map to existing </a:t>
            </a:r>
            <a:br>
              <a:rPr lang="en-US" dirty="0" smtClean="0"/>
            </a:br>
            <a:r>
              <a:rPr lang="en-US" dirty="0" smtClean="0"/>
              <a:t>groups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Enabled from Manage Security </a:t>
            </a:r>
            <a:endParaRPr lang="en-US" dirty="0"/>
          </a:p>
        </p:txBody>
      </p:sp>
      <p:pic>
        <p:nvPicPr>
          <p:cNvPr id="3" name="Picture 2" descr="Screen Shot 2013-08-27 at 3.5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22" y="1933682"/>
            <a:ext cx="4788745" cy="26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17207064"/>
              </p:ext>
            </p:extLst>
          </p:nvPr>
        </p:nvGraphicFramePr>
        <p:xfrm>
          <a:off x="1524000" y="2059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1503" y="4184818"/>
            <a:ext cx="74487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* A single user or group can be present in more than one team with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 different rights in each case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2230" y="3189243"/>
            <a:ext cx="953416" cy="474494"/>
            <a:chOff x="3962230" y="3189243"/>
            <a:chExt cx="953416" cy="474494"/>
          </a:xfrm>
        </p:grpSpPr>
        <p:sp>
          <p:nvSpPr>
            <p:cNvPr id="2" name="Freeform 1"/>
            <p:cNvSpPr/>
            <p:nvPr/>
          </p:nvSpPr>
          <p:spPr>
            <a:xfrm>
              <a:off x="4183050" y="3305504"/>
              <a:ext cx="732596" cy="358233"/>
            </a:xfrm>
            <a:custGeom>
              <a:avLst/>
              <a:gdLst>
                <a:gd name="connsiteX0" fmla="*/ 164064 w 732596"/>
                <a:gd name="connsiteY0" fmla="*/ 0 h 358233"/>
                <a:gd name="connsiteX1" fmla="*/ 74517 w 732596"/>
                <a:gd name="connsiteY1" fmla="*/ 16283 h 358233"/>
                <a:gd name="connsiteX2" fmla="*/ 25673 w 732596"/>
                <a:gd name="connsiteY2" fmla="*/ 32566 h 358233"/>
                <a:gd name="connsiteX3" fmla="*/ 1251 w 732596"/>
                <a:gd name="connsiteY3" fmla="*/ 73275 h 358233"/>
                <a:gd name="connsiteX4" fmla="*/ 9392 w 732596"/>
                <a:gd name="connsiteY4" fmla="*/ 170975 h 358233"/>
                <a:gd name="connsiteX5" fmla="*/ 25673 w 732596"/>
                <a:gd name="connsiteY5" fmla="*/ 195400 h 358233"/>
                <a:gd name="connsiteX6" fmla="*/ 98939 w 732596"/>
                <a:gd name="connsiteY6" fmla="*/ 252392 h 358233"/>
                <a:gd name="connsiteX7" fmla="*/ 155924 w 732596"/>
                <a:gd name="connsiteY7" fmla="*/ 284958 h 358233"/>
                <a:gd name="connsiteX8" fmla="*/ 188486 w 732596"/>
                <a:gd name="connsiteY8" fmla="*/ 309383 h 358233"/>
                <a:gd name="connsiteX9" fmla="*/ 294315 w 732596"/>
                <a:gd name="connsiteY9" fmla="*/ 333808 h 358233"/>
                <a:gd name="connsiteX10" fmla="*/ 416425 w 732596"/>
                <a:gd name="connsiteY10" fmla="*/ 350092 h 358233"/>
                <a:gd name="connsiteX11" fmla="*/ 522253 w 732596"/>
                <a:gd name="connsiteY11" fmla="*/ 358233 h 358233"/>
                <a:gd name="connsiteX12" fmla="*/ 652504 w 732596"/>
                <a:gd name="connsiteY12" fmla="*/ 309383 h 358233"/>
                <a:gd name="connsiteX13" fmla="*/ 701348 w 732596"/>
                <a:gd name="connsiteY13" fmla="*/ 244250 h 358233"/>
                <a:gd name="connsiteX14" fmla="*/ 709489 w 732596"/>
                <a:gd name="connsiteY14" fmla="*/ 219825 h 358233"/>
                <a:gd name="connsiteX15" fmla="*/ 709489 w 732596"/>
                <a:gd name="connsiteY15" fmla="*/ 105842 h 358233"/>
                <a:gd name="connsiteX16" fmla="*/ 652504 w 732596"/>
                <a:gd name="connsiteY16" fmla="*/ 73275 h 358233"/>
                <a:gd name="connsiteX17" fmla="*/ 571097 w 732596"/>
                <a:gd name="connsiteY17" fmla="*/ 56992 h 358233"/>
                <a:gd name="connsiteX18" fmla="*/ 538535 w 732596"/>
                <a:gd name="connsiteY18" fmla="*/ 48850 h 358233"/>
                <a:gd name="connsiteX19" fmla="*/ 318737 w 732596"/>
                <a:gd name="connsiteY19" fmla="*/ 24425 h 358233"/>
                <a:gd name="connsiteX20" fmla="*/ 188486 w 732596"/>
                <a:gd name="connsiteY20" fmla="*/ 32566 h 358233"/>
                <a:gd name="connsiteX21" fmla="*/ 155924 w 732596"/>
                <a:gd name="connsiteY21" fmla="*/ 48850 h 358233"/>
                <a:gd name="connsiteX22" fmla="*/ 74517 w 732596"/>
                <a:gd name="connsiteY22" fmla="*/ 48850 h 35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2596" h="358233">
                  <a:moveTo>
                    <a:pt x="164064" y="0"/>
                  </a:moveTo>
                  <a:cubicBezTo>
                    <a:pt x="134215" y="5428"/>
                    <a:pt x="104049" y="9334"/>
                    <a:pt x="74517" y="16283"/>
                  </a:cubicBezTo>
                  <a:cubicBezTo>
                    <a:pt x="57811" y="20214"/>
                    <a:pt x="25673" y="32566"/>
                    <a:pt x="25673" y="32566"/>
                  </a:cubicBezTo>
                  <a:cubicBezTo>
                    <a:pt x="17532" y="46136"/>
                    <a:pt x="3100" y="57559"/>
                    <a:pt x="1251" y="73275"/>
                  </a:cubicBezTo>
                  <a:cubicBezTo>
                    <a:pt x="-2567" y="105731"/>
                    <a:pt x="2984" y="138930"/>
                    <a:pt x="9392" y="170975"/>
                  </a:cubicBezTo>
                  <a:cubicBezTo>
                    <a:pt x="11311" y="180570"/>
                    <a:pt x="18755" y="188481"/>
                    <a:pt x="25673" y="195400"/>
                  </a:cubicBezTo>
                  <a:cubicBezTo>
                    <a:pt x="64332" y="234063"/>
                    <a:pt x="65055" y="228186"/>
                    <a:pt x="98939" y="252392"/>
                  </a:cubicBezTo>
                  <a:cubicBezTo>
                    <a:pt x="142061" y="283198"/>
                    <a:pt x="116293" y="271747"/>
                    <a:pt x="155924" y="284958"/>
                  </a:cubicBezTo>
                  <a:cubicBezTo>
                    <a:pt x="166778" y="293100"/>
                    <a:pt x="176134" y="303768"/>
                    <a:pt x="188486" y="309383"/>
                  </a:cubicBezTo>
                  <a:cubicBezTo>
                    <a:pt x="216954" y="322325"/>
                    <a:pt x="263071" y="329001"/>
                    <a:pt x="294315" y="333808"/>
                  </a:cubicBezTo>
                  <a:cubicBezTo>
                    <a:pt x="320732" y="337873"/>
                    <a:pt x="391806" y="347747"/>
                    <a:pt x="416425" y="350092"/>
                  </a:cubicBezTo>
                  <a:cubicBezTo>
                    <a:pt x="451646" y="353447"/>
                    <a:pt x="486977" y="355519"/>
                    <a:pt x="522253" y="358233"/>
                  </a:cubicBezTo>
                  <a:cubicBezTo>
                    <a:pt x="604976" y="350713"/>
                    <a:pt x="607213" y="369778"/>
                    <a:pt x="652504" y="309383"/>
                  </a:cubicBezTo>
                  <a:lnTo>
                    <a:pt x="701348" y="244250"/>
                  </a:lnTo>
                  <a:cubicBezTo>
                    <a:pt x="704062" y="236108"/>
                    <a:pt x="706109" y="227713"/>
                    <a:pt x="709489" y="219825"/>
                  </a:cubicBezTo>
                  <a:cubicBezTo>
                    <a:pt x="728441" y="175597"/>
                    <a:pt x="750279" y="169300"/>
                    <a:pt x="709489" y="105842"/>
                  </a:cubicBezTo>
                  <a:cubicBezTo>
                    <a:pt x="697659" y="87438"/>
                    <a:pt x="673135" y="80557"/>
                    <a:pt x="652504" y="73275"/>
                  </a:cubicBezTo>
                  <a:cubicBezTo>
                    <a:pt x="626409" y="64064"/>
                    <a:pt x="597944" y="63705"/>
                    <a:pt x="571097" y="56992"/>
                  </a:cubicBezTo>
                  <a:cubicBezTo>
                    <a:pt x="560243" y="54278"/>
                    <a:pt x="549506" y="51045"/>
                    <a:pt x="538535" y="48850"/>
                  </a:cubicBezTo>
                  <a:cubicBezTo>
                    <a:pt x="466734" y="34487"/>
                    <a:pt x="389924" y="31205"/>
                    <a:pt x="318737" y="24425"/>
                  </a:cubicBezTo>
                  <a:cubicBezTo>
                    <a:pt x="275320" y="27139"/>
                    <a:pt x="231506" y="26112"/>
                    <a:pt x="188486" y="32566"/>
                  </a:cubicBezTo>
                  <a:cubicBezTo>
                    <a:pt x="176485" y="34366"/>
                    <a:pt x="167938" y="47133"/>
                    <a:pt x="155924" y="48850"/>
                  </a:cubicBezTo>
                  <a:cubicBezTo>
                    <a:pt x="129061" y="52688"/>
                    <a:pt x="101653" y="48850"/>
                    <a:pt x="74517" y="48850"/>
                  </a:cubicBezTo>
                </a:path>
              </a:pathLst>
            </a:custGeom>
            <a:ln>
              <a:solidFill>
                <a:srgbClr val="FF141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2230" y="3189243"/>
              <a:ext cx="254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*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47484" y="2397209"/>
            <a:ext cx="953416" cy="474494"/>
            <a:chOff x="3962230" y="3189243"/>
            <a:chExt cx="953416" cy="474494"/>
          </a:xfrm>
        </p:grpSpPr>
        <p:sp>
          <p:nvSpPr>
            <p:cNvPr id="12" name="Freeform 11"/>
            <p:cNvSpPr/>
            <p:nvPr/>
          </p:nvSpPr>
          <p:spPr>
            <a:xfrm>
              <a:off x="4183050" y="3305504"/>
              <a:ext cx="732596" cy="358233"/>
            </a:xfrm>
            <a:custGeom>
              <a:avLst/>
              <a:gdLst>
                <a:gd name="connsiteX0" fmla="*/ 164064 w 732596"/>
                <a:gd name="connsiteY0" fmla="*/ 0 h 358233"/>
                <a:gd name="connsiteX1" fmla="*/ 74517 w 732596"/>
                <a:gd name="connsiteY1" fmla="*/ 16283 h 358233"/>
                <a:gd name="connsiteX2" fmla="*/ 25673 w 732596"/>
                <a:gd name="connsiteY2" fmla="*/ 32566 h 358233"/>
                <a:gd name="connsiteX3" fmla="*/ 1251 w 732596"/>
                <a:gd name="connsiteY3" fmla="*/ 73275 h 358233"/>
                <a:gd name="connsiteX4" fmla="*/ 9392 w 732596"/>
                <a:gd name="connsiteY4" fmla="*/ 170975 h 358233"/>
                <a:gd name="connsiteX5" fmla="*/ 25673 w 732596"/>
                <a:gd name="connsiteY5" fmla="*/ 195400 h 358233"/>
                <a:gd name="connsiteX6" fmla="*/ 98939 w 732596"/>
                <a:gd name="connsiteY6" fmla="*/ 252392 h 358233"/>
                <a:gd name="connsiteX7" fmla="*/ 155924 w 732596"/>
                <a:gd name="connsiteY7" fmla="*/ 284958 h 358233"/>
                <a:gd name="connsiteX8" fmla="*/ 188486 w 732596"/>
                <a:gd name="connsiteY8" fmla="*/ 309383 h 358233"/>
                <a:gd name="connsiteX9" fmla="*/ 294315 w 732596"/>
                <a:gd name="connsiteY9" fmla="*/ 333808 h 358233"/>
                <a:gd name="connsiteX10" fmla="*/ 416425 w 732596"/>
                <a:gd name="connsiteY10" fmla="*/ 350092 h 358233"/>
                <a:gd name="connsiteX11" fmla="*/ 522253 w 732596"/>
                <a:gd name="connsiteY11" fmla="*/ 358233 h 358233"/>
                <a:gd name="connsiteX12" fmla="*/ 652504 w 732596"/>
                <a:gd name="connsiteY12" fmla="*/ 309383 h 358233"/>
                <a:gd name="connsiteX13" fmla="*/ 701348 w 732596"/>
                <a:gd name="connsiteY13" fmla="*/ 244250 h 358233"/>
                <a:gd name="connsiteX14" fmla="*/ 709489 w 732596"/>
                <a:gd name="connsiteY14" fmla="*/ 219825 h 358233"/>
                <a:gd name="connsiteX15" fmla="*/ 709489 w 732596"/>
                <a:gd name="connsiteY15" fmla="*/ 105842 h 358233"/>
                <a:gd name="connsiteX16" fmla="*/ 652504 w 732596"/>
                <a:gd name="connsiteY16" fmla="*/ 73275 h 358233"/>
                <a:gd name="connsiteX17" fmla="*/ 571097 w 732596"/>
                <a:gd name="connsiteY17" fmla="*/ 56992 h 358233"/>
                <a:gd name="connsiteX18" fmla="*/ 538535 w 732596"/>
                <a:gd name="connsiteY18" fmla="*/ 48850 h 358233"/>
                <a:gd name="connsiteX19" fmla="*/ 318737 w 732596"/>
                <a:gd name="connsiteY19" fmla="*/ 24425 h 358233"/>
                <a:gd name="connsiteX20" fmla="*/ 188486 w 732596"/>
                <a:gd name="connsiteY20" fmla="*/ 32566 h 358233"/>
                <a:gd name="connsiteX21" fmla="*/ 155924 w 732596"/>
                <a:gd name="connsiteY21" fmla="*/ 48850 h 358233"/>
                <a:gd name="connsiteX22" fmla="*/ 74517 w 732596"/>
                <a:gd name="connsiteY22" fmla="*/ 48850 h 35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2596" h="358233">
                  <a:moveTo>
                    <a:pt x="164064" y="0"/>
                  </a:moveTo>
                  <a:cubicBezTo>
                    <a:pt x="134215" y="5428"/>
                    <a:pt x="104049" y="9334"/>
                    <a:pt x="74517" y="16283"/>
                  </a:cubicBezTo>
                  <a:cubicBezTo>
                    <a:pt x="57811" y="20214"/>
                    <a:pt x="25673" y="32566"/>
                    <a:pt x="25673" y="32566"/>
                  </a:cubicBezTo>
                  <a:cubicBezTo>
                    <a:pt x="17532" y="46136"/>
                    <a:pt x="3100" y="57559"/>
                    <a:pt x="1251" y="73275"/>
                  </a:cubicBezTo>
                  <a:cubicBezTo>
                    <a:pt x="-2567" y="105731"/>
                    <a:pt x="2984" y="138930"/>
                    <a:pt x="9392" y="170975"/>
                  </a:cubicBezTo>
                  <a:cubicBezTo>
                    <a:pt x="11311" y="180570"/>
                    <a:pt x="18755" y="188481"/>
                    <a:pt x="25673" y="195400"/>
                  </a:cubicBezTo>
                  <a:cubicBezTo>
                    <a:pt x="64332" y="234063"/>
                    <a:pt x="65055" y="228186"/>
                    <a:pt x="98939" y="252392"/>
                  </a:cubicBezTo>
                  <a:cubicBezTo>
                    <a:pt x="142061" y="283198"/>
                    <a:pt x="116293" y="271747"/>
                    <a:pt x="155924" y="284958"/>
                  </a:cubicBezTo>
                  <a:cubicBezTo>
                    <a:pt x="166778" y="293100"/>
                    <a:pt x="176134" y="303768"/>
                    <a:pt x="188486" y="309383"/>
                  </a:cubicBezTo>
                  <a:cubicBezTo>
                    <a:pt x="216954" y="322325"/>
                    <a:pt x="263071" y="329001"/>
                    <a:pt x="294315" y="333808"/>
                  </a:cubicBezTo>
                  <a:cubicBezTo>
                    <a:pt x="320732" y="337873"/>
                    <a:pt x="391806" y="347747"/>
                    <a:pt x="416425" y="350092"/>
                  </a:cubicBezTo>
                  <a:cubicBezTo>
                    <a:pt x="451646" y="353447"/>
                    <a:pt x="486977" y="355519"/>
                    <a:pt x="522253" y="358233"/>
                  </a:cubicBezTo>
                  <a:cubicBezTo>
                    <a:pt x="604976" y="350713"/>
                    <a:pt x="607213" y="369778"/>
                    <a:pt x="652504" y="309383"/>
                  </a:cubicBezTo>
                  <a:lnTo>
                    <a:pt x="701348" y="244250"/>
                  </a:lnTo>
                  <a:cubicBezTo>
                    <a:pt x="704062" y="236108"/>
                    <a:pt x="706109" y="227713"/>
                    <a:pt x="709489" y="219825"/>
                  </a:cubicBezTo>
                  <a:cubicBezTo>
                    <a:pt x="728441" y="175597"/>
                    <a:pt x="750279" y="169300"/>
                    <a:pt x="709489" y="105842"/>
                  </a:cubicBezTo>
                  <a:cubicBezTo>
                    <a:pt x="697659" y="87438"/>
                    <a:pt x="673135" y="80557"/>
                    <a:pt x="652504" y="73275"/>
                  </a:cubicBezTo>
                  <a:cubicBezTo>
                    <a:pt x="626409" y="64064"/>
                    <a:pt x="597944" y="63705"/>
                    <a:pt x="571097" y="56992"/>
                  </a:cubicBezTo>
                  <a:cubicBezTo>
                    <a:pt x="560243" y="54278"/>
                    <a:pt x="549506" y="51045"/>
                    <a:pt x="538535" y="48850"/>
                  </a:cubicBezTo>
                  <a:cubicBezTo>
                    <a:pt x="466734" y="34487"/>
                    <a:pt x="389924" y="31205"/>
                    <a:pt x="318737" y="24425"/>
                  </a:cubicBezTo>
                  <a:cubicBezTo>
                    <a:pt x="275320" y="27139"/>
                    <a:pt x="231506" y="26112"/>
                    <a:pt x="188486" y="32566"/>
                  </a:cubicBezTo>
                  <a:cubicBezTo>
                    <a:pt x="176485" y="34366"/>
                    <a:pt x="167938" y="47133"/>
                    <a:pt x="155924" y="48850"/>
                  </a:cubicBezTo>
                  <a:cubicBezTo>
                    <a:pt x="129061" y="52688"/>
                    <a:pt x="101653" y="48850"/>
                    <a:pt x="74517" y="48850"/>
                  </a:cubicBezTo>
                </a:path>
              </a:pathLst>
            </a:custGeom>
            <a:ln>
              <a:solidFill>
                <a:srgbClr val="FF141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230" y="3189243"/>
              <a:ext cx="254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7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804347" y="1342977"/>
            <a:ext cx="8229600" cy="3062606"/>
          </a:xfrm>
        </p:spPr>
        <p:txBody>
          <a:bodyPr/>
          <a:lstStyle/>
          <a:p>
            <a:r>
              <a:rPr lang="en-US" dirty="0" smtClean="0"/>
              <a:t>Super Admin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create non-team PUBLIC jobs ("public" is a predefined reserved team)</a:t>
            </a:r>
          </a:p>
          <a:p>
            <a:pPr lvl="1"/>
            <a:r>
              <a:rPr lang="en-US" dirty="0" smtClean="0"/>
              <a:t>Creates teams and appoints initial team admin</a:t>
            </a:r>
          </a:p>
          <a:p>
            <a:pPr lvl="1"/>
            <a:r>
              <a:rPr lang="en-US" dirty="0" smtClean="0"/>
              <a:t>Can move jobs between teams</a:t>
            </a:r>
          </a:p>
          <a:p>
            <a:r>
              <a:rPr lang="en-US" dirty="0" smtClean="0"/>
              <a:t>Team Admin</a:t>
            </a:r>
          </a:p>
          <a:p>
            <a:pPr lvl="1"/>
            <a:r>
              <a:rPr lang="en-US" dirty="0" smtClean="0"/>
              <a:t>Manages the users, groups within a team </a:t>
            </a:r>
          </a:p>
          <a:p>
            <a:pPr lvl="1"/>
            <a:r>
              <a:rPr lang="en-US" dirty="0" smtClean="0"/>
              <a:t>Can control visibility of a job</a:t>
            </a:r>
          </a:p>
          <a:p>
            <a:r>
              <a:rPr lang="en-US" dirty="0" smtClean="0"/>
              <a:t>Team Member</a:t>
            </a:r>
          </a:p>
          <a:p>
            <a:pPr lvl="1"/>
            <a:r>
              <a:rPr lang="en-US" dirty="0" smtClean="0"/>
              <a:t>May have rights to configure, create, delete and run jobs</a:t>
            </a:r>
          </a:p>
          <a:p>
            <a:pPr lvl="1"/>
            <a:r>
              <a:rPr lang="en-US" dirty="0" smtClean="0"/>
              <a:t>Member may also be a Team Admin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3" name="Picture 2" descr="Screen Shot 2013-08-27 at 3.5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7" y="1367801"/>
            <a:ext cx="2491996" cy="3186667"/>
          </a:xfrm>
          <a:prstGeom prst="rect">
            <a:avLst/>
          </a:prstGeom>
        </p:spPr>
      </p:pic>
      <p:pic>
        <p:nvPicPr>
          <p:cNvPr id="6" name="Picture 5" descr="Screen Shot 2013-08-27 at 5.08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16" y="1156425"/>
            <a:ext cx="4074291" cy="34741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500485" y="2597193"/>
            <a:ext cx="1188537" cy="610625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00000">
            <a:off x="6780348" y="1002818"/>
            <a:ext cx="2439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sx="107000" sy="107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b="1" spc="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sx="107000" sy="107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0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Public jobs </a:t>
            </a:r>
          </a:p>
          <a:p>
            <a:pPr lvl="1"/>
            <a:r>
              <a:rPr lang="en-US" dirty="0" smtClean="0"/>
              <a:t>Owned by the special public team</a:t>
            </a:r>
          </a:p>
          <a:p>
            <a:pPr lvl="1"/>
            <a:r>
              <a:rPr lang="en-US" dirty="0" smtClean="0"/>
              <a:t>Existed before Team support enabled or created by super-admin</a:t>
            </a:r>
          </a:p>
          <a:p>
            <a:pPr lvl="1"/>
            <a:r>
              <a:rPr lang="en-US" dirty="0" smtClean="0"/>
              <a:t>Referenced with just the job name – no prefix</a:t>
            </a:r>
          </a:p>
          <a:p>
            <a:pPr lvl="1"/>
            <a:r>
              <a:rPr lang="en-US" dirty="0" smtClean="0"/>
              <a:t>Read-only to all except Super Admin</a:t>
            </a:r>
          </a:p>
          <a:p>
            <a:r>
              <a:rPr lang="en-US" dirty="0" smtClean="0"/>
              <a:t>Team Jobs visible to public</a:t>
            </a:r>
          </a:p>
          <a:p>
            <a:pPr lvl="1"/>
            <a:r>
              <a:rPr lang="en-US" dirty="0" smtClean="0"/>
              <a:t>Referenced with team-name prefix</a:t>
            </a:r>
          </a:p>
          <a:p>
            <a:pPr lvl="2"/>
            <a:r>
              <a:rPr lang="en-US" dirty="0" smtClean="0"/>
              <a:t>E.g. </a:t>
            </a:r>
            <a:r>
              <a:rPr lang="en-US" b="1" i="1" dirty="0" err="1" smtClean="0"/>
              <a:t>CoreDevTeam</a:t>
            </a:r>
            <a:r>
              <a:rPr lang="en-US" dirty="0" err="1" smtClean="0"/>
              <a:t>.HudsonNightlyBuild</a:t>
            </a:r>
            <a:endParaRPr lang="en-US" dirty="0" smtClean="0"/>
          </a:p>
          <a:p>
            <a:pPr lvl="2"/>
            <a:r>
              <a:rPr lang="en-US" dirty="0" smtClean="0"/>
              <a:t>Granted to public by team admin</a:t>
            </a:r>
          </a:p>
          <a:p>
            <a:pPr lvl="2"/>
            <a:r>
              <a:rPr lang="en-US" dirty="0" smtClean="0"/>
              <a:t>View only by public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Job Types</a:t>
            </a:r>
            <a:endParaRPr lang="en-US" dirty="0"/>
          </a:p>
        </p:txBody>
      </p:sp>
      <p:pic>
        <p:nvPicPr>
          <p:cNvPr id="3" name="Picture 2" descr="Screen Shot 2013-08-27 at 5.2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48" y="2979332"/>
            <a:ext cx="1915091" cy="16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5504667" cy="3062606"/>
          </a:xfrm>
        </p:spPr>
        <p:txBody>
          <a:bodyPr/>
          <a:lstStyle/>
          <a:p>
            <a:r>
              <a:rPr lang="en-US" dirty="0" smtClean="0"/>
              <a:t>Team Jobs </a:t>
            </a:r>
          </a:p>
          <a:p>
            <a:pPr lvl="1"/>
            <a:r>
              <a:rPr lang="en-US" dirty="0" smtClean="0"/>
              <a:t>Referenced with team-name prefix</a:t>
            </a:r>
          </a:p>
          <a:p>
            <a:pPr lvl="2"/>
            <a:r>
              <a:rPr lang="en-US" dirty="0" smtClean="0"/>
              <a:t>E.g. </a:t>
            </a:r>
            <a:r>
              <a:rPr lang="en-US" b="1" i="1" dirty="0" err="1" smtClean="0"/>
              <a:t>CoreDevTeam</a:t>
            </a:r>
            <a:r>
              <a:rPr lang="en-US" dirty="0" err="1" smtClean="0"/>
              <a:t>.HudsonNightlyBuild</a:t>
            </a:r>
            <a:endParaRPr lang="en-US" dirty="0" smtClean="0"/>
          </a:p>
          <a:p>
            <a:pPr lvl="1"/>
            <a:r>
              <a:rPr lang="en-US" dirty="0" smtClean="0"/>
              <a:t>3 subtypes</a:t>
            </a:r>
          </a:p>
          <a:p>
            <a:pPr lvl="2"/>
            <a:r>
              <a:rPr lang="en-US" dirty="0" smtClean="0"/>
              <a:t>Private, visible to owning team only</a:t>
            </a:r>
          </a:p>
          <a:p>
            <a:pPr lvl="2"/>
            <a:r>
              <a:rPr lang="en-US" dirty="0" smtClean="0"/>
              <a:t>Public - read-only to all </a:t>
            </a:r>
          </a:p>
          <a:p>
            <a:pPr lvl="2"/>
            <a:r>
              <a:rPr lang="en-US" dirty="0" smtClean="0"/>
              <a:t>Visible to nominated other team(s) but not public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Job Types</a:t>
            </a:r>
            <a:endParaRPr lang="en-US" dirty="0"/>
          </a:p>
        </p:txBody>
      </p:sp>
      <p:pic>
        <p:nvPicPr>
          <p:cNvPr id="3" name="Picture 2" descr="Screen Shot 2013-08-27 at 5.2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48" y="2979332"/>
            <a:ext cx="1915091" cy="16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Enabling Team support</a:t>
            </a:r>
          </a:p>
          <a:p>
            <a:pPr lvl="1"/>
            <a:r>
              <a:rPr lang="en-US" dirty="0" smtClean="0"/>
              <a:t>Creates /team folder in Hudson Home</a:t>
            </a:r>
          </a:p>
          <a:p>
            <a:pPr lvl="1"/>
            <a:r>
              <a:rPr lang="en-US" dirty="0" smtClean="0"/>
              <a:t>Sub-folders created (by default) for each team. (Super Admin can designate a custom location if required)</a:t>
            </a:r>
          </a:p>
          <a:p>
            <a:pPr lvl="1"/>
            <a:r>
              <a:rPr lang="en-US" dirty="0" smtClean="0"/>
              <a:t>Team Jobs stored in those folders</a:t>
            </a:r>
          </a:p>
          <a:p>
            <a:r>
              <a:rPr lang="en-US" dirty="0" smtClean="0"/>
              <a:t>Team defined through simple </a:t>
            </a:r>
            <a:r>
              <a:rPr lang="en-US" dirty="0" err="1" smtClean="0"/>
              <a:t>team.xml</a:t>
            </a:r>
            <a:r>
              <a:rPr lang="en-US" dirty="0" smtClean="0"/>
              <a:t> file in </a:t>
            </a:r>
            <a:r>
              <a:rPr lang="en-US" dirty="0" smtClean="0">
                <a:latin typeface="Courier New"/>
                <a:cs typeface="Courier New"/>
              </a:rPr>
              <a:t>$HUDSON_HOME/teams</a:t>
            </a:r>
          </a:p>
          <a:p>
            <a:r>
              <a:rPr lang="en-US" dirty="0" smtClean="0"/>
              <a:t>Job management execution through the API as usual</a:t>
            </a:r>
          </a:p>
          <a:p>
            <a:pPr lvl="1"/>
            <a:r>
              <a:rPr lang="en-US" dirty="0" smtClean="0"/>
              <a:t>Use the fully qualified name</a:t>
            </a:r>
          </a:p>
          <a:p>
            <a:r>
              <a:rPr lang="en-US" dirty="0" smtClean="0"/>
              <a:t>Command line support for management of teams and jobs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Stuff You Might Need to Know?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Teams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All the functions you'd expect</a:t>
            </a:r>
          </a:p>
          <a:p>
            <a:pPr lvl="1"/>
            <a:r>
              <a:rPr lang="en-US" dirty="0" smtClean="0"/>
              <a:t>Create and list teams</a:t>
            </a:r>
          </a:p>
          <a:p>
            <a:pPr lvl="1"/>
            <a:r>
              <a:rPr lang="en-US" dirty="0" smtClean="0"/>
              <a:t>Manage jobs using team prefixes, including copying jobs from one team to another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hudson-cli.jar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Management From the Command Line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00000">
            <a:off x="6780348" y="1002818"/>
            <a:ext cx="2439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sx="107000" sy="107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b="1" spc="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sx="107000" sy="107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Document 3"/>
          <p:cNvSpPr/>
          <p:nvPr/>
        </p:nvSpPr>
        <p:spPr>
          <a:xfrm>
            <a:off x="887332" y="3386935"/>
            <a:ext cx="7839459" cy="1400367"/>
          </a:xfrm>
          <a:prstGeom prst="flowChartDocumen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6885" y="3443927"/>
            <a:ext cx="7701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$ </a:t>
            </a:r>
            <a:r>
              <a:rPr lang="en-US" sz="1400" dirty="0">
                <a:solidFill>
                  <a:schemeClr val="bg1"/>
                </a:solidFill>
              </a:rPr>
              <a:t>java -jar </a:t>
            </a:r>
            <a:r>
              <a:rPr lang="en-US" sz="1400" dirty="0" err="1">
                <a:solidFill>
                  <a:schemeClr val="bg1"/>
                </a:solidFill>
              </a:rPr>
              <a:t>hudson-</a:t>
            </a:r>
            <a:r>
              <a:rPr lang="en-US" sz="1400" dirty="0" err="1" smtClean="0">
                <a:solidFill>
                  <a:schemeClr val="bg1"/>
                </a:solidFill>
              </a:rPr>
              <a:t>cli.jar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list-teams --username </a:t>
            </a:r>
            <a:r>
              <a:rPr lang="en-US" sz="1400" dirty="0" err="1" smtClean="0">
                <a:solidFill>
                  <a:schemeClr val="bg1"/>
                </a:solidFill>
              </a:rPr>
              <a:t>duncan</a:t>
            </a:r>
            <a:r>
              <a:rPr lang="en-US" sz="1400" dirty="0" smtClean="0">
                <a:solidFill>
                  <a:schemeClr val="bg1"/>
                </a:solidFill>
              </a:rPr>
              <a:t> -</a:t>
            </a:r>
            <a:r>
              <a:rPr lang="en-US" sz="1400" dirty="0">
                <a:solidFill>
                  <a:schemeClr val="bg1"/>
                </a:solidFill>
              </a:rPr>
              <a:t>-password </a:t>
            </a:r>
            <a:r>
              <a:rPr lang="en-US" sz="1400" dirty="0" smtClean="0">
                <a:solidFill>
                  <a:schemeClr val="bg1"/>
                </a:solidFill>
              </a:rPr>
              <a:t>secret</a:t>
            </a:r>
            <a:br>
              <a:rPr lang="en-US" sz="1400" dirty="0" smtClean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rgbClr val="0000FF"/>
                </a:solidFill>
              </a:rPr>
              <a:t>CoreDev</a:t>
            </a:r>
            <a:r>
              <a:rPr lang="en-US" sz="1400" dirty="0">
                <a:solidFill>
                  <a:srgbClr val="FFFF00"/>
                </a:solidFill>
              </a:rPr>
              <a:t>  Admin Build Configure Create Delete </a:t>
            </a:r>
            <a:r>
              <a:rPr lang="en-US" sz="1400" dirty="0" err="1">
                <a:solidFill>
                  <a:srgbClr val="FFFF00"/>
                </a:solidFill>
              </a:rPr>
              <a:t>ExtendedRead</a:t>
            </a:r>
            <a:r>
              <a:rPr lang="en-US" sz="1400" dirty="0">
                <a:solidFill>
                  <a:srgbClr val="FFFF00"/>
                </a:solidFill>
              </a:rPr>
              <a:t> Read </a:t>
            </a:r>
            <a:r>
              <a:rPr lang="en-US" sz="1400" dirty="0" err="1">
                <a:solidFill>
                  <a:srgbClr val="FFFF00"/>
                </a:solidFill>
              </a:rPr>
              <a:t>WipeOut</a:t>
            </a:r>
            <a:r>
              <a:rPr lang="en-US" sz="1400" dirty="0">
                <a:solidFill>
                  <a:srgbClr val="FFFF00"/>
                </a:solidFill>
              </a:rPr>
              <a:t> Workspace</a:t>
            </a:r>
          </a:p>
          <a:p>
            <a:r>
              <a:rPr lang="en-US" sz="1400" dirty="0">
                <a:solidFill>
                  <a:srgbClr val="0000FF"/>
                </a:solidFill>
              </a:rPr>
              <a:t>public</a:t>
            </a:r>
            <a:r>
              <a:rPr lang="en-US" sz="1400" dirty="0">
                <a:solidFill>
                  <a:srgbClr val="FFFF00"/>
                </a:solidFill>
              </a:rPr>
              <a:t>   Read</a:t>
            </a:r>
          </a:p>
          <a:p>
            <a:endParaRPr lang="en-US" sz="14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 for Hudson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More memory work</a:t>
            </a:r>
          </a:p>
          <a:p>
            <a:pPr lvl="1"/>
            <a:r>
              <a:rPr lang="en-US" dirty="0" smtClean="0"/>
              <a:t>Particularly plugins</a:t>
            </a:r>
          </a:p>
          <a:p>
            <a:r>
              <a:rPr lang="en-US" dirty="0" smtClean="0"/>
              <a:t>Warm restart of plugins and server </a:t>
            </a:r>
          </a:p>
          <a:p>
            <a:r>
              <a:rPr lang="en-US" dirty="0" smtClean="0"/>
              <a:t>UI Cleanup</a:t>
            </a:r>
          </a:p>
          <a:p>
            <a:pPr lvl="1"/>
            <a:r>
              <a:rPr lang="en-US" dirty="0" smtClean="0"/>
              <a:t>General improvements and accessibility</a:t>
            </a:r>
          </a:p>
          <a:p>
            <a:r>
              <a:rPr lang="en-US" dirty="0" smtClean="0"/>
              <a:t>Complex build and delivery pipelines</a:t>
            </a:r>
            <a:endParaRPr lang="en-US" dirty="0" smtClean="0"/>
          </a:p>
          <a:p>
            <a:pPr lvl="1"/>
            <a:r>
              <a:rPr lang="en-US" dirty="0" smtClean="0"/>
              <a:t>Management and visualization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3.1.1 and </a:t>
            </a:r>
            <a:r>
              <a:rPr lang="en-US" dirty="0"/>
              <a:t>B</a:t>
            </a:r>
            <a:r>
              <a:rPr lang="en-US" dirty="0" smtClean="0"/>
              <a:t>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S</a:t>
            </a:r>
            <a:r>
              <a:rPr lang="en-US" dirty="0" smtClean="0"/>
              <a:t>omething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Join the Developer list </a:t>
            </a:r>
          </a:p>
          <a:p>
            <a:r>
              <a:rPr lang="en-US" dirty="0" smtClean="0"/>
              <a:t>Join the project  bi-weekly phone call </a:t>
            </a:r>
          </a:p>
          <a:p>
            <a:r>
              <a:rPr lang="en-US" dirty="0" smtClean="0"/>
              <a:t>Add your ideas to the wiki</a:t>
            </a:r>
          </a:p>
          <a:p>
            <a:r>
              <a:rPr lang="en-US" dirty="0" smtClean="0"/>
              <a:t>Log enhancements in </a:t>
            </a:r>
            <a:r>
              <a:rPr lang="en-US" dirty="0" err="1" smtClean="0"/>
              <a:t>Bugzilla</a:t>
            </a:r>
            <a:endParaRPr lang="en-US" dirty="0" smtClean="0"/>
          </a:p>
          <a:p>
            <a:r>
              <a:rPr lang="en-US" dirty="0" smtClean="0"/>
              <a:t>Write a plug-in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Get Involved…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7716" y="3600010"/>
            <a:ext cx="77764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www.eclipse.org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hudson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 descr="Hudson-b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4338" y="500293"/>
            <a:ext cx="1819439" cy="1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40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Hudson in a Nutshell</a:t>
            </a:r>
          </a:p>
          <a:p>
            <a:r>
              <a:rPr lang="en-US" dirty="0" smtClean="0"/>
              <a:t>Hudson in the Enterprise</a:t>
            </a:r>
          </a:p>
          <a:p>
            <a:r>
              <a:rPr lang="en-US" dirty="0" smtClean="0"/>
              <a:t>Understanding Team Concept</a:t>
            </a:r>
          </a:p>
        </p:txBody>
      </p:sp>
      <p:pic>
        <p:nvPicPr>
          <p:cNvPr id="5" name="Picture 4" descr="Hudson-bu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5078" y="1436586"/>
            <a:ext cx="1819439" cy="1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4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Winston </a:t>
            </a:r>
            <a:r>
              <a:rPr lang="en-US" dirty="0" err="1" smtClean="0"/>
              <a:t>Prakash</a:t>
            </a:r>
            <a:r>
              <a:rPr lang="en-US" dirty="0" smtClean="0"/>
              <a:t> and Ed Burns </a:t>
            </a:r>
          </a:p>
          <a:p>
            <a:r>
              <a:rPr lang="en-US" dirty="0" smtClean="0"/>
              <a:t>Available from Oracle Press</a:t>
            </a:r>
          </a:p>
          <a:p>
            <a:endParaRPr lang="en-US" dirty="0"/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Hudson Book just Released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Hudson Continuous Integration in Practice</a:t>
            </a:r>
            <a:endParaRPr lang="en-US" sz="18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-50336" r="-50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62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3" name="Picture 2" descr="JavaOne-Divider_16x9_v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79" cy="5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a Nutshell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972550" y="2567355"/>
            <a:ext cx="273054" cy="0"/>
          </a:xfrm>
          <a:prstGeom prst="line">
            <a:avLst/>
          </a:prstGeom>
          <a:grpFill/>
          <a:ln w="1905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715000" y="14167"/>
            <a:ext cx="3429000" cy="4629150"/>
          </a:xfrm>
        </p:spPr>
      </p:sp>
      <p:pic>
        <p:nvPicPr>
          <p:cNvPr id="10" name="Picture 9" descr="Screen Shot 2013-08-27 at 9.04.43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6" y="1"/>
            <a:ext cx="3421114" cy="4640302"/>
          </a:xfrm>
          <a:prstGeom prst="rect">
            <a:avLst/>
          </a:prstGeom>
        </p:spPr>
      </p:pic>
      <p:pic>
        <p:nvPicPr>
          <p:cNvPr id="12" name="Picture 11" descr="Hudson-bu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6052" y="3121911"/>
            <a:ext cx="1819439" cy="1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0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a Nutshell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3339251" cy="3062606"/>
          </a:xfrm>
        </p:spPr>
        <p:txBody>
          <a:bodyPr/>
          <a:lstStyle/>
          <a:p>
            <a:r>
              <a:rPr lang="en-US" dirty="0" smtClean="0"/>
              <a:t>Manage the essential</a:t>
            </a:r>
            <a:br>
              <a:rPr lang="en-US" dirty="0" smtClean="0"/>
            </a:br>
            <a:r>
              <a:rPr lang="en-US" dirty="0" smtClean="0"/>
              <a:t>flow of a modern </a:t>
            </a:r>
            <a:br>
              <a:rPr lang="en-US" dirty="0" smtClean="0"/>
            </a:br>
            <a:r>
              <a:rPr lang="en-US" dirty="0" smtClean="0"/>
              <a:t>development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Heterogeneous technologies and operating systems</a:t>
            </a:r>
          </a:p>
          <a:p>
            <a:r>
              <a:rPr lang="en-US" dirty="0" smtClean="0"/>
              <a:t>Extensible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Continuous Integration Server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8800172"/>
              </p:ext>
            </p:extLst>
          </p:nvPr>
        </p:nvGraphicFramePr>
        <p:xfrm>
          <a:off x="3290533" y="957877"/>
          <a:ext cx="5639784" cy="3759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eft Arrow 5"/>
          <p:cNvSpPr/>
          <p:nvPr/>
        </p:nvSpPr>
        <p:spPr>
          <a:xfrm>
            <a:off x="5413541" y="2361082"/>
            <a:ext cx="1408336" cy="447792"/>
          </a:xfrm>
          <a:prstGeom prst="leftArrow">
            <a:avLst>
              <a:gd name="adj1" fmla="val 50001"/>
              <a:gd name="adj2" fmla="val 48182"/>
            </a:avLst>
          </a:prstGeom>
          <a:gradFill flip="none" rotWithShape="1">
            <a:gsLst>
              <a:gs pos="34000">
                <a:schemeClr val="accent4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a Nutshell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Mature Technology Project at the Eclipse Foundation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www.eclipse.org/hudson</a:t>
            </a:r>
            <a:r>
              <a:rPr lang="en-US" dirty="0" smtClean="0"/>
              <a:t>  || </a:t>
            </a:r>
            <a:r>
              <a:rPr lang="en-US" dirty="0" smtClean="0">
                <a:hlinkClick r:id="rId4"/>
              </a:rPr>
              <a:t>www.hudson-ci-org</a:t>
            </a:r>
            <a:endParaRPr lang="en-US" dirty="0" smtClean="0"/>
          </a:p>
          <a:p>
            <a:pPr lvl="1"/>
            <a:r>
              <a:rPr lang="en-US" dirty="0" smtClean="0"/>
              <a:t>Hudson Core is EPL licensed</a:t>
            </a:r>
          </a:p>
          <a:p>
            <a:pPr lvl="1"/>
            <a:r>
              <a:rPr lang="en-US" dirty="0" smtClean="0"/>
              <a:t>Plug-ins mixed licenses; usually MIT</a:t>
            </a:r>
          </a:p>
          <a:p>
            <a:r>
              <a:rPr lang="en-US" dirty="0" smtClean="0"/>
              <a:t>Current release 3.1.0</a:t>
            </a:r>
          </a:p>
          <a:p>
            <a:pPr lvl="1"/>
            <a:r>
              <a:rPr lang="en-US" dirty="0" smtClean="0"/>
              <a:t>Project plan available @ Eclipse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projects.eclipse.org</a:t>
            </a:r>
            <a:r>
              <a:rPr lang="en-US" dirty="0"/>
              <a:t>/projects/</a:t>
            </a:r>
            <a:r>
              <a:rPr lang="en-US" dirty="0" err="1"/>
              <a:t>technology.hudson</a:t>
            </a:r>
            <a:endParaRPr lang="en-US" dirty="0" smtClean="0"/>
          </a:p>
          <a:p>
            <a:r>
              <a:rPr lang="en-US" dirty="0" smtClean="0"/>
              <a:t>Open (non-Eclipse) plug-in community,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java.net</a:t>
            </a:r>
            <a:r>
              <a:rPr lang="en-US" dirty="0" smtClean="0"/>
              <a:t> etc.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Hudson in a Nutshell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Runs automatically</a:t>
            </a:r>
          </a:p>
          <a:p>
            <a:pPr lvl="1"/>
            <a:r>
              <a:rPr lang="en-US" dirty="0" smtClean="0"/>
              <a:t>SCM: GIT, SVN, CVS, Perforce…</a:t>
            </a:r>
          </a:p>
          <a:p>
            <a:pPr lvl="1"/>
            <a:r>
              <a:rPr lang="en-US" dirty="0" smtClean="0"/>
              <a:t>Builds: Maven, Ant, scripts…</a:t>
            </a:r>
          </a:p>
          <a:p>
            <a:pPr lvl="1"/>
            <a:r>
              <a:rPr lang="en-US" dirty="0" smtClean="0"/>
              <a:t>Testing: </a:t>
            </a:r>
            <a:r>
              <a:rPr lang="en-US" dirty="0" err="1" smtClean="0"/>
              <a:t>Junit</a:t>
            </a:r>
            <a:r>
              <a:rPr lang="en-US" dirty="0" smtClean="0"/>
              <a:t>, Selenium, Abbot…</a:t>
            </a:r>
          </a:p>
          <a:p>
            <a:pPr lvl="1"/>
            <a:r>
              <a:rPr lang="en-US" dirty="0" smtClean="0"/>
              <a:t>Deployment: app servers, web…</a:t>
            </a:r>
          </a:p>
          <a:p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Email, IM, RSS, Lava Lamp… 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Clover, Sonar, PMD…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Has all the Right </a:t>
            </a:r>
            <a:r>
              <a:rPr lang="en-US" dirty="0" smtClean="0"/>
              <a:t>Bits for 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it's More than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4153317" cy="3062606"/>
          </a:xfrm>
        </p:spPr>
        <p:txBody>
          <a:bodyPr/>
          <a:lstStyle/>
          <a:p>
            <a:r>
              <a:rPr lang="en-US" dirty="0" smtClean="0"/>
              <a:t>Continuous Delivery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practices and principles </a:t>
            </a:r>
            <a:r>
              <a:rPr lang="en-US" dirty="0"/>
              <a:t>aimed at building, testing and releasing software faster and </a:t>
            </a:r>
            <a:r>
              <a:rPr lang="en-US" dirty="0" smtClean="0"/>
              <a:t>frequently</a:t>
            </a:r>
          </a:p>
          <a:p>
            <a:pPr lvl="1"/>
            <a:r>
              <a:rPr lang="en-US" dirty="0"/>
              <a:t>Produce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deployable-to-production</a:t>
            </a:r>
            <a:r>
              <a:rPr lang="en-US" dirty="0"/>
              <a:t> build regularly, probably on each commit.</a:t>
            </a:r>
          </a:p>
          <a:p>
            <a:pPr lvl="1"/>
            <a:r>
              <a:rPr lang="en-US" u="sng" dirty="0"/>
              <a:t>Every build</a:t>
            </a:r>
            <a:r>
              <a:rPr lang="en-US" dirty="0"/>
              <a:t> is 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potential</a:t>
            </a:r>
            <a:r>
              <a:rPr lang="en-US" dirty="0"/>
              <a:t> release.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 is but the First Step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33" y="955475"/>
            <a:ext cx="2567950" cy="33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with Hudson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5917" y="987230"/>
            <a:ext cx="8067965" cy="3729182"/>
            <a:chOff x="735917" y="987230"/>
            <a:chExt cx="8067965" cy="3729182"/>
          </a:xfrm>
        </p:grpSpPr>
        <p:sp>
          <p:nvSpPr>
            <p:cNvPr id="5" name="Rounded Rectangle 4"/>
            <p:cNvSpPr/>
            <p:nvPr/>
          </p:nvSpPr>
          <p:spPr>
            <a:xfrm>
              <a:off x="735917" y="987230"/>
              <a:ext cx="2856346" cy="3729182"/>
            </a:xfrm>
            <a:prstGeom prst="roundRect">
              <a:avLst>
                <a:gd name="adj" fmla="val 737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1000">
                  <a:schemeClr val="accent3">
                    <a:lumMod val="40000"/>
                    <a:lumOff val="60000"/>
                    <a:alpha val="94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2148178" y="1899322"/>
              <a:ext cx="1119908" cy="58881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Source</a:t>
              </a:r>
            </a:p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Repository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6813" y="3019230"/>
              <a:ext cx="1616364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Build and Unit Test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2228997" y="3466040"/>
              <a:ext cx="1119908" cy="5691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Package</a:t>
              </a:r>
            </a:p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Repository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flipH="1">
              <a:off x="1744995" y="2488140"/>
              <a:ext cx="963137" cy="531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2"/>
              <a:endCxn id="8" idx="2"/>
            </p:cNvCxnSpPr>
            <p:nvPr/>
          </p:nvCxnSpPr>
          <p:spPr>
            <a:xfrm>
              <a:off x="1744995" y="3273230"/>
              <a:ext cx="484002" cy="4774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/>
            <p:cNvSpPr/>
            <p:nvPr/>
          </p:nvSpPr>
          <p:spPr>
            <a:xfrm rot="5400000" flipV="1">
              <a:off x="2063652" y="398410"/>
              <a:ext cx="251684" cy="250536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 rot="5400000" flipV="1">
              <a:off x="4594851" y="608981"/>
              <a:ext cx="228600" cy="206113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/>
            <p:cNvSpPr/>
            <p:nvPr/>
          </p:nvSpPr>
          <p:spPr>
            <a:xfrm rot="5400000" flipV="1">
              <a:off x="7241782" y="214831"/>
              <a:ext cx="228600" cy="2895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5283" y="1144248"/>
              <a:ext cx="1039392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accent1"/>
                  </a:solidFill>
                </a:rPr>
                <a:t>Continuous 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accent1"/>
                  </a:solidFill>
                </a:rPr>
                <a:t>Integratio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n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97178" y="1144248"/>
              <a:ext cx="725529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3366FF"/>
                  </a:solidFill>
                </a:rPr>
                <a:t>Manual </a:t>
              </a:r>
            </a:p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3366FF"/>
                  </a:solidFill>
                </a:rPr>
                <a:t>Testing</a:t>
              </a:r>
              <a:endParaRPr lang="en-US" sz="1400" b="1" dirty="0">
                <a:solidFill>
                  <a:srgbClr val="3366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51502" y="1167331"/>
              <a:ext cx="790676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800000"/>
                  </a:solidFill>
                </a:rPr>
                <a:t>Manual </a:t>
              </a:r>
            </a:p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800000"/>
                  </a:solidFill>
                </a:rPr>
                <a:t>Delivery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7178" y="1761926"/>
              <a:ext cx="1076813" cy="127346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8502" y="1776934"/>
              <a:ext cx="970400" cy="11476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84" y="1776934"/>
              <a:ext cx="699005" cy="826660"/>
            </a:xfrm>
            <a:prstGeom prst="rect">
              <a:avLst/>
            </a:prstGeom>
          </p:spPr>
        </p:pic>
        <p:sp>
          <p:nvSpPr>
            <p:cNvPr id="20" name="Right Arrow 19"/>
            <p:cNvSpPr/>
            <p:nvPr/>
          </p:nvSpPr>
          <p:spPr>
            <a:xfrm>
              <a:off x="1601827" y="2160250"/>
              <a:ext cx="408709" cy="18934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4525" y="3369636"/>
              <a:ext cx="1616364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Acceptance Test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56834" y="3369636"/>
              <a:ext cx="1757520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Deploy-QA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56834" y="3908231"/>
              <a:ext cx="1757520" cy="225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Deploy-production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56834" y="4360814"/>
              <a:ext cx="1757520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Deploy-performance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94385" y="2929168"/>
              <a:ext cx="435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3366FF"/>
                  </a:solidFill>
                </a:rPr>
                <a:t>QA</a:t>
              </a:r>
              <a:endParaRPr lang="en-US" sz="1400" b="1" dirty="0">
                <a:solidFill>
                  <a:srgbClr val="3366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51502" y="2913824"/>
              <a:ext cx="1134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00000"/>
                  </a:solidFill>
                </a:rPr>
                <a:t>Operations</a:t>
              </a:r>
              <a:endParaRPr lang="en-US" sz="1400" b="1" dirty="0">
                <a:solidFill>
                  <a:srgbClr val="8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6813" y="257356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rgbClr val="5382A1"/>
                  </a:solidFill>
                </a:rPr>
                <a:t>Dev</a:t>
              </a:r>
              <a:endParaRPr lang="en-US" sz="1400" b="1" dirty="0">
                <a:solidFill>
                  <a:srgbClr val="5382A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22202" y="3863207"/>
              <a:ext cx="1616364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F</a:t>
              </a:r>
              <a:r>
                <a:rPr lang="en-US" sz="1200" b="1" dirty="0" smtClean="0">
                  <a:solidFill>
                    <a:srgbClr val="FFFFFF"/>
                  </a:solidFill>
                </a:rPr>
                <a:t>unctional Test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14525" y="4360814"/>
              <a:ext cx="1616364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I</a:t>
              </a:r>
              <a:r>
                <a:rPr lang="en-US" sz="1200" b="1" dirty="0" smtClean="0">
                  <a:solidFill>
                    <a:srgbClr val="FFFFFF"/>
                  </a:solidFill>
                </a:rPr>
                <a:t>ntegration Test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903" y="1002094"/>
            <a:ext cx="8229601" cy="3845797"/>
            <a:chOff x="284017" y="1164929"/>
            <a:chExt cx="8229601" cy="3845797"/>
          </a:xfrm>
        </p:grpSpPr>
        <p:sp>
          <p:nvSpPr>
            <p:cNvPr id="32" name="Rounded Rectangle 31"/>
            <p:cNvSpPr/>
            <p:nvPr/>
          </p:nvSpPr>
          <p:spPr>
            <a:xfrm>
              <a:off x="284017" y="1164929"/>
              <a:ext cx="8229601" cy="3845797"/>
            </a:xfrm>
            <a:prstGeom prst="roundRect">
              <a:avLst>
                <a:gd name="adj" fmla="val 737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71000">
                  <a:schemeClr val="accent3">
                    <a:lumMod val="40000"/>
                    <a:lumOff val="60000"/>
                    <a:alpha val="94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914" y="3196930"/>
              <a:ext cx="1616364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Build and Unit Test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34" name="Can 33"/>
            <p:cNvSpPr/>
            <p:nvPr/>
          </p:nvSpPr>
          <p:spPr>
            <a:xfrm>
              <a:off x="2484146" y="4212931"/>
              <a:ext cx="1119908" cy="5691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Package</a:t>
              </a:r>
            </a:p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Repository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35" name="Straight Arrow Connector 34"/>
            <p:cNvCxnSpPr>
              <a:endCxn id="33" idx="0"/>
            </p:cNvCxnSpPr>
            <p:nvPr/>
          </p:nvCxnSpPr>
          <p:spPr>
            <a:xfrm flipH="1">
              <a:off x="1293096" y="2665840"/>
              <a:ext cx="963137" cy="5310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3" idx="2"/>
              <a:endCxn id="34" idx="2"/>
            </p:cNvCxnSpPr>
            <p:nvPr/>
          </p:nvCxnSpPr>
          <p:spPr>
            <a:xfrm>
              <a:off x="1293096" y="3450930"/>
              <a:ext cx="1191050" cy="1046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Left Bracket 36"/>
            <p:cNvSpPr/>
            <p:nvPr/>
          </p:nvSpPr>
          <p:spPr>
            <a:xfrm rot="5400000" flipV="1">
              <a:off x="1611753" y="576110"/>
              <a:ext cx="251684" cy="250536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/>
            <p:cNvSpPr/>
            <p:nvPr/>
          </p:nvSpPr>
          <p:spPr>
            <a:xfrm rot="5400000" flipV="1">
              <a:off x="4142952" y="786681"/>
              <a:ext cx="228600" cy="2061133"/>
            </a:xfrm>
            <a:prstGeom prst="leftBracke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rot="5400000" flipV="1">
              <a:off x="6789883" y="392531"/>
              <a:ext cx="228600" cy="2895600"/>
            </a:xfrm>
            <a:prstGeom prst="leftBracket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83384" y="1321948"/>
              <a:ext cx="1039392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accent1"/>
                  </a:solidFill>
                </a:rPr>
                <a:t>Continuous 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accent1"/>
                  </a:solidFill>
                </a:rPr>
                <a:t>Integratio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n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7854" y="1321948"/>
              <a:ext cx="102038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3366FF"/>
                  </a:solidFill>
                </a:rPr>
                <a:t>Continuous </a:t>
              </a:r>
            </a:p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3366FF"/>
                  </a:solidFill>
                </a:rPr>
                <a:t>Testing</a:t>
              </a:r>
              <a:endParaRPr lang="en-US" sz="1400" b="1" dirty="0">
                <a:solidFill>
                  <a:srgbClr val="3366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84751" y="1345031"/>
              <a:ext cx="1020381" cy="36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800000"/>
                  </a:solidFill>
                </a:rPr>
                <a:t>Continuous </a:t>
              </a:r>
            </a:p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rgbClr val="800000"/>
                  </a:solidFill>
                </a:rPr>
                <a:t>Delivery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585" y="1954634"/>
              <a:ext cx="699005" cy="826660"/>
            </a:xfrm>
            <a:prstGeom prst="rect">
              <a:avLst/>
            </a:prstGeom>
          </p:spPr>
        </p:pic>
        <p:sp>
          <p:nvSpPr>
            <p:cNvPr id="44" name="Right Arrow 43"/>
            <p:cNvSpPr/>
            <p:nvPr/>
          </p:nvSpPr>
          <p:spPr>
            <a:xfrm>
              <a:off x="1149928" y="2337950"/>
              <a:ext cx="408709" cy="18934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04934" y="2411840"/>
              <a:ext cx="1734429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Deploy-QA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4914" y="275126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accent1"/>
                  </a:solidFill>
                </a:rPr>
                <a:t>Dev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Snip Same Side Corner Rectangle 46"/>
            <p:cNvSpPr/>
            <p:nvPr/>
          </p:nvSpPr>
          <p:spPr>
            <a:xfrm>
              <a:off x="3394363" y="2053976"/>
              <a:ext cx="1893455" cy="1590386"/>
            </a:xfrm>
            <a:prstGeom prst="snip2SameRect">
              <a:avLst/>
            </a:prstGeom>
            <a:gradFill>
              <a:gsLst>
                <a:gs pos="0">
                  <a:schemeClr val="accent1">
                    <a:shade val="100000"/>
                    <a:satMod val="120000"/>
                    <a:alpha val="69000"/>
                  </a:schemeClr>
                </a:gs>
                <a:gs pos="69000">
                  <a:schemeClr val="accent1">
                    <a:tint val="80000"/>
                    <a:shade val="100000"/>
                    <a:satMod val="15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150000"/>
                    <a:alpha val="62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96736" y="2213295"/>
              <a:ext cx="1548141" cy="1245178"/>
              <a:chOff x="3485676" y="2775521"/>
              <a:chExt cx="1624041" cy="124517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485676" y="2775521"/>
                <a:ext cx="1616364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FFFFFF"/>
                    </a:solidFill>
                  </a:rPr>
                  <a:t>Acceptance Test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493353" y="3269092"/>
                <a:ext cx="1616364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</a:rPr>
                  <a:t>F</a:t>
                </a:r>
                <a:r>
                  <a:rPr lang="en-US" sz="1200" b="1" dirty="0" smtClean="0">
                    <a:solidFill>
                      <a:srgbClr val="FFFFFF"/>
                    </a:solidFill>
                  </a:rPr>
                  <a:t>unctional Test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485676" y="3766699"/>
                <a:ext cx="1616364" cy="25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FFFFFF"/>
                    </a:solidFill>
                  </a:rPr>
                  <a:t>I</a:t>
                </a:r>
                <a:r>
                  <a:rPr lang="en-US" sz="1200" b="1" dirty="0" smtClean="0">
                    <a:solidFill>
                      <a:srgbClr val="FFFFFF"/>
                    </a:solidFill>
                  </a:rPr>
                  <a:t>ntegration Test</a:t>
                </a:r>
                <a:endParaRPr lang="en-US" sz="12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596736" y="1793048"/>
              <a:ext cx="1402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3366FF"/>
                  </a:solidFill>
                </a:rPr>
                <a:t>Automated Tests</a:t>
              </a:r>
              <a:endParaRPr lang="en-US" sz="1200" dirty="0">
                <a:solidFill>
                  <a:srgbClr val="3366FF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34" idx="1"/>
            </p:cNvCxnSpPr>
            <p:nvPr/>
          </p:nvCxnSpPr>
          <p:spPr>
            <a:xfrm flipH="1">
              <a:off x="3044100" y="3644362"/>
              <a:ext cx="1057312" cy="568569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3" idx="3"/>
            </p:cNvCxnSpPr>
            <p:nvPr/>
          </p:nvCxnSpPr>
          <p:spPr>
            <a:xfrm>
              <a:off x="2101278" y="3323930"/>
              <a:ext cx="12930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2816187" y="2354021"/>
              <a:ext cx="578177" cy="596414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3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0"/>
              <a:endCxn id="64" idx="1"/>
            </p:cNvCxnSpPr>
            <p:nvPr/>
          </p:nvCxnSpPr>
          <p:spPr>
            <a:xfrm>
              <a:off x="5287818" y="2849169"/>
              <a:ext cx="817116" cy="214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7" idx="0"/>
              <a:endCxn id="45" idx="1"/>
            </p:cNvCxnSpPr>
            <p:nvPr/>
          </p:nvCxnSpPr>
          <p:spPr>
            <a:xfrm flipV="1">
              <a:off x="5287818" y="2538840"/>
              <a:ext cx="817116" cy="3103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7" idx="0"/>
              <a:endCxn id="65" idx="1"/>
            </p:cNvCxnSpPr>
            <p:nvPr/>
          </p:nvCxnSpPr>
          <p:spPr>
            <a:xfrm>
              <a:off x="5287818" y="2849169"/>
              <a:ext cx="817116" cy="6808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3604054" y="2665840"/>
              <a:ext cx="2665129" cy="1831687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604054" y="3176150"/>
              <a:ext cx="2580697" cy="1321377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604054" y="3657018"/>
              <a:ext cx="2580697" cy="840509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n 58"/>
            <p:cNvSpPr/>
            <p:nvPr/>
          </p:nvSpPr>
          <p:spPr>
            <a:xfrm>
              <a:off x="5149275" y="4212931"/>
              <a:ext cx="1119908" cy="56919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Resources</a:t>
              </a:r>
            </a:p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Repository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4329546" y="3657018"/>
              <a:ext cx="1039091" cy="555913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49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5657273" y="2706866"/>
              <a:ext cx="831273" cy="1506065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49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5657273" y="3176150"/>
              <a:ext cx="981364" cy="1036781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49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9" idx="1"/>
            </p:cNvCxnSpPr>
            <p:nvPr/>
          </p:nvCxnSpPr>
          <p:spPr>
            <a:xfrm flipH="1">
              <a:off x="5709229" y="3657018"/>
              <a:ext cx="779317" cy="555913"/>
            </a:xfrm>
            <a:prstGeom prst="straightConnector1">
              <a:avLst/>
            </a:prstGeom>
            <a:ln>
              <a:solidFill>
                <a:schemeClr val="accent3">
                  <a:lumMod val="75000"/>
                  <a:alpha val="49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04934" y="2950435"/>
              <a:ext cx="1734429" cy="225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Deploy-production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04934" y="3403018"/>
              <a:ext cx="1734429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</a:rPr>
                <a:t>Deploy-performance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2611" y="2060951"/>
              <a:ext cx="1898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800000"/>
                  </a:solidFill>
                </a:rPr>
                <a:t>Automated Deployment</a:t>
              </a:r>
              <a:endParaRPr lang="en-US" sz="1200" dirty="0">
                <a:solidFill>
                  <a:srgbClr val="800000"/>
                </a:solidFill>
              </a:endParaRPr>
            </a:p>
          </p:txBody>
        </p:sp>
      </p:grpSp>
      <p:sp>
        <p:nvSpPr>
          <p:cNvPr id="70" name="Can 69"/>
          <p:cNvSpPr/>
          <p:nvPr/>
        </p:nvSpPr>
        <p:spPr>
          <a:xfrm>
            <a:off x="2221437" y="1914187"/>
            <a:ext cx="1119908" cy="5888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Source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Repository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8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x9 JavaOne PPT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JavaOne PPT</Template>
  <TotalTime>1748</TotalTime>
  <Words>1047</Words>
  <Application>Microsoft Macintosh PowerPoint</Application>
  <PresentationFormat>On-screen Show (16:9)</PresentationFormat>
  <Paragraphs>274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16x9 JavaOne PPT</vt:lpstr>
      <vt:lpstr>PowerPoint Presentation</vt:lpstr>
      <vt:lpstr>Hudson – The Little Heart for Big Enterprises</vt:lpstr>
      <vt:lpstr>Program Agenda</vt:lpstr>
      <vt:lpstr>Hudson in a Nutshell </vt:lpstr>
      <vt:lpstr>Hudson in a Nutshell</vt:lpstr>
      <vt:lpstr>Hudson in a Nutshell</vt:lpstr>
      <vt:lpstr>Hudson in a Nutshell</vt:lpstr>
      <vt:lpstr>But it's More than Continuous Integration</vt:lpstr>
      <vt:lpstr>Continuous Delivery with Hudson</vt:lpstr>
      <vt:lpstr>Hudson in the Wild</vt:lpstr>
      <vt:lpstr>Hudson in the Wild</vt:lpstr>
      <vt:lpstr>Hudson in the Enterprise </vt:lpstr>
      <vt:lpstr>From CI for an Individual / Small Team</vt:lpstr>
      <vt:lpstr>To CD in the Enterprise</vt:lpstr>
      <vt:lpstr>Hudson – Redressing the Balance</vt:lpstr>
      <vt:lpstr>Hudson – Redressing the Balance</vt:lpstr>
      <vt:lpstr>Hudson Memory Usage Improvements</vt:lpstr>
      <vt:lpstr>Hudson Memory Usage Improvements</vt:lpstr>
      <vt:lpstr>Team Concept in Hudson 3.1 </vt:lpstr>
      <vt:lpstr>Hudson Teams</vt:lpstr>
      <vt:lpstr>Hudson Teams</vt:lpstr>
      <vt:lpstr>Hudson Teams</vt:lpstr>
      <vt:lpstr>Hudson Teams</vt:lpstr>
      <vt:lpstr>Hudson Teams</vt:lpstr>
      <vt:lpstr>Hudson Teams</vt:lpstr>
      <vt:lpstr>Hudson Teams</vt:lpstr>
      <vt:lpstr>Hudson Teams</vt:lpstr>
      <vt:lpstr>What's Next for Hudson </vt:lpstr>
      <vt:lpstr>What Something Else?</vt:lpstr>
      <vt:lpstr>New Hudson Book just Released</vt:lpstr>
      <vt:lpstr>Graphic Section Divider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RWCRAWFO</dc:creator>
  <cp:lastModifiedBy>Duncan Mills</cp:lastModifiedBy>
  <cp:revision>37</cp:revision>
  <cp:lastPrinted>2012-08-08T17:55:00Z</cp:lastPrinted>
  <dcterms:created xsi:type="dcterms:W3CDTF">2013-08-02T16:23:24Z</dcterms:created>
  <dcterms:modified xsi:type="dcterms:W3CDTF">2013-09-05T11:25:12Z</dcterms:modified>
</cp:coreProperties>
</file>