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3600450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200"/>
    <a:srgbClr val="E8FCFE"/>
    <a:srgbClr val="9CF5FE"/>
    <a:srgbClr val="9C7A36"/>
    <a:srgbClr val="EE9740"/>
    <a:srgbClr val="A442B8"/>
    <a:srgbClr val="FFF5D9"/>
    <a:srgbClr val="B6FF6D"/>
    <a:srgbClr val="C2FF85"/>
    <a:srgbClr val="E8FF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D36993-D7B9-46B9-9769-DD6A0191A476}" v="133" dt="2025-03-09T20:58:11.7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773" autoAdjust="0"/>
    <p:restoredTop sz="96906" autoAdjust="0"/>
  </p:normalViewPr>
  <p:slideViewPr>
    <p:cSldViewPr snapToGrid="0">
      <p:cViewPr varScale="1">
        <p:scale>
          <a:sx n="253" d="100"/>
          <a:sy n="253" d="100"/>
        </p:scale>
        <p:origin x="198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ohan, Patrick E" userId="63cc5302-4d40-40c1-9c03-9c409d34e94b" providerId="ADAL" clId="{4F108F2F-553B-47DA-9C15-AF42B1EE77E2}"/>
    <pc:docChg chg="undo custSel modSld">
      <pc:chgData name="Doohan, Patrick E" userId="63cc5302-4d40-40c1-9c03-9c409d34e94b" providerId="ADAL" clId="{4F108F2F-553B-47DA-9C15-AF42B1EE77E2}" dt="2025-03-10T11:19:36.113" v="20" actId="1582"/>
      <pc:docMkLst>
        <pc:docMk/>
      </pc:docMkLst>
      <pc:sldChg chg="modSp mod">
        <pc:chgData name="Doohan, Patrick E" userId="63cc5302-4d40-40c1-9c03-9c409d34e94b" providerId="ADAL" clId="{4F108F2F-553B-47DA-9C15-AF42B1EE77E2}" dt="2025-03-10T11:19:36.113" v="20" actId="1582"/>
        <pc:sldMkLst>
          <pc:docMk/>
          <pc:sldMk cId="2445895467" sldId="256"/>
        </pc:sldMkLst>
        <pc:spChg chg="mod">
          <ac:chgData name="Doohan, Patrick E" userId="63cc5302-4d40-40c1-9c03-9c409d34e94b" providerId="ADAL" clId="{4F108F2F-553B-47DA-9C15-AF42B1EE77E2}" dt="2025-03-10T11:19:36.113" v="20" actId="1582"/>
          <ac:spMkLst>
            <pc:docMk/>
            <pc:sldMk cId="2445895467" sldId="256"/>
            <ac:spMk id="6" creationId="{53D8E27E-0EFC-B8C6-A7CE-ECE2567D44AD}"/>
          </ac:spMkLst>
        </pc:spChg>
      </pc:sldChg>
    </pc:docChg>
  </pc:docChgLst>
  <pc:docChgLst>
    <pc:chgData name="Doohan, Patrick E" userId="63cc5302-4d40-40c1-9c03-9c409d34e94b" providerId="ADAL" clId="{5ED36993-D7B9-46B9-9769-DD6A0191A476}"/>
    <pc:docChg chg="undo redo custSel modSld">
      <pc:chgData name="Doohan, Patrick E" userId="63cc5302-4d40-40c1-9c03-9c409d34e94b" providerId="ADAL" clId="{5ED36993-D7B9-46B9-9769-DD6A0191A476}" dt="2025-03-09T21:01:56.658" v="10126" actId="1037"/>
      <pc:docMkLst>
        <pc:docMk/>
      </pc:docMkLst>
      <pc:sldChg chg="addSp delSp modSp mod">
        <pc:chgData name="Doohan, Patrick E" userId="63cc5302-4d40-40c1-9c03-9c409d34e94b" providerId="ADAL" clId="{5ED36993-D7B9-46B9-9769-DD6A0191A476}" dt="2025-03-09T21:01:56.658" v="10126" actId="1037"/>
        <pc:sldMkLst>
          <pc:docMk/>
          <pc:sldMk cId="2445895467" sldId="256"/>
        </pc:sldMkLst>
        <pc:spChg chg="mod">
          <ac:chgData name="Doohan, Patrick E" userId="63cc5302-4d40-40c1-9c03-9c409d34e94b" providerId="ADAL" clId="{5ED36993-D7B9-46B9-9769-DD6A0191A476}" dt="2025-03-09T14:27:15.714" v="376" actId="1038"/>
          <ac:spMkLst>
            <pc:docMk/>
            <pc:sldMk cId="2445895467" sldId="256"/>
            <ac:spMk id="3" creationId="{AFA9F27D-D72E-3B4E-EF0F-FEEEA2192979}"/>
          </ac:spMkLst>
        </pc:spChg>
        <pc:spChg chg="mod">
          <ac:chgData name="Doohan, Patrick E" userId="63cc5302-4d40-40c1-9c03-9c409d34e94b" providerId="ADAL" clId="{5ED36993-D7B9-46B9-9769-DD6A0191A476}" dt="2025-03-09T14:27:15.714" v="376" actId="1038"/>
          <ac:spMkLst>
            <pc:docMk/>
            <pc:sldMk cId="2445895467" sldId="256"/>
            <ac:spMk id="4" creationId="{E3943450-594A-700C-0853-D150D247D3F3}"/>
          </ac:spMkLst>
        </pc:spChg>
        <pc:spChg chg="mod">
          <ac:chgData name="Doohan, Patrick E" userId="63cc5302-4d40-40c1-9c03-9c409d34e94b" providerId="ADAL" clId="{5ED36993-D7B9-46B9-9769-DD6A0191A476}" dt="2025-03-09T14:52:57.959" v="569" actId="207"/>
          <ac:spMkLst>
            <pc:docMk/>
            <pc:sldMk cId="2445895467" sldId="256"/>
            <ac:spMk id="5" creationId="{6EEBB7AD-A660-EC1A-87F0-D664DBBC792A}"/>
          </ac:spMkLst>
        </pc:spChg>
        <pc:spChg chg="mod">
          <ac:chgData name="Doohan, Patrick E" userId="63cc5302-4d40-40c1-9c03-9c409d34e94b" providerId="ADAL" clId="{5ED36993-D7B9-46B9-9769-DD6A0191A476}" dt="2025-03-09T17:56:59.667" v="2732" actId="1037"/>
          <ac:spMkLst>
            <pc:docMk/>
            <pc:sldMk cId="2445895467" sldId="256"/>
            <ac:spMk id="6" creationId="{53D8E27E-0EFC-B8C6-A7CE-ECE2567D44AD}"/>
          </ac:spMkLst>
        </pc:spChg>
        <pc:spChg chg="mod">
          <ac:chgData name="Doohan, Patrick E" userId="63cc5302-4d40-40c1-9c03-9c409d34e94b" providerId="ADAL" clId="{5ED36993-D7B9-46B9-9769-DD6A0191A476}" dt="2025-03-09T17:56:54.521" v="2730" actId="1038"/>
          <ac:spMkLst>
            <pc:docMk/>
            <pc:sldMk cId="2445895467" sldId="256"/>
            <ac:spMk id="7" creationId="{D2528D42-C68A-E957-1696-83319F6AF038}"/>
          </ac:spMkLst>
        </pc:spChg>
        <pc:spChg chg="mod">
          <ac:chgData name="Doohan, Patrick E" userId="63cc5302-4d40-40c1-9c03-9c409d34e94b" providerId="ADAL" clId="{5ED36993-D7B9-46B9-9769-DD6A0191A476}" dt="2025-03-09T19:27:03.104" v="4549" actId="207"/>
          <ac:spMkLst>
            <pc:docMk/>
            <pc:sldMk cId="2445895467" sldId="256"/>
            <ac:spMk id="8" creationId="{5EFE89B5-DFF6-47E8-A34B-833F90013A38}"/>
          </ac:spMkLst>
        </pc:spChg>
        <pc:spChg chg="mod">
          <ac:chgData name="Doohan, Patrick E" userId="63cc5302-4d40-40c1-9c03-9c409d34e94b" providerId="ADAL" clId="{5ED36993-D7B9-46B9-9769-DD6A0191A476}" dt="2025-03-09T14:27:15.714" v="376" actId="1038"/>
          <ac:spMkLst>
            <pc:docMk/>
            <pc:sldMk cId="2445895467" sldId="256"/>
            <ac:spMk id="18" creationId="{8A3DDE70-9753-E4EF-D35F-6C690E4F449A}"/>
          </ac:spMkLst>
        </pc:spChg>
        <pc:spChg chg="mod">
          <ac:chgData name="Doohan, Patrick E" userId="63cc5302-4d40-40c1-9c03-9c409d34e94b" providerId="ADAL" clId="{5ED36993-D7B9-46B9-9769-DD6A0191A476}" dt="2025-03-09T14:27:15.714" v="376" actId="1038"/>
          <ac:spMkLst>
            <pc:docMk/>
            <pc:sldMk cId="2445895467" sldId="256"/>
            <ac:spMk id="19" creationId="{29A4F27C-2D9A-5137-998A-2BE785EA499B}"/>
          </ac:spMkLst>
        </pc:spChg>
        <pc:spChg chg="mod">
          <ac:chgData name="Doohan, Patrick E" userId="63cc5302-4d40-40c1-9c03-9c409d34e94b" providerId="ADAL" clId="{5ED36993-D7B9-46B9-9769-DD6A0191A476}" dt="2025-03-09T14:27:15.714" v="376" actId="1038"/>
          <ac:spMkLst>
            <pc:docMk/>
            <pc:sldMk cId="2445895467" sldId="256"/>
            <ac:spMk id="20" creationId="{14D97F96-BCF3-5CDF-BF0B-CD49D230C209}"/>
          </ac:spMkLst>
        </pc:spChg>
        <pc:spChg chg="mod">
          <ac:chgData name="Doohan, Patrick E" userId="63cc5302-4d40-40c1-9c03-9c409d34e94b" providerId="ADAL" clId="{5ED36993-D7B9-46B9-9769-DD6A0191A476}" dt="2025-03-09T14:27:15.714" v="376" actId="1038"/>
          <ac:spMkLst>
            <pc:docMk/>
            <pc:sldMk cId="2445895467" sldId="256"/>
            <ac:spMk id="21" creationId="{BB62A93B-30C6-5232-8F7D-69EF71AAEB1A}"/>
          </ac:spMkLst>
        </pc:spChg>
        <pc:spChg chg="add mod">
          <ac:chgData name="Doohan, Patrick E" userId="63cc5302-4d40-40c1-9c03-9c409d34e94b" providerId="ADAL" clId="{5ED36993-D7B9-46B9-9769-DD6A0191A476}" dt="2025-03-09T13:53:04.055" v="71" actId="571"/>
          <ac:spMkLst>
            <pc:docMk/>
            <pc:sldMk cId="2445895467" sldId="256"/>
            <ac:spMk id="23" creationId="{2C2F92A1-AB95-00BF-40D0-51E4822BCCCD}"/>
          </ac:spMkLst>
        </pc:spChg>
        <pc:spChg chg="add mod ord">
          <ac:chgData name="Doohan, Patrick E" userId="63cc5302-4d40-40c1-9c03-9c409d34e94b" providerId="ADAL" clId="{5ED36993-D7B9-46B9-9769-DD6A0191A476}" dt="2025-03-09T19:19:52.544" v="4531" actId="208"/>
          <ac:spMkLst>
            <pc:docMk/>
            <pc:sldMk cId="2445895467" sldId="256"/>
            <ac:spMk id="23" creationId="{7FFF561D-1A37-A2BE-66D3-E8583C6B1F70}"/>
          </ac:spMkLst>
        </pc:spChg>
        <pc:spChg chg="mod">
          <ac:chgData name="Doohan, Patrick E" userId="63cc5302-4d40-40c1-9c03-9c409d34e94b" providerId="ADAL" clId="{5ED36993-D7B9-46B9-9769-DD6A0191A476}" dt="2025-03-09T14:27:15.714" v="376" actId="1038"/>
          <ac:spMkLst>
            <pc:docMk/>
            <pc:sldMk cId="2445895467" sldId="256"/>
            <ac:spMk id="24" creationId="{30A53572-00E9-AB65-B699-98BE02139F9C}"/>
          </ac:spMkLst>
        </pc:spChg>
        <pc:spChg chg="mod">
          <ac:chgData name="Doohan, Patrick E" userId="63cc5302-4d40-40c1-9c03-9c409d34e94b" providerId="ADAL" clId="{5ED36993-D7B9-46B9-9769-DD6A0191A476}" dt="2025-03-09T14:27:15.714" v="376" actId="1038"/>
          <ac:spMkLst>
            <pc:docMk/>
            <pc:sldMk cId="2445895467" sldId="256"/>
            <ac:spMk id="26" creationId="{37FD87C9-23BC-5035-67EA-AEDB99A88112}"/>
          </ac:spMkLst>
        </pc:spChg>
        <pc:spChg chg="mod">
          <ac:chgData name="Doohan, Patrick E" userId="63cc5302-4d40-40c1-9c03-9c409d34e94b" providerId="ADAL" clId="{5ED36993-D7B9-46B9-9769-DD6A0191A476}" dt="2025-03-09T14:27:15.714" v="376" actId="1038"/>
          <ac:spMkLst>
            <pc:docMk/>
            <pc:sldMk cId="2445895467" sldId="256"/>
            <ac:spMk id="27" creationId="{75288C9E-81AA-7B89-FD0C-CA8AC3EB2861}"/>
          </ac:spMkLst>
        </pc:spChg>
        <pc:spChg chg="add mod ord">
          <ac:chgData name="Doohan, Patrick E" userId="63cc5302-4d40-40c1-9c03-9c409d34e94b" providerId="ADAL" clId="{5ED36993-D7B9-46B9-9769-DD6A0191A476}" dt="2025-03-09T19:06:58.049" v="4089" actId="1037"/>
          <ac:spMkLst>
            <pc:docMk/>
            <pc:sldMk cId="2445895467" sldId="256"/>
            <ac:spMk id="30" creationId="{7605AC0D-19F5-76C6-289A-C390AFAAAD78}"/>
          </ac:spMkLst>
        </pc:spChg>
        <pc:spChg chg="add del">
          <ac:chgData name="Doohan, Patrick E" userId="63cc5302-4d40-40c1-9c03-9c409d34e94b" providerId="ADAL" clId="{5ED36993-D7B9-46B9-9769-DD6A0191A476}" dt="2025-03-09T15:11:47.619" v="680" actId="478"/>
          <ac:spMkLst>
            <pc:docMk/>
            <pc:sldMk cId="2445895467" sldId="256"/>
            <ac:spMk id="30" creationId="{90A468EA-D4A9-6B77-C41C-323F936B9A67}"/>
          </ac:spMkLst>
        </pc:spChg>
        <pc:spChg chg="mod">
          <ac:chgData name="Doohan, Patrick E" userId="63cc5302-4d40-40c1-9c03-9c409d34e94b" providerId="ADAL" clId="{5ED36993-D7B9-46B9-9769-DD6A0191A476}" dt="2025-03-09T14:27:15.714" v="376" actId="1038"/>
          <ac:spMkLst>
            <pc:docMk/>
            <pc:sldMk cId="2445895467" sldId="256"/>
            <ac:spMk id="32" creationId="{AB903136-0D23-C876-CAF2-06C304A548C5}"/>
          </ac:spMkLst>
        </pc:spChg>
        <pc:spChg chg="mod">
          <ac:chgData name="Doohan, Patrick E" userId="63cc5302-4d40-40c1-9c03-9c409d34e94b" providerId="ADAL" clId="{5ED36993-D7B9-46B9-9769-DD6A0191A476}" dt="2025-03-09T14:27:15.714" v="376" actId="1038"/>
          <ac:spMkLst>
            <pc:docMk/>
            <pc:sldMk cId="2445895467" sldId="256"/>
            <ac:spMk id="33" creationId="{DD478ADE-4CDE-0837-05A9-6B8AF6655D74}"/>
          </ac:spMkLst>
        </pc:spChg>
        <pc:spChg chg="mod">
          <ac:chgData name="Doohan, Patrick E" userId="63cc5302-4d40-40c1-9c03-9c409d34e94b" providerId="ADAL" clId="{5ED36993-D7B9-46B9-9769-DD6A0191A476}" dt="2025-03-09T14:27:15.714" v="376" actId="1038"/>
          <ac:spMkLst>
            <pc:docMk/>
            <pc:sldMk cId="2445895467" sldId="256"/>
            <ac:spMk id="34" creationId="{A0380168-B737-E759-6D3D-9B40E0536B05}"/>
          </ac:spMkLst>
        </pc:spChg>
        <pc:spChg chg="mod">
          <ac:chgData name="Doohan, Patrick E" userId="63cc5302-4d40-40c1-9c03-9c409d34e94b" providerId="ADAL" clId="{5ED36993-D7B9-46B9-9769-DD6A0191A476}" dt="2025-03-09T14:27:15.714" v="376" actId="1038"/>
          <ac:spMkLst>
            <pc:docMk/>
            <pc:sldMk cId="2445895467" sldId="256"/>
            <ac:spMk id="35" creationId="{7FA434D0-CEC8-25A8-E5A1-8A2F0A306937}"/>
          </ac:spMkLst>
        </pc:spChg>
        <pc:spChg chg="add mod">
          <ac:chgData name="Doohan, Patrick E" userId="63cc5302-4d40-40c1-9c03-9c409d34e94b" providerId="ADAL" clId="{5ED36993-D7B9-46B9-9769-DD6A0191A476}" dt="2025-03-09T13:53:04.055" v="71" actId="571"/>
          <ac:spMkLst>
            <pc:docMk/>
            <pc:sldMk cId="2445895467" sldId="256"/>
            <ac:spMk id="36" creationId="{68C4A9BA-16C3-B517-DC5E-46458735B094}"/>
          </ac:spMkLst>
        </pc:spChg>
        <pc:spChg chg="add mod">
          <ac:chgData name="Doohan, Patrick E" userId="63cc5302-4d40-40c1-9c03-9c409d34e94b" providerId="ADAL" clId="{5ED36993-D7B9-46B9-9769-DD6A0191A476}" dt="2025-03-09T19:05:53.229" v="3899" actId="1037"/>
          <ac:spMkLst>
            <pc:docMk/>
            <pc:sldMk cId="2445895467" sldId="256"/>
            <ac:spMk id="36" creationId="{C655722F-BC14-7572-0CC7-2471A2FF1CFE}"/>
          </ac:spMkLst>
        </pc:spChg>
        <pc:spChg chg="mod">
          <ac:chgData name="Doohan, Patrick E" userId="63cc5302-4d40-40c1-9c03-9c409d34e94b" providerId="ADAL" clId="{5ED36993-D7B9-46B9-9769-DD6A0191A476}" dt="2025-03-09T14:35:54.708" v="459" actId="115"/>
          <ac:spMkLst>
            <pc:docMk/>
            <pc:sldMk cId="2445895467" sldId="256"/>
            <ac:spMk id="37" creationId="{6EFEA005-CDB0-74F8-1D3D-6742D2504FCE}"/>
          </ac:spMkLst>
        </pc:spChg>
        <pc:spChg chg="mod">
          <ac:chgData name="Doohan, Patrick E" userId="63cc5302-4d40-40c1-9c03-9c409d34e94b" providerId="ADAL" clId="{5ED36993-D7B9-46B9-9769-DD6A0191A476}" dt="2025-03-09T14:27:15.714" v="376" actId="1038"/>
          <ac:spMkLst>
            <pc:docMk/>
            <pc:sldMk cId="2445895467" sldId="256"/>
            <ac:spMk id="38" creationId="{5C2AB44F-3594-F2BD-247C-C2839F25EDAF}"/>
          </ac:spMkLst>
        </pc:spChg>
        <pc:spChg chg="add mod">
          <ac:chgData name="Doohan, Patrick E" userId="63cc5302-4d40-40c1-9c03-9c409d34e94b" providerId="ADAL" clId="{5ED36993-D7B9-46B9-9769-DD6A0191A476}" dt="2025-03-09T13:53:04.055" v="71" actId="571"/>
          <ac:spMkLst>
            <pc:docMk/>
            <pc:sldMk cId="2445895467" sldId="256"/>
            <ac:spMk id="39" creationId="{8CFDC296-B6BA-0DCA-2143-E0A85E356B73}"/>
          </ac:spMkLst>
        </pc:spChg>
        <pc:spChg chg="add mod">
          <ac:chgData name="Doohan, Patrick E" userId="63cc5302-4d40-40c1-9c03-9c409d34e94b" providerId="ADAL" clId="{5ED36993-D7B9-46B9-9769-DD6A0191A476}" dt="2025-03-09T15:05:56.736" v="662" actId="571"/>
          <ac:spMkLst>
            <pc:docMk/>
            <pc:sldMk cId="2445895467" sldId="256"/>
            <ac:spMk id="39" creationId="{B9BFD20E-80FB-651A-B7B0-267418BC8ACF}"/>
          </ac:spMkLst>
        </pc:spChg>
        <pc:spChg chg="add mod topLvl">
          <ac:chgData name="Doohan, Patrick E" userId="63cc5302-4d40-40c1-9c03-9c409d34e94b" providerId="ADAL" clId="{5ED36993-D7B9-46B9-9769-DD6A0191A476}" dt="2025-03-09T18:23:32.320" v="3231" actId="208"/>
          <ac:spMkLst>
            <pc:docMk/>
            <pc:sldMk cId="2445895467" sldId="256"/>
            <ac:spMk id="39" creationId="{E073034E-18A0-B64C-3250-A7F27309D41E}"/>
          </ac:spMkLst>
        </pc:spChg>
        <pc:spChg chg="mod">
          <ac:chgData name="Doohan, Patrick E" userId="63cc5302-4d40-40c1-9c03-9c409d34e94b" providerId="ADAL" clId="{5ED36993-D7B9-46B9-9769-DD6A0191A476}" dt="2025-03-09T14:27:15.714" v="376" actId="1038"/>
          <ac:spMkLst>
            <pc:docMk/>
            <pc:sldMk cId="2445895467" sldId="256"/>
            <ac:spMk id="40" creationId="{1E408D13-A12D-1306-58E4-E965A5B1B6C5}"/>
          </ac:spMkLst>
        </pc:spChg>
        <pc:spChg chg="mod">
          <ac:chgData name="Doohan, Patrick E" userId="63cc5302-4d40-40c1-9c03-9c409d34e94b" providerId="ADAL" clId="{5ED36993-D7B9-46B9-9769-DD6A0191A476}" dt="2025-03-09T14:27:15.714" v="376" actId="1038"/>
          <ac:spMkLst>
            <pc:docMk/>
            <pc:sldMk cId="2445895467" sldId="256"/>
            <ac:spMk id="44" creationId="{30DA4D0D-ABFD-87D7-9E09-3034190AFEEB}"/>
          </ac:spMkLst>
        </pc:spChg>
        <pc:spChg chg="mod">
          <ac:chgData name="Doohan, Patrick E" userId="63cc5302-4d40-40c1-9c03-9c409d34e94b" providerId="ADAL" clId="{5ED36993-D7B9-46B9-9769-DD6A0191A476}" dt="2025-03-09T14:27:15.714" v="376" actId="1038"/>
          <ac:spMkLst>
            <pc:docMk/>
            <pc:sldMk cId="2445895467" sldId="256"/>
            <ac:spMk id="45" creationId="{AAE4B147-D2E0-8DE2-2BCD-C8CE50EF6C1F}"/>
          </ac:spMkLst>
        </pc:spChg>
        <pc:spChg chg="mod">
          <ac:chgData name="Doohan, Patrick E" userId="63cc5302-4d40-40c1-9c03-9c409d34e94b" providerId="ADAL" clId="{5ED36993-D7B9-46B9-9769-DD6A0191A476}" dt="2025-03-09T14:27:15.714" v="376" actId="1038"/>
          <ac:spMkLst>
            <pc:docMk/>
            <pc:sldMk cId="2445895467" sldId="256"/>
            <ac:spMk id="46" creationId="{EFC868C8-D18F-A5B3-FE68-B0AB471B0AAD}"/>
          </ac:spMkLst>
        </pc:spChg>
        <pc:spChg chg="mod">
          <ac:chgData name="Doohan, Patrick E" userId="63cc5302-4d40-40c1-9c03-9c409d34e94b" providerId="ADAL" clId="{5ED36993-D7B9-46B9-9769-DD6A0191A476}" dt="2025-03-09T14:27:15.714" v="376" actId="1038"/>
          <ac:spMkLst>
            <pc:docMk/>
            <pc:sldMk cId="2445895467" sldId="256"/>
            <ac:spMk id="69" creationId="{60B8E1B0-1327-E591-52BB-28BFFCA26683}"/>
          </ac:spMkLst>
        </pc:spChg>
        <pc:spChg chg="mod">
          <ac:chgData name="Doohan, Patrick E" userId="63cc5302-4d40-40c1-9c03-9c409d34e94b" providerId="ADAL" clId="{5ED36993-D7B9-46B9-9769-DD6A0191A476}" dt="2025-03-09T14:27:15.714" v="376" actId="1038"/>
          <ac:spMkLst>
            <pc:docMk/>
            <pc:sldMk cId="2445895467" sldId="256"/>
            <ac:spMk id="77" creationId="{BE25D08F-7956-3BCE-D608-4B73BF83F5C9}"/>
          </ac:spMkLst>
        </pc:spChg>
        <pc:spChg chg="mod">
          <ac:chgData name="Doohan, Patrick E" userId="63cc5302-4d40-40c1-9c03-9c409d34e94b" providerId="ADAL" clId="{5ED36993-D7B9-46B9-9769-DD6A0191A476}" dt="2025-03-09T14:27:15.714" v="376" actId="1038"/>
          <ac:spMkLst>
            <pc:docMk/>
            <pc:sldMk cId="2445895467" sldId="256"/>
            <ac:spMk id="78" creationId="{7288585A-7B5D-D2D6-02B0-987A22D32EAE}"/>
          </ac:spMkLst>
        </pc:spChg>
        <pc:spChg chg="mod">
          <ac:chgData name="Doohan, Patrick E" userId="63cc5302-4d40-40c1-9c03-9c409d34e94b" providerId="ADAL" clId="{5ED36993-D7B9-46B9-9769-DD6A0191A476}" dt="2025-03-09T14:27:15.714" v="376" actId="1038"/>
          <ac:spMkLst>
            <pc:docMk/>
            <pc:sldMk cId="2445895467" sldId="256"/>
            <ac:spMk id="88" creationId="{E8A1F43E-95FF-6BF6-4AF2-21E02AF520F3}"/>
          </ac:spMkLst>
        </pc:spChg>
        <pc:spChg chg="mod">
          <ac:chgData name="Doohan, Patrick E" userId="63cc5302-4d40-40c1-9c03-9c409d34e94b" providerId="ADAL" clId="{5ED36993-D7B9-46B9-9769-DD6A0191A476}" dt="2025-03-09T14:27:15.714" v="376" actId="1038"/>
          <ac:spMkLst>
            <pc:docMk/>
            <pc:sldMk cId="2445895467" sldId="256"/>
            <ac:spMk id="90" creationId="{26C1A135-D0E3-2B48-8ECA-68AA6AB90A94}"/>
          </ac:spMkLst>
        </pc:spChg>
        <pc:spChg chg="mod">
          <ac:chgData name="Doohan, Patrick E" userId="63cc5302-4d40-40c1-9c03-9c409d34e94b" providerId="ADAL" clId="{5ED36993-D7B9-46B9-9769-DD6A0191A476}" dt="2025-03-09T14:27:15.714" v="376" actId="1038"/>
          <ac:spMkLst>
            <pc:docMk/>
            <pc:sldMk cId="2445895467" sldId="256"/>
            <ac:spMk id="92" creationId="{A889021A-29A0-45E4-36E7-D01E4B049174}"/>
          </ac:spMkLst>
        </pc:spChg>
        <pc:spChg chg="mod">
          <ac:chgData name="Doohan, Patrick E" userId="63cc5302-4d40-40c1-9c03-9c409d34e94b" providerId="ADAL" clId="{5ED36993-D7B9-46B9-9769-DD6A0191A476}" dt="2025-03-09T14:27:15.714" v="376" actId="1038"/>
          <ac:spMkLst>
            <pc:docMk/>
            <pc:sldMk cId="2445895467" sldId="256"/>
            <ac:spMk id="94" creationId="{0974AE82-B090-918A-DB60-0C2900C62A64}"/>
          </ac:spMkLst>
        </pc:spChg>
        <pc:spChg chg="mod">
          <ac:chgData name="Doohan, Patrick E" userId="63cc5302-4d40-40c1-9c03-9c409d34e94b" providerId="ADAL" clId="{5ED36993-D7B9-46B9-9769-DD6A0191A476}" dt="2025-03-09T14:27:15.714" v="376" actId="1038"/>
          <ac:spMkLst>
            <pc:docMk/>
            <pc:sldMk cId="2445895467" sldId="256"/>
            <ac:spMk id="96" creationId="{51292A53-D2B0-0F85-75FC-B07A6ADD219C}"/>
          </ac:spMkLst>
        </pc:spChg>
        <pc:spChg chg="mod">
          <ac:chgData name="Doohan, Patrick E" userId="63cc5302-4d40-40c1-9c03-9c409d34e94b" providerId="ADAL" clId="{5ED36993-D7B9-46B9-9769-DD6A0191A476}" dt="2025-03-09T14:27:15.714" v="376" actId="1038"/>
          <ac:spMkLst>
            <pc:docMk/>
            <pc:sldMk cId="2445895467" sldId="256"/>
            <ac:spMk id="97" creationId="{977A0BE0-7CA1-A31B-53B7-5B24DB5B4924}"/>
          </ac:spMkLst>
        </pc:spChg>
        <pc:spChg chg="mod">
          <ac:chgData name="Doohan, Patrick E" userId="63cc5302-4d40-40c1-9c03-9c409d34e94b" providerId="ADAL" clId="{5ED36993-D7B9-46B9-9769-DD6A0191A476}" dt="2025-03-09T14:27:15.714" v="376" actId="1038"/>
          <ac:spMkLst>
            <pc:docMk/>
            <pc:sldMk cId="2445895467" sldId="256"/>
            <ac:spMk id="123" creationId="{F7D0CD29-20A5-D293-20B6-2B2375C29574}"/>
          </ac:spMkLst>
        </pc:spChg>
        <pc:spChg chg="mod">
          <ac:chgData name="Doohan, Patrick E" userId="63cc5302-4d40-40c1-9c03-9c409d34e94b" providerId="ADAL" clId="{5ED36993-D7B9-46B9-9769-DD6A0191A476}" dt="2025-03-09T14:27:15.714" v="376" actId="1038"/>
          <ac:spMkLst>
            <pc:docMk/>
            <pc:sldMk cId="2445895467" sldId="256"/>
            <ac:spMk id="134" creationId="{C64E5A8A-F31D-81A7-082A-BE478578D810}"/>
          </ac:spMkLst>
        </pc:spChg>
        <pc:spChg chg="mod">
          <ac:chgData name="Doohan, Patrick E" userId="63cc5302-4d40-40c1-9c03-9c409d34e94b" providerId="ADAL" clId="{5ED36993-D7B9-46B9-9769-DD6A0191A476}" dt="2025-03-09T14:27:15.714" v="376" actId="1038"/>
          <ac:spMkLst>
            <pc:docMk/>
            <pc:sldMk cId="2445895467" sldId="256"/>
            <ac:spMk id="136" creationId="{178752D9-E540-1A78-BB4D-917635794A04}"/>
          </ac:spMkLst>
        </pc:spChg>
        <pc:spChg chg="mod">
          <ac:chgData name="Doohan, Patrick E" userId="63cc5302-4d40-40c1-9c03-9c409d34e94b" providerId="ADAL" clId="{5ED36993-D7B9-46B9-9769-DD6A0191A476}" dt="2025-03-09T14:27:15.714" v="376" actId="1038"/>
          <ac:spMkLst>
            <pc:docMk/>
            <pc:sldMk cId="2445895467" sldId="256"/>
            <ac:spMk id="138" creationId="{66854A0D-43CE-CBC3-2E9E-694585C7F16D}"/>
          </ac:spMkLst>
        </pc:spChg>
        <pc:spChg chg="mod">
          <ac:chgData name="Doohan, Patrick E" userId="63cc5302-4d40-40c1-9c03-9c409d34e94b" providerId="ADAL" clId="{5ED36993-D7B9-46B9-9769-DD6A0191A476}" dt="2025-03-09T14:27:15.714" v="376" actId="1038"/>
          <ac:spMkLst>
            <pc:docMk/>
            <pc:sldMk cId="2445895467" sldId="256"/>
            <ac:spMk id="146" creationId="{C528D4CD-1A0F-EF7F-EE2C-7A08F4B2B4C2}"/>
          </ac:spMkLst>
        </pc:spChg>
        <pc:spChg chg="mod">
          <ac:chgData name="Doohan, Patrick E" userId="63cc5302-4d40-40c1-9c03-9c409d34e94b" providerId="ADAL" clId="{5ED36993-D7B9-46B9-9769-DD6A0191A476}" dt="2025-03-09T14:27:15.714" v="376" actId="1038"/>
          <ac:spMkLst>
            <pc:docMk/>
            <pc:sldMk cId="2445895467" sldId="256"/>
            <ac:spMk id="147" creationId="{0F633D07-FF4D-B39F-DFC6-B12DB3265657}"/>
          </ac:spMkLst>
        </pc:spChg>
        <pc:spChg chg="mod">
          <ac:chgData name="Doohan, Patrick E" userId="63cc5302-4d40-40c1-9c03-9c409d34e94b" providerId="ADAL" clId="{5ED36993-D7B9-46B9-9769-DD6A0191A476}" dt="2025-03-09T17:17:24.474" v="2233" actId="6549"/>
          <ac:spMkLst>
            <pc:docMk/>
            <pc:sldMk cId="2445895467" sldId="256"/>
            <ac:spMk id="170" creationId="{1A3E123A-756A-12A8-C8C6-D2BB6D646898}"/>
          </ac:spMkLst>
        </pc:spChg>
        <pc:spChg chg="mod">
          <ac:chgData name="Doohan, Patrick E" userId="63cc5302-4d40-40c1-9c03-9c409d34e94b" providerId="ADAL" clId="{5ED36993-D7B9-46B9-9769-DD6A0191A476}" dt="2025-03-09T17:17:21.651" v="2231"/>
          <ac:spMkLst>
            <pc:docMk/>
            <pc:sldMk cId="2445895467" sldId="256"/>
            <ac:spMk id="173" creationId="{C002C27D-E1EB-A1C9-8F59-83F96A08B025}"/>
          </ac:spMkLst>
        </pc:spChg>
        <pc:spChg chg="mod ord topLvl">
          <ac:chgData name="Doohan, Patrick E" userId="63cc5302-4d40-40c1-9c03-9c409d34e94b" providerId="ADAL" clId="{5ED36993-D7B9-46B9-9769-DD6A0191A476}" dt="2025-03-09T18:39:30.727" v="3240" actId="207"/>
          <ac:spMkLst>
            <pc:docMk/>
            <pc:sldMk cId="2445895467" sldId="256"/>
            <ac:spMk id="175" creationId="{7D6A76FB-4809-229A-D2CA-F5C52D0E2899}"/>
          </ac:spMkLst>
        </pc:spChg>
        <pc:spChg chg="mod topLvl">
          <ac:chgData name="Doohan, Patrick E" userId="63cc5302-4d40-40c1-9c03-9c409d34e94b" providerId="ADAL" clId="{5ED36993-D7B9-46B9-9769-DD6A0191A476}" dt="2025-03-09T18:31:16.695" v="3237" actId="208"/>
          <ac:spMkLst>
            <pc:docMk/>
            <pc:sldMk cId="2445895467" sldId="256"/>
            <ac:spMk id="176" creationId="{42AECF3F-8646-DF0A-ECFE-20C90495796A}"/>
          </ac:spMkLst>
        </pc:spChg>
        <pc:spChg chg="add mod">
          <ac:chgData name="Doohan, Patrick E" userId="63cc5302-4d40-40c1-9c03-9c409d34e94b" providerId="ADAL" clId="{5ED36993-D7B9-46B9-9769-DD6A0191A476}" dt="2025-03-09T20:47:33.730" v="8675" actId="1076"/>
          <ac:spMkLst>
            <pc:docMk/>
            <pc:sldMk cId="2445895467" sldId="256"/>
            <ac:spMk id="182" creationId="{292C1B5C-396A-0A47-F90D-FDC2AE8AD31F}"/>
          </ac:spMkLst>
        </pc:spChg>
        <pc:spChg chg="add del mod ord">
          <ac:chgData name="Doohan, Patrick E" userId="63cc5302-4d40-40c1-9c03-9c409d34e94b" providerId="ADAL" clId="{5ED36993-D7B9-46B9-9769-DD6A0191A476}" dt="2025-03-09T17:41:38.172" v="2417" actId="478"/>
          <ac:spMkLst>
            <pc:docMk/>
            <pc:sldMk cId="2445895467" sldId="256"/>
            <ac:spMk id="182" creationId="{F4CBB0BD-F7F4-9156-08AA-6ABD5812C3A7}"/>
          </ac:spMkLst>
        </pc:spChg>
        <pc:spChg chg="add del mod">
          <ac:chgData name="Doohan, Patrick E" userId="63cc5302-4d40-40c1-9c03-9c409d34e94b" providerId="ADAL" clId="{5ED36993-D7B9-46B9-9769-DD6A0191A476}" dt="2025-03-09T17:43:43.365" v="2556" actId="478"/>
          <ac:spMkLst>
            <pc:docMk/>
            <pc:sldMk cId="2445895467" sldId="256"/>
            <ac:spMk id="183" creationId="{21843139-06A8-1044-B453-9C8ED15B68E9}"/>
          </ac:spMkLst>
        </pc:spChg>
        <pc:spChg chg="add mod ord">
          <ac:chgData name="Doohan, Patrick E" userId="63cc5302-4d40-40c1-9c03-9c409d34e94b" providerId="ADAL" clId="{5ED36993-D7B9-46B9-9769-DD6A0191A476}" dt="2025-03-09T20:53:35.497" v="9286" actId="1076"/>
          <ac:spMkLst>
            <pc:docMk/>
            <pc:sldMk cId="2445895467" sldId="256"/>
            <ac:spMk id="183" creationId="{DE5D4049-26F3-45D5-F467-B1EFB80CB05C}"/>
          </ac:spMkLst>
        </pc:spChg>
        <pc:spChg chg="add mod">
          <ac:chgData name="Doohan, Patrick E" userId="63cc5302-4d40-40c1-9c03-9c409d34e94b" providerId="ADAL" clId="{5ED36993-D7B9-46B9-9769-DD6A0191A476}" dt="2025-03-09T20:04:54.180" v="6229" actId="1036"/>
          <ac:spMkLst>
            <pc:docMk/>
            <pc:sldMk cId="2445895467" sldId="256"/>
            <ac:spMk id="185" creationId="{EA5C49B6-1141-FD28-694C-36C5545602CA}"/>
          </ac:spMkLst>
        </pc:spChg>
        <pc:spChg chg="add mod">
          <ac:chgData name="Doohan, Patrick E" userId="63cc5302-4d40-40c1-9c03-9c409d34e94b" providerId="ADAL" clId="{5ED36993-D7B9-46B9-9769-DD6A0191A476}" dt="2025-03-09T20:43:43.664" v="8419" actId="1037"/>
          <ac:spMkLst>
            <pc:docMk/>
            <pc:sldMk cId="2445895467" sldId="256"/>
            <ac:spMk id="195" creationId="{C47CFF73-4176-B3C1-097C-CA1920D97315}"/>
          </ac:spMkLst>
        </pc:spChg>
        <pc:spChg chg="add mod">
          <ac:chgData name="Doohan, Patrick E" userId="63cc5302-4d40-40c1-9c03-9c409d34e94b" providerId="ADAL" clId="{5ED36993-D7B9-46B9-9769-DD6A0191A476}" dt="2025-03-09T19:14:47.471" v="4527" actId="20577"/>
          <ac:spMkLst>
            <pc:docMk/>
            <pc:sldMk cId="2445895467" sldId="256"/>
            <ac:spMk id="198" creationId="{7A54BC95-7C38-300C-4E22-8309D38E0A7E}"/>
          </ac:spMkLst>
        </pc:spChg>
        <pc:spChg chg="add del mod ord">
          <ac:chgData name="Doohan, Patrick E" userId="63cc5302-4d40-40c1-9c03-9c409d34e94b" providerId="ADAL" clId="{5ED36993-D7B9-46B9-9769-DD6A0191A476}" dt="2025-03-09T19:35:02.954" v="4559" actId="478"/>
          <ac:spMkLst>
            <pc:docMk/>
            <pc:sldMk cId="2445895467" sldId="256"/>
            <ac:spMk id="214" creationId="{49806A1E-5A78-16DD-1A7B-09827DF2A27F}"/>
          </ac:spMkLst>
        </pc:spChg>
        <pc:spChg chg="add mod ord">
          <ac:chgData name="Doohan, Patrick E" userId="63cc5302-4d40-40c1-9c03-9c409d34e94b" providerId="ADAL" clId="{5ED36993-D7B9-46B9-9769-DD6A0191A476}" dt="2025-03-09T19:39:14.999" v="4922" actId="1036"/>
          <ac:spMkLst>
            <pc:docMk/>
            <pc:sldMk cId="2445895467" sldId="256"/>
            <ac:spMk id="215" creationId="{690B74C1-D206-F57F-FDBD-30BF4F90B273}"/>
          </ac:spMkLst>
        </pc:spChg>
        <pc:spChg chg="add mod">
          <ac:chgData name="Doohan, Patrick E" userId="63cc5302-4d40-40c1-9c03-9c409d34e94b" providerId="ADAL" clId="{5ED36993-D7B9-46B9-9769-DD6A0191A476}" dt="2025-03-09T19:39:19.268" v="4925" actId="1035"/>
          <ac:spMkLst>
            <pc:docMk/>
            <pc:sldMk cId="2445895467" sldId="256"/>
            <ac:spMk id="216" creationId="{77F35C6D-B028-1EC5-A2C3-57A9758CF959}"/>
          </ac:spMkLst>
        </pc:spChg>
        <pc:spChg chg="add mod">
          <ac:chgData name="Doohan, Patrick E" userId="63cc5302-4d40-40c1-9c03-9c409d34e94b" providerId="ADAL" clId="{5ED36993-D7B9-46B9-9769-DD6A0191A476}" dt="2025-03-09T19:39:41.632" v="4967" actId="20577"/>
          <ac:spMkLst>
            <pc:docMk/>
            <pc:sldMk cId="2445895467" sldId="256"/>
            <ac:spMk id="217" creationId="{EE309918-B649-33F9-8890-09E3C8D80C79}"/>
          </ac:spMkLst>
        </pc:spChg>
        <pc:spChg chg="add del mod">
          <ac:chgData name="Doohan, Patrick E" userId="63cc5302-4d40-40c1-9c03-9c409d34e94b" providerId="ADAL" clId="{5ED36993-D7B9-46B9-9769-DD6A0191A476}" dt="2025-03-09T20:12:06.735" v="6859" actId="478"/>
          <ac:spMkLst>
            <pc:docMk/>
            <pc:sldMk cId="2445895467" sldId="256"/>
            <ac:spMk id="242" creationId="{173D782B-F8A1-3D93-92AC-7AC487AF26E8}"/>
          </ac:spMkLst>
        </pc:spChg>
        <pc:spChg chg="add mod">
          <ac:chgData name="Doohan, Patrick E" userId="63cc5302-4d40-40c1-9c03-9c409d34e94b" providerId="ADAL" clId="{5ED36993-D7B9-46B9-9769-DD6A0191A476}" dt="2025-03-09T20:07:52.951" v="6605" actId="1035"/>
          <ac:spMkLst>
            <pc:docMk/>
            <pc:sldMk cId="2445895467" sldId="256"/>
            <ac:spMk id="244" creationId="{FCC0785F-7447-1F18-D550-7F92E3EA1D3E}"/>
          </ac:spMkLst>
        </pc:spChg>
        <pc:spChg chg="add mod">
          <ac:chgData name="Doohan, Patrick E" userId="63cc5302-4d40-40c1-9c03-9c409d34e94b" providerId="ADAL" clId="{5ED36993-D7B9-46B9-9769-DD6A0191A476}" dt="2025-03-09T20:05:36.172" v="6308" actId="1037"/>
          <ac:spMkLst>
            <pc:docMk/>
            <pc:sldMk cId="2445895467" sldId="256"/>
            <ac:spMk id="261" creationId="{526A1EA9-7342-F868-9BBB-462D34972040}"/>
          </ac:spMkLst>
        </pc:spChg>
        <pc:spChg chg="add mod">
          <ac:chgData name="Doohan, Patrick E" userId="63cc5302-4d40-40c1-9c03-9c409d34e94b" providerId="ADAL" clId="{5ED36993-D7B9-46B9-9769-DD6A0191A476}" dt="2025-03-09T20:05:36.172" v="6308" actId="1037"/>
          <ac:spMkLst>
            <pc:docMk/>
            <pc:sldMk cId="2445895467" sldId="256"/>
            <ac:spMk id="263" creationId="{FDDBBBDC-B427-2069-80D6-150C2293119C}"/>
          </ac:spMkLst>
        </pc:spChg>
        <pc:spChg chg="add mod">
          <ac:chgData name="Doohan, Patrick E" userId="63cc5302-4d40-40c1-9c03-9c409d34e94b" providerId="ADAL" clId="{5ED36993-D7B9-46B9-9769-DD6A0191A476}" dt="2025-03-09T20:05:36.172" v="6308" actId="1037"/>
          <ac:spMkLst>
            <pc:docMk/>
            <pc:sldMk cId="2445895467" sldId="256"/>
            <ac:spMk id="264" creationId="{CC656F3A-7E69-380F-1FDC-F41EC1742800}"/>
          </ac:spMkLst>
        </pc:spChg>
        <pc:spChg chg="add mod">
          <ac:chgData name="Doohan, Patrick E" userId="63cc5302-4d40-40c1-9c03-9c409d34e94b" providerId="ADAL" clId="{5ED36993-D7B9-46B9-9769-DD6A0191A476}" dt="2025-03-09T20:05:36.172" v="6308" actId="1037"/>
          <ac:spMkLst>
            <pc:docMk/>
            <pc:sldMk cId="2445895467" sldId="256"/>
            <ac:spMk id="269" creationId="{8A7AFE31-6A98-3479-C60C-F3DA8FC4E6FD}"/>
          </ac:spMkLst>
        </pc:spChg>
        <pc:spChg chg="add mod">
          <ac:chgData name="Doohan, Patrick E" userId="63cc5302-4d40-40c1-9c03-9c409d34e94b" providerId="ADAL" clId="{5ED36993-D7B9-46B9-9769-DD6A0191A476}" dt="2025-03-09T20:03:48.805" v="6196" actId="1037"/>
          <ac:spMkLst>
            <pc:docMk/>
            <pc:sldMk cId="2445895467" sldId="256"/>
            <ac:spMk id="277" creationId="{9B645DF7-4152-F962-5B34-E8FB547904DE}"/>
          </ac:spMkLst>
        </pc:spChg>
        <pc:spChg chg="add mod">
          <ac:chgData name="Doohan, Patrick E" userId="63cc5302-4d40-40c1-9c03-9c409d34e94b" providerId="ADAL" clId="{5ED36993-D7B9-46B9-9769-DD6A0191A476}" dt="2025-03-09T20:03:48.805" v="6196" actId="1037"/>
          <ac:spMkLst>
            <pc:docMk/>
            <pc:sldMk cId="2445895467" sldId="256"/>
            <ac:spMk id="278" creationId="{BCF0B655-0103-ACF8-5D23-D88354140407}"/>
          </ac:spMkLst>
        </pc:spChg>
        <pc:spChg chg="add mod">
          <ac:chgData name="Doohan, Patrick E" userId="63cc5302-4d40-40c1-9c03-9c409d34e94b" providerId="ADAL" clId="{5ED36993-D7B9-46B9-9769-DD6A0191A476}" dt="2025-03-09T20:03:48.805" v="6196" actId="1037"/>
          <ac:spMkLst>
            <pc:docMk/>
            <pc:sldMk cId="2445895467" sldId="256"/>
            <ac:spMk id="279" creationId="{01D867A2-7D63-4891-F132-E1B484B5C24F}"/>
          </ac:spMkLst>
        </pc:spChg>
        <pc:spChg chg="add mod">
          <ac:chgData name="Doohan, Patrick E" userId="63cc5302-4d40-40c1-9c03-9c409d34e94b" providerId="ADAL" clId="{5ED36993-D7B9-46B9-9769-DD6A0191A476}" dt="2025-03-09T20:03:48.805" v="6196" actId="1037"/>
          <ac:spMkLst>
            <pc:docMk/>
            <pc:sldMk cId="2445895467" sldId="256"/>
            <ac:spMk id="280" creationId="{5E507776-ACDC-D639-E4F1-DF107A561880}"/>
          </ac:spMkLst>
        </pc:spChg>
        <pc:spChg chg="add mod ord">
          <ac:chgData name="Doohan, Patrick E" userId="63cc5302-4d40-40c1-9c03-9c409d34e94b" providerId="ADAL" clId="{5ED36993-D7B9-46B9-9769-DD6A0191A476}" dt="2025-03-09T20:03:33.083" v="6181" actId="1036"/>
          <ac:spMkLst>
            <pc:docMk/>
            <pc:sldMk cId="2445895467" sldId="256"/>
            <ac:spMk id="283" creationId="{CCFF2CE7-C844-0059-7B54-F3CF6A271C8E}"/>
          </ac:spMkLst>
        </pc:spChg>
        <pc:spChg chg="add mod">
          <ac:chgData name="Doohan, Patrick E" userId="63cc5302-4d40-40c1-9c03-9c409d34e94b" providerId="ADAL" clId="{5ED36993-D7B9-46B9-9769-DD6A0191A476}" dt="2025-03-09T19:09:41.009" v="4136" actId="1036"/>
          <ac:spMkLst>
            <pc:docMk/>
            <pc:sldMk cId="2445895467" sldId="256"/>
            <ac:spMk id="293" creationId="{3B8F40B7-8A01-55E9-0E37-C048696A009D}"/>
          </ac:spMkLst>
        </pc:spChg>
        <pc:spChg chg="add mod ord">
          <ac:chgData name="Doohan, Patrick E" userId="63cc5302-4d40-40c1-9c03-9c409d34e94b" providerId="ADAL" clId="{5ED36993-D7B9-46B9-9769-DD6A0191A476}" dt="2025-03-09T19:06:58.049" v="4089" actId="1037"/>
          <ac:spMkLst>
            <pc:docMk/>
            <pc:sldMk cId="2445895467" sldId="256"/>
            <ac:spMk id="295" creationId="{8AF5FC80-F087-8ADE-9C18-7AD473471867}"/>
          </ac:spMkLst>
        </pc:spChg>
        <pc:spChg chg="mod">
          <ac:chgData name="Doohan, Patrick E" userId="63cc5302-4d40-40c1-9c03-9c409d34e94b" providerId="ADAL" clId="{5ED36993-D7B9-46B9-9769-DD6A0191A476}" dt="2025-03-09T18:39:45.052" v="3241"/>
          <ac:spMkLst>
            <pc:docMk/>
            <pc:sldMk cId="2445895467" sldId="256"/>
            <ac:spMk id="297" creationId="{E89968AF-3A3D-A688-F14E-2287CFA5912E}"/>
          </ac:spMkLst>
        </pc:spChg>
        <pc:spChg chg="mod">
          <ac:chgData name="Doohan, Patrick E" userId="63cc5302-4d40-40c1-9c03-9c409d34e94b" providerId="ADAL" clId="{5ED36993-D7B9-46B9-9769-DD6A0191A476}" dt="2025-03-09T18:39:45.052" v="3241"/>
          <ac:spMkLst>
            <pc:docMk/>
            <pc:sldMk cId="2445895467" sldId="256"/>
            <ac:spMk id="298" creationId="{15F3E47E-4B4A-FDB7-FEA7-8D2C9368B47B}"/>
          </ac:spMkLst>
        </pc:spChg>
        <pc:spChg chg="mod">
          <ac:chgData name="Doohan, Patrick E" userId="63cc5302-4d40-40c1-9c03-9c409d34e94b" providerId="ADAL" clId="{5ED36993-D7B9-46B9-9769-DD6A0191A476}" dt="2025-03-09T18:39:45.052" v="3241"/>
          <ac:spMkLst>
            <pc:docMk/>
            <pc:sldMk cId="2445895467" sldId="256"/>
            <ac:spMk id="300" creationId="{2E24E708-FE83-1EB8-22BA-B789DE107F8F}"/>
          </ac:spMkLst>
        </pc:spChg>
        <pc:spChg chg="mod">
          <ac:chgData name="Doohan, Patrick E" userId="63cc5302-4d40-40c1-9c03-9c409d34e94b" providerId="ADAL" clId="{5ED36993-D7B9-46B9-9769-DD6A0191A476}" dt="2025-03-09T18:39:45.052" v="3241"/>
          <ac:spMkLst>
            <pc:docMk/>
            <pc:sldMk cId="2445895467" sldId="256"/>
            <ac:spMk id="301" creationId="{69FCE12C-06B5-9E07-BF45-680C40BC6724}"/>
          </ac:spMkLst>
        </pc:spChg>
        <pc:spChg chg="mod">
          <ac:chgData name="Doohan, Patrick E" userId="63cc5302-4d40-40c1-9c03-9c409d34e94b" providerId="ADAL" clId="{5ED36993-D7B9-46B9-9769-DD6A0191A476}" dt="2025-03-09T18:39:45.052" v="3241"/>
          <ac:spMkLst>
            <pc:docMk/>
            <pc:sldMk cId="2445895467" sldId="256"/>
            <ac:spMk id="303" creationId="{9AAB6DAD-827E-0881-189E-CEB6AAF68EA5}"/>
          </ac:spMkLst>
        </pc:spChg>
        <pc:spChg chg="mod">
          <ac:chgData name="Doohan, Patrick E" userId="63cc5302-4d40-40c1-9c03-9c409d34e94b" providerId="ADAL" clId="{5ED36993-D7B9-46B9-9769-DD6A0191A476}" dt="2025-03-09T18:39:45.052" v="3241"/>
          <ac:spMkLst>
            <pc:docMk/>
            <pc:sldMk cId="2445895467" sldId="256"/>
            <ac:spMk id="304" creationId="{C83F8359-32B6-7334-50C0-DDA271E46EEF}"/>
          </ac:spMkLst>
        </pc:spChg>
        <pc:spChg chg="add mod">
          <ac:chgData name="Doohan, Patrick E" userId="63cc5302-4d40-40c1-9c03-9c409d34e94b" providerId="ADAL" clId="{5ED36993-D7B9-46B9-9769-DD6A0191A476}" dt="2025-03-09T20:09:19.574" v="6837" actId="20577"/>
          <ac:spMkLst>
            <pc:docMk/>
            <pc:sldMk cId="2445895467" sldId="256"/>
            <ac:spMk id="305" creationId="{017C4848-DEAB-C6F5-F2CE-EA9B78664DFE}"/>
          </ac:spMkLst>
        </pc:spChg>
        <pc:spChg chg="mod">
          <ac:chgData name="Doohan, Patrick E" userId="63cc5302-4d40-40c1-9c03-9c409d34e94b" providerId="ADAL" clId="{5ED36993-D7B9-46B9-9769-DD6A0191A476}" dt="2025-03-09T18:39:45.052" v="3241"/>
          <ac:spMkLst>
            <pc:docMk/>
            <pc:sldMk cId="2445895467" sldId="256"/>
            <ac:spMk id="306" creationId="{4A7D2453-F867-E9D3-CBB2-29E227F0C4CB}"/>
          </ac:spMkLst>
        </pc:spChg>
        <pc:spChg chg="add mod">
          <ac:chgData name="Doohan, Patrick E" userId="63cc5302-4d40-40c1-9c03-9c409d34e94b" providerId="ADAL" clId="{5ED36993-D7B9-46B9-9769-DD6A0191A476}" dt="2025-03-09T20:08:31.065" v="6829" actId="1038"/>
          <ac:spMkLst>
            <pc:docMk/>
            <pc:sldMk cId="2445895467" sldId="256"/>
            <ac:spMk id="306" creationId="{4AEAC48E-914F-0B30-EC29-760A225AD17C}"/>
          </ac:spMkLst>
        </pc:spChg>
        <pc:spChg chg="mod">
          <ac:chgData name="Doohan, Patrick E" userId="63cc5302-4d40-40c1-9c03-9c409d34e94b" providerId="ADAL" clId="{5ED36993-D7B9-46B9-9769-DD6A0191A476}" dt="2025-03-09T18:39:45.052" v="3241"/>
          <ac:spMkLst>
            <pc:docMk/>
            <pc:sldMk cId="2445895467" sldId="256"/>
            <ac:spMk id="307" creationId="{BDD06DB1-A348-043C-F2E0-6DA401FFD000}"/>
          </ac:spMkLst>
        </pc:spChg>
        <pc:spChg chg="add mod">
          <ac:chgData name="Doohan, Patrick E" userId="63cc5302-4d40-40c1-9c03-9c409d34e94b" providerId="ADAL" clId="{5ED36993-D7B9-46B9-9769-DD6A0191A476}" dt="2025-03-09T20:06:09.631" v="6491" actId="1037"/>
          <ac:spMkLst>
            <pc:docMk/>
            <pc:sldMk cId="2445895467" sldId="256"/>
            <ac:spMk id="307" creationId="{CD296765-60A0-D1FF-A871-228A9C5436FF}"/>
          </ac:spMkLst>
        </pc:spChg>
        <pc:spChg chg="mod">
          <ac:chgData name="Doohan, Patrick E" userId="63cc5302-4d40-40c1-9c03-9c409d34e94b" providerId="ADAL" clId="{5ED36993-D7B9-46B9-9769-DD6A0191A476}" dt="2025-03-09T18:39:45.052" v="3241"/>
          <ac:spMkLst>
            <pc:docMk/>
            <pc:sldMk cId="2445895467" sldId="256"/>
            <ac:spMk id="312" creationId="{2C9F1D79-B250-8E53-F304-2F54EB569B4D}"/>
          </ac:spMkLst>
        </pc:spChg>
        <pc:spChg chg="mod">
          <ac:chgData name="Doohan, Patrick E" userId="63cc5302-4d40-40c1-9c03-9c409d34e94b" providerId="ADAL" clId="{5ED36993-D7B9-46B9-9769-DD6A0191A476}" dt="2025-03-09T18:39:45.052" v="3241"/>
          <ac:spMkLst>
            <pc:docMk/>
            <pc:sldMk cId="2445895467" sldId="256"/>
            <ac:spMk id="313" creationId="{FEB5DF95-2629-20B3-B6E8-689FE64B86F4}"/>
          </ac:spMkLst>
        </pc:spChg>
        <pc:spChg chg="mod">
          <ac:chgData name="Doohan, Patrick E" userId="63cc5302-4d40-40c1-9c03-9c409d34e94b" providerId="ADAL" clId="{5ED36993-D7B9-46B9-9769-DD6A0191A476}" dt="2025-03-09T18:39:45.052" v="3241"/>
          <ac:spMkLst>
            <pc:docMk/>
            <pc:sldMk cId="2445895467" sldId="256"/>
            <ac:spMk id="316" creationId="{54EB9681-043E-763F-1F37-15D252364228}"/>
          </ac:spMkLst>
        </pc:spChg>
        <pc:spChg chg="mod">
          <ac:chgData name="Doohan, Patrick E" userId="63cc5302-4d40-40c1-9c03-9c409d34e94b" providerId="ADAL" clId="{5ED36993-D7B9-46B9-9769-DD6A0191A476}" dt="2025-03-09T18:39:45.052" v="3241"/>
          <ac:spMkLst>
            <pc:docMk/>
            <pc:sldMk cId="2445895467" sldId="256"/>
            <ac:spMk id="319" creationId="{6AA8762C-BCA2-A030-A109-10AA481682D5}"/>
          </ac:spMkLst>
        </pc:spChg>
        <pc:spChg chg="mod">
          <ac:chgData name="Doohan, Patrick E" userId="63cc5302-4d40-40c1-9c03-9c409d34e94b" providerId="ADAL" clId="{5ED36993-D7B9-46B9-9769-DD6A0191A476}" dt="2025-03-09T18:39:45.052" v="3241"/>
          <ac:spMkLst>
            <pc:docMk/>
            <pc:sldMk cId="2445895467" sldId="256"/>
            <ac:spMk id="321" creationId="{4DEE9228-CFF2-4F56-AEC3-7650AE54B8E1}"/>
          </ac:spMkLst>
        </pc:spChg>
        <pc:spChg chg="mod">
          <ac:chgData name="Doohan, Patrick E" userId="63cc5302-4d40-40c1-9c03-9c409d34e94b" providerId="ADAL" clId="{5ED36993-D7B9-46B9-9769-DD6A0191A476}" dt="2025-03-09T18:39:45.052" v="3241"/>
          <ac:spMkLst>
            <pc:docMk/>
            <pc:sldMk cId="2445895467" sldId="256"/>
            <ac:spMk id="322" creationId="{565D28B1-4ED7-B425-760C-7A873DD77723}"/>
          </ac:spMkLst>
        </pc:spChg>
        <pc:spChg chg="mod">
          <ac:chgData name="Doohan, Patrick E" userId="63cc5302-4d40-40c1-9c03-9c409d34e94b" providerId="ADAL" clId="{5ED36993-D7B9-46B9-9769-DD6A0191A476}" dt="2025-03-09T18:39:45.052" v="3241"/>
          <ac:spMkLst>
            <pc:docMk/>
            <pc:sldMk cId="2445895467" sldId="256"/>
            <ac:spMk id="325" creationId="{F5AD84DB-4269-EFEC-B0E2-EBC7293FA23D}"/>
          </ac:spMkLst>
        </pc:spChg>
        <pc:spChg chg="add mod">
          <ac:chgData name="Doohan, Patrick E" userId="63cc5302-4d40-40c1-9c03-9c409d34e94b" providerId="ADAL" clId="{5ED36993-D7B9-46B9-9769-DD6A0191A476}" dt="2025-03-09T20:46:25.731" v="8558" actId="1038"/>
          <ac:spMkLst>
            <pc:docMk/>
            <pc:sldMk cId="2445895467" sldId="256"/>
            <ac:spMk id="327" creationId="{14BEEDE1-6C3C-9C04-BE2F-C94C03FBF471}"/>
          </ac:spMkLst>
        </pc:spChg>
        <pc:spChg chg="mod">
          <ac:chgData name="Doohan, Patrick E" userId="63cc5302-4d40-40c1-9c03-9c409d34e94b" providerId="ADAL" clId="{5ED36993-D7B9-46B9-9769-DD6A0191A476}" dt="2025-03-09T18:39:45.052" v="3241"/>
          <ac:spMkLst>
            <pc:docMk/>
            <pc:sldMk cId="2445895467" sldId="256"/>
            <ac:spMk id="327" creationId="{32B81414-F769-7C93-A044-C7C9CD6E9FD5}"/>
          </ac:spMkLst>
        </pc:spChg>
        <pc:spChg chg="mod">
          <ac:chgData name="Doohan, Patrick E" userId="63cc5302-4d40-40c1-9c03-9c409d34e94b" providerId="ADAL" clId="{5ED36993-D7B9-46B9-9769-DD6A0191A476}" dt="2025-03-09T18:39:45.052" v="3241"/>
          <ac:spMkLst>
            <pc:docMk/>
            <pc:sldMk cId="2445895467" sldId="256"/>
            <ac:spMk id="332" creationId="{A8244855-95AF-857D-C852-0A1594E48F64}"/>
          </ac:spMkLst>
        </pc:spChg>
        <pc:spChg chg="mod">
          <ac:chgData name="Doohan, Patrick E" userId="63cc5302-4d40-40c1-9c03-9c409d34e94b" providerId="ADAL" clId="{5ED36993-D7B9-46B9-9769-DD6A0191A476}" dt="2025-03-09T18:39:45.052" v="3241"/>
          <ac:spMkLst>
            <pc:docMk/>
            <pc:sldMk cId="2445895467" sldId="256"/>
            <ac:spMk id="334" creationId="{A3390592-7FAD-2812-653B-69394A907BE7}"/>
          </ac:spMkLst>
        </pc:spChg>
        <pc:spChg chg="mod">
          <ac:chgData name="Doohan, Patrick E" userId="63cc5302-4d40-40c1-9c03-9c409d34e94b" providerId="ADAL" clId="{5ED36993-D7B9-46B9-9769-DD6A0191A476}" dt="2025-03-09T18:39:45.052" v="3241"/>
          <ac:spMkLst>
            <pc:docMk/>
            <pc:sldMk cId="2445895467" sldId="256"/>
            <ac:spMk id="336" creationId="{CD1BFB2A-748A-12A1-8ECB-FBC3CEBD33DC}"/>
          </ac:spMkLst>
        </pc:spChg>
        <pc:spChg chg="mod">
          <ac:chgData name="Doohan, Patrick E" userId="63cc5302-4d40-40c1-9c03-9c409d34e94b" providerId="ADAL" clId="{5ED36993-D7B9-46B9-9769-DD6A0191A476}" dt="2025-03-09T18:39:45.052" v="3241"/>
          <ac:spMkLst>
            <pc:docMk/>
            <pc:sldMk cId="2445895467" sldId="256"/>
            <ac:spMk id="337" creationId="{3591877B-5BC3-4743-4CC2-A81AD2E4E1B6}"/>
          </ac:spMkLst>
        </pc:spChg>
        <pc:spChg chg="add mod">
          <ac:chgData name="Doohan, Patrick E" userId="63cc5302-4d40-40c1-9c03-9c409d34e94b" providerId="ADAL" clId="{5ED36993-D7B9-46B9-9769-DD6A0191A476}" dt="2025-03-09T20:45:11.238" v="8501" actId="1035"/>
          <ac:spMkLst>
            <pc:docMk/>
            <pc:sldMk cId="2445895467" sldId="256"/>
            <ac:spMk id="341" creationId="{2786322E-EE0A-BE37-8B04-A751D9B33E72}"/>
          </ac:spMkLst>
        </pc:spChg>
        <pc:spChg chg="add mod">
          <ac:chgData name="Doohan, Patrick E" userId="63cc5302-4d40-40c1-9c03-9c409d34e94b" providerId="ADAL" clId="{5ED36993-D7B9-46B9-9769-DD6A0191A476}" dt="2025-03-09T20:47:14.430" v="8648" actId="1036"/>
          <ac:spMkLst>
            <pc:docMk/>
            <pc:sldMk cId="2445895467" sldId="256"/>
            <ac:spMk id="354" creationId="{40F03CA7-A4DC-D4BD-9566-A6BC16D8E331}"/>
          </ac:spMkLst>
        </pc:spChg>
        <pc:spChg chg="add mod">
          <ac:chgData name="Doohan, Patrick E" userId="63cc5302-4d40-40c1-9c03-9c409d34e94b" providerId="ADAL" clId="{5ED36993-D7B9-46B9-9769-DD6A0191A476}" dt="2025-03-09T20:47:28.136" v="8673" actId="1038"/>
          <ac:spMkLst>
            <pc:docMk/>
            <pc:sldMk cId="2445895467" sldId="256"/>
            <ac:spMk id="357" creationId="{DCDD8852-0AF1-AACB-EEFF-8EEE4613C221}"/>
          </ac:spMkLst>
        </pc:spChg>
        <pc:spChg chg="add mod ord">
          <ac:chgData name="Doohan, Patrick E" userId="63cc5302-4d40-40c1-9c03-9c409d34e94b" providerId="ADAL" clId="{5ED36993-D7B9-46B9-9769-DD6A0191A476}" dt="2025-03-09T19:09:51.552" v="4210" actId="1036"/>
          <ac:spMkLst>
            <pc:docMk/>
            <pc:sldMk cId="2445895467" sldId="256"/>
            <ac:spMk id="362" creationId="{44C12764-F343-7769-6AEB-2F9E8725530F}"/>
          </ac:spMkLst>
        </pc:spChg>
        <pc:spChg chg="add del mod">
          <ac:chgData name="Doohan, Patrick E" userId="63cc5302-4d40-40c1-9c03-9c409d34e94b" providerId="ADAL" clId="{5ED36993-D7B9-46B9-9769-DD6A0191A476}" dt="2025-03-09T20:23:15.615" v="7302" actId="478"/>
          <ac:spMkLst>
            <pc:docMk/>
            <pc:sldMk cId="2445895467" sldId="256"/>
            <ac:spMk id="366" creationId="{72CD4345-F975-A3C6-4E7B-B7FEAA57964A}"/>
          </ac:spMkLst>
        </pc:spChg>
        <pc:spChg chg="add mod">
          <ac:chgData name="Doohan, Patrick E" userId="63cc5302-4d40-40c1-9c03-9c409d34e94b" providerId="ADAL" clId="{5ED36993-D7B9-46B9-9769-DD6A0191A476}" dt="2025-03-09T20:46:55.389" v="8588" actId="1036"/>
          <ac:spMkLst>
            <pc:docMk/>
            <pc:sldMk cId="2445895467" sldId="256"/>
            <ac:spMk id="369" creationId="{A8EFED07-F7FD-984B-1151-73689A5C408C}"/>
          </ac:spMkLst>
        </pc:spChg>
        <pc:spChg chg="add mod">
          <ac:chgData name="Doohan, Patrick E" userId="63cc5302-4d40-40c1-9c03-9c409d34e94b" providerId="ADAL" clId="{5ED36993-D7B9-46B9-9769-DD6A0191A476}" dt="2025-03-09T21:00:51.117" v="10062" actId="1038"/>
          <ac:spMkLst>
            <pc:docMk/>
            <pc:sldMk cId="2445895467" sldId="256"/>
            <ac:spMk id="370" creationId="{F179BCCB-8040-CBAA-D5F8-F0279202D241}"/>
          </ac:spMkLst>
        </pc:spChg>
        <pc:spChg chg="add mod">
          <ac:chgData name="Doohan, Patrick E" userId="63cc5302-4d40-40c1-9c03-9c409d34e94b" providerId="ADAL" clId="{5ED36993-D7B9-46B9-9769-DD6A0191A476}" dt="2025-03-09T20:51:08.580" v="9142" actId="1036"/>
          <ac:spMkLst>
            <pc:docMk/>
            <pc:sldMk cId="2445895467" sldId="256"/>
            <ac:spMk id="376" creationId="{176DEFEE-844F-445E-2879-A7CE12246C44}"/>
          </ac:spMkLst>
        </pc:spChg>
        <pc:spChg chg="add del mod">
          <ac:chgData name="Doohan, Patrick E" userId="63cc5302-4d40-40c1-9c03-9c409d34e94b" providerId="ADAL" clId="{5ED36993-D7B9-46B9-9769-DD6A0191A476}" dt="2025-03-09T20:52:01.850" v="9150" actId="478"/>
          <ac:spMkLst>
            <pc:docMk/>
            <pc:sldMk cId="2445895467" sldId="256"/>
            <ac:spMk id="377" creationId="{2CF0CB9D-0AB9-DB86-99DD-8B6ADC34DD55}"/>
          </ac:spMkLst>
        </pc:spChg>
        <pc:spChg chg="add del mod">
          <ac:chgData name="Doohan, Patrick E" userId="63cc5302-4d40-40c1-9c03-9c409d34e94b" providerId="ADAL" clId="{5ED36993-D7B9-46B9-9769-DD6A0191A476}" dt="2025-03-09T20:52:14.898" v="9159" actId="478"/>
          <ac:spMkLst>
            <pc:docMk/>
            <pc:sldMk cId="2445895467" sldId="256"/>
            <ac:spMk id="378" creationId="{812D53A5-7691-44AF-4DE2-6FDEF4D761D3}"/>
          </ac:spMkLst>
        </pc:spChg>
        <pc:spChg chg="add mod ord">
          <ac:chgData name="Doohan, Patrick E" userId="63cc5302-4d40-40c1-9c03-9c409d34e94b" providerId="ADAL" clId="{5ED36993-D7B9-46B9-9769-DD6A0191A476}" dt="2025-03-09T20:52:11.290" v="9158" actId="171"/>
          <ac:spMkLst>
            <pc:docMk/>
            <pc:sldMk cId="2445895467" sldId="256"/>
            <ac:spMk id="379" creationId="{71182796-8F64-1339-ADAB-6631D3BDC5B5}"/>
          </ac:spMkLst>
        </pc:spChg>
        <pc:spChg chg="add del mod">
          <ac:chgData name="Doohan, Patrick E" userId="63cc5302-4d40-40c1-9c03-9c409d34e94b" providerId="ADAL" clId="{5ED36993-D7B9-46B9-9769-DD6A0191A476}" dt="2025-03-09T18:53:28.839" v="3799" actId="478"/>
          <ac:spMkLst>
            <pc:docMk/>
            <pc:sldMk cId="2445895467" sldId="256"/>
            <ac:spMk id="396" creationId="{7139859D-D5A1-46CD-9B5E-BB8735B102D8}"/>
          </ac:spMkLst>
        </pc:spChg>
        <pc:spChg chg="mod">
          <ac:chgData name="Doohan, Patrick E" userId="63cc5302-4d40-40c1-9c03-9c409d34e94b" providerId="ADAL" clId="{5ED36993-D7B9-46B9-9769-DD6A0191A476}" dt="2025-03-09T20:55:44.485" v="9445" actId="2085"/>
          <ac:spMkLst>
            <pc:docMk/>
            <pc:sldMk cId="2445895467" sldId="256"/>
            <ac:spMk id="406" creationId="{F4A11276-2361-2E42-5E58-37AFACAD6D73}"/>
          </ac:spMkLst>
        </pc:spChg>
        <pc:spChg chg="mod">
          <ac:chgData name="Doohan, Patrick E" userId="63cc5302-4d40-40c1-9c03-9c409d34e94b" providerId="ADAL" clId="{5ED36993-D7B9-46B9-9769-DD6A0191A476}" dt="2025-03-09T20:55:44.485" v="9445" actId="2085"/>
          <ac:spMkLst>
            <pc:docMk/>
            <pc:sldMk cId="2445895467" sldId="256"/>
            <ac:spMk id="407" creationId="{29B08422-006B-1707-9997-20E9BD466A61}"/>
          </ac:spMkLst>
        </pc:spChg>
        <pc:spChg chg="mod">
          <ac:chgData name="Doohan, Patrick E" userId="63cc5302-4d40-40c1-9c03-9c409d34e94b" providerId="ADAL" clId="{5ED36993-D7B9-46B9-9769-DD6A0191A476}" dt="2025-03-09T20:28:48.583" v="7977" actId="207"/>
          <ac:spMkLst>
            <pc:docMk/>
            <pc:sldMk cId="2445895467" sldId="256"/>
            <ac:spMk id="416" creationId="{C6CBE343-6214-9413-2F05-DECD631C60FC}"/>
          </ac:spMkLst>
        </pc:spChg>
        <pc:spChg chg="mod">
          <ac:chgData name="Doohan, Patrick E" userId="63cc5302-4d40-40c1-9c03-9c409d34e94b" providerId="ADAL" clId="{5ED36993-D7B9-46B9-9769-DD6A0191A476}" dt="2025-03-09T20:28:48.583" v="7977" actId="207"/>
          <ac:spMkLst>
            <pc:docMk/>
            <pc:sldMk cId="2445895467" sldId="256"/>
            <ac:spMk id="417" creationId="{530B9C1D-D416-7C3E-CDD2-B54C0C876CBD}"/>
          </ac:spMkLst>
        </pc:spChg>
        <pc:spChg chg="add del mod">
          <ac:chgData name="Doohan, Patrick E" userId="63cc5302-4d40-40c1-9c03-9c409d34e94b" providerId="ADAL" clId="{5ED36993-D7B9-46B9-9769-DD6A0191A476}" dt="2025-03-09T20:40:17.447" v="8314" actId="478"/>
          <ac:spMkLst>
            <pc:docMk/>
            <pc:sldMk cId="2445895467" sldId="256"/>
            <ac:spMk id="425" creationId="{C875BC60-738C-B7A8-B90E-B0487A0E0322}"/>
          </ac:spMkLst>
        </pc:spChg>
        <pc:spChg chg="mod">
          <ac:chgData name="Doohan, Patrick E" userId="63cc5302-4d40-40c1-9c03-9c409d34e94b" providerId="ADAL" clId="{5ED36993-D7B9-46B9-9769-DD6A0191A476}" dt="2025-03-09T14:27:15.714" v="376" actId="1038"/>
          <ac:spMkLst>
            <pc:docMk/>
            <pc:sldMk cId="2445895467" sldId="256"/>
            <ac:spMk id="450" creationId="{77EE4521-98CA-FF53-5405-C94BF4248B9C}"/>
          </ac:spMkLst>
        </pc:spChg>
        <pc:spChg chg="add mod ord topLvl">
          <ac:chgData name="Doohan, Patrick E" userId="63cc5302-4d40-40c1-9c03-9c409d34e94b" providerId="ADAL" clId="{5ED36993-D7B9-46B9-9769-DD6A0191A476}" dt="2025-03-09T18:23:41.879" v="3232" actId="207"/>
          <ac:spMkLst>
            <pc:docMk/>
            <pc:sldMk cId="2445895467" sldId="256"/>
            <ac:spMk id="451" creationId="{0CA3C693-74AE-1542-F56A-1210E46F5DA7}"/>
          </ac:spMkLst>
        </pc:spChg>
        <pc:spChg chg="add mod">
          <ac:chgData name="Doohan, Patrick E" userId="63cc5302-4d40-40c1-9c03-9c409d34e94b" providerId="ADAL" clId="{5ED36993-D7B9-46B9-9769-DD6A0191A476}" dt="2025-03-09T13:53:03.461" v="70" actId="571"/>
          <ac:spMkLst>
            <pc:docMk/>
            <pc:sldMk cId="2445895467" sldId="256"/>
            <ac:spMk id="451" creationId="{538CEBA8-992D-D84C-588A-702D7D1EF33F}"/>
          </ac:spMkLst>
        </pc:spChg>
        <pc:spChg chg="add mod">
          <ac:chgData name="Doohan, Patrick E" userId="63cc5302-4d40-40c1-9c03-9c409d34e94b" providerId="ADAL" clId="{5ED36993-D7B9-46B9-9769-DD6A0191A476}" dt="2025-03-09T15:05:56.736" v="662" actId="571"/>
          <ac:spMkLst>
            <pc:docMk/>
            <pc:sldMk cId="2445895467" sldId="256"/>
            <ac:spMk id="451" creationId="{C100404B-417D-879A-79D2-5DE90E0E8236}"/>
          </ac:spMkLst>
        </pc:spChg>
        <pc:spChg chg="add del mod">
          <ac:chgData name="Doohan, Patrick E" userId="63cc5302-4d40-40c1-9c03-9c409d34e94b" providerId="ADAL" clId="{5ED36993-D7B9-46B9-9769-DD6A0191A476}" dt="2025-03-09T15:19:06.690" v="709" actId="478"/>
          <ac:spMkLst>
            <pc:docMk/>
            <pc:sldMk cId="2445895467" sldId="256"/>
            <ac:spMk id="454" creationId="{B839CFA8-9559-834D-8581-B8C88999D74D}"/>
          </ac:spMkLst>
        </pc:spChg>
        <pc:spChg chg="add mod">
          <ac:chgData name="Doohan, Patrick E" userId="63cc5302-4d40-40c1-9c03-9c409d34e94b" providerId="ADAL" clId="{5ED36993-D7B9-46B9-9769-DD6A0191A476}" dt="2025-03-09T13:53:03.461" v="70" actId="571"/>
          <ac:spMkLst>
            <pc:docMk/>
            <pc:sldMk cId="2445895467" sldId="256"/>
            <ac:spMk id="454" creationId="{F148524A-EF27-DE6A-B6F6-BF2D5487C4FF}"/>
          </ac:spMkLst>
        </pc:spChg>
        <pc:spChg chg="add del mod">
          <ac:chgData name="Doohan, Patrick E" userId="63cc5302-4d40-40c1-9c03-9c409d34e94b" providerId="ADAL" clId="{5ED36993-D7B9-46B9-9769-DD6A0191A476}" dt="2025-03-09T16:54:40.354" v="2116" actId="478"/>
          <ac:spMkLst>
            <pc:docMk/>
            <pc:sldMk cId="2445895467" sldId="256"/>
            <ac:spMk id="455" creationId="{8EB3A65F-86A6-0432-26C9-48A6CFFCD1BC}"/>
          </ac:spMkLst>
        </pc:spChg>
        <pc:spChg chg="add mod">
          <ac:chgData name="Doohan, Patrick E" userId="63cc5302-4d40-40c1-9c03-9c409d34e94b" providerId="ADAL" clId="{5ED36993-D7B9-46B9-9769-DD6A0191A476}" dt="2025-03-09T19:31:06.164" v="4553" actId="1076"/>
          <ac:spMkLst>
            <pc:docMk/>
            <pc:sldMk cId="2445895467" sldId="256"/>
            <ac:spMk id="455" creationId="{976EEEF9-0270-0ACD-40AA-D6B51A5D8C28}"/>
          </ac:spMkLst>
        </pc:spChg>
        <pc:spChg chg="add mod">
          <ac:chgData name="Doohan, Patrick E" userId="63cc5302-4d40-40c1-9c03-9c409d34e94b" providerId="ADAL" clId="{5ED36993-D7B9-46B9-9769-DD6A0191A476}" dt="2025-03-09T13:53:03.461" v="70" actId="571"/>
          <ac:spMkLst>
            <pc:docMk/>
            <pc:sldMk cId="2445895467" sldId="256"/>
            <ac:spMk id="455" creationId="{E65CFC21-7F3E-9C43-95AF-9EBA694F970D}"/>
          </ac:spMkLst>
        </pc:spChg>
        <pc:spChg chg="add mod">
          <ac:chgData name="Doohan, Patrick E" userId="63cc5302-4d40-40c1-9c03-9c409d34e94b" providerId="ADAL" clId="{5ED36993-D7B9-46B9-9769-DD6A0191A476}" dt="2025-03-09T13:53:03.461" v="70" actId="571"/>
          <ac:spMkLst>
            <pc:docMk/>
            <pc:sldMk cId="2445895467" sldId="256"/>
            <ac:spMk id="456" creationId="{FB127D8E-2540-55FC-B24D-C3F28DCF5EE2}"/>
          </ac:spMkLst>
        </pc:spChg>
        <pc:spChg chg="add mod">
          <ac:chgData name="Doohan, Patrick E" userId="63cc5302-4d40-40c1-9c03-9c409d34e94b" providerId="ADAL" clId="{5ED36993-D7B9-46B9-9769-DD6A0191A476}" dt="2025-03-09T14:06:58.015" v="166" actId="571"/>
          <ac:spMkLst>
            <pc:docMk/>
            <pc:sldMk cId="2445895467" sldId="256"/>
            <ac:spMk id="457" creationId="{95D24AD8-D479-7071-520B-F0D01748F501}"/>
          </ac:spMkLst>
        </pc:spChg>
        <pc:spChg chg="add mod">
          <ac:chgData name="Doohan, Patrick E" userId="63cc5302-4d40-40c1-9c03-9c409d34e94b" providerId="ADAL" clId="{5ED36993-D7B9-46B9-9769-DD6A0191A476}" dt="2025-03-09T14:06:58.015" v="166" actId="571"/>
          <ac:spMkLst>
            <pc:docMk/>
            <pc:sldMk cId="2445895467" sldId="256"/>
            <ac:spMk id="458" creationId="{DDF8A204-FC28-7332-1883-4CD24CDF3D64}"/>
          </ac:spMkLst>
        </pc:spChg>
        <pc:spChg chg="add mod">
          <ac:chgData name="Doohan, Patrick E" userId="63cc5302-4d40-40c1-9c03-9c409d34e94b" providerId="ADAL" clId="{5ED36993-D7B9-46B9-9769-DD6A0191A476}" dt="2025-03-09T14:06:58.015" v="166" actId="571"/>
          <ac:spMkLst>
            <pc:docMk/>
            <pc:sldMk cId="2445895467" sldId="256"/>
            <ac:spMk id="459" creationId="{14008474-71F7-BA9E-B0CB-A48BCA070C99}"/>
          </ac:spMkLst>
        </pc:spChg>
        <pc:spChg chg="add mod ord">
          <ac:chgData name="Doohan, Patrick E" userId="63cc5302-4d40-40c1-9c03-9c409d34e94b" providerId="ADAL" clId="{5ED36993-D7B9-46B9-9769-DD6A0191A476}" dt="2025-03-09T17:33:17.174" v="2262" actId="208"/>
          <ac:spMkLst>
            <pc:docMk/>
            <pc:sldMk cId="2445895467" sldId="256"/>
            <ac:spMk id="460" creationId="{92905DBF-445C-2265-A64D-26766433421F}"/>
          </ac:spMkLst>
        </pc:spChg>
        <pc:spChg chg="add mod">
          <ac:chgData name="Doohan, Patrick E" userId="63cc5302-4d40-40c1-9c03-9c409d34e94b" providerId="ADAL" clId="{5ED36993-D7B9-46B9-9769-DD6A0191A476}" dt="2025-03-09T14:37:38.535" v="527" actId="1035"/>
          <ac:spMkLst>
            <pc:docMk/>
            <pc:sldMk cId="2445895467" sldId="256"/>
            <ac:spMk id="461" creationId="{BEBFCF6C-836D-DF40-AD87-EB954E10C948}"/>
          </ac:spMkLst>
        </pc:spChg>
        <pc:spChg chg="mod">
          <ac:chgData name="Doohan, Patrick E" userId="63cc5302-4d40-40c1-9c03-9c409d34e94b" providerId="ADAL" clId="{5ED36993-D7B9-46B9-9769-DD6A0191A476}" dt="2025-03-09T17:13:52.444" v="2201" actId="6549"/>
          <ac:spMkLst>
            <pc:docMk/>
            <pc:sldMk cId="2445895467" sldId="256"/>
            <ac:spMk id="462" creationId="{C968D893-BC7C-0636-2118-DD0FF0359254}"/>
          </ac:spMkLst>
        </pc:spChg>
        <pc:spChg chg="mod">
          <ac:chgData name="Doohan, Patrick E" userId="63cc5302-4d40-40c1-9c03-9c409d34e94b" providerId="ADAL" clId="{5ED36993-D7B9-46B9-9769-DD6A0191A476}" dt="2025-03-09T17:13:19.716" v="2192"/>
          <ac:spMkLst>
            <pc:docMk/>
            <pc:sldMk cId="2445895467" sldId="256"/>
            <ac:spMk id="464" creationId="{28291932-32E4-236B-16F1-3E76250679C7}"/>
          </ac:spMkLst>
        </pc:spChg>
        <pc:spChg chg="add mod ord">
          <ac:chgData name="Doohan, Patrick E" userId="63cc5302-4d40-40c1-9c03-9c409d34e94b" providerId="ADAL" clId="{5ED36993-D7B9-46B9-9769-DD6A0191A476}" dt="2025-03-09T19:05:53.229" v="3899" actId="1037"/>
          <ac:spMkLst>
            <pc:docMk/>
            <pc:sldMk cId="2445895467" sldId="256"/>
            <ac:spMk id="466" creationId="{C91F2BB5-2567-9F1F-CB72-44B99BFFE142}"/>
          </ac:spMkLst>
        </pc:spChg>
        <pc:spChg chg="add mod ord">
          <ac:chgData name="Doohan, Patrick E" userId="63cc5302-4d40-40c1-9c03-9c409d34e94b" providerId="ADAL" clId="{5ED36993-D7B9-46B9-9769-DD6A0191A476}" dt="2025-03-09T19:05:53.229" v="3899" actId="1037"/>
          <ac:spMkLst>
            <pc:docMk/>
            <pc:sldMk cId="2445895467" sldId="256"/>
            <ac:spMk id="467" creationId="{1346ACAB-2B5A-ABDB-D5D7-14648162A454}"/>
          </ac:spMkLst>
        </pc:spChg>
        <pc:spChg chg="add del mod">
          <ac:chgData name="Doohan, Patrick E" userId="63cc5302-4d40-40c1-9c03-9c409d34e94b" providerId="ADAL" clId="{5ED36993-D7B9-46B9-9769-DD6A0191A476}" dt="2025-03-09T16:04:06.875" v="1047" actId="21"/>
          <ac:spMkLst>
            <pc:docMk/>
            <pc:sldMk cId="2445895467" sldId="256"/>
            <ac:spMk id="468" creationId="{CE3919ED-364A-61CA-11DD-E1F2503223D5}"/>
          </ac:spMkLst>
        </pc:spChg>
        <pc:spChg chg="add mod">
          <ac:chgData name="Doohan, Patrick E" userId="63cc5302-4d40-40c1-9c03-9c409d34e94b" providerId="ADAL" clId="{5ED36993-D7B9-46B9-9769-DD6A0191A476}" dt="2025-03-09T19:05:53.229" v="3899" actId="1037"/>
          <ac:spMkLst>
            <pc:docMk/>
            <pc:sldMk cId="2445895467" sldId="256"/>
            <ac:spMk id="469" creationId="{FAB92A9A-702E-5222-6D0E-1722B8CD4ED8}"/>
          </ac:spMkLst>
        </pc:spChg>
        <pc:spChg chg="mod">
          <ac:chgData name="Doohan, Patrick E" userId="63cc5302-4d40-40c1-9c03-9c409d34e94b" providerId="ADAL" clId="{5ED36993-D7B9-46B9-9769-DD6A0191A476}" dt="2025-03-09T17:14:19.600" v="2206" actId="20577"/>
          <ac:spMkLst>
            <pc:docMk/>
            <pc:sldMk cId="2445895467" sldId="256"/>
            <ac:spMk id="470" creationId="{DE5D022B-80A2-639C-3F3C-AF7DC618E33C}"/>
          </ac:spMkLst>
        </pc:spChg>
        <pc:spChg chg="mod">
          <ac:chgData name="Doohan, Patrick E" userId="63cc5302-4d40-40c1-9c03-9c409d34e94b" providerId="ADAL" clId="{5ED36993-D7B9-46B9-9769-DD6A0191A476}" dt="2025-03-09T17:13:28.797" v="2193"/>
          <ac:spMkLst>
            <pc:docMk/>
            <pc:sldMk cId="2445895467" sldId="256"/>
            <ac:spMk id="471" creationId="{7F8E18A4-B143-A90C-DF9C-BA1C6B1B56B2}"/>
          </ac:spMkLst>
        </pc:spChg>
        <pc:spChg chg="mod">
          <ac:chgData name="Doohan, Patrick E" userId="63cc5302-4d40-40c1-9c03-9c409d34e94b" providerId="ADAL" clId="{5ED36993-D7B9-46B9-9769-DD6A0191A476}" dt="2025-03-09T18:23:45.203" v="3233" actId="207"/>
          <ac:spMkLst>
            <pc:docMk/>
            <pc:sldMk cId="2445895467" sldId="256"/>
            <ac:spMk id="473" creationId="{F997C67E-B759-7C30-34D8-F0261758B784}"/>
          </ac:spMkLst>
        </pc:spChg>
        <pc:spChg chg="mod">
          <ac:chgData name="Doohan, Patrick E" userId="63cc5302-4d40-40c1-9c03-9c409d34e94b" providerId="ADAL" clId="{5ED36993-D7B9-46B9-9769-DD6A0191A476}" dt="2025-03-09T18:23:49.644" v="3234" actId="208"/>
          <ac:spMkLst>
            <pc:docMk/>
            <pc:sldMk cId="2445895467" sldId="256"/>
            <ac:spMk id="474" creationId="{E2D9EED1-4B43-47BE-8E3C-5D981CAF09E3}"/>
          </ac:spMkLst>
        </pc:spChg>
        <pc:spChg chg="add mod">
          <ac:chgData name="Doohan, Patrick E" userId="63cc5302-4d40-40c1-9c03-9c409d34e94b" providerId="ADAL" clId="{5ED36993-D7B9-46B9-9769-DD6A0191A476}" dt="2025-03-09T19:05:53.229" v="3899" actId="1037"/>
          <ac:spMkLst>
            <pc:docMk/>
            <pc:sldMk cId="2445895467" sldId="256"/>
            <ac:spMk id="475" creationId="{7AC2AB27-7DB3-AA07-DD70-706261CFD5F3}"/>
          </ac:spMkLst>
        </pc:spChg>
        <pc:spChg chg="mod">
          <ac:chgData name="Doohan, Patrick E" userId="63cc5302-4d40-40c1-9c03-9c409d34e94b" providerId="ADAL" clId="{5ED36993-D7B9-46B9-9769-DD6A0191A476}" dt="2025-03-09T14:27:15.714" v="376" actId="1038"/>
          <ac:spMkLst>
            <pc:docMk/>
            <pc:sldMk cId="2445895467" sldId="256"/>
            <ac:spMk id="476" creationId="{47521DB4-C072-1C67-8C9E-C15D7278F9E5}"/>
          </ac:spMkLst>
        </pc:spChg>
        <pc:spChg chg="add mod ord">
          <ac:chgData name="Doohan, Patrick E" userId="63cc5302-4d40-40c1-9c03-9c409d34e94b" providerId="ADAL" clId="{5ED36993-D7B9-46B9-9769-DD6A0191A476}" dt="2025-03-09T19:05:53.229" v="3899" actId="1037"/>
          <ac:spMkLst>
            <pc:docMk/>
            <pc:sldMk cId="2445895467" sldId="256"/>
            <ac:spMk id="477" creationId="{5D2F4630-6B99-CD81-3588-58BA3937B550}"/>
          </ac:spMkLst>
        </pc:spChg>
        <pc:spChg chg="add mod ord">
          <ac:chgData name="Doohan, Patrick E" userId="63cc5302-4d40-40c1-9c03-9c409d34e94b" providerId="ADAL" clId="{5ED36993-D7B9-46B9-9769-DD6A0191A476}" dt="2025-03-09T19:05:53.229" v="3899" actId="1037"/>
          <ac:spMkLst>
            <pc:docMk/>
            <pc:sldMk cId="2445895467" sldId="256"/>
            <ac:spMk id="479" creationId="{F5DF80F8-C995-7A61-31A0-507ED14C73B5}"/>
          </ac:spMkLst>
        </pc:spChg>
        <pc:spChg chg="add mod ord">
          <ac:chgData name="Doohan, Patrick E" userId="63cc5302-4d40-40c1-9c03-9c409d34e94b" providerId="ADAL" clId="{5ED36993-D7B9-46B9-9769-DD6A0191A476}" dt="2025-03-09T19:05:53.229" v="3899" actId="1037"/>
          <ac:spMkLst>
            <pc:docMk/>
            <pc:sldMk cId="2445895467" sldId="256"/>
            <ac:spMk id="480" creationId="{181AE0F6-8AA1-1348-A5FE-5521603C13E1}"/>
          </ac:spMkLst>
        </pc:spChg>
        <pc:spChg chg="mod">
          <ac:chgData name="Doohan, Patrick E" userId="63cc5302-4d40-40c1-9c03-9c409d34e94b" providerId="ADAL" clId="{5ED36993-D7B9-46B9-9769-DD6A0191A476}" dt="2025-03-09T17:15:46.106" v="2221" actId="6549"/>
          <ac:spMkLst>
            <pc:docMk/>
            <pc:sldMk cId="2445895467" sldId="256"/>
            <ac:spMk id="481" creationId="{096216D5-E58A-B30F-BD13-B2C3A43FC0F2}"/>
          </ac:spMkLst>
        </pc:spChg>
        <pc:spChg chg="mod">
          <ac:chgData name="Doohan, Patrick E" userId="63cc5302-4d40-40c1-9c03-9c409d34e94b" providerId="ADAL" clId="{5ED36993-D7B9-46B9-9769-DD6A0191A476}" dt="2025-03-09T14:27:15.714" v="376" actId="1038"/>
          <ac:spMkLst>
            <pc:docMk/>
            <pc:sldMk cId="2445895467" sldId="256"/>
            <ac:spMk id="482" creationId="{3D1DA2C4-D8A8-274D-B4AC-7D1237721C31}"/>
          </ac:spMkLst>
        </pc:spChg>
        <pc:spChg chg="mod">
          <ac:chgData name="Doohan, Patrick E" userId="63cc5302-4d40-40c1-9c03-9c409d34e94b" providerId="ADAL" clId="{5ED36993-D7B9-46B9-9769-DD6A0191A476}" dt="2025-03-09T14:27:15.714" v="376" actId="1038"/>
          <ac:spMkLst>
            <pc:docMk/>
            <pc:sldMk cId="2445895467" sldId="256"/>
            <ac:spMk id="483" creationId="{CF247252-BAD3-7045-ABBE-DC03FCE4B614}"/>
          </ac:spMkLst>
        </pc:spChg>
        <pc:spChg chg="mod">
          <ac:chgData name="Doohan, Patrick E" userId="63cc5302-4d40-40c1-9c03-9c409d34e94b" providerId="ADAL" clId="{5ED36993-D7B9-46B9-9769-DD6A0191A476}" dt="2025-03-09T14:27:15.714" v="376" actId="1038"/>
          <ac:spMkLst>
            <pc:docMk/>
            <pc:sldMk cId="2445895467" sldId="256"/>
            <ac:spMk id="484" creationId="{9D4639F9-E2F2-FA45-66BF-75CCC6786DD5}"/>
          </ac:spMkLst>
        </pc:spChg>
        <pc:spChg chg="mod">
          <ac:chgData name="Doohan, Patrick E" userId="63cc5302-4d40-40c1-9c03-9c409d34e94b" providerId="ADAL" clId="{5ED36993-D7B9-46B9-9769-DD6A0191A476}" dt="2025-03-09T14:27:15.714" v="376" actId="1038"/>
          <ac:spMkLst>
            <pc:docMk/>
            <pc:sldMk cId="2445895467" sldId="256"/>
            <ac:spMk id="485" creationId="{5A4D4D4F-2218-8E6E-D664-A03475F089A8}"/>
          </ac:spMkLst>
        </pc:spChg>
        <pc:spChg chg="add mod">
          <ac:chgData name="Doohan, Patrick E" userId="63cc5302-4d40-40c1-9c03-9c409d34e94b" providerId="ADAL" clId="{5ED36993-D7B9-46B9-9769-DD6A0191A476}" dt="2025-03-09T19:05:53.229" v="3899" actId="1037"/>
          <ac:spMkLst>
            <pc:docMk/>
            <pc:sldMk cId="2445895467" sldId="256"/>
            <ac:spMk id="486" creationId="{3B4706F9-3A32-BB9C-8193-7A22108E5AD6}"/>
          </ac:spMkLst>
        </pc:spChg>
        <pc:spChg chg="mod">
          <ac:chgData name="Doohan, Patrick E" userId="63cc5302-4d40-40c1-9c03-9c409d34e94b" providerId="ADAL" clId="{5ED36993-D7B9-46B9-9769-DD6A0191A476}" dt="2025-03-09T14:34:27.717" v="441" actId="14100"/>
          <ac:spMkLst>
            <pc:docMk/>
            <pc:sldMk cId="2445895467" sldId="256"/>
            <ac:spMk id="487" creationId="{C8453AE3-F720-8799-A81A-D682DB6C905A}"/>
          </ac:spMkLst>
        </pc:spChg>
        <pc:spChg chg="mod">
          <ac:chgData name="Doohan, Patrick E" userId="63cc5302-4d40-40c1-9c03-9c409d34e94b" providerId="ADAL" clId="{5ED36993-D7B9-46B9-9769-DD6A0191A476}" dt="2025-03-09T14:35:51.599" v="458" actId="115"/>
          <ac:spMkLst>
            <pc:docMk/>
            <pc:sldMk cId="2445895467" sldId="256"/>
            <ac:spMk id="488" creationId="{EF6469CA-12CA-7BF1-F623-FBFB8D9EF800}"/>
          </ac:spMkLst>
        </pc:spChg>
        <pc:spChg chg="mod">
          <ac:chgData name="Doohan, Patrick E" userId="63cc5302-4d40-40c1-9c03-9c409d34e94b" providerId="ADAL" clId="{5ED36993-D7B9-46B9-9769-DD6A0191A476}" dt="2025-03-09T14:33:38.546" v="415" actId="1038"/>
          <ac:spMkLst>
            <pc:docMk/>
            <pc:sldMk cId="2445895467" sldId="256"/>
            <ac:spMk id="489" creationId="{6B8165B8-797A-FC8F-8998-A7845F27328E}"/>
          </ac:spMkLst>
        </pc:spChg>
        <pc:spChg chg="mod">
          <ac:chgData name="Doohan, Patrick E" userId="63cc5302-4d40-40c1-9c03-9c409d34e94b" providerId="ADAL" clId="{5ED36993-D7B9-46B9-9769-DD6A0191A476}" dt="2025-03-09T14:35:48.328" v="457" actId="115"/>
          <ac:spMkLst>
            <pc:docMk/>
            <pc:sldMk cId="2445895467" sldId="256"/>
            <ac:spMk id="490" creationId="{20964832-FCBE-F75E-F393-B9429594CACC}"/>
          </ac:spMkLst>
        </pc:spChg>
        <pc:spChg chg="mod">
          <ac:chgData name="Doohan, Patrick E" userId="63cc5302-4d40-40c1-9c03-9c409d34e94b" providerId="ADAL" clId="{5ED36993-D7B9-46B9-9769-DD6A0191A476}" dt="2025-03-09T14:28:36.665" v="393" actId="14100"/>
          <ac:spMkLst>
            <pc:docMk/>
            <pc:sldMk cId="2445895467" sldId="256"/>
            <ac:spMk id="491" creationId="{7F2124EA-0568-E555-5857-F11418497D1F}"/>
          </ac:spMkLst>
        </pc:spChg>
        <pc:spChg chg="mod">
          <ac:chgData name="Doohan, Patrick E" userId="63cc5302-4d40-40c1-9c03-9c409d34e94b" providerId="ADAL" clId="{5ED36993-D7B9-46B9-9769-DD6A0191A476}" dt="2025-03-09T14:58:59.386" v="615" actId="1036"/>
          <ac:spMkLst>
            <pc:docMk/>
            <pc:sldMk cId="2445895467" sldId="256"/>
            <ac:spMk id="492" creationId="{1AB4FD74-46EE-5C2D-9D44-0F1948ABFF34}"/>
          </ac:spMkLst>
        </pc:spChg>
        <pc:spChg chg="mod">
          <ac:chgData name="Doohan, Patrick E" userId="63cc5302-4d40-40c1-9c03-9c409d34e94b" providerId="ADAL" clId="{5ED36993-D7B9-46B9-9769-DD6A0191A476}" dt="2025-03-09T14:58:51.758" v="599" actId="1037"/>
          <ac:spMkLst>
            <pc:docMk/>
            <pc:sldMk cId="2445895467" sldId="256"/>
            <ac:spMk id="493" creationId="{04BFABEE-98C4-77C6-5FBF-135347CF5B69}"/>
          </ac:spMkLst>
        </pc:spChg>
        <pc:spChg chg="mod">
          <ac:chgData name="Doohan, Patrick E" userId="63cc5302-4d40-40c1-9c03-9c409d34e94b" providerId="ADAL" clId="{5ED36993-D7B9-46B9-9769-DD6A0191A476}" dt="2025-03-09T17:13:29.830" v="2195"/>
          <ac:spMkLst>
            <pc:docMk/>
            <pc:sldMk cId="2445895467" sldId="256"/>
            <ac:spMk id="494" creationId="{D9C8604C-7B7F-5E02-C39E-B3D90C457787}"/>
          </ac:spMkLst>
        </pc:spChg>
        <pc:spChg chg="mod">
          <ac:chgData name="Doohan, Patrick E" userId="63cc5302-4d40-40c1-9c03-9c409d34e94b" providerId="ADAL" clId="{5ED36993-D7B9-46B9-9769-DD6A0191A476}" dt="2025-03-09T17:15:24.960" v="2217" actId="6549"/>
          <ac:spMkLst>
            <pc:docMk/>
            <pc:sldMk cId="2445895467" sldId="256"/>
            <ac:spMk id="496" creationId="{83DE6521-9D25-0890-EA4C-215EDDAFE156}"/>
          </ac:spMkLst>
        </pc:spChg>
        <pc:spChg chg="mod">
          <ac:chgData name="Doohan, Patrick E" userId="63cc5302-4d40-40c1-9c03-9c409d34e94b" providerId="ADAL" clId="{5ED36993-D7B9-46B9-9769-DD6A0191A476}" dt="2025-03-09T17:13:30.099" v="2196"/>
          <ac:spMkLst>
            <pc:docMk/>
            <pc:sldMk cId="2445895467" sldId="256"/>
            <ac:spMk id="497" creationId="{4D65430A-83B7-5361-DFC6-D83EB8C8C326}"/>
          </ac:spMkLst>
        </pc:spChg>
        <pc:spChg chg="mod">
          <ac:chgData name="Doohan, Patrick E" userId="63cc5302-4d40-40c1-9c03-9c409d34e94b" providerId="ADAL" clId="{5ED36993-D7B9-46B9-9769-DD6A0191A476}" dt="2025-03-09T17:16:51.035" v="2226" actId="6549"/>
          <ac:spMkLst>
            <pc:docMk/>
            <pc:sldMk cId="2445895467" sldId="256"/>
            <ac:spMk id="499" creationId="{92A0E44E-B2EC-0AB5-AF72-A14901CF32A7}"/>
          </ac:spMkLst>
        </pc:spChg>
        <pc:spChg chg="mod">
          <ac:chgData name="Doohan, Patrick E" userId="63cc5302-4d40-40c1-9c03-9c409d34e94b" providerId="ADAL" clId="{5ED36993-D7B9-46B9-9769-DD6A0191A476}" dt="2025-03-09T17:13:30.501" v="2197"/>
          <ac:spMkLst>
            <pc:docMk/>
            <pc:sldMk cId="2445895467" sldId="256"/>
            <ac:spMk id="500" creationId="{4EDFEF05-BE33-2531-7A76-7FDA8CF5BA26}"/>
          </ac:spMkLst>
        </pc:spChg>
        <pc:spChg chg="mod">
          <ac:chgData name="Doohan, Patrick E" userId="63cc5302-4d40-40c1-9c03-9c409d34e94b" providerId="ADAL" clId="{5ED36993-D7B9-46B9-9769-DD6A0191A476}" dt="2025-03-09T14:27:15.714" v="376" actId="1038"/>
          <ac:spMkLst>
            <pc:docMk/>
            <pc:sldMk cId="2445895467" sldId="256"/>
            <ac:spMk id="501" creationId="{2C347601-85D8-38BE-DE6E-59050BAFC8BF}"/>
          </ac:spMkLst>
        </pc:spChg>
        <pc:spChg chg="mod">
          <ac:chgData name="Doohan, Patrick E" userId="63cc5302-4d40-40c1-9c03-9c409d34e94b" providerId="ADAL" clId="{5ED36993-D7B9-46B9-9769-DD6A0191A476}" dt="2025-03-09T17:20:07.728" v="2245" actId="113"/>
          <ac:spMkLst>
            <pc:docMk/>
            <pc:sldMk cId="2445895467" sldId="256"/>
            <ac:spMk id="503" creationId="{D92B1867-3065-E087-FF58-4A0341F1959B}"/>
          </ac:spMkLst>
        </pc:spChg>
        <pc:spChg chg="mod">
          <ac:chgData name="Doohan, Patrick E" userId="63cc5302-4d40-40c1-9c03-9c409d34e94b" providerId="ADAL" clId="{5ED36993-D7B9-46B9-9769-DD6A0191A476}" dt="2025-03-09T14:27:15.714" v="376" actId="1038"/>
          <ac:spMkLst>
            <pc:docMk/>
            <pc:sldMk cId="2445895467" sldId="256"/>
            <ac:spMk id="504" creationId="{F974F436-488D-3CDF-EC22-D69EF382EE62}"/>
          </ac:spMkLst>
        </pc:spChg>
        <pc:spChg chg="mod">
          <ac:chgData name="Doohan, Patrick E" userId="63cc5302-4d40-40c1-9c03-9c409d34e94b" providerId="ADAL" clId="{5ED36993-D7B9-46B9-9769-DD6A0191A476}" dt="2025-03-09T17:17:21.234" v="2230"/>
          <ac:spMkLst>
            <pc:docMk/>
            <pc:sldMk cId="2445895467" sldId="256"/>
            <ac:spMk id="506" creationId="{A86DB570-BBA2-1364-E24E-F1EDA5755D88}"/>
          </ac:spMkLst>
        </pc:spChg>
        <pc:spChg chg="mod">
          <ac:chgData name="Doohan, Patrick E" userId="63cc5302-4d40-40c1-9c03-9c409d34e94b" providerId="ADAL" clId="{5ED36993-D7B9-46B9-9769-DD6A0191A476}" dt="2025-03-09T14:27:15.714" v="376" actId="1038"/>
          <ac:spMkLst>
            <pc:docMk/>
            <pc:sldMk cId="2445895467" sldId="256"/>
            <ac:spMk id="507" creationId="{048E596A-7377-AD1B-C357-91BA38F03A9C}"/>
          </ac:spMkLst>
        </pc:spChg>
        <pc:spChg chg="mod">
          <ac:chgData name="Doohan, Patrick E" userId="63cc5302-4d40-40c1-9c03-9c409d34e94b" providerId="ADAL" clId="{5ED36993-D7B9-46B9-9769-DD6A0191A476}" dt="2025-03-09T14:27:15.714" v="376" actId="1038"/>
          <ac:spMkLst>
            <pc:docMk/>
            <pc:sldMk cId="2445895467" sldId="256"/>
            <ac:spMk id="509" creationId="{88A9A66E-4311-1170-FFDD-C5E49232CB53}"/>
          </ac:spMkLst>
        </pc:spChg>
        <pc:spChg chg="mod">
          <ac:chgData name="Doohan, Patrick E" userId="63cc5302-4d40-40c1-9c03-9c409d34e94b" providerId="ADAL" clId="{5ED36993-D7B9-46B9-9769-DD6A0191A476}" dt="2025-03-09T14:27:15.714" v="376" actId="1038"/>
          <ac:spMkLst>
            <pc:docMk/>
            <pc:sldMk cId="2445895467" sldId="256"/>
            <ac:spMk id="511" creationId="{8DE74B48-4D2B-EA94-A17C-B054BAD6C097}"/>
          </ac:spMkLst>
        </pc:spChg>
        <pc:spChg chg="add del mod">
          <ac:chgData name="Doohan, Patrick E" userId="63cc5302-4d40-40c1-9c03-9c409d34e94b" providerId="ADAL" clId="{5ED36993-D7B9-46B9-9769-DD6A0191A476}" dt="2025-03-09T20:45:22.209" v="8502" actId="478"/>
          <ac:spMkLst>
            <pc:docMk/>
            <pc:sldMk cId="2445895467" sldId="256"/>
            <ac:spMk id="512" creationId="{2AF3F050-3113-ADC4-D9BD-CECC061284BE}"/>
          </ac:spMkLst>
        </pc:spChg>
        <pc:spChg chg="add del mod">
          <ac:chgData name="Doohan, Patrick E" userId="63cc5302-4d40-40c1-9c03-9c409d34e94b" providerId="ADAL" clId="{5ED36993-D7B9-46B9-9769-DD6A0191A476}" dt="2025-03-09T20:51:33.709" v="9149" actId="478"/>
          <ac:spMkLst>
            <pc:docMk/>
            <pc:sldMk cId="2445895467" sldId="256"/>
            <ac:spMk id="513" creationId="{38CEED48-8443-1343-E465-B6CFFED1ADE4}"/>
          </ac:spMkLst>
        </pc:spChg>
        <pc:spChg chg="add del mod">
          <ac:chgData name="Doohan, Patrick E" userId="63cc5302-4d40-40c1-9c03-9c409d34e94b" providerId="ADAL" clId="{5ED36993-D7B9-46B9-9769-DD6A0191A476}" dt="2025-03-09T20:50:56.713" v="9135" actId="478"/>
          <ac:spMkLst>
            <pc:docMk/>
            <pc:sldMk cId="2445895467" sldId="256"/>
            <ac:spMk id="514" creationId="{B9F461BC-6E1F-2C9E-157E-FC21BEB38EAC}"/>
          </ac:spMkLst>
        </pc:spChg>
        <pc:spChg chg="add mod">
          <ac:chgData name="Doohan, Patrick E" userId="63cc5302-4d40-40c1-9c03-9c409d34e94b" providerId="ADAL" clId="{5ED36993-D7B9-46B9-9769-DD6A0191A476}" dt="2025-03-09T20:51:23.102" v="9146" actId="571"/>
          <ac:spMkLst>
            <pc:docMk/>
            <pc:sldMk cId="2445895467" sldId="256"/>
            <ac:spMk id="515" creationId="{C1189B55-7CF7-BE0E-5B13-F62CD800610D}"/>
          </ac:spMkLst>
        </pc:spChg>
        <pc:spChg chg="add mod">
          <ac:chgData name="Doohan, Patrick E" userId="63cc5302-4d40-40c1-9c03-9c409d34e94b" providerId="ADAL" clId="{5ED36993-D7B9-46B9-9769-DD6A0191A476}" dt="2025-03-09T20:51:23.102" v="9146" actId="571"/>
          <ac:spMkLst>
            <pc:docMk/>
            <pc:sldMk cId="2445895467" sldId="256"/>
            <ac:spMk id="516" creationId="{9F7E9043-6C25-418C-0FBC-EB676A22E7C2}"/>
          </ac:spMkLst>
        </pc:spChg>
        <pc:spChg chg="add mod">
          <ac:chgData name="Doohan, Patrick E" userId="63cc5302-4d40-40c1-9c03-9c409d34e94b" providerId="ADAL" clId="{5ED36993-D7B9-46B9-9769-DD6A0191A476}" dt="2025-03-09T20:57:55.492" v="9454" actId="1038"/>
          <ac:spMkLst>
            <pc:docMk/>
            <pc:sldMk cId="2445895467" sldId="256"/>
            <ac:spMk id="517" creationId="{A9A2FABC-2817-9F00-E190-7CF42EFA445C}"/>
          </ac:spMkLst>
        </pc:spChg>
        <pc:spChg chg="add mod">
          <ac:chgData name="Doohan, Patrick E" userId="63cc5302-4d40-40c1-9c03-9c409d34e94b" providerId="ADAL" clId="{5ED36993-D7B9-46B9-9769-DD6A0191A476}" dt="2025-03-09T21:01:07.710" v="10067" actId="1038"/>
          <ac:spMkLst>
            <pc:docMk/>
            <pc:sldMk cId="2445895467" sldId="256"/>
            <ac:spMk id="518" creationId="{F2A4C703-15E6-4AD3-200F-06452D812292}"/>
          </ac:spMkLst>
        </pc:spChg>
        <pc:spChg chg="mod">
          <ac:chgData name="Doohan, Patrick E" userId="63cc5302-4d40-40c1-9c03-9c409d34e94b" providerId="ADAL" clId="{5ED36993-D7B9-46B9-9769-DD6A0191A476}" dt="2025-03-09T20:55:37.410" v="9444" actId="2085"/>
          <ac:spMkLst>
            <pc:docMk/>
            <pc:sldMk cId="2445895467" sldId="256"/>
            <ac:spMk id="526" creationId="{85165C01-4E80-E385-1492-088E9B223568}"/>
          </ac:spMkLst>
        </pc:spChg>
        <pc:spChg chg="mod">
          <ac:chgData name="Doohan, Patrick E" userId="63cc5302-4d40-40c1-9c03-9c409d34e94b" providerId="ADAL" clId="{5ED36993-D7B9-46B9-9769-DD6A0191A476}" dt="2025-03-09T20:55:37.410" v="9444" actId="2085"/>
          <ac:spMkLst>
            <pc:docMk/>
            <pc:sldMk cId="2445895467" sldId="256"/>
            <ac:spMk id="527" creationId="{F0CE73AF-C6B5-B457-9E99-E0C97E60FB52}"/>
          </ac:spMkLst>
        </pc:spChg>
        <pc:grpChg chg="add mod">
          <ac:chgData name="Doohan, Patrick E" userId="63cc5302-4d40-40c1-9c03-9c409d34e94b" providerId="ADAL" clId="{5ED36993-D7B9-46B9-9769-DD6A0191A476}" dt="2025-03-09T19:06:58.049" v="4089" actId="1037"/>
          <ac:grpSpMkLst>
            <pc:docMk/>
            <pc:sldMk cId="2445895467" sldId="256"/>
            <ac:grpSpMk id="169" creationId="{D1A90BB3-704A-752B-AD70-00D316D5ECE5}"/>
          </ac:grpSpMkLst>
        </pc:grpChg>
        <pc:grpChg chg="add del mod ord">
          <ac:chgData name="Doohan, Patrick E" userId="63cc5302-4d40-40c1-9c03-9c409d34e94b" providerId="ADAL" clId="{5ED36993-D7B9-46B9-9769-DD6A0191A476}" dt="2025-03-09T19:06:58.049" v="4089" actId="1037"/>
          <ac:grpSpMkLst>
            <pc:docMk/>
            <pc:sldMk cId="2445895467" sldId="256"/>
            <ac:grpSpMk id="174" creationId="{CE7AC07B-B94C-6F02-D97C-8079E6AA63D4}"/>
          </ac:grpSpMkLst>
        </pc:grpChg>
        <pc:grpChg chg="add mod ord">
          <ac:chgData name="Doohan, Patrick E" userId="63cc5302-4d40-40c1-9c03-9c409d34e94b" providerId="ADAL" clId="{5ED36993-D7B9-46B9-9769-DD6A0191A476}" dt="2025-03-09T19:06:58.049" v="4089" actId="1037"/>
          <ac:grpSpMkLst>
            <pc:docMk/>
            <pc:sldMk cId="2445895467" sldId="256"/>
            <ac:grpSpMk id="296" creationId="{EDC342B9-F812-C25C-7B15-B38B980859C5}"/>
          </ac:grpSpMkLst>
        </pc:grpChg>
        <pc:grpChg chg="add mod ord">
          <ac:chgData name="Doohan, Patrick E" userId="63cc5302-4d40-40c1-9c03-9c409d34e94b" providerId="ADAL" clId="{5ED36993-D7B9-46B9-9769-DD6A0191A476}" dt="2025-03-09T19:06:58.049" v="4089" actId="1037"/>
          <ac:grpSpMkLst>
            <pc:docMk/>
            <pc:sldMk cId="2445895467" sldId="256"/>
            <ac:grpSpMk id="299" creationId="{E817C879-2B61-E7AB-B013-D71ABE9C8431}"/>
          </ac:grpSpMkLst>
        </pc:grpChg>
        <pc:grpChg chg="add mod ord">
          <ac:chgData name="Doohan, Patrick E" userId="63cc5302-4d40-40c1-9c03-9c409d34e94b" providerId="ADAL" clId="{5ED36993-D7B9-46B9-9769-DD6A0191A476}" dt="2025-03-09T19:06:58.049" v="4089" actId="1037"/>
          <ac:grpSpMkLst>
            <pc:docMk/>
            <pc:sldMk cId="2445895467" sldId="256"/>
            <ac:grpSpMk id="302" creationId="{30BB4A4D-BF5D-B454-F55A-C0A2D728E2A9}"/>
          </ac:grpSpMkLst>
        </pc:grpChg>
        <pc:grpChg chg="add del mod">
          <ac:chgData name="Doohan, Patrick E" userId="63cc5302-4d40-40c1-9c03-9c409d34e94b" providerId="ADAL" clId="{5ED36993-D7B9-46B9-9769-DD6A0191A476}" dt="2025-03-09T18:40:25.014" v="3331" actId="478"/>
          <ac:grpSpMkLst>
            <pc:docMk/>
            <pc:sldMk cId="2445895467" sldId="256"/>
            <ac:grpSpMk id="305" creationId="{61AF54DD-3ED5-2FB6-EDB4-C2ADB3CF084D}"/>
          </ac:grpSpMkLst>
        </pc:grpChg>
        <pc:grpChg chg="add mod ord">
          <ac:chgData name="Doohan, Patrick E" userId="63cc5302-4d40-40c1-9c03-9c409d34e94b" providerId="ADAL" clId="{5ED36993-D7B9-46B9-9769-DD6A0191A476}" dt="2025-03-09T19:06:58.049" v="4089" actId="1037"/>
          <ac:grpSpMkLst>
            <pc:docMk/>
            <pc:sldMk cId="2445895467" sldId="256"/>
            <ac:grpSpMk id="308" creationId="{8CAEDE0B-EEE1-7C01-3723-AC1C055E944B}"/>
          </ac:grpSpMkLst>
        </pc:grpChg>
        <pc:grpChg chg="add mod ord">
          <ac:chgData name="Doohan, Patrick E" userId="63cc5302-4d40-40c1-9c03-9c409d34e94b" providerId="ADAL" clId="{5ED36993-D7B9-46B9-9769-DD6A0191A476}" dt="2025-03-09T19:06:58.049" v="4089" actId="1037"/>
          <ac:grpSpMkLst>
            <pc:docMk/>
            <pc:sldMk cId="2445895467" sldId="256"/>
            <ac:grpSpMk id="315" creationId="{A4E6932E-C1FA-5676-B68F-587DD3FEF65A}"/>
          </ac:grpSpMkLst>
        </pc:grpChg>
        <pc:grpChg chg="add mod ord">
          <ac:chgData name="Doohan, Patrick E" userId="63cc5302-4d40-40c1-9c03-9c409d34e94b" providerId="ADAL" clId="{5ED36993-D7B9-46B9-9769-DD6A0191A476}" dt="2025-03-09T19:06:58.049" v="4089" actId="1037"/>
          <ac:grpSpMkLst>
            <pc:docMk/>
            <pc:sldMk cId="2445895467" sldId="256"/>
            <ac:grpSpMk id="320" creationId="{D7080444-3C34-6841-4B86-0D84CA484A01}"/>
          </ac:grpSpMkLst>
        </pc:grpChg>
        <pc:grpChg chg="add del mod ord">
          <ac:chgData name="Doohan, Patrick E" userId="63cc5302-4d40-40c1-9c03-9c409d34e94b" providerId="ADAL" clId="{5ED36993-D7B9-46B9-9769-DD6A0191A476}" dt="2025-03-09T18:45:42.316" v="3539" actId="478"/>
          <ac:grpSpMkLst>
            <pc:docMk/>
            <pc:sldMk cId="2445895467" sldId="256"/>
            <ac:grpSpMk id="324" creationId="{589FE4CD-D3A8-ED1E-AD01-6FBB9456CC5D}"/>
          </ac:grpSpMkLst>
        </pc:grpChg>
        <pc:grpChg chg="add mod ord">
          <ac:chgData name="Doohan, Patrick E" userId="63cc5302-4d40-40c1-9c03-9c409d34e94b" providerId="ADAL" clId="{5ED36993-D7B9-46B9-9769-DD6A0191A476}" dt="2025-03-09T19:06:58.049" v="4089" actId="1037"/>
          <ac:grpSpMkLst>
            <pc:docMk/>
            <pc:sldMk cId="2445895467" sldId="256"/>
            <ac:grpSpMk id="331" creationId="{873C94D6-B8E3-DD86-1CC5-87300DA2BC0F}"/>
          </ac:grpSpMkLst>
        </pc:grpChg>
        <pc:grpChg chg="add mod ord">
          <ac:chgData name="Doohan, Patrick E" userId="63cc5302-4d40-40c1-9c03-9c409d34e94b" providerId="ADAL" clId="{5ED36993-D7B9-46B9-9769-DD6A0191A476}" dt="2025-03-09T19:06:58.049" v="4089" actId="1037"/>
          <ac:grpSpMkLst>
            <pc:docMk/>
            <pc:sldMk cId="2445895467" sldId="256"/>
            <ac:grpSpMk id="335" creationId="{B0FFF124-9D46-A8A0-E9CA-58BF27600010}"/>
          </ac:grpSpMkLst>
        </pc:grpChg>
        <pc:grpChg chg="add mod">
          <ac:chgData name="Doohan, Patrick E" userId="63cc5302-4d40-40c1-9c03-9c409d34e94b" providerId="ADAL" clId="{5ED36993-D7B9-46B9-9769-DD6A0191A476}" dt="2025-03-09T20:27:18.798" v="7687"/>
          <ac:grpSpMkLst>
            <pc:docMk/>
            <pc:sldMk cId="2445895467" sldId="256"/>
            <ac:grpSpMk id="381" creationId="{65882C42-5F86-EFFA-4DF4-66123F8165F2}"/>
          </ac:grpSpMkLst>
        </pc:grpChg>
        <pc:grpChg chg="add mod">
          <ac:chgData name="Doohan, Patrick E" userId="63cc5302-4d40-40c1-9c03-9c409d34e94b" providerId="ADAL" clId="{5ED36993-D7B9-46B9-9769-DD6A0191A476}" dt="2025-03-09T20:27:18.798" v="7687"/>
          <ac:grpSpMkLst>
            <pc:docMk/>
            <pc:sldMk cId="2445895467" sldId="256"/>
            <ac:grpSpMk id="385" creationId="{3836EC04-5580-3847-4D07-E97268511D26}"/>
          </ac:grpSpMkLst>
        </pc:grpChg>
        <pc:grpChg chg="add mod">
          <ac:chgData name="Doohan, Patrick E" userId="63cc5302-4d40-40c1-9c03-9c409d34e94b" providerId="ADAL" clId="{5ED36993-D7B9-46B9-9769-DD6A0191A476}" dt="2025-03-09T20:45:51.896" v="8532" actId="1038"/>
          <ac:grpSpMkLst>
            <pc:docMk/>
            <pc:sldMk cId="2445895467" sldId="256"/>
            <ac:grpSpMk id="388" creationId="{F6548DBB-5DDB-54D8-DD33-7ABE2AAD1C8A}"/>
          </ac:grpSpMkLst>
        </pc:grpChg>
        <pc:grpChg chg="add mod">
          <ac:chgData name="Doohan, Patrick E" userId="63cc5302-4d40-40c1-9c03-9c409d34e94b" providerId="ADAL" clId="{5ED36993-D7B9-46B9-9769-DD6A0191A476}" dt="2025-03-09T20:45:51.896" v="8532" actId="1038"/>
          <ac:grpSpMkLst>
            <pc:docMk/>
            <pc:sldMk cId="2445895467" sldId="256"/>
            <ac:grpSpMk id="394" creationId="{0A4ECA77-182C-F515-B407-96AE808D92ED}"/>
          </ac:grpSpMkLst>
        </pc:grpChg>
        <pc:grpChg chg="add mod">
          <ac:chgData name="Doohan, Patrick E" userId="63cc5302-4d40-40c1-9c03-9c409d34e94b" providerId="ADAL" clId="{5ED36993-D7B9-46B9-9769-DD6A0191A476}" dt="2025-03-09T20:45:51.896" v="8532" actId="1038"/>
          <ac:grpSpMkLst>
            <pc:docMk/>
            <pc:sldMk cId="2445895467" sldId="256"/>
            <ac:grpSpMk id="399" creationId="{3A31E548-DE75-A173-07C8-8E86768F7321}"/>
          </ac:grpSpMkLst>
        </pc:grpChg>
        <pc:grpChg chg="add del mod">
          <ac:chgData name="Doohan, Patrick E" userId="63cc5302-4d40-40c1-9c03-9c409d34e94b" providerId="ADAL" clId="{5ED36993-D7B9-46B9-9769-DD6A0191A476}" dt="2025-03-09T20:53:41.560" v="9291" actId="478"/>
          <ac:grpSpMkLst>
            <pc:docMk/>
            <pc:sldMk cId="2445895467" sldId="256"/>
            <ac:grpSpMk id="408" creationId="{8A8FA55F-5FBD-A3A1-D888-7830FA5E6714}"/>
          </ac:grpSpMkLst>
        </pc:grpChg>
        <pc:grpChg chg="add del mod">
          <ac:chgData name="Doohan, Patrick E" userId="63cc5302-4d40-40c1-9c03-9c409d34e94b" providerId="ADAL" clId="{5ED36993-D7B9-46B9-9769-DD6A0191A476}" dt="2025-03-09T20:53:40.161" v="9289" actId="478"/>
          <ac:grpSpMkLst>
            <pc:docMk/>
            <pc:sldMk cId="2445895467" sldId="256"/>
            <ac:grpSpMk id="411" creationId="{E214B1F6-D073-9F42-7E5B-28FA81856A38}"/>
          </ac:grpSpMkLst>
        </pc:grpChg>
        <pc:grpChg chg="add del mod">
          <ac:chgData name="Doohan, Patrick E" userId="63cc5302-4d40-40c1-9c03-9c409d34e94b" providerId="ADAL" clId="{5ED36993-D7B9-46B9-9769-DD6A0191A476}" dt="2025-03-09T20:53:41.008" v="9290" actId="478"/>
          <ac:grpSpMkLst>
            <pc:docMk/>
            <pc:sldMk cId="2445895467" sldId="256"/>
            <ac:grpSpMk id="415" creationId="{1619B0BE-8729-C86F-5012-B345E6BB5152}"/>
          </ac:grpSpMkLst>
        </pc:grpChg>
        <pc:grpChg chg="add del mod">
          <ac:chgData name="Doohan, Patrick E" userId="63cc5302-4d40-40c1-9c03-9c409d34e94b" providerId="ADAL" clId="{5ED36993-D7B9-46B9-9769-DD6A0191A476}" dt="2025-03-09T20:53:43.819" v="9292" actId="478"/>
          <ac:grpSpMkLst>
            <pc:docMk/>
            <pc:sldMk cId="2445895467" sldId="256"/>
            <ac:grpSpMk id="431" creationId="{7E4A8995-ECB1-1257-7AE0-BE9D90E62A27}"/>
          </ac:grpSpMkLst>
        </pc:grpChg>
        <pc:grpChg chg="add mod">
          <ac:chgData name="Doohan, Patrick E" userId="63cc5302-4d40-40c1-9c03-9c409d34e94b" providerId="ADAL" clId="{5ED36993-D7B9-46B9-9769-DD6A0191A476}" dt="2025-03-09T20:46:44.642" v="8566" actId="1036"/>
          <ac:grpSpMkLst>
            <pc:docMk/>
            <pc:sldMk cId="2445895467" sldId="256"/>
            <ac:grpSpMk id="432" creationId="{9A5E8437-EF77-C321-17BA-CC6BB37F4E11}"/>
          </ac:grpSpMkLst>
        </pc:grpChg>
        <pc:grpChg chg="add del mod">
          <ac:chgData name="Doohan, Patrick E" userId="63cc5302-4d40-40c1-9c03-9c409d34e94b" providerId="ADAL" clId="{5ED36993-D7B9-46B9-9769-DD6A0191A476}" dt="2025-03-09T17:12:36.564" v="2185" actId="165"/>
          <ac:grpSpMkLst>
            <pc:docMk/>
            <pc:sldMk cId="2445895467" sldId="256"/>
            <ac:grpSpMk id="454" creationId="{C0709CAB-A913-06B1-6E56-75F4F5982B48}"/>
          </ac:grpSpMkLst>
        </pc:grpChg>
        <pc:grpChg chg="add mod">
          <ac:chgData name="Doohan, Patrick E" userId="63cc5302-4d40-40c1-9c03-9c409d34e94b" providerId="ADAL" clId="{5ED36993-D7B9-46B9-9769-DD6A0191A476}" dt="2025-03-09T19:06:58.049" v="4089" actId="1037"/>
          <ac:grpSpMkLst>
            <pc:docMk/>
            <pc:sldMk cId="2445895467" sldId="256"/>
            <ac:grpSpMk id="456" creationId="{96481DCB-E20C-7218-D98B-B0922D4C5238}"/>
          </ac:grpSpMkLst>
        </pc:grpChg>
        <pc:grpChg chg="add mod">
          <ac:chgData name="Doohan, Patrick E" userId="63cc5302-4d40-40c1-9c03-9c409d34e94b" providerId="ADAL" clId="{5ED36993-D7B9-46B9-9769-DD6A0191A476}" dt="2025-03-09T19:06:58.049" v="4089" actId="1037"/>
          <ac:grpSpMkLst>
            <pc:docMk/>
            <pc:sldMk cId="2445895467" sldId="256"/>
            <ac:grpSpMk id="458" creationId="{B490811F-F65C-6F47-8BFE-40230ABF368E}"/>
          </ac:grpSpMkLst>
        </pc:grpChg>
        <pc:grpChg chg="add mod">
          <ac:chgData name="Doohan, Patrick E" userId="63cc5302-4d40-40c1-9c03-9c409d34e94b" providerId="ADAL" clId="{5ED36993-D7B9-46B9-9769-DD6A0191A476}" dt="2025-03-09T19:06:58.049" v="4089" actId="1037"/>
          <ac:grpSpMkLst>
            <pc:docMk/>
            <pc:sldMk cId="2445895467" sldId="256"/>
            <ac:grpSpMk id="468" creationId="{4014D0FA-0F30-08E1-9971-A711536398F2}"/>
          </ac:grpSpMkLst>
        </pc:grpChg>
        <pc:grpChg chg="add mod">
          <ac:chgData name="Doohan, Patrick E" userId="63cc5302-4d40-40c1-9c03-9c409d34e94b" providerId="ADAL" clId="{5ED36993-D7B9-46B9-9769-DD6A0191A476}" dt="2025-03-09T19:06:58.049" v="4089" actId="1037"/>
          <ac:grpSpMkLst>
            <pc:docMk/>
            <pc:sldMk cId="2445895467" sldId="256"/>
            <ac:grpSpMk id="472" creationId="{2A76C94E-F8F6-EDEF-8F39-7E3DA51691CA}"/>
          </ac:grpSpMkLst>
        </pc:grpChg>
        <pc:grpChg chg="add mod">
          <ac:chgData name="Doohan, Patrick E" userId="63cc5302-4d40-40c1-9c03-9c409d34e94b" providerId="ADAL" clId="{5ED36993-D7B9-46B9-9769-DD6A0191A476}" dt="2025-03-09T19:06:58.049" v="4089" actId="1037"/>
          <ac:grpSpMkLst>
            <pc:docMk/>
            <pc:sldMk cId="2445895467" sldId="256"/>
            <ac:grpSpMk id="478" creationId="{5EF8C978-DB13-A73D-7FC9-A45BE0EFD377}"/>
          </ac:grpSpMkLst>
        </pc:grpChg>
        <pc:grpChg chg="add mod">
          <ac:chgData name="Doohan, Patrick E" userId="63cc5302-4d40-40c1-9c03-9c409d34e94b" providerId="ADAL" clId="{5ED36993-D7B9-46B9-9769-DD6A0191A476}" dt="2025-03-09T19:06:58.049" v="4089" actId="1037"/>
          <ac:grpSpMkLst>
            <pc:docMk/>
            <pc:sldMk cId="2445895467" sldId="256"/>
            <ac:grpSpMk id="495" creationId="{10EC68B3-3115-F14F-54ED-B5ECB2B13B73}"/>
          </ac:grpSpMkLst>
        </pc:grpChg>
        <pc:grpChg chg="add mod">
          <ac:chgData name="Doohan, Patrick E" userId="63cc5302-4d40-40c1-9c03-9c409d34e94b" providerId="ADAL" clId="{5ED36993-D7B9-46B9-9769-DD6A0191A476}" dt="2025-03-09T19:06:58.049" v="4089" actId="1037"/>
          <ac:grpSpMkLst>
            <pc:docMk/>
            <pc:sldMk cId="2445895467" sldId="256"/>
            <ac:grpSpMk id="498" creationId="{EB8E8FAF-EE81-81E9-6A9F-E6ABB9A08B31}"/>
          </ac:grpSpMkLst>
        </pc:grpChg>
        <pc:grpChg chg="add mod">
          <ac:chgData name="Doohan, Patrick E" userId="63cc5302-4d40-40c1-9c03-9c409d34e94b" providerId="ADAL" clId="{5ED36993-D7B9-46B9-9769-DD6A0191A476}" dt="2025-03-09T19:06:58.049" v="4089" actId="1037"/>
          <ac:grpSpMkLst>
            <pc:docMk/>
            <pc:sldMk cId="2445895467" sldId="256"/>
            <ac:grpSpMk id="502" creationId="{2D61D367-1542-709D-F68A-7D67D769F259}"/>
          </ac:grpSpMkLst>
        </pc:grpChg>
        <pc:grpChg chg="add mod">
          <ac:chgData name="Doohan, Patrick E" userId="63cc5302-4d40-40c1-9c03-9c409d34e94b" providerId="ADAL" clId="{5ED36993-D7B9-46B9-9769-DD6A0191A476}" dt="2025-03-09T20:55:31.349" v="9442" actId="207"/>
          <ac:grpSpMkLst>
            <pc:docMk/>
            <pc:sldMk cId="2445895467" sldId="256"/>
            <ac:grpSpMk id="519" creationId="{F585A535-5D05-064A-3074-8D737BAB55C9}"/>
          </ac:grpSpMkLst>
        </pc:grpChg>
        <pc:grpChg chg="add mod">
          <ac:chgData name="Doohan, Patrick E" userId="63cc5302-4d40-40c1-9c03-9c409d34e94b" providerId="ADAL" clId="{5ED36993-D7B9-46B9-9769-DD6A0191A476}" dt="2025-03-09T20:55:31.349" v="9442" actId="207"/>
          <ac:grpSpMkLst>
            <pc:docMk/>
            <pc:sldMk cId="2445895467" sldId="256"/>
            <ac:grpSpMk id="522" creationId="{5D9968DA-F9F2-0FD3-9E63-36B64C4EA36D}"/>
          </ac:grpSpMkLst>
        </pc:grpChg>
        <pc:grpChg chg="add mod">
          <ac:chgData name="Doohan, Patrick E" userId="63cc5302-4d40-40c1-9c03-9c409d34e94b" providerId="ADAL" clId="{5ED36993-D7B9-46B9-9769-DD6A0191A476}" dt="2025-03-09T20:55:31.349" v="9442" actId="207"/>
          <ac:grpSpMkLst>
            <pc:docMk/>
            <pc:sldMk cId="2445895467" sldId="256"/>
            <ac:grpSpMk id="525" creationId="{D10C5498-A572-1201-9D06-7F0BEB131723}"/>
          </ac:grpSpMkLst>
        </pc:grpChg>
        <pc:grpChg chg="add mod">
          <ac:chgData name="Doohan, Patrick E" userId="63cc5302-4d40-40c1-9c03-9c409d34e94b" providerId="ADAL" clId="{5ED36993-D7B9-46B9-9769-DD6A0191A476}" dt="2025-03-09T21:01:56.658" v="10126" actId="1037"/>
          <ac:grpSpMkLst>
            <pc:docMk/>
            <pc:sldMk cId="2445895467" sldId="256"/>
            <ac:grpSpMk id="530" creationId="{694543B4-4364-9260-2451-BE19B5B69F74}"/>
          </ac:grpSpMkLst>
        </pc:grpChg>
        <pc:graphicFrameChg chg="add mod">
          <ac:chgData name="Doohan, Patrick E" userId="63cc5302-4d40-40c1-9c03-9c409d34e94b" providerId="ADAL" clId="{5ED36993-D7B9-46B9-9769-DD6A0191A476}" dt="2025-03-09T19:44:13.986" v="4969" actId="1957"/>
          <ac:graphicFrameMkLst>
            <pc:docMk/>
            <pc:sldMk cId="2445895467" sldId="256"/>
            <ac:graphicFrameMk id="234" creationId="{1DA30392-FBCA-1BE9-991F-4474287BD30B}"/>
          </ac:graphicFrameMkLst>
        </pc:graphicFrameChg>
        <pc:picChg chg="del">
          <ac:chgData name="Doohan, Patrick E" userId="63cc5302-4d40-40c1-9c03-9c409d34e94b" providerId="ADAL" clId="{5ED36993-D7B9-46B9-9769-DD6A0191A476}" dt="2025-03-09T20:33:34.338" v="7992" actId="478"/>
          <ac:picMkLst>
            <pc:docMk/>
            <pc:sldMk cId="2445895467" sldId="256"/>
            <ac:picMk id="317" creationId="{E17B5639-2BA1-DC30-64CA-69ED3A4E8B6C}"/>
          </ac:picMkLst>
        </pc:picChg>
        <pc:picChg chg="add mod">
          <ac:chgData name="Doohan, Patrick E" userId="63cc5302-4d40-40c1-9c03-9c409d34e94b" providerId="ADAL" clId="{5ED36993-D7B9-46B9-9769-DD6A0191A476}" dt="2025-03-09T20:47:50.975" v="8687" actId="1036"/>
          <ac:picMkLst>
            <pc:docMk/>
            <pc:sldMk cId="2445895467" sldId="256"/>
            <ac:picMk id="325" creationId="{02D3702D-478C-CC7B-58D1-64A8BC8DE1CD}"/>
          </ac:picMkLst>
        </pc:picChg>
        <pc:picChg chg="add del mod">
          <ac:chgData name="Doohan, Patrick E" userId="63cc5302-4d40-40c1-9c03-9c409d34e94b" providerId="ADAL" clId="{5ED36993-D7B9-46B9-9769-DD6A0191A476}" dt="2025-03-09T20:53:37.989" v="9287" actId="478"/>
          <ac:picMkLst>
            <pc:docMk/>
            <pc:sldMk cId="2445895467" sldId="256"/>
            <ac:picMk id="380" creationId="{6D754F1E-A7D8-7DDD-D3ED-36F4BA0C4049}"/>
          </ac:picMkLst>
        </pc:picChg>
        <pc:picChg chg="mod">
          <ac:chgData name="Doohan, Patrick E" userId="63cc5302-4d40-40c1-9c03-9c409d34e94b" providerId="ADAL" clId="{5ED36993-D7B9-46B9-9769-DD6A0191A476}" dt="2025-03-09T20:27:18.798" v="7687"/>
          <ac:picMkLst>
            <pc:docMk/>
            <pc:sldMk cId="2445895467" sldId="256"/>
            <ac:picMk id="383" creationId="{6718B23F-9973-FC9A-831D-CC956E229A50}"/>
          </ac:picMkLst>
        </pc:picChg>
        <pc:picChg chg="mod">
          <ac:chgData name="Doohan, Patrick E" userId="63cc5302-4d40-40c1-9c03-9c409d34e94b" providerId="ADAL" clId="{5ED36993-D7B9-46B9-9769-DD6A0191A476}" dt="2025-03-09T20:27:18.798" v="7687"/>
          <ac:picMkLst>
            <pc:docMk/>
            <pc:sldMk cId="2445895467" sldId="256"/>
            <ac:picMk id="384" creationId="{4B48C841-AFFF-091C-9586-ED55F55C0342}"/>
          </ac:picMkLst>
        </pc:picChg>
        <pc:picChg chg="mod">
          <ac:chgData name="Doohan, Patrick E" userId="63cc5302-4d40-40c1-9c03-9c409d34e94b" providerId="ADAL" clId="{5ED36993-D7B9-46B9-9769-DD6A0191A476}" dt="2025-03-09T20:27:18.798" v="7687"/>
          <ac:picMkLst>
            <pc:docMk/>
            <pc:sldMk cId="2445895467" sldId="256"/>
            <ac:picMk id="386" creationId="{9BFE4F6C-5721-88CE-78EF-9A3DFBE00918}"/>
          </ac:picMkLst>
        </pc:picChg>
        <pc:picChg chg="mod">
          <ac:chgData name="Doohan, Patrick E" userId="63cc5302-4d40-40c1-9c03-9c409d34e94b" providerId="ADAL" clId="{5ED36993-D7B9-46B9-9769-DD6A0191A476}" dt="2025-03-09T20:27:18.798" v="7687"/>
          <ac:picMkLst>
            <pc:docMk/>
            <pc:sldMk cId="2445895467" sldId="256"/>
            <ac:picMk id="387" creationId="{9976B82D-EA8E-F987-C898-77F19C451309}"/>
          </ac:picMkLst>
        </pc:picChg>
        <pc:picChg chg="mod">
          <ac:chgData name="Doohan, Patrick E" userId="63cc5302-4d40-40c1-9c03-9c409d34e94b" providerId="ADAL" clId="{5ED36993-D7B9-46B9-9769-DD6A0191A476}" dt="2025-03-09T20:55:44.485" v="9445" actId="2085"/>
          <ac:picMkLst>
            <pc:docMk/>
            <pc:sldMk cId="2445895467" sldId="256"/>
            <ac:picMk id="389" creationId="{5E0D1665-4606-5F6E-0237-5BE2AFC6FAFE}"/>
          </ac:picMkLst>
        </pc:picChg>
        <pc:picChg chg="mod">
          <ac:chgData name="Doohan, Patrick E" userId="63cc5302-4d40-40c1-9c03-9c409d34e94b" providerId="ADAL" clId="{5ED36993-D7B9-46B9-9769-DD6A0191A476}" dt="2025-03-09T20:55:44.485" v="9445" actId="2085"/>
          <ac:picMkLst>
            <pc:docMk/>
            <pc:sldMk cId="2445895467" sldId="256"/>
            <ac:picMk id="390" creationId="{D211BBEF-4F1C-25D0-3441-5E851930B359}"/>
          </ac:picMkLst>
        </pc:picChg>
        <pc:picChg chg="mod">
          <ac:chgData name="Doohan, Patrick E" userId="63cc5302-4d40-40c1-9c03-9c409d34e94b" providerId="ADAL" clId="{5ED36993-D7B9-46B9-9769-DD6A0191A476}" dt="2025-03-09T20:55:44.485" v="9445" actId="2085"/>
          <ac:picMkLst>
            <pc:docMk/>
            <pc:sldMk cId="2445895467" sldId="256"/>
            <ac:picMk id="396" creationId="{F7EB887A-DEF4-0CB7-2656-3F01F93F86AE}"/>
          </ac:picMkLst>
        </pc:picChg>
        <pc:picChg chg="mod">
          <ac:chgData name="Doohan, Patrick E" userId="63cc5302-4d40-40c1-9c03-9c409d34e94b" providerId="ADAL" clId="{5ED36993-D7B9-46B9-9769-DD6A0191A476}" dt="2025-03-09T20:55:44.485" v="9445" actId="2085"/>
          <ac:picMkLst>
            <pc:docMk/>
            <pc:sldMk cId="2445895467" sldId="256"/>
            <ac:picMk id="397" creationId="{63B7B281-5680-07E7-9FC6-FD25BBFDECE4}"/>
          </ac:picMkLst>
        </pc:picChg>
        <pc:picChg chg="add del mod">
          <ac:chgData name="Doohan, Patrick E" userId="63cc5302-4d40-40c1-9c03-9c409d34e94b" providerId="ADAL" clId="{5ED36993-D7B9-46B9-9769-DD6A0191A476}" dt="2025-03-09T20:34:20.908" v="8190" actId="478"/>
          <ac:picMkLst>
            <pc:docMk/>
            <pc:sldMk cId="2445895467" sldId="256"/>
            <ac:picMk id="398" creationId="{D64E85B6-1EB5-D713-C123-F6CF63C90E87}"/>
          </ac:picMkLst>
        </pc:picChg>
        <pc:picChg chg="mod">
          <ac:chgData name="Doohan, Patrick E" userId="63cc5302-4d40-40c1-9c03-9c409d34e94b" providerId="ADAL" clId="{5ED36993-D7B9-46B9-9769-DD6A0191A476}" dt="2025-03-09T20:28:48.583" v="7977" actId="207"/>
          <ac:picMkLst>
            <pc:docMk/>
            <pc:sldMk cId="2445895467" sldId="256"/>
            <ac:picMk id="409" creationId="{284D1795-ACA3-CA39-2ADF-300BDAE0963C}"/>
          </ac:picMkLst>
        </pc:picChg>
        <pc:picChg chg="mod">
          <ac:chgData name="Doohan, Patrick E" userId="63cc5302-4d40-40c1-9c03-9c409d34e94b" providerId="ADAL" clId="{5ED36993-D7B9-46B9-9769-DD6A0191A476}" dt="2025-03-09T20:28:48.583" v="7977" actId="207"/>
          <ac:picMkLst>
            <pc:docMk/>
            <pc:sldMk cId="2445895467" sldId="256"/>
            <ac:picMk id="410" creationId="{314C3B3A-1D8F-A40C-61B1-49FF18AFAF16}"/>
          </ac:picMkLst>
        </pc:picChg>
        <pc:picChg chg="mod">
          <ac:chgData name="Doohan, Patrick E" userId="63cc5302-4d40-40c1-9c03-9c409d34e94b" providerId="ADAL" clId="{5ED36993-D7B9-46B9-9769-DD6A0191A476}" dt="2025-03-09T20:28:48.583" v="7977" actId="207"/>
          <ac:picMkLst>
            <pc:docMk/>
            <pc:sldMk cId="2445895467" sldId="256"/>
            <ac:picMk id="412" creationId="{DBB25FDC-AB98-BAEC-8B5E-AFC745462C4A}"/>
          </ac:picMkLst>
        </pc:picChg>
        <pc:picChg chg="mod">
          <ac:chgData name="Doohan, Patrick E" userId="63cc5302-4d40-40c1-9c03-9c409d34e94b" providerId="ADAL" clId="{5ED36993-D7B9-46B9-9769-DD6A0191A476}" dt="2025-03-09T20:28:48.583" v="7977" actId="207"/>
          <ac:picMkLst>
            <pc:docMk/>
            <pc:sldMk cId="2445895467" sldId="256"/>
            <ac:picMk id="413" creationId="{CAB20054-41EC-3F1F-733E-D72F85BED2DA}"/>
          </ac:picMkLst>
        </pc:picChg>
        <pc:picChg chg="add del mod">
          <ac:chgData name="Doohan, Patrick E" userId="63cc5302-4d40-40c1-9c03-9c409d34e94b" providerId="ADAL" clId="{5ED36993-D7B9-46B9-9769-DD6A0191A476}" dt="2025-03-09T20:34:36.654" v="8199" actId="478"/>
          <ac:picMkLst>
            <pc:docMk/>
            <pc:sldMk cId="2445895467" sldId="256"/>
            <ac:picMk id="414" creationId="{0D3208FC-D37C-B4F2-6503-BA8A74C1ACE8}"/>
          </ac:picMkLst>
        </pc:picChg>
        <pc:picChg chg="add mod">
          <ac:chgData name="Doohan, Patrick E" userId="63cc5302-4d40-40c1-9c03-9c409d34e94b" providerId="ADAL" clId="{5ED36993-D7B9-46B9-9769-DD6A0191A476}" dt="2025-03-09T20:33:41.932" v="8001" actId="1036"/>
          <ac:picMkLst>
            <pc:docMk/>
            <pc:sldMk cId="2445895467" sldId="256"/>
            <ac:picMk id="419" creationId="{9F4D4EEB-3FFF-28FD-3645-E655C461AEB1}"/>
          </ac:picMkLst>
        </pc:picChg>
        <pc:picChg chg="add mod">
          <ac:chgData name="Doohan, Patrick E" userId="63cc5302-4d40-40c1-9c03-9c409d34e94b" providerId="ADAL" clId="{5ED36993-D7B9-46B9-9769-DD6A0191A476}" dt="2025-03-09T20:55:44.485" v="9445" actId="2085"/>
          <ac:picMkLst>
            <pc:docMk/>
            <pc:sldMk cId="2445895467" sldId="256"/>
            <ac:picMk id="420" creationId="{A7B9A82F-6964-4A3D-214B-0C925E4DC421}"/>
          </ac:picMkLst>
        </pc:picChg>
        <pc:picChg chg="add del mod">
          <ac:chgData name="Doohan, Patrick E" userId="63cc5302-4d40-40c1-9c03-9c409d34e94b" providerId="ADAL" clId="{5ED36993-D7B9-46B9-9769-DD6A0191A476}" dt="2025-03-09T20:53:39.489" v="9288" actId="478"/>
          <ac:picMkLst>
            <pc:docMk/>
            <pc:sldMk cId="2445895467" sldId="256"/>
            <ac:picMk id="421" creationId="{1612447B-60B2-369B-3EE8-0195DFA82B6D}"/>
          </ac:picMkLst>
        </pc:picChg>
        <pc:picChg chg="add mod">
          <ac:chgData name="Doohan, Patrick E" userId="63cc5302-4d40-40c1-9c03-9c409d34e94b" providerId="ADAL" clId="{5ED36993-D7B9-46B9-9769-DD6A0191A476}" dt="2025-03-09T20:58:58.138" v="9859" actId="1035"/>
          <ac:picMkLst>
            <pc:docMk/>
            <pc:sldMk cId="2445895467" sldId="256"/>
            <ac:picMk id="422" creationId="{751D7920-03DF-5945-E1C1-029C692D536B}"/>
          </ac:picMkLst>
        </pc:picChg>
        <pc:picChg chg="add mod">
          <ac:chgData name="Doohan, Patrick E" userId="63cc5302-4d40-40c1-9c03-9c409d34e94b" providerId="ADAL" clId="{5ED36993-D7B9-46B9-9769-DD6A0191A476}" dt="2025-03-09T20:46:44.642" v="8566" actId="1036"/>
          <ac:picMkLst>
            <pc:docMk/>
            <pc:sldMk cId="2445895467" sldId="256"/>
            <ac:picMk id="424" creationId="{29EFD842-10D0-CB03-889D-5A2F065D49A3}"/>
          </ac:picMkLst>
        </pc:picChg>
        <pc:picChg chg="add mod">
          <ac:chgData name="Doohan, Patrick E" userId="63cc5302-4d40-40c1-9c03-9c409d34e94b" providerId="ADAL" clId="{5ED36993-D7B9-46B9-9769-DD6A0191A476}" dt="2025-03-09T21:01:34.719" v="10085" actId="1037"/>
          <ac:picMkLst>
            <pc:docMk/>
            <pc:sldMk cId="2445895467" sldId="256"/>
            <ac:picMk id="427" creationId="{F57A4EEA-13FF-9EA3-D233-DB3BA6B8359E}"/>
          </ac:picMkLst>
        </pc:picChg>
        <pc:picChg chg="add mod">
          <ac:chgData name="Doohan, Patrick E" userId="63cc5302-4d40-40c1-9c03-9c409d34e94b" providerId="ADAL" clId="{5ED36993-D7B9-46B9-9769-DD6A0191A476}" dt="2025-03-09T19:05:53.229" v="3899" actId="1037"/>
          <ac:picMkLst>
            <pc:docMk/>
            <pc:sldMk cId="2445895467" sldId="256"/>
            <ac:picMk id="457" creationId="{641BEF40-DDCF-2B6B-9A32-9FBDB758609F}"/>
          </ac:picMkLst>
        </pc:picChg>
        <pc:picChg chg="add mod">
          <ac:chgData name="Doohan, Patrick E" userId="63cc5302-4d40-40c1-9c03-9c409d34e94b" providerId="ADAL" clId="{5ED36993-D7B9-46B9-9769-DD6A0191A476}" dt="2025-03-09T19:05:53.229" v="3899" actId="1037"/>
          <ac:picMkLst>
            <pc:docMk/>
            <pc:sldMk cId="2445895467" sldId="256"/>
            <ac:picMk id="459" creationId="{70679AD4-7D12-C80F-4213-ACB0C8DE3980}"/>
          </ac:picMkLst>
        </pc:picChg>
        <pc:picChg chg="add mod">
          <ac:chgData name="Doohan, Patrick E" userId="63cc5302-4d40-40c1-9c03-9c409d34e94b" providerId="ADAL" clId="{5ED36993-D7B9-46B9-9769-DD6A0191A476}" dt="2025-03-09T19:05:53.229" v="3899" actId="1037"/>
          <ac:picMkLst>
            <pc:docMk/>
            <pc:sldMk cId="2445895467" sldId="256"/>
            <ac:picMk id="463" creationId="{B52F1FE9-5D5F-CA3D-E9F5-BA31025FAEB5}"/>
          </ac:picMkLst>
        </pc:picChg>
        <pc:picChg chg="add mod">
          <ac:chgData name="Doohan, Patrick E" userId="63cc5302-4d40-40c1-9c03-9c409d34e94b" providerId="ADAL" clId="{5ED36993-D7B9-46B9-9769-DD6A0191A476}" dt="2025-03-09T19:05:53.229" v="3899" actId="1037"/>
          <ac:picMkLst>
            <pc:docMk/>
            <pc:sldMk cId="2445895467" sldId="256"/>
            <ac:picMk id="465" creationId="{2287018A-BEB3-3BB9-F7B6-5C395DF24CE9}"/>
          </ac:picMkLst>
        </pc:picChg>
        <pc:picChg chg="add del mod">
          <ac:chgData name="Doohan, Patrick E" userId="63cc5302-4d40-40c1-9c03-9c409d34e94b" providerId="ADAL" clId="{5ED36993-D7B9-46B9-9769-DD6A0191A476}" dt="2025-03-09T16:26:07.630" v="1593" actId="478"/>
          <ac:picMkLst>
            <pc:docMk/>
            <pc:sldMk cId="2445895467" sldId="256"/>
            <ac:picMk id="478" creationId="{C7F47B7A-4615-E1FB-EE65-306F84962ED4}"/>
          </ac:picMkLst>
        </pc:picChg>
        <pc:picChg chg="add del mod">
          <ac:chgData name="Doohan, Patrick E" userId="63cc5302-4d40-40c1-9c03-9c409d34e94b" providerId="ADAL" clId="{5ED36993-D7B9-46B9-9769-DD6A0191A476}" dt="2025-03-09T16:36:54.964" v="1914" actId="478"/>
          <ac:picMkLst>
            <pc:docMk/>
            <pc:sldMk cId="2445895467" sldId="256"/>
            <ac:picMk id="481" creationId="{96D6F150-C92B-8696-97EE-208648BDADEE}"/>
          </ac:picMkLst>
        </pc:picChg>
        <pc:picChg chg="mod">
          <ac:chgData name="Doohan, Patrick E" userId="63cc5302-4d40-40c1-9c03-9c409d34e94b" providerId="ADAL" clId="{5ED36993-D7B9-46B9-9769-DD6A0191A476}" dt="2025-03-09T20:55:37.410" v="9444" actId="2085"/>
          <ac:picMkLst>
            <pc:docMk/>
            <pc:sldMk cId="2445895467" sldId="256"/>
            <ac:picMk id="520" creationId="{9FD90C74-C1B7-B32E-F3A7-B03C363D080E}"/>
          </ac:picMkLst>
        </pc:picChg>
        <pc:picChg chg="mod">
          <ac:chgData name="Doohan, Patrick E" userId="63cc5302-4d40-40c1-9c03-9c409d34e94b" providerId="ADAL" clId="{5ED36993-D7B9-46B9-9769-DD6A0191A476}" dt="2025-03-09T20:55:37.410" v="9444" actId="2085"/>
          <ac:picMkLst>
            <pc:docMk/>
            <pc:sldMk cId="2445895467" sldId="256"/>
            <ac:picMk id="521" creationId="{0E536E3D-7437-2EB8-C8F4-8904DB6C638C}"/>
          </ac:picMkLst>
        </pc:picChg>
        <pc:picChg chg="mod">
          <ac:chgData name="Doohan, Patrick E" userId="63cc5302-4d40-40c1-9c03-9c409d34e94b" providerId="ADAL" clId="{5ED36993-D7B9-46B9-9769-DD6A0191A476}" dt="2025-03-09T20:55:37.410" v="9444" actId="2085"/>
          <ac:picMkLst>
            <pc:docMk/>
            <pc:sldMk cId="2445895467" sldId="256"/>
            <ac:picMk id="523" creationId="{62BC41FE-4ED2-EA19-2EF0-FBBC2529F757}"/>
          </ac:picMkLst>
        </pc:picChg>
        <pc:picChg chg="mod">
          <ac:chgData name="Doohan, Patrick E" userId="63cc5302-4d40-40c1-9c03-9c409d34e94b" providerId="ADAL" clId="{5ED36993-D7B9-46B9-9769-DD6A0191A476}" dt="2025-03-09T20:55:37.410" v="9444" actId="2085"/>
          <ac:picMkLst>
            <pc:docMk/>
            <pc:sldMk cId="2445895467" sldId="256"/>
            <ac:picMk id="524" creationId="{7B265150-7EA2-D1A9-9758-456C7FC6EC04}"/>
          </ac:picMkLst>
        </pc:picChg>
        <pc:picChg chg="add mod">
          <ac:chgData name="Doohan, Patrick E" userId="63cc5302-4d40-40c1-9c03-9c409d34e94b" providerId="ADAL" clId="{5ED36993-D7B9-46B9-9769-DD6A0191A476}" dt="2025-03-09T20:55:37.410" v="9444" actId="2085"/>
          <ac:picMkLst>
            <pc:docMk/>
            <pc:sldMk cId="2445895467" sldId="256"/>
            <ac:picMk id="528" creationId="{100833B4-61E8-8FF7-10A0-D93DD319F42B}"/>
          </ac:picMkLst>
        </pc:picChg>
        <pc:picChg chg="add mod">
          <ac:chgData name="Doohan, Patrick E" userId="63cc5302-4d40-40c1-9c03-9c409d34e94b" providerId="ADAL" clId="{5ED36993-D7B9-46B9-9769-DD6A0191A476}" dt="2025-03-09T20:58:55.777" v="9858" actId="1035"/>
          <ac:picMkLst>
            <pc:docMk/>
            <pc:sldMk cId="2445895467" sldId="256"/>
            <ac:picMk id="529" creationId="{5C3F5355-ED1C-B6E6-1E99-70CA88D571D4}"/>
          </ac:picMkLst>
        </pc:picChg>
        <pc:picChg chg="add del mod">
          <ac:chgData name="Doohan, Patrick E" userId="63cc5302-4d40-40c1-9c03-9c409d34e94b" providerId="ADAL" clId="{5ED36993-D7B9-46B9-9769-DD6A0191A476}" dt="2025-03-09T20:59:16.369" v="9994" actId="478"/>
          <ac:picMkLst>
            <pc:docMk/>
            <pc:sldMk cId="2445895467" sldId="256"/>
            <ac:picMk id="533" creationId="{72EB9538-ED5B-01F2-F04F-CC64160607D8}"/>
          </ac:picMkLst>
        </pc:picChg>
        <pc:cxnChg chg="mod">
          <ac:chgData name="Doohan, Patrick E" userId="63cc5302-4d40-40c1-9c03-9c409d34e94b" providerId="ADAL" clId="{5ED36993-D7B9-46B9-9769-DD6A0191A476}" dt="2025-03-09T14:27:15.714" v="376" actId="1038"/>
          <ac:cxnSpMkLst>
            <pc:docMk/>
            <pc:sldMk cId="2445895467" sldId="256"/>
            <ac:cxnSpMk id="67" creationId="{ED1818B3-D04E-A6E4-F16A-DA0AE6E8FEBF}"/>
          </ac:cxnSpMkLst>
        </pc:cxnChg>
        <pc:cxnChg chg="mod">
          <ac:chgData name="Doohan, Patrick E" userId="63cc5302-4d40-40c1-9c03-9c409d34e94b" providerId="ADAL" clId="{5ED36993-D7B9-46B9-9769-DD6A0191A476}" dt="2025-03-09T14:27:15.714" v="376" actId="1038"/>
          <ac:cxnSpMkLst>
            <pc:docMk/>
            <pc:sldMk cId="2445895467" sldId="256"/>
            <ac:cxnSpMk id="71" creationId="{486175B8-D09D-ED20-BB68-6BB0C4647192}"/>
          </ac:cxnSpMkLst>
        </pc:cxnChg>
        <pc:cxnChg chg="mod">
          <ac:chgData name="Doohan, Patrick E" userId="63cc5302-4d40-40c1-9c03-9c409d34e94b" providerId="ADAL" clId="{5ED36993-D7B9-46B9-9769-DD6A0191A476}" dt="2025-03-09T14:27:15.714" v="376" actId="1038"/>
          <ac:cxnSpMkLst>
            <pc:docMk/>
            <pc:sldMk cId="2445895467" sldId="256"/>
            <ac:cxnSpMk id="79" creationId="{CB15F34B-10DD-E42C-D2E6-DAAC2F811561}"/>
          </ac:cxnSpMkLst>
        </pc:cxnChg>
        <pc:cxnChg chg="mod">
          <ac:chgData name="Doohan, Patrick E" userId="63cc5302-4d40-40c1-9c03-9c409d34e94b" providerId="ADAL" clId="{5ED36993-D7B9-46B9-9769-DD6A0191A476}" dt="2025-03-09T14:27:15.714" v="376" actId="1038"/>
          <ac:cxnSpMkLst>
            <pc:docMk/>
            <pc:sldMk cId="2445895467" sldId="256"/>
            <ac:cxnSpMk id="86" creationId="{29B6C38C-3FEC-3D3B-CE5B-3BF0BE6AA616}"/>
          </ac:cxnSpMkLst>
        </pc:cxnChg>
        <pc:cxnChg chg="mod">
          <ac:chgData name="Doohan, Patrick E" userId="63cc5302-4d40-40c1-9c03-9c409d34e94b" providerId="ADAL" clId="{5ED36993-D7B9-46B9-9769-DD6A0191A476}" dt="2025-03-09T14:27:15.714" v="376" actId="1038"/>
          <ac:cxnSpMkLst>
            <pc:docMk/>
            <pc:sldMk cId="2445895467" sldId="256"/>
            <ac:cxnSpMk id="89" creationId="{0D0FFF84-D2D2-C3FD-3B5E-3F4D4B0AFAEE}"/>
          </ac:cxnSpMkLst>
        </pc:cxnChg>
        <pc:cxnChg chg="mod">
          <ac:chgData name="Doohan, Patrick E" userId="63cc5302-4d40-40c1-9c03-9c409d34e94b" providerId="ADAL" clId="{5ED36993-D7B9-46B9-9769-DD6A0191A476}" dt="2025-03-09T14:27:15.714" v="376" actId="1038"/>
          <ac:cxnSpMkLst>
            <pc:docMk/>
            <pc:sldMk cId="2445895467" sldId="256"/>
            <ac:cxnSpMk id="91" creationId="{D3584CBB-4529-7EA7-00AF-93D749EE4408}"/>
          </ac:cxnSpMkLst>
        </pc:cxnChg>
        <pc:cxnChg chg="mod">
          <ac:chgData name="Doohan, Patrick E" userId="63cc5302-4d40-40c1-9c03-9c409d34e94b" providerId="ADAL" clId="{5ED36993-D7B9-46B9-9769-DD6A0191A476}" dt="2025-03-09T14:27:15.714" v="376" actId="1038"/>
          <ac:cxnSpMkLst>
            <pc:docMk/>
            <pc:sldMk cId="2445895467" sldId="256"/>
            <ac:cxnSpMk id="93" creationId="{712DDEAA-2F16-E339-4F9C-D6A9259C56BF}"/>
          </ac:cxnSpMkLst>
        </pc:cxnChg>
        <pc:cxnChg chg="mod">
          <ac:chgData name="Doohan, Patrick E" userId="63cc5302-4d40-40c1-9c03-9c409d34e94b" providerId="ADAL" clId="{5ED36993-D7B9-46B9-9769-DD6A0191A476}" dt="2025-03-09T14:27:15.714" v="376" actId="1038"/>
          <ac:cxnSpMkLst>
            <pc:docMk/>
            <pc:sldMk cId="2445895467" sldId="256"/>
            <ac:cxnSpMk id="95" creationId="{C23E555D-0A66-5AFF-029C-A2E6D455A2D1}"/>
          </ac:cxnSpMkLst>
        </pc:cxnChg>
        <pc:cxnChg chg="mod">
          <ac:chgData name="Doohan, Patrick E" userId="63cc5302-4d40-40c1-9c03-9c409d34e94b" providerId="ADAL" clId="{5ED36993-D7B9-46B9-9769-DD6A0191A476}" dt="2025-03-09T14:27:15.714" v="376" actId="1038"/>
          <ac:cxnSpMkLst>
            <pc:docMk/>
            <pc:sldMk cId="2445895467" sldId="256"/>
            <ac:cxnSpMk id="121" creationId="{39826CD0-D32D-3473-60F4-E6EF4402B0A8}"/>
          </ac:cxnSpMkLst>
        </pc:cxnChg>
        <pc:cxnChg chg="mod">
          <ac:chgData name="Doohan, Patrick E" userId="63cc5302-4d40-40c1-9c03-9c409d34e94b" providerId="ADAL" clId="{5ED36993-D7B9-46B9-9769-DD6A0191A476}" dt="2025-03-09T14:27:15.714" v="376" actId="1038"/>
          <ac:cxnSpMkLst>
            <pc:docMk/>
            <pc:sldMk cId="2445895467" sldId="256"/>
            <ac:cxnSpMk id="122" creationId="{29F3A363-A151-C272-BA12-5CE398349C20}"/>
          </ac:cxnSpMkLst>
        </pc:cxnChg>
        <pc:cxnChg chg="mod">
          <ac:chgData name="Doohan, Patrick E" userId="63cc5302-4d40-40c1-9c03-9c409d34e94b" providerId="ADAL" clId="{5ED36993-D7B9-46B9-9769-DD6A0191A476}" dt="2025-03-09T14:27:15.714" v="376" actId="1038"/>
          <ac:cxnSpMkLst>
            <pc:docMk/>
            <pc:sldMk cId="2445895467" sldId="256"/>
            <ac:cxnSpMk id="129" creationId="{F2E072AE-1637-CA71-1E50-6CD0CFDFB5B8}"/>
          </ac:cxnSpMkLst>
        </pc:cxnChg>
        <pc:cxnChg chg="mod">
          <ac:chgData name="Doohan, Patrick E" userId="63cc5302-4d40-40c1-9c03-9c409d34e94b" providerId="ADAL" clId="{5ED36993-D7B9-46B9-9769-DD6A0191A476}" dt="2025-03-09T14:27:15.714" v="376" actId="1038"/>
          <ac:cxnSpMkLst>
            <pc:docMk/>
            <pc:sldMk cId="2445895467" sldId="256"/>
            <ac:cxnSpMk id="135" creationId="{5ED9A424-2D94-1D90-FD59-F78F44D1EB86}"/>
          </ac:cxnSpMkLst>
        </pc:cxnChg>
        <pc:cxnChg chg="mod">
          <ac:chgData name="Doohan, Patrick E" userId="63cc5302-4d40-40c1-9c03-9c409d34e94b" providerId="ADAL" clId="{5ED36993-D7B9-46B9-9769-DD6A0191A476}" dt="2025-03-09T14:27:15.714" v="376" actId="1038"/>
          <ac:cxnSpMkLst>
            <pc:docMk/>
            <pc:sldMk cId="2445895467" sldId="256"/>
            <ac:cxnSpMk id="137" creationId="{360C318B-B58D-DC40-4480-D505A02C870E}"/>
          </ac:cxnSpMkLst>
        </pc:cxnChg>
        <pc:cxnChg chg="mod">
          <ac:chgData name="Doohan, Patrick E" userId="63cc5302-4d40-40c1-9c03-9c409d34e94b" providerId="ADAL" clId="{5ED36993-D7B9-46B9-9769-DD6A0191A476}" dt="2025-03-09T14:27:15.714" v="376" actId="1038"/>
          <ac:cxnSpMkLst>
            <pc:docMk/>
            <pc:sldMk cId="2445895467" sldId="256"/>
            <ac:cxnSpMk id="139" creationId="{D327C18C-DC30-322E-2527-FE2EFC65C48B}"/>
          </ac:cxnSpMkLst>
        </pc:cxnChg>
        <pc:cxnChg chg="mod">
          <ac:chgData name="Doohan, Patrick E" userId="63cc5302-4d40-40c1-9c03-9c409d34e94b" providerId="ADAL" clId="{5ED36993-D7B9-46B9-9769-DD6A0191A476}" dt="2025-03-09T14:27:15.714" v="376" actId="1038"/>
          <ac:cxnSpMkLst>
            <pc:docMk/>
            <pc:sldMk cId="2445895467" sldId="256"/>
            <ac:cxnSpMk id="164" creationId="{33B87D68-CA71-BE7C-E648-2463818C6133}"/>
          </ac:cxnSpMkLst>
        </pc:cxnChg>
        <pc:cxnChg chg="mod">
          <ac:chgData name="Doohan, Patrick E" userId="63cc5302-4d40-40c1-9c03-9c409d34e94b" providerId="ADAL" clId="{5ED36993-D7B9-46B9-9769-DD6A0191A476}" dt="2025-03-09T14:27:15.714" v="376" actId="1038"/>
          <ac:cxnSpMkLst>
            <pc:docMk/>
            <pc:sldMk cId="2445895467" sldId="256"/>
            <ac:cxnSpMk id="168" creationId="{9AC8450B-C80E-8E26-B50E-C694E6DB120D}"/>
          </ac:cxnSpMkLst>
        </pc:cxnChg>
        <pc:cxnChg chg="add mod ord">
          <ac:chgData name="Doohan, Patrick E" userId="63cc5302-4d40-40c1-9c03-9c409d34e94b" providerId="ADAL" clId="{5ED36993-D7B9-46B9-9769-DD6A0191A476}" dt="2025-03-09T19:06:58.049" v="4089" actId="1037"/>
          <ac:cxnSpMkLst>
            <pc:docMk/>
            <pc:sldMk cId="2445895467" sldId="256"/>
            <ac:cxnSpMk id="184" creationId="{782E08F3-0E13-9F98-292A-5C91C26AD807}"/>
          </ac:cxnSpMkLst>
        </pc:cxnChg>
        <pc:cxnChg chg="add mod">
          <ac:chgData name="Doohan, Patrick E" userId="63cc5302-4d40-40c1-9c03-9c409d34e94b" providerId="ADAL" clId="{5ED36993-D7B9-46B9-9769-DD6A0191A476}" dt="2025-03-09T19:06:58.049" v="4089" actId="1037"/>
          <ac:cxnSpMkLst>
            <pc:docMk/>
            <pc:sldMk cId="2445895467" sldId="256"/>
            <ac:cxnSpMk id="186" creationId="{C4F3E773-E420-0202-00EB-31BF41D4E5F0}"/>
          </ac:cxnSpMkLst>
        </pc:cxnChg>
        <pc:cxnChg chg="add mod">
          <ac:chgData name="Doohan, Patrick E" userId="63cc5302-4d40-40c1-9c03-9c409d34e94b" providerId="ADAL" clId="{5ED36993-D7B9-46B9-9769-DD6A0191A476}" dt="2025-03-09T19:06:58.049" v="4089" actId="1037"/>
          <ac:cxnSpMkLst>
            <pc:docMk/>
            <pc:sldMk cId="2445895467" sldId="256"/>
            <ac:cxnSpMk id="192" creationId="{43AA74D9-4046-23AA-00F1-11CFA87F7645}"/>
          </ac:cxnSpMkLst>
        </pc:cxnChg>
        <pc:cxnChg chg="add mod">
          <ac:chgData name="Doohan, Patrick E" userId="63cc5302-4d40-40c1-9c03-9c409d34e94b" providerId="ADAL" clId="{5ED36993-D7B9-46B9-9769-DD6A0191A476}" dt="2025-03-09T19:06:58.049" v="4089" actId="1037"/>
          <ac:cxnSpMkLst>
            <pc:docMk/>
            <pc:sldMk cId="2445895467" sldId="256"/>
            <ac:cxnSpMk id="194" creationId="{62045C4A-2048-5A84-32CC-AA1429F14A96}"/>
          </ac:cxnSpMkLst>
        </pc:cxnChg>
        <pc:cxnChg chg="add mod">
          <ac:chgData name="Doohan, Patrick E" userId="63cc5302-4d40-40c1-9c03-9c409d34e94b" providerId="ADAL" clId="{5ED36993-D7B9-46B9-9769-DD6A0191A476}" dt="2025-03-09T19:06:58.049" v="4089" actId="1037"/>
          <ac:cxnSpMkLst>
            <pc:docMk/>
            <pc:sldMk cId="2445895467" sldId="256"/>
            <ac:cxnSpMk id="196" creationId="{FEE7040E-39BD-A849-CA73-00387190B206}"/>
          </ac:cxnSpMkLst>
        </pc:cxnChg>
        <pc:cxnChg chg="add mod">
          <ac:chgData name="Doohan, Patrick E" userId="63cc5302-4d40-40c1-9c03-9c409d34e94b" providerId="ADAL" clId="{5ED36993-D7B9-46B9-9769-DD6A0191A476}" dt="2025-03-09T19:06:58.049" v="4089" actId="1037"/>
          <ac:cxnSpMkLst>
            <pc:docMk/>
            <pc:sldMk cId="2445895467" sldId="256"/>
            <ac:cxnSpMk id="228" creationId="{D9DAF0D4-1442-31CE-27B5-00A40ABA6E0A}"/>
          </ac:cxnSpMkLst>
        </pc:cxnChg>
        <pc:cxnChg chg="add mod">
          <ac:chgData name="Doohan, Patrick E" userId="63cc5302-4d40-40c1-9c03-9c409d34e94b" providerId="ADAL" clId="{5ED36993-D7B9-46B9-9769-DD6A0191A476}" dt="2025-03-09T20:05:36.172" v="6308" actId="1037"/>
          <ac:cxnSpMkLst>
            <pc:docMk/>
            <pc:sldMk cId="2445895467" sldId="256"/>
            <ac:cxnSpMk id="235" creationId="{438114B8-93C8-290C-349A-CDF41F0FC0D4}"/>
          </ac:cxnSpMkLst>
        </pc:cxnChg>
        <pc:cxnChg chg="add mod">
          <ac:chgData name="Doohan, Patrick E" userId="63cc5302-4d40-40c1-9c03-9c409d34e94b" providerId="ADAL" clId="{5ED36993-D7B9-46B9-9769-DD6A0191A476}" dt="2025-03-09T19:06:58.049" v="4089" actId="1037"/>
          <ac:cxnSpMkLst>
            <pc:docMk/>
            <pc:sldMk cId="2445895467" sldId="256"/>
            <ac:cxnSpMk id="239" creationId="{3A54AB44-521E-6D42-89AE-EEB7308A6977}"/>
          </ac:cxnSpMkLst>
        </pc:cxnChg>
        <pc:cxnChg chg="add del mod">
          <ac:chgData name="Doohan, Patrick E" userId="63cc5302-4d40-40c1-9c03-9c409d34e94b" providerId="ADAL" clId="{5ED36993-D7B9-46B9-9769-DD6A0191A476}" dt="2025-03-09T19:45:36.938" v="5186" actId="478"/>
          <ac:cxnSpMkLst>
            <pc:docMk/>
            <pc:sldMk cId="2445895467" sldId="256"/>
            <ac:cxnSpMk id="240" creationId="{A0878382-D7F2-0509-66A9-AA07FA808C3C}"/>
          </ac:cxnSpMkLst>
        </pc:cxnChg>
        <pc:cxnChg chg="add mod">
          <ac:chgData name="Doohan, Patrick E" userId="63cc5302-4d40-40c1-9c03-9c409d34e94b" providerId="ADAL" clId="{5ED36993-D7B9-46B9-9769-DD6A0191A476}" dt="2025-03-09T19:06:58.049" v="4089" actId="1037"/>
          <ac:cxnSpMkLst>
            <pc:docMk/>
            <pc:sldMk cId="2445895467" sldId="256"/>
            <ac:cxnSpMk id="243" creationId="{7CC08EFC-D049-7D68-F324-10EF735377AF}"/>
          </ac:cxnSpMkLst>
        </pc:cxnChg>
        <pc:cxnChg chg="add mod">
          <ac:chgData name="Doohan, Patrick E" userId="63cc5302-4d40-40c1-9c03-9c409d34e94b" providerId="ADAL" clId="{5ED36993-D7B9-46B9-9769-DD6A0191A476}" dt="2025-03-09T20:05:36.172" v="6308" actId="1037"/>
          <ac:cxnSpMkLst>
            <pc:docMk/>
            <pc:sldMk cId="2445895467" sldId="256"/>
            <ac:cxnSpMk id="252" creationId="{8DE1B4D6-ACD9-6FE1-A2BA-9DCD87228913}"/>
          </ac:cxnSpMkLst>
        </pc:cxnChg>
        <pc:cxnChg chg="add mod">
          <ac:chgData name="Doohan, Patrick E" userId="63cc5302-4d40-40c1-9c03-9c409d34e94b" providerId="ADAL" clId="{5ED36993-D7B9-46B9-9769-DD6A0191A476}" dt="2025-03-09T19:06:58.049" v="4089" actId="1037"/>
          <ac:cxnSpMkLst>
            <pc:docMk/>
            <pc:sldMk cId="2445895467" sldId="256"/>
            <ac:cxnSpMk id="254" creationId="{AE35C8DB-338E-B4CB-997D-916FC279DEF7}"/>
          </ac:cxnSpMkLst>
        </pc:cxnChg>
        <pc:cxnChg chg="add mod">
          <ac:chgData name="Doohan, Patrick E" userId="63cc5302-4d40-40c1-9c03-9c409d34e94b" providerId="ADAL" clId="{5ED36993-D7B9-46B9-9769-DD6A0191A476}" dt="2025-03-09T19:06:58.049" v="4089" actId="1037"/>
          <ac:cxnSpMkLst>
            <pc:docMk/>
            <pc:sldMk cId="2445895467" sldId="256"/>
            <ac:cxnSpMk id="262" creationId="{A33DB9C8-90D2-A4A1-E46D-9BC9D4CA942E}"/>
          </ac:cxnSpMkLst>
        </pc:cxnChg>
        <pc:cxnChg chg="add mod">
          <ac:chgData name="Doohan, Patrick E" userId="63cc5302-4d40-40c1-9c03-9c409d34e94b" providerId="ADAL" clId="{5ED36993-D7B9-46B9-9769-DD6A0191A476}" dt="2025-03-09T19:06:58.049" v="4089" actId="1037"/>
          <ac:cxnSpMkLst>
            <pc:docMk/>
            <pc:sldMk cId="2445895467" sldId="256"/>
            <ac:cxnSpMk id="268" creationId="{9B5C6026-4779-A0F6-B724-3CA577CBD2C7}"/>
          </ac:cxnSpMkLst>
        </pc:cxnChg>
        <pc:cxnChg chg="add mod">
          <ac:chgData name="Doohan, Patrick E" userId="63cc5302-4d40-40c1-9c03-9c409d34e94b" providerId="ADAL" clId="{5ED36993-D7B9-46B9-9769-DD6A0191A476}" dt="2025-03-09T19:06:58.049" v="4089" actId="1037"/>
          <ac:cxnSpMkLst>
            <pc:docMk/>
            <pc:sldMk cId="2445895467" sldId="256"/>
            <ac:cxnSpMk id="272" creationId="{BEC7960E-6275-0898-0B4D-0F348FFABDBB}"/>
          </ac:cxnSpMkLst>
        </pc:cxnChg>
        <pc:cxnChg chg="add mod">
          <ac:chgData name="Doohan, Patrick E" userId="63cc5302-4d40-40c1-9c03-9c409d34e94b" providerId="ADAL" clId="{5ED36993-D7B9-46B9-9769-DD6A0191A476}" dt="2025-03-09T20:03:48.805" v="6196" actId="1037"/>
          <ac:cxnSpMkLst>
            <pc:docMk/>
            <pc:sldMk cId="2445895467" sldId="256"/>
            <ac:cxnSpMk id="273" creationId="{F250E5E4-E762-6FB4-ED51-400AD90EA602}"/>
          </ac:cxnSpMkLst>
        </pc:cxnChg>
        <pc:cxnChg chg="add mod">
          <ac:chgData name="Doohan, Patrick E" userId="63cc5302-4d40-40c1-9c03-9c409d34e94b" providerId="ADAL" clId="{5ED36993-D7B9-46B9-9769-DD6A0191A476}" dt="2025-03-09T20:03:48.805" v="6196" actId="1037"/>
          <ac:cxnSpMkLst>
            <pc:docMk/>
            <pc:sldMk cId="2445895467" sldId="256"/>
            <ac:cxnSpMk id="275" creationId="{B4DAC49D-CA9A-6CDB-358E-D4DD7F0D9FF9}"/>
          </ac:cxnSpMkLst>
        </pc:cxnChg>
        <pc:cxnChg chg="add mod">
          <ac:chgData name="Doohan, Patrick E" userId="63cc5302-4d40-40c1-9c03-9c409d34e94b" providerId="ADAL" clId="{5ED36993-D7B9-46B9-9769-DD6A0191A476}" dt="2025-03-09T19:06:58.049" v="4089" actId="1037"/>
          <ac:cxnSpMkLst>
            <pc:docMk/>
            <pc:sldMk cId="2445895467" sldId="256"/>
            <ac:cxnSpMk id="276" creationId="{D61BCA8E-23B6-E487-8449-B6F360E9706A}"/>
          </ac:cxnSpMkLst>
        </pc:cxnChg>
        <pc:cxnChg chg="add mod">
          <ac:chgData name="Doohan, Patrick E" userId="63cc5302-4d40-40c1-9c03-9c409d34e94b" providerId="ADAL" clId="{5ED36993-D7B9-46B9-9769-DD6A0191A476}" dt="2025-03-09T19:06:58.049" v="4089" actId="1037"/>
          <ac:cxnSpMkLst>
            <pc:docMk/>
            <pc:sldMk cId="2445895467" sldId="256"/>
            <ac:cxnSpMk id="281" creationId="{259BFC0F-28D7-6277-0B6E-83519186697C}"/>
          </ac:cxnSpMkLst>
        </pc:cxnChg>
        <pc:cxnChg chg="add mod">
          <ac:chgData name="Doohan, Patrick E" userId="63cc5302-4d40-40c1-9c03-9c409d34e94b" providerId="ADAL" clId="{5ED36993-D7B9-46B9-9769-DD6A0191A476}" dt="2025-03-09T19:06:58.049" v="4089" actId="1037"/>
          <ac:cxnSpMkLst>
            <pc:docMk/>
            <pc:sldMk cId="2445895467" sldId="256"/>
            <ac:cxnSpMk id="284" creationId="{2CF6155D-828A-84DB-C317-4E15265B05BD}"/>
          </ac:cxnSpMkLst>
        </pc:cxnChg>
        <pc:cxnChg chg="add del mod">
          <ac:chgData name="Doohan, Patrick E" userId="63cc5302-4d40-40c1-9c03-9c409d34e94b" providerId="ADAL" clId="{5ED36993-D7B9-46B9-9769-DD6A0191A476}" dt="2025-03-09T19:56:46.456" v="6059" actId="478"/>
          <ac:cxnSpMkLst>
            <pc:docMk/>
            <pc:sldMk cId="2445895467" sldId="256"/>
            <ac:cxnSpMk id="289" creationId="{F2D812A5-186E-B599-FBFC-ABE291D314B7}"/>
          </ac:cxnSpMkLst>
        </pc:cxnChg>
        <pc:cxnChg chg="add mod ord">
          <ac:chgData name="Doohan, Patrick E" userId="63cc5302-4d40-40c1-9c03-9c409d34e94b" providerId="ADAL" clId="{5ED36993-D7B9-46B9-9769-DD6A0191A476}" dt="2025-03-09T19:06:58.049" v="4089" actId="1037"/>
          <ac:cxnSpMkLst>
            <pc:docMk/>
            <pc:sldMk cId="2445895467" sldId="256"/>
            <ac:cxnSpMk id="338" creationId="{7E10B073-1F09-B3B7-D5C2-2B05F863DDF8}"/>
          </ac:cxnSpMkLst>
        </pc:cxnChg>
        <pc:cxnChg chg="add mod ord">
          <ac:chgData name="Doohan, Patrick E" userId="63cc5302-4d40-40c1-9c03-9c409d34e94b" providerId="ADAL" clId="{5ED36993-D7B9-46B9-9769-DD6A0191A476}" dt="2025-03-09T19:06:58.049" v="4089" actId="1037"/>
          <ac:cxnSpMkLst>
            <pc:docMk/>
            <pc:sldMk cId="2445895467" sldId="256"/>
            <ac:cxnSpMk id="339" creationId="{2990ADE2-125A-2D18-4C19-C62F56B57EAB}"/>
          </ac:cxnSpMkLst>
        </pc:cxnChg>
        <pc:cxnChg chg="add mod ord">
          <ac:chgData name="Doohan, Patrick E" userId="63cc5302-4d40-40c1-9c03-9c409d34e94b" providerId="ADAL" clId="{5ED36993-D7B9-46B9-9769-DD6A0191A476}" dt="2025-03-09T19:06:58.049" v="4089" actId="1037"/>
          <ac:cxnSpMkLst>
            <pc:docMk/>
            <pc:sldMk cId="2445895467" sldId="256"/>
            <ac:cxnSpMk id="340" creationId="{0B2E6F07-CD11-8DC0-4950-9518017FBE4C}"/>
          </ac:cxnSpMkLst>
        </pc:cxnChg>
        <pc:cxnChg chg="add del mod">
          <ac:chgData name="Doohan, Patrick E" userId="63cc5302-4d40-40c1-9c03-9c409d34e94b" providerId="ADAL" clId="{5ED36993-D7B9-46B9-9769-DD6A0191A476}" dt="2025-03-09T18:40:19.517" v="3330" actId="478"/>
          <ac:cxnSpMkLst>
            <pc:docMk/>
            <pc:sldMk cId="2445895467" sldId="256"/>
            <ac:cxnSpMk id="341" creationId="{A29D4E9A-0A52-BD45-07CF-058B2DFFDB5E}"/>
          </ac:cxnSpMkLst>
        </pc:cxnChg>
        <pc:cxnChg chg="add mod ord">
          <ac:chgData name="Doohan, Patrick E" userId="63cc5302-4d40-40c1-9c03-9c409d34e94b" providerId="ADAL" clId="{5ED36993-D7B9-46B9-9769-DD6A0191A476}" dt="2025-03-09T19:06:58.049" v="4089" actId="1037"/>
          <ac:cxnSpMkLst>
            <pc:docMk/>
            <pc:sldMk cId="2445895467" sldId="256"/>
            <ac:cxnSpMk id="342" creationId="{8C7DEFB4-F9E6-1801-F188-D931525DF3E9}"/>
          </ac:cxnSpMkLst>
        </pc:cxnChg>
        <pc:cxnChg chg="add mod ord">
          <ac:chgData name="Doohan, Patrick E" userId="63cc5302-4d40-40c1-9c03-9c409d34e94b" providerId="ADAL" clId="{5ED36993-D7B9-46B9-9769-DD6A0191A476}" dt="2025-03-09T19:06:58.049" v="4089" actId="1037"/>
          <ac:cxnSpMkLst>
            <pc:docMk/>
            <pc:sldMk cId="2445895467" sldId="256"/>
            <ac:cxnSpMk id="343" creationId="{F2F3F64A-3DC3-275D-53EF-C7478A268070}"/>
          </ac:cxnSpMkLst>
        </pc:cxnChg>
        <pc:cxnChg chg="add mod ord">
          <ac:chgData name="Doohan, Patrick E" userId="63cc5302-4d40-40c1-9c03-9c409d34e94b" providerId="ADAL" clId="{5ED36993-D7B9-46B9-9769-DD6A0191A476}" dt="2025-03-09T19:06:58.049" v="4089" actId="1037"/>
          <ac:cxnSpMkLst>
            <pc:docMk/>
            <pc:sldMk cId="2445895467" sldId="256"/>
            <ac:cxnSpMk id="344" creationId="{1E82C5A1-0A95-993F-690E-00538D155BF6}"/>
          </ac:cxnSpMkLst>
        </pc:cxnChg>
        <pc:cxnChg chg="add mod ord">
          <ac:chgData name="Doohan, Patrick E" userId="63cc5302-4d40-40c1-9c03-9c409d34e94b" providerId="ADAL" clId="{5ED36993-D7B9-46B9-9769-DD6A0191A476}" dt="2025-03-09T19:06:58.049" v="4089" actId="1037"/>
          <ac:cxnSpMkLst>
            <pc:docMk/>
            <pc:sldMk cId="2445895467" sldId="256"/>
            <ac:cxnSpMk id="345" creationId="{DCB9F61C-7BAC-5AC9-7F6C-9A37573FB953}"/>
          </ac:cxnSpMkLst>
        </pc:cxnChg>
        <pc:cxnChg chg="add mod ord">
          <ac:chgData name="Doohan, Patrick E" userId="63cc5302-4d40-40c1-9c03-9c409d34e94b" providerId="ADAL" clId="{5ED36993-D7B9-46B9-9769-DD6A0191A476}" dt="2025-03-09T19:06:58.049" v="4089" actId="1037"/>
          <ac:cxnSpMkLst>
            <pc:docMk/>
            <pc:sldMk cId="2445895467" sldId="256"/>
            <ac:cxnSpMk id="346" creationId="{FE6C1B3B-3F52-0B49-9E55-1664559CD152}"/>
          </ac:cxnSpMkLst>
        </pc:cxnChg>
        <pc:cxnChg chg="add mod ord">
          <ac:chgData name="Doohan, Patrick E" userId="63cc5302-4d40-40c1-9c03-9c409d34e94b" providerId="ADAL" clId="{5ED36993-D7B9-46B9-9769-DD6A0191A476}" dt="2025-03-09T19:06:58.049" v="4089" actId="1037"/>
          <ac:cxnSpMkLst>
            <pc:docMk/>
            <pc:sldMk cId="2445895467" sldId="256"/>
            <ac:cxnSpMk id="347" creationId="{7EBA8B7E-C787-4A09-BE37-51FD9950C71C}"/>
          </ac:cxnSpMkLst>
        </pc:cxnChg>
        <pc:cxnChg chg="add mod ord">
          <ac:chgData name="Doohan, Patrick E" userId="63cc5302-4d40-40c1-9c03-9c409d34e94b" providerId="ADAL" clId="{5ED36993-D7B9-46B9-9769-DD6A0191A476}" dt="2025-03-09T19:06:58.049" v="4089" actId="1037"/>
          <ac:cxnSpMkLst>
            <pc:docMk/>
            <pc:sldMk cId="2445895467" sldId="256"/>
            <ac:cxnSpMk id="348" creationId="{906EAE50-56D4-79E1-D9A5-2363F163DB7B}"/>
          </ac:cxnSpMkLst>
        </pc:cxnChg>
        <pc:cxnChg chg="add mod ord">
          <ac:chgData name="Doohan, Patrick E" userId="63cc5302-4d40-40c1-9c03-9c409d34e94b" providerId="ADAL" clId="{5ED36993-D7B9-46B9-9769-DD6A0191A476}" dt="2025-03-09T19:06:58.049" v="4089" actId="1037"/>
          <ac:cxnSpMkLst>
            <pc:docMk/>
            <pc:sldMk cId="2445895467" sldId="256"/>
            <ac:cxnSpMk id="349" creationId="{504047E4-31E1-FC2E-2545-EB02CB513021}"/>
          </ac:cxnSpMkLst>
        </pc:cxnChg>
        <pc:cxnChg chg="add mod ord">
          <ac:chgData name="Doohan, Patrick E" userId="63cc5302-4d40-40c1-9c03-9c409d34e94b" providerId="ADAL" clId="{5ED36993-D7B9-46B9-9769-DD6A0191A476}" dt="2025-03-09T19:06:58.049" v="4089" actId="1037"/>
          <ac:cxnSpMkLst>
            <pc:docMk/>
            <pc:sldMk cId="2445895467" sldId="256"/>
            <ac:cxnSpMk id="350" creationId="{61E1A5CB-CF60-ABB0-C38C-05288732C099}"/>
          </ac:cxnSpMkLst>
        </pc:cxnChg>
        <pc:cxnChg chg="add del mod ord">
          <ac:chgData name="Doohan, Patrick E" userId="63cc5302-4d40-40c1-9c03-9c409d34e94b" providerId="ADAL" clId="{5ED36993-D7B9-46B9-9769-DD6A0191A476}" dt="2025-03-09T18:48:49.714" v="3556" actId="478"/>
          <ac:cxnSpMkLst>
            <pc:docMk/>
            <pc:sldMk cId="2445895467" sldId="256"/>
            <ac:cxnSpMk id="354" creationId="{3E185985-23D1-1FC2-6E38-BE3D48E55B88}"/>
          </ac:cxnSpMkLst>
        </pc:cxnChg>
        <pc:cxnChg chg="add del mod">
          <ac:chgData name="Doohan, Patrick E" userId="63cc5302-4d40-40c1-9c03-9c409d34e94b" providerId="ADAL" clId="{5ED36993-D7B9-46B9-9769-DD6A0191A476}" dt="2025-03-09T18:40:26.122" v="3332" actId="478"/>
          <ac:cxnSpMkLst>
            <pc:docMk/>
            <pc:sldMk cId="2445895467" sldId="256"/>
            <ac:cxnSpMk id="357" creationId="{9A0DB63A-5AF4-29F9-E9CA-4559903C15D3}"/>
          </ac:cxnSpMkLst>
        </pc:cxnChg>
        <pc:cxnChg chg="add mod">
          <ac:chgData name="Doohan, Patrick E" userId="63cc5302-4d40-40c1-9c03-9c409d34e94b" providerId="ADAL" clId="{5ED36993-D7B9-46B9-9769-DD6A0191A476}" dt="2025-03-09T19:06:58.049" v="4089" actId="1037"/>
          <ac:cxnSpMkLst>
            <pc:docMk/>
            <pc:sldMk cId="2445895467" sldId="256"/>
            <ac:cxnSpMk id="375" creationId="{CF9C0C5D-1B96-2FF7-B966-0C8B6931862D}"/>
          </ac:cxnSpMkLst>
        </pc:cxnChg>
        <pc:cxnChg chg="add mod">
          <ac:chgData name="Doohan, Patrick E" userId="63cc5302-4d40-40c1-9c03-9c409d34e94b" providerId="ADAL" clId="{5ED36993-D7B9-46B9-9769-DD6A0191A476}" dt="2025-03-09T19:06:58.049" v="4089" actId="1037"/>
          <ac:cxnSpMkLst>
            <pc:docMk/>
            <pc:sldMk cId="2445895467" sldId="256"/>
            <ac:cxnSpMk id="382" creationId="{B3C9D8F8-10DF-3735-E390-0948749CCC6E}"/>
          </ac:cxnSpMkLst>
        </pc:cxnChg>
        <pc:cxnChg chg="add mod ord">
          <ac:chgData name="Doohan, Patrick E" userId="63cc5302-4d40-40c1-9c03-9c409d34e94b" providerId="ADAL" clId="{5ED36993-D7B9-46B9-9769-DD6A0191A476}" dt="2025-03-09T19:06:58.049" v="4089" actId="1037"/>
          <ac:cxnSpMkLst>
            <pc:docMk/>
            <pc:sldMk cId="2445895467" sldId="256"/>
            <ac:cxnSpMk id="395" creationId="{4139CEBB-505F-BD3F-159D-FCF1844A3653}"/>
          </ac:cxnSpMkLst>
        </pc:cxnChg>
        <pc:cxnChg chg="add mod">
          <ac:chgData name="Doohan, Patrick E" userId="63cc5302-4d40-40c1-9c03-9c409d34e94b" providerId="ADAL" clId="{5ED36993-D7B9-46B9-9769-DD6A0191A476}" dt="2025-03-09T19:06:58.049" v="4089" actId="1037"/>
          <ac:cxnSpMkLst>
            <pc:docMk/>
            <pc:sldMk cId="2445895467" sldId="256"/>
            <ac:cxnSpMk id="418" creationId="{F85AABE5-E974-76A0-E42C-7944D6D43AF2}"/>
          </ac:cxnSpMkLst>
        </pc:cxnChg>
        <pc:cxnChg chg="add mod">
          <ac:chgData name="Doohan, Patrick E" userId="63cc5302-4d40-40c1-9c03-9c409d34e94b" providerId="ADAL" clId="{5ED36993-D7B9-46B9-9769-DD6A0191A476}" dt="2025-03-09T20:42:10.301" v="8415" actId="164"/>
          <ac:cxnSpMkLst>
            <pc:docMk/>
            <pc:sldMk cId="2445895467" sldId="256"/>
            <ac:cxnSpMk id="428" creationId="{AFA8B6E3-2AF3-15EB-41B8-ED4B00093193}"/>
          </ac:cxnSpMkLst>
        </pc:cxnChg>
        <pc:cxnChg chg="add mod">
          <ac:chgData name="Doohan, Patrick E" userId="63cc5302-4d40-40c1-9c03-9c409d34e94b" providerId="ADAL" clId="{5ED36993-D7B9-46B9-9769-DD6A0191A476}" dt="2025-03-09T20:42:10.301" v="8415" actId="164"/>
          <ac:cxnSpMkLst>
            <pc:docMk/>
            <pc:sldMk cId="2445895467" sldId="256"/>
            <ac:cxnSpMk id="430" creationId="{CFAF5A8C-3FEB-7A7C-BAEF-97B30196FC1D}"/>
          </ac:cxnSpMkLst>
        </pc:cxnChg>
        <pc:cxnChg chg="mod">
          <ac:chgData name="Doohan, Patrick E" userId="63cc5302-4d40-40c1-9c03-9c409d34e94b" providerId="ADAL" clId="{5ED36993-D7B9-46B9-9769-DD6A0191A476}" dt="2025-03-09T20:46:30.158" v="8559" actId="1035"/>
          <ac:cxnSpMkLst>
            <pc:docMk/>
            <pc:sldMk cId="2445895467" sldId="256"/>
            <ac:cxnSpMk id="433" creationId="{D5B21563-0EB2-3363-5122-82AD2A29543A}"/>
          </ac:cxnSpMkLst>
        </pc:cxnChg>
        <pc:cxnChg chg="mod">
          <ac:chgData name="Doohan, Patrick E" userId="63cc5302-4d40-40c1-9c03-9c409d34e94b" providerId="ADAL" clId="{5ED36993-D7B9-46B9-9769-DD6A0191A476}" dt="2025-03-09T20:42:11.725" v="8416"/>
          <ac:cxnSpMkLst>
            <pc:docMk/>
            <pc:sldMk cId="2445895467" sldId="256"/>
            <ac:cxnSpMk id="440" creationId="{71CE1302-5272-4B3D-8A3A-4D7CC5878D4E}"/>
          </ac:cxnSpMkLst>
        </pc:cxnChg>
        <pc:cxnChg chg="add del mod">
          <ac:chgData name="Doohan, Patrick E" userId="63cc5302-4d40-40c1-9c03-9c409d34e94b" providerId="ADAL" clId="{5ED36993-D7B9-46B9-9769-DD6A0191A476}" dt="2025-03-09T19:07:02.921" v="4090" actId="478"/>
          <ac:cxnSpMkLst>
            <pc:docMk/>
            <pc:sldMk cId="2445895467" sldId="256"/>
            <ac:cxnSpMk id="454" creationId="{9F9503CF-6C92-46A5-42E4-65ECCCBFF1EF}"/>
          </ac:cxnSpMkLst>
        </pc:cxnChg>
        <pc:cxnChg chg="add del mod">
          <ac:chgData name="Doohan, Patrick E" userId="63cc5302-4d40-40c1-9c03-9c409d34e94b" providerId="ADAL" clId="{5ED36993-D7B9-46B9-9769-DD6A0191A476}" dt="2025-03-09T16:12:45.932" v="1187" actId="478"/>
          <ac:cxnSpMkLst>
            <pc:docMk/>
            <pc:sldMk cId="2445895467" sldId="256"/>
            <ac:cxnSpMk id="471" creationId="{40C8C5A2-C281-7A76-04A4-BD6158C07F6A}"/>
          </ac:cxnSpMkLst>
        </pc:cxnChg>
        <pc:cxnChg chg="add del mod">
          <ac:chgData name="Doohan, Patrick E" userId="63cc5302-4d40-40c1-9c03-9c409d34e94b" providerId="ADAL" clId="{5ED36993-D7B9-46B9-9769-DD6A0191A476}" dt="2025-03-09T16:13:09.137" v="1192" actId="478"/>
          <ac:cxnSpMkLst>
            <pc:docMk/>
            <pc:sldMk cId="2445895467" sldId="256"/>
            <ac:cxnSpMk id="473" creationId="{979015F1-133B-9D99-87FB-82E59A265219}"/>
          </ac:cxnSpMkLst>
        </pc:cxnChg>
        <pc:cxnChg chg="add del mod">
          <ac:chgData name="Doohan, Patrick E" userId="63cc5302-4d40-40c1-9c03-9c409d34e94b" providerId="ADAL" clId="{5ED36993-D7B9-46B9-9769-DD6A0191A476}" dt="2025-03-09T16:13:08.150" v="1191" actId="478"/>
          <ac:cxnSpMkLst>
            <pc:docMk/>
            <pc:sldMk cId="2445895467" sldId="256"/>
            <ac:cxnSpMk id="474" creationId="{FEDD6273-4C4F-6288-1E16-1B61FC7C9DAD}"/>
          </ac:cxnSpMkLst>
        </pc:cxnChg>
        <pc:cxnChg chg="mod">
          <ac:chgData name="Doohan, Patrick E" userId="63cc5302-4d40-40c1-9c03-9c409d34e94b" providerId="ADAL" clId="{5ED36993-D7B9-46B9-9769-DD6A0191A476}" dt="2025-03-09T14:27:15.714" v="376" actId="1038"/>
          <ac:cxnSpMkLst>
            <pc:docMk/>
            <pc:sldMk cId="2445895467" sldId="256"/>
            <ac:cxnSpMk id="505" creationId="{E50172E8-0781-EA1B-DD4D-526AC02D434E}"/>
          </ac:cxnSpMkLst>
        </pc:cxnChg>
        <pc:cxnChg chg="mod">
          <ac:chgData name="Doohan, Patrick E" userId="63cc5302-4d40-40c1-9c03-9c409d34e94b" providerId="ADAL" clId="{5ED36993-D7B9-46B9-9769-DD6A0191A476}" dt="2025-03-09T14:27:15.714" v="376" actId="1038"/>
          <ac:cxnSpMkLst>
            <pc:docMk/>
            <pc:sldMk cId="2445895467" sldId="256"/>
            <ac:cxnSpMk id="508" creationId="{9106F753-2CF6-F051-D4F8-8CD26092879C}"/>
          </ac:cxnSpMkLst>
        </pc:cxnChg>
        <pc:cxnChg chg="mod">
          <ac:chgData name="Doohan, Patrick E" userId="63cc5302-4d40-40c1-9c03-9c409d34e94b" providerId="ADAL" clId="{5ED36993-D7B9-46B9-9769-DD6A0191A476}" dt="2025-03-09T14:27:15.714" v="376" actId="1038"/>
          <ac:cxnSpMkLst>
            <pc:docMk/>
            <pc:sldMk cId="2445895467" sldId="256"/>
            <ac:cxnSpMk id="510" creationId="{16867A68-F890-96AB-DA24-AEB0D4AC0DFF}"/>
          </ac:cxnSpMkLst>
        </pc:cxnChg>
        <pc:cxnChg chg="mod">
          <ac:chgData name="Doohan, Patrick E" userId="63cc5302-4d40-40c1-9c03-9c409d34e94b" providerId="ADAL" clId="{5ED36993-D7B9-46B9-9769-DD6A0191A476}" dt="2025-03-09T20:54:07.261" v="9294"/>
          <ac:cxnSpMkLst>
            <pc:docMk/>
            <pc:sldMk cId="2445895467" sldId="256"/>
            <ac:cxnSpMk id="531" creationId="{A7B99E6E-48B8-F846-ECF1-E43CFF64C9EA}"/>
          </ac:cxnSpMkLst>
        </pc:cxnChg>
        <pc:cxnChg chg="mod">
          <ac:chgData name="Doohan, Patrick E" userId="63cc5302-4d40-40c1-9c03-9c409d34e94b" providerId="ADAL" clId="{5ED36993-D7B9-46B9-9769-DD6A0191A476}" dt="2025-03-09T20:54:07.261" v="9294"/>
          <ac:cxnSpMkLst>
            <pc:docMk/>
            <pc:sldMk cId="2445895467" sldId="256"/>
            <ac:cxnSpMk id="532" creationId="{EEBA2CF7-4808-AC7A-E2AF-945AB8D789E7}"/>
          </ac:cxnSpMkLst>
        </pc:cxnChg>
      </pc:sldChg>
    </pc:docChg>
  </pc:docChgLst>
  <pc:docChgLst>
    <pc:chgData name="Doohan, Patrick E" userId="63cc5302-4d40-40c1-9c03-9c409d34e94b" providerId="ADAL" clId="{D2D22D9E-AB2D-4345-9646-4080277D4512}"/>
    <pc:docChg chg="undo custSel modSld">
      <pc:chgData name="Doohan, Patrick E" userId="63cc5302-4d40-40c1-9c03-9c409d34e94b" providerId="ADAL" clId="{D2D22D9E-AB2D-4345-9646-4080277D4512}" dt="2025-03-07T17:14:56.008" v="8340" actId="1036"/>
      <pc:docMkLst>
        <pc:docMk/>
      </pc:docMkLst>
      <pc:sldChg chg="addSp delSp modSp mod">
        <pc:chgData name="Doohan, Patrick E" userId="63cc5302-4d40-40c1-9c03-9c409d34e94b" providerId="ADAL" clId="{D2D22D9E-AB2D-4345-9646-4080277D4512}" dt="2025-03-07T17:14:56.008" v="8340" actId="1036"/>
        <pc:sldMkLst>
          <pc:docMk/>
          <pc:sldMk cId="2445895467" sldId="256"/>
        </pc:sldMkLst>
        <pc:spChg chg="add mod">
          <ac:chgData name="Doohan, Patrick E" userId="63cc5302-4d40-40c1-9c03-9c409d34e94b" providerId="ADAL" clId="{D2D22D9E-AB2D-4345-9646-4080277D4512}" dt="2025-03-07T16:23:00.379" v="7964" actId="20577"/>
          <ac:spMkLst>
            <pc:docMk/>
            <pc:sldMk cId="2445895467" sldId="256"/>
            <ac:spMk id="3" creationId="{AFA9F27D-D72E-3B4E-EF0F-FEEEA2192979}"/>
          </ac:spMkLst>
        </pc:spChg>
        <pc:spChg chg="add mod">
          <ac:chgData name="Doohan, Patrick E" userId="63cc5302-4d40-40c1-9c03-9c409d34e94b" providerId="ADAL" clId="{D2D22D9E-AB2D-4345-9646-4080277D4512}" dt="2025-03-07T16:22:56.659" v="7963" actId="20577"/>
          <ac:spMkLst>
            <pc:docMk/>
            <pc:sldMk cId="2445895467" sldId="256"/>
            <ac:spMk id="4" creationId="{E3943450-594A-700C-0853-D150D247D3F3}"/>
          </ac:spMkLst>
        </pc:spChg>
        <pc:spChg chg="add mod">
          <ac:chgData name="Doohan, Patrick E" userId="63cc5302-4d40-40c1-9c03-9c409d34e94b" providerId="ADAL" clId="{D2D22D9E-AB2D-4345-9646-4080277D4512}" dt="2025-03-07T16:14:34.741" v="7899" actId="207"/>
          <ac:spMkLst>
            <pc:docMk/>
            <pc:sldMk cId="2445895467" sldId="256"/>
            <ac:spMk id="5" creationId="{6EEBB7AD-A660-EC1A-87F0-D664DBBC792A}"/>
          </ac:spMkLst>
        </pc:spChg>
        <pc:spChg chg="add del mod">
          <ac:chgData name="Doohan, Patrick E" userId="63cc5302-4d40-40c1-9c03-9c409d34e94b" providerId="ADAL" clId="{D2D22D9E-AB2D-4345-9646-4080277D4512}" dt="2025-03-07T16:14:20.553" v="7898" actId="207"/>
          <ac:spMkLst>
            <pc:docMk/>
            <pc:sldMk cId="2445895467" sldId="256"/>
            <ac:spMk id="6" creationId="{53D8E27E-0EFC-B8C6-A7CE-ECE2567D44AD}"/>
          </ac:spMkLst>
        </pc:spChg>
        <pc:spChg chg="add mod ord">
          <ac:chgData name="Doohan, Patrick E" userId="63cc5302-4d40-40c1-9c03-9c409d34e94b" providerId="ADAL" clId="{D2D22D9E-AB2D-4345-9646-4080277D4512}" dt="2025-03-07T14:47:44.808" v="7472" actId="1076"/>
          <ac:spMkLst>
            <pc:docMk/>
            <pc:sldMk cId="2445895467" sldId="256"/>
            <ac:spMk id="7" creationId="{D2528D42-C68A-E957-1696-83319F6AF038}"/>
          </ac:spMkLst>
        </pc:spChg>
        <pc:spChg chg="add mod">
          <ac:chgData name="Doohan, Patrick E" userId="63cc5302-4d40-40c1-9c03-9c409d34e94b" providerId="ADAL" clId="{D2D22D9E-AB2D-4345-9646-4080277D4512}" dt="2025-03-07T16:45:12.586" v="8156" actId="14100"/>
          <ac:spMkLst>
            <pc:docMk/>
            <pc:sldMk cId="2445895467" sldId="256"/>
            <ac:spMk id="8" creationId="{5EFE89B5-DFF6-47E8-A34B-833F90013A38}"/>
          </ac:spMkLst>
        </pc:spChg>
        <pc:spChg chg="add mod">
          <ac:chgData name="Doohan, Patrick E" userId="63cc5302-4d40-40c1-9c03-9c409d34e94b" providerId="ADAL" clId="{D2D22D9E-AB2D-4345-9646-4080277D4512}" dt="2025-03-07T14:34:13.734" v="7367" actId="1038"/>
          <ac:spMkLst>
            <pc:docMk/>
            <pc:sldMk cId="2445895467" sldId="256"/>
            <ac:spMk id="9" creationId="{1004EB7D-1350-84BB-2ABC-73BA384D542C}"/>
          </ac:spMkLst>
        </pc:spChg>
        <pc:spChg chg="add mod">
          <ac:chgData name="Doohan, Patrick E" userId="63cc5302-4d40-40c1-9c03-9c409d34e94b" providerId="ADAL" clId="{D2D22D9E-AB2D-4345-9646-4080277D4512}" dt="2025-03-07T14:33:56.639" v="7362" actId="1036"/>
          <ac:spMkLst>
            <pc:docMk/>
            <pc:sldMk cId="2445895467" sldId="256"/>
            <ac:spMk id="10" creationId="{B028860F-B628-5655-1678-73AAEFAA76EE}"/>
          </ac:spMkLst>
        </pc:spChg>
        <pc:spChg chg="add mod">
          <ac:chgData name="Doohan, Patrick E" userId="63cc5302-4d40-40c1-9c03-9c409d34e94b" providerId="ADAL" clId="{D2D22D9E-AB2D-4345-9646-4080277D4512}" dt="2025-03-07T14:34:19.906" v="7368" actId="1038"/>
          <ac:spMkLst>
            <pc:docMk/>
            <pc:sldMk cId="2445895467" sldId="256"/>
            <ac:spMk id="11" creationId="{D6F5323D-33E8-2EC7-A833-5FD8183AA5E1}"/>
          </ac:spMkLst>
        </pc:spChg>
        <pc:spChg chg="add mod">
          <ac:chgData name="Doohan, Patrick E" userId="63cc5302-4d40-40c1-9c03-9c409d34e94b" providerId="ADAL" clId="{D2D22D9E-AB2D-4345-9646-4080277D4512}" dt="2025-03-07T14:34:27.984" v="7374" actId="1037"/>
          <ac:spMkLst>
            <pc:docMk/>
            <pc:sldMk cId="2445895467" sldId="256"/>
            <ac:spMk id="12" creationId="{3E27AD03-0FAB-1481-5390-0A8737A184BD}"/>
          </ac:spMkLst>
        </pc:spChg>
        <pc:spChg chg="add mod ord">
          <ac:chgData name="Doohan, Patrick E" userId="63cc5302-4d40-40c1-9c03-9c409d34e94b" providerId="ADAL" clId="{D2D22D9E-AB2D-4345-9646-4080277D4512}" dt="2025-03-07T12:25:13.226" v="6470" actId="1582"/>
          <ac:spMkLst>
            <pc:docMk/>
            <pc:sldMk cId="2445895467" sldId="256"/>
            <ac:spMk id="13" creationId="{5F14836D-5D33-15F8-B69D-B980399D16FA}"/>
          </ac:spMkLst>
        </pc:spChg>
        <pc:spChg chg="add mod">
          <ac:chgData name="Doohan, Patrick E" userId="63cc5302-4d40-40c1-9c03-9c409d34e94b" providerId="ADAL" clId="{D2D22D9E-AB2D-4345-9646-4080277D4512}" dt="2025-03-07T12:25:23.942" v="6471" actId="1582"/>
          <ac:spMkLst>
            <pc:docMk/>
            <pc:sldMk cId="2445895467" sldId="256"/>
            <ac:spMk id="14" creationId="{A56BC52E-B3AE-BF6A-5C33-1F71AB040B2D}"/>
          </ac:spMkLst>
        </pc:spChg>
        <pc:spChg chg="add mod">
          <ac:chgData name="Doohan, Patrick E" userId="63cc5302-4d40-40c1-9c03-9c409d34e94b" providerId="ADAL" clId="{D2D22D9E-AB2D-4345-9646-4080277D4512}" dt="2025-03-07T12:25:36.309" v="6472" actId="1582"/>
          <ac:spMkLst>
            <pc:docMk/>
            <pc:sldMk cId="2445895467" sldId="256"/>
            <ac:spMk id="15" creationId="{DD853A1E-E0CC-04A8-2AAA-FD882164D782}"/>
          </ac:spMkLst>
        </pc:spChg>
        <pc:spChg chg="add mod">
          <ac:chgData name="Doohan, Patrick E" userId="63cc5302-4d40-40c1-9c03-9c409d34e94b" providerId="ADAL" clId="{D2D22D9E-AB2D-4345-9646-4080277D4512}" dt="2025-03-05T16:47:01.929" v="1344" actId="115"/>
          <ac:spMkLst>
            <pc:docMk/>
            <pc:sldMk cId="2445895467" sldId="256"/>
            <ac:spMk id="16" creationId="{22BC1C1A-94B9-0AB8-250D-60FC93FC3A86}"/>
          </ac:spMkLst>
        </pc:spChg>
        <pc:spChg chg="add mod">
          <ac:chgData name="Doohan, Patrick E" userId="63cc5302-4d40-40c1-9c03-9c409d34e94b" providerId="ADAL" clId="{D2D22D9E-AB2D-4345-9646-4080277D4512}" dt="2025-03-07T16:22:54.909" v="7962" actId="20577"/>
          <ac:spMkLst>
            <pc:docMk/>
            <pc:sldMk cId="2445895467" sldId="256"/>
            <ac:spMk id="18" creationId="{8A3DDE70-9753-E4EF-D35F-6C690E4F449A}"/>
          </ac:spMkLst>
        </pc:spChg>
        <pc:spChg chg="add mod">
          <ac:chgData name="Doohan, Patrick E" userId="63cc5302-4d40-40c1-9c03-9c409d34e94b" providerId="ADAL" clId="{D2D22D9E-AB2D-4345-9646-4080277D4512}" dt="2025-03-07T16:22:52.644" v="7961" actId="20577"/>
          <ac:spMkLst>
            <pc:docMk/>
            <pc:sldMk cId="2445895467" sldId="256"/>
            <ac:spMk id="19" creationId="{29A4F27C-2D9A-5137-998A-2BE785EA499B}"/>
          </ac:spMkLst>
        </pc:spChg>
        <pc:spChg chg="add mod">
          <ac:chgData name="Doohan, Patrick E" userId="63cc5302-4d40-40c1-9c03-9c409d34e94b" providerId="ADAL" clId="{D2D22D9E-AB2D-4345-9646-4080277D4512}" dt="2025-03-07T16:24:11.396" v="7977" actId="1035"/>
          <ac:spMkLst>
            <pc:docMk/>
            <pc:sldMk cId="2445895467" sldId="256"/>
            <ac:spMk id="20" creationId="{14D97F96-BCF3-5CDF-BF0B-CD49D230C209}"/>
          </ac:spMkLst>
        </pc:spChg>
        <pc:spChg chg="add mod">
          <ac:chgData name="Doohan, Patrick E" userId="63cc5302-4d40-40c1-9c03-9c409d34e94b" providerId="ADAL" clId="{D2D22D9E-AB2D-4345-9646-4080277D4512}" dt="2025-03-07T16:24:28.880" v="7997" actId="1036"/>
          <ac:spMkLst>
            <pc:docMk/>
            <pc:sldMk cId="2445895467" sldId="256"/>
            <ac:spMk id="21" creationId="{BB62A93B-30C6-5232-8F7D-69EF71AAEB1A}"/>
          </ac:spMkLst>
        </pc:spChg>
        <pc:spChg chg="add mod">
          <ac:chgData name="Doohan, Patrick E" userId="63cc5302-4d40-40c1-9c03-9c409d34e94b" providerId="ADAL" clId="{D2D22D9E-AB2D-4345-9646-4080277D4512}" dt="2025-03-07T16:34:38.874" v="8037" actId="1037"/>
          <ac:spMkLst>
            <pc:docMk/>
            <pc:sldMk cId="2445895467" sldId="256"/>
            <ac:spMk id="24" creationId="{30A53572-00E9-AB65-B699-98BE02139F9C}"/>
          </ac:spMkLst>
        </pc:spChg>
        <pc:spChg chg="add mod">
          <ac:chgData name="Doohan, Patrick E" userId="63cc5302-4d40-40c1-9c03-9c409d34e94b" providerId="ADAL" clId="{D2D22D9E-AB2D-4345-9646-4080277D4512}" dt="2025-03-07T16:51:11.645" v="8199" actId="20577"/>
          <ac:spMkLst>
            <pc:docMk/>
            <pc:sldMk cId="2445895467" sldId="256"/>
            <ac:spMk id="26" creationId="{37FD87C9-23BC-5035-67EA-AEDB99A88112}"/>
          </ac:spMkLst>
        </pc:spChg>
        <pc:spChg chg="add mod">
          <ac:chgData name="Doohan, Patrick E" userId="63cc5302-4d40-40c1-9c03-9c409d34e94b" providerId="ADAL" clId="{D2D22D9E-AB2D-4345-9646-4080277D4512}" dt="2025-03-07T16:48:35.165" v="8177" actId="1035"/>
          <ac:spMkLst>
            <pc:docMk/>
            <pc:sldMk cId="2445895467" sldId="256"/>
            <ac:spMk id="27" creationId="{75288C9E-81AA-7B89-FD0C-CA8AC3EB2861}"/>
          </ac:spMkLst>
        </pc:spChg>
        <pc:spChg chg="add mod ord">
          <ac:chgData name="Doohan, Patrick E" userId="63cc5302-4d40-40c1-9c03-9c409d34e94b" providerId="ADAL" clId="{D2D22D9E-AB2D-4345-9646-4080277D4512}" dt="2025-03-05T15:42:06.615" v="432" actId="6549"/>
          <ac:spMkLst>
            <pc:docMk/>
            <pc:sldMk cId="2445895467" sldId="256"/>
            <ac:spMk id="28" creationId="{7CE967AF-8057-D7DE-7DAB-3B23FF8EDB84}"/>
          </ac:spMkLst>
        </pc:spChg>
        <pc:spChg chg="add mod ord">
          <ac:chgData name="Doohan, Patrick E" userId="63cc5302-4d40-40c1-9c03-9c409d34e94b" providerId="ADAL" clId="{D2D22D9E-AB2D-4345-9646-4080277D4512}" dt="2025-03-05T15:43:04.736" v="434" actId="166"/>
          <ac:spMkLst>
            <pc:docMk/>
            <pc:sldMk cId="2445895467" sldId="256"/>
            <ac:spMk id="29" creationId="{11D2953D-82D5-F0D2-26F4-DD35DC7F4B56}"/>
          </ac:spMkLst>
        </pc:spChg>
        <pc:spChg chg="add mod ord">
          <ac:chgData name="Doohan, Patrick E" userId="63cc5302-4d40-40c1-9c03-9c409d34e94b" providerId="ADAL" clId="{D2D22D9E-AB2D-4345-9646-4080277D4512}" dt="2025-03-05T15:43:00.188" v="433" actId="166"/>
          <ac:spMkLst>
            <pc:docMk/>
            <pc:sldMk cId="2445895467" sldId="256"/>
            <ac:spMk id="31" creationId="{01AA1A29-D67E-3525-C623-A880CCF2D2D7}"/>
          </ac:spMkLst>
        </pc:spChg>
        <pc:spChg chg="add mod">
          <ac:chgData name="Doohan, Patrick E" userId="63cc5302-4d40-40c1-9c03-9c409d34e94b" providerId="ADAL" clId="{D2D22D9E-AB2D-4345-9646-4080277D4512}" dt="2025-03-07T16:47:00.660" v="8175" actId="1036"/>
          <ac:spMkLst>
            <pc:docMk/>
            <pc:sldMk cId="2445895467" sldId="256"/>
            <ac:spMk id="32" creationId="{AB903136-0D23-C876-CAF2-06C304A548C5}"/>
          </ac:spMkLst>
        </pc:spChg>
        <pc:spChg chg="add mod">
          <ac:chgData name="Doohan, Patrick E" userId="63cc5302-4d40-40c1-9c03-9c409d34e94b" providerId="ADAL" clId="{D2D22D9E-AB2D-4345-9646-4080277D4512}" dt="2025-03-07T16:42:16.188" v="8140" actId="1037"/>
          <ac:spMkLst>
            <pc:docMk/>
            <pc:sldMk cId="2445895467" sldId="256"/>
            <ac:spMk id="33" creationId="{DD478ADE-4CDE-0837-05A9-6B8AF6655D74}"/>
          </ac:spMkLst>
        </pc:spChg>
        <pc:spChg chg="add mod">
          <ac:chgData name="Doohan, Patrick E" userId="63cc5302-4d40-40c1-9c03-9c409d34e94b" providerId="ADAL" clId="{D2D22D9E-AB2D-4345-9646-4080277D4512}" dt="2025-03-07T16:43:41.504" v="8155" actId="1038"/>
          <ac:spMkLst>
            <pc:docMk/>
            <pc:sldMk cId="2445895467" sldId="256"/>
            <ac:spMk id="34" creationId="{A0380168-B737-E759-6D3D-9B40E0536B05}"/>
          </ac:spMkLst>
        </pc:spChg>
        <pc:spChg chg="add mod">
          <ac:chgData name="Doohan, Patrick E" userId="63cc5302-4d40-40c1-9c03-9c409d34e94b" providerId="ADAL" clId="{D2D22D9E-AB2D-4345-9646-4080277D4512}" dt="2025-03-07T16:57:01.163" v="8242" actId="1038"/>
          <ac:spMkLst>
            <pc:docMk/>
            <pc:sldMk cId="2445895467" sldId="256"/>
            <ac:spMk id="35" creationId="{7FA434D0-CEC8-25A8-E5A1-8A2F0A306937}"/>
          </ac:spMkLst>
        </pc:spChg>
        <pc:spChg chg="add mod ord">
          <ac:chgData name="Doohan, Patrick E" userId="63cc5302-4d40-40c1-9c03-9c409d34e94b" providerId="ADAL" clId="{D2D22D9E-AB2D-4345-9646-4080277D4512}" dt="2025-03-07T15:02:21.488" v="7607" actId="1037"/>
          <ac:spMkLst>
            <pc:docMk/>
            <pc:sldMk cId="2445895467" sldId="256"/>
            <ac:spMk id="37" creationId="{6EFEA005-CDB0-74F8-1D3D-6742D2504FCE}"/>
          </ac:spMkLst>
        </pc:spChg>
        <pc:spChg chg="add mod">
          <ac:chgData name="Doohan, Patrick E" userId="63cc5302-4d40-40c1-9c03-9c409d34e94b" providerId="ADAL" clId="{D2D22D9E-AB2D-4345-9646-4080277D4512}" dt="2025-03-07T16:57:35.320" v="8259" actId="1035"/>
          <ac:spMkLst>
            <pc:docMk/>
            <pc:sldMk cId="2445895467" sldId="256"/>
            <ac:spMk id="38" creationId="{5C2AB44F-3594-F2BD-247C-C2839F25EDAF}"/>
          </ac:spMkLst>
        </pc:spChg>
        <pc:spChg chg="add mod">
          <ac:chgData name="Doohan, Patrick E" userId="63cc5302-4d40-40c1-9c03-9c409d34e94b" providerId="ADAL" clId="{D2D22D9E-AB2D-4345-9646-4080277D4512}" dt="2025-03-07T17:05:23.940" v="8304" actId="1037"/>
          <ac:spMkLst>
            <pc:docMk/>
            <pc:sldMk cId="2445895467" sldId="256"/>
            <ac:spMk id="40" creationId="{1E408D13-A12D-1306-58E4-E965A5B1B6C5}"/>
          </ac:spMkLst>
        </pc:spChg>
        <pc:spChg chg="add mod">
          <ac:chgData name="Doohan, Patrick E" userId="63cc5302-4d40-40c1-9c03-9c409d34e94b" providerId="ADAL" clId="{D2D22D9E-AB2D-4345-9646-4080277D4512}" dt="2025-03-05T15:41:17.564" v="426" actId="1038"/>
          <ac:spMkLst>
            <pc:docMk/>
            <pc:sldMk cId="2445895467" sldId="256"/>
            <ac:spMk id="41" creationId="{86E274EF-E20E-DACB-20D3-FD5493412FC9}"/>
          </ac:spMkLst>
        </pc:spChg>
        <pc:spChg chg="add mod">
          <ac:chgData name="Doohan, Patrick E" userId="63cc5302-4d40-40c1-9c03-9c409d34e94b" providerId="ADAL" clId="{D2D22D9E-AB2D-4345-9646-4080277D4512}" dt="2025-03-05T15:41:22.596" v="427" actId="1037"/>
          <ac:spMkLst>
            <pc:docMk/>
            <pc:sldMk cId="2445895467" sldId="256"/>
            <ac:spMk id="42" creationId="{520F885F-4B3B-8DED-C2A5-B4AE63983711}"/>
          </ac:spMkLst>
        </pc:spChg>
        <pc:spChg chg="add mod">
          <ac:chgData name="Doohan, Patrick E" userId="63cc5302-4d40-40c1-9c03-9c409d34e94b" providerId="ADAL" clId="{D2D22D9E-AB2D-4345-9646-4080277D4512}" dt="2025-03-05T15:41:17.564" v="426" actId="1038"/>
          <ac:spMkLst>
            <pc:docMk/>
            <pc:sldMk cId="2445895467" sldId="256"/>
            <ac:spMk id="43" creationId="{BA8FDD8C-E999-3BDD-A500-D23A7A5AD3EC}"/>
          </ac:spMkLst>
        </pc:spChg>
        <pc:spChg chg="add mod">
          <ac:chgData name="Doohan, Patrick E" userId="63cc5302-4d40-40c1-9c03-9c409d34e94b" providerId="ADAL" clId="{D2D22D9E-AB2D-4345-9646-4080277D4512}" dt="2025-03-07T17:06:19.425" v="8326" actId="1037"/>
          <ac:spMkLst>
            <pc:docMk/>
            <pc:sldMk cId="2445895467" sldId="256"/>
            <ac:spMk id="44" creationId="{30DA4D0D-ABFD-87D7-9E09-3034190AFEEB}"/>
          </ac:spMkLst>
        </pc:spChg>
        <pc:spChg chg="add mod ord topLvl">
          <ac:chgData name="Doohan, Patrick E" userId="63cc5302-4d40-40c1-9c03-9c409d34e94b" providerId="ADAL" clId="{D2D22D9E-AB2D-4345-9646-4080277D4512}" dt="2025-03-07T17:05:02.315" v="8296" actId="1035"/>
          <ac:spMkLst>
            <pc:docMk/>
            <pc:sldMk cId="2445895467" sldId="256"/>
            <ac:spMk id="45" creationId="{AAE4B147-D2E0-8DE2-2BCD-C8CE50EF6C1F}"/>
          </ac:spMkLst>
        </pc:spChg>
        <pc:spChg chg="add mod ord topLvl">
          <ac:chgData name="Doohan, Patrick E" userId="63cc5302-4d40-40c1-9c03-9c409d34e94b" providerId="ADAL" clId="{D2D22D9E-AB2D-4345-9646-4080277D4512}" dt="2025-03-07T16:33:15.245" v="8025" actId="1035"/>
          <ac:spMkLst>
            <pc:docMk/>
            <pc:sldMk cId="2445895467" sldId="256"/>
            <ac:spMk id="46" creationId="{EFC868C8-D18F-A5B3-FE68-B0AB471B0AAD}"/>
          </ac:spMkLst>
        </pc:spChg>
        <pc:spChg chg="add mod">
          <ac:chgData name="Doohan, Patrick E" userId="63cc5302-4d40-40c1-9c03-9c409d34e94b" providerId="ADAL" clId="{D2D22D9E-AB2D-4345-9646-4080277D4512}" dt="2025-03-05T15:41:38.831" v="429" actId="1076"/>
          <ac:spMkLst>
            <pc:docMk/>
            <pc:sldMk cId="2445895467" sldId="256"/>
            <ac:spMk id="47" creationId="{F5396BD3-588E-D9B6-17C4-03F11F951EB3}"/>
          </ac:spMkLst>
        </pc:spChg>
        <pc:spChg chg="add mod">
          <ac:chgData name="Doohan, Patrick E" userId="63cc5302-4d40-40c1-9c03-9c409d34e94b" providerId="ADAL" clId="{D2D22D9E-AB2D-4345-9646-4080277D4512}" dt="2025-03-05T15:41:42.895" v="430" actId="1038"/>
          <ac:spMkLst>
            <pc:docMk/>
            <pc:sldMk cId="2445895467" sldId="256"/>
            <ac:spMk id="48" creationId="{7B6B9663-4A62-B675-8F4F-3502DD3118C1}"/>
          </ac:spMkLst>
        </pc:spChg>
        <pc:spChg chg="add mod">
          <ac:chgData name="Doohan, Patrick E" userId="63cc5302-4d40-40c1-9c03-9c409d34e94b" providerId="ADAL" clId="{D2D22D9E-AB2D-4345-9646-4080277D4512}" dt="2025-03-05T15:41:38.831" v="429" actId="1076"/>
          <ac:spMkLst>
            <pc:docMk/>
            <pc:sldMk cId="2445895467" sldId="256"/>
            <ac:spMk id="49" creationId="{9F9913A5-922B-98BF-5495-048D83423EC6}"/>
          </ac:spMkLst>
        </pc:spChg>
        <pc:spChg chg="add mod">
          <ac:chgData name="Doohan, Patrick E" userId="63cc5302-4d40-40c1-9c03-9c409d34e94b" providerId="ADAL" clId="{D2D22D9E-AB2D-4345-9646-4080277D4512}" dt="2025-03-05T15:44:40.165" v="444" actId="1036"/>
          <ac:spMkLst>
            <pc:docMk/>
            <pc:sldMk cId="2445895467" sldId="256"/>
            <ac:spMk id="50" creationId="{67BD3F42-28C0-8DDE-4C2B-2263255225AE}"/>
          </ac:spMkLst>
        </pc:spChg>
        <pc:spChg chg="add mod">
          <ac:chgData name="Doohan, Patrick E" userId="63cc5302-4d40-40c1-9c03-9c409d34e94b" providerId="ADAL" clId="{D2D22D9E-AB2D-4345-9646-4080277D4512}" dt="2025-03-05T15:44:29.944" v="441" actId="1035"/>
          <ac:spMkLst>
            <pc:docMk/>
            <pc:sldMk cId="2445895467" sldId="256"/>
            <ac:spMk id="51" creationId="{58DEFF7E-C7E1-16D8-6D69-E21651C8879C}"/>
          </ac:spMkLst>
        </pc:spChg>
        <pc:spChg chg="add mod">
          <ac:chgData name="Doohan, Patrick E" userId="63cc5302-4d40-40c1-9c03-9c409d34e94b" providerId="ADAL" clId="{D2D22D9E-AB2D-4345-9646-4080277D4512}" dt="2025-03-05T15:44:52.806" v="450" actId="1035"/>
          <ac:spMkLst>
            <pc:docMk/>
            <pc:sldMk cId="2445895467" sldId="256"/>
            <ac:spMk id="52" creationId="{65D36EEE-7364-D65A-0524-49D42F8578DF}"/>
          </ac:spMkLst>
        </pc:spChg>
        <pc:spChg chg="add mod">
          <ac:chgData name="Doohan, Patrick E" userId="63cc5302-4d40-40c1-9c03-9c409d34e94b" providerId="ADAL" clId="{D2D22D9E-AB2D-4345-9646-4080277D4512}" dt="2025-03-05T15:45:16.986" v="457" actId="1035"/>
          <ac:spMkLst>
            <pc:docMk/>
            <pc:sldMk cId="2445895467" sldId="256"/>
            <ac:spMk id="53" creationId="{B6F30A8A-8F2A-87AB-86B2-4E74E54F8844}"/>
          </ac:spMkLst>
        </pc:spChg>
        <pc:spChg chg="add mod">
          <ac:chgData name="Doohan, Patrick E" userId="63cc5302-4d40-40c1-9c03-9c409d34e94b" providerId="ADAL" clId="{D2D22D9E-AB2D-4345-9646-4080277D4512}" dt="2025-03-05T15:45:39.441" v="463" actId="1035"/>
          <ac:spMkLst>
            <pc:docMk/>
            <pc:sldMk cId="2445895467" sldId="256"/>
            <ac:spMk id="54" creationId="{0D30DE7A-8D6B-441B-AEBE-E388DE0D75DF}"/>
          </ac:spMkLst>
        </pc:spChg>
        <pc:spChg chg="add mod">
          <ac:chgData name="Doohan, Patrick E" userId="63cc5302-4d40-40c1-9c03-9c409d34e94b" providerId="ADAL" clId="{D2D22D9E-AB2D-4345-9646-4080277D4512}" dt="2025-03-05T15:47:36.789" v="476" actId="14100"/>
          <ac:spMkLst>
            <pc:docMk/>
            <pc:sldMk cId="2445895467" sldId="256"/>
            <ac:spMk id="55" creationId="{CB7A85D3-0CF7-C087-88B5-3E554238B796}"/>
          </ac:spMkLst>
        </pc:spChg>
        <pc:spChg chg="add mod">
          <ac:chgData name="Doohan, Patrick E" userId="63cc5302-4d40-40c1-9c03-9c409d34e94b" providerId="ADAL" clId="{D2D22D9E-AB2D-4345-9646-4080277D4512}" dt="2025-03-05T15:47:36.789" v="476" actId="14100"/>
          <ac:spMkLst>
            <pc:docMk/>
            <pc:sldMk cId="2445895467" sldId="256"/>
            <ac:spMk id="56" creationId="{976AC68A-5DA8-779E-811A-DD7717302BDE}"/>
          </ac:spMkLst>
        </pc:spChg>
        <pc:spChg chg="add mod">
          <ac:chgData name="Doohan, Patrick E" userId="63cc5302-4d40-40c1-9c03-9c409d34e94b" providerId="ADAL" clId="{D2D22D9E-AB2D-4345-9646-4080277D4512}" dt="2025-03-05T15:48:28.059" v="486" actId="14100"/>
          <ac:spMkLst>
            <pc:docMk/>
            <pc:sldMk cId="2445895467" sldId="256"/>
            <ac:spMk id="57" creationId="{47F6DC1B-6C35-8289-6BBD-EEB15BABDE41}"/>
          </ac:spMkLst>
        </pc:spChg>
        <pc:spChg chg="add mod">
          <ac:chgData name="Doohan, Patrick E" userId="63cc5302-4d40-40c1-9c03-9c409d34e94b" providerId="ADAL" clId="{D2D22D9E-AB2D-4345-9646-4080277D4512}" dt="2025-03-05T15:48:13.291" v="484" actId="1036"/>
          <ac:spMkLst>
            <pc:docMk/>
            <pc:sldMk cId="2445895467" sldId="256"/>
            <ac:spMk id="58" creationId="{4C99FAC9-3A43-DA0A-F0D6-4F88A750F767}"/>
          </ac:spMkLst>
        </pc:spChg>
        <pc:spChg chg="add mod">
          <ac:chgData name="Doohan, Patrick E" userId="63cc5302-4d40-40c1-9c03-9c409d34e94b" providerId="ADAL" clId="{D2D22D9E-AB2D-4345-9646-4080277D4512}" dt="2025-03-05T15:49:04.702" v="492" actId="1038"/>
          <ac:spMkLst>
            <pc:docMk/>
            <pc:sldMk cId="2445895467" sldId="256"/>
            <ac:spMk id="59" creationId="{C352FB89-1812-EE90-A8CD-A6D88B55367C}"/>
          </ac:spMkLst>
        </pc:spChg>
        <pc:spChg chg="add mod">
          <ac:chgData name="Doohan, Patrick E" userId="63cc5302-4d40-40c1-9c03-9c409d34e94b" providerId="ADAL" clId="{D2D22D9E-AB2D-4345-9646-4080277D4512}" dt="2025-03-05T15:49:22.906" v="493" actId="1076"/>
          <ac:spMkLst>
            <pc:docMk/>
            <pc:sldMk cId="2445895467" sldId="256"/>
            <ac:spMk id="60" creationId="{82A212F2-E31E-C53D-4E53-27C1DB81F3FB}"/>
          </ac:spMkLst>
        </pc:spChg>
        <pc:spChg chg="add mod">
          <ac:chgData name="Doohan, Patrick E" userId="63cc5302-4d40-40c1-9c03-9c409d34e94b" providerId="ADAL" clId="{D2D22D9E-AB2D-4345-9646-4080277D4512}" dt="2025-03-05T15:49:36.799" v="496" actId="1038"/>
          <ac:spMkLst>
            <pc:docMk/>
            <pc:sldMk cId="2445895467" sldId="256"/>
            <ac:spMk id="61" creationId="{E76967B5-AB4A-6898-8469-EFC65D3ED8C4}"/>
          </ac:spMkLst>
        </pc:spChg>
        <pc:spChg chg="add mod">
          <ac:chgData name="Doohan, Patrick E" userId="63cc5302-4d40-40c1-9c03-9c409d34e94b" providerId="ADAL" clId="{D2D22D9E-AB2D-4345-9646-4080277D4512}" dt="2025-03-05T15:49:51.276" v="499" actId="1036"/>
          <ac:spMkLst>
            <pc:docMk/>
            <pc:sldMk cId="2445895467" sldId="256"/>
            <ac:spMk id="62" creationId="{B9E6BE7A-2B4F-5C18-C71F-C64A6EED0CD5}"/>
          </ac:spMkLst>
        </pc:spChg>
        <pc:spChg chg="add mod">
          <ac:chgData name="Doohan, Patrick E" userId="63cc5302-4d40-40c1-9c03-9c409d34e94b" providerId="ADAL" clId="{D2D22D9E-AB2D-4345-9646-4080277D4512}" dt="2025-03-05T15:50:04.359" v="504" actId="1037"/>
          <ac:spMkLst>
            <pc:docMk/>
            <pc:sldMk cId="2445895467" sldId="256"/>
            <ac:spMk id="63" creationId="{A5529512-16DC-08D7-E102-54E2C5466989}"/>
          </ac:spMkLst>
        </pc:spChg>
        <pc:spChg chg="add mod">
          <ac:chgData name="Doohan, Patrick E" userId="63cc5302-4d40-40c1-9c03-9c409d34e94b" providerId="ADAL" clId="{D2D22D9E-AB2D-4345-9646-4080277D4512}" dt="2025-03-05T15:50:27.487" v="511" actId="1036"/>
          <ac:spMkLst>
            <pc:docMk/>
            <pc:sldMk cId="2445895467" sldId="256"/>
            <ac:spMk id="64" creationId="{68687114-2BC2-270F-03AB-58F785CF564B}"/>
          </ac:spMkLst>
        </pc:spChg>
        <pc:spChg chg="add mod">
          <ac:chgData name="Doohan, Patrick E" userId="63cc5302-4d40-40c1-9c03-9c409d34e94b" providerId="ADAL" clId="{D2D22D9E-AB2D-4345-9646-4080277D4512}" dt="2025-03-05T15:51:07.600" v="516" actId="1036"/>
          <ac:spMkLst>
            <pc:docMk/>
            <pc:sldMk cId="2445895467" sldId="256"/>
            <ac:spMk id="65" creationId="{CB5D4C4D-7133-0597-C81A-73F6CB112FFF}"/>
          </ac:spMkLst>
        </pc:spChg>
        <pc:spChg chg="add mod">
          <ac:chgData name="Doohan, Patrick E" userId="63cc5302-4d40-40c1-9c03-9c409d34e94b" providerId="ADAL" clId="{D2D22D9E-AB2D-4345-9646-4080277D4512}" dt="2025-03-05T15:51:40.074" v="565" actId="1036"/>
          <ac:spMkLst>
            <pc:docMk/>
            <pc:sldMk cId="2445895467" sldId="256"/>
            <ac:spMk id="66" creationId="{103F8A3E-F8C8-E51E-CBDE-DFC017089354}"/>
          </ac:spMkLst>
        </pc:spChg>
        <pc:spChg chg="add mod">
          <ac:chgData name="Doohan, Patrick E" userId="63cc5302-4d40-40c1-9c03-9c409d34e94b" providerId="ADAL" clId="{D2D22D9E-AB2D-4345-9646-4080277D4512}" dt="2025-03-05T15:54:47.239" v="597" actId="1036"/>
          <ac:spMkLst>
            <pc:docMk/>
            <pc:sldMk cId="2445895467" sldId="256"/>
            <ac:spMk id="68" creationId="{A1054D16-7946-B101-14E0-B0F80F9DBB08}"/>
          </ac:spMkLst>
        </pc:spChg>
        <pc:spChg chg="add mod">
          <ac:chgData name="Doohan, Patrick E" userId="63cc5302-4d40-40c1-9c03-9c409d34e94b" providerId="ADAL" clId="{D2D22D9E-AB2D-4345-9646-4080277D4512}" dt="2025-03-07T15:35:53.090" v="7857" actId="1036"/>
          <ac:spMkLst>
            <pc:docMk/>
            <pc:sldMk cId="2445895467" sldId="256"/>
            <ac:spMk id="69" creationId="{60B8E1B0-1327-E591-52BB-28BFFCA26683}"/>
          </ac:spMkLst>
        </pc:spChg>
        <pc:spChg chg="add mod ord">
          <ac:chgData name="Doohan, Patrick E" userId="63cc5302-4d40-40c1-9c03-9c409d34e94b" providerId="ADAL" clId="{D2D22D9E-AB2D-4345-9646-4080277D4512}" dt="2025-03-05T16:02:41.366" v="645" actId="164"/>
          <ac:spMkLst>
            <pc:docMk/>
            <pc:sldMk cId="2445895467" sldId="256"/>
            <ac:spMk id="70" creationId="{7719704F-7365-846B-E2F2-6AD143733BE1}"/>
          </ac:spMkLst>
        </pc:spChg>
        <pc:spChg chg="add mod ord">
          <ac:chgData name="Doohan, Patrick E" userId="63cc5302-4d40-40c1-9c03-9c409d34e94b" providerId="ADAL" clId="{D2D22D9E-AB2D-4345-9646-4080277D4512}" dt="2025-03-05T16:02:41.366" v="645" actId="164"/>
          <ac:spMkLst>
            <pc:docMk/>
            <pc:sldMk cId="2445895467" sldId="256"/>
            <ac:spMk id="72" creationId="{40301C27-E889-2718-B57A-86B9A7F5288E}"/>
          </ac:spMkLst>
        </pc:spChg>
        <pc:spChg chg="mod">
          <ac:chgData name="Doohan, Patrick E" userId="63cc5302-4d40-40c1-9c03-9c409d34e94b" providerId="ADAL" clId="{D2D22D9E-AB2D-4345-9646-4080277D4512}" dt="2025-03-05T16:02:45.225" v="646"/>
          <ac:spMkLst>
            <pc:docMk/>
            <pc:sldMk cId="2445895467" sldId="256"/>
            <ac:spMk id="75" creationId="{BB6C39B9-6856-29A8-C455-DC4B14262E9D}"/>
          </ac:spMkLst>
        </pc:spChg>
        <pc:spChg chg="mod">
          <ac:chgData name="Doohan, Patrick E" userId="63cc5302-4d40-40c1-9c03-9c409d34e94b" providerId="ADAL" clId="{D2D22D9E-AB2D-4345-9646-4080277D4512}" dt="2025-03-05T16:02:56.257" v="657" actId="20577"/>
          <ac:spMkLst>
            <pc:docMk/>
            <pc:sldMk cId="2445895467" sldId="256"/>
            <ac:spMk id="76" creationId="{E7F017AC-1783-03A5-E21B-4789350BA099}"/>
          </ac:spMkLst>
        </pc:spChg>
        <pc:spChg chg="add mod">
          <ac:chgData name="Doohan, Patrick E" userId="63cc5302-4d40-40c1-9c03-9c409d34e94b" providerId="ADAL" clId="{D2D22D9E-AB2D-4345-9646-4080277D4512}" dt="2025-03-07T15:35:53.090" v="7857" actId="1036"/>
          <ac:spMkLst>
            <pc:docMk/>
            <pc:sldMk cId="2445895467" sldId="256"/>
            <ac:spMk id="77" creationId="{BE25D08F-7956-3BCE-D608-4B73BF83F5C9}"/>
          </ac:spMkLst>
        </pc:spChg>
        <pc:spChg chg="add mod">
          <ac:chgData name="Doohan, Patrick E" userId="63cc5302-4d40-40c1-9c03-9c409d34e94b" providerId="ADAL" clId="{D2D22D9E-AB2D-4345-9646-4080277D4512}" dt="2025-03-07T15:35:53.090" v="7857" actId="1036"/>
          <ac:spMkLst>
            <pc:docMk/>
            <pc:sldMk cId="2445895467" sldId="256"/>
            <ac:spMk id="78" creationId="{7288585A-7B5D-D2D6-02B0-987A22D32EAE}"/>
          </ac:spMkLst>
        </pc:spChg>
        <pc:spChg chg="mod">
          <ac:chgData name="Doohan, Patrick E" userId="63cc5302-4d40-40c1-9c03-9c409d34e94b" providerId="ADAL" clId="{D2D22D9E-AB2D-4345-9646-4080277D4512}" dt="2025-03-05T16:03:46.508" v="666"/>
          <ac:spMkLst>
            <pc:docMk/>
            <pc:sldMk cId="2445895467" sldId="256"/>
            <ac:spMk id="81" creationId="{BB874C47-EB46-BD35-FD6E-738AD0B80527}"/>
          </ac:spMkLst>
        </pc:spChg>
        <pc:spChg chg="mod">
          <ac:chgData name="Doohan, Patrick E" userId="63cc5302-4d40-40c1-9c03-9c409d34e94b" providerId="ADAL" clId="{D2D22D9E-AB2D-4345-9646-4080277D4512}" dt="2025-03-05T16:04:18.867" v="680" actId="20577"/>
          <ac:spMkLst>
            <pc:docMk/>
            <pc:sldMk cId="2445895467" sldId="256"/>
            <ac:spMk id="82" creationId="{7D41D930-797C-740E-C3EA-EEA5E7392ACE}"/>
          </ac:spMkLst>
        </pc:spChg>
        <pc:spChg chg="mod">
          <ac:chgData name="Doohan, Patrick E" userId="63cc5302-4d40-40c1-9c03-9c409d34e94b" providerId="ADAL" clId="{D2D22D9E-AB2D-4345-9646-4080277D4512}" dt="2025-03-05T16:04:22.945" v="681"/>
          <ac:spMkLst>
            <pc:docMk/>
            <pc:sldMk cId="2445895467" sldId="256"/>
            <ac:spMk id="84" creationId="{C8C346A3-22B3-6436-1CB7-AAD97817A7FB}"/>
          </ac:spMkLst>
        </pc:spChg>
        <pc:spChg chg="mod">
          <ac:chgData name="Doohan, Patrick E" userId="63cc5302-4d40-40c1-9c03-9c409d34e94b" providerId="ADAL" clId="{D2D22D9E-AB2D-4345-9646-4080277D4512}" dt="2025-03-05T16:04:28.336" v="692" actId="20577"/>
          <ac:spMkLst>
            <pc:docMk/>
            <pc:sldMk cId="2445895467" sldId="256"/>
            <ac:spMk id="85" creationId="{07B6D908-2BC2-BF22-CD11-952CB523EE04}"/>
          </ac:spMkLst>
        </pc:spChg>
        <pc:spChg chg="mod ord topLvl">
          <ac:chgData name="Doohan, Patrick E" userId="63cc5302-4d40-40c1-9c03-9c409d34e94b" providerId="ADAL" clId="{D2D22D9E-AB2D-4345-9646-4080277D4512}" dt="2025-03-05T16:06:26.324" v="709" actId="207"/>
          <ac:spMkLst>
            <pc:docMk/>
            <pc:sldMk cId="2445895467" sldId="256"/>
            <ac:spMk id="87" creationId="{B6C619D7-9923-877B-C0D0-5FC468280A47}"/>
          </ac:spMkLst>
        </pc:spChg>
        <pc:spChg chg="add mod">
          <ac:chgData name="Doohan, Patrick E" userId="63cc5302-4d40-40c1-9c03-9c409d34e94b" providerId="ADAL" clId="{D2D22D9E-AB2D-4345-9646-4080277D4512}" dt="2025-03-07T15:36:18.980" v="7867" actId="1036"/>
          <ac:spMkLst>
            <pc:docMk/>
            <pc:sldMk cId="2445895467" sldId="256"/>
            <ac:spMk id="88" creationId="{E8A1F43E-95FF-6BF6-4AF2-21E02AF520F3}"/>
          </ac:spMkLst>
        </pc:spChg>
        <pc:spChg chg="add mod">
          <ac:chgData name="Doohan, Patrick E" userId="63cc5302-4d40-40c1-9c03-9c409d34e94b" providerId="ADAL" clId="{D2D22D9E-AB2D-4345-9646-4080277D4512}" dt="2025-03-07T15:36:18.980" v="7867" actId="1036"/>
          <ac:spMkLst>
            <pc:docMk/>
            <pc:sldMk cId="2445895467" sldId="256"/>
            <ac:spMk id="90" creationId="{26C1A135-D0E3-2B48-8ECA-68AA6AB90A94}"/>
          </ac:spMkLst>
        </pc:spChg>
        <pc:spChg chg="add mod">
          <ac:chgData name="Doohan, Patrick E" userId="63cc5302-4d40-40c1-9c03-9c409d34e94b" providerId="ADAL" clId="{D2D22D9E-AB2D-4345-9646-4080277D4512}" dt="2025-03-07T15:36:18.980" v="7867" actId="1036"/>
          <ac:spMkLst>
            <pc:docMk/>
            <pc:sldMk cId="2445895467" sldId="256"/>
            <ac:spMk id="92" creationId="{A889021A-29A0-45E4-36E7-D01E4B049174}"/>
          </ac:spMkLst>
        </pc:spChg>
        <pc:spChg chg="add mod">
          <ac:chgData name="Doohan, Patrick E" userId="63cc5302-4d40-40c1-9c03-9c409d34e94b" providerId="ADAL" clId="{D2D22D9E-AB2D-4345-9646-4080277D4512}" dt="2025-03-07T15:36:18.980" v="7867" actId="1036"/>
          <ac:spMkLst>
            <pc:docMk/>
            <pc:sldMk cId="2445895467" sldId="256"/>
            <ac:spMk id="94" creationId="{0974AE82-B090-918A-DB60-0C2900C62A64}"/>
          </ac:spMkLst>
        </pc:spChg>
        <pc:spChg chg="add mod">
          <ac:chgData name="Doohan, Patrick E" userId="63cc5302-4d40-40c1-9c03-9c409d34e94b" providerId="ADAL" clId="{D2D22D9E-AB2D-4345-9646-4080277D4512}" dt="2025-03-07T15:36:18.980" v="7867" actId="1036"/>
          <ac:spMkLst>
            <pc:docMk/>
            <pc:sldMk cId="2445895467" sldId="256"/>
            <ac:spMk id="96" creationId="{51292A53-D2B0-0F85-75FC-B07A6ADD219C}"/>
          </ac:spMkLst>
        </pc:spChg>
        <pc:spChg chg="add mod">
          <ac:chgData name="Doohan, Patrick E" userId="63cc5302-4d40-40c1-9c03-9c409d34e94b" providerId="ADAL" clId="{D2D22D9E-AB2D-4345-9646-4080277D4512}" dt="2025-03-07T15:36:18.980" v="7867" actId="1036"/>
          <ac:spMkLst>
            <pc:docMk/>
            <pc:sldMk cId="2445895467" sldId="256"/>
            <ac:spMk id="97" creationId="{977A0BE0-7CA1-A31B-53B7-5B24DB5B4924}"/>
          </ac:spMkLst>
        </pc:spChg>
        <pc:spChg chg="add mod">
          <ac:chgData name="Doohan, Patrick E" userId="63cc5302-4d40-40c1-9c03-9c409d34e94b" providerId="ADAL" clId="{D2D22D9E-AB2D-4345-9646-4080277D4512}" dt="2025-03-05T16:27:14.671" v="801" actId="1038"/>
          <ac:spMkLst>
            <pc:docMk/>
            <pc:sldMk cId="2445895467" sldId="256"/>
            <ac:spMk id="100" creationId="{6FCFD74E-B6FB-D970-CB7A-388D1C4656A5}"/>
          </ac:spMkLst>
        </pc:spChg>
        <pc:spChg chg="add mod">
          <ac:chgData name="Doohan, Patrick E" userId="63cc5302-4d40-40c1-9c03-9c409d34e94b" providerId="ADAL" clId="{D2D22D9E-AB2D-4345-9646-4080277D4512}" dt="2025-03-05T16:28:14.862" v="816" actId="1037"/>
          <ac:spMkLst>
            <pc:docMk/>
            <pc:sldMk cId="2445895467" sldId="256"/>
            <ac:spMk id="101" creationId="{BDA6F1C9-B9F8-CB15-2611-1BB5437A53A9}"/>
          </ac:spMkLst>
        </pc:spChg>
        <pc:spChg chg="add mod">
          <ac:chgData name="Doohan, Patrick E" userId="63cc5302-4d40-40c1-9c03-9c409d34e94b" providerId="ADAL" clId="{D2D22D9E-AB2D-4345-9646-4080277D4512}" dt="2025-03-05T16:29:25.508" v="834" actId="1037"/>
          <ac:spMkLst>
            <pc:docMk/>
            <pc:sldMk cId="2445895467" sldId="256"/>
            <ac:spMk id="102" creationId="{3D207913-6449-BD1F-48E4-5AB5266BD7B6}"/>
          </ac:spMkLst>
        </pc:spChg>
        <pc:spChg chg="add mod">
          <ac:chgData name="Doohan, Patrick E" userId="63cc5302-4d40-40c1-9c03-9c409d34e94b" providerId="ADAL" clId="{D2D22D9E-AB2D-4345-9646-4080277D4512}" dt="2025-03-05T16:29:18.413" v="832" actId="1036"/>
          <ac:spMkLst>
            <pc:docMk/>
            <pc:sldMk cId="2445895467" sldId="256"/>
            <ac:spMk id="103" creationId="{BFAE6BCE-D11E-221C-DAE3-95183DA6D4B2}"/>
          </ac:spMkLst>
        </pc:spChg>
        <pc:spChg chg="add mod">
          <ac:chgData name="Doohan, Patrick E" userId="63cc5302-4d40-40c1-9c03-9c409d34e94b" providerId="ADAL" clId="{D2D22D9E-AB2D-4345-9646-4080277D4512}" dt="2025-03-05T16:30:04.888" v="841" actId="1038"/>
          <ac:spMkLst>
            <pc:docMk/>
            <pc:sldMk cId="2445895467" sldId="256"/>
            <ac:spMk id="104" creationId="{699D4DC2-565A-5322-B4B5-2DD7F3516F66}"/>
          </ac:spMkLst>
        </pc:spChg>
        <pc:spChg chg="add mod">
          <ac:chgData name="Doohan, Patrick E" userId="63cc5302-4d40-40c1-9c03-9c409d34e94b" providerId="ADAL" clId="{D2D22D9E-AB2D-4345-9646-4080277D4512}" dt="2025-03-05T16:30:26.733" v="848" actId="1038"/>
          <ac:spMkLst>
            <pc:docMk/>
            <pc:sldMk cId="2445895467" sldId="256"/>
            <ac:spMk id="105" creationId="{DF26DC9A-8A33-B910-375D-EEF2156B821B}"/>
          </ac:spMkLst>
        </pc:spChg>
        <pc:spChg chg="add mod">
          <ac:chgData name="Doohan, Patrick E" userId="63cc5302-4d40-40c1-9c03-9c409d34e94b" providerId="ADAL" clId="{D2D22D9E-AB2D-4345-9646-4080277D4512}" dt="2025-03-05T16:30:50.313" v="856" actId="1038"/>
          <ac:spMkLst>
            <pc:docMk/>
            <pc:sldMk cId="2445895467" sldId="256"/>
            <ac:spMk id="106" creationId="{7C81B861-AF80-32A9-809F-1752F8DB6049}"/>
          </ac:spMkLst>
        </pc:spChg>
        <pc:spChg chg="add mod">
          <ac:chgData name="Doohan, Patrick E" userId="63cc5302-4d40-40c1-9c03-9c409d34e94b" providerId="ADAL" clId="{D2D22D9E-AB2D-4345-9646-4080277D4512}" dt="2025-03-05T16:31:40.301" v="866" actId="1035"/>
          <ac:spMkLst>
            <pc:docMk/>
            <pc:sldMk cId="2445895467" sldId="256"/>
            <ac:spMk id="107" creationId="{BCFE4CF9-8C7F-697D-C317-022E2459CB39}"/>
          </ac:spMkLst>
        </pc:spChg>
        <pc:spChg chg="add mod">
          <ac:chgData name="Doohan, Patrick E" userId="63cc5302-4d40-40c1-9c03-9c409d34e94b" providerId="ADAL" clId="{D2D22D9E-AB2D-4345-9646-4080277D4512}" dt="2025-03-05T16:31:59.999" v="876" actId="1035"/>
          <ac:spMkLst>
            <pc:docMk/>
            <pc:sldMk cId="2445895467" sldId="256"/>
            <ac:spMk id="108" creationId="{74FD1277-E7EC-1DAA-0A8D-C3E04AA43CF3}"/>
          </ac:spMkLst>
        </pc:spChg>
        <pc:spChg chg="add mod">
          <ac:chgData name="Doohan, Patrick E" userId="63cc5302-4d40-40c1-9c03-9c409d34e94b" providerId="ADAL" clId="{D2D22D9E-AB2D-4345-9646-4080277D4512}" dt="2025-03-05T16:32:27.969" v="891" actId="1038"/>
          <ac:spMkLst>
            <pc:docMk/>
            <pc:sldMk cId="2445895467" sldId="256"/>
            <ac:spMk id="109" creationId="{5FF61017-20D6-827D-927B-FAE59F790855}"/>
          </ac:spMkLst>
        </pc:spChg>
        <pc:spChg chg="add mod">
          <ac:chgData name="Doohan, Patrick E" userId="63cc5302-4d40-40c1-9c03-9c409d34e94b" providerId="ADAL" clId="{D2D22D9E-AB2D-4345-9646-4080277D4512}" dt="2025-03-05T16:32:57.407" v="897" actId="1036"/>
          <ac:spMkLst>
            <pc:docMk/>
            <pc:sldMk cId="2445895467" sldId="256"/>
            <ac:spMk id="110" creationId="{48AA8C55-84CB-7C0E-9042-67B82701DB12}"/>
          </ac:spMkLst>
        </pc:spChg>
        <pc:spChg chg="add mod">
          <ac:chgData name="Doohan, Patrick E" userId="63cc5302-4d40-40c1-9c03-9c409d34e94b" providerId="ADAL" clId="{D2D22D9E-AB2D-4345-9646-4080277D4512}" dt="2025-03-05T16:34:02.784" v="910" actId="1036"/>
          <ac:spMkLst>
            <pc:docMk/>
            <pc:sldMk cId="2445895467" sldId="256"/>
            <ac:spMk id="111" creationId="{3647C1B0-145D-A5A6-7FAA-314DED7ACDDE}"/>
          </ac:spMkLst>
        </pc:spChg>
        <pc:spChg chg="add mod">
          <ac:chgData name="Doohan, Patrick E" userId="63cc5302-4d40-40c1-9c03-9c409d34e94b" providerId="ADAL" clId="{D2D22D9E-AB2D-4345-9646-4080277D4512}" dt="2025-03-05T16:34:31.348" v="917" actId="1037"/>
          <ac:spMkLst>
            <pc:docMk/>
            <pc:sldMk cId="2445895467" sldId="256"/>
            <ac:spMk id="112" creationId="{014A0CE1-1B3C-1BC3-E2E9-3995446EAC9C}"/>
          </ac:spMkLst>
        </pc:spChg>
        <pc:spChg chg="add mod">
          <ac:chgData name="Doohan, Patrick E" userId="63cc5302-4d40-40c1-9c03-9c409d34e94b" providerId="ADAL" clId="{D2D22D9E-AB2D-4345-9646-4080277D4512}" dt="2025-03-05T16:35:01.737" v="924" actId="1037"/>
          <ac:spMkLst>
            <pc:docMk/>
            <pc:sldMk cId="2445895467" sldId="256"/>
            <ac:spMk id="113" creationId="{49B8DE81-95AD-B9FD-820F-D652887A776F}"/>
          </ac:spMkLst>
        </pc:spChg>
        <pc:spChg chg="add mod">
          <ac:chgData name="Doohan, Patrick E" userId="63cc5302-4d40-40c1-9c03-9c409d34e94b" providerId="ADAL" clId="{D2D22D9E-AB2D-4345-9646-4080277D4512}" dt="2025-03-05T16:35:39.778" v="934" actId="1036"/>
          <ac:spMkLst>
            <pc:docMk/>
            <pc:sldMk cId="2445895467" sldId="256"/>
            <ac:spMk id="114" creationId="{EF40A067-ACCC-79D5-A70D-D7E90D3D3CA5}"/>
          </ac:spMkLst>
        </pc:spChg>
        <pc:spChg chg="add mod">
          <ac:chgData name="Doohan, Patrick E" userId="63cc5302-4d40-40c1-9c03-9c409d34e94b" providerId="ADAL" clId="{D2D22D9E-AB2D-4345-9646-4080277D4512}" dt="2025-03-05T16:36:03.513" v="944" actId="1036"/>
          <ac:spMkLst>
            <pc:docMk/>
            <pc:sldMk cId="2445895467" sldId="256"/>
            <ac:spMk id="115" creationId="{B5125AC3-8920-47FB-BC44-CFED770185C2}"/>
          </ac:spMkLst>
        </pc:spChg>
        <pc:spChg chg="add mod">
          <ac:chgData name="Doohan, Patrick E" userId="63cc5302-4d40-40c1-9c03-9c409d34e94b" providerId="ADAL" clId="{D2D22D9E-AB2D-4345-9646-4080277D4512}" dt="2025-03-05T16:36:24.421" v="955" actId="1038"/>
          <ac:spMkLst>
            <pc:docMk/>
            <pc:sldMk cId="2445895467" sldId="256"/>
            <ac:spMk id="116" creationId="{152EA577-F730-DD9E-FC37-7C50067C5615}"/>
          </ac:spMkLst>
        </pc:spChg>
        <pc:spChg chg="add mod">
          <ac:chgData name="Doohan, Patrick E" userId="63cc5302-4d40-40c1-9c03-9c409d34e94b" providerId="ADAL" clId="{D2D22D9E-AB2D-4345-9646-4080277D4512}" dt="2025-03-05T16:37:27.110" v="964" actId="1037"/>
          <ac:spMkLst>
            <pc:docMk/>
            <pc:sldMk cId="2445895467" sldId="256"/>
            <ac:spMk id="117" creationId="{EF7A45B0-6395-6E76-0539-FD0867825532}"/>
          </ac:spMkLst>
        </pc:spChg>
        <pc:spChg chg="add mod">
          <ac:chgData name="Doohan, Patrick E" userId="63cc5302-4d40-40c1-9c03-9c409d34e94b" providerId="ADAL" clId="{D2D22D9E-AB2D-4345-9646-4080277D4512}" dt="2025-03-05T16:37:58.079" v="975" actId="1037"/>
          <ac:spMkLst>
            <pc:docMk/>
            <pc:sldMk cId="2445895467" sldId="256"/>
            <ac:spMk id="118" creationId="{A24F4DF6-1284-5CEF-F522-FF69EB87CBE6}"/>
          </ac:spMkLst>
        </pc:spChg>
        <pc:spChg chg="add mod">
          <ac:chgData name="Doohan, Patrick E" userId="63cc5302-4d40-40c1-9c03-9c409d34e94b" providerId="ADAL" clId="{D2D22D9E-AB2D-4345-9646-4080277D4512}" dt="2025-03-05T16:38:45.489" v="986" actId="1037"/>
          <ac:spMkLst>
            <pc:docMk/>
            <pc:sldMk cId="2445895467" sldId="256"/>
            <ac:spMk id="119" creationId="{FDD2A2FF-3692-6547-7CCC-6DAD68C6FE06}"/>
          </ac:spMkLst>
        </pc:spChg>
        <pc:spChg chg="add mod">
          <ac:chgData name="Doohan, Patrick E" userId="63cc5302-4d40-40c1-9c03-9c409d34e94b" providerId="ADAL" clId="{D2D22D9E-AB2D-4345-9646-4080277D4512}" dt="2025-03-05T16:39:43.929" v="993" actId="1037"/>
          <ac:spMkLst>
            <pc:docMk/>
            <pc:sldMk cId="2445895467" sldId="256"/>
            <ac:spMk id="120" creationId="{31908CCA-4D06-84D4-543D-A6EB0A7ED48F}"/>
          </ac:spMkLst>
        </pc:spChg>
        <pc:spChg chg="add mod">
          <ac:chgData name="Doohan, Patrick E" userId="63cc5302-4d40-40c1-9c03-9c409d34e94b" providerId="ADAL" clId="{D2D22D9E-AB2D-4345-9646-4080277D4512}" dt="2025-03-07T15:36:52.700" v="7873" actId="1035"/>
          <ac:spMkLst>
            <pc:docMk/>
            <pc:sldMk cId="2445895467" sldId="256"/>
            <ac:spMk id="123" creationId="{F7D0CD29-20A5-D293-20B6-2B2375C29574}"/>
          </ac:spMkLst>
        </pc:spChg>
        <pc:spChg chg="add mod">
          <ac:chgData name="Doohan, Patrick E" userId="63cc5302-4d40-40c1-9c03-9c409d34e94b" providerId="ADAL" clId="{D2D22D9E-AB2D-4345-9646-4080277D4512}" dt="2025-03-05T16:41:13.095" v="1080" actId="1038"/>
          <ac:spMkLst>
            <pc:docMk/>
            <pc:sldMk cId="2445895467" sldId="256"/>
            <ac:spMk id="124" creationId="{F15F7634-0A50-55D9-5242-F8077B195C13}"/>
          </ac:spMkLst>
        </pc:spChg>
        <pc:spChg chg="add mod">
          <ac:chgData name="Doohan, Patrick E" userId="63cc5302-4d40-40c1-9c03-9c409d34e94b" providerId="ADAL" clId="{D2D22D9E-AB2D-4345-9646-4080277D4512}" dt="2025-03-05T16:42:02.927" v="1152" actId="1036"/>
          <ac:spMkLst>
            <pc:docMk/>
            <pc:sldMk cId="2445895467" sldId="256"/>
            <ac:spMk id="125" creationId="{7A2D7E32-6E9A-EB73-95A7-40139DF43E05}"/>
          </ac:spMkLst>
        </pc:spChg>
        <pc:spChg chg="add mod">
          <ac:chgData name="Doohan, Patrick E" userId="63cc5302-4d40-40c1-9c03-9c409d34e94b" providerId="ADAL" clId="{D2D22D9E-AB2D-4345-9646-4080277D4512}" dt="2025-03-05T16:42:16.349" v="1201" actId="1036"/>
          <ac:spMkLst>
            <pc:docMk/>
            <pc:sldMk cId="2445895467" sldId="256"/>
            <ac:spMk id="126" creationId="{F6369840-8313-5E71-FD53-D5FB42537121}"/>
          </ac:spMkLst>
        </pc:spChg>
        <pc:spChg chg="add mod">
          <ac:chgData name="Doohan, Patrick E" userId="63cc5302-4d40-40c1-9c03-9c409d34e94b" providerId="ADAL" clId="{D2D22D9E-AB2D-4345-9646-4080277D4512}" dt="2025-03-05T16:42:54.819" v="1248" actId="1036"/>
          <ac:spMkLst>
            <pc:docMk/>
            <pc:sldMk cId="2445895467" sldId="256"/>
            <ac:spMk id="127" creationId="{0BED05EF-42FF-CD64-2386-F8A435E8D1F1}"/>
          </ac:spMkLst>
        </pc:spChg>
        <pc:spChg chg="add del mod">
          <ac:chgData name="Doohan, Patrick E" userId="63cc5302-4d40-40c1-9c03-9c409d34e94b" providerId="ADAL" clId="{D2D22D9E-AB2D-4345-9646-4080277D4512}" dt="2025-03-05T16:53:20.963" v="1395" actId="478"/>
          <ac:spMkLst>
            <pc:docMk/>
            <pc:sldMk cId="2445895467" sldId="256"/>
            <ac:spMk id="128" creationId="{AD06247D-4618-9C8F-8CD6-B9C9D75DAE87}"/>
          </ac:spMkLst>
        </pc:spChg>
        <pc:spChg chg="add mod">
          <ac:chgData name="Doohan, Patrick E" userId="63cc5302-4d40-40c1-9c03-9c409d34e94b" providerId="ADAL" clId="{D2D22D9E-AB2D-4345-9646-4080277D4512}" dt="2025-03-05T16:45:36.487" v="1322" actId="1076"/>
          <ac:spMkLst>
            <pc:docMk/>
            <pc:sldMk cId="2445895467" sldId="256"/>
            <ac:spMk id="130" creationId="{82831356-8700-AFC0-E300-6A7F5C31DB4E}"/>
          </ac:spMkLst>
        </pc:spChg>
        <pc:spChg chg="add mod">
          <ac:chgData name="Doohan, Patrick E" userId="63cc5302-4d40-40c1-9c03-9c409d34e94b" providerId="ADAL" clId="{D2D22D9E-AB2D-4345-9646-4080277D4512}" dt="2025-03-05T16:47:37.432" v="1356" actId="1037"/>
          <ac:spMkLst>
            <pc:docMk/>
            <pc:sldMk cId="2445895467" sldId="256"/>
            <ac:spMk id="131" creationId="{2A89FDA8-A180-D38B-D0DE-1FF3EDD9619A}"/>
          </ac:spMkLst>
        </pc:spChg>
        <pc:spChg chg="add mod">
          <ac:chgData name="Doohan, Patrick E" userId="63cc5302-4d40-40c1-9c03-9c409d34e94b" providerId="ADAL" clId="{D2D22D9E-AB2D-4345-9646-4080277D4512}" dt="2025-03-05T16:49:04.466" v="1373" actId="1037"/>
          <ac:spMkLst>
            <pc:docMk/>
            <pc:sldMk cId="2445895467" sldId="256"/>
            <ac:spMk id="132" creationId="{6C410368-B090-A63D-809A-B82D2D2F10C2}"/>
          </ac:spMkLst>
        </pc:spChg>
        <pc:spChg chg="add mod">
          <ac:chgData name="Doohan, Patrick E" userId="63cc5302-4d40-40c1-9c03-9c409d34e94b" providerId="ADAL" clId="{D2D22D9E-AB2D-4345-9646-4080277D4512}" dt="2025-03-05T16:51:14.906" v="1393" actId="20577"/>
          <ac:spMkLst>
            <pc:docMk/>
            <pc:sldMk cId="2445895467" sldId="256"/>
            <ac:spMk id="133" creationId="{0AABA883-E421-7C3F-AF8C-CBD4FF5E04E0}"/>
          </ac:spMkLst>
        </pc:spChg>
        <pc:spChg chg="add mod">
          <ac:chgData name="Doohan, Patrick E" userId="63cc5302-4d40-40c1-9c03-9c409d34e94b" providerId="ADAL" clId="{D2D22D9E-AB2D-4345-9646-4080277D4512}" dt="2025-03-07T15:36:52.700" v="7873" actId="1035"/>
          <ac:spMkLst>
            <pc:docMk/>
            <pc:sldMk cId="2445895467" sldId="256"/>
            <ac:spMk id="134" creationId="{C64E5A8A-F31D-81A7-082A-BE478578D810}"/>
          </ac:spMkLst>
        </pc:spChg>
        <pc:spChg chg="add mod">
          <ac:chgData name="Doohan, Patrick E" userId="63cc5302-4d40-40c1-9c03-9c409d34e94b" providerId="ADAL" clId="{D2D22D9E-AB2D-4345-9646-4080277D4512}" dt="2025-03-07T15:36:52.700" v="7873" actId="1035"/>
          <ac:spMkLst>
            <pc:docMk/>
            <pc:sldMk cId="2445895467" sldId="256"/>
            <ac:spMk id="136" creationId="{178752D9-E540-1A78-BB4D-917635794A04}"/>
          </ac:spMkLst>
        </pc:spChg>
        <pc:spChg chg="add mod">
          <ac:chgData name="Doohan, Patrick E" userId="63cc5302-4d40-40c1-9c03-9c409d34e94b" providerId="ADAL" clId="{D2D22D9E-AB2D-4345-9646-4080277D4512}" dt="2025-03-07T15:36:52.700" v="7873" actId="1035"/>
          <ac:spMkLst>
            <pc:docMk/>
            <pc:sldMk cId="2445895467" sldId="256"/>
            <ac:spMk id="138" creationId="{66854A0D-43CE-CBC3-2E9E-694585C7F16D}"/>
          </ac:spMkLst>
        </pc:spChg>
        <pc:spChg chg="add del mod ord topLvl">
          <ac:chgData name="Doohan, Patrick E" userId="63cc5302-4d40-40c1-9c03-9c409d34e94b" providerId="ADAL" clId="{D2D22D9E-AB2D-4345-9646-4080277D4512}" dt="2025-03-05T17:59:57.549" v="1638" actId="171"/>
          <ac:spMkLst>
            <pc:docMk/>
            <pc:sldMk cId="2445895467" sldId="256"/>
            <ac:spMk id="140" creationId="{01AD820E-83E7-CC25-D245-3EF308F5F818}"/>
          </ac:spMkLst>
        </pc:spChg>
        <pc:spChg chg="add mod ord">
          <ac:chgData name="Doohan, Patrick E" userId="63cc5302-4d40-40c1-9c03-9c409d34e94b" providerId="ADAL" clId="{D2D22D9E-AB2D-4345-9646-4080277D4512}" dt="2025-03-07T16:16:50.517" v="7901" actId="207"/>
          <ac:spMkLst>
            <pc:docMk/>
            <pc:sldMk cId="2445895467" sldId="256"/>
            <ac:spMk id="141" creationId="{B42A1FC1-3F5F-3516-A20E-5E3F4313A4C3}"/>
          </ac:spMkLst>
        </pc:spChg>
        <pc:spChg chg="add mod ord">
          <ac:chgData name="Doohan, Patrick E" userId="63cc5302-4d40-40c1-9c03-9c409d34e94b" providerId="ADAL" clId="{D2D22D9E-AB2D-4345-9646-4080277D4512}" dt="2025-03-06T09:43:40.131" v="2043" actId="20577"/>
          <ac:spMkLst>
            <pc:docMk/>
            <pc:sldMk cId="2445895467" sldId="256"/>
            <ac:spMk id="142" creationId="{40BFC0FB-FF1F-0A17-44D6-E27DA61AB84A}"/>
          </ac:spMkLst>
        </pc:spChg>
        <pc:spChg chg="add mod ord">
          <ac:chgData name="Doohan, Patrick E" userId="63cc5302-4d40-40c1-9c03-9c409d34e94b" providerId="ADAL" clId="{D2D22D9E-AB2D-4345-9646-4080277D4512}" dt="2025-03-05T18:20:58.330" v="1716" actId="164"/>
          <ac:spMkLst>
            <pc:docMk/>
            <pc:sldMk cId="2445895467" sldId="256"/>
            <ac:spMk id="143" creationId="{49FD0778-0506-3C1E-5F24-14B8CF4A1212}"/>
          </ac:spMkLst>
        </pc:spChg>
        <pc:spChg chg="add mod ord">
          <ac:chgData name="Doohan, Patrick E" userId="63cc5302-4d40-40c1-9c03-9c409d34e94b" providerId="ADAL" clId="{D2D22D9E-AB2D-4345-9646-4080277D4512}" dt="2025-03-05T18:20:58.330" v="1716" actId="164"/>
          <ac:spMkLst>
            <pc:docMk/>
            <pc:sldMk cId="2445895467" sldId="256"/>
            <ac:spMk id="144" creationId="{1FAEBD00-1776-05E4-3A49-4355CE2990A0}"/>
          </ac:spMkLst>
        </pc:spChg>
        <pc:spChg chg="add mod">
          <ac:chgData name="Doohan, Patrick E" userId="63cc5302-4d40-40c1-9c03-9c409d34e94b" providerId="ADAL" clId="{D2D22D9E-AB2D-4345-9646-4080277D4512}" dt="2025-03-05T18:32:20.474" v="1882" actId="14100"/>
          <ac:spMkLst>
            <pc:docMk/>
            <pc:sldMk cId="2445895467" sldId="256"/>
            <ac:spMk id="145" creationId="{EBA1CED5-9299-A891-A5CD-25B3EF4A8550}"/>
          </ac:spMkLst>
        </pc:spChg>
        <pc:spChg chg="add mod">
          <ac:chgData name="Doohan, Patrick E" userId="63cc5302-4d40-40c1-9c03-9c409d34e94b" providerId="ADAL" clId="{D2D22D9E-AB2D-4345-9646-4080277D4512}" dt="2025-03-07T15:36:52.700" v="7873" actId="1035"/>
          <ac:spMkLst>
            <pc:docMk/>
            <pc:sldMk cId="2445895467" sldId="256"/>
            <ac:spMk id="146" creationId="{C528D4CD-1A0F-EF7F-EE2C-7A08F4B2B4C2}"/>
          </ac:spMkLst>
        </pc:spChg>
        <pc:spChg chg="add mod">
          <ac:chgData name="Doohan, Patrick E" userId="63cc5302-4d40-40c1-9c03-9c409d34e94b" providerId="ADAL" clId="{D2D22D9E-AB2D-4345-9646-4080277D4512}" dt="2025-03-07T15:36:52.700" v="7873" actId="1035"/>
          <ac:spMkLst>
            <pc:docMk/>
            <pc:sldMk cId="2445895467" sldId="256"/>
            <ac:spMk id="147" creationId="{0F633D07-FF4D-B39F-DFC6-B12DB3265657}"/>
          </ac:spMkLst>
        </pc:spChg>
        <pc:spChg chg="mod">
          <ac:chgData name="Doohan, Patrick E" userId="63cc5302-4d40-40c1-9c03-9c409d34e94b" providerId="ADAL" clId="{D2D22D9E-AB2D-4345-9646-4080277D4512}" dt="2025-03-05T18:22:40.485" v="1717"/>
          <ac:spMkLst>
            <pc:docMk/>
            <pc:sldMk cId="2445895467" sldId="256"/>
            <ac:spMk id="150" creationId="{D6DF7650-0039-8A4E-FA17-8B13CDF45343}"/>
          </ac:spMkLst>
        </pc:spChg>
        <pc:spChg chg="mod">
          <ac:chgData name="Doohan, Patrick E" userId="63cc5302-4d40-40c1-9c03-9c409d34e94b" providerId="ADAL" clId="{D2D22D9E-AB2D-4345-9646-4080277D4512}" dt="2025-03-05T18:25:32.525" v="1747" actId="20577"/>
          <ac:spMkLst>
            <pc:docMk/>
            <pc:sldMk cId="2445895467" sldId="256"/>
            <ac:spMk id="151" creationId="{EC95F1A5-88F0-72BE-4EA4-96EACF3B0648}"/>
          </ac:spMkLst>
        </pc:spChg>
        <pc:spChg chg="mod">
          <ac:chgData name="Doohan, Patrick E" userId="63cc5302-4d40-40c1-9c03-9c409d34e94b" providerId="ADAL" clId="{D2D22D9E-AB2D-4345-9646-4080277D4512}" dt="2025-03-05T18:23:03.269" v="1725"/>
          <ac:spMkLst>
            <pc:docMk/>
            <pc:sldMk cId="2445895467" sldId="256"/>
            <ac:spMk id="153" creationId="{601CE9BD-CCC0-32D1-37CB-64BBAF430DDF}"/>
          </ac:spMkLst>
        </pc:spChg>
        <pc:spChg chg="mod">
          <ac:chgData name="Doohan, Patrick E" userId="63cc5302-4d40-40c1-9c03-9c409d34e94b" providerId="ADAL" clId="{D2D22D9E-AB2D-4345-9646-4080277D4512}" dt="2025-03-05T18:24:14.914" v="1733" actId="20577"/>
          <ac:spMkLst>
            <pc:docMk/>
            <pc:sldMk cId="2445895467" sldId="256"/>
            <ac:spMk id="154" creationId="{23B0101E-65DF-13A1-3A79-1E36AB56937A}"/>
          </ac:spMkLst>
        </pc:spChg>
        <pc:spChg chg="mod">
          <ac:chgData name="Doohan, Patrick E" userId="63cc5302-4d40-40c1-9c03-9c409d34e94b" providerId="ADAL" clId="{D2D22D9E-AB2D-4345-9646-4080277D4512}" dt="2025-03-05T18:24:19.120" v="1734"/>
          <ac:spMkLst>
            <pc:docMk/>
            <pc:sldMk cId="2445895467" sldId="256"/>
            <ac:spMk id="156" creationId="{8C001B8B-0787-DD9F-8D79-C6C31C2439B1}"/>
          </ac:spMkLst>
        </pc:spChg>
        <pc:spChg chg="mod">
          <ac:chgData name="Doohan, Patrick E" userId="63cc5302-4d40-40c1-9c03-9c409d34e94b" providerId="ADAL" clId="{D2D22D9E-AB2D-4345-9646-4080277D4512}" dt="2025-03-05T18:24:47.589" v="1741" actId="20577"/>
          <ac:spMkLst>
            <pc:docMk/>
            <pc:sldMk cId="2445895467" sldId="256"/>
            <ac:spMk id="157" creationId="{47869D64-8257-6EF1-6344-4B18FE952887}"/>
          </ac:spMkLst>
        </pc:spChg>
        <pc:spChg chg="mod">
          <ac:chgData name="Doohan, Patrick E" userId="63cc5302-4d40-40c1-9c03-9c409d34e94b" providerId="ADAL" clId="{D2D22D9E-AB2D-4345-9646-4080277D4512}" dt="2025-03-05T18:24:29.996" v="1737"/>
          <ac:spMkLst>
            <pc:docMk/>
            <pc:sldMk cId="2445895467" sldId="256"/>
            <ac:spMk id="159" creationId="{96ADCD0D-9B86-CA26-DCEE-905E2674ECF9}"/>
          </ac:spMkLst>
        </pc:spChg>
        <pc:spChg chg="mod">
          <ac:chgData name="Doohan, Patrick E" userId="63cc5302-4d40-40c1-9c03-9c409d34e94b" providerId="ADAL" clId="{D2D22D9E-AB2D-4345-9646-4080277D4512}" dt="2025-03-05T18:24:52.514" v="1743" actId="20577"/>
          <ac:spMkLst>
            <pc:docMk/>
            <pc:sldMk cId="2445895467" sldId="256"/>
            <ac:spMk id="160" creationId="{8AB1CD61-ADD6-D5E6-4F90-C732A257546C}"/>
          </ac:spMkLst>
        </pc:spChg>
        <pc:spChg chg="mod">
          <ac:chgData name="Doohan, Patrick E" userId="63cc5302-4d40-40c1-9c03-9c409d34e94b" providerId="ADAL" clId="{D2D22D9E-AB2D-4345-9646-4080277D4512}" dt="2025-03-05T18:25:40.134" v="1748"/>
          <ac:spMkLst>
            <pc:docMk/>
            <pc:sldMk cId="2445895467" sldId="256"/>
            <ac:spMk id="162" creationId="{C33B76C5-B9E0-9C8A-AB4B-BEA7CDCB9D4B}"/>
          </ac:spMkLst>
        </pc:spChg>
        <pc:spChg chg="mod">
          <ac:chgData name="Doohan, Patrick E" userId="63cc5302-4d40-40c1-9c03-9c409d34e94b" providerId="ADAL" clId="{D2D22D9E-AB2D-4345-9646-4080277D4512}" dt="2025-03-05T18:25:44.783" v="1750" actId="20577"/>
          <ac:spMkLst>
            <pc:docMk/>
            <pc:sldMk cId="2445895467" sldId="256"/>
            <ac:spMk id="163" creationId="{05C7E899-CC5F-8640-EE9E-BF738A154FE3}"/>
          </ac:spMkLst>
        </pc:spChg>
        <pc:spChg chg="mod topLvl">
          <ac:chgData name="Doohan, Patrick E" userId="63cc5302-4d40-40c1-9c03-9c409d34e94b" providerId="ADAL" clId="{D2D22D9E-AB2D-4345-9646-4080277D4512}" dt="2025-03-05T18:26:48.801" v="1770" actId="164"/>
          <ac:spMkLst>
            <pc:docMk/>
            <pc:sldMk cId="2445895467" sldId="256"/>
            <ac:spMk id="165" creationId="{CE61DA8E-865D-91EF-BFE7-4CA569808127}"/>
          </ac:spMkLst>
        </pc:spChg>
        <pc:spChg chg="mod topLvl">
          <ac:chgData name="Doohan, Patrick E" userId="63cc5302-4d40-40c1-9c03-9c409d34e94b" providerId="ADAL" clId="{D2D22D9E-AB2D-4345-9646-4080277D4512}" dt="2025-03-05T18:26:48.801" v="1770" actId="164"/>
          <ac:spMkLst>
            <pc:docMk/>
            <pc:sldMk cId="2445895467" sldId="256"/>
            <ac:spMk id="166" creationId="{03BEC6C3-4EA4-D427-6199-9FEDED99B7C8}"/>
          </ac:spMkLst>
        </pc:spChg>
        <pc:spChg chg="add mod">
          <ac:chgData name="Doohan, Patrick E" userId="63cc5302-4d40-40c1-9c03-9c409d34e94b" providerId="ADAL" clId="{D2D22D9E-AB2D-4345-9646-4080277D4512}" dt="2025-03-05T18:29:06.002" v="1814" actId="1038"/>
          <ac:spMkLst>
            <pc:docMk/>
            <pc:sldMk cId="2445895467" sldId="256"/>
            <ac:spMk id="171" creationId="{06BB610E-1870-ED54-8A9E-EF0DFAB51DAD}"/>
          </ac:spMkLst>
        </pc:spChg>
        <pc:spChg chg="add mod">
          <ac:chgData name="Doohan, Patrick E" userId="63cc5302-4d40-40c1-9c03-9c409d34e94b" providerId="ADAL" clId="{D2D22D9E-AB2D-4345-9646-4080277D4512}" dt="2025-03-05T18:29:25.179" v="1851" actId="1037"/>
          <ac:spMkLst>
            <pc:docMk/>
            <pc:sldMk cId="2445895467" sldId="256"/>
            <ac:spMk id="172" creationId="{53438DAF-4547-4E0E-6470-7AF1C3D181FC}"/>
          </ac:spMkLst>
        </pc:spChg>
        <pc:spChg chg="mod ord topLvl">
          <ac:chgData name="Doohan, Patrick E" userId="63cc5302-4d40-40c1-9c03-9c409d34e94b" providerId="ADAL" clId="{D2D22D9E-AB2D-4345-9646-4080277D4512}" dt="2025-03-05T18:34:23.437" v="1908" actId="164"/>
          <ac:spMkLst>
            <pc:docMk/>
            <pc:sldMk cId="2445895467" sldId="256"/>
            <ac:spMk id="177" creationId="{A966334A-F01C-7C0A-7BC8-409AF807416D}"/>
          </ac:spMkLst>
        </pc:spChg>
        <pc:spChg chg="mod ord topLvl">
          <ac:chgData name="Doohan, Patrick E" userId="63cc5302-4d40-40c1-9c03-9c409d34e94b" providerId="ADAL" clId="{D2D22D9E-AB2D-4345-9646-4080277D4512}" dt="2025-03-05T18:34:34.609" v="1913" actId="1076"/>
          <ac:spMkLst>
            <pc:docMk/>
            <pc:sldMk cId="2445895467" sldId="256"/>
            <ac:spMk id="178" creationId="{CEA5102E-393A-11FE-76A3-7A27BC6680C8}"/>
          </ac:spMkLst>
        </pc:spChg>
        <pc:spChg chg="add mod">
          <ac:chgData name="Doohan, Patrick E" userId="63cc5302-4d40-40c1-9c03-9c409d34e94b" providerId="ADAL" clId="{D2D22D9E-AB2D-4345-9646-4080277D4512}" dt="2025-03-05T18:37:12.864" v="1930" actId="20577"/>
          <ac:spMkLst>
            <pc:docMk/>
            <pc:sldMk cId="2445895467" sldId="256"/>
            <ac:spMk id="180" creationId="{B122F136-2E13-57E3-CC24-6A99AF499120}"/>
          </ac:spMkLst>
        </pc:spChg>
        <pc:spChg chg="add mod ord">
          <ac:chgData name="Doohan, Patrick E" userId="63cc5302-4d40-40c1-9c03-9c409d34e94b" providerId="ADAL" clId="{D2D22D9E-AB2D-4345-9646-4080277D4512}" dt="2025-03-06T10:46:16.085" v="2918" actId="1037"/>
          <ac:spMkLst>
            <pc:docMk/>
            <pc:sldMk cId="2445895467" sldId="256"/>
            <ac:spMk id="193" creationId="{38DF9855-1317-02EF-7E50-BF46F4D888A3}"/>
          </ac:spMkLst>
        </pc:spChg>
        <pc:spChg chg="add mod">
          <ac:chgData name="Doohan, Patrick E" userId="63cc5302-4d40-40c1-9c03-9c409d34e94b" providerId="ADAL" clId="{D2D22D9E-AB2D-4345-9646-4080277D4512}" dt="2025-03-06T10:31:20.164" v="2635" actId="164"/>
          <ac:spMkLst>
            <pc:docMk/>
            <pc:sldMk cId="2445895467" sldId="256"/>
            <ac:spMk id="197" creationId="{ECA23D7B-F49C-5BD2-333F-53650EBBC325}"/>
          </ac:spMkLst>
        </pc:spChg>
        <pc:spChg chg="add mod">
          <ac:chgData name="Doohan, Patrick E" userId="63cc5302-4d40-40c1-9c03-9c409d34e94b" providerId="ADAL" clId="{D2D22D9E-AB2D-4345-9646-4080277D4512}" dt="2025-03-06T10:31:20.164" v="2635" actId="164"/>
          <ac:spMkLst>
            <pc:docMk/>
            <pc:sldMk cId="2445895467" sldId="256"/>
            <ac:spMk id="200" creationId="{D18F4A4A-8765-6A1C-67B9-FE8F3D9132DB}"/>
          </ac:spMkLst>
        </pc:spChg>
        <pc:spChg chg="mod">
          <ac:chgData name="Doohan, Patrick E" userId="63cc5302-4d40-40c1-9c03-9c409d34e94b" providerId="ADAL" clId="{D2D22D9E-AB2D-4345-9646-4080277D4512}" dt="2025-03-06T10:31:37.226" v="2638"/>
          <ac:spMkLst>
            <pc:docMk/>
            <pc:sldMk cId="2445895467" sldId="256"/>
            <ac:spMk id="203" creationId="{E477EF73-8F6C-4AC6-CD37-0084806F5674}"/>
          </ac:spMkLst>
        </pc:spChg>
        <pc:spChg chg="mod">
          <ac:chgData name="Doohan, Patrick E" userId="63cc5302-4d40-40c1-9c03-9c409d34e94b" providerId="ADAL" clId="{D2D22D9E-AB2D-4345-9646-4080277D4512}" dt="2025-03-06T10:31:37.226" v="2638"/>
          <ac:spMkLst>
            <pc:docMk/>
            <pc:sldMk cId="2445895467" sldId="256"/>
            <ac:spMk id="205" creationId="{F4BF0835-6199-68EC-1881-EE42C6DEF137}"/>
          </ac:spMkLst>
        </pc:spChg>
        <pc:spChg chg="mod">
          <ac:chgData name="Doohan, Patrick E" userId="63cc5302-4d40-40c1-9c03-9c409d34e94b" providerId="ADAL" clId="{D2D22D9E-AB2D-4345-9646-4080277D4512}" dt="2025-03-06T10:31:53.539" v="2640"/>
          <ac:spMkLst>
            <pc:docMk/>
            <pc:sldMk cId="2445895467" sldId="256"/>
            <ac:spMk id="207" creationId="{0B783448-5502-44CD-1D80-CD429E1B5C0F}"/>
          </ac:spMkLst>
        </pc:spChg>
        <pc:spChg chg="mod">
          <ac:chgData name="Doohan, Patrick E" userId="63cc5302-4d40-40c1-9c03-9c409d34e94b" providerId="ADAL" clId="{D2D22D9E-AB2D-4345-9646-4080277D4512}" dt="2025-03-06T10:31:53.539" v="2640"/>
          <ac:spMkLst>
            <pc:docMk/>
            <pc:sldMk cId="2445895467" sldId="256"/>
            <ac:spMk id="209" creationId="{DCD25D8E-297E-816C-4734-57DD538FA7AD}"/>
          </ac:spMkLst>
        </pc:spChg>
        <pc:spChg chg="mod">
          <ac:chgData name="Doohan, Patrick E" userId="63cc5302-4d40-40c1-9c03-9c409d34e94b" providerId="ADAL" clId="{D2D22D9E-AB2D-4345-9646-4080277D4512}" dt="2025-03-06T10:32:13.762" v="2642"/>
          <ac:spMkLst>
            <pc:docMk/>
            <pc:sldMk cId="2445895467" sldId="256"/>
            <ac:spMk id="211" creationId="{960BD0C8-43D6-5E95-71D6-C5A700558911}"/>
          </ac:spMkLst>
        </pc:spChg>
        <pc:spChg chg="mod">
          <ac:chgData name="Doohan, Patrick E" userId="63cc5302-4d40-40c1-9c03-9c409d34e94b" providerId="ADAL" clId="{D2D22D9E-AB2D-4345-9646-4080277D4512}" dt="2025-03-06T10:32:13.762" v="2642"/>
          <ac:spMkLst>
            <pc:docMk/>
            <pc:sldMk cId="2445895467" sldId="256"/>
            <ac:spMk id="213" creationId="{5E92413C-0044-ED37-2C84-B0895AA5F872}"/>
          </ac:spMkLst>
        </pc:spChg>
        <pc:spChg chg="add mod">
          <ac:chgData name="Doohan, Patrick E" userId="63cc5302-4d40-40c1-9c03-9c409d34e94b" providerId="ADAL" clId="{D2D22D9E-AB2D-4345-9646-4080277D4512}" dt="2025-03-06T10:45:53.970" v="2894" actId="1038"/>
          <ac:spMkLst>
            <pc:docMk/>
            <pc:sldMk cId="2445895467" sldId="256"/>
            <ac:spMk id="219" creationId="{F18A46B2-0A71-2FF0-499A-5EC0653B007A}"/>
          </ac:spMkLst>
        </pc:spChg>
        <pc:spChg chg="add mod">
          <ac:chgData name="Doohan, Patrick E" userId="63cc5302-4d40-40c1-9c03-9c409d34e94b" providerId="ADAL" clId="{D2D22D9E-AB2D-4345-9646-4080277D4512}" dt="2025-03-07T17:14:33.490" v="8329" actId="1038"/>
          <ac:spMkLst>
            <pc:docMk/>
            <pc:sldMk cId="2445895467" sldId="256"/>
            <ac:spMk id="220" creationId="{9C2C6855-B58C-92D4-8A75-74F2A3A78475}"/>
          </ac:spMkLst>
        </pc:spChg>
        <pc:spChg chg="add mod">
          <ac:chgData name="Doohan, Patrick E" userId="63cc5302-4d40-40c1-9c03-9c409d34e94b" providerId="ADAL" clId="{D2D22D9E-AB2D-4345-9646-4080277D4512}" dt="2025-03-06T10:44:04.303" v="2840" actId="1036"/>
          <ac:spMkLst>
            <pc:docMk/>
            <pc:sldMk cId="2445895467" sldId="256"/>
            <ac:spMk id="221" creationId="{66F718CB-BAE2-CCFB-09F7-73839D992590}"/>
          </ac:spMkLst>
        </pc:spChg>
        <pc:spChg chg="add mod">
          <ac:chgData name="Doohan, Patrick E" userId="63cc5302-4d40-40c1-9c03-9c409d34e94b" providerId="ADAL" clId="{D2D22D9E-AB2D-4345-9646-4080277D4512}" dt="2025-03-06T10:44:24.185" v="2848" actId="1076"/>
          <ac:spMkLst>
            <pc:docMk/>
            <pc:sldMk cId="2445895467" sldId="256"/>
            <ac:spMk id="222" creationId="{CF1BFE51-894F-DB4B-33F1-C52605CC2C19}"/>
          </ac:spMkLst>
        </pc:spChg>
        <pc:spChg chg="add mod">
          <ac:chgData name="Doohan, Patrick E" userId="63cc5302-4d40-40c1-9c03-9c409d34e94b" providerId="ADAL" clId="{D2D22D9E-AB2D-4345-9646-4080277D4512}" dt="2025-03-06T10:45:00.851" v="2866" actId="1036"/>
          <ac:spMkLst>
            <pc:docMk/>
            <pc:sldMk cId="2445895467" sldId="256"/>
            <ac:spMk id="224" creationId="{D1A1903A-891E-E8FF-1D9C-A9A56861A5A2}"/>
          </ac:spMkLst>
        </pc:spChg>
        <pc:spChg chg="add mod">
          <ac:chgData name="Doohan, Patrick E" userId="63cc5302-4d40-40c1-9c03-9c409d34e94b" providerId="ADAL" clId="{D2D22D9E-AB2D-4345-9646-4080277D4512}" dt="2025-03-06T10:45:19.858" v="2885" actId="1037"/>
          <ac:spMkLst>
            <pc:docMk/>
            <pc:sldMk cId="2445895467" sldId="256"/>
            <ac:spMk id="225" creationId="{09972620-E1B7-CA38-2834-F33DC311D996}"/>
          </ac:spMkLst>
        </pc:spChg>
        <pc:spChg chg="add mod">
          <ac:chgData name="Doohan, Patrick E" userId="63cc5302-4d40-40c1-9c03-9c409d34e94b" providerId="ADAL" clId="{D2D22D9E-AB2D-4345-9646-4080277D4512}" dt="2025-03-07T17:14:56.008" v="8340" actId="1036"/>
          <ac:spMkLst>
            <pc:docMk/>
            <pc:sldMk cId="2445895467" sldId="256"/>
            <ac:spMk id="226" creationId="{F221FAF0-8AA4-5FAF-4F2C-4E316C1DFA1F}"/>
          </ac:spMkLst>
        </pc:spChg>
        <pc:spChg chg="add mod">
          <ac:chgData name="Doohan, Patrick E" userId="63cc5302-4d40-40c1-9c03-9c409d34e94b" providerId="ADAL" clId="{D2D22D9E-AB2D-4345-9646-4080277D4512}" dt="2025-03-07T12:25:59.757" v="6475" actId="1582"/>
          <ac:spMkLst>
            <pc:docMk/>
            <pc:sldMk cId="2445895467" sldId="256"/>
            <ac:spMk id="227" creationId="{B46863C2-5B9A-65F4-EF76-FCA2219FF80E}"/>
          </ac:spMkLst>
        </pc:spChg>
        <pc:spChg chg="add mod">
          <ac:chgData name="Doohan, Patrick E" userId="63cc5302-4d40-40c1-9c03-9c409d34e94b" providerId="ADAL" clId="{D2D22D9E-AB2D-4345-9646-4080277D4512}" dt="2025-03-06T10:55:08.062" v="2980" actId="1076"/>
          <ac:spMkLst>
            <pc:docMk/>
            <pc:sldMk cId="2445895467" sldId="256"/>
            <ac:spMk id="229" creationId="{3A955D48-E1B0-BC6D-1E3B-0338764F9DC6}"/>
          </ac:spMkLst>
        </pc:spChg>
        <pc:spChg chg="add mod ord">
          <ac:chgData name="Doohan, Patrick E" userId="63cc5302-4d40-40c1-9c03-9c409d34e94b" providerId="ADAL" clId="{D2D22D9E-AB2D-4345-9646-4080277D4512}" dt="2025-03-07T12:25:50.378" v="6474" actId="1582"/>
          <ac:spMkLst>
            <pc:docMk/>
            <pc:sldMk cId="2445895467" sldId="256"/>
            <ac:spMk id="230" creationId="{2D8988CC-7550-8C9B-5D0B-2D8DC0A44086}"/>
          </ac:spMkLst>
        </pc:spChg>
        <pc:spChg chg="add mod">
          <ac:chgData name="Doohan, Patrick E" userId="63cc5302-4d40-40c1-9c03-9c409d34e94b" providerId="ADAL" clId="{D2D22D9E-AB2D-4345-9646-4080277D4512}" dt="2025-03-07T12:25:42.741" v="6473" actId="1582"/>
          <ac:spMkLst>
            <pc:docMk/>
            <pc:sldMk cId="2445895467" sldId="256"/>
            <ac:spMk id="231" creationId="{58BF1E89-EFC4-8A07-2308-C180D7854C04}"/>
          </ac:spMkLst>
        </pc:spChg>
        <pc:spChg chg="add mod">
          <ac:chgData name="Doohan, Patrick E" userId="63cc5302-4d40-40c1-9c03-9c409d34e94b" providerId="ADAL" clId="{D2D22D9E-AB2D-4345-9646-4080277D4512}" dt="2025-03-06T17:46:25.621" v="4928" actId="1076"/>
          <ac:spMkLst>
            <pc:docMk/>
            <pc:sldMk cId="2445895467" sldId="256"/>
            <ac:spMk id="232" creationId="{4B87D518-B2EF-1C62-AB44-9623B0AFB346}"/>
          </ac:spMkLst>
        </pc:spChg>
        <pc:spChg chg="add mod">
          <ac:chgData name="Doohan, Patrick E" userId="63cc5302-4d40-40c1-9c03-9c409d34e94b" providerId="ADAL" clId="{D2D22D9E-AB2D-4345-9646-4080277D4512}" dt="2025-03-06T11:01:32.093" v="3021" actId="1076"/>
          <ac:spMkLst>
            <pc:docMk/>
            <pc:sldMk cId="2445895467" sldId="256"/>
            <ac:spMk id="233" creationId="{34F7FFDA-6429-BFA0-12AF-ABFBF8CE230D}"/>
          </ac:spMkLst>
        </pc:spChg>
        <pc:spChg chg="mod ord topLvl">
          <ac:chgData name="Doohan, Patrick E" userId="63cc5302-4d40-40c1-9c03-9c409d34e94b" providerId="ADAL" clId="{D2D22D9E-AB2D-4345-9646-4080277D4512}" dt="2025-03-06T16:54:12.539" v="3362" actId="164"/>
          <ac:spMkLst>
            <pc:docMk/>
            <pc:sldMk cId="2445895467" sldId="256"/>
            <ac:spMk id="241" creationId="{4AFD5BE8-CF6F-9012-14AB-C01BD2EBB1C8}"/>
          </ac:spMkLst>
        </pc:spChg>
        <pc:spChg chg="mod topLvl">
          <ac:chgData name="Doohan, Patrick E" userId="63cc5302-4d40-40c1-9c03-9c409d34e94b" providerId="ADAL" clId="{D2D22D9E-AB2D-4345-9646-4080277D4512}" dt="2025-03-06T16:55:07.433" v="3375" actId="164"/>
          <ac:spMkLst>
            <pc:docMk/>
            <pc:sldMk cId="2445895467" sldId="256"/>
            <ac:spMk id="256" creationId="{056E4740-3D02-F253-7F45-EF798453D3E1}"/>
          </ac:spMkLst>
        </pc:spChg>
        <pc:spChg chg="add mod ord">
          <ac:chgData name="Doohan, Patrick E" userId="63cc5302-4d40-40c1-9c03-9c409d34e94b" providerId="ADAL" clId="{D2D22D9E-AB2D-4345-9646-4080277D4512}" dt="2025-03-06T18:34:42.071" v="5844" actId="171"/>
          <ac:spMkLst>
            <pc:docMk/>
            <pc:sldMk cId="2445895467" sldId="256"/>
            <ac:spMk id="266" creationId="{5C792F37-7B25-C589-43EF-248961557867}"/>
          </ac:spMkLst>
        </pc:spChg>
        <pc:spChg chg="add mod ord">
          <ac:chgData name="Doohan, Patrick E" userId="63cc5302-4d40-40c1-9c03-9c409d34e94b" providerId="ADAL" clId="{D2D22D9E-AB2D-4345-9646-4080277D4512}" dt="2025-03-06T18:34:15.805" v="5842" actId="171"/>
          <ac:spMkLst>
            <pc:docMk/>
            <pc:sldMk cId="2445895467" sldId="256"/>
            <ac:spMk id="267" creationId="{E4DDA3D4-5A00-BF6C-1A55-FABF358067A5}"/>
          </ac:spMkLst>
        </pc:spChg>
        <pc:spChg chg="add mod">
          <ac:chgData name="Doohan, Patrick E" userId="63cc5302-4d40-40c1-9c03-9c409d34e94b" providerId="ADAL" clId="{D2D22D9E-AB2D-4345-9646-4080277D4512}" dt="2025-03-06T17:16:31.882" v="3948" actId="1076"/>
          <ac:spMkLst>
            <pc:docMk/>
            <pc:sldMk cId="2445895467" sldId="256"/>
            <ac:spMk id="274" creationId="{0E870798-69DB-7ED0-ECE2-FEB3B5846638}"/>
          </ac:spMkLst>
        </pc:spChg>
        <pc:spChg chg="mod topLvl">
          <ac:chgData name="Doohan, Patrick E" userId="63cc5302-4d40-40c1-9c03-9c409d34e94b" providerId="ADAL" clId="{D2D22D9E-AB2D-4345-9646-4080277D4512}" dt="2025-03-06T17:35:34.832" v="4314" actId="1038"/>
          <ac:spMkLst>
            <pc:docMk/>
            <pc:sldMk cId="2445895467" sldId="256"/>
            <ac:spMk id="314" creationId="{863EBB6F-FBAA-05A8-CDB6-BE77B675D118}"/>
          </ac:spMkLst>
        </pc:spChg>
        <pc:spChg chg="add mod">
          <ac:chgData name="Doohan, Patrick E" userId="63cc5302-4d40-40c1-9c03-9c409d34e94b" providerId="ADAL" clId="{D2D22D9E-AB2D-4345-9646-4080277D4512}" dt="2025-03-06T17:39:21.010" v="4388" actId="1037"/>
          <ac:spMkLst>
            <pc:docMk/>
            <pc:sldMk cId="2445895467" sldId="256"/>
            <ac:spMk id="318" creationId="{CD37BCB4-F3F7-0BDC-6349-D5E1FDC43AB3}"/>
          </ac:spMkLst>
        </pc:spChg>
        <pc:spChg chg="add mod">
          <ac:chgData name="Doohan, Patrick E" userId="63cc5302-4d40-40c1-9c03-9c409d34e94b" providerId="ADAL" clId="{D2D22D9E-AB2D-4345-9646-4080277D4512}" dt="2025-03-06T17:49:48.954" v="5122" actId="1035"/>
          <ac:spMkLst>
            <pc:docMk/>
            <pc:sldMk cId="2445895467" sldId="256"/>
            <ac:spMk id="361" creationId="{03355A1D-FCAE-23C1-CC5D-92FCE0BE834F}"/>
          </ac:spMkLst>
        </pc:spChg>
        <pc:spChg chg="add mod">
          <ac:chgData name="Doohan, Patrick E" userId="63cc5302-4d40-40c1-9c03-9c409d34e94b" providerId="ADAL" clId="{D2D22D9E-AB2D-4345-9646-4080277D4512}" dt="2025-03-06T17:51:04.787" v="5243" actId="1038"/>
          <ac:spMkLst>
            <pc:docMk/>
            <pc:sldMk cId="2445895467" sldId="256"/>
            <ac:spMk id="368" creationId="{5B7B569E-9960-C517-F6BE-550802B1BDFE}"/>
          </ac:spMkLst>
        </pc:spChg>
        <pc:spChg chg="add mod">
          <ac:chgData name="Doohan, Patrick E" userId="63cc5302-4d40-40c1-9c03-9c409d34e94b" providerId="ADAL" clId="{D2D22D9E-AB2D-4345-9646-4080277D4512}" dt="2025-03-06T17:59:29.131" v="5331" actId="1038"/>
          <ac:spMkLst>
            <pc:docMk/>
            <pc:sldMk cId="2445895467" sldId="256"/>
            <ac:spMk id="374" creationId="{770C0124-3840-8E5A-1626-5FE1BF16B9D7}"/>
          </ac:spMkLst>
        </pc:spChg>
        <pc:spChg chg="mod">
          <ac:chgData name="Doohan, Patrick E" userId="63cc5302-4d40-40c1-9c03-9c409d34e94b" providerId="ADAL" clId="{D2D22D9E-AB2D-4345-9646-4080277D4512}" dt="2025-03-06T18:27:29.715" v="5724"/>
          <ac:spMkLst>
            <pc:docMk/>
            <pc:sldMk cId="2445895467" sldId="256"/>
            <ac:spMk id="401" creationId="{26B2B650-B196-C3FD-EF5E-4B8D345DB91E}"/>
          </ac:spMkLst>
        </pc:spChg>
        <pc:spChg chg="mod">
          <ac:chgData name="Doohan, Patrick E" userId="63cc5302-4d40-40c1-9c03-9c409d34e94b" providerId="ADAL" clId="{D2D22D9E-AB2D-4345-9646-4080277D4512}" dt="2025-03-06T18:27:29.715" v="5724"/>
          <ac:spMkLst>
            <pc:docMk/>
            <pc:sldMk cId="2445895467" sldId="256"/>
            <ac:spMk id="402" creationId="{A1E4E8D2-A242-42D5-FB66-E1843D76D08C}"/>
          </ac:spMkLst>
        </pc:spChg>
        <pc:spChg chg="mod">
          <ac:chgData name="Doohan, Patrick E" userId="63cc5302-4d40-40c1-9c03-9c409d34e94b" providerId="ADAL" clId="{D2D22D9E-AB2D-4345-9646-4080277D4512}" dt="2025-03-06T18:30:52.113" v="5826"/>
          <ac:spMkLst>
            <pc:docMk/>
            <pc:sldMk cId="2445895467" sldId="256"/>
            <ac:spMk id="404" creationId="{3D68828E-A7F3-1179-B483-718C41A67FF7}"/>
          </ac:spMkLst>
        </pc:spChg>
        <pc:spChg chg="mod">
          <ac:chgData name="Doohan, Patrick E" userId="63cc5302-4d40-40c1-9c03-9c409d34e94b" providerId="ADAL" clId="{D2D22D9E-AB2D-4345-9646-4080277D4512}" dt="2025-03-06T18:30:52.113" v="5826"/>
          <ac:spMkLst>
            <pc:docMk/>
            <pc:sldMk cId="2445895467" sldId="256"/>
            <ac:spMk id="405" creationId="{2E8FF10E-C179-210F-E3B1-FE32A0A6A35B}"/>
          </ac:spMkLst>
        </pc:spChg>
        <pc:spChg chg="mod">
          <ac:chgData name="Doohan, Patrick E" userId="63cc5302-4d40-40c1-9c03-9c409d34e94b" providerId="ADAL" clId="{D2D22D9E-AB2D-4345-9646-4080277D4512}" dt="2025-03-06T18:42:04.457" v="6054"/>
          <ac:spMkLst>
            <pc:docMk/>
            <pc:sldMk cId="2445895467" sldId="256"/>
            <ac:spMk id="439" creationId="{B88F2DE3-EC96-6839-36DA-BC73F7BAC1C3}"/>
          </ac:spMkLst>
        </pc:spChg>
        <pc:spChg chg="add mod">
          <ac:chgData name="Doohan, Patrick E" userId="63cc5302-4d40-40c1-9c03-9c409d34e94b" providerId="ADAL" clId="{D2D22D9E-AB2D-4345-9646-4080277D4512}" dt="2025-03-06T18:50:44.037" v="6264" actId="1037"/>
          <ac:spMkLst>
            <pc:docMk/>
            <pc:sldMk cId="2445895467" sldId="256"/>
            <ac:spMk id="441" creationId="{5D61B1F4-07E6-AD48-6CE0-710A26050C12}"/>
          </ac:spMkLst>
        </pc:spChg>
        <pc:spChg chg="mod">
          <ac:chgData name="Doohan, Patrick E" userId="63cc5302-4d40-40c1-9c03-9c409d34e94b" providerId="ADAL" clId="{D2D22D9E-AB2D-4345-9646-4080277D4512}" dt="2025-03-06T18:44:00.322" v="6088"/>
          <ac:spMkLst>
            <pc:docMk/>
            <pc:sldMk cId="2445895467" sldId="256"/>
            <ac:spMk id="448" creationId="{EFDB3185-AAA8-CFE3-BDB0-4865572B67F2}"/>
          </ac:spMkLst>
        </pc:spChg>
        <pc:spChg chg="mod">
          <ac:chgData name="Doohan, Patrick E" userId="63cc5302-4d40-40c1-9c03-9c409d34e94b" providerId="ADAL" clId="{D2D22D9E-AB2D-4345-9646-4080277D4512}" dt="2025-03-06T18:44:00.322" v="6088"/>
          <ac:spMkLst>
            <pc:docMk/>
            <pc:sldMk cId="2445895467" sldId="256"/>
            <ac:spMk id="449" creationId="{7CCB2509-E726-5BD0-7170-77DD3564A6B2}"/>
          </ac:spMkLst>
        </pc:spChg>
        <pc:spChg chg="add mod">
          <ac:chgData name="Doohan, Patrick E" userId="63cc5302-4d40-40c1-9c03-9c409d34e94b" providerId="ADAL" clId="{D2D22D9E-AB2D-4345-9646-4080277D4512}" dt="2025-03-07T17:06:02.113" v="8317" actId="1038"/>
          <ac:spMkLst>
            <pc:docMk/>
            <pc:sldMk cId="2445895467" sldId="256"/>
            <ac:spMk id="450" creationId="{77EE4521-98CA-FF53-5405-C94BF4248B9C}"/>
          </ac:spMkLst>
        </pc:spChg>
        <pc:spChg chg="add mod">
          <ac:chgData name="Doohan, Patrick E" userId="63cc5302-4d40-40c1-9c03-9c409d34e94b" providerId="ADAL" clId="{D2D22D9E-AB2D-4345-9646-4080277D4512}" dt="2025-03-06T18:50:30.240" v="6177" actId="1037"/>
          <ac:spMkLst>
            <pc:docMk/>
            <pc:sldMk cId="2445895467" sldId="256"/>
            <ac:spMk id="453" creationId="{E0EFAAD3-156A-AAE4-204D-FBFB54C5D542}"/>
          </ac:spMkLst>
        </pc:spChg>
        <pc:spChg chg="add mod ord">
          <ac:chgData name="Doohan, Patrick E" userId="63cc5302-4d40-40c1-9c03-9c409d34e94b" providerId="ADAL" clId="{D2D22D9E-AB2D-4345-9646-4080277D4512}" dt="2025-03-07T16:24:42.318" v="8005" actId="1036"/>
          <ac:spMkLst>
            <pc:docMk/>
            <pc:sldMk cId="2445895467" sldId="256"/>
            <ac:spMk id="476" creationId="{47521DB4-C072-1C67-8C9E-C15D7278F9E5}"/>
          </ac:spMkLst>
        </pc:spChg>
        <pc:spChg chg="add mod">
          <ac:chgData name="Doohan, Patrick E" userId="63cc5302-4d40-40c1-9c03-9c409d34e94b" providerId="ADAL" clId="{D2D22D9E-AB2D-4345-9646-4080277D4512}" dt="2025-03-07T14:54:14.845" v="7519" actId="1037"/>
          <ac:spMkLst>
            <pc:docMk/>
            <pc:sldMk cId="2445895467" sldId="256"/>
            <ac:spMk id="482" creationId="{3D1DA2C4-D8A8-274D-B4AC-7D1237721C31}"/>
          </ac:spMkLst>
        </pc:spChg>
        <pc:spChg chg="add mod">
          <ac:chgData name="Doohan, Patrick E" userId="63cc5302-4d40-40c1-9c03-9c409d34e94b" providerId="ADAL" clId="{D2D22D9E-AB2D-4345-9646-4080277D4512}" dt="2025-03-07T14:56:22.426" v="7528" actId="207"/>
          <ac:spMkLst>
            <pc:docMk/>
            <pc:sldMk cId="2445895467" sldId="256"/>
            <ac:spMk id="483" creationId="{CF247252-BAD3-7045-ABBE-DC03FCE4B614}"/>
          </ac:spMkLst>
        </pc:spChg>
        <pc:spChg chg="add mod">
          <ac:chgData name="Doohan, Patrick E" userId="63cc5302-4d40-40c1-9c03-9c409d34e94b" providerId="ADAL" clId="{D2D22D9E-AB2D-4345-9646-4080277D4512}" dt="2025-03-07T14:54:53.331" v="7520" actId="207"/>
          <ac:spMkLst>
            <pc:docMk/>
            <pc:sldMk cId="2445895467" sldId="256"/>
            <ac:spMk id="484" creationId="{9D4639F9-E2F2-FA45-66BF-75CCC6786DD5}"/>
          </ac:spMkLst>
        </pc:spChg>
        <pc:spChg chg="add mod">
          <ac:chgData name="Doohan, Patrick E" userId="63cc5302-4d40-40c1-9c03-9c409d34e94b" providerId="ADAL" clId="{D2D22D9E-AB2D-4345-9646-4080277D4512}" dt="2025-03-07T15:07:18.481" v="7664" actId="1076"/>
          <ac:spMkLst>
            <pc:docMk/>
            <pc:sldMk cId="2445895467" sldId="256"/>
            <ac:spMk id="485" creationId="{5A4D4D4F-2218-8E6E-D664-A03475F089A8}"/>
          </ac:spMkLst>
        </pc:spChg>
        <pc:spChg chg="add mod">
          <ac:chgData name="Doohan, Patrick E" userId="63cc5302-4d40-40c1-9c03-9c409d34e94b" providerId="ADAL" clId="{D2D22D9E-AB2D-4345-9646-4080277D4512}" dt="2025-03-07T15:00:27.187" v="7584" actId="1036"/>
          <ac:spMkLst>
            <pc:docMk/>
            <pc:sldMk cId="2445895467" sldId="256"/>
            <ac:spMk id="487" creationId="{C8453AE3-F720-8799-A81A-D682DB6C905A}"/>
          </ac:spMkLst>
        </pc:spChg>
        <pc:spChg chg="add mod ord">
          <ac:chgData name="Doohan, Patrick E" userId="63cc5302-4d40-40c1-9c03-9c409d34e94b" providerId="ADAL" clId="{D2D22D9E-AB2D-4345-9646-4080277D4512}" dt="2025-03-07T15:07:45.465" v="7670" actId="1038"/>
          <ac:spMkLst>
            <pc:docMk/>
            <pc:sldMk cId="2445895467" sldId="256"/>
            <ac:spMk id="488" creationId="{EF6469CA-12CA-7BF1-F623-FBFB8D9EF800}"/>
          </ac:spMkLst>
        </pc:spChg>
        <pc:spChg chg="add mod">
          <ac:chgData name="Doohan, Patrick E" userId="63cc5302-4d40-40c1-9c03-9c409d34e94b" providerId="ADAL" clId="{D2D22D9E-AB2D-4345-9646-4080277D4512}" dt="2025-03-07T15:05:30.584" v="7651" actId="1036"/>
          <ac:spMkLst>
            <pc:docMk/>
            <pc:sldMk cId="2445895467" sldId="256"/>
            <ac:spMk id="489" creationId="{6B8165B8-797A-FC8F-8998-A7845F27328E}"/>
          </ac:spMkLst>
        </pc:spChg>
        <pc:spChg chg="add mod ord">
          <ac:chgData name="Doohan, Patrick E" userId="63cc5302-4d40-40c1-9c03-9c409d34e94b" providerId="ADAL" clId="{D2D22D9E-AB2D-4345-9646-4080277D4512}" dt="2025-03-07T15:10:05.752" v="7695" actId="1036"/>
          <ac:spMkLst>
            <pc:docMk/>
            <pc:sldMk cId="2445895467" sldId="256"/>
            <ac:spMk id="490" creationId="{20964832-FCBE-F75E-F393-B9429594CACC}"/>
          </ac:spMkLst>
        </pc:spChg>
        <pc:spChg chg="add mod">
          <ac:chgData name="Doohan, Patrick E" userId="63cc5302-4d40-40c1-9c03-9c409d34e94b" providerId="ADAL" clId="{D2D22D9E-AB2D-4345-9646-4080277D4512}" dt="2025-03-07T15:09:54.673" v="7688" actId="1038"/>
          <ac:spMkLst>
            <pc:docMk/>
            <pc:sldMk cId="2445895467" sldId="256"/>
            <ac:spMk id="491" creationId="{7F2124EA-0568-E555-5857-F11418497D1F}"/>
          </ac:spMkLst>
        </pc:spChg>
        <pc:spChg chg="add mod ord">
          <ac:chgData name="Doohan, Patrick E" userId="63cc5302-4d40-40c1-9c03-9c409d34e94b" providerId="ADAL" clId="{D2D22D9E-AB2D-4345-9646-4080277D4512}" dt="2025-03-07T15:12:33.979" v="7763" actId="1038"/>
          <ac:spMkLst>
            <pc:docMk/>
            <pc:sldMk cId="2445895467" sldId="256"/>
            <ac:spMk id="492" creationId="{1AB4FD74-46EE-5C2D-9D44-0F1948ABFF34}"/>
          </ac:spMkLst>
        </pc:spChg>
        <pc:spChg chg="add mod">
          <ac:chgData name="Doohan, Patrick E" userId="63cc5302-4d40-40c1-9c03-9c409d34e94b" providerId="ADAL" clId="{D2D22D9E-AB2D-4345-9646-4080277D4512}" dt="2025-03-07T15:12:13.993" v="7753" actId="1037"/>
          <ac:spMkLst>
            <pc:docMk/>
            <pc:sldMk cId="2445895467" sldId="256"/>
            <ac:spMk id="493" creationId="{04BFABEE-98C4-77C6-5FBF-135347CF5B69}"/>
          </ac:spMkLst>
        </pc:spChg>
        <pc:spChg chg="add mod">
          <ac:chgData name="Doohan, Patrick E" userId="63cc5302-4d40-40c1-9c03-9c409d34e94b" providerId="ADAL" clId="{D2D22D9E-AB2D-4345-9646-4080277D4512}" dt="2025-03-07T15:34:39.978" v="7848" actId="1035"/>
          <ac:spMkLst>
            <pc:docMk/>
            <pc:sldMk cId="2445895467" sldId="256"/>
            <ac:spMk id="501" creationId="{2C347601-85D8-38BE-DE6E-59050BAFC8BF}"/>
          </ac:spMkLst>
        </pc:spChg>
        <pc:spChg chg="add mod">
          <ac:chgData name="Doohan, Patrick E" userId="63cc5302-4d40-40c1-9c03-9c409d34e94b" providerId="ADAL" clId="{D2D22D9E-AB2D-4345-9646-4080277D4512}" dt="2025-03-07T15:34:39.978" v="7848" actId="1035"/>
          <ac:spMkLst>
            <pc:docMk/>
            <pc:sldMk cId="2445895467" sldId="256"/>
            <ac:spMk id="504" creationId="{F974F436-488D-3CDF-EC22-D69EF382EE62}"/>
          </ac:spMkLst>
        </pc:spChg>
        <pc:spChg chg="add mod">
          <ac:chgData name="Doohan, Patrick E" userId="63cc5302-4d40-40c1-9c03-9c409d34e94b" providerId="ADAL" clId="{D2D22D9E-AB2D-4345-9646-4080277D4512}" dt="2025-03-07T15:35:53.090" v="7857" actId="1036"/>
          <ac:spMkLst>
            <pc:docMk/>
            <pc:sldMk cId="2445895467" sldId="256"/>
            <ac:spMk id="507" creationId="{048E596A-7377-AD1B-C357-91BA38F03A9C}"/>
          </ac:spMkLst>
        </pc:spChg>
        <pc:spChg chg="add mod">
          <ac:chgData name="Doohan, Patrick E" userId="63cc5302-4d40-40c1-9c03-9c409d34e94b" providerId="ADAL" clId="{D2D22D9E-AB2D-4345-9646-4080277D4512}" dt="2025-03-07T15:35:53.090" v="7857" actId="1036"/>
          <ac:spMkLst>
            <pc:docMk/>
            <pc:sldMk cId="2445895467" sldId="256"/>
            <ac:spMk id="509" creationId="{88A9A66E-4311-1170-FFDD-C5E49232CB53}"/>
          </ac:spMkLst>
        </pc:spChg>
        <pc:spChg chg="add mod">
          <ac:chgData name="Doohan, Patrick E" userId="63cc5302-4d40-40c1-9c03-9c409d34e94b" providerId="ADAL" clId="{D2D22D9E-AB2D-4345-9646-4080277D4512}" dt="2025-03-07T15:35:53.090" v="7857" actId="1036"/>
          <ac:spMkLst>
            <pc:docMk/>
            <pc:sldMk cId="2445895467" sldId="256"/>
            <ac:spMk id="511" creationId="{8DE74B48-4D2B-EA94-A17C-B054BAD6C097}"/>
          </ac:spMkLst>
        </pc:spChg>
        <pc:grpChg chg="add mod">
          <ac:chgData name="Doohan, Patrick E" userId="63cc5302-4d40-40c1-9c03-9c409d34e94b" providerId="ADAL" clId="{D2D22D9E-AB2D-4345-9646-4080277D4512}" dt="2025-03-05T16:02:41.366" v="645" actId="164"/>
          <ac:grpSpMkLst>
            <pc:docMk/>
            <pc:sldMk cId="2445895467" sldId="256"/>
            <ac:grpSpMk id="73" creationId="{30C695C6-1FA6-56B5-FCD6-FAA587980A7E}"/>
          </ac:grpSpMkLst>
        </pc:grpChg>
        <pc:grpChg chg="add mod">
          <ac:chgData name="Doohan, Patrick E" userId="63cc5302-4d40-40c1-9c03-9c409d34e94b" providerId="ADAL" clId="{D2D22D9E-AB2D-4345-9646-4080277D4512}" dt="2025-03-05T16:03:38.710" v="665" actId="1037"/>
          <ac:grpSpMkLst>
            <pc:docMk/>
            <pc:sldMk cId="2445895467" sldId="256"/>
            <ac:grpSpMk id="74" creationId="{1FE7E5C1-E942-5E6F-D591-4C31B3CC08C7}"/>
          </ac:grpSpMkLst>
        </pc:grpChg>
        <pc:grpChg chg="add mod">
          <ac:chgData name="Doohan, Patrick E" userId="63cc5302-4d40-40c1-9c03-9c409d34e94b" providerId="ADAL" clId="{D2D22D9E-AB2D-4345-9646-4080277D4512}" dt="2025-03-05T16:04:10.899" v="669" actId="1036"/>
          <ac:grpSpMkLst>
            <pc:docMk/>
            <pc:sldMk cId="2445895467" sldId="256"/>
            <ac:grpSpMk id="80" creationId="{E1096B29-0EF4-27E0-F2E7-3B8C474BCBEA}"/>
          </ac:grpSpMkLst>
        </pc:grpChg>
        <pc:grpChg chg="add mod">
          <ac:chgData name="Doohan, Patrick E" userId="63cc5302-4d40-40c1-9c03-9c409d34e94b" providerId="ADAL" clId="{D2D22D9E-AB2D-4345-9646-4080277D4512}" dt="2025-03-05T16:04:34.305" v="693" actId="1076"/>
          <ac:grpSpMkLst>
            <pc:docMk/>
            <pc:sldMk cId="2445895467" sldId="256"/>
            <ac:grpSpMk id="83" creationId="{2FC25BD1-D7C3-D838-C799-4DDBC9BB03B3}"/>
          </ac:grpSpMkLst>
        </pc:grpChg>
        <pc:grpChg chg="add mod">
          <ac:chgData name="Doohan, Patrick E" userId="63cc5302-4d40-40c1-9c03-9c409d34e94b" providerId="ADAL" clId="{D2D22D9E-AB2D-4345-9646-4080277D4512}" dt="2025-03-05T18:32:20.474" v="1882" actId="14100"/>
          <ac:grpSpMkLst>
            <pc:docMk/>
            <pc:sldMk cId="2445895467" sldId="256"/>
            <ac:grpSpMk id="148" creationId="{D7A5877A-11F0-D688-5647-36A36D1AE857}"/>
          </ac:grpSpMkLst>
        </pc:grpChg>
        <pc:grpChg chg="add mod">
          <ac:chgData name="Doohan, Patrick E" userId="63cc5302-4d40-40c1-9c03-9c409d34e94b" providerId="ADAL" clId="{D2D22D9E-AB2D-4345-9646-4080277D4512}" dt="2025-03-05T18:32:20.474" v="1882" actId="14100"/>
          <ac:grpSpMkLst>
            <pc:docMk/>
            <pc:sldMk cId="2445895467" sldId="256"/>
            <ac:grpSpMk id="149" creationId="{5190B2E6-F9F9-4143-DA0E-A21A9B4E4C2A}"/>
          </ac:grpSpMkLst>
        </pc:grpChg>
        <pc:grpChg chg="add mod">
          <ac:chgData name="Doohan, Patrick E" userId="63cc5302-4d40-40c1-9c03-9c409d34e94b" providerId="ADAL" clId="{D2D22D9E-AB2D-4345-9646-4080277D4512}" dt="2025-03-05T18:32:20.474" v="1882" actId="14100"/>
          <ac:grpSpMkLst>
            <pc:docMk/>
            <pc:sldMk cId="2445895467" sldId="256"/>
            <ac:grpSpMk id="152" creationId="{DCA31121-828C-6AAD-0ACF-B1565323BF5F}"/>
          </ac:grpSpMkLst>
        </pc:grpChg>
        <pc:grpChg chg="add mod">
          <ac:chgData name="Doohan, Patrick E" userId="63cc5302-4d40-40c1-9c03-9c409d34e94b" providerId="ADAL" clId="{D2D22D9E-AB2D-4345-9646-4080277D4512}" dt="2025-03-05T18:32:20.474" v="1882" actId="14100"/>
          <ac:grpSpMkLst>
            <pc:docMk/>
            <pc:sldMk cId="2445895467" sldId="256"/>
            <ac:grpSpMk id="155" creationId="{90079402-0D80-BDE9-EBF3-1A13EE958C56}"/>
          </ac:grpSpMkLst>
        </pc:grpChg>
        <pc:grpChg chg="add mod">
          <ac:chgData name="Doohan, Patrick E" userId="63cc5302-4d40-40c1-9c03-9c409d34e94b" providerId="ADAL" clId="{D2D22D9E-AB2D-4345-9646-4080277D4512}" dt="2025-03-05T18:32:20.474" v="1882" actId="14100"/>
          <ac:grpSpMkLst>
            <pc:docMk/>
            <pc:sldMk cId="2445895467" sldId="256"/>
            <ac:grpSpMk id="158" creationId="{ED3CE5E4-C50D-2D85-1325-6301567023A8}"/>
          </ac:grpSpMkLst>
        </pc:grpChg>
        <pc:grpChg chg="add mod">
          <ac:chgData name="Doohan, Patrick E" userId="63cc5302-4d40-40c1-9c03-9c409d34e94b" providerId="ADAL" clId="{D2D22D9E-AB2D-4345-9646-4080277D4512}" dt="2025-03-05T18:48:01.111" v="1991" actId="1037"/>
          <ac:grpSpMkLst>
            <pc:docMk/>
            <pc:sldMk cId="2445895467" sldId="256"/>
            <ac:grpSpMk id="161" creationId="{9A5AFF11-96A3-8DBE-31F7-F36916C8CD62}"/>
          </ac:grpSpMkLst>
        </pc:grpChg>
        <pc:grpChg chg="add mod">
          <ac:chgData name="Doohan, Patrick E" userId="63cc5302-4d40-40c1-9c03-9c409d34e94b" providerId="ADAL" clId="{D2D22D9E-AB2D-4345-9646-4080277D4512}" dt="2025-03-05T18:47:49.305" v="1986" actId="1037"/>
          <ac:grpSpMkLst>
            <pc:docMk/>
            <pc:sldMk cId="2445895467" sldId="256"/>
            <ac:grpSpMk id="167" creationId="{8CE842BC-22D8-E046-0BA0-0252D51E1DCB}"/>
          </ac:grpSpMkLst>
        </pc:grpChg>
        <pc:grpChg chg="add mod">
          <ac:chgData name="Doohan, Patrick E" userId="63cc5302-4d40-40c1-9c03-9c409d34e94b" providerId="ADAL" clId="{D2D22D9E-AB2D-4345-9646-4080277D4512}" dt="2025-03-05T18:35:23.692" v="1915" actId="1037"/>
          <ac:grpSpMkLst>
            <pc:docMk/>
            <pc:sldMk cId="2445895467" sldId="256"/>
            <ac:grpSpMk id="179" creationId="{1D68745D-4B8B-276C-3DB0-C41A46181485}"/>
          </ac:grpSpMkLst>
        </pc:grpChg>
        <pc:grpChg chg="add mod">
          <ac:chgData name="Doohan, Patrick E" userId="63cc5302-4d40-40c1-9c03-9c409d34e94b" providerId="ADAL" clId="{D2D22D9E-AB2D-4345-9646-4080277D4512}" dt="2025-03-06T10:31:20.164" v="2635" actId="164"/>
          <ac:grpSpMkLst>
            <pc:docMk/>
            <pc:sldMk cId="2445895467" sldId="256"/>
            <ac:grpSpMk id="201" creationId="{C2B5B070-7D0B-4427-F7D1-1FCE609CB3E9}"/>
          </ac:grpSpMkLst>
        </pc:grpChg>
        <pc:grpChg chg="add mod ord">
          <ac:chgData name="Doohan, Patrick E" userId="63cc5302-4d40-40c1-9c03-9c409d34e94b" providerId="ADAL" clId="{D2D22D9E-AB2D-4345-9646-4080277D4512}" dt="2025-03-06T10:32:54.154" v="2645" actId="1076"/>
          <ac:grpSpMkLst>
            <pc:docMk/>
            <pc:sldMk cId="2445895467" sldId="256"/>
            <ac:grpSpMk id="202" creationId="{A0608CA3-FA61-987E-7F37-149CA287FD4D}"/>
          </ac:grpSpMkLst>
        </pc:grpChg>
        <pc:grpChg chg="add mod">
          <ac:chgData name="Doohan, Patrick E" userId="63cc5302-4d40-40c1-9c03-9c409d34e94b" providerId="ADAL" clId="{D2D22D9E-AB2D-4345-9646-4080277D4512}" dt="2025-03-06T10:39:12.431" v="2710" actId="1037"/>
          <ac:grpSpMkLst>
            <pc:docMk/>
            <pc:sldMk cId="2445895467" sldId="256"/>
            <ac:grpSpMk id="206" creationId="{1C94326B-3CDC-FC5B-F8D6-A57F886B66D6}"/>
          </ac:grpSpMkLst>
        </pc:grpChg>
        <pc:grpChg chg="add mod">
          <ac:chgData name="Doohan, Patrick E" userId="63cc5302-4d40-40c1-9c03-9c409d34e94b" providerId="ADAL" clId="{D2D22D9E-AB2D-4345-9646-4080277D4512}" dt="2025-03-06T10:37:07.609" v="2696" actId="1037"/>
          <ac:grpSpMkLst>
            <pc:docMk/>
            <pc:sldMk cId="2445895467" sldId="256"/>
            <ac:grpSpMk id="210" creationId="{C5A1AFBA-0F57-9CB4-89CB-304E58AFDA95}"/>
          </ac:grpSpMkLst>
        </pc:grpChg>
        <pc:grpChg chg="add mod">
          <ac:chgData name="Doohan, Patrick E" userId="63cc5302-4d40-40c1-9c03-9c409d34e94b" providerId="ADAL" clId="{D2D22D9E-AB2D-4345-9646-4080277D4512}" dt="2025-03-06T16:53:04.069" v="3338" actId="1035"/>
          <ac:grpSpMkLst>
            <pc:docMk/>
            <pc:sldMk cId="2445895467" sldId="256"/>
            <ac:grpSpMk id="236" creationId="{EF16BA58-CF79-3412-979F-5DFE682445D1}"/>
          </ac:grpSpMkLst>
        </pc:grpChg>
        <pc:grpChg chg="add mod">
          <ac:chgData name="Doohan, Patrick E" userId="63cc5302-4d40-40c1-9c03-9c409d34e94b" providerId="ADAL" clId="{D2D22D9E-AB2D-4345-9646-4080277D4512}" dt="2025-03-06T16:54:12.539" v="3362" actId="164"/>
          <ac:grpSpMkLst>
            <pc:docMk/>
            <pc:sldMk cId="2445895467" sldId="256"/>
            <ac:grpSpMk id="247" creationId="{4AFA72C9-6FE3-5567-40CD-50911BDBD251}"/>
          </ac:grpSpMkLst>
        </pc:grpChg>
        <pc:grpChg chg="add mod">
          <ac:chgData name="Doohan, Patrick E" userId="63cc5302-4d40-40c1-9c03-9c409d34e94b" providerId="ADAL" clId="{D2D22D9E-AB2D-4345-9646-4080277D4512}" dt="2025-03-06T16:58:40.339" v="3509" actId="1036"/>
          <ac:grpSpMkLst>
            <pc:docMk/>
            <pc:sldMk cId="2445895467" sldId="256"/>
            <ac:grpSpMk id="250" creationId="{F7D41A9F-1759-D8C8-E8AD-F28DC0D22E8C}"/>
          </ac:grpSpMkLst>
        </pc:grpChg>
        <pc:grpChg chg="add mod">
          <ac:chgData name="Doohan, Patrick E" userId="63cc5302-4d40-40c1-9c03-9c409d34e94b" providerId="ADAL" clId="{D2D22D9E-AB2D-4345-9646-4080277D4512}" dt="2025-03-06T18:21:29.895" v="5585" actId="1038"/>
          <ac:grpSpMkLst>
            <pc:docMk/>
            <pc:sldMk cId="2445895467" sldId="256"/>
            <ac:grpSpMk id="259" creationId="{ECDB2D05-98A8-4765-76BC-FADD0984AD05}"/>
          </ac:grpSpMkLst>
        </pc:grpChg>
        <pc:grpChg chg="add mod">
          <ac:chgData name="Doohan, Patrick E" userId="63cc5302-4d40-40c1-9c03-9c409d34e94b" providerId="ADAL" clId="{D2D22D9E-AB2D-4345-9646-4080277D4512}" dt="2025-03-06T17:29:06.636" v="4093" actId="1036"/>
          <ac:grpSpMkLst>
            <pc:docMk/>
            <pc:sldMk cId="2445895467" sldId="256"/>
            <ac:grpSpMk id="286" creationId="{8B988B17-350E-810B-2ED4-3E46FBEFC555}"/>
          </ac:grpSpMkLst>
        </pc:grpChg>
        <pc:grpChg chg="add mod">
          <ac:chgData name="Doohan, Patrick E" userId="63cc5302-4d40-40c1-9c03-9c409d34e94b" providerId="ADAL" clId="{D2D22D9E-AB2D-4345-9646-4080277D4512}" dt="2025-03-06T17:29:21.136" v="4098" actId="1037"/>
          <ac:grpSpMkLst>
            <pc:docMk/>
            <pc:sldMk cId="2445895467" sldId="256"/>
            <ac:grpSpMk id="290" creationId="{64526AFD-109D-F07B-8446-8B315E5F8F69}"/>
          </ac:grpSpMkLst>
        </pc:grpChg>
        <pc:grpChg chg="add mod">
          <ac:chgData name="Doohan, Patrick E" userId="63cc5302-4d40-40c1-9c03-9c409d34e94b" providerId="ADAL" clId="{D2D22D9E-AB2D-4345-9646-4080277D4512}" dt="2025-03-06T17:35:02.141" v="4301" actId="1035"/>
          <ac:grpSpMkLst>
            <pc:docMk/>
            <pc:sldMk cId="2445895467" sldId="256"/>
            <ac:grpSpMk id="309" creationId="{A35CFA82-8017-70B0-F53C-966151ED441E}"/>
          </ac:grpSpMkLst>
        </pc:grpChg>
        <pc:grpChg chg="mod">
          <ac:chgData name="Doohan, Patrick E" userId="63cc5302-4d40-40c1-9c03-9c409d34e94b" providerId="ADAL" clId="{D2D22D9E-AB2D-4345-9646-4080277D4512}" dt="2025-03-06T17:49:48.954" v="5122" actId="1035"/>
          <ac:grpSpMkLst>
            <pc:docMk/>
            <pc:sldMk cId="2445895467" sldId="256"/>
            <ac:grpSpMk id="351" creationId="{2AD80631-0D21-96DC-01BF-D13FB2205CF7}"/>
          </ac:grpSpMkLst>
        </pc:grpChg>
        <pc:grpChg chg="mod">
          <ac:chgData name="Doohan, Patrick E" userId="63cc5302-4d40-40c1-9c03-9c409d34e94b" providerId="ADAL" clId="{D2D22D9E-AB2D-4345-9646-4080277D4512}" dt="2025-03-06T17:49:48.954" v="5122" actId="1035"/>
          <ac:grpSpMkLst>
            <pc:docMk/>
            <pc:sldMk cId="2445895467" sldId="256"/>
            <ac:grpSpMk id="358" creationId="{C3F5AF78-1AB3-4353-58F6-F90E153D9074}"/>
          </ac:grpSpMkLst>
        </pc:grpChg>
        <pc:grpChg chg="add mod">
          <ac:chgData name="Doohan, Patrick E" userId="63cc5302-4d40-40c1-9c03-9c409d34e94b" providerId="ADAL" clId="{D2D22D9E-AB2D-4345-9646-4080277D4512}" dt="2025-03-06T17:59:08.490" v="5306" actId="1035"/>
          <ac:grpSpMkLst>
            <pc:docMk/>
            <pc:sldMk cId="2445895467" sldId="256"/>
            <ac:grpSpMk id="371" creationId="{5D285C13-85B2-A206-1A5F-222DD1747390}"/>
          </ac:grpSpMkLst>
        </pc:grpChg>
        <pc:grpChg chg="add mod">
          <ac:chgData name="Doohan, Patrick E" userId="63cc5302-4d40-40c1-9c03-9c409d34e94b" providerId="ADAL" clId="{D2D22D9E-AB2D-4345-9646-4080277D4512}" dt="2025-03-06T18:23:54.656" v="5632" actId="1036"/>
          <ac:grpSpMkLst>
            <pc:docMk/>
            <pc:sldMk cId="2445895467" sldId="256"/>
            <ac:grpSpMk id="391" creationId="{87E5D5A0-0964-8148-33F6-D5F45389DC9A}"/>
          </ac:grpSpMkLst>
        </pc:grpChg>
        <pc:grpChg chg="add mod">
          <ac:chgData name="Doohan, Patrick E" userId="63cc5302-4d40-40c1-9c03-9c409d34e94b" providerId="ADAL" clId="{D2D22D9E-AB2D-4345-9646-4080277D4512}" dt="2025-03-06T18:28:51.416" v="5825" actId="14100"/>
          <ac:grpSpMkLst>
            <pc:docMk/>
            <pc:sldMk cId="2445895467" sldId="256"/>
            <ac:grpSpMk id="400" creationId="{5F026398-688A-117D-8B9B-3474C234D2CE}"/>
          </ac:grpSpMkLst>
        </pc:grpChg>
        <pc:grpChg chg="add mod">
          <ac:chgData name="Doohan, Patrick E" userId="63cc5302-4d40-40c1-9c03-9c409d34e94b" providerId="ADAL" clId="{D2D22D9E-AB2D-4345-9646-4080277D4512}" dt="2025-03-06T18:31:50.879" v="5839" actId="1038"/>
          <ac:grpSpMkLst>
            <pc:docMk/>
            <pc:sldMk cId="2445895467" sldId="256"/>
            <ac:grpSpMk id="403" creationId="{CE00411A-B4A5-5D18-B178-31CC4F29DC23}"/>
          </ac:grpSpMkLst>
        </pc:grpChg>
        <pc:grpChg chg="mod">
          <ac:chgData name="Doohan, Patrick E" userId="63cc5302-4d40-40c1-9c03-9c409d34e94b" providerId="ADAL" clId="{D2D22D9E-AB2D-4345-9646-4080277D4512}" dt="2025-03-06T18:42:28.037" v="6080" actId="1037"/>
          <ac:grpSpMkLst>
            <pc:docMk/>
            <pc:sldMk cId="2445895467" sldId="256"/>
            <ac:grpSpMk id="434" creationId="{B9CAB7E3-5DAD-8F69-5B99-847D11F3F191}"/>
          </ac:grpSpMkLst>
        </pc:grpChg>
        <pc:grpChg chg="add mod">
          <ac:chgData name="Doohan, Patrick E" userId="63cc5302-4d40-40c1-9c03-9c409d34e94b" providerId="ADAL" clId="{D2D22D9E-AB2D-4345-9646-4080277D4512}" dt="2025-03-06T18:44:44.747" v="6099" actId="1076"/>
          <ac:grpSpMkLst>
            <pc:docMk/>
            <pc:sldMk cId="2445895467" sldId="256"/>
            <ac:grpSpMk id="437" creationId="{E6646736-B699-CFAE-B6EF-8B77BB14FD0B}"/>
          </ac:grpSpMkLst>
        </pc:grpChg>
        <pc:grpChg chg="add mod">
          <ac:chgData name="Doohan, Patrick E" userId="63cc5302-4d40-40c1-9c03-9c409d34e94b" providerId="ADAL" clId="{D2D22D9E-AB2D-4345-9646-4080277D4512}" dt="2025-03-06T18:42:28.037" v="6080" actId="1037"/>
          <ac:grpSpMkLst>
            <pc:docMk/>
            <pc:sldMk cId="2445895467" sldId="256"/>
            <ac:grpSpMk id="444" creationId="{F2CB2B69-38C9-C793-7546-ED11E606EF72}"/>
          </ac:grpSpMkLst>
        </pc:grpChg>
        <pc:grpChg chg="add mod">
          <ac:chgData name="Doohan, Patrick E" userId="63cc5302-4d40-40c1-9c03-9c409d34e94b" providerId="ADAL" clId="{D2D22D9E-AB2D-4345-9646-4080277D4512}" dt="2025-03-06T18:45:53.345" v="6126" actId="1036"/>
          <ac:grpSpMkLst>
            <pc:docMk/>
            <pc:sldMk cId="2445895467" sldId="256"/>
            <ac:grpSpMk id="447" creationId="{C2F95A3D-C88F-6D2B-58CA-911CDC6E0A2F}"/>
          </ac:grpSpMkLst>
        </pc:grpChg>
        <pc:picChg chg="add mod ord">
          <ac:chgData name="Doohan, Patrick E" userId="63cc5302-4d40-40c1-9c03-9c409d34e94b" providerId="ADAL" clId="{D2D22D9E-AB2D-4345-9646-4080277D4512}" dt="2025-03-07T12:04:35.707" v="6315" actId="166"/>
          <ac:picMkLst>
            <pc:docMk/>
            <pc:sldMk cId="2445895467" sldId="256"/>
            <ac:picMk id="2" creationId="{FFC319A7-1BF8-22ED-15C2-A3795F551BA2}"/>
          </ac:picMkLst>
        </pc:picChg>
        <pc:picChg chg="add del mod ord">
          <ac:chgData name="Doohan, Patrick E" userId="63cc5302-4d40-40c1-9c03-9c409d34e94b" providerId="ADAL" clId="{D2D22D9E-AB2D-4345-9646-4080277D4512}" dt="2025-03-07T12:10:07.140" v="6406" actId="166"/>
          <ac:picMkLst>
            <pc:docMk/>
            <pc:sldMk cId="2445895467" sldId="256"/>
            <ac:picMk id="17" creationId="{8675D29F-9856-1B61-3A0B-0274C10E079D}"/>
          </ac:picMkLst>
        </pc:picChg>
        <pc:picChg chg="add mod">
          <ac:chgData name="Doohan, Patrick E" userId="63cc5302-4d40-40c1-9c03-9c409d34e94b" providerId="ADAL" clId="{D2D22D9E-AB2D-4345-9646-4080277D4512}" dt="2025-03-05T18:46:26.970" v="1951" actId="1038"/>
          <ac:picMkLst>
            <pc:docMk/>
            <pc:sldMk cId="2445895467" sldId="256"/>
            <ac:picMk id="181" creationId="{DFBB8F65-26BA-88FE-7B8E-9BF40C0DFD36}"/>
          </ac:picMkLst>
        </pc:picChg>
        <pc:picChg chg="add mod">
          <ac:chgData name="Doohan, Patrick E" userId="63cc5302-4d40-40c1-9c03-9c409d34e94b" providerId="ADAL" clId="{D2D22D9E-AB2D-4345-9646-4080277D4512}" dt="2025-03-05T18:47:18.403" v="1978" actId="1038"/>
          <ac:picMkLst>
            <pc:docMk/>
            <pc:sldMk cId="2445895467" sldId="256"/>
            <ac:picMk id="187" creationId="{EAA3FD9C-D4A0-06FC-8DB2-89311A4EB06F}"/>
          </ac:picMkLst>
        </pc:picChg>
        <pc:picChg chg="add mod">
          <ac:chgData name="Doohan, Patrick E" userId="63cc5302-4d40-40c1-9c03-9c409d34e94b" providerId="ADAL" clId="{D2D22D9E-AB2D-4345-9646-4080277D4512}" dt="2025-03-05T18:48:03.183" v="1992" actId="1037"/>
          <ac:picMkLst>
            <pc:docMk/>
            <pc:sldMk cId="2445895467" sldId="256"/>
            <ac:picMk id="188" creationId="{A527F145-3512-2A60-9C3D-B207FF1C1CCE}"/>
          </ac:picMkLst>
        </pc:picChg>
        <pc:picChg chg="add mod">
          <ac:chgData name="Doohan, Patrick E" userId="63cc5302-4d40-40c1-9c03-9c409d34e94b" providerId="ADAL" clId="{D2D22D9E-AB2D-4345-9646-4080277D4512}" dt="2025-03-05T18:48:28.599" v="2001" actId="1037"/>
          <ac:picMkLst>
            <pc:docMk/>
            <pc:sldMk cId="2445895467" sldId="256"/>
            <ac:picMk id="189" creationId="{36B16303-BF64-ED12-86B6-E7AD6CB2FA99}"/>
          </ac:picMkLst>
        </pc:picChg>
        <pc:picChg chg="add mod">
          <ac:chgData name="Doohan, Patrick E" userId="63cc5302-4d40-40c1-9c03-9c409d34e94b" providerId="ADAL" clId="{D2D22D9E-AB2D-4345-9646-4080277D4512}" dt="2025-03-05T18:49:55.602" v="2014" actId="1037"/>
          <ac:picMkLst>
            <pc:docMk/>
            <pc:sldMk cId="2445895467" sldId="256"/>
            <ac:picMk id="190" creationId="{59497E4E-1F4D-DC2E-F415-DF78491FF8AB}"/>
          </ac:picMkLst>
        </pc:picChg>
        <pc:picChg chg="add mod">
          <ac:chgData name="Doohan, Patrick E" userId="63cc5302-4d40-40c1-9c03-9c409d34e94b" providerId="ADAL" clId="{D2D22D9E-AB2D-4345-9646-4080277D4512}" dt="2025-03-05T18:50:36.060" v="2029" actId="1038"/>
          <ac:picMkLst>
            <pc:docMk/>
            <pc:sldMk cId="2445895467" sldId="256"/>
            <ac:picMk id="191" creationId="{20AE1670-DFE9-AE56-964B-52A5F01B5236}"/>
          </ac:picMkLst>
        </pc:picChg>
        <pc:picChg chg="add mod">
          <ac:chgData name="Doohan, Patrick E" userId="63cc5302-4d40-40c1-9c03-9c409d34e94b" providerId="ADAL" clId="{D2D22D9E-AB2D-4345-9646-4080277D4512}" dt="2025-03-06T10:31:20.164" v="2635" actId="164"/>
          <ac:picMkLst>
            <pc:docMk/>
            <pc:sldMk cId="2445895467" sldId="256"/>
            <ac:picMk id="199" creationId="{D2BEF769-2ACE-6766-BE81-093584ED3809}"/>
          </ac:picMkLst>
        </pc:picChg>
        <pc:picChg chg="mod">
          <ac:chgData name="Doohan, Patrick E" userId="63cc5302-4d40-40c1-9c03-9c409d34e94b" providerId="ADAL" clId="{D2D22D9E-AB2D-4345-9646-4080277D4512}" dt="2025-03-06T10:31:37.226" v="2638"/>
          <ac:picMkLst>
            <pc:docMk/>
            <pc:sldMk cId="2445895467" sldId="256"/>
            <ac:picMk id="204" creationId="{79C88088-9255-1EAA-0F49-DAD7FB9D9FF5}"/>
          </ac:picMkLst>
        </pc:picChg>
        <pc:picChg chg="mod">
          <ac:chgData name="Doohan, Patrick E" userId="63cc5302-4d40-40c1-9c03-9c409d34e94b" providerId="ADAL" clId="{D2D22D9E-AB2D-4345-9646-4080277D4512}" dt="2025-03-06T10:31:53.539" v="2640"/>
          <ac:picMkLst>
            <pc:docMk/>
            <pc:sldMk cId="2445895467" sldId="256"/>
            <ac:picMk id="208" creationId="{A757DE9D-0E76-B767-8A82-0CBC2CF59CE4}"/>
          </ac:picMkLst>
        </pc:picChg>
        <pc:picChg chg="mod">
          <ac:chgData name="Doohan, Patrick E" userId="63cc5302-4d40-40c1-9c03-9c409d34e94b" providerId="ADAL" clId="{D2D22D9E-AB2D-4345-9646-4080277D4512}" dt="2025-03-06T10:32:13.762" v="2642"/>
          <ac:picMkLst>
            <pc:docMk/>
            <pc:sldMk cId="2445895467" sldId="256"/>
            <ac:picMk id="212" creationId="{39E6D820-F424-5331-B7B2-FA51DABE0FC5}"/>
          </ac:picMkLst>
        </pc:picChg>
        <pc:picChg chg="mod">
          <ac:chgData name="Doohan, Patrick E" userId="63cc5302-4d40-40c1-9c03-9c409d34e94b" providerId="ADAL" clId="{D2D22D9E-AB2D-4345-9646-4080277D4512}" dt="2025-03-06T16:43:40.970" v="3073"/>
          <ac:picMkLst>
            <pc:docMk/>
            <pc:sldMk cId="2445895467" sldId="256"/>
            <ac:picMk id="237" creationId="{F922CE29-0D3F-C350-3948-F72D8C2545B4}"/>
          </ac:picMkLst>
        </pc:picChg>
        <pc:picChg chg="mod">
          <ac:chgData name="Doohan, Patrick E" userId="63cc5302-4d40-40c1-9c03-9c409d34e94b" providerId="ADAL" clId="{D2D22D9E-AB2D-4345-9646-4080277D4512}" dt="2025-03-06T16:43:40.970" v="3073"/>
          <ac:picMkLst>
            <pc:docMk/>
            <pc:sldMk cId="2445895467" sldId="256"/>
            <ac:picMk id="238" creationId="{35B8227F-6049-3FDB-C872-0B8DD185DCD4}"/>
          </ac:picMkLst>
        </pc:picChg>
        <pc:picChg chg="mod">
          <ac:chgData name="Doohan, Patrick E" userId="63cc5302-4d40-40c1-9c03-9c409d34e94b" providerId="ADAL" clId="{D2D22D9E-AB2D-4345-9646-4080277D4512}" dt="2025-03-06T16:53:17.226" v="3339"/>
          <ac:picMkLst>
            <pc:docMk/>
            <pc:sldMk cId="2445895467" sldId="256"/>
            <ac:picMk id="248" creationId="{2F7A9127-47F1-8BCF-82A7-7B6817FDB6A8}"/>
          </ac:picMkLst>
        </pc:picChg>
        <pc:picChg chg="mod">
          <ac:chgData name="Doohan, Patrick E" userId="63cc5302-4d40-40c1-9c03-9c409d34e94b" providerId="ADAL" clId="{D2D22D9E-AB2D-4345-9646-4080277D4512}" dt="2025-03-06T16:53:17.226" v="3339"/>
          <ac:picMkLst>
            <pc:docMk/>
            <pc:sldMk cId="2445895467" sldId="256"/>
            <ac:picMk id="249" creationId="{4C3201BE-D522-1315-5346-34D625E03046}"/>
          </ac:picMkLst>
        </pc:picChg>
        <pc:picChg chg="mod topLvl">
          <ac:chgData name="Doohan, Patrick E" userId="63cc5302-4d40-40c1-9c03-9c409d34e94b" providerId="ADAL" clId="{D2D22D9E-AB2D-4345-9646-4080277D4512}" dt="2025-03-06T16:55:07.433" v="3375" actId="164"/>
          <ac:picMkLst>
            <pc:docMk/>
            <pc:sldMk cId="2445895467" sldId="256"/>
            <ac:picMk id="257" creationId="{AC9C3D84-BE6D-83F4-3396-3DEE47911FC5}"/>
          </ac:picMkLst>
        </pc:picChg>
        <pc:picChg chg="mod">
          <ac:chgData name="Doohan, Patrick E" userId="63cc5302-4d40-40c1-9c03-9c409d34e94b" providerId="ADAL" clId="{D2D22D9E-AB2D-4345-9646-4080277D4512}" dt="2025-03-06T17:27:11.102" v="3984"/>
          <ac:picMkLst>
            <pc:docMk/>
            <pc:sldMk cId="2445895467" sldId="256"/>
            <ac:picMk id="287" creationId="{333A8EB6-CD4C-B26C-869C-866D4579754D}"/>
          </ac:picMkLst>
        </pc:picChg>
        <pc:picChg chg="mod">
          <ac:chgData name="Doohan, Patrick E" userId="63cc5302-4d40-40c1-9c03-9c409d34e94b" providerId="ADAL" clId="{D2D22D9E-AB2D-4345-9646-4080277D4512}" dt="2025-03-06T17:27:11.102" v="3984"/>
          <ac:picMkLst>
            <pc:docMk/>
            <pc:sldMk cId="2445895467" sldId="256"/>
            <ac:picMk id="288" creationId="{F9B8B0EA-FA75-E348-A309-1E0D2828A1FE}"/>
          </ac:picMkLst>
        </pc:picChg>
        <pc:picChg chg="mod">
          <ac:chgData name="Doohan, Patrick E" userId="63cc5302-4d40-40c1-9c03-9c409d34e94b" providerId="ADAL" clId="{D2D22D9E-AB2D-4345-9646-4080277D4512}" dt="2025-03-06T17:27:45.431" v="3992"/>
          <ac:picMkLst>
            <pc:docMk/>
            <pc:sldMk cId="2445895467" sldId="256"/>
            <ac:picMk id="291" creationId="{B3778904-C105-0E2E-AEEF-FA5261FCF3CA}"/>
          </ac:picMkLst>
        </pc:picChg>
        <pc:picChg chg="mod">
          <ac:chgData name="Doohan, Patrick E" userId="63cc5302-4d40-40c1-9c03-9c409d34e94b" providerId="ADAL" clId="{D2D22D9E-AB2D-4345-9646-4080277D4512}" dt="2025-03-06T17:27:45.431" v="3992"/>
          <ac:picMkLst>
            <pc:docMk/>
            <pc:sldMk cId="2445895467" sldId="256"/>
            <ac:picMk id="292" creationId="{7A343F38-160E-1F81-31EB-4AB553B9F8CF}"/>
          </ac:picMkLst>
        </pc:picChg>
        <pc:picChg chg="add del mod topLvl">
          <ac:chgData name="Doohan, Patrick E" userId="63cc5302-4d40-40c1-9c03-9c409d34e94b" providerId="ADAL" clId="{D2D22D9E-AB2D-4345-9646-4080277D4512}" dt="2025-03-06T17:39:04.244" v="4327" actId="478"/>
          <ac:picMkLst>
            <pc:docMk/>
            <pc:sldMk cId="2445895467" sldId="256"/>
            <ac:picMk id="294" creationId="{3C50D6D4-7035-126C-779A-25FB19957E3C}"/>
          </ac:picMkLst>
        </pc:picChg>
        <pc:picChg chg="mod">
          <ac:chgData name="Doohan, Patrick E" userId="63cc5302-4d40-40c1-9c03-9c409d34e94b" providerId="ADAL" clId="{D2D22D9E-AB2D-4345-9646-4080277D4512}" dt="2025-03-06T17:34:55.969" v="4247"/>
          <ac:picMkLst>
            <pc:docMk/>
            <pc:sldMk cId="2445895467" sldId="256"/>
            <ac:picMk id="310" creationId="{4E75F70D-4EE5-F026-A77C-A5C7E36EE1BA}"/>
          </ac:picMkLst>
        </pc:picChg>
        <pc:picChg chg="mod">
          <ac:chgData name="Doohan, Patrick E" userId="63cc5302-4d40-40c1-9c03-9c409d34e94b" providerId="ADAL" clId="{D2D22D9E-AB2D-4345-9646-4080277D4512}" dt="2025-03-06T17:34:55.969" v="4247"/>
          <ac:picMkLst>
            <pc:docMk/>
            <pc:sldMk cId="2445895467" sldId="256"/>
            <ac:picMk id="311" creationId="{63400B17-7A77-1B9B-8837-7A1ABADF1CFA}"/>
          </ac:picMkLst>
        </pc:picChg>
        <pc:picChg chg="add mod ord">
          <ac:chgData name="Doohan, Patrick E" userId="63cc5302-4d40-40c1-9c03-9c409d34e94b" providerId="ADAL" clId="{D2D22D9E-AB2D-4345-9646-4080277D4512}" dt="2025-03-06T17:47:11.185" v="4998" actId="1038"/>
          <ac:picMkLst>
            <pc:docMk/>
            <pc:sldMk cId="2445895467" sldId="256"/>
            <ac:picMk id="333" creationId="{CF4DD29A-0B4D-6860-9B7E-9A27351616DF}"/>
          </ac:picMkLst>
        </pc:picChg>
        <pc:picChg chg="mod">
          <ac:chgData name="Doohan, Patrick E" userId="63cc5302-4d40-40c1-9c03-9c409d34e94b" providerId="ADAL" clId="{D2D22D9E-AB2D-4345-9646-4080277D4512}" dt="2025-03-06T17:49:24.515" v="5000"/>
          <ac:picMkLst>
            <pc:docMk/>
            <pc:sldMk cId="2445895467" sldId="256"/>
            <ac:picMk id="352" creationId="{DAC6D407-8B50-ED88-CC10-169992D9E42E}"/>
          </ac:picMkLst>
        </pc:picChg>
        <pc:picChg chg="mod">
          <ac:chgData name="Doohan, Patrick E" userId="63cc5302-4d40-40c1-9c03-9c409d34e94b" providerId="ADAL" clId="{D2D22D9E-AB2D-4345-9646-4080277D4512}" dt="2025-03-06T17:49:24.515" v="5000"/>
          <ac:picMkLst>
            <pc:docMk/>
            <pc:sldMk cId="2445895467" sldId="256"/>
            <ac:picMk id="353" creationId="{7B93F17D-2686-0805-5D53-A3F93CBCFEC1}"/>
          </ac:picMkLst>
        </pc:picChg>
        <pc:picChg chg="mod ord topLvl">
          <ac:chgData name="Doohan, Patrick E" userId="63cc5302-4d40-40c1-9c03-9c409d34e94b" providerId="ADAL" clId="{D2D22D9E-AB2D-4345-9646-4080277D4512}" dt="2025-03-06T17:50:52.755" v="5183" actId="166"/>
          <ac:picMkLst>
            <pc:docMk/>
            <pc:sldMk cId="2445895467" sldId="256"/>
            <ac:picMk id="355" creationId="{1D73C2CF-321C-E191-4BFD-64609BA9363E}"/>
          </ac:picMkLst>
        </pc:picChg>
        <pc:picChg chg="mod topLvl">
          <ac:chgData name="Doohan, Patrick E" userId="63cc5302-4d40-40c1-9c03-9c409d34e94b" providerId="ADAL" clId="{D2D22D9E-AB2D-4345-9646-4080277D4512}" dt="2025-03-06T17:50:42.271" v="5182" actId="165"/>
          <ac:picMkLst>
            <pc:docMk/>
            <pc:sldMk cId="2445895467" sldId="256"/>
            <ac:picMk id="356" creationId="{C0C86254-7C0F-DFCA-BA0F-40A3CB1902EF}"/>
          </ac:picMkLst>
        </pc:picChg>
        <pc:picChg chg="mod">
          <ac:chgData name="Doohan, Patrick E" userId="63cc5302-4d40-40c1-9c03-9c409d34e94b" providerId="ADAL" clId="{D2D22D9E-AB2D-4345-9646-4080277D4512}" dt="2025-03-06T17:49:24.515" v="5000"/>
          <ac:picMkLst>
            <pc:docMk/>
            <pc:sldMk cId="2445895467" sldId="256"/>
            <ac:picMk id="359" creationId="{8B66C84A-8BB4-DC91-415B-B8B3D42A0FEB}"/>
          </ac:picMkLst>
        </pc:picChg>
        <pc:picChg chg="mod">
          <ac:chgData name="Doohan, Patrick E" userId="63cc5302-4d40-40c1-9c03-9c409d34e94b" providerId="ADAL" clId="{D2D22D9E-AB2D-4345-9646-4080277D4512}" dt="2025-03-06T17:49:24.515" v="5000"/>
          <ac:picMkLst>
            <pc:docMk/>
            <pc:sldMk cId="2445895467" sldId="256"/>
            <ac:picMk id="360" creationId="{1567B87C-6773-487F-8372-1A2AF4F2BEFE}"/>
          </ac:picMkLst>
        </pc:picChg>
        <pc:picChg chg="mod">
          <ac:chgData name="Doohan, Patrick E" userId="63cc5302-4d40-40c1-9c03-9c409d34e94b" providerId="ADAL" clId="{D2D22D9E-AB2D-4345-9646-4080277D4512}" dt="2025-03-06T17:58:55.927" v="5252"/>
          <ac:picMkLst>
            <pc:docMk/>
            <pc:sldMk cId="2445895467" sldId="256"/>
            <ac:picMk id="372" creationId="{06FD4065-878E-387C-5D2F-A62F752FA3AE}"/>
          </ac:picMkLst>
        </pc:picChg>
        <pc:picChg chg="mod">
          <ac:chgData name="Doohan, Patrick E" userId="63cc5302-4d40-40c1-9c03-9c409d34e94b" providerId="ADAL" clId="{D2D22D9E-AB2D-4345-9646-4080277D4512}" dt="2025-03-06T17:58:55.927" v="5252"/>
          <ac:picMkLst>
            <pc:docMk/>
            <pc:sldMk cId="2445895467" sldId="256"/>
            <ac:picMk id="373" creationId="{823CA1A1-0D2C-6E0F-0C0D-999C62BD3188}"/>
          </ac:picMkLst>
        </pc:picChg>
        <pc:picChg chg="mod">
          <ac:chgData name="Doohan, Patrick E" userId="63cc5302-4d40-40c1-9c03-9c409d34e94b" providerId="ADAL" clId="{D2D22D9E-AB2D-4345-9646-4080277D4512}" dt="2025-03-06T18:23:24.519" v="5593"/>
          <ac:picMkLst>
            <pc:docMk/>
            <pc:sldMk cId="2445895467" sldId="256"/>
            <ac:picMk id="392" creationId="{D2689BF5-FC83-79EE-B585-3147B44277E7}"/>
          </ac:picMkLst>
        </pc:picChg>
        <pc:picChg chg="mod">
          <ac:chgData name="Doohan, Patrick E" userId="63cc5302-4d40-40c1-9c03-9c409d34e94b" providerId="ADAL" clId="{D2D22D9E-AB2D-4345-9646-4080277D4512}" dt="2025-03-06T18:23:24.519" v="5593"/>
          <ac:picMkLst>
            <pc:docMk/>
            <pc:sldMk cId="2445895467" sldId="256"/>
            <ac:picMk id="393" creationId="{A591CD33-9A78-D729-C142-9A421096DA0A}"/>
          </ac:picMkLst>
        </pc:picChg>
        <pc:picChg chg="mod">
          <ac:chgData name="Doohan, Patrick E" userId="63cc5302-4d40-40c1-9c03-9c409d34e94b" providerId="ADAL" clId="{D2D22D9E-AB2D-4345-9646-4080277D4512}" dt="2025-03-06T18:42:04.457" v="6054"/>
          <ac:picMkLst>
            <pc:docMk/>
            <pc:sldMk cId="2445895467" sldId="256"/>
            <ac:picMk id="435" creationId="{C99078E9-FDB9-060D-6122-DBC8E2AE22A4}"/>
          </ac:picMkLst>
        </pc:picChg>
        <pc:picChg chg="mod">
          <ac:chgData name="Doohan, Patrick E" userId="63cc5302-4d40-40c1-9c03-9c409d34e94b" providerId="ADAL" clId="{D2D22D9E-AB2D-4345-9646-4080277D4512}" dt="2025-03-06T18:42:04.457" v="6054"/>
          <ac:picMkLst>
            <pc:docMk/>
            <pc:sldMk cId="2445895467" sldId="256"/>
            <ac:picMk id="436" creationId="{CBA43AC7-AF8D-C2B5-6DB4-622FCF80C051}"/>
          </ac:picMkLst>
        </pc:picChg>
        <pc:picChg chg="mod">
          <ac:chgData name="Doohan, Patrick E" userId="63cc5302-4d40-40c1-9c03-9c409d34e94b" providerId="ADAL" clId="{D2D22D9E-AB2D-4345-9646-4080277D4512}" dt="2025-03-06T18:42:04.457" v="6054"/>
          <ac:picMkLst>
            <pc:docMk/>
            <pc:sldMk cId="2445895467" sldId="256"/>
            <ac:picMk id="438" creationId="{3E160E4F-79F8-5845-20F4-187BA5509599}"/>
          </ac:picMkLst>
        </pc:picChg>
        <pc:picChg chg="mod">
          <ac:chgData name="Doohan, Patrick E" userId="63cc5302-4d40-40c1-9c03-9c409d34e94b" providerId="ADAL" clId="{D2D22D9E-AB2D-4345-9646-4080277D4512}" dt="2025-03-06T18:42:04.457" v="6054"/>
          <ac:picMkLst>
            <pc:docMk/>
            <pc:sldMk cId="2445895467" sldId="256"/>
            <ac:picMk id="445" creationId="{4FD8DC27-A330-4A1B-F722-A9662759D278}"/>
          </ac:picMkLst>
        </pc:picChg>
        <pc:picChg chg="mod">
          <ac:chgData name="Doohan, Patrick E" userId="63cc5302-4d40-40c1-9c03-9c409d34e94b" providerId="ADAL" clId="{D2D22D9E-AB2D-4345-9646-4080277D4512}" dt="2025-03-06T18:42:04.457" v="6054"/>
          <ac:picMkLst>
            <pc:docMk/>
            <pc:sldMk cId="2445895467" sldId="256"/>
            <ac:picMk id="446" creationId="{BABD1244-7827-9A71-7319-6991090C6715}"/>
          </ac:picMkLst>
        </pc:picChg>
        <pc:picChg chg="mod topLvl">
          <ac:chgData name="Doohan, Patrick E" userId="63cc5302-4d40-40c1-9c03-9c409d34e94b" providerId="ADAL" clId="{D2D22D9E-AB2D-4345-9646-4080277D4512}" dt="2025-03-06T18:47:12.411" v="6145" actId="1038"/>
          <ac:picMkLst>
            <pc:docMk/>
            <pc:sldMk cId="2445895467" sldId="256"/>
            <ac:picMk id="452" creationId="{6D07DE2A-E9F1-B208-10A1-F50163BE6B7C}"/>
          </ac:picMkLst>
        </pc:picChg>
        <pc:cxnChg chg="add mod">
          <ac:chgData name="Doohan, Patrick E" userId="63cc5302-4d40-40c1-9c03-9c409d34e94b" providerId="ADAL" clId="{D2D22D9E-AB2D-4345-9646-4080277D4512}" dt="2025-03-05T15:35:09.522" v="332" actId="14100"/>
          <ac:cxnSpMkLst>
            <pc:docMk/>
            <pc:sldMk cId="2445895467" sldId="256"/>
            <ac:cxnSpMk id="22" creationId="{C67638CC-05B5-3210-A0E1-B29D05543C97}"/>
          </ac:cxnSpMkLst>
        </pc:cxnChg>
        <pc:cxnChg chg="add mod">
          <ac:chgData name="Doohan, Patrick E" userId="63cc5302-4d40-40c1-9c03-9c409d34e94b" providerId="ADAL" clId="{D2D22D9E-AB2D-4345-9646-4080277D4512}" dt="2025-03-05T15:35:26.179" v="336" actId="14100"/>
          <ac:cxnSpMkLst>
            <pc:docMk/>
            <pc:sldMk cId="2445895467" sldId="256"/>
            <ac:cxnSpMk id="25" creationId="{D7EF8118-6A85-0F28-8D08-FE01BC7FB904}"/>
          </ac:cxnSpMkLst>
        </pc:cxnChg>
        <pc:cxnChg chg="add mod">
          <ac:chgData name="Doohan, Patrick E" userId="63cc5302-4d40-40c1-9c03-9c409d34e94b" providerId="ADAL" clId="{D2D22D9E-AB2D-4345-9646-4080277D4512}" dt="2025-03-07T15:35:53.090" v="7857" actId="1036"/>
          <ac:cxnSpMkLst>
            <pc:docMk/>
            <pc:sldMk cId="2445895467" sldId="256"/>
            <ac:cxnSpMk id="67" creationId="{ED1818B3-D04E-A6E4-F16A-DA0AE6E8FEBF}"/>
          </ac:cxnSpMkLst>
        </pc:cxnChg>
        <pc:cxnChg chg="add mod">
          <ac:chgData name="Doohan, Patrick E" userId="63cc5302-4d40-40c1-9c03-9c409d34e94b" providerId="ADAL" clId="{D2D22D9E-AB2D-4345-9646-4080277D4512}" dt="2025-03-07T15:35:53.090" v="7857" actId="1036"/>
          <ac:cxnSpMkLst>
            <pc:docMk/>
            <pc:sldMk cId="2445895467" sldId="256"/>
            <ac:cxnSpMk id="71" creationId="{486175B8-D09D-ED20-BB68-6BB0C4647192}"/>
          </ac:cxnSpMkLst>
        </pc:cxnChg>
        <pc:cxnChg chg="add mod">
          <ac:chgData name="Doohan, Patrick E" userId="63cc5302-4d40-40c1-9c03-9c409d34e94b" providerId="ADAL" clId="{D2D22D9E-AB2D-4345-9646-4080277D4512}" dt="2025-03-07T15:35:53.090" v="7857" actId="1036"/>
          <ac:cxnSpMkLst>
            <pc:docMk/>
            <pc:sldMk cId="2445895467" sldId="256"/>
            <ac:cxnSpMk id="86" creationId="{29B6C38C-3FEC-3D3B-CE5B-3BF0BE6AA616}"/>
          </ac:cxnSpMkLst>
        </pc:cxnChg>
        <pc:cxnChg chg="add mod">
          <ac:chgData name="Doohan, Patrick E" userId="63cc5302-4d40-40c1-9c03-9c409d34e94b" providerId="ADAL" clId="{D2D22D9E-AB2D-4345-9646-4080277D4512}" dt="2025-03-07T15:36:18.980" v="7867" actId="1036"/>
          <ac:cxnSpMkLst>
            <pc:docMk/>
            <pc:sldMk cId="2445895467" sldId="256"/>
            <ac:cxnSpMk id="89" creationId="{0D0FFF84-D2D2-C3FD-3B5E-3F4D4B0AFAEE}"/>
          </ac:cxnSpMkLst>
        </pc:cxnChg>
        <pc:cxnChg chg="add mod">
          <ac:chgData name="Doohan, Patrick E" userId="63cc5302-4d40-40c1-9c03-9c409d34e94b" providerId="ADAL" clId="{D2D22D9E-AB2D-4345-9646-4080277D4512}" dt="2025-03-07T15:36:18.980" v="7867" actId="1036"/>
          <ac:cxnSpMkLst>
            <pc:docMk/>
            <pc:sldMk cId="2445895467" sldId="256"/>
            <ac:cxnSpMk id="95" creationId="{C23E555D-0A66-5AFF-029C-A2E6D455A2D1}"/>
          </ac:cxnSpMkLst>
        </pc:cxnChg>
        <pc:cxnChg chg="add mod">
          <ac:chgData name="Doohan, Patrick E" userId="63cc5302-4d40-40c1-9c03-9c409d34e94b" providerId="ADAL" clId="{D2D22D9E-AB2D-4345-9646-4080277D4512}" dt="2025-03-05T16:27:25.265" v="802" actId="1035"/>
          <ac:cxnSpMkLst>
            <pc:docMk/>
            <pc:sldMk cId="2445895467" sldId="256"/>
            <ac:cxnSpMk id="98" creationId="{59859431-42F0-AB19-A58F-E194591B9C11}"/>
          </ac:cxnSpMkLst>
        </pc:cxnChg>
        <pc:cxnChg chg="add mod">
          <ac:chgData name="Doohan, Patrick E" userId="63cc5302-4d40-40c1-9c03-9c409d34e94b" providerId="ADAL" clId="{D2D22D9E-AB2D-4345-9646-4080277D4512}" dt="2025-03-05T16:24:55.112" v="767" actId="1038"/>
          <ac:cxnSpMkLst>
            <pc:docMk/>
            <pc:sldMk cId="2445895467" sldId="256"/>
            <ac:cxnSpMk id="99" creationId="{3DA8331F-7740-BCDC-E177-641007A5ECEC}"/>
          </ac:cxnSpMkLst>
        </pc:cxnChg>
        <pc:cxnChg chg="add mod">
          <ac:chgData name="Doohan, Patrick E" userId="63cc5302-4d40-40c1-9c03-9c409d34e94b" providerId="ADAL" clId="{D2D22D9E-AB2D-4345-9646-4080277D4512}" dt="2025-03-07T15:36:18.980" v="7867" actId="1036"/>
          <ac:cxnSpMkLst>
            <pc:docMk/>
            <pc:sldMk cId="2445895467" sldId="256"/>
            <ac:cxnSpMk id="121" creationId="{39826CD0-D32D-3473-60F4-E6EF4402B0A8}"/>
          </ac:cxnSpMkLst>
        </pc:cxnChg>
        <pc:cxnChg chg="add mod">
          <ac:chgData name="Doohan, Patrick E" userId="63cc5302-4d40-40c1-9c03-9c409d34e94b" providerId="ADAL" clId="{D2D22D9E-AB2D-4345-9646-4080277D4512}" dt="2025-03-07T15:36:18.980" v="7867" actId="1036"/>
          <ac:cxnSpMkLst>
            <pc:docMk/>
            <pc:sldMk cId="2445895467" sldId="256"/>
            <ac:cxnSpMk id="122" creationId="{29F3A363-A151-C272-BA12-5CE398349C20}"/>
          </ac:cxnSpMkLst>
        </pc:cxnChg>
        <pc:cxnChg chg="add mod">
          <ac:chgData name="Doohan, Patrick E" userId="63cc5302-4d40-40c1-9c03-9c409d34e94b" providerId="ADAL" clId="{D2D22D9E-AB2D-4345-9646-4080277D4512}" dt="2025-03-07T15:36:52.700" v="7873" actId="1035"/>
          <ac:cxnSpMkLst>
            <pc:docMk/>
            <pc:sldMk cId="2445895467" sldId="256"/>
            <ac:cxnSpMk id="135" creationId="{5ED9A424-2D94-1D90-FD59-F78F44D1EB86}"/>
          </ac:cxnSpMkLst>
        </pc:cxnChg>
        <pc:cxnChg chg="add mod">
          <ac:chgData name="Doohan, Patrick E" userId="63cc5302-4d40-40c1-9c03-9c409d34e94b" providerId="ADAL" clId="{D2D22D9E-AB2D-4345-9646-4080277D4512}" dt="2025-03-07T15:36:52.700" v="7873" actId="1035"/>
          <ac:cxnSpMkLst>
            <pc:docMk/>
            <pc:sldMk cId="2445895467" sldId="256"/>
            <ac:cxnSpMk id="139" creationId="{D327C18C-DC30-322E-2527-FE2EFC65C48B}"/>
          </ac:cxnSpMkLst>
        </pc:cxnChg>
        <pc:cxnChg chg="add mod">
          <ac:chgData name="Doohan, Patrick E" userId="63cc5302-4d40-40c1-9c03-9c409d34e94b" providerId="ADAL" clId="{D2D22D9E-AB2D-4345-9646-4080277D4512}" dt="2025-03-07T15:36:52.700" v="7873" actId="1035"/>
          <ac:cxnSpMkLst>
            <pc:docMk/>
            <pc:sldMk cId="2445895467" sldId="256"/>
            <ac:cxnSpMk id="164" creationId="{33B87D68-CA71-BE7C-E648-2463818C6133}"/>
          </ac:cxnSpMkLst>
        </pc:cxnChg>
        <pc:cxnChg chg="add mod">
          <ac:chgData name="Doohan, Patrick E" userId="63cc5302-4d40-40c1-9c03-9c409d34e94b" providerId="ADAL" clId="{D2D22D9E-AB2D-4345-9646-4080277D4512}" dt="2025-03-07T15:36:52.700" v="7873" actId="1035"/>
          <ac:cxnSpMkLst>
            <pc:docMk/>
            <pc:sldMk cId="2445895467" sldId="256"/>
            <ac:cxnSpMk id="168" creationId="{9AC8450B-C80E-8E26-B50E-C694E6DB120D}"/>
          </ac:cxnSpMkLst>
        </pc:cxnChg>
        <pc:cxnChg chg="add mod">
          <ac:chgData name="Doohan, Patrick E" userId="63cc5302-4d40-40c1-9c03-9c409d34e94b" providerId="ADAL" clId="{D2D22D9E-AB2D-4345-9646-4080277D4512}" dt="2025-03-07T13:57:31.996" v="6872" actId="692"/>
          <ac:cxnSpMkLst>
            <pc:docMk/>
            <pc:sldMk cId="2445895467" sldId="256"/>
            <ac:cxnSpMk id="260" creationId="{64E47C63-3C4A-346E-77F4-C83AFC251601}"/>
          </ac:cxnSpMkLst>
        </pc:cxnChg>
        <pc:cxnChg chg="add mod">
          <ac:chgData name="Doohan, Patrick E" userId="63cc5302-4d40-40c1-9c03-9c409d34e94b" providerId="ADAL" clId="{D2D22D9E-AB2D-4345-9646-4080277D4512}" dt="2025-03-06T16:58:36.167" v="3508" actId="1035"/>
          <ac:cxnSpMkLst>
            <pc:docMk/>
            <pc:sldMk cId="2445895467" sldId="256"/>
            <ac:cxnSpMk id="265" creationId="{9CAF103E-DFB3-A436-5E9C-6F3A916BFDCE}"/>
          </ac:cxnSpMkLst>
        </pc:cxnChg>
        <pc:cxnChg chg="add mod">
          <ac:chgData name="Doohan, Patrick E" userId="63cc5302-4d40-40c1-9c03-9c409d34e94b" providerId="ADAL" clId="{D2D22D9E-AB2D-4345-9646-4080277D4512}" dt="2025-03-06T17:19:03.942" v="3955" actId="14100"/>
          <ac:cxnSpMkLst>
            <pc:docMk/>
            <pc:sldMk cId="2445895467" sldId="256"/>
            <ac:cxnSpMk id="271" creationId="{EB1F996C-FEEF-34F6-DD22-A3C8AB41E7A4}"/>
          </ac:cxnSpMkLst>
        </pc:cxnChg>
        <pc:cxnChg chg="add mod">
          <ac:chgData name="Doohan, Patrick E" userId="63cc5302-4d40-40c1-9c03-9c409d34e94b" providerId="ADAL" clId="{D2D22D9E-AB2D-4345-9646-4080277D4512}" dt="2025-03-06T17:42:39.635" v="4904" actId="14100"/>
          <ac:cxnSpMkLst>
            <pc:docMk/>
            <pc:sldMk cId="2445895467" sldId="256"/>
            <ac:cxnSpMk id="323" creationId="{996F8F0F-9D41-0875-3B78-7AECAD7031E9}"/>
          </ac:cxnSpMkLst>
        </pc:cxnChg>
        <pc:cxnChg chg="add mod ord">
          <ac:chgData name="Doohan, Patrick E" userId="63cc5302-4d40-40c1-9c03-9c409d34e94b" providerId="ADAL" clId="{D2D22D9E-AB2D-4345-9646-4080277D4512}" dt="2025-03-06T17:41:41.553" v="4718" actId="1036"/>
          <ac:cxnSpMkLst>
            <pc:docMk/>
            <pc:sldMk cId="2445895467" sldId="256"/>
            <ac:cxnSpMk id="326" creationId="{6D9C32B6-7020-641A-ED74-ADB3B00ACB5B}"/>
          </ac:cxnSpMkLst>
        </pc:cxnChg>
        <pc:cxnChg chg="add mod">
          <ac:chgData name="Doohan, Patrick E" userId="63cc5302-4d40-40c1-9c03-9c409d34e94b" providerId="ADAL" clId="{D2D22D9E-AB2D-4345-9646-4080277D4512}" dt="2025-03-06T17:42:03.867" v="4779" actId="1037"/>
          <ac:cxnSpMkLst>
            <pc:docMk/>
            <pc:sldMk cId="2445895467" sldId="256"/>
            <ac:cxnSpMk id="328" creationId="{941CF1E6-120C-7968-552E-930D549288FE}"/>
          </ac:cxnSpMkLst>
        </pc:cxnChg>
        <pc:cxnChg chg="add mod">
          <ac:chgData name="Doohan, Patrick E" userId="63cc5302-4d40-40c1-9c03-9c409d34e94b" providerId="ADAL" clId="{D2D22D9E-AB2D-4345-9646-4080277D4512}" dt="2025-03-06T17:42:14.259" v="4832" actId="1036"/>
          <ac:cxnSpMkLst>
            <pc:docMk/>
            <pc:sldMk cId="2445895467" sldId="256"/>
            <ac:cxnSpMk id="329" creationId="{E9EB6C17-1AD4-9953-0237-9229AEE03AE6}"/>
          </ac:cxnSpMkLst>
        </pc:cxnChg>
        <pc:cxnChg chg="add mod">
          <ac:chgData name="Doohan, Patrick E" userId="63cc5302-4d40-40c1-9c03-9c409d34e94b" providerId="ADAL" clId="{D2D22D9E-AB2D-4345-9646-4080277D4512}" dt="2025-03-06T17:42:33.994" v="4903" actId="1038"/>
          <ac:cxnSpMkLst>
            <pc:docMk/>
            <pc:sldMk cId="2445895467" sldId="256"/>
            <ac:cxnSpMk id="330" creationId="{644BB4FB-050C-8FDD-78D3-7E66D64A8674}"/>
          </ac:cxnSpMkLst>
        </pc:cxnChg>
        <pc:cxnChg chg="mod">
          <ac:chgData name="Doohan, Patrick E" userId="63cc5302-4d40-40c1-9c03-9c409d34e94b" providerId="ADAL" clId="{D2D22D9E-AB2D-4345-9646-4080277D4512}" dt="2025-03-06T17:51:37.446" v="5251" actId="14100"/>
          <ac:cxnSpMkLst>
            <pc:docMk/>
            <pc:sldMk cId="2445895467" sldId="256"/>
            <ac:cxnSpMk id="363" creationId="{0CD21CFA-D6FC-F1A7-50AF-50CE3DDCA03F}"/>
          </ac:cxnSpMkLst>
        </pc:cxnChg>
        <pc:cxnChg chg="mod">
          <ac:chgData name="Doohan, Patrick E" userId="63cc5302-4d40-40c1-9c03-9c409d34e94b" providerId="ADAL" clId="{D2D22D9E-AB2D-4345-9646-4080277D4512}" dt="2025-03-06T17:49:48.954" v="5122" actId="1035"/>
          <ac:cxnSpMkLst>
            <pc:docMk/>
            <pc:sldMk cId="2445895467" sldId="256"/>
            <ac:cxnSpMk id="364" creationId="{D19B1496-9BF9-13C5-B02F-7D9B836EAD18}"/>
          </ac:cxnSpMkLst>
        </pc:cxnChg>
        <pc:cxnChg chg="mod">
          <ac:chgData name="Doohan, Patrick E" userId="63cc5302-4d40-40c1-9c03-9c409d34e94b" providerId="ADAL" clId="{D2D22D9E-AB2D-4345-9646-4080277D4512}" dt="2025-03-06T17:51:31.789" v="5250" actId="1038"/>
          <ac:cxnSpMkLst>
            <pc:docMk/>
            <pc:sldMk cId="2445895467" sldId="256"/>
            <ac:cxnSpMk id="365" creationId="{052BBE92-B6DC-0600-B46A-2A0C5C3F5602}"/>
          </ac:cxnSpMkLst>
        </pc:cxnChg>
        <pc:cxnChg chg="add mod">
          <ac:chgData name="Doohan, Patrick E" userId="63cc5302-4d40-40c1-9c03-9c409d34e94b" providerId="ADAL" clId="{D2D22D9E-AB2D-4345-9646-4080277D4512}" dt="2025-03-06T17:50:09.425" v="5178" actId="1038"/>
          <ac:cxnSpMkLst>
            <pc:docMk/>
            <pc:sldMk cId="2445895467" sldId="256"/>
            <ac:cxnSpMk id="367" creationId="{9D89FAEE-D8DE-9DC7-9A6A-A11DA6D4A588}"/>
          </ac:cxnSpMkLst>
        </pc:cxnChg>
        <pc:cxnChg chg="mod">
          <ac:chgData name="Doohan, Patrick E" userId="63cc5302-4d40-40c1-9c03-9c409d34e94b" providerId="ADAL" clId="{D2D22D9E-AB2D-4345-9646-4080277D4512}" dt="2025-03-06T18:43:14.055" v="6084" actId="692"/>
          <ac:cxnSpMkLst>
            <pc:docMk/>
            <pc:sldMk cId="2445895467" sldId="256"/>
            <ac:cxnSpMk id="442" creationId="{D10FC90E-AE49-F227-6F05-E29973A7B0B3}"/>
          </ac:cxnSpMkLst>
        </pc:cxnChg>
        <pc:cxnChg chg="mod">
          <ac:chgData name="Doohan, Patrick E" userId="63cc5302-4d40-40c1-9c03-9c409d34e94b" providerId="ADAL" clId="{D2D22D9E-AB2D-4345-9646-4080277D4512}" dt="2025-03-06T18:43:40.197" v="6087" actId="692"/>
          <ac:cxnSpMkLst>
            <pc:docMk/>
            <pc:sldMk cId="2445895467" sldId="256"/>
            <ac:cxnSpMk id="443" creationId="{F5A77BED-CC9E-1880-F69B-1489FF1CFEC8}"/>
          </ac:cxnSpMkLst>
        </pc:cxnChg>
        <pc:cxnChg chg="add mod">
          <ac:chgData name="Doohan, Patrick E" userId="63cc5302-4d40-40c1-9c03-9c409d34e94b" providerId="ADAL" clId="{D2D22D9E-AB2D-4345-9646-4080277D4512}" dt="2025-03-07T15:34:39.978" v="7848" actId="1035"/>
          <ac:cxnSpMkLst>
            <pc:docMk/>
            <pc:sldMk cId="2445895467" sldId="256"/>
            <ac:cxnSpMk id="505" creationId="{E50172E8-0781-EA1B-DD4D-526AC02D434E}"/>
          </ac:cxnSpMkLst>
        </pc:cxnChg>
        <pc:cxnChg chg="add mod">
          <ac:chgData name="Doohan, Patrick E" userId="63cc5302-4d40-40c1-9c03-9c409d34e94b" providerId="ADAL" clId="{D2D22D9E-AB2D-4345-9646-4080277D4512}" dt="2025-03-07T15:35:53.090" v="7857" actId="1036"/>
          <ac:cxnSpMkLst>
            <pc:docMk/>
            <pc:sldMk cId="2445895467" sldId="256"/>
            <ac:cxnSpMk id="510" creationId="{16867A68-F890-96AB-DA24-AEB0D4AC0DF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824885"/>
            <a:ext cx="3060383" cy="1754776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2647331"/>
            <a:ext cx="2700338" cy="1216909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3707-5733-4B01-BC83-BABD02B2F3C7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48B48-73BF-493E-8F10-20DADD9F4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234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3707-5733-4B01-BC83-BABD02B2F3C7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48B48-73BF-493E-8F10-20DADD9F4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76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268350"/>
            <a:ext cx="776347" cy="42714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268350"/>
            <a:ext cx="2284035" cy="42714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3707-5733-4B01-BC83-BABD02B2F3C7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48B48-73BF-493E-8F10-20DADD9F4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3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3707-5733-4B01-BC83-BABD02B2F3C7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48B48-73BF-493E-8F10-20DADD9F4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852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1256579"/>
            <a:ext cx="3105388" cy="2096630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3373044"/>
            <a:ext cx="3105388" cy="110256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82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82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3707-5733-4B01-BC83-BABD02B2F3C7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48B48-73BF-493E-8F10-20DADD9F4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441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1341750"/>
            <a:ext cx="1530191" cy="31980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1341750"/>
            <a:ext cx="1530191" cy="31980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3707-5733-4B01-BC83-BABD02B2F3C7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48B48-73BF-493E-8F10-20DADD9F4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654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68351"/>
            <a:ext cx="3105388" cy="9742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1235577"/>
            <a:ext cx="1523159" cy="605537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841114"/>
            <a:ext cx="1523159" cy="27080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1235577"/>
            <a:ext cx="1530660" cy="605537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841114"/>
            <a:ext cx="1530660" cy="27080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3707-5733-4B01-BC83-BABD02B2F3C7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48B48-73BF-493E-8F10-20DADD9F4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319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3707-5733-4B01-BC83-BABD02B2F3C7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48B48-73BF-493E-8F10-20DADD9F4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98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3707-5733-4B01-BC83-BABD02B2F3C7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48B48-73BF-493E-8F10-20DADD9F4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26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336021"/>
            <a:ext cx="1161239" cy="1176073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725713"/>
            <a:ext cx="1822728" cy="3581889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512094"/>
            <a:ext cx="1161239" cy="2801341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3707-5733-4B01-BC83-BABD02B2F3C7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48B48-73BF-493E-8F10-20DADD9F4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636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336021"/>
            <a:ext cx="1161239" cy="1176073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725713"/>
            <a:ext cx="1822728" cy="3581889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512094"/>
            <a:ext cx="1161239" cy="2801341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3707-5733-4B01-BC83-BABD02B2F3C7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48B48-73BF-493E-8F10-20DADD9F4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905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268351"/>
            <a:ext cx="3105388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1341750"/>
            <a:ext cx="3105388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4671625"/>
            <a:ext cx="810101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8D3707-5733-4B01-BC83-BABD02B2F3C7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4671625"/>
            <a:ext cx="1215152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4671625"/>
            <a:ext cx="810101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A48B48-73BF-493E-8F10-20DADD9F4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353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svg"/><Relationship Id="rId42" Type="http://schemas.openxmlformats.org/officeDocument/2006/relationships/image" Target="../media/image41.svg"/><Relationship Id="rId47" Type="http://schemas.openxmlformats.org/officeDocument/2006/relationships/image" Target="../media/image46.png"/><Relationship Id="rId50" Type="http://schemas.openxmlformats.org/officeDocument/2006/relationships/image" Target="../media/image49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9" Type="http://schemas.openxmlformats.org/officeDocument/2006/relationships/image" Target="../media/image28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32" Type="http://schemas.openxmlformats.org/officeDocument/2006/relationships/image" Target="../media/image31.svg"/><Relationship Id="rId37" Type="http://schemas.openxmlformats.org/officeDocument/2006/relationships/image" Target="../media/image36.png"/><Relationship Id="rId40" Type="http://schemas.openxmlformats.org/officeDocument/2006/relationships/image" Target="../media/image39.sv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svg"/><Relationship Id="rId52" Type="http://schemas.openxmlformats.org/officeDocument/2006/relationships/image" Target="../media/image51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sv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sv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svg"/><Relationship Id="rId46" Type="http://schemas.openxmlformats.org/officeDocument/2006/relationships/image" Target="../media/image45.svg"/><Relationship Id="rId20" Type="http://schemas.openxmlformats.org/officeDocument/2006/relationships/image" Target="../media/image19.svg"/><Relationship Id="rId41" Type="http://schemas.openxmlformats.org/officeDocument/2006/relationships/image" Target="../media/image40.png"/><Relationship Id="rId54" Type="http://schemas.openxmlformats.org/officeDocument/2006/relationships/image" Target="../media/image5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36" Type="http://schemas.openxmlformats.org/officeDocument/2006/relationships/image" Target="../media/image35.svg"/><Relationship Id="rId49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EEBB7AD-A660-EC1A-87F0-D664DBBC792A}"/>
              </a:ext>
            </a:extLst>
          </p:cNvPr>
          <p:cNvSpPr/>
          <p:nvPr/>
        </p:nvSpPr>
        <p:spPr>
          <a:xfrm>
            <a:off x="0" y="0"/>
            <a:ext cx="3600450" cy="5040313"/>
          </a:xfrm>
          <a:prstGeom prst="rect">
            <a:avLst/>
          </a:prstGeom>
          <a:solidFill>
            <a:srgbClr val="CB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D8E27E-0EFC-B8C6-A7CE-ECE2567D44AD}"/>
              </a:ext>
            </a:extLst>
          </p:cNvPr>
          <p:cNvSpPr/>
          <p:nvPr/>
        </p:nvSpPr>
        <p:spPr>
          <a:xfrm>
            <a:off x="22210" y="815811"/>
            <a:ext cx="3556800" cy="4204800"/>
          </a:xfrm>
          <a:prstGeom prst="rect">
            <a:avLst/>
          </a:prstGeom>
          <a:solidFill>
            <a:srgbClr val="E8FFD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528D42-C68A-E957-1696-83319F6AF038}"/>
              </a:ext>
            </a:extLst>
          </p:cNvPr>
          <p:cNvSpPr/>
          <p:nvPr/>
        </p:nvSpPr>
        <p:spPr>
          <a:xfrm>
            <a:off x="39376" y="1642997"/>
            <a:ext cx="3520800" cy="3358800"/>
          </a:xfrm>
          <a:prstGeom prst="rect">
            <a:avLst/>
          </a:prstGeom>
          <a:solidFill>
            <a:srgbClr val="FFF5D9"/>
          </a:solidFill>
          <a:ln>
            <a:solidFill>
              <a:srgbClr val="9C7A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FE89B5-DFF6-47E8-A34B-833F90013A38}"/>
              </a:ext>
            </a:extLst>
          </p:cNvPr>
          <p:cNvSpPr/>
          <p:nvPr/>
        </p:nvSpPr>
        <p:spPr>
          <a:xfrm>
            <a:off x="59176" y="4144965"/>
            <a:ext cx="3481200" cy="838800"/>
          </a:xfrm>
          <a:prstGeom prst="rect">
            <a:avLst/>
          </a:prstGeom>
          <a:solidFill>
            <a:srgbClr val="E8FCFE"/>
          </a:solidFill>
          <a:ln>
            <a:solidFill>
              <a:srgbClr val="9CF5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04EB7D-1350-84BB-2ABC-73BA384D542C}"/>
              </a:ext>
            </a:extLst>
          </p:cNvPr>
          <p:cNvSpPr txBox="1"/>
          <p:nvPr/>
        </p:nvSpPr>
        <p:spPr>
          <a:xfrm>
            <a:off x="-62389" y="-22233"/>
            <a:ext cx="5943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>
                <a:latin typeface="LM Roman 9" panose="00000500000000000000" pitchFamily="50" charset="0"/>
              </a:rPr>
              <a:t>Income Group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F14836D-5D33-15F8-B69D-B980399D16FA}"/>
              </a:ext>
            </a:extLst>
          </p:cNvPr>
          <p:cNvSpPr/>
          <p:nvPr/>
        </p:nvSpPr>
        <p:spPr>
          <a:xfrm>
            <a:off x="155405" y="128083"/>
            <a:ext cx="990000" cy="63000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sz="400" dirty="0">
              <a:latin typeface="LM Roman 9" panose="00000500000000000000" pitchFamily="50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28860F-B628-5655-1678-73AAEFAA76EE}"/>
              </a:ext>
            </a:extLst>
          </p:cNvPr>
          <p:cNvSpPr txBox="1"/>
          <p:nvPr/>
        </p:nvSpPr>
        <p:spPr>
          <a:xfrm>
            <a:off x="-38100" y="798700"/>
            <a:ext cx="5943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>
                <a:latin typeface="LM Roman 9" panose="00000500000000000000" pitchFamily="50" charset="0"/>
              </a:rPr>
              <a:t>Disease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F5323D-33E8-2EC7-A833-5FD8183AA5E1}"/>
              </a:ext>
            </a:extLst>
          </p:cNvPr>
          <p:cNvSpPr txBox="1"/>
          <p:nvPr/>
        </p:nvSpPr>
        <p:spPr>
          <a:xfrm>
            <a:off x="-21427" y="1620137"/>
            <a:ext cx="5943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>
                <a:latin typeface="LM Roman 9" panose="00000500000000000000" pitchFamily="50" charset="0"/>
              </a:rPr>
              <a:t>Mitigation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27AD03-0FAB-1481-5390-0A8737A184BD}"/>
              </a:ext>
            </a:extLst>
          </p:cNvPr>
          <p:cNvSpPr txBox="1"/>
          <p:nvPr/>
        </p:nvSpPr>
        <p:spPr>
          <a:xfrm>
            <a:off x="-948" y="4119124"/>
            <a:ext cx="5943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>
                <a:latin typeface="LM Roman 9" panose="00000500000000000000" pitchFamily="50" charset="0"/>
              </a:rPr>
              <a:t>Societal Loss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56BC52E-B3AE-BF6A-5C33-1F71AB040B2D}"/>
              </a:ext>
            </a:extLst>
          </p:cNvPr>
          <p:cNvSpPr/>
          <p:nvPr/>
        </p:nvSpPr>
        <p:spPr>
          <a:xfrm>
            <a:off x="1305225" y="128083"/>
            <a:ext cx="990000" cy="63000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D853A1E-E0CC-04A8-2AAA-FD882164D782}"/>
              </a:ext>
            </a:extLst>
          </p:cNvPr>
          <p:cNvSpPr/>
          <p:nvPr/>
        </p:nvSpPr>
        <p:spPr>
          <a:xfrm>
            <a:off x="2455045" y="128083"/>
            <a:ext cx="990000" cy="630000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BC1C1A-94B9-0AB8-250D-60FC93FC3A86}"/>
              </a:ext>
            </a:extLst>
          </p:cNvPr>
          <p:cNvSpPr txBox="1"/>
          <p:nvPr/>
        </p:nvSpPr>
        <p:spPr>
          <a:xfrm>
            <a:off x="155405" y="121239"/>
            <a:ext cx="990000" cy="14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" u="sng" dirty="0">
                <a:latin typeface="LM Roman 9" panose="00000500000000000000" pitchFamily="50" charset="0"/>
              </a:rPr>
              <a:t>Demography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67638CC-05B5-3210-A0E1-B29D05543C97}"/>
              </a:ext>
            </a:extLst>
          </p:cNvPr>
          <p:cNvCxnSpPr>
            <a:cxnSpLocks/>
          </p:cNvCxnSpPr>
          <p:nvPr/>
        </p:nvCxnSpPr>
        <p:spPr>
          <a:xfrm flipV="1">
            <a:off x="197644" y="267433"/>
            <a:ext cx="0" cy="43265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7EF8118-6A85-0F28-8D08-FE01BC7FB904}"/>
              </a:ext>
            </a:extLst>
          </p:cNvPr>
          <p:cNvCxnSpPr>
            <a:cxnSpLocks/>
          </p:cNvCxnSpPr>
          <p:nvPr/>
        </p:nvCxnSpPr>
        <p:spPr>
          <a:xfrm>
            <a:off x="176213" y="669131"/>
            <a:ext cx="23336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86E274EF-E20E-DACB-20D3-FD5493412FC9}"/>
              </a:ext>
            </a:extLst>
          </p:cNvPr>
          <p:cNvSpPr/>
          <p:nvPr/>
        </p:nvSpPr>
        <p:spPr>
          <a:xfrm>
            <a:off x="203355" y="523002"/>
            <a:ext cx="14400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`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20F885F-4B3B-8DED-C2A5-B4AE63983711}"/>
              </a:ext>
            </a:extLst>
          </p:cNvPr>
          <p:cNvSpPr/>
          <p:nvPr/>
        </p:nvSpPr>
        <p:spPr>
          <a:xfrm>
            <a:off x="201298" y="549901"/>
            <a:ext cx="14400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A8FDD8C-E999-3BDD-A500-D23A7A5AD3EC}"/>
              </a:ext>
            </a:extLst>
          </p:cNvPr>
          <p:cNvSpPr/>
          <p:nvPr/>
        </p:nvSpPr>
        <p:spPr>
          <a:xfrm>
            <a:off x="203355" y="536720"/>
            <a:ext cx="14400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5396BD3-588E-D9B6-17C4-03F11F951EB3}"/>
              </a:ext>
            </a:extLst>
          </p:cNvPr>
          <p:cNvSpPr/>
          <p:nvPr/>
        </p:nvSpPr>
        <p:spPr>
          <a:xfrm>
            <a:off x="201298" y="561062"/>
            <a:ext cx="14400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`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B6B9663-4A62-B675-8F4F-3502DD3118C1}"/>
              </a:ext>
            </a:extLst>
          </p:cNvPr>
          <p:cNvSpPr/>
          <p:nvPr/>
        </p:nvSpPr>
        <p:spPr>
          <a:xfrm>
            <a:off x="201622" y="587961"/>
            <a:ext cx="14400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F9913A5-922B-98BF-5495-048D83423EC6}"/>
              </a:ext>
            </a:extLst>
          </p:cNvPr>
          <p:cNvSpPr/>
          <p:nvPr/>
        </p:nvSpPr>
        <p:spPr>
          <a:xfrm>
            <a:off x="201298" y="574780"/>
            <a:ext cx="14400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CE967AF-8057-D7DE-7DAB-3B23FF8EDB84}"/>
              </a:ext>
            </a:extLst>
          </p:cNvPr>
          <p:cNvSpPr/>
          <p:nvPr/>
        </p:nvSpPr>
        <p:spPr>
          <a:xfrm>
            <a:off x="203031" y="484929"/>
            <a:ext cx="18035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1AA1A29-D67E-3525-C623-A880CCF2D2D7}"/>
              </a:ext>
            </a:extLst>
          </p:cNvPr>
          <p:cNvSpPr/>
          <p:nvPr/>
        </p:nvSpPr>
        <p:spPr>
          <a:xfrm>
            <a:off x="203031" y="498647"/>
            <a:ext cx="18035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D2953D-82D5-F0D2-26F4-DD35DC7F4B56}"/>
              </a:ext>
            </a:extLst>
          </p:cNvPr>
          <p:cNvSpPr/>
          <p:nvPr/>
        </p:nvSpPr>
        <p:spPr>
          <a:xfrm>
            <a:off x="203355" y="511828"/>
            <a:ext cx="18035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7BD3F42-28C0-8DDE-4C2B-2263255225AE}"/>
              </a:ext>
            </a:extLst>
          </p:cNvPr>
          <p:cNvSpPr/>
          <p:nvPr/>
        </p:nvSpPr>
        <p:spPr>
          <a:xfrm>
            <a:off x="203355" y="612706"/>
            <a:ext cx="10800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8DEFF7E-C7E1-16D8-6D69-E21651C8879C}"/>
              </a:ext>
            </a:extLst>
          </p:cNvPr>
          <p:cNvSpPr/>
          <p:nvPr/>
        </p:nvSpPr>
        <p:spPr>
          <a:xfrm>
            <a:off x="203031" y="599525"/>
            <a:ext cx="10800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5D36EEE-7364-D65A-0524-49D42F8578DF}"/>
              </a:ext>
            </a:extLst>
          </p:cNvPr>
          <p:cNvSpPr/>
          <p:nvPr/>
        </p:nvSpPr>
        <p:spPr>
          <a:xfrm>
            <a:off x="203355" y="627209"/>
            <a:ext cx="10800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6F30A8A-8F2A-87AB-86B2-4E74E54F8844}"/>
              </a:ext>
            </a:extLst>
          </p:cNvPr>
          <p:cNvSpPr/>
          <p:nvPr/>
        </p:nvSpPr>
        <p:spPr>
          <a:xfrm>
            <a:off x="203355" y="641619"/>
            <a:ext cx="7200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D30DE7A-8D6B-441B-AEBE-E388DE0D75DF}"/>
              </a:ext>
            </a:extLst>
          </p:cNvPr>
          <p:cNvSpPr/>
          <p:nvPr/>
        </p:nvSpPr>
        <p:spPr>
          <a:xfrm>
            <a:off x="203355" y="654872"/>
            <a:ext cx="7200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B7A85D3-0CF7-C087-88B5-3E554238B796}"/>
              </a:ext>
            </a:extLst>
          </p:cNvPr>
          <p:cNvSpPr/>
          <p:nvPr/>
        </p:nvSpPr>
        <p:spPr>
          <a:xfrm>
            <a:off x="203355" y="457647"/>
            <a:ext cx="14400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76AC68A-5DA8-779E-811A-DD7717302BDE}"/>
              </a:ext>
            </a:extLst>
          </p:cNvPr>
          <p:cNvSpPr/>
          <p:nvPr/>
        </p:nvSpPr>
        <p:spPr>
          <a:xfrm>
            <a:off x="203355" y="472150"/>
            <a:ext cx="14400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7F6DC1B-6C35-8289-6BBD-EEB15BABDE41}"/>
              </a:ext>
            </a:extLst>
          </p:cNvPr>
          <p:cNvSpPr/>
          <p:nvPr/>
        </p:nvSpPr>
        <p:spPr>
          <a:xfrm>
            <a:off x="203355" y="429581"/>
            <a:ext cx="10800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C99FAC9-3A43-DA0A-F0D6-4F88A750F767}"/>
              </a:ext>
            </a:extLst>
          </p:cNvPr>
          <p:cNvSpPr/>
          <p:nvPr/>
        </p:nvSpPr>
        <p:spPr>
          <a:xfrm>
            <a:off x="203355" y="444084"/>
            <a:ext cx="14400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352FB89-1812-EE90-A8CD-A6D88B55367C}"/>
              </a:ext>
            </a:extLst>
          </p:cNvPr>
          <p:cNvSpPr/>
          <p:nvPr/>
        </p:nvSpPr>
        <p:spPr>
          <a:xfrm>
            <a:off x="203355" y="415831"/>
            <a:ext cx="10800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2A212F2-E31E-C53D-4E53-27C1DB81F3FB}"/>
              </a:ext>
            </a:extLst>
          </p:cNvPr>
          <p:cNvSpPr/>
          <p:nvPr/>
        </p:nvSpPr>
        <p:spPr>
          <a:xfrm>
            <a:off x="203372" y="402927"/>
            <a:ext cx="10800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76967B5-AB4A-6898-8469-EFC65D3ED8C4}"/>
              </a:ext>
            </a:extLst>
          </p:cNvPr>
          <p:cNvSpPr/>
          <p:nvPr/>
        </p:nvSpPr>
        <p:spPr>
          <a:xfrm>
            <a:off x="203355" y="388157"/>
            <a:ext cx="10800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9E6BE7A-2B4F-5C18-C71F-C64A6EED0CD5}"/>
              </a:ext>
            </a:extLst>
          </p:cNvPr>
          <p:cNvSpPr/>
          <p:nvPr/>
        </p:nvSpPr>
        <p:spPr>
          <a:xfrm>
            <a:off x="203355" y="376041"/>
            <a:ext cx="7200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5529512-16DC-08D7-E102-54E2C5466989}"/>
              </a:ext>
            </a:extLst>
          </p:cNvPr>
          <p:cNvSpPr/>
          <p:nvPr/>
        </p:nvSpPr>
        <p:spPr>
          <a:xfrm>
            <a:off x="203355" y="364177"/>
            <a:ext cx="7200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8687114-2BC2-270F-03AB-58F785CF564B}"/>
              </a:ext>
            </a:extLst>
          </p:cNvPr>
          <p:cNvSpPr/>
          <p:nvPr/>
        </p:nvSpPr>
        <p:spPr>
          <a:xfrm>
            <a:off x="203355" y="350408"/>
            <a:ext cx="3600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B5D4C4D-7133-0597-C81A-73F6CB112FFF}"/>
              </a:ext>
            </a:extLst>
          </p:cNvPr>
          <p:cNvSpPr/>
          <p:nvPr/>
        </p:nvSpPr>
        <p:spPr>
          <a:xfrm>
            <a:off x="203355" y="337844"/>
            <a:ext cx="3600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03F8A3E-F8C8-E51E-CBDE-DFC017089354}"/>
              </a:ext>
            </a:extLst>
          </p:cNvPr>
          <p:cNvSpPr/>
          <p:nvPr/>
        </p:nvSpPr>
        <p:spPr>
          <a:xfrm>
            <a:off x="203353" y="324211"/>
            <a:ext cx="1800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ight Brace 67">
            <a:extLst>
              <a:ext uri="{FF2B5EF4-FFF2-40B4-BE49-F238E27FC236}">
                <a16:creationId xmlns:a16="http://schemas.microsoft.com/office/drawing/2014/main" id="{A1054D16-7946-B101-14E0-B0F80F9DBB08}"/>
              </a:ext>
            </a:extLst>
          </p:cNvPr>
          <p:cNvSpPr/>
          <p:nvPr/>
        </p:nvSpPr>
        <p:spPr>
          <a:xfrm>
            <a:off x="433390" y="272195"/>
            <a:ext cx="45719" cy="384986"/>
          </a:xfrm>
          <a:prstGeom prst="rightBrac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0C695C6-1FA6-56B5-FCD6-FAA587980A7E}"/>
              </a:ext>
            </a:extLst>
          </p:cNvPr>
          <p:cNvGrpSpPr/>
          <p:nvPr/>
        </p:nvGrpSpPr>
        <p:grpSpPr>
          <a:xfrm>
            <a:off x="439609" y="557207"/>
            <a:ext cx="428000" cy="138499"/>
            <a:chOff x="439609" y="557207"/>
            <a:chExt cx="428000" cy="138499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719704F-7365-846B-E2F2-6AD143733BE1}"/>
                </a:ext>
              </a:extLst>
            </p:cNvPr>
            <p:cNvSpPr/>
            <p:nvPr/>
          </p:nvSpPr>
          <p:spPr>
            <a:xfrm>
              <a:off x="515298" y="589962"/>
              <a:ext cx="276623" cy="8208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0301C27-E889-2718-B57A-86B9A7F5288E}"/>
                </a:ext>
              </a:extLst>
            </p:cNvPr>
            <p:cNvSpPr txBox="1"/>
            <p:nvPr/>
          </p:nvSpPr>
          <p:spPr>
            <a:xfrm>
              <a:off x="439609" y="557207"/>
              <a:ext cx="428000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00" dirty="0">
                  <a:latin typeface="LM Roman 9" panose="00000500000000000000" pitchFamily="50" charset="0"/>
                </a:rPr>
                <a:t>Preschool-Age</a:t>
              </a:r>
              <a:endParaRPr lang="en-GB" sz="350" dirty="0">
                <a:latin typeface="LM Roman 9" panose="00000500000000000000" pitchFamily="50" charset="0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FE7E5C1-E942-5E6F-D591-4C31B3CC08C7}"/>
              </a:ext>
            </a:extLst>
          </p:cNvPr>
          <p:cNvGrpSpPr/>
          <p:nvPr/>
        </p:nvGrpSpPr>
        <p:grpSpPr>
          <a:xfrm>
            <a:off x="439609" y="459968"/>
            <a:ext cx="428000" cy="138499"/>
            <a:chOff x="439609" y="557207"/>
            <a:chExt cx="428000" cy="138499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B6C39B9-6856-29A8-C455-DC4B14262E9D}"/>
                </a:ext>
              </a:extLst>
            </p:cNvPr>
            <p:cNvSpPr/>
            <p:nvPr/>
          </p:nvSpPr>
          <p:spPr>
            <a:xfrm>
              <a:off x="515298" y="589962"/>
              <a:ext cx="276623" cy="8208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7F017AC-1783-03A5-E21B-4789350BA099}"/>
                </a:ext>
              </a:extLst>
            </p:cNvPr>
            <p:cNvSpPr txBox="1"/>
            <p:nvPr/>
          </p:nvSpPr>
          <p:spPr>
            <a:xfrm>
              <a:off x="439609" y="557207"/>
              <a:ext cx="428000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00" dirty="0">
                  <a:latin typeface="LM Roman 9" panose="00000500000000000000" pitchFamily="50" charset="0"/>
                </a:rPr>
                <a:t>School-Age</a:t>
              </a:r>
              <a:endParaRPr lang="en-GB" sz="350" dirty="0">
                <a:latin typeface="LM Roman 9" panose="00000500000000000000" pitchFamily="50" charset="0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1096B29-0EF4-27E0-F2E7-3B8C474BCBEA}"/>
              </a:ext>
            </a:extLst>
          </p:cNvPr>
          <p:cNvGrpSpPr/>
          <p:nvPr/>
        </p:nvGrpSpPr>
        <p:grpSpPr>
          <a:xfrm>
            <a:off x="439609" y="364756"/>
            <a:ext cx="428000" cy="138499"/>
            <a:chOff x="439609" y="559588"/>
            <a:chExt cx="428000" cy="138499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B874C47-EB46-BD35-FD6E-738AD0B80527}"/>
                </a:ext>
              </a:extLst>
            </p:cNvPr>
            <p:cNvSpPr/>
            <p:nvPr/>
          </p:nvSpPr>
          <p:spPr>
            <a:xfrm>
              <a:off x="515298" y="589962"/>
              <a:ext cx="276623" cy="8208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D41D930-797C-740E-C3EA-EEA5E7392ACE}"/>
                </a:ext>
              </a:extLst>
            </p:cNvPr>
            <p:cNvSpPr txBox="1"/>
            <p:nvPr/>
          </p:nvSpPr>
          <p:spPr>
            <a:xfrm>
              <a:off x="439609" y="559588"/>
              <a:ext cx="428000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00" dirty="0">
                  <a:latin typeface="LM Roman 9" panose="00000500000000000000" pitchFamily="50" charset="0"/>
                </a:rPr>
                <a:t>Working-Age</a:t>
              </a:r>
              <a:endParaRPr lang="en-GB" sz="350" dirty="0">
                <a:latin typeface="LM Roman 9" panose="00000500000000000000" pitchFamily="50" charset="0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FC25BD1-D7C3-D838-C799-4DDBC9BB03B3}"/>
              </a:ext>
            </a:extLst>
          </p:cNvPr>
          <p:cNvGrpSpPr/>
          <p:nvPr/>
        </p:nvGrpSpPr>
        <p:grpSpPr>
          <a:xfrm>
            <a:off x="439609" y="267517"/>
            <a:ext cx="428000" cy="138499"/>
            <a:chOff x="439609" y="559588"/>
            <a:chExt cx="428000" cy="138499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8C346A3-22B3-6436-1CB7-AAD97817A7FB}"/>
                </a:ext>
              </a:extLst>
            </p:cNvPr>
            <p:cNvSpPr/>
            <p:nvPr/>
          </p:nvSpPr>
          <p:spPr>
            <a:xfrm>
              <a:off x="515298" y="589962"/>
              <a:ext cx="276623" cy="8208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7B6D908-2BC2-BF22-CD11-952CB523EE04}"/>
                </a:ext>
              </a:extLst>
            </p:cNvPr>
            <p:cNvSpPr txBox="1"/>
            <p:nvPr/>
          </p:nvSpPr>
          <p:spPr>
            <a:xfrm>
              <a:off x="439609" y="559588"/>
              <a:ext cx="428000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00" dirty="0">
                  <a:latin typeface="LM Roman 9" panose="00000500000000000000" pitchFamily="50" charset="0"/>
                </a:rPr>
                <a:t>Retired-Age</a:t>
              </a:r>
              <a:endParaRPr lang="en-GB" sz="350" dirty="0">
                <a:latin typeface="LM Roman 9" panose="00000500000000000000" pitchFamily="50" charset="0"/>
              </a:endParaRPr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B6C619D7-9923-877B-C0D0-5FC468280A47}"/>
              </a:ext>
            </a:extLst>
          </p:cNvPr>
          <p:cNvSpPr/>
          <p:nvPr/>
        </p:nvSpPr>
        <p:spPr>
          <a:xfrm>
            <a:off x="515298" y="299358"/>
            <a:ext cx="276623" cy="37268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9859431-42F0-AB19-A58F-E194591B9C11}"/>
              </a:ext>
            </a:extLst>
          </p:cNvPr>
          <p:cNvCxnSpPr>
            <a:cxnSpLocks/>
          </p:cNvCxnSpPr>
          <p:nvPr/>
        </p:nvCxnSpPr>
        <p:spPr>
          <a:xfrm flipV="1">
            <a:off x="1102518" y="267293"/>
            <a:ext cx="0" cy="43265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DA8331F-7740-BCDC-E177-641007A5ECEC}"/>
              </a:ext>
            </a:extLst>
          </p:cNvPr>
          <p:cNvCxnSpPr>
            <a:cxnSpLocks/>
          </p:cNvCxnSpPr>
          <p:nvPr/>
        </p:nvCxnSpPr>
        <p:spPr>
          <a:xfrm>
            <a:off x="888206" y="669131"/>
            <a:ext cx="23336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6FCFD74E-B6FB-D970-CB7A-388D1C4656A5}"/>
              </a:ext>
            </a:extLst>
          </p:cNvPr>
          <p:cNvSpPr/>
          <p:nvPr/>
        </p:nvSpPr>
        <p:spPr>
          <a:xfrm>
            <a:off x="901659" y="654800"/>
            <a:ext cx="19800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DA6F1C9-B9F8-CB15-2611-1BB5437A53A9}"/>
              </a:ext>
            </a:extLst>
          </p:cNvPr>
          <p:cNvSpPr/>
          <p:nvPr/>
        </p:nvSpPr>
        <p:spPr>
          <a:xfrm>
            <a:off x="920707" y="640557"/>
            <a:ext cx="18000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D207913-6449-BD1F-48E4-5AB5266BD7B6}"/>
              </a:ext>
            </a:extLst>
          </p:cNvPr>
          <p:cNvSpPr/>
          <p:nvPr/>
        </p:nvSpPr>
        <p:spPr>
          <a:xfrm>
            <a:off x="930800" y="628007"/>
            <a:ext cx="16920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FAE6BCE-D11E-221C-DAE3-95183DA6D4B2}"/>
              </a:ext>
            </a:extLst>
          </p:cNvPr>
          <p:cNvSpPr/>
          <p:nvPr/>
        </p:nvSpPr>
        <p:spPr>
          <a:xfrm>
            <a:off x="937943" y="616057"/>
            <a:ext cx="16200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99D4DC2-565A-5322-B4B5-2DD7F3516F66}"/>
              </a:ext>
            </a:extLst>
          </p:cNvPr>
          <p:cNvSpPr/>
          <p:nvPr/>
        </p:nvSpPr>
        <p:spPr>
          <a:xfrm>
            <a:off x="949157" y="602754"/>
            <a:ext cx="15120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F26DC9A-8A33-B910-375D-EEF2156B821B}"/>
              </a:ext>
            </a:extLst>
          </p:cNvPr>
          <p:cNvSpPr/>
          <p:nvPr/>
        </p:nvSpPr>
        <p:spPr>
          <a:xfrm>
            <a:off x="956149" y="588551"/>
            <a:ext cx="14400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C81B861-AF80-32A9-809F-1752F8DB6049}"/>
              </a:ext>
            </a:extLst>
          </p:cNvPr>
          <p:cNvSpPr/>
          <p:nvPr/>
        </p:nvSpPr>
        <p:spPr>
          <a:xfrm>
            <a:off x="964354" y="574243"/>
            <a:ext cx="13680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CFE4CF9-8C7F-697D-C317-022E2459CB39}"/>
              </a:ext>
            </a:extLst>
          </p:cNvPr>
          <p:cNvSpPr/>
          <p:nvPr/>
        </p:nvSpPr>
        <p:spPr>
          <a:xfrm>
            <a:off x="972959" y="561748"/>
            <a:ext cx="12600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4FD1277-E7EC-1DAA-0A8D-C3E04AA43CF3}"/>
              </a:ext>
            </a:extLst>
          </p:cNvPr>
          <p:cNvSpPr/>
          <p:nvPr/>
        </p:nvSpPr>
        <p:spPr>
          <a:xfrm>
            <a:off x="982483" y="548168"/>
            <a:ext cx="11880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FF61017-20D6-827D-927B-FAE59F790855}"/>
              </a:ext>
            </a:extLst>
          </p:cNvPr>
          <p:cNvSpPr/>
          <p:nvPr/>
        </p:nvSpPr>
        <p:spPr>
          <a:xfrm>
            <a:off x="992476" y="533801"/>
            <a:ext cx="10800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8AA8C55-84CB-7C0E-9042-67B82701DB12}"/>
              </a:ext>
            </a:extLst>
          </p:cNvPr>
          <p:cNvSpPr/>
          <p:nvPr/>
        </p:nvSpPr>
        <p:spPr>
          <a:xfrm>
            <a:off x="999171" y="520973"/>
            <a:ext cx="10080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647C1B0-145D-A5A6-7FAA-314DED7ACDDE}"/>
              </a:ext>
            </a:extLst>
          </p:cNvPr>
          <p:cNvSpPr/>
          <p:nvPr/>
        </p:nvSpPr>
        <p:spPr>
          <a:xfrm>
            <a:off x="1011076" y="508615"/>
            <a:ext cx="9000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14A0CE1-1B3C-1BC3-E2E9-3995446EAC9C}"/>
              </a:ext>
            </a:extLst>
          </p:cNvPr>
          <p:cNvSpPr/>
          <p:nvPr/>
        </p:nvSpPr>
        <p:spPr>
          <a:xfrm>
            <a:off x="1017781" y="497161"/>
            <a:ext cx="8280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9B8DE81-95AD-B9FD-820F-D652887A776F}"/>
              </a:ext>
            </a:extLst>
          </p:cNvPr>
          <p:cNvSpPr/>
          <p:nvPr/>
        </p:nvSpPr>
        <p:spPr>
          <a:xfrm>
            <a:off x="1025090" y="485331"/>
            <a:ext cx="7560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F40A067-ACCC-79D5-A70D-D7E90D3D3CA5}"/>
              </a:ext>
            </a:extLst>
          </p:cNvPr>
          <p:cNvSpPr/>
          <p:nvPr/>
        </p:nvSpPr>
        <p:spPr>
          <a:xfrm>
            <a:off x="1034615" y="473451"/>
            <a:ext cx="6480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5125AC3-8920-47FB-BC44-CFED770185C2}"/>
              </a:ext>
            </a:extLst>
          </p:cNvPr>
          <p:cNvSpPr/>
          <p:nvPr/>
        </p:nvSpPr>
        <p:spPr>
          <a:xfrm>
            <a:off x="1046521" y="459982"/>
            <a:ext cx="5400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52EA577-F730-DD9E-FC37-7C50067C5615}"/>
              </a:ext>
            </a:extLst>
          </p:cNvPr>
          <p:cNvSpPr/>
          <p:nvPr/>
        </p:nvSpPr>
        <p:spPr>
          <a:xfrm>
            <a:off x="1056577" y="446618"/>
            <a:ext cx="4320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EF7A45B0-6395-6E76-0539-FD0867825532}"/>
              </a:ext>
            </a:extLst>
          </p:cNvPr>
          <p:cNvSpPr/>
          <p:nvPr/>
        </p:nvSpPr>
        <p:spPr>
          <a:xfrm>
            <a:off x="1063370" y="434908"/>
            <a:ext cx="3600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24F4DF6-1284-5CEF-F522-FF69EB87CBE6}"/>
              </a:ext>
            </a:extLst>
          </p:cNvPr>
          <p:cNvSpPr/>
          <p:nvPr/>
        </p:nvSpPr>
        <p:spPr>
          <a:xfrm>
            <a:off x="1067664" y="421995"/>
            <a:ext cx="3240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DD2A2FF-3692-6547-7CCC-6DAD68C6FE06}"/>
              </a:ext>
            </a:extLst>
          </p:cNvPr>
          <p:cNvSpPr/>
          <p:nvPr/>
        </p:nvSpPr>
        <p:spPr>
          <a:xfrm>
            <a:off x="1067737" y="407160"/>
            <a:ext cx="3240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1908CCA-4D06-84D4-543D-A6EB0A7ED48F}"/>
              </a:ext>
            </a:extLst>
          </p:cNvPr>
          <p:cNvSpPr/>
          <p:nvPr/>
        </p:nvSpPr>
        <p:spPr>
          <a:xfrm>
            <a:off x="1079153" y="393345"/>
            <a:ext cx="2160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F15F7634-0A50-55D9-5242-F8077B195C13}"/>
              </a:ext>
            </a:extLst>
          </p:cNvPr>
          <p:cNvSpPr/>
          <p:nvPr/>
        </p:nvSpPr>
        <p:spPr>
          <a:xfrm>
            <a:off x="1082043" y="378980"/>
            <a:ext cx="1800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7A2D7E32-6E9A-EB73-95A7-40139DF43E05}"/>
              </a:ext>
            </a:extLst>
          </p:cNvPr>
          <p:cNvSpPr/>
          <p:nvPr/>
        </p:nvSpPr>
        <p:spPr>
          <a:xfrm>
            <a:off x="1082041" y="364686"/>
            <a:ext cx="1800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369840-8313-5E71-FD53-D5FB42537121}"/>
              </a:ext>
            </a:extLst>
          </p:cNvPr>
          <p:cNvSpPr/>
          <p:nvPr/>
        </p:nvSpPr>
        <p:spPr>
          <a:xfrm>
            <a:off x="1082037" y="350396"/>
            <a:ext cx="1800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BED05EF-42FF-CD64-2386-F8A435E8D1F1}"/>
              </a:ext>
            </a:extLst>
          </p:cNvPr>
          <p:cNvSpPr/>
          <p:nvPr/>
        </p:nvSpPr>
        <p:spPr>
          <a:xfrm>
            <a:off x="1082033" y="336106"/>
            <a:ext cx="1800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AD06247D-4618-9C8F-8CD6-B9C9D75DAE87}"/>
              </a:ext>
            </a:extLst>
          </p:cNvPr>
          <p:cNvSpPr/>
          <p:nvPr/>
        </p:nvSpPr>
        <p:spPr>
          <a:xfrm>
            <a:off x="1082031" y="321820"/>
            <a:ext cx="1800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Left Brace 129">
            <a:extLst>
              <a:ext uri="{FF2B5EF4-FFF2-40B4-BE49-F238E27FC236}">
                <a16:creationId xmlns:a16="http://schemas.microsoft.com/office/drawing/2014/main" id="{82831356-8700-AFC0-E300-6A7F5C31DB4E}"/>
              </a:ext>
            </a:extLst>
          </p:cNvPr>
          <p:cNvSpPr/>
          <p:nvPr/>
        </p:nvSpPr>
        <p:spPr>
          <a:xfrm>
            <a:off x="830115" y="270853"/>
            <a:ext cx="45719" cy="384064"/>
          </a:xfrm>
          <a:prstGeom prst="leftBrac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A89FDA8-A180-D38B-D0DE-1FF3EDD9619A}"/>
              </a:ext>
            </a:extLst>
          </p:cNvPr>
          <p:cNvSpPr txBox="1"/>
          <p:nvPr/>
        </p:nvSpPr>
        <p:spPr>
          <a:xfrm>
            <a:off x="723540" y="638018"/>
            <a:ext cx="474461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latin typeface="LM Roman 9" panose="00000500000000000000" pitchFamily="50" charset="0"/>
              </a:rPr>
              <a:t>Life Expectancy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C410368-B090-A63D-809A-B82D2D2F10C2}"/>
              </a:ext>
            </a:extLst>
          </p:cNvPr>
          <p:cNvSpPr txBox="1"/>
          <p:nvPr/>
        </p:nvSpPr>
        <p:spPr>
          <a:xfrm>
            <a:off x="61193" y="640127"/>
            <a:ext cx="474461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latin typeface="LM Roman 9" panose="00000500000000000000" pitchFamily="50" charset="0"/>
              </a:rPr>
              <a:t>Population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AABA883-E421-7C3F-AF8C-CBD4FF5E04E0}"/>
              </a:ext>
            </a:extLst>
          </p:cNvPr>
          <p:cNvSpPr txBox="1"/>
          <p:nvPr/>
        </p:nvSpPr>
        <p:spPr>
          <a:xfrm>
            <a:off x="1310226" y="121099"/>
            <a:ext cx="990000" cy="14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" u="sng" dirty="0">
                <a:latin typeface="LM Roman 9" panose="00000500000000000000" pitchFamily="50" charset="0"/>
              </a:rPr>
              <a:t>Economy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42A1FC1-3F5F-3516-A20E-5E3F4313A4C3}"/>
              </a:ext>
            </a:extLst>
          </p:cNvPr>
          <p:cNvSpPr/>
          <p:nvPr/>
        </p:nvSpPr>
        <p:spPr>
          <a:xfrm>
            <a:off x="1348724" y="267293"/>
            <a:ext cx="899176" cy="31775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BA1CED5-9299-A891-A5CD-25B3EF4A8550}"/>
              </a:ext>
            </a:extLst>
          </p:cNvPr>
          <p:cNvSpPr/>
          <p:nvPr/>
        </p:nvSpPr>
        <p:spPr>
          <a:xfrm>
            <a:off x="1626394" y="269674"/>
            <a:ext cx="622083" cy="44232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1AD820E-83E7-CC25-D245-3EF308F5F818}"/>
              </a:ext>
            </a:extLst>
          </p:cNvPr>
          <p:cNvSpPr txBox="1"/>
          <p:nvPr/>
        </p:nvSpPr>
        <p:spPr>
          <a:xfrm>
            <a:off x="1275268" y="238180"/>
            <a:ext cx="42800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latin typeface="LM Roman 9" panose="00000500000000000000" pitchFamily="50" charset="0"/>
              </a:rPr>
              <a:t>Working-Age</a:t>
            </a:r>
            <a:endParaRPr lang="en-GB" sz="350" dirty="0">
              <a:latin typeface="LM Roman 9" panose="00000500000000000000" pitchFamily="50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0BFC0FB-FF1F-0A17-44D6-E27DA61AB84A}"/>
              </a:ext>
            </a:extLst>
          </p:cNvPr>
          <p:cNvSpPr txBox="1"/>
          <p:nvPr/>
        </p:nvSpPr>
        <p:spPr>
          <a:xfrm>
            <a:off x="1628352" y="572456"/>
            <a:ext cx="619125" cy="138499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latin typeface="LM Roman 9" panose="00000500000000000000" pitchFamily="50" charset="0"/>
              </a:rPr>
              <a:t>Y</a:t>
            </a:r>
            <a:r>
              <a:rPr lang="en-GB" sz="300" baseline="-25000" dirty="0">
                <a:latin typeface="LM Roman 9" panose="00000500000000000000" pitchFamily="50" charset="0"/>
              </a:rPr>
              <a:t>0</a:t>
            </a:r>
            <a:r>
              <a:rPr lang="en-GB" sz="300" dirty="0">
                <a:latin typeface="LM Roman 9" panose="00000500000000000000" pitchFamily="50" charset="0"/>
              </a:rPr>
              <a:t> = </a:t>
            </a:r>
            <a:r>
              <a:rPr lang="el-GR" sz="300" dirty="0">
                <a:latin typeface="LM Roman 9" panose="00000500000000000000" pitchFamily="50" charset="0"/>
              </a:rPr>
              <a:t>Σ</a:t>
            </a:r>
            <a:r>
              <a:rPr lang="en-GB" sz="300" dirty="0">
                <a:latin typeface="LM Roman 9" panose="00000500000000000000" pitchFamily="50" charset="0"/>
              </a:rPr>
              <a:t> GVA</a:t>
            </a:r>
            <a:r>
              <a:rPr lang="en-GB" sz="300" baseline="-25000" dirty="0">
                <a:latin typeface="LM Roman 9" panose="00000500000000000000" pitchFamily="50" charset="0"/>
              </a:rPr>
              <a:t>k</a:t>
            </a:r>
            <a:r>
              <a:rPr lang="en-GB" sz="300" dirty="0">
                <a:latin typeface="LM Roman 9" panose="00000500000000000000" pitchFamily="50" charset="0"/>
              </a:rPr>
              <a:t>W</a:t>
            </a:r>
            <a:r>
              <a:rPr lang="en-GB" sz="300" baseline="-25000" dirty="0">
                <a:latin typeface="LM Roman 9" panose="00000500000000000000" pitchFamily="50" charset="0"/>
              </a:rPr>
              <a:t>k</a:t>
            </a:r>
            <a:endParaRPr lang="en-GB" sz="300" dirty="0">
              <a:latin typeface="LM Roman 9" panose="00000500000000000000" pitchFamily="50" charset="0"/>
            </a:endParaRP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D7A5877A-11F0-D688-5647-36A36D1AE857}"/>
              </a:ext>
            </a:extLst>
          </p:cNvPr>
          <p:cNvGrpSpPr/>
          <p:nvPr/>
        </p:nvGrpSpPr>
        <p:grpSpPr>
          <a:xfrm>
            <a:off x="1553837" y="242942"/>
            <a:ext cx="379739" cy="138499"/>
            <a:chOff x="1553837" y="242942"/>
            <a:chExt cx="379739" cy="138499"/>
          </a:xfrm>
        </p:grpSpPr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49FD0778-0506-3C1E-5F24-14B8CF4A1212}"/>
                </a:ext>
              </a:extLst>
            </p:cNvPr>
            <p:cNvSpPr/>
            <p:nvPr/>
          </p:nvSpPr>
          <p:spPr>
            <a:xfrm>
              <a:off x="1632851" y="276501"/>
              <a:ext cx="300725" cy="7193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1FAEBD00-1776-05E4-3A49-4355CE2990A0}"/>
                </a:ext>
              </a:extLst>
            </p:cNvPr>
            <p:cNvSpPr txBox="1"/>
            <p:nvPr/>
          </p:nvSpPr>
          <p:spPr>
            <a:xfrm>
              <a:off x="1553837" y="242942"/>
              <a:ext cx="339206" cy="138499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00" dirty="0">
                  <a:latin typeface="LM Roman 9" panose="00000500000000000000" pitchFamily="50" charset="0"/>
                </a:rPr>
                <a:t>Sector 1</a:t>
              </a: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5190B2E6-F9F9-4143-DA0E-A21A9B4E4C2A}"/>
              </a:ext>
            </a:extLst>
          </p:cNvPr>
          <p:cNvGrpSpPr/>
          <p:nvPr/>
        </p:nvGrpSpPr>
        <p:grpSpPr>
          <a:xfrm>
            <a:off x="1861625" y="243792"/>
            <a:ext cx="379739" cy="138499"/>
            <a:chOff x="1553837" y="242942"/>
            <a:chExt cx="379739" cy="138499"/>
          </a:xfrm>
        </p:grpSpPr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D6DF7650-0039-8A4E-FA17-8B13CDF45343}"/>
                </a:ext>
              </a:extLst>
            </p:cNvPr>
            <p:cNvSpPr/>
            <p:nvPr/>
          </p:nvSpPr>
          <p:spPr>
            <a:xfrm>
              <a:off x="1632851" y="276501"/>
              <a:ext cx="300725" cy="7193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EC95F1A5-88F0-72BE-4EA4-96EACF3B0648}"/>
                </a:ext>
              </a:extLst>
            </p:cNvPr>
            <p:cNvSpPr txBox="1"/>
            <p:nvPr/>
          </p:nvSpPr>
          <p:spPr>
            <a:xfrm>
              <a:off x="1553837" y="242942"/>
              <a:ext cx="339206" cy="138499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00" dirty="0">
                  <a:latin typeface="LM Roman 9" panose="00000500000000000000" pitchFamily="50" charset="0"/>
                </a:rPr>
                <a:t>Sector 5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DCA31121-828C-6AAD-0ACF-B1565323BF5F}"/>
              </a:ext>
            </a:extLst>
          </p:cNvPr>
          <p:cNvGrpSpPr/>
          <p:nvPr/>
        </p:nvGrpSpPr>
        <p:grpSpPr>
          <a:xfrm>
            <a:off x="1555315" y="319449"/>
            <a:ext cx="379739" cy="138499"/>
            <a:chOff x="1553837" y="242942"/>
            <a:chExt cx="379739" cy="138499"/>
          </a:xfrm>
        </p:grpSpPr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601CE9BD-CCC0-32D1-37CB-64BBAF430DDF}"/>
                </a:ext>
              </a:extLst>
            </p:cNvPr>
            <p:cNvSpPr/>
            <p:nvPr/>
          </p:nvSpPr>
          <p:spPr>
            <a:xfrm>
              <a:off x="1632851" y="276501"/>
              <a:ext cx="300725" cy="7193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23B0101E-65DF-13A1-3A79-1E36AB56937A}"/>
                </a:ext>
              </a:extLst>
            </p:cNvPr>
            <p:cNvSpPr txBox="1"/>
            <p:nvPr/>
          </p:nvSpPr>
          <p:spPr>
            <a:xfrm>
              <a:off x="1553837" y="242942"/>
              <a:ext cx="339206" cy="138499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00" dirty="0">
                  <a:latin typeface="LM Roman 9" panose="00000500000000000000" pitchFamily="50" charset="0"/>
                </a:rPr>
                <a:t>Sector 2</a:t>
              </a: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90079402-0D80-BDE9-EBF3-1A13EE958C56}"/>
              </a:ext>
            </a:extLst>
          </p:cNvPr>
          <p:cNvGrpSpPr/>
          <p:nvPr/>
        </p:nvGrpSpPr>
        <p:grpSpPr>
          <a:xfrm>
            <a:off x="1555315" y="394676"/>
            <a:ext cx="379739" cy="138499"/>
            <a:chOff x="1553837" y="242942"/>
            <a:chExt cx="379739" cy="138499"/>
          </a:xfrm>
        </p:grpSpPr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8C001B8B-0787-DD9F-8D79-C6C31C2439B1}"/>
                </a:ext>
              </a:extLst>
            </p:cNvPr>
            <p:cNvSpPr/>
            <p:nvPr/>
          </p:nvSpPr>
          <p:spPr>
            <a:xfrm>
              <a:off x="1632851" y="276501"/>
              <a:ext cx="300725" cy="7193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47869D64-8257-6EF1-6344-4B18FE952887}"/>
                </a:ext>
              </a:extLst>
            </p:cNvPr>
            <p:cNvSpPr txBox="1"/>
            <p:nvPr/>
          </p:nvSpPr>
          <p:spPr>
            <a:xfrm>
              <a:off x="1553837" y="242942"/>
              <a:ext cx="339206" cy="138499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00" dirty="0">
                  <a:latin typeface="LM Roman 9" panose="00000500000000000000" pitchFamily="50" charset="0"/>
                </a:rPr>
                <a:t>Sector 3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ED3CE5E4-C50D-2D85-1325-6301567023A8}"/>
              </a:ext>
            </a:extLst>
          </p:cNvPr>
          <p:cNvGrpSpPr/>
          <p:nvPr/>
        </p:nvGrpSpPr>
        <p:grpSpPr>
          <a:xfrm>
            <a:off x="1555315" y="472150"/>
            <a:ext cx="379739" cy="138499"/>
            <a:chOff x="1553837" y="242942"/>
            <a:chExt cx="379739" cy="138499"/>
          </a:xfrm>
        </p:grpSpPr>
        <p:sp>
          <p:nvSpPr>
            <p:cNvPr id="159" name="Rectangle: Rounded Corners 158">
              <a:extLst>
                <a:ext uri="{FF2B5EF4-FFF2-40B4-BE49-F238E27FC236}">
                  <a16:creationId xmlns:a16="http://schemas.microsoft.com/office/drawing/2014/main" id="{96ADCD0D-9B86-CA26-DCEE-905E2674ECF9}"/>
                </a:ext>
              </a:extLst>
            </p:cNvPr>
            <p:cNvSpPr/>
            <p:nvPr/>
          </p:nvSpPr>
          <p:spPr>
            <a:xfrm>
              <a:off x="1632851" y="276501"/>
              <a:ext cx="300725" cy="7193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AB1CD61-ADD6-D5E6-4F90-C732A257546C}"/>
                </a:ext>
              </a:extLst>
            </p:cNvPr>
            <p:cNvSpPr txBox="1"/>
            <p:nvPr/>
          </p:nvSpPr>
          <p:spPr>
            <a:xfrm>
              <a:off x="1553837" y="242942"/>
              <a:ext cx="339206" cy="138499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00" dirty="0">
                  <a:latin typeface="LM Roman 9" panose="00000500000000000000" pitchFamily="50" charset="0"/>
                </a:rPr>
                <a:t>Sector 4</a:t>
              </a: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9A5AFF11-96A3-8DBE-31F7-F36916C8CD62}"/>
              </a:ext>
            </a:extLst>
          </p:cNvPr>
          <p:cNvGrpSpPr/>
          <p:nvPr/>
        </p:nvGrpSpPr>
        <p:grpSpPr>
          <a:xfrm>
            <a:off x="1861306" y="356919"/>
            <a:ext cx="379739" cy="138499"/>
            <a:chOff x="1553837" y="242942"/>
            <a:chExt cx="379739" cy="138499"/>
          </a:xfrm>
        </p:grpSpPr>
        <p:sp>
          <p:nvSpPr>
            <p:cNvPr id="162" name="Rectangle: Rounded Corners 161">
              <a:extLst>
                <a:ext uri="{FF2B5EF4-FFF2-40B4-BE49-F238E27FC236}">
                  <a16:creationId xmlns:a16="http://schemas.microsoft.com/office/drawing/2014/main" id="{C33B76C5-B9E0-9C8A-AB4B-BEA7CDCB9D4B}"/>
                </a:ext>
              </a:extLst>
            </p:cNvPr>
            <p:cNvSpPr/>
            <p:nvPr/>
          </p:nvSpPr>
          <p:spPr>
            <a:xfrm>
              <a:off x="1632851" y="276501"/>
              <a:ext cx="300725" cy="7193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05C7E899-CC5F-8640-EE9E-BF738A154FE3}"/>
                </a:ext>
              </a:extLst>
            </p:cNvPr>
            <p:cNvSpPr txBox="1"/>
            <p:nvPr/>
          </p:nvSpPr>
          <p:spPr>
            <a:xfrm>
              <a:off x="1553837" y="242942"/>
              <a:ext cx="339206" cy="138499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00" dirty="0">
                  <a:latin typeface="LM Roman 9" panose="00000500000000000000" pitchFamily="50" charset="0"/>
                </a:rPr>
                <a:t>Sector k</a:t>
              </a: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8CE842BC-22D8-E046-0BA0-0252D51E1DCB}"/>
              </a:ext>
            </a:extLst>
          </p:cNvPr>
          <p:cNvGrpSpPr/>
          <p:nvPr/>
        </p:nvGrpSpPr>
        <p:grpSpPr>
          <a:xfrm>
            <a:off x="1861625" y="471969"/>
            <a:ext cx="379739" cy="138499"/>
            <a:chOff x="1385375" y="990771"/>
            <a:chExt cx="379739" cy="138499"/>
          </a:xfrm>
        </p:grpSpPr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CE61DA8E-865D-91EF-BFE7-4CA569808127}"/>
                </a:ext>
              </a:extLst>
            </p:cNvPr>
            <p:cNvSpPr/>
            <p:nvPr/>
          </p:nvSpPr>
          <p:spPr>
            <a:xfrm>
              <a:off x="1464389" y="1024330"/>
              <a:ext cx="300725" cy="7193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03BEC6C3-4EA4-D427-6199-9FEDED99B7C8}"/>
                </a:ext>
              </a:extLst>
            </p:cNvPr>
            <p:cNvSpPr txBox="1"/>
            <p:nvPr/>
          </p:nvSpPr>
          <p:spPr>
            <a:xfrm>
              <a:off x="1385375" y="990771"/>
              <a:ext cx="371988" cy="138499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00" dirty="0">
                  <a:latin typeface="LM Roman 9" panose="00000500000000000000" pitchFamily="50" charset="0"/>
                </a:rPr>
                <a:t>Sector 45</a:t>
              </a:r>
            </a:p>
          </p:txBody>
        </p:sp>
      </p:grpSp>
      <p:sp>
        <p:nvSpPr>
          <p:cNvPr id="171" name="TextBox 170">
            <a:extLst>
              <a:ext uri="{FF2B5EF4-FFF2-40B4-BE49-F238E27FC236}">
                <a16:creationId xmlns:a16="http://schemas.microsoft.com/office/drawing/2014/main" id="{06BB610E-1870-ED54-8A9E-EF0DFAB51DAD}"/>
              </a:ext>
            </a:extLst>
          </p:cNvPr>
          <p:cNvSpPr txBox="1"/>
          <p:nvPr/>
        </p:nvSpPr>
        <p:spPr>
          <a:xfrm rot="5400000">
            <a:off x="2062403" y="301733"/>
            <a:ext cx="64991" cy="138499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latin typeface="LM Roman 9" panose="00000500000000000000" pitchFamily="50" charset="0"/>
              </a:rPr>
              <a:t>…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3438DAF-4547-4E0E-6470-7AF1C3D181FC}"/>
              </a:ext>
            </a:extLst>
          </p:cNvPr>
          <p:cNvSpPr txBox="1"/>
          <p:nvPr/>
        </p:nvSpPr>
        <p:spPr>
          <a:xfrm rot="5400000">
            <a:off x="2062403" y="418414"/>
            <a:ext cx="64991" cy="138499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latin typeface="LM Roman 9" panose="00000500000000000000" pitchFamily="50" charset="0"/>
              </a:rPr>
              <a:t>…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1D68745D-4B8B-276C-3DB0-C41A46181485}"/>
              </a:ext>
            </a:extLst>
          </p:cNvPr>
          <p:cNvGrpSpPr/>
          <p:nvPr/>
        </p:nvGrpSpPr>
        <p:grpSpPr>
          <a:xfrm>
            <a:off x="1314450" y="335062"/>
            <a:ext cx="339206" cy="184666"/>
            <a:chOff x="1305225" y="1121935"/>
            <a:chExt cx="339206" cy="184666"/>
          </a:xfrm>
        </p:grpSpPr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A966334A-F01C-7C0A-7BC8-409AF807416D}"/>
                </a:ext>
              </a:extLst>
            </p:cNvPr>
            <p:cNvSpPr/>
            <p:nvPr/>
          </p:nvSpPr>
          <p:spPr>
            <a:xfrm>
              <a:off x="1384239" y="1155573"/>
              <a:ext cx="185005" cy="12315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CEA5102E-393A-11FE-76A3-7A27BC6680C8}"/>
                </a:ext>
              </a:extLst>
            </p:cNvPr>
            <p:cNvSpPr txBox="1"/>
            <p:nvPr/>
          </p:nvSpPr>
          <p:spPr>
            <a:xfrm>
              <a:off x="1305225" y="1121935"/>
              <a:ext cx="339206" cy="184666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00" dirty="0">
                  <a:latin typeface="LM Roman 9" panose="00000500000000000000" pitchFamily="50" charset="0"/>
                </a:rPr>
                <a:t>Not</a:t>
              </a:r>
            </a:p>
            <a:p>
              <a:pPr algn="ctr"/>
              <a:r>
                <a:rPr lang="en-GB" sz="300" dirty="0">
                  <a:latin typeface="LM Roman 9" panose="00000500000000000000" pitchFamily="50" charset="0"/>
                </a:rPr>
                <a:t>Working</a:t>
              </a:r>
            </a:p>
          </p:txBody>
        </p:sp>
      </p:grpSp>
      <p:sp>
        <p:nvSpPr>
          <p:cNvPr id="180" name="TextBox 179">
            <a:extLst>
              <a:ext uri="{FF2B5EF4-FFF2-40B4-BE49-F238E27FC236}">
                <a16:creationId xmlns:a16="http://schemas.microsoft.com/office/drawing/2014/main" id="{B122F136-2E13-57E3-CC24-6A99AF499120}"/>
              </a:ext>
            </a:extLst>
          </p:cNvPr>
          <p:cNvSpPr txBox="1"/>
          <p:nvPr/>
        </p:nvSpPr>
        <p:spPr>
          <a:xfrm>
            <a:off x="2455045" y="121099"/>
            <a:ext cx="990000" cy="14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" u="sng" dirty="0">
                <a:latin typeface="LM Roman 9" panose="00000500000000000000" pitchFamily="50" charset="0"/>
              </a:rPr>
              <a:t>Mixing</a:t>
            </a:r>
          </a:p>
        </p:txBody>
      </p:sp>
      <p:pic>
        <p:nvPicPr>
          <p:cNvPr id="181" name="Graphic 180" descr="Tractor with solid fill">
            <a:extLst>
              <a:ext uri="{FF2B5EF4-FFF2-40B4-BE49-F238E27FC236}">
                <a16:creationId xmlns:a16="http://schemas.microsoft.com/office/drawing/2014/main" id="{DFBB8F65-26BA-88FE-7B8E-9BF40C0DF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0090" y="276064"/>
            <a:ext cx="72580" cy="72580"/>
          </a:xfrm>
          <a:prstGeom prst="rect">
            <a:avLst/>
          </a:prstGeom>
        </p:spPr>
      </p:pic>
      <p:pic>
        <p:nvPicPr>
          <p:cNvPr id="187" name="Graphic 186" descr="Fish with solid fill">
            <a:extLst>
              <a:ext uri="{FF2B5EF4-FFF2-40B4-BE49-F238E27FC236}">
                <a16:creationId xmlns:a16="http://schemas.microsoft.com/office/drawing/2014/main" id="{EAA3FD9C-D4A0-06FC-8DB2-89311A4EB0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34851" y="355848"/>
            <a:ext cx="65383" cy="65383"/>
          </a:xfrm>
          <a:prstGeom prst="rect">
            <a:avLst/>
          </a:prstGeom>
        </p:spPr>
      </p:pic>
      <p:pic>
        <p:nvPicPr>
          <p:cNvPr id="188" name="Graphic 187" descr="Mining tools with solid fill">
            <a:extLst>
              <a:ext uri="{FF2B5EF4-FFF2-40B4-BE49-F238E27FC236}">
                <a16:creationId xmlns:a16="http://schemas.microsoft.com/office/drawing/2014/main" id="{A527F145-3512-2A60-9C3D-B207FF1C1C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45468" y="439392"/>
            <a:ext cx="50591" cy="50591"/>
          </a:xfrm>
          <a:prstGeom prst="rect">
            <a:avLst/>
          </a:prstGeom>
        </p:spPr>
      </p:pic>
      <p:pic>
        <p:nvPicPr>
          <p:cNvPr id="189" name="Graphic 188" descr="Factory with solid fill">
            <a:extLst>
              <a:ext uri="{FF2B5EF4-FFF2-40B4-BE49-F238E27FC236}">
                <a16:creationId xmlns:a16="http://schemas.microsoft.com/office/drawing/2014/main" id="{36B16303-BF64-ED12-86B6-E7AD6CB2FA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43659" y="512579"/>
            <a:ext cx="58267" cy="58267"/>
          </a:xfrm>
          <a:prstGeom prst="rect">
            <a:avLst/>
          </a:prstGeom>
        </p:spPr>
      </p:pic>
      <p:pic>
        <p:nvPicPr>
          <p:cNvPr id="190" name="Graphic 189" descr="Potion with solid fill">
            <a:extLst>
              <a:ext uri="{FF2B5EF4-FFF2-40B4-BE49-F238E27FC236}">
                <a16:creationId xmlns:a16="http://schemas.microsoft.com/office/drawing/2014/main" id="{59497E4E-1F4D-DC2E-F415-DF78491FF8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49332" y="281308"/>
            <a:ext cx="64317" cy="64317"/>
          </a:xfrm>
          <a:prstGeom prst="rect">
            <a:avLst/>
          </a:prstGeom>
        </p:spPr>
      </p:pic>
      <p:pic>
        <p:nvPicPr>
          <p:cNvPr id="191" name="Graphic 190" descr="Chef Hat with solid fill">
            <a:extLst>
              <a:ext uri="{FF2B5EF4-FFF2-40B4-BE49-F238E27FC236}">
                <a16:creationId xmlns:a16="http://schemas.microsoft.com/office/drawing/2014/main" id="{20AE1670-DFE9-AE56-964B-52A5F01B523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58441" y="508652"/>
            <a:ext cx="60884" cy="60884"/>
          </a:xfrm>
          <a:prstGeom prst="rect">
            <a:avLst/>
          </a:prstGeom>
        </p:spPr>
      </p:pic>
      <p:grpSp>
        <p:nvGrpSpPr>
          <p:cNvPr id="201" name="Group 200">
            <a:extLst>
              <a:ext uri="{FF2B5EF4-FFF2-40B4-BE49-F238E27FC236}">
                <a16:creationId xmlns:a16="http://schemas.microsoft.com/office/drawing/2014/main" id="{C2B5B070-7D0B-4427-F7D1-1FCE609CB3E9}"/>
              </a:ext>
            </a:extLst>
          </p:cNvPr>
          <p:cNvGrpSpPr/>
          <p:nvPr/>
        </p:nvGrpSpPr>
        <p:grpSpPr>
          <a:xfrm>
            <a:off x="3051797" y="262259"/>
            <a:ext cx="374377" cy="331102"/>
            <a:chOff x="3051797" y="262259"/>
            <a:chExt cx="374377" cy="331102"/>
          </a:xfrm>
        </p:grpSpPr>
        <p:sp>
          <p:nvSpPr>
            <p:cNvPr id="197" name="Double Bracket 196">
              <a:extLst>
                <a:ext uri="{FF2B5EF4-FFF2-40B4-BE49-F238E27FC236}">
                  <a16:creationId xmlns:a16="http://schemas.microsoft.com/office/drawing/2014/main" id="{ECA23D7B-F49C-5BD2-333F-53650EBBC325}"/>
                </a:ext>
              </a:extLst>
            </p:cNvPr>
            <p:cNvSpPr/>
            <p:nvPr/>
          </p:nvSpPr>
          <p:spPr>
            <a:xfrm>
              <a:off x="3051797" y="262259"/>
              <a:ext cx="345281" cy="331102"/>
            </a:xfrm>
            <a:prstGeom prst="bracketPair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D2BEF769-2ACE-6766-BE81-093584ED38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075623" y="282324"/>
              <a:ext cx="300989" cy="289538"/>
            </a:xfrm>
            <a:prstGeom prst="rect">
              <a:avLst/>
            </a:prstGeom>
          </p:spPr>
        </p:pic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D18F4A4A-8765-6A1C-67B9-FE8F3D9132DB}"/>
                </a:ext>
              </a:extLst>
            </p:cNvPr>
            <p:cNvSpPr txBox="1"/>
            <p:nvPr/>
          </p:nvSpPr>
          <p:spPr>
            <a:xfrm rot="2345490">
              <a:off x="3162112" y="405282"/>
              <a:ext cx="264062" cy="138499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00" dirty="0">
                  <a:latin typeface="LM Roman 9" panose="00000500000000000000" pitchFamily="50" charset="0"/>
                </a:rPr>
                <a:t>.....</a:t>
              </a:r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1C94326B-3CDC-FC5B-F8D6-A57F886B66D6}"/>
              </a:ext>
            </a:extLst>
          </p:cNvPr>
          <p:cNvGrpSpPr/>
          <p:nvPr/>
        </p:nvGrpSpPr>
        <p:grpSpPr>
          <a:xfrm>
            <a:off x="2871769" y="303953"/>
            <a:ext cx="374377" cy="331102"/>
            <a:chOff x="3051797" y="262259"/>
            <a:chExt cx="374377" cy="331102"/>
          </a:xfrm>
        </p:grpSpPr>
        <p:sp>
          <p:nvSpPr>
            <p:cNvPr id="207" name="Double Bracket 206">
              <a:extLst>
                <a:ext uri="{FF2B5EF4-FFF2-40B4-BE49-F238E27FC236}">
                  <a16:creationId xmlns:a16="http://schemas.microsoft.com/office/drawing/2014/main" id="{0B783448-5502-44CD-1D80-CD429E1B5C0F}"/>
                </a:ext>
              </a:extLst>
            </p:cNvPr>
            <p:cNvSpPr/>
            <p:nvPr/>
          </p:nvSpPr>
          <p:spPr>
            <a:xfrm>
              <a:off x="3051797" y="262259"/>
              <a:ext cx="345281" cy="331102"/>
            </a:xfrm>
            <a:prstGeom prst="bracketPair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08" name="Picture 207">
              <a:extLst>
                <a:ext uri="{FF2B5EF4-FFF2-40B4-BE49-F238E27FC236}">
                  <a16:creationId xmlns:a16="http://schemas.microsoft.com/office/drawing/2014/main" id="{A757DE9D-0E76-B767-8A82-0CBC2CF59C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075623" y="282324"/>
              <a:ext cx="300989" cy="289538"/>
            </a:xfrm>
            <a:prstGeom prst="rect">
              <a:avLst/>
            </a:prstGeom>
          </p:spPr>
        </p:pic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DCD25D8E-297E-816C-4734-57DD538FA7AD}"/>
                </a:ext>
              </a:extLst>
            </p:cNvPr>
            <p:cNvSpPr txBox="1"/>
            <p:nvPr/>
          </p:nvSpPr>
          <p:spPr>
            <a:xfrm rot="2345490">
              <a:off x="3162112" y="405282"/>
              <a:ext cx="264062" cy="138499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00" dirty="0">
                  <a:latin typeface="LM Roman 9" panose="00000500000000000000" pitchFamily="50" charset="0"/>
                </a:rPr>
                <a:t>.....</a:t>
              </a: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C5A1AFBA-0F57-9CB4-89CB-304E58AFDA95}"/>
              </a:ext>
            </a:extLst>
          </p:cNvPr>
          <p:cNvGrpSpPr/>
          <p:nvPr/>
        </p:nvGrpSpPr>
        <p:grpSpPr>
          <a:xfrm>
            <a:off x="2687340" y="343896"/>
            <a:ext cx="374377" cy="331102"/>
            <a:chOff x="3051797" y="262259"/>
            <a:chExt cx="374377" cy="331102"/>
          </a:xfrm>
        </p:grpSpPr>
        <p:sp>
          <p:nvSpPr>
            <p:cNvPr id="211" name="Double Bracket 210">
              <a:extLst>
                <a:ext uri="{FF2B5EF4-FFF2-40B4-BE49-F238E27FC236}">
                  <a16:creationId xmlns:a16="http://schemas.microsoft.com/office/drawing/2014/main" id="{960BD0C8-43D6-5E95-71D6-C5A700558911}"/>
                </a:ext>
              </a:extLst>
            </p:cNvPr>
            <p:cNvSpPr/>
            <p:nvPr/>
          </p:nvSpPr>
          <p:spPr>
            <a:xfrm>
              <a:off x="3051797" y="262259"/>
              <a:ext cx="345281" cy="331102"/>
            </a:xfrm>
            <a:prstGeom prst="bracketPair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12" name="Picture 211">
              <a:extLst>
                <a:ext uri="{FF2B5EF4-FFF2-40B4-BE49-F238E27FC236}">
                  <a16:creationId xmlns:a16="http://schemas.microsoft.com/office/drawing/2014/main" id="{39E6D820-F424-5331-B7B2-FA51DABE0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075623" y="282324"/>
              <a:ext cx="300989" cy="289538"/>
            </a:xfrm>
            <a:prstGeom prst="rect">
              <a:avLst/>
            </a:prstGeom>
          </p:spPr>
        </p:pic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5E92413C-0044-ED37-2C84-B0895AA5F872}"/>
                </a:ext>
              </a:extLst>
            </p:cNvPr>
            <p:cNvSpPr txBox="1"/>
            <p:nvPr/>
          </p:nvSpPr>
          <p:spPr>
            <a:xfrm rot="2345490">
              <a:off x="3162112" y="405282"/>
              <a:ext cx="264062" cy="138499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00" dirty="0">
                  <a:latin typeface="LM Roman 9" panose="00000500000000000000" pitchFamily="50" charset="0"/>
                </a:rPr>
                <a:t>.....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A0608CA3-FA61-987E-7F37-149CA287FD4D}"/>
              </a:ext>
            </a:extLst>
          </p:cNvPr>
          <p:cNvGrpSpPr/>
          <p:nvPr/>
        </p:nvGrpSpPr>
        <p:grpSpPr>
          <a:xfrm>
            <a:off x="2502533" y="384380"/>
            <a:ext cx="374377" cy="331102"/>
            <a:chOff x="3051797" y="262259"/>
            <a:chExt cx="374377" cy="331102"/>
          </a:xfrm>
        </p:grpSpPr>
        <p:sp>
          <p:nvSpPr>
            <p:cNvPr id="203" name="Double Bracket 202">
              <a:extLst>
                <a:ext uri="{FF2B5EF4-FFF2-40B4-BE49-F238E27FC236}">
                  <a16:creationId xmlns:a16="http://schemas.microsoft.com/office/drawing/2014/main" id="{E477EF73-8F6C-4AC6-CD37-0084806F5674}"/>
                </a:ext>
              </a:extLst>
            </p:cNvPr>
            <p:cNvSpPr/>
            <p:nvPr/>
          </p:nvSpPr>
          <p:spPr>
            <a:xfrm>
              <a:off x="3051797" y="262259"/>
              <a:ext cx="345281" cy="331102"/>
            </a:xfrm>
            <a:prstGeom prst="bracketPair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04" name="Picture 203">
              <a:extLst>
                <a:ext uri="{FF2B5EF4-FFF2-40B4-BE49-F238E27FC236}">
                  <a16:creationId xmlns:a16="http://schemas.microsoft.com/office/drawing/2014/main" id="{79C88088-9255-1EAA-0F49-DAD7FB9D9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075623" y="282324"/>
              <a:ext cx="300989" cy="289538"/>
            </a:xfrm>
            <a:prstGeom prst="rect">
              <a:avLst/>
            </a:prstGeom>
          </p:spPr>
        </p:pic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F4BF0835-6199-68EC-1881-EE42C6DEF137}"/>
                </a:ext>
              </a:extLst>
            </p:cNvPr>
            <p:cNvSpPr txBox="1"/>
            <p:nvPr/>
          </p:nvSpPr>
          <p:spPr>
            <a:xfrm rot="2345490">
              <a:off x="3162112" y="405282"/>
              <a:ext cx="264062" cy="138499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00" dirty="0">
                  <a:latin typeface="LM Roman 9" panose="00000500000000000000" pitchFamily="50" charset="0"/>
                </a:rPr>
                <a:t>.....</a:t>
              </a:r>
            </a:p>
          </p:txBody>
        </p:sp>
      </p:grp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18A46B2-0A71-2FF0-499A-5EC0653B007A}"/>
              </a:ext>
            </a:extLst>
          </p:cNvPr>
          <p:cNvSpPr/>
          <p:nvPr/>
        </p:nvSpPr>
        <p:spPr>
          <a:xfrm>
            <a:off x="2564307" y="355265"/>
            <a:ext cx="224161" cy="476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9C2C6855-B58C-92D4-8A75-74F2A3A78475}"/>
              </a:ext>
            </a:extLst>
          </p:cNvPr>
          <p:cNvSpPr txBox="1"/>
          <p:nvPr/>
        </p:nvSpPr>
        <p:spPr>
          <a:xfrm>
            <a:off x="2992011" y="187807"/>
            <a:ext cx="474461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latin typeface="LM Roman 9" panose="00000500000000000000" pitchFamily="50" charset="0"/>
              </a:rPr>
              <a:t>Workplace*</a:t>
            </a:r>
            <a:endParaRPr lang="en-GB" sz="300" baseline="30000" dirty="0">
              <a:latin typeface="LM Roman 9" panose="00000500000000000000" pitchFamily="50" charset="0"/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66F718CB-BAE2-CCFB-09F7-73839D992590}"/>
              </a:ext>
            </a:extLst>
          </p:cNvPr>
          <p:cNvSpPr/>
          <p:nvPr/>
        </p:nvSpPr>
        <p:spPr>
          <a:xfrm>
            <a:off x="2933378" y="273141"/>
            <a:ext cx="224161" cy="476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CF1BFE51-894F-DB4B-33F1-C52605CC2C19}"/>
              </a:ext>
            </a:extLst>
          </p:cNvPr>
          <p:cNvSpPr txBox="1"/>
          <p:nvPr/>
        </p:nvSpPr>
        <p:spPr>
          <a:xfrm>
            <a:off x="2811056" y="225678"/>
            <a:ext cx="474461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latin typeface="LM Roman 9" panose="00000500000000000000" pitchFamily="50" charset="0"/>
              </a:rPr>
              <a:t>School*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D1A1903A-891E-E8FF-1D9C-A9A56861A5A2}"/>
              </a:ext>
            </a:extLst>
          </p:cNvPr>
          <p:cNvSpPr/>
          <p:nvPr/>
        </p:nvSpPr>
        <p:spPr>
          <a:xfrm>
            <a:off x="2749696" y="314519"/>
            <a:ext cx="224161" cy="476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09972620-E1B7-CA38-2834-F33DC311D996}"/>
              </a:ext>
            </a:extLst>
          </p:cNvPr>
          <p:cNvSpPr txBox="1"/>
          <p:nvPr/>
        </p:nvSpPr>
        <p:spPr>
          <a:xfrm>
            <a:off x="2621156" y="268132"/>
            <a:ext cx="474461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latin typeface="LM Roman 9" panose="00000500000000000000" pitchFamily="50" charset="0"/>
              </a:rPr>
              <a:t>Other*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38DF9855-1317-02EF-7E50-BF46F4D888A3}"/>
              </a:ext>
            </a:extLst>
          </p:cNvPr>
          <p:cNvSpPr txBox="1"/>
          <p:nvPr/>
        </p:nvSpPr>
        <p:spPr>
          <a:xfrm>
            <a:off x="2439270" y="310489"/>
            <a:ext cx="474461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latin typeface="LM Roman 9" panose="00000500000000000000" pitchFamily="50" charset="0"/>
              </a:rPr>
              <a:t>Household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221FAF0-8AA4-5FAF-4F2C-4E316C1DFA1F}"/>
              </a:ext>
            </a:extLst>
          </p:cNvPr>
          <p:cNvSpPr txBox="1"/>
          <p:nvPr/>
        </p:nvSpPr>
        <p:spPr>
          <a:xfrm>
            <a:off x="2907950" y="640550"/>
            <a:ext cx="588193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latin typeface="LM Roman 9" panose="00000500000000000000" pitchFamily="50" charset="0"/>
              </a:rPr>
              <a:t>* = Closure-Dependent</a:t>
            </a:r>
          </a:p>
        </p:txBody>
      </p:sp>
      <p:sp>
        <p:nvSpPr>
          <p:cNvPr id="227" name="Rectangle: Rounded Corners 226">
            <a:extLst>
              <a:ext uri="{FF2B5EF4-FFF2-40B4-BE49-F238E27FC236}">
                <a16:creationId xmlns:a16="http://schemas.microsoft.com/office/drawing/2014/main" id="{B46863C2-5B9A-65F4-EF76-FCA2219FF80E}"/>
              </a:ext>
            </a:extLst>
          </p:cNvPr>
          <p:cNvSpPr/>
          <p:nvPr/>
        </p:nvSpPr>
        <p:spPr>
          <a:xfrm>
            <a:off x="155405" y="949467"/>
            <a:ext cx="990000" cy="630000"/>
          </a:xfrm>
          <a:prstGeom prst="roundRect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sz="400" dirty="0">
              <a:latin typeface="LM Roman 9" panose="00000500000000000000" pitchFamily="50" charset="0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3A955D48-E1B0-BC6D-1E3B-0338764F9DC6}"/>
              </a:ext>
            </a:extLst>
          </p:cNvPr>
          <p:cNvSpPr txBox="1"/>
          <p:nvPr/>
        </p:nvSpPr>
        <p:spPr>
          <a:xfrm>
            <a:off x="155405" y="941259"/>
            <a:ext cx="990000" cy="14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" u="sng" dirty="0">
                <a:latin typeface="LM Roman 9" panose="00000500000000000000" pitchFamily="50" charset="0"/>
              </a:rPr>
              <a:t>Transmissibility</a:t>
            </a:r>
          </a:p>
        </p:txBody>
      </p:sp>
      <p:sp>
        <p:nvSpPr>
          <p:cNvPr id="230" name="Rectangle: Rounded Corners 229">
            <a:extLst>
              <a:ext uri="{FF2B5EF4-FFF2-40B4-BE49-F238E27FC236}">
                <a16:creationId xmlns:a16="http://schemas.microsoft.com/office/drawing/2014/main" id="{2D8988CC-7550-8C9B-5D0B-2D8DC0A44086}"/>
              </a:ext>
            </a:extLst>
          </p:cNvPr>
          <p:cNvSpPr/>
          <p:nvPr/>
        </p:nvSpPr>
        <p:spPr>
          <a:xfrm>
            <a:off x="1305225" y="945513"/>
            <a:ext cx="990000" cy="630000"/>
          </a:xfrm>
          <a:prstGeom prst="roundRect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sz="400" dirty="0">
              <a:latin typeface="LM Roman 9" panose="00000500000000000000" pitchFamily="50" charset="0"/>
            </a:endParaRPr>
          </a:p>
        </p:txBody>
      </p:sp>
      <p:sp>
        <p:nvSpPr>
          <p:cNvPr id="231" name="Rectangle: Rounded Corners 230">
            <a:extLst>
              <a:ext uri="{FF2B5EF4-FFF2-40B4-BE49-F238E27FC236}">
                <a16:creationId xmlns:a16="http://schemas.microsoft.com/office/drawing/2014/main" id="{58BF1E89-EFC4-8A07-2308-C180D7854C04}"/>
              </a:ext>
            </a:extLst>
          </p:cNvPr>
          <p:cNvSpPr/>
          <p:nvPr/>
        </p:nvSpPr>
        <p:spPr>
          <a:xfrm>
            <a:off x="2455045" y="942948"/>
            <a:ext cx="990000" cy="630000"/>
          </a:xfrm>
          <a:prstGeom prst="roundRect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sz="400" dirty="0">
              <a:latin typeface="LM Roman 9" panose="00000500000000000000" pitchFamily="50" charset="0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4B87D518-B2EF-1C62-AB44-9623B0AFB346}"/>
              </a:ext>
            </a:extLst>
          </p:cNvPr>
          <p:cNvSpPr txBox="1"/>
          <p:nvPr/>
        </p:nvSpPr>
        <p:spPr>
          <a:xfrm>
            <a:off x="1301610" y="936910"/>
            <a:ext cx="990000" cy="14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" u="sng" dirty="0">
                <a:latin typeface="LM Roman 9" panose="00000500000000000000" pitchFamily="50" charset="0"/>
              </a:rPr>
              <a:t>Delays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34F7FFDA-6429-BFA0-12AF-ABFBF8CE230D}"/>
              </a:ext>
            </a:extLst>
          </p:cNvPr>
          <p:cNvSpPr txBox="1"/>
          <p:nvPr/>
        </p:nvSpPr>
        <p:spPr>
          <a:xfrm>
            <a:off x="2455045" y="936911"/>
            <a:ext cx="990000" cy="14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" u="sng" dirty="0">
                <a:latin typeface="LM Roman 9" panose="00000500000000000000" pitchFamily="50" charset="0"/>
              </a:rPr>
              <a:t>Severity</a:t>
            </a: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EF16BA58-CF79-3412-979F-5DFE682445D1}"/>
              </a:ext>
            </a:extLst>
          </p:cNvPr>
          <p:cNvGrpSpPr/>
          <p:nvPr/>
        </p:nvGrpSpPr>
        <p:grpSpPr>
          <a:xfrm flipH="1">
            <a:off x="163155" y="1333478"/>
            <a:ext cx="134818" cy="139407"/>
            <a:chOff x="2356104" y="1399032"/>
            <a:chExt cx="914400" cy="914400"/>
          </a:xfrm>
        </p:grpSpPr>
        <p:pic>
          <p:nvPicPr>
            <p:cNvPr id="237" name="Graphic 236" descr="Cough with solid fill">
              <a:extLst>
                <a:ext uri="{FF2B5EF4-FFF2-40B4-BE49-F238E27FC236}">
                  <a16:creationId xmlns:a16="http://schemas.microsoft.com/office/drawing/2014/main" id="{F922CE29-0D3F-C350-3948-F72D8C254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flipH="1">
              <a:off x="2356104" y="1399032"/>
              <a:ext cx="914400" cy="914400"/>
            </a:xfrm>
            <a:prstGeom prst="rect">
              <a:avLst/>
            </a:prstGeom>
          </p:spPr>
        </p:pic>
        <p:pic>
          <p:nvPicPr>
            <p:cNvPr id="238" name="Graphic 237" descr="Covid-19 outline">
              <a:extLst>
                <a:ext uri="{FF2B5EF4-FFF2-40B4-BE49-F238E27FC236}">
                  <a16:creationId xmlns:a16="http://schemas.microsoft.com/office/drawing/2014/main" id="{35B8227F-6049-3FDB-C872-0B8DD185D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711583" y="1903089"/>
              <a:ext cx="328047" cy="328047"/>
            </a:xfrm>
            <a:prstGeom prst="rect">
              <a:avLst/>
            </a:prstGeom>
          </p:spPr>
        </p:pic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F7D41A9F-1759-D8C8-E8AD-F28DC0D22E8C}"/>
              </a:ext>
            </a:extLst>
          </p:cNvPr>
          <p:cNvGrpSpPr/>
          <p:nvPr/>
        </p:nvGrpSpPr>
        <p:grpSpPr>
          <a:xfrm>
            <a:off x="371546" y="1335777"/>
            <a:ext cx="143752" cy="139407"/>
            <a:chOff x="371546" y="1333396"/>
            <a:chExt cx="143752" cy="139407"/>
          </a:xfrm>
        </p:grpSpPr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4AFA72C9-6FE3-5567-40CD-50911BDBD251}"/>
                </a:ext>
              </a:extLst>
            </p:cNvPr>
            <p:cNvGrpSpPr/>
            <p:nvPr/>
          </p:nvGrpSpPr>
          <p:grpSpPr>
            <a:xfrm>
              <a:off x="380480" y="1333396"/>
              <a:ext cx="134818" cy="139407"/>
              <a:chOff x="2356104" y="1399032"/>
              <a:chExt cx="914400" cy="914400"/>
            </a:xfrm>
          </p:grpSpPr>
          <p:pic>
            <p:nvPicPr>
              <p:cNvPr id="248" name="Graphic 247" descr="Cough with solid fill">
                <a:extLst>
                  <a:ext uri="{FF2B5EF4-FFF2-40B4-BE49-F238E27FC236}">
                    <a16:creationId xmlns:a16="http://schemas.microsoft.com/office/drawing/2014/main" id="{2F7A9127-47F1-8BCF-82A7-7B6817FDB6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 flipH="1">
                <a:off x="2356104" y="139903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49" name="Graphic 248" descr="Covid-19 outline">
                <a:extLst>
                  <a:ext uri="{FF2B5EF4-FFF2-40B4-BE49-F238E27FC236}">
                    <a16:creationId xmlns:a16="http://schemas.microsoft.com/office/drawing/2014/main" id="{4C3201BE-D522-1315-5346-34D625E030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2711583" y="1903089"/>
                <a:ext cx="328047" cy="328047"/>
              </a:xfrm>
              <a:prstGeom prst="rect">
                <a:avLst/>
              </a:prstGeom>
            </p:spPr>
          </p:pic>
        </p:grpSp>
        <p:sp>
          <p:nvSpPr>
            <p:cNvPr id="241" name="Isosceles Triangle 240">
              <a:extLst>
                <a:ext uri="{FF2B5EF4-FFF2-40B4-BE49-F238E27FC236}">
                  <a16:creationId xmlns:a16="http://schemas.microsoft.com/office/drawing/2014/main" id="{4AFD5BE8-CF6F-9012-14AB-C01BD2EBB1C8}"/>
                </a:ext>
              </a:extLst>
            </p:cNvPr>
            <p:cNvSpPr/>
            <p:nvPr/>
          </p:nvSpPr>
          <p:spPr>
            <a:xfrm rot="6825918">
              <a:off x="366778" y="1412695"/>
              <a:ext cx="47493" cy="3795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ECDB2D05-98A8-4765-76BC-FADD0984AD05}"/>
              </a:ext>
            </a:extLst>
          </p:cNvPr>
          <p:cNvGrpSpPr/>
          <p:nvPr/>
        </p:nvGrpSpPr>
        <p:grpSpPr>
          <a:xfrm flipH="1">
            <a:off x="284871" y="1099818"/>
            <a:ext cx="143752" cy="139407"/>
            <a:chOff x="598006" y="2016814"/>
            <a:chExt cx="143752" cy="139407"/>
          </a:xfrm>
        </p:grpSpPr>
        <p:pic>
          <p:nvPicPr>
            <p:cNvPr id="257" name="Graphic 256" descr="Cough with solid fill">
              <a:extLst>
                <a:ext uri="{FF2B5EF4-FFF2-40B4-BE49-F238E27FC236}">
                  <a16:creationId xmlns:a16="http://schemas.microsoft.com/office/drawing/2014/main" id="{AC9C3D84-BE6D-83F4-3396-3DEE47911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flipH="1">
              <a:off x="606940" y="2016814"/>
              <a:ext cx="134818" cy="139407"/>
            </a:xfrm>
            <a:prstGeom prst="rect">
              <a:avLst/>
            </a:prstGeom>
          </p:spPr>
        </p:pic>
        <p:sp>
          <p:nvSpPr>
            <p:cNvPr id="256" name="Isosceles Triangle 255">
              <a:extLst>
                <a:ext uri="{FF2B5EF4-FFF2-40B4-BE49-F238E27FC236}">
                  <a16:creationId xmlns:a16="http://schemas.microsoft.com/office/drawing/2014/main" id="{056E4740-3D02-F253-7F45-EF798453D3E1}"/>
                </a:ext>
              </a:extLst>
            </p:cNvPr>
            <p:cNvSpPr/>
            <p:nvPr/>
          </p:nvSpPr>
          <p:spPr>
            <a:xfrm rot="6825918">
              <a:off x="593238" y="2096113"/>
              <a:ext cx="47493" cy="3795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67" name="TextBox 266">
            <a:extLst>
              <a:ext uri="{FF2B5EF4-FFF2-40B4-BE49-F238E27FC236}">
                <a16:creationId xmlns:a16="http://schemas.microsoft.com/office/drawing/2014/main" id="{E4DDA3D4-5A00-BF6C-1A55-FABF358067A5}"/>
              </a:ext>
            </a:extLst>
          </p:cNvPr>
          <p:cNvSpPr txBox="1"/>
          <p:nvPr/>
        </p:nvSpPr>
        <p:spPr>
          <a:xfrm>
            <a:off x="150643" y="1210243"/>
            <a:ext cx="226251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" dirty="0">
                <a:latin typeface="LM Roman 9" panose="00000500000000000000" pitchFamily="50" charset="0"/>
              </a:rPr>
              <a:t>β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5C792F37-7B25-C589-43EF-248961557867}"/>
              </a:ext>
            </a:extLst>
          </p:cNvPr>
          <p:cNvSpPr txBox="1"/>
          <p:nvPr/>
        </p:nvSpPr>
        <p:spPr>
          <a:xfrm>
            <a:off x="335725" y="1210243"/>
            <a:ext cx="226251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" dirty="0">
                <a:latin typeface="LM Roman 9" panose="00000500000000000000" pitchFamily="50" charset="0"/>
              </a:rPr>
              <a:t>rβ</a:t>
            </a:r>
          </a:p>
        </p:txBody>
      </p: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64E47C63-3C4A-346E-77F4-C83AFC251601}"/>
              </a:ext>
            </a:extLst>
          </p:cNvPr>
          <p:cNvCxnSpPr>
            <a:cxnSpLocks/>
          </p:cNvCxnSpPr>
          <p:nvPr/>
        </p:nvCxnSpPr>
        <p:spPr>
          <a:xfrm flipV="1">
            <a:off x="241831" y="1227323"/>
            <a:ext cx="98705" cy="114541"/>
          </a:xfrm>
          <a:prstGeom prst="straightConnector1">
            <a:avLst/>
          </a:prstGeom>
          <a:ln w="6350">
            <a:prstDash val="sysDash"/>
            <a:tailEnd type="triangl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9CAF103E-DFB3-A436-5E9C-6F3A916BFDCE}"/>
              </a:ext>
            </a:extLst>
          </p:cNvPr>
          <p:cNvCxnSpPr>
            <a:cxnSpLocks/>
          </p:cNvCxnSpPr>
          <p:nvPr/>
        </p:nvCxnSpPr>
        <p:spPr>
          <a:xfrm flipH="1" flipV="1">
            <a:off x="340877" y="1226584"/>
            <a:ext cx="98705" cy="114541"/>
          </a:xfrm>
          <a:prstGeom prst="straightConnector1">
            <a:avLst/>
          </a:prstGeom>
          <a:ln w="6350">
            <a:prstDash val="sysDash"/>
            <a:tailEnd type="triangl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EB1F996C-FEEF-34F6-DD22-A3C8AB41E7A4}"/>
              </a:ext>
            </a:extLst>
          </p:cNvPr>
          <p:cNvCxnSpPr>
            <a:cxnSpLocks/>
          </p:cNvCxnSpPr>
          <p:nvPr/>
        </p:nvCxnSpPr>
        <p:spPr>
          <a:xfrm>
            <a:off x="1381125" y="1493722"/>
            <a:ext cx="866775" cy="0"/>
          </a:xfrm>
          <a:prstGeom prst="straightConnector1">
            <a:avLst/>
          </a:prstGeom>
          <a:ln w="6350">
            <a:prstDash val="solid"/>
            <a:tailEnd type="triangl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4" name="TextBox 273">
            <a:extLst>
              <a:ext uri="{FF2B5EF4-FFF2-40B4-BE49-F238E27FC236}">
                <a16:creationId xmlns:a16="http://schemas.microsoft.com/office/drawing/2014/main" id="{0E870798-69DB-7ED0-ECE2-FEB3B5846638}"/>
              </a:ext>
            </a:extLst>
          </p:cNvPr>
          <p:cNvSpPr txBox="1"/>
          <p:nvPr/>
        </p:nvSpPr>
        <p:spPr>
          <a:xfrm>
            <a:off x="1560550" y="1458556"/>
            <a:ext cx="474461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latin typeface="LM Roman 9" panose="00000500000000000000" pitchFamily="50" charset="0"/>
              </a:rPr>
              <a:t>Time</a:t>
            </a:r>
          </a:p>
        </p:txBody>
      </p: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8B988B17-350E-810B-2ED4-3E46FBEFC555}"/>
              </a:ext>
            </a:extLst>
          </p:cNvPr>
          <p:cNvGrpSpPr/>
          <p:nvPr/>
        </p:nvGrpSpPr>
        <p:grpSpPr>
          <a:xfrm flipH="1">
            <a:off x="1544694" y="1289713"/>
            <a:ext cx="134818" cy="139407"/>
            <a:chOff x="2356104" y="1399032"/>
            <a:chExt cx="914400" cy="914400"/>
          </a:xfrm>
        </p:grpSpPr>
        <p:pic>
          <p:nvPicPr>
            <p:cNvPr id="287" name="Graphic 286" descr="Cough with solid fill">
              <a:extLst>
                <a:ext uri="{FF2B5EF4-FFF2-40B4-BE49-F238E27FC236}">
                  <a16:creationId xmlns:a16="http://schemas.microsoft.com/office/drawing/2014/main" id="{333A8EB6-CD4C-B26C-869C-866D45797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flipH="1">
              <a:off x="2356104" y="1399032"/>
              <a:ext cx="914400" cy="914400"/>
            </a:xfrm>
            <a:prstGeom prst="rect">
              <a:avLst/>
            </a:prstGeom>
          </p:spPr>
        </p:pic>
        <p:pic>
          <p:nvPicPr>
            <p:cNvPr id="288" name="Graphic 287" descr="Covid-19 outline">
              <a:extLst>
                <a:ext uri="{FF2B5EF4-FFF2-40B4-BE49-F238E27FC236}">
                  <a16:creationId xmlns:a16="http://schemas.microsoft.com/office/drawing/2014/main" id="{F9B8B0EA-FA75-E348-A309-1E0D2828A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711583" y="1903089"/>
              <a:ext cx="328047" cy="328047"/>
            </a:xfrm>
            <a:prstGeom prst="rect">
              <a:avLst/>
            </a:prstGeom>
          </p:spPr>
        </p:pic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64526AFD-109D-F07B-8446-8B315E5F8F69}"/>
              </a:ext>
            </a:extLst>
          </p:cNvPr>
          <p:cNvGrpSpPr/>
          <p:nvPr/>
        </p:nvGrpSpPr>
        <p:grpSpPr>
          <a:xfrm flipH="1">
            <a:off x="1740630" y="1288310"/>
            <a:ext cx="134818" cy="139407"/>
            <a:chOff x="2356104" y="1399032"/>
            <a:chExt cx="914400" cy="914400"/>
          </a:xfrm>
        </p:grpSpPr>
        <p:pic>
          <p:nvPicPr>
            <p:cNvPr id="291" name="Graphic 290" descr="Cough with solid fill">
              <a:extLst>
                <a:ext uri="{FF2B5EF4-FFF2-40B4-BE49-F238E27FC236}">
                  <a16:creationId xmlns:a16="http://schemas.microsoft.com/office/drawing/2014/main" id="{B3778904-C105-0E2E-AEEF-FA5261FCF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flipH="1">
              <a:off x="2356104" y="1399032"/>
              <a:ext cx="914400" cy="914400"/>
            </a:xfrm>
            <a:prstGeom prst="rect">
              <a:avLst/>
            </a:prstGeom>
          </p:spPr>
        </p:pic>
        <p:pic>
          <p:nvPicPr>
            <p:cNvPr id="292" name="Graphic 291" descr="Covid-19 outline">
              <a:extLst>
                <a:ext uri="{FF2B5EF4-FFF2-40B4-BE49-F238E27FC236}">
                  <a16:creationId xmlns:a16="http://schemas.microsoft.com/office/drawing/2014/main" id="{7A343F38-160E-1F81-31EB-4AB553B9F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711583" y="1903089"/>
              <a:ext cx="328047" cy="328047"/>
            </a:xfrm>
            <a:prstGeom prst="rect">
              <a:avLst/>
            </a:prstGeom>
          </p:spPr>
        </p:pic>
      </p:grpSp>
      <p:pic>
        <p:nvPicPr>
          <p:cNvPr id="294" name="Graphic 293" descr="Cough with solid fill">
            <a:extLst>
              <a:ext uri="{FF2B5EF4-FFF2-40B4-BE49-F238E27FC236}">
                <a16:creationId xmlns:a16="http://schemas.microsoft.com/office/drawing/2014/main" id="{3C50D6D4-7035-126C-779A-25FB19957E3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938276" y="1288310"/>
            <a:ext cx="134818" cy="139407"/>
          </a:xfrm>
          <a:prstGeom prst="rect">
            <a:avLst/>
          </a:prstGeom>
        </p:spPr>
      </p:pic>
      <p:grpSp>
        <p:nvGrpSpPr>
          <p:cNvPr id="309" name="Group 308">
            <a:extLst>
              <a:ext uri="{FF2B5EF4-FFF2-40B4-BE49-F238E27FC236}">
                <a16:creationId xmlns:a16="http://schemas.microsoft.com/office/drawing/2014/main" id="{A35CFA82-8017-70B0-F53C-966151ED441E}"/>
              </a:ext>
            </a:extLst>
          </p:cNvPr>
          <p:cNvGrpSpPr/>
          <p:nvPr/>
        </p:nvGrpSpPr>
        <p:grpSpPr>
          <a:xfrm flipH="1">
            <a:off x="1347049" y="1289712"/>
            <a:ext cx="134818" cy="139407"/>
            <a:chOff x="2356104" y="1399032"/>
            <a:chExt cx="914400" cy="914400"/>
          </a:xfrm>
        </p:grpSpPr>
        <p:pic>
          <p:nvPicPr>
            <p:cNvPr id="310" name="Graphic 309" descr="Cough with solid fill">
              <a:extLst>
                <a:ext uri="{FF2B5EF4-FFF2-40B4-BE49-F238E27FC236}">
                  <a16:creationId xmlns:a16="http://schemas.microsoft.com/office/drawing/2014/main" id="{4E75F70D-4EE5-F026-A77C-A5C7E36EE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flipH="1">
              <a:off x="2356104" y="1399032"/>
              <a:ext cx="914400" cy="914400"/>
            </a:xfrm>
            <a:prstGeom prst="rect">
              <a:avLst/>
            </a:prstGeom>
          </p:spPr>
        </p:pic>
        <p:pic>
          <p:nvPicPr>
            <p:cNvPr id="311" name="Graphic 310" descr="Covid-19 outline">
              <a:extLst>
                <a:ext uri="{FF2B5EF4-FFF2-40B4-BE49-F238E27FC236}">
                  <a16:creationId xmlns:a16="http://schemas.microsoft.com/office/drawing/2014/main" id="{63400B17-7A77-1B9B-8837-7A1ABADF1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711583" y="1903089"/>
              <a:ext cx="328047" cy="328047"/>
            </a:xfrm>
            <a:prstGeom prst="rect">
              <a:avLst/>
            </a:prstGeom>
          </p:spPr>
        </p:pic>
      </p:grpSp>
      <p:sp>
        <p:nvSpPr>
          <p:cNvPr id="314" name="Isosceles Triangle 313">
            <a:extLst>
              <a:ext uri="{FF2B5EF4-FFF2-40B4-BE49-F238E27FC236}">
                <a16:creationId xmlns:a16="http://schemas.microsoft.com/office/drawing/2014/main" id="{863EBB6F-FBAA-05A8-CDB6-BE77B675D118}"/>
              </a:ext>
            </a:extLst>
          </p:cNvPr>
          <p:cNvSpPr/>
          <p:nvPr/>
        </p:nvSpPr>
        <p:spPr>
          <a:xfrm rot="7224285">
            <a:off x="1465466" y="1359637"/>
            <a:ext cx="47493" cy="3795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8" name="Isosceles Triangle 317">
            <a:extLst>
              <a:ext uri="{FF2B5EF4-FFF2-40B4-BE49-F238E27FC236}">
                <a16:creationId xmlns:a16="http://schemas.microsoft.com/office/drawing/2014/main" id="{CD37BCB4-F3F7-0BDC-6349-D5E1FDC43AB3}"/>
              </a:ext>
            </a:extLst>
          </p:cNvPr>
          <p:cNvSpPr/>
          <p:nvPr/>
        </p:nvSpPr>
        <p:spPr>
          <a:xfrm rot="7224285">
            <a:off x="2048878" y="1373924"/>
            <a:ext cx="47493" cy="3795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996F8F0F-9D41-0875-3B78-7AECAD7031E9}"/>
              </a:ext>
            </a:extLst>
          </p:cNvPr>
          <p:cNvCxnSpPr>
            <a:cxnSpLocks/>
          </p:cNvCxnSpPr>
          <p:nvPr/>
        </p:nvCxnSpPr>
        <p:spPr>
          <a:xfrm>
            <a:off x="1381121" y="1448474"/>
            <a:ext cx="631035" cy="0"/>
          </a:xfrm>
          <a:prstGeom prst="straightConnector1">
            <a:avLst/>
          </a:prstGeom>
          <a:ln w="6350">
            <a:prstDash val="solid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6D9C32B6-7020-641A-ED74-ADB3B00ACB5B}"/>
              </a:ext>
            </a:extLst>
          </p:cNvPr>
          <p:cNvCxnSpPr>
            <a:cxnSpLocks/>
          </p:cNvCxnSpPr>
          <p:nvPr/>
        </p:nvCxnSpPr>
        <p:spPr>
          <a:xfrm rot="5400000">
            <a:off x="1374429" y="1448464"/>
            <a:ext cx="19806" cy="0"/>
          </a:xfrm>
          <a:prstGeom prst="straightConnector1">
            <a:avLst/>
          </a:prstGeom>
          <a:ln w="6350">
            <a:prstDash val="solid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941CF1E6-120C-7968-552E-930D549288FE}"/>
              </a:ext>
            </a:extLst>
          </p:cNvPr>
          <p:cNvCxnSpPr>
            <a:cxnSpLocks/>
          </p:cNvCxnSpPr>
          <p:nvPr/>
        </p:nvCxnSpPr>
        <p:spPr>
          <a:xfrm rot="5400000">
            <a:off x="1593505" y="1448460"/>
            <a:ext cx="19806" cy="0"/>
          </a:xfrm>
          <a:prstGeom prst="straightConnector1">
            <a:avLst/>
          </a:prstGeom>
          <a:ln w="6350">
            <a:prstDash val="solid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E9EB6C17-1AD4-9953-0237-9229AEE03AE6}"/>
              </a:ext>
            </a:extLst>
          </p:cNvPr>
          <p:cNvCxnSpPr>
            <a:cxnSpLocks/>
          </p:cNvCxnSpPr>
          <p:nvPr/>
        </p:nvCxnSpPr>
        <p:spPr>
          <a:xfrm rot="5400000">
            <a:off x="1791153" y="1448462"/>
            <a:ext cx="19806" cy="0"/>
          </a:xfrm>
          <a:prstGeom prst="straightConnector1">
            <a:avLst/>
          </a:prstGeom>
          <a:ln w="6350">
            <a:prstDash val="solid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644BB4FB-050C-8FDD-78D3-7E66D64A8674}"/>
              </a:ext>
            </a:extLst>
          </p:cNvPr>
          <p:cNvCxnSpPr>
            <a:cxnSpLocks/>
          </p:cNvCxnSpPr>
          <p:nvPr/>
        </p:nvCxnSpPr>
        <p:spPr>
          <a:xfrm rot="5400000">
            <a:off x="2005466" y="1448463"/>
            <a:ext cx="19806" cy="0"/>
          </a:xfrm>
          <a:prstGeom prst="straightConnector1">
            <a:avLst/>
          </a:prstGeom>
          <a:ln w="6350">
            <a:prstDash val="solid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33" name="Graphic 332" descr="Skull with solid fill">
            <a:extLst>
              <a:ext uri="{FF2B5EF4-FFF2-40B4-BE49-F238E27FC236}">
                <a16:creationId xmlns:a16="http://schemas.microsoft.com/office/drawing/2014/main" id="{CF4DD29A-0B4D-6860-9B7E-9A27351616D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029779" y="1267787"/>
            <a:ext cx="60959" cy="60959"/>
          </a:xfrm>
          <a:prstGeom prst="rect">
            <a:avLst/>
          </a:prstGeom>
        </p:spPr>
      </p:pic>
      <p:grpSp>
        <p:nvGrpSpPr>
          <p:cNvPr id="351" name="Group 350">
            <a:extLst>
              <a:ext uri="{FF2B5EF4-FFF2-40B4-BE49-F238E27FC236}">
                <a16:creationId xmlns:a16="http://schemas.microsoft.com/office/drawing/2014/main" id="{2AD80631-0D21-96DC-01BF-D13FB2205CF7}"/>
              </a:ext>
            </a:extLst>
          </p:cNvPr>
          <p:cNvGrpSpPr/>
          <p:nvPr/>
        </p:nvGrpSpPr>
        <p:grpSpPr>
          <a:xfrm flipH="1">
            <a:off x="1542317" y="1094450"/>
            <a:ext cx="134818" cy="139407"/>
            <a:chOff x="2356104" y="1399032"/>
            <a:chExt cx="914400" cy="914400"/>
          </a:xfrm>
        </p:grpSpPr>
        <p:pic>
          <p:nvPicPr>
            <p:cNvPr id="352" name="Graphic 351" descr="Cough with solid fill">
              <a:extLst>
                <a:ext uri="{FF2B5EF4-FFF2-40B4-BE49-F238E27FC236}">
                  <a16:creationId xmlns:a16="http://schemas.microsoft.com/office/drawing/2014/main" id="{DAC6D407-8B50-ED88-CC10-169992D9E4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flipH="1">
              <a:off x="2356104" y="1399032"/>
              <a:ext cx="914400" cy="914400"/>
            </a:xfrm>
            <a:prstGeom prst="rect">
              <a:avLst/>
            </a:prstGeom>
          </p:spPr>
        </p:pic>
        <p:pic>
          <p:nvPicPr>
            <p:cNvPr id="353" name="Graphic 352" descr="Covid-19 outline">
              <a:extLst>
                <a:ext uri="{FF2B5EF4-FFF2-40B4-BE49-F238E27FC236}">
                  <a16:creationId xmlns:a16="http://schemas.microsoft.com/office/drawing/2014/main" id="{7B93F17D-2686-0805-5D53-A3F93CBCF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711583" y="1903089"/>
              <a:ext cx="328047" cy="328047"/>
            </a:xfrm>
            <a:prstGeom prst="rect">
              <a:avLst/>
            </a:prstGeom>
          </p:spPr>
        </p:pic>
      </p:grpSp>
      <p:pic>
        <p:nvPicPr>
          <p:cNvPr id="356" name="Graphic 355" descr="Covid-19 outline">
            <a:extLst>
              <a:ext uri="{FF2B5EF4-FFF2-40B4-BE49-F238E27FC236}">
                <a16:creationId xmlns:a16="http://schemas.microsoft.com/office/drawing/2014/main" id="{C0C86254-7C0F-DFCA-BA0F-40A3CB1902E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flipH="1">
            <a:off x="1772293" y="1169894"/>
            <a:ext cx="48367" cy="50013"/>
          </a:xfrm>
          <a:prstGeom prst="rect">
            <a:avLst/>
          </a:prstGeom>
        </p:spPr>
      </p:pic>
      <p:grpSp>
        <p:nvGrpSpPr>
          <p:cNvPr id="358" name="Group 357">
            <a:extLst>
              <a:ext uri="{FF2B5EF4-FFF2-40B4-BE49-F238E27FC236}">
                <a16:creationId xmlns:a16="http://schemas.microsoft.com/office/drawing/2014/main" id="{C3F5AF78-1AB3-4353-58F6-F90E153D9074}"/>
              </a:ext>
            </a:extLst>
          </p:cNvPr>
          <p:cNvGrpSpPr/>
          <p:nvPr/>
        </p:nvGrpSpPr>
        <p:grpSpPr>
          <a:xfrm flipH="1">
            <a:off x="1344672" y="1094449"/>
            <a:ext cx="134818" cy="139407"/>
            <a:chOff x="2356104" y="1399032"/>
            <a:chExt cx="914400" cy="914400"/>
          </a:xfrm>
        </p:grpSpPr>
        <p:pic>
          <p:nvPicPr>
            <p:cNvPr id="359" name="Graphic 358" descr="Cough with solid fill">
              <a:extLst>
                <a:ext uri="{FF2B5EF4-FFF2-40B4-BE49-F238E27FC236}">
                  <a16:creationId xmlns:a16="http://schemas.microsoft.com/office/drawing/2014/main" id="{8B66C84A-8BB4-DC91-415B-B8B3D42A0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flipH="1">
              <a:off x="2356104" y="1399032"/>
              <a:ext cx="914400" cy="914400"/>
            </a:xfrm>
            <a:prstGeom prst="rect">
              <a:avLst/>
            </a:prstGeom>
          </p:spPr>
        </p:pic>
        <p:pic>
          <p:nvPicPr>
            <p:cNvPr id="360" name="Graphic 359" descr="Covid-19 outline">
              <a:extLst>
                <a:ext uri="{FF2B5EF4-FFF2-40B4-BE49-F238E27FC236}">
                  <a16:creationId xmlns:a16="http://schemas.microsoft.com/office/drawing/2014/main" id="{1567B87C-6773-487F-8372-1A2AF4F2B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711583" y="1903089"/>
              <a:ext cx="328047" cy="328047"/>
            </a:xfrm>
            <a:prstGeom prst="rect">
              <a:avLst/>
            </a:prstGeom>
          </p:spPr>
        </p:pic>
      </p:grpSp>
      <p:sp>
        <p:nvSpPr>
          <p:cNvPr id="361" name="Isosceles Triangle 360">
            <a:extLst>
              <a:ext uri="{FF2B5EF4-FFF2-40B4-BE49-F238E27FC236}">
                <a16:creationId xmlns:a16="http://schemas.microsoft.com/office/drawing/2014/main" id="{03355A1D-FCAE-23C1-CC5D-92FCE0BE834F}"/>
              </a:ext>
            </a:extLst>
          </p:cNvPr>
          <p:cNvSpPr/>
          <p:nvPr/>
        </p:nvSpPr>
        <p:spPr>
          <a:xfrm rot="7224285">
            <a:off x="1463089" y="1164374"/>
            <a:ext cx="47493" cy="3795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63" name="Straight Arrow Connector 362">
            <a:extLst>
              <a:ext uri="{FF2B5EF4-FFF2-40B4-BE49-F238E27FC236}">
                <a16:creationId xmlns:a16="http://schemas.microsoft.com/office/drawing/2014/main" id="{0CD21CFA-D6FC-F1A7-50AF-50CE3DDCA03F}"/>
              </a:ext>
            </a:extLst>
          </p:cNvPr>
          <p:cNvCxnSpPr>
            <a:cxnSpLocks/>
          </p:cNvCxnSpPr>
          <p:nvPr/>
        </p:nvCxnSpPr>
        <p:spPr>
          <a:xfrm>
            <a:off x="1378744" y="1253211"/>
            <a:ext cx="440531" cy="0"/>
          </a:xfrm>
          <a:prstGeom prst="straightConnector1">
            <a:avLst/>
          </a:prstGeom>
          <a:ln w="6350">
            <a:prstDash val="solid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4" name="Straight Arrow Connector 363">
            <a:extLst>
              <a:ext uri="{FF2B5EF4-FFF2-40B4-BE49-F238E27FC236}">
                <a16:creationId xmlns:a16="http://schemas.microsoft.com/office/drawing/2014/main" id="{D19B1496-9BF9-13C5-B02F-7D9B836EAD18}"/>
              </a:ext>
            </a:extLst>
          </p:cNvPr>
          <p:cNvCxnSpPr>
            <a:cxnSpLocks/>
          </p:cNvCxnSpPr>
          <p:nvPr/>
        </p:nvCxnSpPr>
        <p:spPr>
          <a:xfrm rot="5400000">
            <a:off x="1591128" y="1253197"/>
            <a:ext cx="19806" cy="0"/>
          </a:xfrm>
          <a:prstGeom prst="straightConnector1">
            <a:avLst/>
          </a:prstGeom>
          <a:ln w="6350">
            <a:prstDash val="solid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5" name="Straight Arrow Connector 364">
            <a:extLst>
              <a:ext uri="{FF2B5EF4-FFF2-40B4-BE49-F238E27FC236}">
                <a16:creationId xmlns:a16="http://schemas.microsoft.com/office/drawing/2014/main" id="{052BBE92-B6DC-0600-B46A-2A0C5C3F5602}"/>
              </a:ext>
            </a:extLst>
          </p:cNvPr>
          <p:cNvCxnSpPr>
            <a:cxnSpLocks/>
          </p:cNvCxnSpPr>
          <p:nvPr/>
        </p:nvCxnSpPr>
        <p:spPr>
          <a:xfrm rot="5400000">
            <a:off x="1807826" y="1253199"/>
            <a:ext cx="19806" cy="0"/>
          </a:xfrm>
          <a:prstGeom prst="straightConnector1">
            <a:avLst/>
          </a:prstGeom>
          <a:ln w="6350">
            <a:prstDash val="solid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7" name="Straight Arrow Connector 366">
            <a:extLst>
              <a:ext uri="{FF2B5EF4-FFF2-40B4-BE49-F238E27FC236}">
                <a16:creationId xmlns:a16="http://schemas.microsoft.com/office/drawing/2014/main" id="{9D89FAEE-D8DE-9DC7-9A6A-A11DA6D4A588}"/>
              </a:ext>
            </a:extLst>
          </p:cNvPr>
          <p:cNvCxnSpPr>
            <a:cxnSpLocks/>
          </p:cNvCxnSpPr>
          <p:nvPr/>
        </p:nvCxnSpPr>
        <p:spPr>
          <a:xfrm rot="5400000">
            <a:off x="1369662" y="1253199"/>
            <a:ext cx="19806" cy="0"/>
          </a:xfrm>
          <a:prstGeom prst="straightConnector1">
            <a:avLst/>
          </a:prstGeom>
          <a:ln w="6350">
            <a:prstDash val="solid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55" name="Graphic 354" descr="Cough with solid fill">
            <a:extLst>
              <a:ext uri="{FF2B5EF4-FFF2-40B4-BE49-F238E27FC236}">
                <a16:creationId xmlns:a16="http://schemas.microsoft.com/office/drawing/2014/main" id="{1D73C2CF-321C-E191-4BFD-64609BA9363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738253" y="1093047"/>
            <a:ext cx="134818" cy="139407"/>
          </a:xfrm>
          <a:prstGeom prst="rect">
            <a:avLst/>
          </a:prstGeom>
        </p:spPr>
      </p:pic>
      <p:sp>
        <p:nvSpPr>
          <p:cNvPr id="368" name="Isosceles Triangle 367">
            <a:extLst>
              <a:ext uri="{FF2B5EF4-FFF2-40B4-BE49-F238E27FC236}">
                <a16:creationId xmlns:a16="http://schemas.microsoft.com/office/drawing/2014/main" id="{5B7B569E-9960-C517-F6BE-550802B1BDFE}"/>
              </a:ext>
            </a:extLst>
          </p:cNvPr>
          <p:cNvSpPr/>
          <p:nvPr/>
        </p:nvSpPr>
        <p:spPr>
          <a:xfrm rot="7224285">
            <a:off x="1853612" y="1166754"/>
            <a:ext cx="47493" cy="3795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5D285C13-85B2-A206-1A5F-222DD1747390}"/>
              </a:ext>
            </a:extLst>
          </p:cNvPr>
          <p:cNvGrpSpPr/>
          <p:nvPr/>
        </p:nvGrpSpPr>
        <p:grpSpPr>
          <a:xfrm flipH="1">
            <a:off x="1939989" y="1287326"/>
            <a:ext cx="134818" cy="139407"/>
            <a:chOff x="2356104" y="1399032"/>
            <a:chExt cx="914400" cy="914400"/>
          </a:xfrm>
        </p:grpSpPr>
        <p:pic>
          <p:nvPicPr>
            <p:cNvPr id="372" name="Graphic 371" descr="Cough with solid fill">
              <a:extLst>
                <a:ext uri="{FF2B5EF4-FFF2-40B4-BE49-F238E27FC236}">
                  <a16:creationId xmlns:a16="http://schemas.microsoft.com/office/drawing/2014/main" id="{06FD4065-878E-387C-5D2F-A62F752FA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flipH="1">
              <a:off x="2356104" y="1399032"/>
              <a:ext cx="914400" cy="914400"/>
            </a:xfrm>
            <a:prstGeom prst="rect">
              <a:avLst/>
            </a:prstGeom>
          </p:spPr>
        </p:pic>
        <p:pic>
          <p:nvPicPr>
            <p:cNvPr id="373" name="Graphic 372" descr="Covid-19 outline">
              <a:extLst>
                <a:ext uri="{FF2B5EF4-FFF2-40B4-BE49-F238E27FC236}">
                  <a16:creationId xmlns:a16="http://schemas.microsoft.com/office/drawing/2014/main" id="{823CA1A1-0D2C-6E0F-0C0D-999C62BD3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711583" y="1903089"/>
              <a:ext cx="328047" cy="328047"/>
            </a:xfrm>
            <a:prstGeom prst="rect">
              <a:avLst/>
            </a:prstGeom>
          </p:spPr>
        </p:pic>
      </p:grpSp>
      <p:sp>
        <p:nvSpPr>
          <p:cNvPr id="374" name="Isosceles Triangle 373">
            <a:extLst>
              <a:ext uri="{FF2B5EF4-FFF2-40B4-BE49-F238E27FC236}">
                <a16:creationId xmlns:a16="http://schemas.microsoft.com/office/drawing/2014/main" id="{770C0124-3840-8E5A-1626-5FE1BF16B9D7}"/>
              </a:ext>
            </a:extLst>
          </p:cNvPr>
          <p:cNvSpPr/>
          <p:nvPr/>
        </p:nvSpPr>
        <p:spPr>
          <a:xfrm rot="7224285">
            <a:off x="2053636" y="1364399"/>
            <a:ext cx="47493" cy="3795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87E5D5A0-0964-8148-33F6-D5F45389DC9A}"/>
              </a:ext>
            </a:extLst>
          </p:cNvPr>
          <p:cNvGrpSpPr/>
          <p:nvPr/>
        </p:nvGrpSpPr>
        <p:grpSpPr>
          <a:xfrm>
            <a:off x="381000" y="1336432"/>
            <a:ext cx="134818" cy="139407"/>
            <a:chOff x="2356104" y="1399032"/>
            <a:chExt cx="914400" cy="914400"/>
          </a:xfrm>
        </p:grpSpPr>
        <p:pic>
          <p:nvPicPr>
            <p:cNvPr id="392" name="Graphic 391" descr="Cough with solid fill">
              <a:extLst>
                <a:ext uri="{FF2B5EF4-FFF2-40B4-BE49-F238E27FC236}">
                  <a16:creationId xmlns:a16="http://schemas.microsoft.com/office/drawing/2014/main" id="{D2689BF5-FC83-79EE-B585-3147B4427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flipH="1">
              <a:off x="2356104" y="1399032"/>
              <a:ext cx="914400" cy="914400"/>
            </a:xfrm>
            <a:prstGeom prst="rect">
              <a:avLst/>
            </a:prstGeom>
          </p:spPr>
        </p:pic>
        <p:pic>
          <p:nvPicPr>
            <p:cNvPr id="393" name="Graphic 392" descr="Covid-19 outline">
              <a:extLst>
                <a:ext uri="{FF2B5EF4-FFF2-40B4-BE49-F238E27FC236}">
                  <a16:creationId xmlns:a16="http://schemas.microsoft.com/office/drawing/2014/main" id="{A591CD33-9A78-D729-C142-9A421096D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711583" y="1903089"/>
              <a:ext cx="328047" cy="328047"/>
            </a:xfrm>
            <a:prstGeom prst="rect">
              <a:avLst/>
            </a:prstGeom>
          </p:spPr>
        </p:pic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5F026398-688A-117D-8B9B-3474C234D2CE}"/>
              </a:ext>
            </a:extLst>
          </p:cNvPr>
          <p:cNvGrpSpPr/>
          <p:nvPr/>
        </p:nvGrpSpPr>
        <p:grpSpPr>
          <a:xfrm flipH="1">
            <a:off x="270988" y="1337812"/>
            <a:ext cx="25200" cy="53373"/>
            <a:chOff x="8252456" y="2149037"/>
            <a:chExt cx="1284736" cy="2587555"/>
          </a:xfrm>
        </p:grpSpPr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26B2B650-B196-C3FD-EF5E-4B8D345DB91E}"/>
                </a:ext>
              </a:extLst>
            </p:cNvPr>
            <p:cNvSpPr/>
            <p:nvPr/>
          </p:nvSpPr>
          <p:spPr>
            <a:xfrm>
              <a:off x="8252456" y="2149037"/>
              <a:ext cx="1284736" cy="2587555"/>
            </a:xfrm>
            <a:custGeom>
              <a:avLst/>
              <a:gdLst>
                <a:gd name="connsiteX0" fmla="*/ 86034 w 172063"/>
                <a:gd name="connsiteY0" fmla="*/ 380971 h 380970"/>
                <a:gd name="connsiteX1" fmla="*/ 172063 w 172063"/>
                <a:gd name="connsiteY1" fmla="*/ 295044 h 380970"/>
                <a:gd name="connsiteX2" fmla="*/ 137608 w 172063"/>
                <a:gd name="connsiteY2" fmla="*/ 226163 h 380970"/>
                <a:gd name="connsiteX3" fmla="*/ 137608 w 172063"/>
                <a:gd name="connsiteY3" fmla="*/ 51574 h 380970"/>
                <a:gd name="connsiteX4" fmla="*/ 86034 w 172063"/>
                <a:gd name="connsiteY4" fmla="*/ 0 h 380970"/>
                <a:gd name="connsiteX5" fmla="*/ 34460 w 172063"/>
                <a:gd name="connsiteY5" fmla="*/ 51574 h 380970"/>
                <a:gd name="connsiteX6" fmla="*/ 34460 w 172063"/>
                <a:gd name="connsiteY6" fmla="*/ 226163 h 380970"/>
                <a:gd name="connsiteX7" fmla="*/ 17152 w 172063"/>
                <a:gd name="connsiteY7" fmla="*/ 346515 h 380970"/>
                <a:gd name="connsiteX8" fmla="*/ 86034 w 172063"/>
                <a:gd name="connsiteY8" fmla="*/ 380971 h 380970"/>
                <a:gd name="connsiteX9" fmla="*/ 60247 w 172063"/>
                <a:gd name="connsiteY9" fmla="*/ 240784 h 380970"/>
                <a:gd name="connsiteX10" fmla="*/ 60247 w 172063"/>
                <a:gd name="connsiteY10" fmla="*/ 51574 h 380970"/>
                <a:gd name="connsiteX11" fmla="*/ 85985 w 172063"/>
                <a:gd name="connsiteY11" fmla="*/ 25738 h 380970"/>
                <a:gd name="connsiteX12" fmla="*/ 111821 w 172063"/>
                <a:gd name="connsiteY12" fmla="*/ 51475 h 380970"/>
                <a:gd name="connsiteX13" fmla="*/ 111821 w 172063"/>
                <a:gd name="connsiteY13" fmla="*/ 51574 h 380970"/>
                <a:gd name="connsiteX14" fmla="*/ 111821 w 172063"/>
                <a:gd name="connsiteY14" fmla="*/ 240784 h 380970"/>
                <a:gd name="connsiteX15" fmla="*/ 144484 w 172063"/>
                <a:gd name="connsiteY15" fmla="*/ 308297 h 380970"/>
                <a:gd name="connsiteX16" fmla="*/ 86034 w 172063"/>
                <a:gd name="connsiteY16" fmla="*/ 355170 h 380970"/>
                <a:gd name="connsiteX17" fmla="*/ 26100 w 172063"/>
                <a:gd name="connsiteY17" fmla="*/ 294808 h 380970"/>
                <a:gd name="connsiteX18" fmla="*/ 60247 w 172063"/>
                <a:gd name="connsiteY18" fmla="*/ 240784 h 380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72063" h="380970">
                  <a:moveTo>
                    <a:pt x="86034" y="380971"/>
                  </a:moveTo>
                  <a:cubicBezTo>
                    <a:pt x="133518" y="380999"/>
                    <a:pt x="172035" y="342528"/>
                    <a:pt x="172063" y="295044"/>
                  </a:cubicBezTo>
                  <a:cubicBezTo>
                    <a:pt x="172079" y="267936"/>
                    <a:pt x="159310" y="242408"/>
                    <a:pt x="137608" y="226163"/>
                  </a:cubicBezTo>
                  <a:lnTo>
                    <a:pt x="137608" y="51574"/>
                  </a:lnTo>
                  <a:cubicBezTo>
                    <a:pt x="137608" y="23090"/>
                    <a:pt x="114518" y="0"/>
                    <a:pt x="86034" y="0"/>
                  </a:cubicBezTo>
                  <a:cubicBezTo>
                    <a:pt x="57551" y="0"/>
                    <a:pt x="34460" y="23090"/>
                    <a:pt x="34460" y="51574"/>
                  </a:cubicBezTo>
                  <a:lnTo>
                    <a:pt x="34460" y="226163"/>
                  </a:lnTo>
                  <a:cubicBezTo>
                    <a:pt x="-3553" y="254618"/>
                    <a:pt x="-11303" y="308502"/>
                    <a:pt x="17152" y="346515"/>
                  </a:cubicBezTo>
                  <a:cubicBezTo>
                    <a:pt x="33397" y="368218"/>
                    <a:pt x="58925" y="380987"/>
                    <a:pt x="86034" y="380971"/>
                  </a:cubicBezTo>
                  <a:close/>
                  <a:moveTo>
                    <a:pt x="60247" y="240784"/>
                  </a:moveTo>
                  <a:lnTo>
                    <a:pt x="60247" y="51574"/>
                  </a:lnTo>
                  <a:cubicBezTo>
                    <a:pt x="60220" y="37332"/>
                    <a:pt x="71743" y="25765"/>
                    <a:pt x="85985" y="25738"/>
                  </a:cubicBezTo>
                  <a:cubicBezTo>
                    <a:pt x="100227" y="25710"/>
                    <a:pt x="111794" y="37233"/>
                    <a:pt x="111821" y="51475"/>
                  </a:cubicBezTo>
                  <a:cubicBezTo>
                    <a:pt x="111821" y="51508"/>
                    <a:pt x="111821" y="51541"/>
                    <a:pt x="111821" y="51574"/>
                  </a:cubicBezTo>
                  <a:lnTo>
                    <a:pt x="111821" y="240784"/>
                  </a:lnTo>
                  <a:cubicBezTo>
                    <a:pt x="137123" y="252916"/>
                    <a:pt x="150676" y="280929"/>
                    <a:pt x="144484" y="308297"/>
                  </a:cubicBezTo>
                  <a:cubicBezTo>
                    <a:pt x="138002" y="335442"/>
                    <a:pt x="113940" y="354739"/>
                    <a:pt x="86034" y="355170"/>
                  </a:cubicBezTo>
                  <a:cubicBezTo>
                    <a:pt x="52815" y="355051"/>
                    <a:pt x="25982" y="328027"/>
                    <a:pt x="26100" y="294808"/>
                  </a:cubicBezTo>
                  <a:cubicBezTo>
                    <a:pt x="26182" y="271742"/>
                    <a:pt x="39447" y="250755"/>
                    <a:pt x="60247" y="240784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A1E4E8D2-A242-42D5-FB66-E1843D76D08C}"/>
                </a:ext>
              </a:extLst>
            </p:cNvPr>
            <p:cNvSpPr/>
            <p:nvPr/>
          </p:nvSpPr>
          <p:spPr>
            <a:xfrm>
              <a:off x="8575471" y="2700135"/>
              <a:ext cx="638676" cy="1744387"/>
            </a:xfrm>
            <a:custGeom>
              <a:avLst/>
              <a:gdLst>
                <a:gd name="connsiteX0" fmla="*/ 42773 w 85537"/>
                <a:gd name="connsiteY0" fmla="*/ 256829 h 256829"/>
                <a:gd name="connsiteX1" fmla="*/ 85537 w 85537"/>
                <a:gd name="connsiteY1" fmla="*/ 213527 h 256829"/>
                <a:gd name="connsiteX2" fmla="*/ 51369 w 85537"/>
                <a:gd name="connsiteY2" fmla="*/ 171685 h 256829"/>
                <a:gd name="connsiteX3" fmla="*/ 51369 w 85537"/>
                <a:gd name="connsiteY3" fmla="*/ 0 h 256829"/>
                <a:gd name="connsiteX4" fmla="*/ 34178 w 85537"/>
                <a:gd name="connsiteY4" fmla="*/ 0 h 256829"/>
                <a:gd name="connsiteX5" fmla="*/ 34178 w 85537"/>
                <a:gd name="connsiteY5" fmla="*/ 171685 h 256829"/>
                <a:gd name="connsiteX6" fmla="*/ 932 w 85537"/>
                <a:gd name="connsiteY6" fmla="*/ 222661 h 256829"/>
                <a:gd name="connsiteX7" fmla="*/ 42773 w 85537"/>
                <a:gd name="connsiteY7" fmla="*/ 256829 h 25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537" h="256829">
                  <a:moveTo>
                    <a:pt x="42773" y="256829"/>
                  </a:moveTo>
                  <a:cubicBezTo>
                    <a:pt x="66540" y="256681"/>
                    <a:pt x="85685" y="237293"/>
                    <a:pt x="85537" y="213527"/>
                  </a:cubicBezTo>
                  <a:cubicBezTo>
                    <a:pt x="85409" y="193277"/>
                    <a:pt x="71183" y="175857"/>
                    <a:pt x="51369" y="171685"/>
                  </a:cubicBezTo>
                  <a:lnTo>
                    <a:pt x="51369" y="0"/>
                  </a:lnTo>
                  <a:lnTo>
                    <a:pt x="34178" y="0"/>
                  </a:lnTo>
                  <a:lnTo>
                    <a:pt x="34178" y="171685"/>
                  </a:lnTo>
                  <a:cubicBezTo>
                    <a:pt x="10921" y="176581"/>
                    <a:pt x="-3964" y="199404"/>
                    <a:pt x="932" y="222661"/>
                  </a:cubicBezTo>
                  <a:cubicBezTo>
                    <a:pt x="5104" y="242476"/>
                    <a:pt x="22524" y="256703"/>
                    <a:pt x="42773" y="256829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CE00411A-B4A5-5D18-B178-31CC4F29DC23}"/>
              </a:ext>
            </a:extLst>
          </p:cNvPr>
          <p:cNvGrpSpPr/>
          <p:nvPr/>
        </p:nvGrpSpPr>
        <p:grpSpPr>
          <a:xfrm flipH="1">
            <a:off x="1652113" y="1296581"/>
            <a:ext cx="25200" cy="53373"/>
            <a:chOff x="8252456" y="2149037"/>
            <a:chExt cx="1284736" cy="2587555"/>
          </a:xfrm>
        </p:grpSpPr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3D68828E-A7F3-1179-B483-718C41A67FF7}"/>
                </a:ext>
              </a:extLst>
            </p:cNvPr>
            <p:cNvSpPr/>
            <p:nvPr/>
          </p:nvSpPr>
          <p:spPr>
            <a:xfrm>
              <a:off x="8252456" y="2149037"/>
              <a:ext cx="1284736" cy="2587555"/>
            </a:xfrm>
            <a:custGeom>
              <a:avLst/>
              <a:gdLst>
                <a:gd name="connsiteX0" fmla="*/ 86034 w 172063"/>
                <a:gd name="connsiteY0" fmla="*/ 380971 h 380970"/>
                <a:gd name="connsiteX1" fmla="*/ 172063 w 172063"/>
                <a:gd name="connsiteY1" fmla="*/ 295044 h 380970"/>
                <a:gd name="connsiteX2" fmla="*/ 137608 w 172063"/>
                <a:gd name="connsiteY2" fmla="*/ 226163 h 380970"/>
                <a:gd name="connsiteX3" fmla="*/ 137608 w 172063"/>
                <a:gd name="connsiteY3" fmla="*/ 51574 h 380970"/>
                <a:gd name="connsiteX4" fmla="*/ 86034 w 172063"/>
                <a:gd name="connsiteY4" fmla="*/ 0 h 380970"/>
                <a:gd name="connsiteX5" fmla="*/ 34460 w 172063"/>
                <a:gd name="connsiteY5" fmla="*/ 51574 h 380970"/>
                <a:gd name="connsiteX6" fmla="*/ 34460 w 172063"/>
                <a:gd name="connsiteY6" fmla="*/ 226163 h 380970"/>
                <a:gd name="connsiteX7" fmla="*/ 17152 w 172063"/>
                <a:gd name="connsiteY7" fmla="*/ 346515 h 380970"/>
                <a:gd name="connsiteX8" fmla="*/ 86034 w 172063"/>
                <a:gd name="connsiteY8" fmla="*/ 380971 h 380970"/>
                <a:gd name="connsiteX9" fmla="*/ 60247 w 172063"/>
                <a:gd name="connsiteY9" fmla="*/ 240784 h 380970"/>
                <a:gd name="connsiteX10" fmla="*/ 60247 w 172063"/>
                <a:gd name="connsiteY10" fmla="*/ 51574 h 380970"/>
                <a:gd name="connsiteX11" fmla="*/ 85985 w 172063"/>
                <a:gd name="connsiteY11" fmla="*/ 25738 h 380970"/>
                <a:gd name="connsiteX12" fmla="*/ 111821 w 172063"/>
                <a:gd name="connsiteY12" fmla="*/ 51475 h 380970"/>
                <a:gd name="connsiteX13" fmla="*/ 111821 w 172063"/>
                <a:gd name="connsiteY13" fmla="*/ 51574 h 380970"/>
                <a:gd name="connsiteX14" fmla="*/ 111821 w 172063"/>
                <a:gd name="connsiteY14" fmla="*/ 240784 h 380970"/>
                <a:gd name="connsiteX15" fmla="*/ 144484 w 172063"/>
                <a:gd name="connsiteY15" fmla="*/ 308297 h 380970"/>
                <a:gd name="connsiteX16" fmla="*/ 86034 w 172063"/>
                <a:gd name="connsiteY16" fmla="*/ 355170 h 380970"/>
                <a:gd name="connsiteX17" fmla="*/ 26100 w 172063"/>
                <a:gd name="connsiteY17" fmla="*/ 294808 h 380970"/>
                <a:gd name="connsiteX18" fmla="*/ 60247 w 172063"/>
                <a:gd name="connsiteY18" fmla="*/ 240784 h 380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72063" h="380970">
                  <a:moveTo>
                    <a:pt x="86034" y="380971"/>
                  </a:moveTo>
                  <a:cubicBezTo>
                    <a:pt x="133518" y="380999"/>
                    <a:pt x="172035" y="342528"/>
                    <a:pt x="172063" y="295044"/>
                  </a:cubicBezTo>
                  <a:cubicBezTo>
                    <a:pt x="172079" y="267936"/>
                    <a:pt x="159310" y="242408"/>
                    <a:pt x="137608" y="226163"/>
                  </a:cubicBezTo>
                  <a:lnTo>
                    <a:pt x="137608" y="51574"/>
                  </a:lnTo>
                  <a:cubicBezTo>
                    <a:pt x="137608" y="23090"/>
                    <a:pt x="114518" y="0"/>
                    <a:pt x="86034" y="0"/>
                  </a:cubicBezTo>
                  <a:cubicBezTo>
                    <a:pt x="57551" y="0"/>
                    <a:pt x="34460" y="23090"/>
                    <a:pt x="34460" y="51574"/>
                  </a:cubicBezTo>
                  <a:lnTo>
                    <a:pt x="34460" y="226163"/>
                  </a:lnTo>
                  <a:cubicBezTo>
                    <a:pt x="-3553" y="254618"/>
                    <a:pt x="-11303" y="308502"/>
                    <a:pt x="17152" y="346515"/>
                  </a:cubicBezTo>
                  <a:cubicBezTo>
                    <a:pt x="33397" y="368218"/>
                    <a:pt x="58925" y="380987"/>
                    <a:pt x="86034" y="380971"/>
                  </a:cubicBezTo>
                  <a:close/>
                  <a:moveTo>
                    <a:pt x="60247" y="240784"/>
                  </a:moveTo>
                  <a:lnTo>
                    <a:pt x="60247" y="51574"/>
                  </a:lnTo>
                  <a:cubicBezTo>
                    <a:pt x="60220" y="37332"/>
                    <a:pt x="71743" y="25765"/>
                    <a:pt x="85985" y="25738"/>
                  </a:cubicBezTo>
                  <a:cubicBezTo>
                    <a:pt x="100227" y="25710"/>
                    <a:pt x="111794" y="37233"/>
                    <a:pt x="111821" y="51475"/>
                  </a:cubicBezTo>
                  <a:cubicBezTo>
                    <a:pt x="111821" y="51508"/>
                    <a:pt x="111821" y="51541"/>
                    <a:pt x="111821" y="51574"/>
                  </a:cubicBezTo>
                  <a:lnTo>
                    <a:pt x="111821" y="240784"/>
                  </a:lnTo>
                  <a:cubicBezTo>
                    <a:pt x="137123" y="252916"/>
                    <a:pt x="150676" y="280929"/>
                    <a:pt x="144484" y="308297"/>
                  </a:cubicBezTo>
                  <a:cubicBezTo>
                    <a:pt x="138002" y="335442"/>
                    <a:pt x="113940" y="354739"/>
                    <a:pt x="86034" y="355170"/>
                  </a:cubicBezTo>
                  <a:cubicBezTo>
                    <a:pt x="52815" y="355051"/>
                    <a:pt x="25982" y="328027"/>
                    <a:pt x="26100" y="294808"/>
                  </a:cubicBezTo>
                  <a:cubicBezTo>
                    <a:pt x="26182" y="271742"/>
                    <a:pt x="39447" y="250755"/>
                    <a:pt x="60247" y="240784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2E8FF10E-C179-210F-E3B1-FE32A0A6A35B}"/>
                </a:ext>
              </a:extLst>
            </p:cNvPr>
            <p:cNvSpPr/>
            <p:nvPr/>
          </p:nvSpPr>
          <p:spPr>
            <a:xfrm>
              <a:off x="8575471" y="2700135"/>
              <a:ext cx="638676" cy="1744387"/>
            </a:xfrm>
            <a:custGeom>
              <a:avLst/>
              <a:gdLst>
                <a:gd name="connsiteX0" fmla="*/ 42773 w 85537"/>
                <a:gd name="connsiteY0" fmla="*/ 256829 h 256829"/>
                <a:gd name="connsiteX1" fmla="*/ 85537 w 85537"/>
                <a:gd name="connsiteY1" fmla="*/ 213527 h 256829"/>
                <a:gd name="connsiteX2" fmla="*/ 51369 w 85537"/>
                <a:gd name="connsiteY2" fmla="*/ 171685 h 256829"/>
                <a:gd name="connsiteX3" fmla="*/ 51369 w 85537"/>
                <a:gd name="connsiteY3" fmla="*/ 0 h 256829"/>
                <a:gd name="connsiteX4" fmla="*/ 34178 w 85537"/>
                <a:gd name="connsiteY4" fmla="*/ 0 h 256829"/>
                <a:gd name="connsiteX5" fmla="*/ 34178 w 85537"/>
                <a:gd name="connsiteY5" fmla="*/ 171685 h 256829"/>
                <a:gd name="connsiteX6" fmla="*/ 932 w 85537"/>
                <a:gd name="connsiteY6" fmla="*/ 222661 h 256829"/>
                <a:gd name="connsiteX7" fmla="*/ 42773 w 85537"/>
                <a:gd name="connsiteY7" fmla="*/ 256829 h 25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537" h="256829">
                  <a:moveTo>
                    <a:pt x="42773" y="256829"/>
                  </a:moveTo>
                  <a:cubicBezTo>
                    <a:pt x="66540" y="256681"/>
                    <a:pt x="85685" y="237293"/>
                    <a:pt x="85537" y="213527"/>
                  </a:cubicBezTo>
                  <a:cubicBezTo>
                    <a:pt x="85409" y="193277"/>
                    <a:pt x="71183" y="175857"/>
                    <a:pt x="51369" y="171685"/>
                  </a:cubicBezTo>
                  <a:lnTo>
                    <a:pt x="51369" y="0"/>
                  </a:lnTo>
                  <a:lnTo>
                    <a:pt x="34178" y="0"/>
                  </a:lnTo>
                  <a:lnTo>
                    <a:pt x="34178" y="171685"/>
                  </a:lnTo>
                  <a:cubicBezTo>
                    <a:pt x="10921" y="176581"/>
                    <a:pt x="-3964" y="199404"/>
                    <a:pt x="932" y="222661"/>
                  </a:cubicBezTo>
                  <a:cubicBezTo>
                    <a:pt x="5104" y="242476"/>
                    <a:pt x="22524" y="256703"/>
                    <a:pt x="42773" y="256829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434" name="Group 433">
            <a:extLst>
              <a:ext uri="{FF2B5EF4-FFF2-40B4-BE49-F238E27FC236}">
                <a16:creationId xmlns:a16="http://schemas.microsoft.com/office/drawing/2014/main" id="{B9CAB7E3-5DAD-8F69-5B99-847D11F3F191}"/>
              </a:ext>
            </a:extLst>
          </p:cNvPr>
          <p:cNvGrpSpPr/>
          <p:nvPr/>
        </p:nvGrpSpPr>
        <p:grpSpPr>
          <a:xfrm flipH="1">
            <a:off x="2464569" y="1331098"/>
            <a:ext cx="134818" cy="139407"/>
            <a:chOff x="2356104" y="1399032"/>
            <a:chExt cx="914400" cy="914400"/>
          </a:xfrm>
        </p:grpSpPr>
        <p:pic>
          <p:nvPicPr>
            <p:cNvPr id="435" name="Graphic 434" descr="Cough with solid fill">
              <a:extLst>
                <a:ext uri="{FF2B5EF4-FFF2-40B4-BE49-F238E27FC236}">
                  <a16:creationId xmlns:a16="http://schemas.microsoft.com/office/drawing/2014/main" id="{C99078E9-FDB9-060D-6122-DBC8E2AE2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flipH="1">
              <a:off x="2356104" y="1399032"/>
              <a:ext cx="914400" cy="914400"/>
            </a:xfrm>
            <a:prstGeom prst="rect">
              <a:avLst/>
            </a:prstGeom>
          </p:spPr>
        </p:pic>
        <p:pic>
          <p:nvPicPr>
            <p:cNvPr id="436" name="Graphic 435" descr="Covid-19 outline">
              <a:extLst>
                <a:ext uri="{FF2B5EF4-FFF2-40B4-BE49-F238E27FC236}">
                  <a16:creationId xmlns:a16="http://schemas.microsoft.com/office/drawing/2014/main" id="{CBA43AC7-AF8D-C2B5-6DB4-622FCF80C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711583" y="1903089"/>
              <a:ext cx="328047" cy="328047"/>
            </a:xfrm>
            <a:prstGeom prst="rect">
              <a:avLst/>
            </a:prstGeom>
          </p:spPr>
        </p:pic>
      </p:grp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E6646736-B699-CFAE-B6EF-8B77BB14FD0B}"/>
              </a:ext>
            </a:extLst>
          </p:cNvPr>
          <p:cNvGrpSpPr/>
          <p:nvPr/>
        </p:nvGrpSpPr>
        <p:grpSpPr>
          <a:xfrm flipH="1">
            <a:off x="2586285" y="1097438"/>
            <a:ext cx="143752" cy="139407"/>
            <a:chOff x="598006" y="2016814"/>
            <a:chExt cx="143752" cy="139407"/>
          </a:xfrm>
        </p:grpSpPr>
        <p:pic>
          <p:nvPicPr>
            <p:cNvPr id="438" name="Graphic 437" descr="Cough with solid fill">
              <a:extLst>
                <a:ext uri="{FF2B5EF4-FFF2-40B4-BE49-F238E27FC236}">
                  <a16:creationId xmlns:a16="http://schemas.microsoft.com/office/drawing/2014/main" id="{3E160E4F-79F8-5845-20F4-187BA5509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flipH="1">
              <a:off x="606940" y="2016814"/>
              <a:ext cx="134818" cy="139407"/>
            </a:xfrm>
            <a:prstGeom prst="rect">
              <a:avLst/>
            </a:prstGeom>
          </p:spPr>
        </p:pic>
        <p:sp>
          <p:nvSpPr>
            <p:cNvPr id="439" name="Isosceles Triangle 438">
              <a:extLst>
                <a:ext uri="{FF2B5EF4-FFF2-40B4-BE49-F238E27FC236}">
                  <a16:creationId xmlns:a16="http://schemas.microsoft.com/office/drawing/2014/main" id="{B88F2DE3-EC96-6839-36DA-BC73F7BAC1C3}"/>
                </a:ext>
              </a:extLst>
            </p:cNvPr>
            <p:cNvSpPr/>
            <p:nvPr/>
          </p:nvSpPr>
          <p:spPr>
            <a:xfrm rot="6825918">
              <a:off x="593238" y="2096113"/>
              <a:ext cx="47493" cy="3795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41" name="TextBox 440">
            <a:extLst>
              <a:ext uri="{FF2B5EF4-FFF2-40B4-BE49-F238E27FC236}">
                <a16:creationId xmlns:a16="http://schemas.microsoft.com/office/drawing/2014/main" id="{5D61B1F4-07E6-AD48-6CE0-710A26050C12}"/>
              </a:ext>
            </a:extLst>
          </p:cNvPr>
          <p:cNvSpPr txBox="1"/>
          <p:nvPr/>
        </p:nvSpPr>
        <p:spPr>
          <a:xfrm>
            <a:off x="2401450" y="1179275"/>
            <a:ext cx="301269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" dirty="0">
                <a:latin typeface="LM Roman 9" panose="00000500000000000000" pitchFamily="50" charset="0"/>
              </a:rPr>
              <a:t>1 - p</a:t>
            </a:r>
            <a:r>
              <a:rPr lang="en-GB" sz="300" baseline="-25000" dirty="0">
                <a:latin typeface="LM Roman 9" panose="00000500000000000000" pitchFamily="50" charset="0"/>
              </a:rPr>
              <a:t>s</a:t>
            </a:r>
            <a:endParaRPr lang="en-GB" sz="300" dirty="0">
              <a:latin typeface="LM Roman 9" panose="00000500000000000000" pitchFamily="50" charset="0"/>
            </a:endParaRPr>
          </a:p>
        </p:txBody>
      </p:sp>
      <p:cxnSp>
        <p:nvCxnSpPr>
          <p:cNvPr id="442" name="Straight Arrow Connector 441">
            <a:extLst>
              <a:ext uri="{FF2B5EF4-FFF2-40B4-BE49-F238E27FC236}">
                <a16:creationId xmlns:a16="http://schemas.microsoft.com/office/drawing/2014/main" id="{D10FC90E-AE49-F227-6F05-E29973A7B0B3}"/>
              </a:ext>
            </a:extLst>
          </p:cNvPr>
          <p:cNvCxnSpPr>
            <a:cxnSpLocks/>
          </p:cNvCxnSpPr>
          <p:nvPr/>
        </p:nvCxnSpPr>
        <p:spPr>
          <a:xfrm flipV="1">
            <a:off x="2543245" y="1224943"/>
            <a:ext cx="98705" cy="114541"/>
          </a:xfrm>
          <a:prstGeom prst="straightConnector1">
            <a:avLst/>
          </a:prstGeom>
          <a:ln w="6350">
            <a:prstDash val="sysDash"/>
            <a:headEnd type="triangl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3" name="Straight Arrow Connector 442">
            <a:extLst>
              <a:ext uri="{FF2B5EF4-FFF2-40B4-BE49-F238E27FC236}">
                <a16:creationId xmlns:a16="http://schemas.microsoft.com/office/drawing/2014/main" id="{F5A77BED-CC9E-1880-F69B-1489FF1CFEC8}"/>
              </a:ext>
            </a:extLst>
          </p:cNvPr>
          <p:cNvCxnSpPr>
            <a:cxnSpLocks/>
          </p:cNvCxnSpPr>
          <p:nvPr/>
        </p:nvCxnSpPr>
        <p:spPr>
          <a:xfrm flipH="1" flipV="1">
            <a:off x="2642291" y="1224204"/>
            <a:ext cx="98705" cy="114541"/>
          </a:xfrm>
          <a:prstGeom prst="straightConnector1">
            <a:avLst/>
          </a:prstGeom>
          <a:ln w="6350">
            <a:prstDash val="sysDash"/>
            <a:headEnd type="triangl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44" name="Group 443">
            <a:extLst>
              <a:ext uri="{FF2B5EF4-FFF2-40B4-BE49-F238E27FC236}">
                <a16:creationId xmlns:a16="http://schemas.microsoft.com/office/drawing/2014/main" id="{F2CB2B69-38C9-C793-7546-ED11E606EF72}"/>
              </a:ext>
            </a:extLst>
          </p:cNvPr>
          <p:cNvGrpSpPr/>
          <p:nvPr/>
        </p:nvGrpSpPr>
        <p:grpSpPr>
          <a:xfrm>
            <a:off x="2682414" y="1334052"/>
            <a:ext cx="134818" cy="139407"/>
            <a:chOff x="2356104" y="1399032"/>
            <a:chExt cx="914400" cy="914400"/>
          </a:xfrm>
        </p:grpSpPr>
        <p:pic>
          <p:nvPicPr>
            <p:cNvPr id="445" name="Graphic 444" descr="Cough with solid fill">
              <a:extLst>
                <a:ext uri="{FF2B5EF4-FFF2-40B4-BE49-F238E27FC236}">
                  <a16:creationId xmlns:a16="http://schemas.microsoft.com/office/drawing/2014/main" id="{4FD8DC27-A330-4A1B-F722-A9662759D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flipH="1">
              <a:off x="2356104" y="1399032"/>
              <a:ext cx="914400" cy="914400"/>
            </a:xfrm>
            <a:prstGeom prst="rect">
              <a:avLst/>
            </a:prstGeom>
          </p:spPr>
        </p:pic>
        <p:pic>
          <p:nvPicPr>
            <p:cNvPr id="446" name="Graphic 445" descr="Covid-19 outline">
              <a:extLst>
                <a:ext uri="{FF2B5EF4-FFF2-40B4-BE49-F238E27FC236}">
                  <a16:creationId xmlns:a16="http://schemas.microsoft.com/office/drawing/2014/main" id="{BABD1244-7827-9A71-7319-6991090C6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711583" y="1903089"/>
              <a:ext cx="328047" cy="328047"/>
            </a:xfrm>
            <a:prstGeom prst="rect">
              <a:avLst/>
            </a:prstGeom>
          </p:spPr>
        </p:pic>
      </p:grp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C2F95A3D-C88F-6D2B-58CA-911CDC6E0A2F}"/>
              </a:ext>
            </a:extLst>
          </p:cNvPr>
          <p:cNvGrpSpPr/>
          <p:nvPr/>
        </p:nvGrpSpPr>
        <p:grpSpPr>
          <a:xfrm flipH="1">
            <a:off x="2680816" y="1338470"/>
            <a:ext cx="25200" cy="53373"/>
            <a:chOff x="8252456" y="2149037"/>
            <a:chExt cx="1284736" cy="2587555"/>
          </a:xfrm>
        </p:grpSpPr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EFDB3185-AAA8-CFE3-BDB0-4865572B67F2}"/>
                </a:ext>
              </a:extLst>
            </p:cNvPr>
            <p:cNvSpPr/>
            <p:nvPr/>
          </p:nvSpPr>
          <p:spPr>
            <a:xfrm>
              <a:off x="8252456" y="2149037"/>
              <a:ext cx="1284736" cy="2587555"/>
            </a:xfrm>
            <a:custGeom>
              <a:avLst/>
              <a:gdLst>
                <a:gd name="connsiteX0" fmla="*/ 86034 w 172063"/>
                <a:gd name="connsiteY0" fmla="*/ 380971 h 380970"/>
                <a:gd name="connsiteX1" fmla="*/ 172063 w 172063"/>
                <a:gd name="connsiteY1" fmla="*/ 295044 h 380970"/>
                <a:gd name="connsiteX2" fmla="*/ 137608 w 172063"/>
                <a:gd name="connsiteY2" fmla="*/ 226163 h 380970"/>
                <a:gd name="connsiteX3" fmla="*/ 137608 w 172063"/>
                <a:gd name="connsiteY3" fmla="*/ 51574 h 380970"/>
                <a:gd name="connsiteX4" fmla="*/ 86034 w 172063"/>
                <a:gd name="connsiteY4" fmla="*/ 0 h 380970"/>
                <a:gd name="connsiteX5" fmla="*/ 34460 w 172063"/>
                <a:gd name="connsiteY5" fmla="*/ 51574 h 380970"/>
                <a:gd name="connsiteX6" fmla="*/ 34460 w 172063"/>
                <a:gd name="connsiteY6" fmla="*/ 226163 h 380970"/>
                <a:gd name="connsiteX7" fmla="*/ 17152 w 172063"/>
                <a:gd name="connsiteY7" fmla="*/ 346515 h 380970"/>
                <a:gd name="connsiteX8" fmla="*/ 86034 w 172063"/>
                <a:gd name="connsiteY8" fmla="*/ 380971 h 380970"/>
                <a:gd name="connsiteX9" fmla="*/ 60247 w 172063"/>
                <a:gd name="connsiteY9" fmla="*/ 240784 h 380970"/>
                <a:gd name="connsiteX10" fmla="*/ 60247 w 172063"/>
                <a:gd name="connsiteY10" fmla="*/ 51574 h 380970"/>
                <a:gd name="connsiteX11" fmla="*/ 85985 w 172063"/>
                <a:gd name="connsiteY11" fmla="*/ 25738 h 380970"/>
                <a:gd name="connsiteX12" fmla="*/ 111821 w 172063"/>
                <a:gd name="connsiteY12" fmla="*/ 51475 h 380970"/>
                <a:gd name="connsiteX13" fmla="*/ 111821 w 172063"/>
                <a:gd name="connsiteY13" fmla="*/ 51574 h 380970"/>
                <a:gd name="connsiteX14" fmla="*/ 111821 w 172063"/>
                <a:gd name="connsiteY14" fmla="*/ 240784 h 380970"/>
                <a:gd name="connsiteX15" fmla="*/ 144484 w 172063"/>
                <a:gd name="connsiteY15" fmla="*/ 308297 h 380970"/>
                <a:gd name="connsiteX16" fmla="*/ 86034 w 172063"/>
                <a:gd name="connsiteY16" fmla="*/ 355170 h 380970"/>
                <a:gd name="connsiteX17" fmla="*/ 26100 w 172063"/>
                <a:gd name="connsiteY17" fmla="*/ 294808 h 380970"/>
                <a:gd name="connsiteX18" fmla="*/ 60247 w 172063"/>
                <a:gd name="connsiteY18" fmla="*/ 240784 h 380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72063" h="380970">
                  <a:moveTo>
                    <a:pt x="86034" y="380971"/>
                  </a:moveTo>
                  <a:cubicBezTo>
                    <a:pt x="133518" y="380999"/>
                    <a:pt x="172035" y="342528"/>
                    <a:pt x="172063" y="295044"/>
                  </a:cubicBezTo>
                  <a:cubicBezTo>
                    <a:pt x="172079" y="267936"/>
                    <a:pt x="159310" y="242408"/>
                    <a:pt x="137608" y="226163"/>
                  </a:cubicBezTo>
                  <a:lnTo>
                    <a:pt x="137608" y="51574"/>
                  </a:lnTo>
                  <a:cubicBezTo>
                    <a:pt x="137608" y="23090"/>
                    <a:pt x="114518" y="0"/>
                    <a:pt x="86034" y="0"/>
                  </a:cubicBezTo>
                  <a:cubicBezTo>
                    <a:pt x="57551" y="0"/>
                    <a:pt x="34460" y="23090"/>
                    <a:pt x="34460" y="51574"/>
                  </a:cubicBezTo>
                  <a:lnTo>
                    <a:pt x="34460" y="226163"/>
                  </a:lnTo>
                  <a:cubicBezTo>
                    <a:pt x="-3553" y="254618"/>
                    <a:pt x="-11303" y="308502"/>
                    <a:pt x="17152" y="346515"/>
                  </a:cubicBezTo>
                  <a:cubicBezTo>
                    <a:pt x="33397" y="368218"/>
                    <a:pt x="58925" y="380987"/>
                    <a:pt x="86034" y="380971"/>
                  </a:cubicBezTo>
                  <a:close/>
                  <a:moveTo>
                    <a:pt x="60247" y="240784"/>
                  </a:moveTo>
                  <a:lnTo>
                    <a:pt x="60247" y="51574"/>
                  </a:lnTo>
                  <a:cubicBezTo>
                    <a:pt x="60220" y="37332"/>
                    <a:pt x="71743" y="25765"/>
                    <a:pt x="85985" y="25738"/>
                  </a:cubicBezTo>
                  <a:cubicBezTo>
                    <a:pt x="100227" y="25710"/>
                    <a:pt x="111794" y="37233"/>
                    <a:pt x="111821" y="51475"/>
                  </a:cubicBezTo>
                  <a:cubicBezTo>
                    <a:pt x="111821" y="51508"/>
                    <a:pt x="111821" y="51541"/>
                    <a:pt x="111821" y="51574"/>
                  </a:cubicBezTo>
                  <a:lnTo>
                    <a:pt x="111821" y="240784"/>
                  </a:lnTo>
                  <a:cubicBezTo>
                    <a:pt x="137123" y="252916"/>
                    <a:pt x="150676" y="280929"/>
                    <a:pt x="144484" y="308297"/>
                  </a:cubicBezTo>
                  <a:cubicBezTo>
                    <a:pt x="138002" y="335442"/>
                    <a:pt x="113940" y="354739"/>
                    <a:pt x="86034" y="355170"/>
                  </a:cubicBezTo>
                  <a:cubicBezTo>
                    <a:pt x="52815" y="355051"/>
                    <a:pt x="25982" y="328027"/>
                    <a:pt x="26100" y="294808"/>
                  </a:cubicBezTo>
                  <a:cubicBezTo>
                    <a:pt x="26182" y="271742"/>
                    <a:pt x="39447" y="250755"/>
                    <a:pt x="60247" y="240784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7CCB2509-E726-5BD0-7170-77DD3564A6B2}"/>
                </a:ext>
              </a:extLst>
            </p:cNvPr>
            <p:cNvSpPr/>
            <p:nvPr/>
          </p:nvSpPr>
          <p:spPr>
            <a:xfrm>
              <a:off x="8575471" y="2700135"/>
              <a:ext cx="638676" cy="1744387"/>
            </a:xfrm>
            <a:custGeom>
              <a:avLst/>
              <a:gdLst>
                <a:gd name="connsiteX0" fmla="*/ 42773 w 85537"/>
                <a:gd name="connsiteY0" fmla="*/ 256829 h 256829"/>
                <a:gd name="connsiteX1" fmla="*/ 85537 w 85537"/>
                <a:gd name="connsiteY1" fmla="*/ 213527 h 256829"/>
                <a:gd name="connsiteX2" fmla="*/ 51369 w 85537"/>
                <a:gd name="connsiteY2" fmla="*/ 171685 h 256829"/>
                <a:gd name="connsiteX3" fmla="*/ 51369 w 85537"/>
                <a:gd name="connsiteY3" fmla="*/ 0 h 256829"/>
                <a:gd name="connsiteX4" fmla="*/ 34178 w 85537"/>
                <a:gd name="connsiteY4" fmla="*/ 0 h 256829"/>
                <a:gd name="connsiteX5" fmla="*/ 34178 w 85537"/>
                <a:gd name="connsiteY5" fmla="*/ 171685 h 256829"/>
                <a:gd name="connsiteX6" fmla="*/ 932 w 85537"/>
                <a:gd name="connsiteY6" fmla="*/ 222661 h 256829"/>
                <a:gd name="connsiteX7" fmla="*/ 42773 w 85537"/>
                <a:gd name="connsiteY7" fmla="*/ 256829 h 25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537" h="256829">
                  <a:moveTo>
                    <a:pt x="42773" y="256829"/>
                  </a:moveTo>
                  <a:cubicBezTo>
                    <a:pt x="66540" y="256681"/>
                    <a:pt x="85685" y="237293"/>
                    <a:pt x="85537" y="213527"/>
                  </a:cubicBezTo>
                  <a:cubicBezTo>
                    <a:pt x="85409" y="193277"/>
                    <a:pt x="71183" y="175857"/>
                    <a:pt x="51369" y="171685"/>
                  </a:cubicBezTo>
                  <a:lnTo>
                    <a:pt x="51369" y="0"/>
                  </a:lnTo>
                  <a:lnTo>
                    <a:pt x="34178" y="0"/>
                  </a:lnTo>
                  <a:lnTo>
                    <a:pt x="34178" y="171685"/>
                  </a:lnTo>
                  <a:cubicBezTo>
                    <a:pt x="10921" y="176581"/>
                    <a:pt x="-3964" y="199404"/>
                    <a:pt x="932" y="222661"/>
                  </a:cubicBezTo>
                  <a:cubicBezTo>
                    <a:pt x="5104" y="242476"/>
                    <a:pt x="22524" y="256703"/>
                    <a:pt x="42773" y="256829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460" name="Rectangle: Rounded Corners 459">
            <a:extLst>
              <a:ext uri="{FF2B5EF4-FFF2-40B4-BE49-F238E27FC236}">
                <a16:creationId xmlns:a16="http://schemas.microsoft.com/office/drawing/2014/main" id="{92905DBF-445C-2265-A64D-26766433421F}"/>
              </a:ext>
            </a:extLst>
          </p:cNvPr>
          <p:cNvSpPr/>
          <p:nvPr/>
        </p:nvSpPr>
        <p:spPr>
          <a:xfrm>
            <a:off x="76200" y="2690907"/>
            <a:ext cx="3443288" cy="1416312"/>
          </a:xfrm>
          <a:prstGeom prst="roundRect">
            <a:avLst>
              <a:gd name="adj" fmla="val 5589"/>
            </a:avLst>
          </a:prstGeom>
          <a:solidFill>
            <a:schemeClr val="bg1"/>
          </a:solidFill>
          <a:ln w="12700">
            <a:solidFill>
              <a:srgbClr val="9C7A3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sz="400" dirty="0">
              <a:latin typeface="LM Roman 9" panose="00000500000000000000" pitchFamily="50" charset="0"/>
            </a:endParaRPr>
          </a:p>
        </p:txBody>
      </p:sp>
      <p:pic>
        <p:nvPicPr>
          <p:cNvPr id="452" name="Graphic 451" descr="Covid-19 outline">
            <a:extLst>
              <a:ext uri="{FF2B5EF4-FFF2-40B4-BE49-F238E27FC236}">
                <a16:creationId xmlns:a16="http://schemas.microsoft.com/office/drawing/2014/main" id="{6D07DE2A-E9F1-B208-10A1-F50163BE6B7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flipH="1">
            <a:off x="2621724" y="1168076"/>
            <a:ext cx="48367" cy="50013"/>
          </a:xfrm>
          <a:prstGeom prst="rect">
            <a:avLst/>
          </a:prstGeom>
        </p:spPr>
      </p:pic>
      <p:sp>
        <p:nvSpPr>
          <p:cNvPr id="453" name="TextBox 452">
            <a:extLst>
              <a:ext uri="{FF2B5EF4-FFF2-40B4-BE49-F238E27FC236}">
                <a16:creationId xmlns:a16="http://schemas.microsoft.com/office/drawing/2014/main" id="{E0EFAAD3-156A-AAE4-204D-FBFB54C5D542}"/>
              </a:ext>
            </a:extLst>
          </p:cNvPr>
          <p:cNvSpPr txBox="1"/>
          <p:nvPr/>
        </p:nvSpPr>
        <p:spPr>
          <a:xfrm>
            <a:off x="2618144" y="1176909"/>
            <a:ext cx="22745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" dirty="0">
                <a:latin typeface="LM Roman 9" panose="00000500000000000000" pitchFamily="50" charset="0"/>
              </a:rPr>
              <a:t>p</a:t>
            </a:r>
            <a:r>
              <a:rPr lang="en-GB" sz="300" baseline="-25000" dirty="0">
                <a:latin typeface="LM Roman 9" panose="00000500000000000000" pitchFamily="50" charset="0"/>
              </a:rPr>
              <a:t>s</a:t>
            </a:r>
            <a:endParaRPr lang="en-GB" sz="300" dirty="0">
              <a:latin typeface="LM Roman 9" panose="00000500000000000000" pitchFamily="50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C319A7-1BF8-22ED-15C2-A3795F551BA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816395" y="1057274"/>
            <a:ext cx="616745" cy="4357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675D29F-9856-1B61-3A0B-0274C10E079D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10536" y="1056813"/>
            <a:ext cx="622654" cy="438761"/>
          </a:xfrm>
          <a:prstGeom prst="rect">
            <a:avLst/>
          </a:prstGeom>
        </p:spPr>
      </p:pic>
      <p:sp>
        <p:nvSpPr>
          <p:cNvPr id="482" name="Rectangle: Rounded Corners 481">
            <a:extLst>
              <a:ext uri="{FF2B5EF4-FFF2-40B4-BE49-F238E27FC236}">
                <a16:creationId xmlns:a16="http://schemas.microsoft.com/office/drawing/2014/main" id="{3D1DA2C4-D8A8-274D-B4AC-7D1237721C31}"/>
              </a:ext>
            </a:extLst>
          </p:cNvPr>
          <p:cNvSpPr/>
          <p:nvPr/>
        </p:nvSpPr>
        <p:spPr>
          <a:xfrm>
            <a:off x="2643068" y="2818005"/>
            <a:ext cx="846000" cy="1260000"/>
          </a:xfrm>
          <a:prstGeom prst="roundRect">
            <a:avLst>
              <a:gd name="adj" fmla="val 6253"/>
            </a:avLst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sz="400" dirty="0">
              <a:latin typeface="LM Roman 9" panose="00000500000000000000" pitchFamily="50" charset="0"/>
            </a:endParaRPr>
          </a:p>
        </p:txBody>
      </p:sp>
      <p:sp>
        <p:nvSpPr>
          <p:cNvPr id="483" name="Rectangle: Rounded Corners 482">
            <a:extLst>
              <a:ext uri="{FF2B5EF4-FFF2-40B4-BE49-F238E27FC236}">
                <a16:creationId xmlns:a16="http://schemas.microsoft.com/office/drawing/2014/main" id="{CF247252-BAD3-7045-ABBE-DC03FCE4B614}"/>
              </a:ext>
            </a:extLst>
          </p:cNvPr>
          <p:cNvSpPr/>
          <p:nvPr/>
        </p:nvSpPr>
        <p:spPr>
          <a:xfrm>
            <a:off x="1798083" y="2818005"/>
            <a:ext cx="846000" cy="1260000"/>
          </a:xfrm>
          <a:prstGeom prst="roundRect">
            <a:avLst>
              <a:gd name="adj" fmla="val 7378"/>
            </a:avLst>
          </a:prstGeom>
          <a:solidFill>
            <a:srgbClr val="469729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sz="400" dirty="0">
              <a:latin typeface="LM Roman 9" panose="00000500000000000000" pitchFamily="50" charset="0"/>
            </a:endParaRPr>
          </a:p>
        </p:txBody>
      </p:sp>
      <p:sp>
        <p:nvSpPr>
          <p:cNvPr id="484" name="Rectangle: Rounded Corners 483">
            <a:extLst>
              <a:ext uri="{FF2B5EF4-FFF2-40B4-BE49-F238E27FC236}">
                <a16:creationId xmlns:a16="http://schemas.microsoft.com/office/drawing/2014/main" id="{9D4639F9-E2F2-FA45-66BF-75CCC6786DD5}"/>
              </a:ext>
            </a:extLst>
          </p:cNvPr>
          <p:cNvSpPr/>
          <p:nvPr/>
        </p:nvSpPr>
        <p:spPr>
          <a:xfrm>
            <a:off x="106137" y="2820013"/>
            <a:ext cx="846000" cy="1260000"/>
          </a:xfrm>
          <a:prstGeom prst="roundRect">
            <a:avLst>
              <a:gd name="adj" fmla="val 7660"/>
            </a:avLst>
          </a:prstGeom>
          <a:solidFill>
            <a:schemeClr val="accent5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sz="400" dirty="0">
              <a:latin typeface="LM Roman 9" panose="00000500000000000000" pitchFamily="50" charset="0"/>
            </a:endParaRPr>
          </a:p>
        </p:txBody>
      </p:sp>
      <p:sp>
        <p:nvSpPr>
          <p:cNvPr id="485" name="Rectangle: Rounded Corners 484">
            <a:extLst>
              <a:ext uri="{FF2B5EF4-FFF2-40B4-BE49-F238E27FC236}">
                <a16:creationId xmlns:a16="http://schemas.microsoft.com/office/drawing/2014/main" id="{5A4D4D4F-2218-8E6E-D664-A03475F089A8}"/>
              </a:ext>
            </a:extLst>
          </p:cNvPr>
          <p:cNvSpPr/>
          <p:nvPr/>
        </p:nvSpPr>
        <p:spPr>
          <a:xfrm>
            <a:off x="952229" y="2818647"/>
            <a:ext cx="846000" cy="1260000"/>
          </a:xfrm>
          <a:prstGeom prst="roundRect">
            <a:avLst>
              <a:gd name="adj" fmla="val 7941"/>
            </a:avLst>
          </a:prstGeom>
          <a:solidFill>
            <a:srgbClr val="251BA1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sz="400" dirty="0">
              <a:latin typeface="LM Roman 9" panose="00000500000000000000" pitchFamily="50" charset="0"/>
            </a:endParaRPr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C8453AE3-F720-8799-A81A-D682DB6C905A}"/>
              </a:ext>
            </a:extLst>
          </p:cNvPr>
          <p:cNvSpPr/>
          <p:nvPr/>
        </p:nvSpPr>
        <p:spPr>
          <a:xfrm>
            <a:off x="2052638" y="2854350"/>
            <a:ext cx="340518" cy="6105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7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FEA005-CDB0-74F8-1D3D-6742D2504FCE}"/>
              </a:ext>
            </a:extLst>
          </p:cNvPr>
          <p:cNvSpPr txBox="1"/>
          <p:nvPr/>
        </p:nvSpPr>
        <p:spPr>
          <a:xfrm>
            <a:off x="1800229" y="2816543"/>
            <a:ext cx="84296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latin typeface="LM Roman 9" panose="00000500000000000000" pitchFamily="50" charset="0"/>
              </a:rPr>
              <a:t>Economic Closures</a:t>
            </a:r>
          </a:p>
        </p:txBody>
      </p:sp>
      <p:sp>
        <p:nvSpPr>
          <p:cNvPr id="489" name="Rectangle 488">
            <a:extLst>
              <a:ext uri="{FF2B5EF4-FFF2-40B4-BE49-F238E27FC236}">
                <a16:creationId xmlns:a16="http://schemas.microsoft.com/office/drawing/2014/main" id="{6B8165B8-797A-FC8F-8998-A7845F27328E}"/>
              </a:ext>
            </a:extLst>
          </p:cNvPr>
          <p:cNvSpPr/>
          <p:nvPr/>
        </p:nvSpPr>
        <p:spPr>
          <a:xfrm>
            <a:off x="1226343" y="2856731"/>
            <a:ext cx="290514" cy="6105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700" dirty="0"/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EF6469CA-12CA-7BF1-F623-FBFB8D9EF800}"/>
              </a:ext>
            </a:extLst>
          </p:cNvPr>
          <p:cNvSpPr txBox="1"/>
          <p:nvPr/>
        </p:nvSpPr>
        <p:spPr>
          <a:xfrm>
            <a:off x="951859" y="2820080"/>
            <a:ext cx="84296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latin typeface="LM Roman 9" panose="00000500000000000000" pitchFamily="50" charset="0"/>
              </a:rPr>
              <a:t>School Closures</a:t>
            </a:r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7F2124EA-0568-E555-5857-F11418497D1F}"/>
              </a:ext>
            </a:extLst>
          </p:cNvPr>
          <p:cNvSpPr/>
          <p:nvPr/>
        </p:nvSpPr>
        <p:spPr>
          <a:xfrm>
            <a:off x="409575" y="2857077"/>
            <a:ext cx="235744" cy="6105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700" dirty="0"/>
          </a:p>
        </p:txBody>
      </p:sp>
      <p:sp>
        <p:nvSpPr>
          <p:cNvPr id="493" name="Rectangle 492">
            <a:extLst>
              <a:ext uri="{FF2B5EF4-FFF2-40B4-BE49-F238E27FC236}">
                <a16:creationId xmlns:a16="http://schemas.microsoft.com/office/drawing/2014/main" id="{04BFABEE-98C4-77C6-5FBF-135347CF5B69}"/>
              </a:ext>
            </a:extLst>
          </p:cNvPr>
          <p:cNvSpPr/>
          <p:nvPr/>
        </p:nvSpPr>
        <p:spPr>
          <a:xfrm>
            <a:off x="2957513" y="2854350"/>
            <a:ext cx="216694" cy="6105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700" dirty="0"/>
          </a:p>
        </p:txBody>
      </p:sp>
      <p:sp>
        <p:nvSpPr>
          <p:cNvPr id="490" name="TextBox 489">
            <a:extLst>
              <a:ext uri="{FF2B5EF4-FFF2-40B4-BE49-F238E27FC236}">
                <a16:creationId xmlns:a16="http://schemas.microsoft.com/office/drawing/2014/main" id="{20964832-FCBE-F75E-F393-B9429594CACC}"/>
              </a:ext>
            </a:extLst>
          </p:cNvPr>
          <p:cNvSpPr txBox="1"/>
          <p:nvPr/>
        </p:nvSpPr>
        <p:spPr>
          <a:xfrm>
            <a:off x="106197" y="2819562"/>
            <a:ext cx="84296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latin typeface="LM Roman 9" panose="00000500000000000000" pitchFamily="50" charset="0"/>
              </a:rPr>
              <a:t>No Closures</a:t>
            </a:r>
          </a:p>
        </p:txBody>
      </p:sp>
      <p:sp>
        <p:nvSpPr>
          <p:cNvPr id="492" name="TextBox 491">
            <a:extLst>
              <a:ext uri="{FF2B5EF4-FFF2-40B4-BE49-F238E27FC236}">
                <a16:creationId xmlns:a16="http://schemas.microsoft.com/office/drawing/2014/main" id="{1AB4FD74-46EE-5C2D-9D44-0F1948ABFF34}"/>
              </a:ext>
            </a:extLst>
          </p:cNvPr>
          <p:cNvSpPr txBox="1"/>
          <p:nvPr/>
        </p:nvSpPr>
        <p:spPr>
          <a:xfrm>
            <a:off x="2644672" y="2816542"/>
            <a:ext cx="84296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latin typeface="LM Roman 9" panose="00000500000000000000" pitchFamily="50" charset="0"/>
              </a:rPr>
              <a:t>Elimination</a:t>
            </a:r>
          </a:p>
        </p:txBody>
      </p:sp>
      <p:sp>
        <p:nvSpPr>
          <p:cNvPr id="501" name="Rectangle 500">
            <a:extLst>
              <a:ext uri="{FF2B5EF4-FFF2-40B4-BE49-F238E27FC236}">
                <a16:creationId xmlns:a16="http://schemas.microsoft.com/office/drawing/2014/main" id="{2C347601-85D8-38BE-DE6E-59050BAFC8BF}"/>
              </a:ext>
            </a:extLst>
          </p:cNvPr>
          <p:cNvSpPr/>
          <p:nvPr/>
        </p:nvSpPr>
        <p:spPr>
          <a:xfrm>
            <a:off x="603924" y="3006002"/>
            <a:ext cx="328172" cy="2098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4" name="Diamond 503">
            <a:extLst>
              <a:ext uri="{FF2B5EF4-FFF2-40B4-BE49-F238E27FC236}">
                <a16:creationId xmlns:a16="http://schemas.microsoft.com/office/drawing/2014/main" id="{F974F436-488D-3CDF-EC22-D69EF382EE62}"/>
              </a:ext>
            </a:extLst>
          </p:cNvPr>
          <p:cNvSpPr/>
          <p:nvPr/>
        </p:nvSpPr>
        <p:spPr>
          <a:xfrm>
            <a:off x="115469" y="2948434"/>
            <a:ext cx="365230" cy="326588"/>
          </a:xfrm>
          <a:prstGeom prst="diamond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5" name="Straight Arrow Connector 504">
            <a:extLst>
              <a:ext uri="{FF2B5EF4-FFF2-40B4-BE49-F238E27FC236}">
                <a16:creationId xmlns:a16="http://schemas.microsoft.com/office/drawing/2014/main" id="{E50172E8-0781-EA1B-DD4D-526AC02D434E}"/>
              </a:ext>
            </a:extLst>
          </p:cNvPr>
          <p:cNvCxnSpPr>
            <a:cxnSpLocks/>
          </p:cNvCxnSpPr>
          <p:nvPr/>
        </p:nvCxnSpPr>
        <p:spPr>
          <a:xfrm>
            <a:off x="487678" y="3111221"/>
            <a:ext cx="111082" cy="0"/>
          </a:xfrm>
          <a:prstGeom prst="straightConnector1">
            <a:avLst/>
          </a:prstGeom>
          <a:ln w="6350">
            <a:solidFill>
              <a:schemeClr val="bg1"/>
            </a:solidFill>
            <a:prstDash val="solid"/>
            <a:tail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7" name="Rectangle 506">
            <a:extLst>
              <a:ext uri="{FF2B5EF4-FFF2-40B4-BE49-F238E27FC236}">
                <a16:creationId xmlns:a16="http://schemas.microsoft.com/office/drawing/2014/main" id="{048E596A-7377-AD1B-C357-91BA38F03A9C}"/>
              </a:ext>
            </a:extLst>
          </p:cNvPr>
          <p:cNvSpPr/>
          <p:nvPr/>
        </p:nvSpPr>
        <p:spPr>
          <a:xfrm>
            <a:off x="976512" y="3395932"/>
            <a:ext cx="328172" cy="2098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08" name="Straight Arrow Connector 507">
            <a:extLst>
              <a:ext uri="{FF2B5EF4-FFF2-40B4-BE49-F238E27FC236}">
                <a16:creationId xmlns:a16="http://schemas.microsoft.com/office/drawing/2014/main" id="{9106F753-2CF6-F051-D4F8-8CD26092879C}"/>
              </a:ext>
            </a:extLst>
          </p:cNvPr>
          <p:cNvCxnSpPr>
            <a:cxnSpLocks/>
          </p:cNvCxnSpPr>
          <p:nvPr/>
        </p:nvCxnSpPr>
        <p:spPr>
          <a:xfrm>
            <a:off x="1142979" y="3612912"/>
            <a:ext cx="0" cy="111600"/>
          </a:xfrm>
          <a:prstGeom prst="straightConnector1">
            <a:avLst/>
          </a:prstGeom>
          <a:ln w="6350">
            <a:solidFill>
              <a:schemeClr val="bg1"/>
            </a:solidFill>
            <a:prstDash val="solid"/>
            <a:tail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9" name="Diamond 508">
            <a:extLst>
              <a:ext uri="{FF2B5EF4-FFF2-40B4-BE49-F238E27FC236}">
                <a16:creationId xmlns:a16="http://schemas.microsoft.com/office/drawing/2014/main" id="{88A9A66E-4311-1170-FFDD-C5E49232CB53}"/>
              </a:ext>
            </a:extLst>
          </p:cNvPr>
          <p:cNvSpPr/>
          <p:nvPr/>
        </p:nvSpPr>
        <p:spPr>
          <a:xfrm>
            <a:off x="960921" y="3728989"/>
            <a:ext cx="365230" cy="326588"/>
          </a:xfrm>
          <a:prstGeom prst="diamond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0" name="Straight Arrow Connector 509">
            <a:extLst>
              <a:ext uri="{FF2B5EF4-FFF2-40B4-BE49-F238E27FC236}">
                <a16:creationId xmlns:a16="http://schemas.microsoft.com/office/drawing/2014/main" id="{16867A68-F890-96AB-DA24-AEB0D4AC0DFF}"/>
              </a:ext>
            </a:extLst>
          </p:cNvPr>
          <p:cNvCxnSpPr>
            <a:cxnSpLocks/>
          </p:cNvCxnSpPr>
          <p:nvPr/>
        </p:nvCxnSpPr>
        <p:spPr>
          <a:xfrm>
            <a:off x="1333130" y="3891776"/>
            <a:ext cx="111082" cy="0"/>
          </a:xfrm>
          <a:prstGeom prst="straightConnector1">
            <a:avLst/>
          </a:prstGeom>
          <a:ln w="6350">
            <a:solidFill>
              <a:schemeClr val="bg1"/>
            </a:solidFill>
            <a:prstDash val="solid"/>
            <a:tail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1" name="Rectangle 510">
            <a:extLst>
              <a:ext uri="{FF2B5EF4-FFF2-40B4-BE49-F238E27FC236}">
                <a16:creationId xmlns:a16="http://schemas.microsoft.com/office/drawing/2014/main" id="{8DE74B48-4D2B-EA94-A17C-B054BAD6C097}"/>
              </a:ext>
            </a:extLst>
          </p:cNvPr>
          <p:cNvSpPr/>
          <p:nvPr/>
        </p:nvSpPr>
        <p:spPr>
          <a:xfrm>
            <a:off x="1449372" y="3783502"/>
            <a:ext cx="328172" cy="2098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D1818B3-D04E-A6E4-F16A-DA0AE6E8FEBF}"/>
              </a:ext>
            </a:extLst>
          </p:cNvPr>
          <p:cNvCxnSpPr>
            <a:cxnSpLocks/>
          </p:cNvCxnSpPr>
          <p:nvPr/>
        </p:nvCxnSpPr>
        <p:spPr>
          <a:xfrm flipV="1">
            <a:off x="1609046" y="3667460"/>
            <a:ext cx="0" cy="111600"/>
          </a:xfrm>
          <a:prstGeom prst="straightConnector1">
            <a:avLst/>
          </a:prstGeom>
          <a:ln w="6350">
            <a:solidFill>
              <a:schemeClr val="bg1"/>
            </a:solidFill>
            <a:prstDash val="solid"/>
            <a:tail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60B8E1B0-1327-E591-52BB-28BFFCA26683}"/>
              </a:ext>
            </a:extLst>
          </p:cNvPr>
          <p:cNvSpPr/>
          <p:nvPr/>
        </p:nvSpPr>
        <p:spPr>
          <a:xfrm>
            <a:off x="1449372" y="3003111"/>
            <a:ext cx="328172" cy="2098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86175B8-D09D-ED20-BB68-6BB0C4647192}"/>
              </a:ext>
            </a:extLst>
          </p:cNvPr>
          <p:cNvCxnSpPr>
            <a:cxnSpLocks/>
          </p:cNvCxnSpPr>
          <p:nvPr/>
        </p:nvCxnSpPr>
        <p:spPr>
          <a:xfrm>
            <a:off x="1609490" y="3219015"/>
            <a:ext cx="0" cy="111600"/>
          </a:xfrm>
          <a:prstGeom prst="straightConnector1">
            <a:avLst/>
          </a:prstGeom>
          <a:ln w="6350">
            <a:solidFill>
              <a:schemeClr val="bg1"/>
            </a:solidFill>
            <a:prstDash val="solid"/>
            <a:tail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Diamond 76">
            <a:extLst>
              <a:ext uri="{FF2B5EF4-FFF2-40B4-BE49-F238E27FC236}">
                <a16:creationId xmlns:a16="http://schemas.microsoft.com/office/drawing/2014/main" id="{BE25D08F-7956-3BCE-D608-4B73BF83F5C9}"/>
              </a:ext>
            </a:extLst>
          </p:cNvPr>
          <p:cNvSpPr/>
          <p:nvPr/>
        </p:nvSpPr>
        <p:spPr>
          <a:xfrm>
            <a:off x="1426081" y="3336225"/>
            <a:ext cx="365230" cy="326588"/>
          </a:xfrm>
          <a:prstGeom prst="diamond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Diamond 77">
            <a:extLst>
              <a:ext uri="{FF2B5EF4-FFF2-40B4-BE49-F238E27FC236}">
                <a16:creationId xmlns:a16="http://schemas.microsoft.com/office/drawing/2014/main" id="{7288585A-7B5D-D2D6-02B0-987A22D32EAE}"/>
              </a:ext>
            </a:extLst>
          </p:cNvPr>
          <p:cNvSpPr/>
          <p:nvPr/>
        </p:nvSpPr>
        <p:spPr>
          <a:xfrm>
            <a:off x="960917" y="2945543"/>
            <a:ext cx="365230" cy="326588"/>
          </a:xfrm>
          <a:prstGeom prst="diamond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B15F34B-10DD-E42C-D2E6-DAAC2F811561}"/>
              </a:ext>
            </a:extLst>
          </p:cNvPr>
          <p:cNvCxnSpPr>
            <a:cxnSpLocks/>
          </p:cNvCxnSpPr>
          <p:nvPr/>
        </p:nvCxnSpPr>
        <p:spPr>
          <a:xfrm>
            <a:off x="1333126" y="3108330"/>
            <a:ext cx="111082" cy="0"/>
          </a:xfrm>
          <a:prstGeom prst="straightConnector1">
            <a:avLst/>
          </a:prstGeom>
          <a:ln w="6350">
            <a:solidFill>
              <a:schemeClr val="bg1"/>
            </a:solidFill>
            <a:prstDash val="solid"/>
            <a:tail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9B6C38C-3FEC-3D3B-CE5B-3BF0BE6AA616}"/>
              </a:ext>
            </a:extLst>
          </p:cNvPr>
          <p:cNvCxnSpPr>
            <a:cxnSpLocks/>
          </p:cNvCxnSpPr>
          <p:nvPr/>
        </p:nvCxnSpPr>
        <p:spPr>
          <a:xfrm flipH="1">
            <a:off x="1309459" y="3498855"/>
            <a:ext cx="111082" cy="0"/>
          </a:xfrm>
          <a:prstGeom prst="straightConnector1">
            <a:avLst/>
          </a:prstGeom>
          <a:ln w="6350">
            <a:solidFill>
              <a:schemeClr val="bg1"/>
            </a:solidFill>
            <a:prstDash val="solid"/>
            <a:tail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E8A1F43E-95FF-6BF6-4AF2-21E02AF520F3}"/>
              </a:ext>
            </a:extLst>
          </p:cNvPr>
          <p:cNvSpPr/>
          <p:nvPr/>
        </p:nvSpPr>
        <p:spPr>
          <a:xfrm>
            <a:off x="1820480" y="3393550"/>
            <a:ext cx="328172" cy="2098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D0FFF84-D2D2-C3FD-3B5E-3F4D4B0AFAEE}"/>
              </a:ext>
            </a:extLst>
          </p:cNvPr>
          <p:cNvCxnSpPr>
            <a:cxnSpLocks/>
          </p:cNvCxnSpPr>
          <p:nvPr/>
        </p:nvCxnSpPr>
        <p:spPr>
          <a:xfrm>
            <a:off x="1986947" y="3610530"/>
            <a:ext cx="0" cy="111600"/>
          </a:xfrm>
          <a:prstGeom prst="straightConnector1">
            <a:avLst/>
          </a:prstGeom>
          <a:ln w="6350">
            <a:solidFill>
              <a:schemeClr val="bg1"/>
            </a:solidFill>
            <a:prstDash val="solid"/>
            <a:tail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Diamond 89">
            <a:extLst>
              <a:ext uri="{FF2B5EF4-FFF2-40B4-BE49-F238E27FC236}">
                <a16:creationId xmlns:a16="http://schemas.microsoft.com/office/drawing/2014/main" id="{26C1A135-D0E3-2B48-8ECA-68AA6AB90A94}"/>
              </a:ext>
            </a:extLst>
          </p:cNvPr>
          <p:cNvSpPr/>
          <p:nvPr/>
        </p:nvSpPr>
        <p:spPr>
          <a:xfrm>
            <a:off x="1804889" y="3726607"/>
            <a:ext cx="365230" cy="326588"/>
          </a:xfrm>
          <a:prstGeom prst="diamond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3584CBB-4529-7EA7-00AF-93D749EE4408}"/>
              </a:ext>
            </a:extLst>
          </p:cNvPr>
          <p:cNvCxnSpPr>
            <a:cxnSpLocks/>
          </p:cNvCxnSpPr>
          <p:nvPr/>
        </p:nvCxnSpPr>
        <p:spPr>
          <a:xfrm>
            <a:off x="2177098" y="3889394"/>
            <a:ext cx="111082" cy="0"/>
          </a:xfrm>
          <a:prstGeom prst="straightConnector1">
            <a:avLst/>
          </a:prstGeom>
          <a:ln w="6350">
            <a:solidFill>
              <a:schemeClr val="bg1"/>
            </a:solidFill>
            <a:prstDash val="solid"/>
            <a:tail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A889021A-29A0-45E4-36E7-D01E4B049174}"/>
              </a:ext>
            </a:extLst>
          </p:cNvPr>
          <p:cNvSpPr/>
          <p:nvPr/>
        </p:nvSpPr>
        <p:spPr>
          <a:xfrm>
            <a:off x="2293340" y="3781120"/>
            <a:ext cx="328172" cy="2098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12DDEAA-2F16-E339-4F9C-D6A9259C56BF}"/>
              </a:ext>
            </a:extLst>
          </p:cNvPr>
          <p:cNvCxnSpPr>
            <a:cxnSpLocks/>
          </p:cNvCxnSpPr>
          <p:nvPr/>
        </p:nvCxnSpPr>
        <p:spPr>
          <a:xfrm flipV="1">
            <a:off x="2453014" y="3665078"/>
            <a:ext cx="0" cy="111600"/>
          </a:xfrm>
          <a:prstGeom prst="straightConnector1">
            <a:avLst/>
          </a:prstGeom>
          <a:ln w="6350">
            <a:solidFill>
              <a:schemeClr val="bg1"/>
            </a:solidFill>
            <a:prstDash val="solid"/>
            <a:tail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0974AE82-B090-918A-DB60-0C2900C62A64}"/>
              </a:ext>
            </a:extLst>
          </p:cNvPr>
          <p:cNvSpPr/>
          <p:nvPr/>
        </p:nvSpPr>
        <p:spPr>
          <a:xfrm>
            <a:off x="2293340" y="3000729"/>
            <a:ext cx="328172" cy="2098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23E555D-0A66-5AFF-029C-A2E6D455A2D1}"/>
              </a:ext>
            </a:extLst>
          </p:cNvPr>
          <p:cNvCxnSpPr>
            <a:cxnSpLocks/>
          </p:cNvCxnSpPr>
          <p:nvPr/>
        </p:nvCxnSpPr>
        <p:spPr>
          <a:xfrm>
            <a:off x="2453458" y="3216633"/>
            <a:ext cx="0" cy="111600"/>
          </a:xfrm>
          <a:prstGeom prst="straightConnector1">
            <a:avLst/>
          </a:prstGeom>
          <a:ln w="6350">
            <a:solidFill>
              <a:schemeClr val="bg1"/>
            </a:solidFill>
            <a:prstDash val="solid"/>
            <a:tail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Diamond 95">
            <a:extLst>
              <a:ext uri="{FF2B5EF4-FFF2-40B4-BE49-F238E27FC236}">
                <a16:creationId xmlns:a16="http://schemas.microsoft.com/office/drawing/2014/main" id="{51292A53-D2B0-0F85-75FC-B07A6ADD219C}"/>
              </a:ext>
            </a:extLst>
          </p:cNvPr>
          <p:cNvSpPr/>
          <p:nvPr/>
        </p:nvSpPr>
        <p:spPr>
          <a:xfrm>
            <a:off x="2270049" y="3333843"/>
            <a:ext cx="365230" cy="326588"/>
          </a:xfrm>
          <a:prstGeom prst="diamond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Diamond 96">
            <a:extLst>
              <a:ext uri="{FF2B5EF4-FFF2-40B4-BE49-F238E27FC236}">
                <a16:creationId xmlns:a16="http://schemas.microsoft.com/office/drawing/2014/main" id="{977A0BE0-7CA1-A31B-53B7-5B24DB5B4924}"/>
              </a:ext>
            </a:extLst>
          </p:cNvPr>
          <p:cNvSpPr/>
          <p:nvPr/>
        </p:nvSpPr>
        <p:spPr>
          <a:xfrm>
            <a:off x="1804885" y="2943161"/>
            <a:ext cx="365230" cy="326588"/>
          </a:xfrm>
          <a:prstGeom prst="diamond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9826CD0-D32D-3473-60F4-E6EF4402B0A8}"/>
              </a:ext>
            </a:extLst>
          </p:cNvPr>
          <p:cNvCxnSpPr>
            <a:cxnSpLocks/>
          </p:cNvCxnSpPr>
          <p:nvPr/>
        </p:nvCxnSpPr>
        <p:spPr>
          <a:xfrm>
            <a:off x="2177094" y="3105948"/>
            <a:ext cx="111082" cy="0"/>
          </a:xfrm>
          <a:prstGeom prst="straightConnector1">
            <a:avLst/>
          </a:prstGeom>
          <a:ln w="6350">
            <a:solidFill>
              <a:schemeClr val="bg1"/>
            </a:solidFill>
            <a:prstDash val="solid"/>
            <a:tail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9F3A363-A151-C272-BA12-5CE398349C20}"/>
              </a:ext>
            </a:extLst>
          </p:cNvPr>
          <p:cNvCxnSpPr>
            <a:cxnSpLocks/>
          </p:cNvCxnSpPr>
          <p:nvPr/>
        </p:nvCxnSpPr>
        <p:spPr>
          <a:xfrm flipH="1">
            <a:off x="2153427" y="3496473"/>
            <a:ext cx="111082" cy="0"/>
          </a:xfrm>
          <a:prstGeom prst="straightConnector1">
            <a:avLst/>
          </a:prstGeom>
          <a:ln w="6350">
            <a:solidFill>
              <a:schemeClr val="bg1"/>
            </a:solidFill>
            <a:prstDash val="solid"/>
            <a:tail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7D0CD29-20A5-D293-20B6-2B2375C29574}"/>
              </a:ext>
            </a:extLst>
          </p:cNvPr>
          <p:cNvSpPr/>
          <p:nvPr/>
        </p:nvSpPr>
        <p:spPr>
          <a:xfrm>
            <a:off x="2667148" y="3393550"/>
            <a:ext cx="328172" cy="2098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2E072AE-1637-CA71-1E50-6CD0CFDFB5B8}"/>
              </a:ext>
            </a:extLst>
          </p:cNvPr>
          <p:cNvCxnSpPr>
            <a:cxnSpLocks/>
          </p:cNvCxnSpPr>
          <p:nvPr/>
        </p:nvCxnSpPr>
        <p:spPr>
          <a:xfrm>
            <a:off x="2833615" y="3610530"/>
            <a:ext cx="0" cy="111600"/>
          </a:xfrm>
          <a:prstGeom prst="straightConnector1">
            <a:avLst/>
          </a:prstGeom>
          <a:ln w="6350">
            <a:solidFill>
              <a:schemeClr val="bg1"/>
            </a:solidFill>
            <a:prstDash val="solid"/>
            <a:tail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4" name="Diamond 133">
            <a:extLst>
              <a:ext uri="{FF2B5EF4-FFF2-40B4-BE49-F238E27FC236}">
                <a16:creationId xmlns:a16="http://schemas.microsoft.com/office/drawing/2014/main" id="{C64E5A8A-F31D-81A7-082A-BE478578D810}"/>
              </a:ext>
            </a:extLst>
          </p:cNvPr>
          <p:cNvSpPr/>
          <p:nvPr/>
        </p:nvSpPr>
        <p:spPr>
          <a:xfrm>
            <a:off x="2651557" y="3726607"/>
            <a:ext cx="365230" cy="326588"/>
          </a:xfrm>
          <a:prstGeom prst="diamond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5ED9A424-2D94-1D90-FD59-F78F44D1EB86}"/>
              </a:ext>
            </a:extLst>
          </p:cNvPr>
          <p:cNvCxnSpPr>
            <a:cxnSpLocks/>
          </p:cNvCxnSpPr>
          <p:nvPr/>
        </p:nvCxnSpPr>
        <p:spPr>
          <a:xfrm>
            <a:off x="3023766" y="3889394"/>
            <a:ext cx="111082" cy="0"/>
          </a:xfrm>
          <a:prstGeom prst="straightConnector1">
            <a:avLst/>
          </a:prstGeom>
          <a:ln w="6350">
            <a:solidFill>
              <a:schemeClr val="bg1"/>
            </a:solidFill>
            <a:prstDash val="solid"/>
            <a:tail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78752D9-E540-1A78-BB4D-917635794A04}"/>
              </a:ext>
            </a:extLst>
          </p:cNvPr>
          <p:cNvSpPr/>
          <p:nvPr/>
        </p:nvSpPr>
        <p:spPr>
          <a:xfrm>
            <a:off x="3140008" y="3781120"/>
            <a:ext cx="328172" cy="2098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360C318B-B58D-DC40-4480-D505A02C870E}"/>
              </a:ext>
            </a:extLst>
          </p:cNvPr>
          <p:cNvCxnSpPr>
            <a:cxnSpLocks/>
          </p:cNvCxnSpPr>
          <p:nvPr/>
        </p:nvCxnSpPr>
        <p:spPr>
          <a:xfrm flipV="1">
            <a:off x="3299682" y="3665078"/>
            <a:ext cx="0" cy="111600"/>
          </a:xfrm>
          <a:prstGeom prst="straightConnector1">
            <a:avLst/>
          </a:prstGeom>
          <a:ln w="6350">
            <a:solidFill>
              <a:schemeClr val="bg1"/>
            </a:solidFill>
            <a:prstDash val="solid"/>
            <a:tail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6854A0D-43CE-CBC3-2E9E-694585C7F16D}"/>
              </a:ext>
            </a:extLst>
          </p:cNvPr>
          <p:cNvSpPr/>
          <p:nvPr/>
        </p:nvSpPr>
        <p:spPr>
          <a:xfrm>
            <a:off x="3140008" y="3000729"/>
            <a:ext cx="328172" cy="2098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327C18C-DC30-322E-2527-FE2EFC65C48B}"/>
              </a:ext>
            </a:extLst>
          </p:cNvPr>
          <p:cNvCxnSpPr>
            <a:cxnSpLocks/>
          </p:cNvCxnSpPr>
          <p:nvPr/>
        </p:nvCxnSpPr>
        <p:spPr>
          <a:xfrm>
            <a:off x="3300126" y="3216633"/>
            <a:ext cx="0" cy="111600"/>
          </a:xfrm>
          <a:prstGeom prst="straightConnector1">
            <a:avLst/>
          </a:prstGeom>
          <a:ln w="6350">
            <a:solidFill>
              <a:schemeClr val="bg1"/>
            </a:solidFill>
            <a:prstDash val="solid"/>
            <a:tail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6" name="Diamond 145">
            <a:extLst>
              <a:ext uri="{FF2B5EF4-FFF2-40B4-BE49-F238E27FC236}">
                <a16:creationId xmlns:a16="http://schemas.microsoft.com/office/drawing/2014/main" id="{C528D4CD-1A0F-EF7F-EE2C-7A08F4B2B4C2}"/>
              </a:ext>
            </a:extLst>
          </p:cNvPr>
          <p:cNvSpPr/>
          <p:nvPr/>
        </p:nvSpPr>
        <p:spPr>
          <a:xfrm>
            <a:off x="3116717" y="3333843"/>
            <a:ext cx="365230" cy="326588"/>
          </a:xfrm>
          <a:prstGeom prst="diamond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Diamond 146">
            <a:extLst>
              <a:ext uri="{FF2B5EF4-FFF2-40B4-BE49-F238E27FC236}">
                <a16:creationId xmlns:a16="http://schemas.microsoft.com/office/drawing/2014/main" id="{0F633D07-FF4D-B39F-DFC6-B12DB3265657}"/>
              </a:ext>
            </a:extLst>
          </p:cNvPr>
          <p:cNvSpPr/>
          <p:nvPr/>
        </p:nvSpPr>
        <p:spPr>
          <a:xfrm>
            <a:off x="2651553" y="2943161"/>
            <a:ext cx="365230" cy="326588"/>
          </a:xfrm>
          <a:prstGeom prst="diamond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33B87D68-CA71-BE7C-E648-2463818C6133}"/>
              </a:ext>
            </a:extLst>
          </p:cNvPr>
          <p:cNvCxnSpPr>
            <a:cxnSpLocks/>
          </p:cNvCxnSpPr>
          <p:nvPr/>
        </p:nvCxnSpPr>
        <p:spPr>
          <a:xfrm>
            <a:off x="3023762" y="3105948"/>
            <a:ext cx="111082" cy="0"/>
          </a:xfrm>
          <a:prstGeom prst="straightConnector1">
            <a:avLst/>
          </a:prstGeom>
          <a:ln w="6350">
            <a:solidFill>
              <a:schemeClr val="bg1"/>
            </a:solidFill>
            <a:prstDash val="solid"/>
            <a:tail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9AC8450B-C80E-8E26-B50E-C694E6DB120D}"/>
              </a:ext>
            </a:extLst>
          </p:cNvPr>
          <p:cNvCxnSpPr>
            <a:cxnSpLocks/>
          </p:cNvCxnSpPr>
          <p:nvPr/>
        </p:nvCxnSpPr>
        <p:spPr>
          <a:xfrm flipH="1">
            <a:off x="3000095" y="3496473"/>
            <a:ext cx="111082" cy="0"/>
          </a:xfrm>
          <a:prstGeom prst="straightConnector1">
            <a:avLst/>
          </a:prstGeom>
          <a:ln w="6350">
            <a:solidFill>
              <a:schemeClr val="bg1"/>
            </a:solidFill>
            <a:prstDash val="solid"/>
            <a:tail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FC868C8-D18F-A5B3-FE68-B0AB471B0AAD}"/>
              </a:ext>
            </a:extLst>
          </p:cNvPr>
          <p:cNvSpPr txBox="1"/>
          <p:nvPr/>
        </p:nvSpPr>
        <p:spPr>
          <a:xfrm>
            <a:off x="2973902" y="2966484"/>
            <a:ext cx="660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latin typeface="LM Roman 9" panose="00000500000000000000" pitchFamily="50" charset="0"/>
              </a:rPr>
              <a:t>Heavy Economic </a:t>
            </a:r>
          </a:p>
          <a:p>
            <a:pPr algn="ctr"/>
            <a:r>
              <a:rPr lang="en-GB" sz="300" dirty="0">
                <a:latin typeface="LM Roman 9" panose="00000500000000000000" pitchFamily="50" charset="0"/>
              </a:rPr>
              <a:t>Closures</a:t>
            </a:r>
          </a:p>
          <a:p>
            <a:pPr algn="ctr"/>
            <a:r>
              <a:rPr lang="en-GB" sz="300" dirty="0">
                <a:latin typeface="LM Roman 9" panose="00000500000000000000" pitchFamily="50" charset="0"/>
              </a:rPr>
              <a:t>Schools Closed</a:t>
            </a:r>
          </a:p>
          <a:p>
            <a:pPr algn="ctr"/>
            <a:r>
              <a:rPr lang="en-GB" sz="300" dirty="0">
                <a:latin typeface="LM Roman 9" panose="00000500000000000000" pitchFamily="50" charset="0"/>
              </a:rPr>
              <a:t>Distancing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AE4B147-D2E0-8DE2-2BCD-C8CE50EF6C1F}"/>
              </a:ext>
            </a:extLst>
          </p:cNvPr>
          <p:cNvSpPr txBox="1"/>
          <p:nvPr/>
        </p:nvSpPr>
        <p:spPr>
          <a:xfrm>
            <a:off x="1388330" y="3361908"/>
            <a:ext cx="444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latin typeface="LM Roman 9" panose="00000500000000000000" pitchFamily="50" charset="0"/>
              </a:rPr>
              <a:t>Hospital Occupancy &gt; 95% of Capacity?</a:t>
            </a:r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47521DB4-C072-1C67-8C9E-C15D7278F9E5}"/>
              </a:ext>
            </a:extLst>
          </p:cNvPr>
          <p:cNvSpPr txBox="1"/>
          <p:nvPr/>
        </p:nvSpPr>
        <p:spPr>
          <a:xfrm>
            <a:off x="2243438" y="3038733"/>
            <a:ext cx="42529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latin typeface="LM Roman 9" panose="00000500000000000000" pitchFamily="50" charset="0"/>
              </a:rPr>
              <a:t>Distancing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A9F27D-D72E-3B4E-EF0F-FEEEA2192979}"/>
              </a:ext>
            </a:extLst>
          </p:cNvPr>
          <p:cNvSpPr txBox="1"/>
          <p:nvPr/>
        </p:nvSpPr>
        <p:spPr>
          <a:xfrm>
            <a:off x="2624927" y="3015923"/>
            <a:ext cx="4252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latin typeface="LM Roman 9" panose="00000500000000000000" pitchFamily="50" charset="0"/>
              </a:rPr>
              <a:t>Response</a:t>
            </a:r>
          </a:p>
          <a:p>
            <a:pPr algn="ctr"/>
            <a:r>
              <a:rPr lang="en-GB" sz="300" dirty="0">
                <a:latin typeface="LM Roman 9" panose="00000500000000000000" pitchFamily="50" charset="0"/>
              </a:rPr>
              <a:t>Time?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943450-594A-700C-0853-D150D247D3F3}"/>
              </a:ext>
            </a:extLst>
          </p:cNvPr>
          <p:cNvSpPr txBox="1"/>
          <p:nvPr/>
        </p:nvSpPr>
        <p:spPr>
          <a:xfrm>
            <a:off x="1777199" y="3013995"/>
            <a:ext cx="4252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latin typeface="LM Roman 9" panose="00000500000000000000" pitchFamily="50" charset="0"/>
              </a:rPr>
              <a:t>Response</a:t>
            </a:r>
          </a:p>
          <a:p>
            <a:pPr algn="ctr"/>
            <a:r>
              <a:rPr lang="en-GB" sz="300" dirty="0">
                <a:latin typeface="LM Roman 9" panose="00000500000000000000" pitchFamily="50" charset="0"/>
              </a:rPr>
              <a:t>Time?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3DDE70-9753-E4EF-D35F-6C690E4F449A}"/>
              </a:ext>
            </a:extLst>
          </p:cNvPr>
          <p:cNvSpPr txBox="1"/>
          <p:nvPr/>
        </p:nvSpPr>
        <p:spPr>
          <a:xfrm>
            <a:off x="930352" y="3016981"/>
            <a:ext cx="4252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latin typeface="LM Roman 9" panose="00000500000000000000" pitchFamily="50" charset="0"/>
              </a:rPr>
              <a:t>Response</a:t>
            </a:r>
          </a:p>
          <a:p>
            <a:pPr algn="ctr"/>
            <a:r>
              <a:rPr lang="en-GB" sz="300" dirty="0">
                <a:latin typeface="LM Roman 9" panose="00000500000000000000" pitchFamily="50" charset="0"/>
              </a:rPr>
              <a:t>Time?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A4F27C-2D9A-5137-998A-2BE785EA499B}"/>
              </a:ext>
            </a:extLst>
          </p:cNvPr>
          <p:cNvSpPr txBox="1"/>
          <p:nvPr/>
        </p:nvSpPr>
        <p:spPr>
          <a:xfrm>
            <a:off x="87244" y="3017833"/>
            <a:ext cx="4252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latin typeface="LM Roman 9" panose="00000500000000000000" pitchFamily="50" charset="0"/>
              </a:rPr>
              <a:t>Response</a:t>
            </a:r>
          </a:p>
          <a:p>
            <a:pPr algn="ctr"/>
            <a:r>
              <a:rPr lang="en-GB" sz="300" dirty="0">
                <a:latin typeface="LM Roman 9" panose="00000500000000000000" pitchFamily="50" charset="0"/>
              </a:rPr>
              <a:t>Time?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D97F96-BCF3-5CDF-BF0B-CD49D230C209}"/>
              </a:ext>
            </a:extLst>
          </p:cNvPr>
          <p:cNvSpPr txBox="1"/>
          <p:nvPr/>
        </p:nvSpPr>
        <p:spPr>
          <a:xfrm>
            <a:off x="556138" y="3041937"/>
            <a:ext cx="42529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latin typeface="LM Roman 9" panose="00000500000000000000" pitchFamily="50" charset="0"/>
              </a:rPr>
              <a:t>Distancing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62A93B-30C6-5232-8F7D-69EF71AAEB1A}"/>
              </a:ext>
            </a:extLst>
          </p:cNvPr>
          <p:cNvSpPr txBox="1"/>
          <p:nvPr/>
        </p:nvSpPr>
        <p:spPr>
          <a:xfrm>
            <a:off x="1399463" y="3040756"/>
            <a:ext cx="42529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latin typeface="LM Roman 9" panose="00000500000000000000" pitchFamily="50" charset="0"/>
              </a:rPr>
              <a:t>Distancing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A53572-00E9-AB65-B699-98BE02139F9C}"/>
              </a:ext>
            </a:extLst>
          </p:cNvPr>
          <p:cNvSpPr txBox="1"/>
          <p:nvPr/>
        </p:nvSpPr>
        <p:spPr>
          <a:xfrm>
            <a:off x="1655203" y="3383202"/>
            <a:ext cx="6603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latin typeface="LM Roman 9" panose="00000500000000000000" pitchFamily="50" charset="0"/>
              </a:rPr>
              <a:t>Heavy Economic </a:t>
            </a:r>
          </a:p>
          <a:p>
            <a:pPr algn="ctr"/>
            <a:r>
              <a:rPr lang="en-GB" sz="300" dirty="0">
                <a:latin typeface="LM Roman 9" panose="00000500000000000000" pitchFamily="50" charset="0"/>
              </a:rPr>
              <a:t>Closures</a:t>
            </a:r>
          </a:p>
          <a:p>
            <a:pPr algn="ctr"/>
            <a:r>
              <a:rPr lang="en-GB" sz="300" dirty="0">
                <a:latin typeface="LM Roman 9" panose="00000500000000000000" pitchFamily="50" charset="0"/>
              </a:rPr>
              <a:t>Schools Closed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FD87C9-23BC-5035-67EA-AEDB99A88112}"/>
              </a:ext>
            </a:extLst>
          </p:cNvPr>
          <p:cNvSpPr txBox="1"/>
          <p:nvPr/>
        </p:nvSpPr>
        <p:spPr>
          <a:xfrm>
            <a:off x="810460" y="3385583"/>
            <a:ext cx="6603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latin typeface="LM Roman 9" panose="00000500000000000000" pitchFamily="50" charset="0"/>
              </a:rPr>
              <a:t>Heavy Economic </a:t>
            </a:r>
          </a:p>
          <a:p>
            <a:pPr algn="ctr"/>
            <a:r>
              <a:rPr lang="en-GB" sz="300" dirty="0">
                <a:latin typeface="LM Roman 9" panose="00000500000000000000" pitchFamily="50" charset="0"/>
              </a:rPr>
              <a:t>Closures</a:t>
            </a:r>
          </a:p>
          <a:p>
            <a:pPr algn="ctr"/>
            <a:r>
              <a:rPr lang="en-GB" sz="300" dirty="0">
                <a:latin typeface="LM Roman 9" panose="00000500000000000000" pitchFamily="50" charset="0"/>
              </a:rPr>
              <a:t>Schools Closed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288C9E-81AA-7B89-FD0C-CA8AC3EB2861}"/>
              </a:ext>
            </a:extLst>
          </p:cNvPr>
          <p:cNvSpPr txBox="1"/>
          <p:nvPr/>
        </p:nvSpPr>
        <p:spPr>
          <a:xfrm>
            <a:off x="2124862" y="3770840"/>
            <a:ext cx="6603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latin typeface="LM Roman 9" panose="00000500000000000000" pitchFamily="50" charset="0"/>
              </a:rPr>
              <a:t>Light Economic </a:t>
            </a:r>
          </a:p>
          <a:p>
            <a:pPr algn="ctr"/>
            <a:r>
              <a:rPr lang="en-GB" sz="300" dirty="0">
                <a:latin typeface="LM Roman 9" panose="00000500000000000000" pitchFamily="50" charset="0"/>
              </a:rPr>
              <a:t>Closures</a:t>
            </a:r>
          </a:p>
          <a:p>
            <a:pPr algn="ctr"/>
            <a:r>
              <a:rPr lang="en-GB" sz="300" dirty="0">
                <a:latin typeface="LM Roman 9" panose="00000500000000000000" pitchFamily="50" charset="0"/>
              </a:rPr>
              <a:t>Schools Reopen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903136-0D23-C876-CAF2-06C304A548C5}"/>
              </a:ext>
            </a:extLst>
          </p:cNvPr>
          <p:cNvSpPr txBox="1"/>
          <p:nvPr/>
        </p:nvSpPr>
        <p:spPr>
          <a:xfrm>
            <a:off x="1281832" y="3752624"/>
            <a:ext cx="660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latin typeface="LM Roman 9" panose="00000500000000000000" pitchFamily="50" charset="0"/>
              </a:rPr>
              <a:t>Light Economic </a:t>
            </a:r>
          </a:p>
          <a:p>
            <a:pPr algn="ctr"/>
            <a:r>
              <a:rPr lang="en-GB" sz="300" dirty="0">
                <a:latin typeface="LM Roman 9" panose="00000500000000000000" pitchFamily="50" charset="0"/>
              </a:rPr>
              <a:t>Closures</a:t>
            </a:r>
          </a:p>
          <a:p>
            <a:pPr algn="ctr"/>
            <a:r>
              <a:rPr lang="en-GB" sz="300" dirty="0">
                <a:latin typeface="LM Roman 9" panose="00000500000000000000" pitchFamily="50" charset="0"/>
              </a:rPr>
              <a:t>Schools Remain</a:t>
            </a:r>
          </a:p>
          <a:p>
            <a:pPr algn="ctr"/>
            <a:r>
              <a:rPr lang="en-GB" sz="300" dirty="0">
                <a:latin typeface="LM Roman 9" panose="00000500000000000000" pitchFamily="50" charset="0"/>
              </a:rPr>
              <a:t>Closed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FFF561D-1A37-A2BE-66D3-E8583C6B1F70}"/>
              </a:ext>
            </a:extLst>
          </p:cNvPr>
          <p:cNvSpPr/>
          <p:nvPr/>
        </p:nvSpPr>
        <p:spPr>
          <a:xfrm>
            <a:off x="157165" y="1772303"/>
            <a:ext cx="1295399" cy="880456"/>
          </a:xfrm>
          <a:prstGeom prst="roundRect">
            <a:avLst>
              <a:gd name="adj" fmla="val 11825"/>
            </a:avLst>
          </a:prstGeom>
          <a:solidFill>
            <a:schemeClr val="bg1"/>
          </a:solidFill>
          <a:ln w="12700">
            <a:solidFill>
              <a:srgbClr val="9C7A3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sz="400" dirty="0">
              <a:latin typeface="LM Roman 9" panose="00000500000000000000" pitchFamily="50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478ADE-4CDE-0837-05A9-6B8AF6655D74}"/>
              </a:ext>
            </a:extLst>
          </p:cNvPr>
          <p:cNvSpPr txBox="1"/>
          <p:nvPr/>
        </p:nvSpPr>
        <p:spPr>
          <a:xfrm>
            <a:off x="2503483" y="3382696"/>
            <a:ext cx="6603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latin typeface="LM Roman 9" panose="00000500000000000000" pitchFamily="50" charset="0"/>
              </a:rPr>
              <a:t>Light Economic </a:t>
            </a:r>
          </a:p>
          <a:p>
            <a:pPr algn="ctr"/>
            <a:r>
              <a:rPr lang="en-GB" sz="300" dirty="0">
                <a:latin typeface="LM Roman 9" panose="00000500000000000000" pitchFamily="50" charset="0"/>
              </a:rPr>
              <a:t>Closures</a:t>
            </a:r>
          </a:p>
          <a:p>
            <a:pPr algn="ctr"/>
            <a:r>
              <a:rPr lang="en-GB" sz="300" dirty="0">
                <a:latin typeface="LM Roman 9" panose="00000500000000000000" pitchFamily="50" charset="0"/>
              </a:rPr>
              <a:t>Schools Reopen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380168-B737-E759-6D3D-9B40E0536B05}"/>
              </a:ext>
            </a:extLst>
          </p:cNvPr>
          <p:cNvSpPr txBox="1"/>
          <p:nvPr/>
        </p:nvSpPr>
        <p:spPr>
          <a:xfrm>
            <a:off x="2971521" y="3771347"/>
            <a:ext cx="6603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latin typeface="LM Roman 9" panose="00000500000000000000" pitchFamily="50" charset="0"/>
              </a:rPr>
              <a:t>Heavy Economic </a:t>
            </a:r>
          </a:p>
          <a:p>
            <a:pPr algn="ctr"/>
            <a:r>
              <a:rPr lang="en-GB" sz="300" dirty="0">
                <a:latin typeface="LM Roman 9" panose="00000500000000000000" pitchFamily="50" charset="0"/>
              </a:rPr>
              <a:t>Closures</a:t>
            </a:r>
          </a:p>
          <a:p>
            <a:pPr algn="ctr"/>
            <a:r>
              <a:rPr lang="en-GB" sz="300" dirty="0">
                <a:latin typeface="LM Roman 9" panose="00000500000000000000" pitchFamily="50" charset="0"/>
              </a:rPr>
              <a:t>Schools Closed</a:t>
            </a:r>
          </a:p>
        </p:txBody>
      </p:sp>
      <p:sp>
        <p:nvSpPr>
          <p:cNvPr id="480" name="TextBox 479">
            <a:extLst>
              <a:ext uri="{FF2B5EF4-FFF2-40B4-BE49-F238E27FC236}">
                <a16:creationId xmlns:a16="http://schemas.microsoft.com/office/drawing/2014/main" id="{181AE0F6-8AA1-1348-A5FE-5521603C13E1}"/>
              </a:ext>
            </a:extLst>
          </p:cNvPr>
          <p:cNvSpPr txBox="1"/>
          <p:nvPr/>
        </p:nvSpPr>
        <p:spPr>
          <a:xfrm>
            <a:off x="198269" y="2406831"/>
            <a:ext cx="47520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solidFill>
                  <a:srgbClr val="A442B8"/>
                </a:solidFill>
                <a:latin typeface="LM Roman 9" panose="00000500000000000000" pitchFamily="50" charset="0"/>
              </a:rPr>
              <a:t>Healthcare</a:t>
            </a: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C91F2BB5-2567-9F1F-CB72-44B99BFFE142}"/>
              </a:ext>
            </a:extLst>
          </p:cNvPr>
          <p:cNvSpPr txBox="1"/>
          <p:nvPr/>
        </p:nvSpPr>
        <p:spPr>
          <a:xfrm>
            <a:off x="198273" y="1911534"/>
            <a:ext cx="47520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solidFill>
                  <a:schemeClr val="accent1">
                    <a:lumMod val="60000"/>
                    <a:lumOff val="40000"/>
                  </a:schemeClr>
                </a:solidFill>
                <a:latin typeface="LM Roman 9" panose="00000500000000000000" pitchFamily="50" charset="0"/>
              </a:rPr>
              <a:t>Distancing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A434D0-CEC8-25A8-E5A1-8A2F0A306937}"/>
              </a:ext>
            </a:extLst>
          </p:cNvPr>
          <p:cNvSpPr txBox="1"/>
          <p:nvPr/>
        </p:nvSpPr>
        <p:spPr>
          <a:xfrm>
            <a:off x="3102589" y="3430099"/>
            <a:ext cx="397115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latin typeface="LM Roman 9" panose="00000500000000000000" pitchFamily="50" charset="0"/>
              </a:rPr>
              <a:t>R</a:t>
            </a:r>
            <a:r>
              <a:rPr lang="en-GB" sz="300" baseline="-25000" dirty="0">
                <a:latin typeface="LM Roman 9" panose="00000500000000000000" pitchFamily="50" charset="0"/>
              </a:rPr>
              <a:t>t</a:t>
            </a:r>
            <a:r>
              <a:rPr lang="en-GB" sz="300" dirty="0">
                <a:latin typeface="LM Roman 9" panose="00000500000000000000" pitchFamily="50" charset="0"/>
              </a:rPr>
              <a:t> &lt; 1?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C2AB44F-3594-F2BD-247C-C2839F25EDAF}"/>
              </a:ext>
            </a:extLst>
          </p:cNvPr>
          <p:cNvSpPr txBox="1"/>
          <p:nvPr/>
        </p:nvSpPr>
        <p:spPr>
          <a:xfrm>
            <a:off x="2636600" y="3820624"/>
            <a:ext cx="397115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latin typeface="LM Roman 9" panose="00000500000000000000" pitchFamily="50" charset="0"/>
              </a:rPr>
              <a:t>R</a:t>
            </a:r>
            <a:r>
              <a:rPr lang="en-GB" sz="300" baseline="-25000" dirty="0">
                <a:latin typeface="LM Roman 9" panose="00000500000000000000" pitchFamily="50" charset="0"/>
              </a:rPr>
              <a:t>t</a:t>
            </a:r>
            <a:r>
              <a:rPr lang="en-GB" sz="300" dirty="0">
                <a:latin typeface="LM Roman 9" panose="00000500000000000000" pitchFamily="50" charset="0"/>
              </a:rPr>
              <a:t> &gt; 1.2?</a:t>
            </a:r>
          </a:p>
        </p:txBody>
      </p:sp>
      <p:sp>
        <p:nvSpPr>
          <p:cNvPr id="295" name="Rectangle: Rounded Corners 294">
            <a:extLst>
              <a:ext uri="{FF2B5EF4-FFF2-40B4-BE49-F238E27FC236}">
                <a16:creationId xmlns:a16="http://schemas.microsoft.com/office/drawing/2014/main" id="{8AF5FC80-F087-8ADE-9C18-7AD473471867}"/>
              </a:ext>
            </a:extLst>
          </p:cNvPr>
          <p:cNvSpPr/>
          <p:nvPr/>
        </p:nvSpPr>
        <p:spPr>
          <a:xfrm>
            <a:off x="2082495" y="1901713"/>
            <a:ext cx="1360250" cy="750235"/>
          </a:xfrm>
          <a:prstGeom prst="roundRect">
            <a:avLst>
              <a:gd name="adj" fmla="val 11825"/>
            </a:avLst>
          </a:prstGeom>
          <a:solidFill>
            <a:schemeClr val="bg1"/>
          </a:solidFill>
          <a:ln w="12700">
            <a:solidFill>
              <a:srgbClr val="EE97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sz="400" dirty="0">
              <a:latin typeface="LM Roman 9" panose="00000500000000000000" pitchFamily="50" charset="0"/>
            </a:endParaRPr>
          </a:p>
        </p:txBody>
      </p: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EDC342B9-F812-C25C-7B15-B38B980859C5}"/>
              </a:ext>
            </a:extLst>
          </p:cNvPr>
          <p:cNvGrpSpPr/>
          <p:nvPr/>
        </p:nvGrpSpPr>
        <p:grpSpPr>
          <a:xfrm>
            <a:off x="2647099" y="1932409"/>
            <a:ext cx="239262" cy="146194"/>
            <a:chOff x="2183608" y="1817524"/>
            <a:chExt cx="239262" cy="146194"/>
          </a:xfrm>
        </p:grpSpPr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E89968AF-3A3D-A688-F14E-2287CFA5912E}"/>
                </a:ext>
              </a:extLst>
            </p:cNvPr>
            <p:cNvSpPr txBox="1"/>
            <p:nvPr/>
          </p:nvSpPr>
          <p:spPr>
            <a:xfrm>
              <a:off x="2183608" y="1817524"/>
              <a:ext cx="239262" cy="146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5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LM Roman 9" panose="00000500000000000000" pitchFamily="50" charset="0"/>
                </a:rPr>
                <a:t>I</a:t>
              </a:r>
              <a:r>
                <a:rPr lang="en-GB" sz="400" baseline="-250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LM Roman 9" panose="00000500000000000000" pitchFamily="50" charset="0"/>
                </a:rPr>
                <a:t>j</a:t>
              </a:r>
              <a:r>
                <a:rPr lang="en-GB" sz="350" baseline="300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LM Roman 9" panose="00000500000000000000" pitchFamily="50" charset="0"/>
                </a:rPr>
                <a:t>ai</a:t>
              </a:r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15F3E47E-4B4A-FDB7-FEA7-8D2C9368B47B}"/>
                </a:ext>
              </a:extLst>
            </p:cNvPr>
            <p:cNvSpPr/>
            <p:nvPr/>
          </p:nvSpPr>
          <p:spPr>
            <a:xfrm>
              <a:off x="2247900" y="1835942"/>
              <a:ext cx="108000" cy="108000"/>
            </a:xfrm>
            <a:prstGeom prst="rect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E817C879-2B61-E7AB-B013-D71ABE9C8431}"/>
              </a:ext>
            </a:extLst>
          </p:cNvPr>
          <p:cNvGrpSpPr/>
          <p:nvPr/>
        </p:nvGrpSpPr>
        <p:grpSpPr>
          <a:xfrm>
            <a:off x="2646710" y="2114118"/>
            <a:ext cx="239262" cy="146194"/>
            <a:chOff x="2183608" y="1817524"/>
            <a:chExt cx="239262" cy="146194"/>
          </a:xfrm>
        </p:grpSpPr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2E24E708-FE83-1EB8-22BA-B789DE107F8F}"/>
                </a:ext>
              </a:extLst>
            </p:cNvPr>
            <p:cNvSpPr txBox="1"/>
            <p:nvPr/>
          </p:nvSpPr>
          <p:spPr>
            <a:xfrm>
              <a:off x="2183608" y="1817524"/>
              <a:ext cx="239262" cy="146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50" dirty="0">
                  <a:latin typeface="LM Roman 9" panose="00000500000000000000" pitchFamily="50" charset="0"/>
                </a:rPr>
                <a:t>I</a:t>
              </a:r>
              <a:r>
                <a:rPr lang="en-GB" sz="400" baseline="-25000" dirty="0">
                  <a:latin typeface="LM Roman 9" panose="00000500000000000000" pitchFamily="50" charset="0"/>
                </a:rPr>
                <a:t>j</a:t>
              </a:r>
              <a:r>
                <a:rPr lang="en-GB" sz="350" baseline="30000" dirty="0">
                  <a:latin typeface="LM Roman 9" panose="00000500000000000000" pitchFamily="50" charset="0"/>
                </a:rPr>
                <a:t>a</a:t>
              </a:r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69FCE12C-06B5-9E07-BF45-680C40BC6724}"/>
                </a:ext>
              </a:extLst>
            </p:cNvPr>
            <p:cNvSpPr/>
            <p:nvPr/>
          </p:nvSpPr>
          <p:spPr>
            <a:xfrm>
              <a:off x="2247900" y="1835942"/>
              <a:ext cx="108000" cy="108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30BB4A4D-BF5D-B454-F55A-C0A2D728E2A9}"/>
              </a:ext>
            </a:extLst>
          </p:cNvPr>
          <p:cNvGrpSpPr/>
          <p:nvPr/>
        </p:nvGrpSpPr>
        <p:grpSpPr>
          <a:xfrm>
            <a:off x="2646321" y="2295244"/>
            <a:ext cx="239262" cy="146194"/>
            <a:chOff x="2183608" y="1817524"/>
            <a:chExt cx="239262" cy="146194"/>
          </a:xfrm>
        </p:grpSpPr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9AAB6DAD-827E-0881-189E-CEB6AAF68EA5}"/>
                </a:ext>
              </a:extLst>
            </p:cNvPr>
            <p:cNvSpPr txBox="1"/>
            <p:nvPr/>
          </p:nvSpPr>
          <p:spPr>
            <a:xfrm>
              <a:off x="2183608" y="1817524"/>
              <a:ext cx="239262" cy="146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50" dirty="0">
                  <a:latin typeface="LM Roman 9" panose="00000500000000000000" pitchFamily="50" charset="0"/>
                </a:rPr>
                <a:t>I</a:t>
              </a:r>
              <a:r>
                <a:rPr lang="en-GB" sz="400" baseline="-25000" dirty="0">
                  <a:latin typeface="LM Roman 9" panose="00000500000000000000" pitchFamily="50" charset="0"/>
                </a:rPr>
                <a:t>j</a:t>
              </a:r>
              <a:r>
                <a:rPr lang="en-GB" sz="350" baseline="30000" dirty="0">
                  <a:latin typeface="LM Roman 9" panose="00000500000000000000" pitchFamily="50" charset="0"/>
                </a:rPr>
                <a:t>s</a:t>
              </a:r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C83F8359-32B6-7334-50C0-DDA271E46EEF}"/>
                </a:ext>
              </a:extLst>
            </p:cNvPr>
            <p:cNvSpPr/>
            <p:nvPr/>
          </p:nvSpPr>
          <p:spPr>
            <a:xfrm>
              <a:off x="2247900" y="1835942"/>
              <a:ext cx="108000" cy="108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8CAEDE0B-EEE1-7C01-3723-AC1C055E944B}"/>
              </a:ext>
            </a:extLst>
          </p:cNvPr>
          <p:cNvGrpSpPr/>
          <p:nvPr/>
        </p:nvGrpSpPr>
        <p:grpSpPr>
          <a:xfrm>
            <a:off x="2646710" y="2477582"/>
            <a:ext cx="239262" cy="146194"/>
            <a:chOff x="2183608" y="1817524"/>
            <a:chExt cx="239262" cy="146194"/>
          </a:xfrm>
        </p:grpSpPr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2C9F1D79-B250-8E53-F304-2F54EB569B4D}"/>
                </a:ext>
              </a:extLst>
            </p:cNvPr>
            <p:cNvSpPr txBox="1"/>
            <p:nvPr/>
          </p:nvSpPr>
          <p:spPr>
            <a:xfrm>
              <a:off x="2183608" y="1817524"/>
              <a:ext cx="239262" cy="146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5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LM Roman 9" panose="00000500000000000000" pitchFamily="50" charset="0"/>
                </a:rPr>
                <a:t>I</a:t>
              </a:r>
              <a:r>
                <a:rPr lang="en-GB" sz="400" baseline="-250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LM Roman 9" panose="00000500000000000000" pitchFamily="50" charset="0"/>
                </a:rPr>
                <a:t>j</a:t>
              </a:r>
              <a:r>
                <a:rPr lang="en-GB" sz="350" baseline="300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LM Roman 9" panose="00000500000000000000" pitchFamily="50" charset="0"/>
                </a:rPr>
                <a:t>si</a:t>
              </a:r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FEB5DF95-2629-20B3-B6E8-689FE64B86F4}"/>
                </a:ext>
              </a:extLst>
            </p:cNvPr>
            <p:cNvSpPr/>
            <p:nvPr/>
          </p:nvSpPr>
          <p:spPr>
            <a:xfrm>
              <a:off x="2247900" y="1835942"/>
              <a:ext cx="108000" cy="108000"/>
            </a:xfrm>
            <a:prstGeom prst="rect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A4E6932E-C1FA-5676-B68F-587DD3FEF65A}"/>
              </a:ext>
            </a:extLst>
          </p:cNvPr>
          <p:cNvGrpSpPr/>
          <p:nvPr/>
        </p:nvGrpSpPr>
        <p:grpSpPr>
          <a:xfrm>
            <a:off x="2930081" y="2296790"/>
            <a:ext cx="239262" cy="146194"/>
            <a:chOff x="2183608" y="1817524"/>
            <a:chExt cx="239262" cy="146194"/>
          </a:xfrm>
        </p:grpSpPr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54EB9681-043E-763F-1F37-15D252364228}"/>
                </a:ext>
              </a:extLst>
            </p:cNvPr>
            <p:cNvSpPr txBox="1"/>
            <p:nvPr/>
          </p:nvSpPr>
          <p:spPr>
            <a:xfrm>
              <a:off x="2183608" y="1817524"/>
              <a:ext cx="239262" cy="146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50" dirty="0">
                  <a:latin typeface="LM Roman 9" panose="00000500000000000000" pitchFamily="50" charset="0"/>
                </a:rPr>
                <a:t>H</a:t>
              </a:r>
              <a:r>
                <a:rPr lang="en-GB" sz="400" baseline="-25000" dirty="0">
                  <a:latin typeface="LM Roman 9" panose="00000500000000000000" pitchFamily="50" charset="0"/>
                </a:rPr>
                <a:t>j</a:t>
              </a:r>
              <a:endParaRPr lang="en-GB" sz="350" baseline="30000" dirty="0">
                <a:latin typeface="LM Roman 9" panose="00000500000000000000" pitchFamily="50" charset="0"/>
              </a:endParaRPr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6AA8762C-BCA2-A030-A109-10AA481682D5}"/>
                </a:ext>
              </a:extLst>
            </p:cNvPr>
            <p:cNvSpPr/>
            <p:nvPr/>
          </p:nvSpPr>
          <p:spPr>
            <a:xfrm>
              <a:off x="2247900" y="1835942"/>
              <a:ext cx="108000" cy="108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D7080444-3C34-6841-4B86-0D84CA484A01}"/>
              </a:ext>
            </a:extLst>
          </p:cNvPr>
          <p:cNvGrpSpPr/>
          <p:nvPr/>
        </p:nvGrpSpPr>
        <p:grpSpPr>
          <a:xfrm>
            <a:off x="2929758" y="2116400"/>
            <a:ext cx="239262" cy="146194"/>
            <a:chOff x="2183608" y="1817524"/>
            <a:chExt cx="239262" cy="146194"/>
          </a:xfrm>
        </p:grpSpPr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4DEE9228-CFF2-4F56-AEC3-7650AE54B8E1}"/>
                </a:ext>
              </a:extLst>
            </p:cNvPr>
            <p:cNvSpPr txBox="1"/>
            <p:nvPr/>
          </p:nvSpPr>
          <p:spPr>
            <a:xfrm>
              <a:off x="2183608" y="1817524"/>
              <a:ext cx="239262" cy="146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50" dirty="0">
                  <a:latin typeface="LM Roman 9" panose="00000500000000000000" pitchFamily="50" charset="0"/>
                </a:rPr>
                <a:t>R</a:t>
              </a:r>
              <a:r>
                <a:rPr lang="en-GB" sz="400" baseline="-25000" dirty="0">
                  <a:latin typeface="LM Roman 9" panose="00000500000000000000" pitchFamily="50" charset="0"/>
                </a:rPr>
                <a:t>j</a:t>
              </a:r>
              <a:endParaRPr lang="en-GB" sz="350" baseline="30000" dirty="0">
                <a:latin typeface="LM Roman 9" panose="00000500000000000000" pitchFamily="50" charset="0"/>
              </a:endParaRPr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565D28B1-4ED7-B425-760C-7A873DD77723}"/>
                </a:ext>
              </a:extLst>
            </p:cNvPr>
            <p:cNvSpPr/>
            <p:nvPr/>
          </p:nvSpPr>
          <p:spPr>
            <a:xfrm>
              <a:off x="2247900" y="1835942"/>
              <a:ext cx="108000" cy="108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873C94D6-B8E3-DD86-1CC5-87300DA2BC0F}"/>
              </a:ext>
            </a:extLst>
          </p:cNvPr>
          <p:cNvGrpSpPr/>
          <p:nvPr/>
        </p:nvGrpSpPr>
        <p:grpSpPr>
          <a:xfrm>
            <a:off x="2363993" y="2204753"/>
            <a:ext cx="239262" cy="146194"/>
            <a:chOff x="2183608" y="1817524"/>
            <a:chExt cx="239262" cy="146194"/>
          </a:xfrm>
        </p:grpSpPr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A8244855-95AF-857D-C852-0A1594E48F64}"/>
                </a:ext>
              </a:extLst>
            </p:cNvPr>
            <p:cNvSpPr txBox="1"/>
            <p:nvPr/>
          </p:nvSpPr>
          <p:spPr>
            <a:xfrm>
              <a:off x="2183608" y="1817524"/>
              <a:ext cx="239262" cy="146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50" dirty="0">
                  <a:latin typeface="LM Roman 9" panose="00000500000000000000" pitchFamily="50" charset="0"/>
                </a:rPr>
                <a:t>E</a:t>
              </a:r>
              <a:r>
                <a:rPr lang="en-GB" sz="400" baseline="-25000" dirty="0">
                  <a:latin typeface="LM Roman 9" panose="00000500000000000000" pitchFamily="50" charset="0"/>
                </a:rPr>
                <a:t>j</a:t>
              </a:r>
              <a:endParaRPr lang="en-GB" sz="350" baseline="30000" dirty="0">
                <a:latin typeface="LM Roman 9" panose="00000500000000000000" pitchFamily="50" charset="0"/>
              </a:endParaRPr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A3390592-7FAD-2812-653B-69394A907BE7}"/>
                </a:ext>
              </a:extLst>
            </p:cNvPr>
            <p:cNvSpPr/>
            <p:nvPr/>
          </p:nvSpPr>
          <p:spPr>
            <a:xfrm>
              <a:off x="2247900" y="1835942"/>
              <a:ext cx="108000" cy="108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B0FFF124-9D46-A8A0-E9CA-58BF27600010}"/>
              </a:ext>
            </a:extLst>
          </p:cNvPr>
          <p:cNvGrpSpPr/>
          <p:nvPr/>
        </p:nvGrpSpPr>
        <p:grpSpPr>
          <a:xfrm>
            <a:off x="2079470" y="2204752"/>
            <a:ext cx="239262" cy="146194"/>
            <a:chOff x="2183608" y="1817524"/>
            <a:chExt cx="239262" cy="146194"/>
          </a:xfrm>
        </p:grpSpPr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CD1BFB2A-748A-12A1-8ECB-FBC3CEBD33DC}"/>
                </a:ext>
              </a:extLst>
            </p:cNvPr>
            <p:cNvSpPr txBox="1"/>
            <p:nvPr/>
          </p:nvSpPr>
          <p:spPr>
            <a:xfrm>
              <a:off x="2183608" y="1817524"/>
              <a:ext cx="239262" cy="146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50" dirty="0">
                  <a:latin typeface="LM Roman 9" panose="00000500000000000000" pitchFamily="50" charset="0"/>
                </a:rPr>
                <a:t>S</a:t>
              </a:r>
              <a:r>
                <a:rPr lang="en-GB" sz="400" baseline="-25000" dirty="0">
                  <a:latin typeface="LM Roman 9" panose="00000500000000000000" pitchFamily="50" charset="0"/>
                </a:rPr>
                <a:t>j</a:t>
              </a:r>
              <a:endParaRPr lang="en-GB" sz="350" baseline="30000" dirty="0">
                <a:latin typeface="LM Roman 9" panose="00000500000000000000" pitchFamily="50" charset="0"/>
              </a:endParaRPr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3591877B-5BC3-4743-4CC2-A81AD2E4E1B6}"/>
                </a:ext>
              </a:extLst>
            </p:cNvPr>
            <p:cNvSpPr/>
            <p:nvPr/>
          </p:nvSpPr>
          <p:spPr>
            <a:xfrm>
              <a:off x="2247900" y="1835942"/>
              <a:ext cx="108000" cy="108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7E10B073-1F09-B3B7-D5C2-2B05F863DDF8}"/>
              </a:ext>
            </a:extLst>
          </p:cNvPr>
          <p:cNvCxnSpPr>
            <a:cxnSpLocks/>
            <a:stCxn id="337" idx="3"/>
            <a:endCxn id="334" idx="1"/>
          </p:cNvCxnSpPr>
          <p:nvPr/>
        </p:nvCxnSpPr>
        <p:spPr>
          <a:xfrm>
            <a:off x="2251762" y="2277170"/>
            <a:ext cx="176523" cy="1"/>
          </a:xfrm>
          <a:prstGeom prst="straightConnector1">
            <a:avLst/>
          </a:prstGeom>
          <a:ln w="6350">
            <a:solidFill>
              <a:schemeClr val="accent1">
                <a:lumMod val="60000"/>
                <a:lumOff val="40000"/>
              </a:schemeClr>
            </a:solidFill>
            <a:prstDash val="solid"/>
            <a:tail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2990ADE2-125A-2D18-4C19-C62F56B57EAB}"/>
              </a:ext>
            </a:extLst>
          </p:cNvPr>
          <p:cNvCxnSpPr>
            <a:cxnSpLocks/>
            <a:stCxn id="301" idx="3"/>
            <a:endCxn id="322" idx="1"/>
          </p:cNvCxnSpPr>
          <p:nvPr/>
        </p:nvCxnSpPr>
        <p:spPr>
          <a:xfrm>
            <a:off x="2819002" y="2186536"/>
            <a:ext cx="175048" cy="2282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0" name="Straight Arrow Connector 339">
            <a:extLst>
              <a:ext uri="{FF2B5EF4-FFF2-40B4-BE49-F238E27FC236}">
                <a16:creationId xmlns:a16="http://schemas.microsoft.com/office/drawing/2014/main" id="{0B2E6F07-CD11-8DC0-4950-9518017FBE4C}"/>
              </a:ext>
            </a:extLst>
          </p:cNvPr>
          <p:cNvCxnSpPr>
            <a:cxnSpLocks/>
            <a:stCxn id="304" idx="3"/>
            <a:endCxn id="319" idx="1"/>
          </p:cNvCxnSpPr>
          <p:nvPr/>
        </p:nvCxnSpPr>
        <p:spPr>
          <a:xfrm>
            <a:off x="2818613" y="2367662"/>
            <a:ext cx="175760" cy="1546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8C7DEFB4-F9E6-1801-F188-D931525DF3E9}"/>
              </a:ext>
            </a:extLst>
          </p:cNvPr>
          <p:cNvCxnSpPr>
            <a:cxnSpLocks/>
            <a:stCxn id="334" idx="3"/>
            <a:endCxn id="301" idx="1"/>
          </p:cNvCxnSpPr>
          <p:nvPr/>
        </p:nvCxnSpPr>
        <p:spPr>
          <a:xfrm flipV="1">
            <a:off x="2536285" y="2186536"/>
            <a:ext cx="174717" cy="90635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F2F3F64A-3DC3-275D-53EF-C7478A268070}"/>
              </a:ext>
            </a:extLst>
          </p:cNvPr>
          <p:cNvCxnSpPr>
            <a:cxnSpLocks/>
            <a:stCxn id="334" idx="3"/>
            <a:endCxn id="304" idx="1"/>
          </p:cNvCxnSpPr>
          <p:nvPr/>
        </p:nvCxnSpPr>
        <p:spPr>
          <a:xfrm>
            <a:off x="2536285" y="2277171"/>
            <a:ext cx="174328" cy="90491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1E82C5A1-0A95-993F-690E-00538D155BF6}"/>
              </a:ext>
            </a:extLst>
          </p:cNvPr>
          <p:cNvCxnSpPr>
            <a:cxnSpLocks/>
            <a:stCxn id="334" idx="3"/>
            <a:endCxn id="313" idx="1"/>
          </p:cNvCxnSpPr>
          <p:nvPr/>
        </p:nvCxnSpPr>
        <p:spPr>
          <a:xfrm>
            <a:off x="2536285" y="2277171"/>
            <a:ext cx="174717" cy="272829"/>
          </a:xfrm>
          <a:prstGeom prst="straightConnector1">
            <a:avLst/>
          </a:prstGeom>
          <a:ln w="6350">
            <a:solidFill>
              <a:schemeClr val="accent6">
                <a:lumMod val="60000"/>
                <a:lumOff val="40000"/>
              </a:schemeClr>
            </a:solidFill>
            <a:prstDash val="solid"/>
            <a:tail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5" name="Straight Arrow Connector 344">
            <a:extLst>
              <a:ext uri="{FF2B5EF4-FFF2-40B4-BE49-F238E27FC236}">
                <a16:creationId xmlns:a16="http://schemas.microsoft.com/office/drawing/2014/main" id="{DCB9F61C-7BAC-5AC9-7F6C-9A37573FB953}"/>
              </a:ext>
            </a:extLst>
          </p:cNvPr>
          <p:cNvCxnSpPr>
            <a:cxnSpLocks/>
            <a:stCxn id="334" idx="3"/>
            <a:endCxn id="298" idx="1"/>
          </p:cNvCxnSpPr>
          <p:nvPr/>
        </p:nvCxnSpPr>
        <p:spPr>
          <a:xfrm flipV="1">
            <a:off x="2536285" y="2004827"/>
            <a:ext cx="175106" cy="272344"/>
          </a:xfrm>
          <a:prstGeom prst="straightConnector1">
            <a:avLst/>
          </a:prstGeom>
          <a:ln w="6350">
            <a:solidFill>
              <a:schemeClr val="accent6">
                <a:lumMod val="60000"/>
                <a:lumOff val="40000"/>
              </a:schemeClr>
            </a:solidFill>
            <a:prstDash val="solid"/>
            <a:tail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FE6C1B3B-3F52-0B49-9E55-1664559CD152}"/>
              </a:ext>
            </a:extLst>
          </p:cNvPr>
          <p:cNvCxnSpPr>
            <a:cxnSpLocks/>
            <a:stCxn id="298" idx="3"/>
            <a:endCxn id="322" idx="1"/>
          </p:cNvCxnSpPr>
          <p:nvPr/>
        </p:nvCxnSpPr>
        <p:spPr>
          <a:xfrm>
            <a:off x="2819391" y="2004827"/>
            <a:ext cx="174659" cy="183991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7EBA8B7E-C787-4A09-BE37-51FD9950C71C}"/>
              </a:ext>
            </a:extLst>
          </p:cNvPr>
          <p:cNvCxnSpPr>
            <a:cxnSpLocks/>
            <a:stCxn id="304" idx="3"/>
            <a:endCxn id="322" idx="1"/>
          </p:cNvCxnSpPr>
          <p:nvPr/>
        </p:nvCxnSpPr>
        <p:spPr>
          <a:xfrm flipV="1">
            <a:off x="2818613" y="2188818"/>
            <a:ext cx="175437" cy="178844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8" name="Straight Arrow Connector 347">
            <a:extLst>
              <a:ext uri="{FF2B5EF4-FFF2-40B4-BE49-F238E27FC236}">
                <a16:creationId xmlns:a16="http://schemas.microsoft.com/office/drawing/2014/main" id="{906EAE50-56D4-79E1-D9A5-2363F163DB7B}"/>
              </a:ext>
            </a:extLst>
          </p:cNvPr>
          <p:cNvCxnSpPr>
            <a:cxnSpLocks/>
            <a:stCxn id="313" idx="3"/>
            <a:endCxn id="319" idx="1"/>
          </p:cNvCxnSpPr>
          <p:nvPr/>
        </p:nvCxnSpPr>
        <p:spPr>
          <a:xfrm flipV="1">
            <a:off x="2819002" y="2369208"/>
            <a:ext cx="175371" cy="180792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504047E4-31E1-FC2E-2545-EB02CB513021}"/>
              </a:ext>
            </a:extLst>
          </p:cNvPr>
          <p:cNvCxnSpPr>
            <a:cxnSpLocks/>
            <a:stCxn id="313" idx="3"/>
            <a:endCxn id="322" idx="1"/>
          </p:cNvCxnSpPr>
          <p:nvPr/>
        </p:nvCxnSpPr>
        <p:spPr>
          <a:xfrm flipV="1">
            <a:off x="2819002" y="2188818"/>
            <a:ext cx="175048" cy="361182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0" name="Straight Arrow Connector 349">
            <a:extLst>
              <a:ext uri="{FF2B5EF4-FFF2-40B4-BE49-F238E27FC236}">
                <a16:creationId xmlns:a16="http://schemas.microsoft.com/office/drawing/2014/main" id="{61E1A5CB-CF60-ABB0-C38C-05288732C099}"/>
              </a:ext>
            </a:extLst>
          </p:cNvPr>
          <p:cNvCxnSpPr>
            <a:cxnSpLocks/>
            <a:stCxn id="319" idx="0"/>
            <a:endCxn id="322" idx="2"/>
          </p:cNvCxnSpPr>
          <p:nvPr/>
        </p:nvCxnSpPr>
        <p:spPr>
          <a:xfrm flipH="1" flipV="1">
            <a:off x="3048050" y="2242818"/>
            <a:ext cx="323" cy="72390"/>
          </a:xfrm>
          <a:prstGeom prst="straightConnector1">
            <a:avLst/>
          </a:prstGeom>
          <a:ln w="6350">
            <a:solidFill>
              <a:srgbClr val="A442B8"/>
            </a:solidFill>
            <a:prstDash val="solid"/>
            <a:tail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2" name="TextBox 361">
            <a:extLst>
              <a:ext uri="{FF2B5EF4-FFF2-40B4-BE49-F238E27FC236}">
                <a16:creationId xmlns:a16="http://schemas.microsoft.com/office/drawing/2014/main" id="{44C12764-F343-7769-6AEB-2F9E8725530F}"/>
              </a:ext>
            </a:extLst>
          </p:cNvPr>
          <p:cNvSpPr txBox="1"/>
          <p:nvPr/>
        </p:nvSpPr>
        <p:spPr>
          <a:xfrm>
            <a:off x="3098600" y="1897082"/>
            <a:ext cx="457482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" dirty="0">
                <a:solidFill>
                  <a:srgbClr val="EE9740"/>
                </a:solidFill>
                <a:latin typeface="LM Roman 9" panose="00000500000000000000" pitchFamily="50" charset="0"/>
              </a:rPr>
              <a:t>Vaccinated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408D13-A12D-1306-58E4-E965A5B1B6C5}"/>
              </a:ext>
            </a:extLst>
          </p:cNvPr>
          <p:cNvSpPr txBox="1"/>
          <p:nvPr/>
        </p:nvSpPr>
        <p:spPr>
          <a:xfrm>
            <a:off x="2231233" y="3359527"/>
            <a:ext cx="444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latin typeface="LM Roman 9" panose="00000500000000000000" pitchFamily="50" charset="0"/>
              </a:rPr>
              <a:t>Hospital Occupancy &gt; 95% of Capacity?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0DA4D0D-ABFD-87D7-9E09-3034190AFEEB}"/>
              </a:ext>
            </a:extLst>
          </p:cNvPr>
          <p:cNvSpPr txBox="1"/>
          <p:nvPr/>
        </p:nvSpPr>
        <p:spPr>
          <a:xfrm>
            <a:off x="923088" y="3754814"/>
            <a:ext cx="444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latin typeface="LM Roman 9" panose="00000500000000000000" pitchFamily="50" charset="0"/>
              </a:rPr>
              <a:t>Hospital Occupancy &lt; 25% of Capacity?</a:t>
            </a: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77EE4521-98CA-FF53-5405-C94BF4248B9C}"/>
              </a:ext>
            </a:extLst>
          </p:cNvPr>
          <p:cNvSpPr txBox="1"/>
          <p:nvPr/>
        </p:nvSpPr>
        <p:spPr>
          <a:xfrm>
            <a:off x="1764508" y="3752435"/>
            <a:ext cx="444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latin typeface="LM Roman 9" panose="00000500000000000000" pitchFamily="50" charset="0"/>
              </a:rPr>
              <a:t>Hospital Occupancy &lt; 25% of Capacity?</a:t>
            </a: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BEBFCF6C-836D-DF40-AD87-EB954E10C948}"/>
              </a:ext>
            </a:extLst>
          </p:cNvPr>
          <p:cNvSpPr txBox="1"/>
          <p:nvPr/>
        </p:nvSpPr>
        <p:spPr>
          <a:xfrm>
            <a:off x="1302200" y="2681151"/>
            <a:ext cx="990000" cy="14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" u="sng" dirty="0">
                <a:latin typeface="LM Roman 9" panose="00000500000000000000" pitchFamily="50" charset="0"/>
              </a:rPr>
              <a:t>Closure Strategy</a:t>
            </a: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1346ACAB-2B5A-ABDB-D5D7-14648162A454}"/>
              </a:ext>
            </a:extLst>
          </p:cNvPr>
          <p:cNvSpPr txBox="1"/>
          <p:nvPr/>
        </p:nvSpPr>
        <p:spPr>
          <a:xfrm>
            <a:off x="844924" y="1911534"/>
            <a:ext cx="474461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solidFill>
                  <a:schemeClr val="accent6">
                    <a:lumMod val="60000"/>
                    <a:lumOff val="40000"/>
                  </a:schemeClr>
                </a:solidFill>
                <a:latin typeface="LM Roman 9" panose="00000500000000000000" pitchFamily="50" charset="0"/>
              </a:rPr>
              <a:t>Surveillance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55722F-BC14-7572-0CC7-2471A2FF1CFE}"/>
              </a:ext>
            </a:extLst>
          </p:cNvPr>
          <p:cNvSpPr txBox="1"/>
          <p:nvPr/>
        </p:nvSpPr>
        <p:spPr>
          <a:xfrm>
            <a:off x="309460" y="1762755"/>
            <a:ext cx="990000" cy="14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" u="sng" dirty="0">
                <a:latin typeface="LM Roman 9" panose="00000500000000000000" pitchFamily="50" charset="0"/>
              </a:rPr>
              <a:t>Measures</a:t>
            </a:r>
          </a:p>
        </p:txBody>
      </p:sp>
      <p:sp>
        <p:nvSpPr>
          <p:cNvPr id="477" name="TextBox 476">
            <a:extLst>
              <a:ext uri="{FF2B5EF4-FFF2-40B4-BE49-F238E27FC236}">
                <a16:creationId xmlns:a16="http://schemas.microsoft.com/office/drawing/2014/main" id="{5D2F4630-6B99-CD81-3588-58BA3937B550}"/>
              </a:ext>
            </a:extLst>
          </p:cNvPr>
          <p:cNvSpPr txBox="1"/>
          <p:nvPr/>
        </p:nvSpPr>
        <p:spPr>
          <a:xfrm>
            <a:off x="844926" y="2268726"/>
            <a:ext cx="474461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solidFill>
                  <a:srgbClr val="EE9740"/>
                </a:solidFill>
                <a:latin typeface="LM Roman 9" panose="00000500000000000000" pitchFamily="50" charset="0"/>
              </a:rPr>
              <a:t>Vaccination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605AC0D-19F5-76C6-289A-C390AFAAAD78}"/>
              </a:ext>
            </a:extLst>
          </p:cNvPr>
          <p:cNvSpPr/>
          <p:nvPr/>
        </p:nvSpPr>
        <p:spPr>
          <a:xfrm>
            <a:off x="1724026" y="1769921"/>
            <a:ext cx="1360250" cy="750235"/>
          </a:xfrm>
          <a:prstGeom prst="roundRect">
            <a:avLst>
              <a:gd name="adj" fmla="val 11825"/>
            </a:avLst>
          </a:prstGeom>
          <a:solidFill>
            <a:schemeClr val="bg1"/>
          </a:solidFill>
          <a:ln w="12700">
            <a:solidFill>
              <a:srgbClr val="9C7A3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sz="400" dirty="0">
              <a:latin typeface="LM Roman 9" panose="00000500000000000000" pitchFamily="50" charset="0"/>
            </a:endParaRPr>
          </a:p>
        </p:txBody>
      </p:sp>
      <p:pic>
        <p:nvPicPr>
          <p:cNvPr id="457" name="Graphic 456" descr="Surgical mask with solid fill">
            <a:extLst>
              <a:ext uri="{FF2B5EF4-FFF2-40B4-BE49-F238E27FC236}">
                <a16:creationId xmlns:a16="http://schemas.microsoft.com/office/drawing/2014/main" id="{641BEF40-DDCF-2B6B-9A32-9FBDB758609F}"/>
              </a:ext>
            </a:extLst>
          </p:cNvPr>
          <p:cNvPicPr>
            <a:picLocks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98273" y="1912030"/>
            <a:ext cx="126000" cy="126000"/>
          </a:xfrm>
          <a:prstGeom prst="rect">
            <a:avLst/>
          </a:prstGeom>
        </p:spPr>
      </p:pic>
      <p:pic>
        <p:nvPicPr>
          <p:cNvPr id="459" name="Graphic 458" descr="Test tubes with solid fill">
            <a:extLst>
              <a:ext uri="{FF2B5EF4-FFF2-40B4-BE49-F238E27FC236}">
                <a16:creationId xmlns:a16="http://schemas.microsoft.com/office/drawing/2014/main" id="{70679AD4-7D12-C80F-4213-ACB0C8DE3980}"/>
              </a:ext>
            </a:extLst>
          </p:cNvPr>
          <p:cNvPicPr>
            <a:picLocks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45668" y="1911534"/>
            <a:ext cx="126000" cy="126000"/>
          </a:xfrm>
          <a:prstGeom prst="rect">
            <a:avLst/>
          </a:prstGeom>
        </p:spPr>
      </p:pic>
      <p:pic>
        <p:nvPicPr>
          <p:cNvPr id="463" name="Graphic 462" descr="Medical with solid fill">
            <a:extLst>
              <a:ext uri="{FF2B5EF4-FFF2-40B4-BE49-F238E27FC236}">
                <a16:creationId xmlns:a16="http://schemas.microsoft.com/office/drawing/2014/main" id="{B52F1FE9-5D5F-CA3D-E9F5-BA31025FAEB5}"/>
              </a:ext>
            </a:extLst>
          </p:cNvPr>
          <p:cNvPicPr>
            <a:picLocks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96898" y="2408437"/>
            <a:ext cx="126000" cy="126000"/>
          </a:xfrm>
          <a:prstGeom prst="rect">
            <a:avLst/>
          </a:prstGeom>
        </p:spPr>
      </p:pic>
      <p:sp>
        <p:nvSpPr>
          <p:cNvPr id="479" name="TextBox 478">
            <a:extLst>
              <a:ext uri="{FF2B5EF4-FFF2-40B4-BE49-F238E27FC236}">
                <a16:creationId xmlns:a16="http://schemas.microsoft.com/office/drawing/2014/main" id="{F5DF80F8-C995-7A61-31A0-507ED14C73B5}"/>
              </a:ext>
            </a:extLst>
          </p:cNvPr>
          <p:cNvSpPr txBox="1"/>
          <p:nvPr/>
        </p:nvSpPr>
        <p:spPr>
          <a:xfrm>
            <a:off x="770979" y="2342873"/>
            <a:ext cx="706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GB" sz="300" dirty="0">
                <a:solidFill>
                  <a:srgbClr val="EE9740"/>
                </a:solidFill>
                <a:latin typeface="LM Roman 9" panose="00000500000000000000" pitchFamily="50" charset="0"/>
              </a:rPr>
              <a:t>Administration Start-Time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GB" sz="300" dirty="0">
                <a:solidFill>
                  <a:srgbClr val="EE9740"/>
                </a:solidFill>
                <a:latin typeface="LM Roman 9" panose="00000500000000000000" pitchFamily="50" charset="0"/>
              </a:rPr>
              <a:t>Administration Rate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GB" sz="300" dirty="0">
                <a:solidFill>
                  <a:srgbClr val="EE9740"/>
                </a:solidFill>
                <a:latin typeface="LM Roman 9" panose="00000500000000000000" pitchFamily="50" charset="0"/>
              </a:rPr>
              <a:t>Coverage</a:t>
            </a:r>
          </a:p>
        </p:txBody>
      </p:sp>
      <p:pic>
        <p:nvPicPr>
          <p:cNvPr id="465" name="Graphic 464" descr="Needle with solid fill">
            <a:extLst>
              <a:ext uri="{FF2B5EF4-FFF2-40B4-BE49-F238E27FC236}">
                <a16:creationId xmlns:a16="http://schemas.microsoft.com/office/drawing/2014/main" id="{2287018A-BEB3-3BB9-F7B6-5C395DF24CE9}"/>
              </a:ext>
            </a:extLst>
          </p:cNvPr>
          <p:cNvPicPr>
            <a:picLocks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844747" y="2269326"/>
            <a:ext cx="126000" cy="126000"/>
          </a:xfrm>
          <a:prstGeom prst="rect">
            <a:avLst/>
          </a:prstGeom>
        </p:spPr>
      </p:pic>
      <p:sp>
        <p:nvSpPr>
          <p:cNvPr id="469" name="TextBox 468">
            <a:extLst>
              <a:ext uri="{FF2B5EF4-FFF2-40B4-BE49-F238E27FC236}">
                <a16:creationId xmlns:a16="http://schemas.microsoft.com/office/drawing/2014/main" id="{FAB92A9A-702E-5222-6D0E-1722B8CD4ED8}"/>
              </a:ext>
            </a:extLst>
          </p:cNvPr>
          <p:cNvSpPr txBox="1"/>
          <p:nvPr/>
        </p:nvSpPr>
        <p:spPr>
          <a:xfrm>
            <a:off x="128267" y="1985682"/>
            <a:ext cx="7065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GB" sz="300" dirty="0">
                <a:solidFill>
                  <a:schemeClr val="accent1">
                    <a:lumMod val="60000"/>
                    <a:lumOff val="40000"/>
                  </a:schemeClr>
                </a:solidFill>
                <a:latin typeface="LM Roman 9" panose="00000500000000000000" pitchFamily="50" charset="0"/>
              </a:rPr>
              <a:t>Response Time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GB" sz="300" dirty="0">
                <a:solidFill>
                  <a:schemeClr val="accent1">
                    <a:lumMod val="60000"/>
                    <a:lumOff val="40000"/>
                  </a:schemeClr>
                </a:solidFill>
                <a:latin typeface="LM Roman 9" panose="00000500000000000000" pitchFamily="50" charset="0"/>
              </a:rPr>
              <a:t>Transmission Multiplier Intercept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GB" sz="300" dirty="0">
                <a:solidFill>
                  <a:schemeClr val="accent1">
                    <a:lumMod val="60000"/>
                    <a:lumOff val="40000"/>
                  </a:schemeClr>
                </a:solidFill>
                <a:latin typeface="LM Roman 9" panose="00000500000000000000" pitchFamily="50" charset="0"/>
              </a:rPr>
              <a:t>Transmission Multiplier Death-Sensitivity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GB" sz="300" dirty="0">
                <a:solidFill>
                  <a:schemeClr val="accent1">
                    <a:lumMod val="60000"/>
                    <a:lumOff val="40000"/>
                  </a:schemeClr>
                </a:solidFill>
                <a:latin typeface="LM Roman 9" panose="00000500000000000000" pitchFamily="50" charset="0"/>
              </a:rPr>
              <a:t>Transmission Multiplier Time-Decay</a:t>
            </a:r>
          </a:p>
        </p:txBody>
      </p:sp>
      <p:sp>
        <p:nvSpPr>
          <p:cNvPr id="475" name="TextBox 474">
            <a:extLst>
              <a:ext uri="{FF2B5EF4-FFF2-40B4-BE49-F238E27FC236}">
                <a16:creationId xmlns:a16="http://schemas.microsoft.com/office/drawing/2014/main" id="{7AC2AB27-7DB3-AA07-DD70-706261CFD5F3}"/>
              </a:ext>
            </a:extLst>
          </p:cNvPr>
          <p:cNvSpPr txBox="1"/>
          <p:nvPr/>
        </p:nvSpPr>
        <p:spPr>
          <a:xfrm>
            <a:off x="770977" y="1985681"/>
            <a:ext cx="70652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GB" sz="300" dirty="0">
                <a:solidFill>
                  <a:schemeClr val="accent6">
                    <a:lumMod val="60000"/>
                    <a:lumOff val="40000"/>
                  </a:schemeClr>
                </a:solidFill>
                <a:latin typeface="LM Roman 9" panose="00000500000000000000" pitchFamily="50" charset="0"/>
              </a:rPr>
              <a:t>Testing Start-Time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GB" sz="300" dirty="0">
                <a:solidFill>
                  <a:schemeClr val="accent6">
                    <a:lumMod val="60000"/>
                    <a:lumOff val="40000"/>
                  </a:schemeClr>
                </a:solidFill>
                <a:latin typeface="LM Roman 9" panose="00000500000000000000" pitchFamily="50" charset="0"/>
              </a:rPr>
              <a:t>Testing Rate</a:t>
            </a:r>
          </a:p>
        </p:txBody>
      </p:sp>
      <p:sp>
        <p:nvSpPr>
          <p:cNvPr id="486" name="TextBox 485">
            <a:extLst>
              <a:ext uri="{FF2B5EF4-FFF2-40B4-BE49-F238E27FC236}">
                <a16:creationId xmlns:a16="http://schemas.microsoft.com/office/drawing/2014/main" id="{3B4706F9-3A32-BB9C-8193-7A22108E5AD6}"/>
              </a:ext>
            </a:extLst>
          </p:cNvPr>
          <p:cNvSpPr txBox="1"/>
          <p:nvPr/>
        </p:nvSpPr>
        <p:spPr>
          <a:xfrm>
            <a:off x="128263" y="2480979"/>
            <a:ext cx="706522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GB" sz="300" dirty="0">
                <a:solidFill>
                  <a:srgbClr val="A442B8"/>
                </a:solidFill>
                <a:latin typeface="LM Roman 9" panose="00000500000000000000" pitchFamily="50" charset="0"/>
              </a:rPr>
              <a:t>Spare Hospital Capacity</a:t>
            </a:r>
          </a:p>
        </p:txBody>
      </p: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96481DCB-E20C-7218-D98B-B0922D4C5238}"/>
              </a:ext>
            </a:extLst>
          </p:cNvPr>
          <p:cNvGrpSpPr/>
          <p:nvPr/>
        </p:nvGrpSpPr>
        <p:grpSpPr>
          <a:xfrm>
            <a:off x="2288630" y="1800617"/>
            <a:ext cx="239262" cy="146194"/>
            <a:chOff x="2183608" y="1817524"/>
            <a:chExt cx="239262" cy="146194"/>
          </a:xfrm>
        </p:grpSpPr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0CA3C693-74AE-1542-F56A-1210E46F5DA7}"/>
                </a:ext>
              </a:extLst>
            </p:cNvPr>
            <p:cNvSpPr txBox="1"/>
            <p:nvPr/>
          </p:nvSpPr>
          <p:spPr>
            <a:xfrm>
              <a:off x="2183608" y="1817524"/>
              <a:ext cx="239262" cy="146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5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LM Roman 9" panose="00000500000000000000" pitchFamily="50" charset="0"/>
                </a:rPr>
                <a:t>I</a:t>
              </a:r>
              <a:r>
                <a:rPr lang="en-GB" sz="400" baseline="-250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LM Roman 9" panose="00000500000000000000" pitchFamily="50" charset="0"/>
                </a:rPr>
                <a:t>j</a:t>
              </a:r>
              <a:r>
                <a:rPr lang="en-GB" sz="350" baseline="300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LM Roman 9" panose="00000500000000000000" pitchFamily="50" charset="0"/>
                </a:rPr>
                <a:t>ai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073034E-18A0-B64C-3250-A7F27309D41E}"/>
                </a:ext>
              </a:extLst>
            </p:cNvPr>
            <p:cNvSpPr/>
            <p:nvPr/>
          </p:nvSpPr>
          <p:spPr>
            <a:xfrm>
              <a:off x="2247900" y="1835942"/>
              <a:ext cx="108000" cy="108000"/>
            </a:xfrm>
            <a:prstGeom prst="rect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B490811F-F65C-6F47-8BFE-40230ABF368E}"/>
              </a:ext>
            </a:extLst>
          </p:cNvPr>
          <p:cNvGrpSpPr/>
          <p:nvPr/>
        </p:nvGrpSpPr>
        <p:grpSpPr>
          <a:xfrm>
            <a:off x="2288241" y="1982326"/>
            <a:ext cx="239262" cy="146194"/>
            <a:chOff x="2183608" y="1817524"/>
            <a:chExt cx="239262" cy="146194"/>
          </a:xfrm>
        </p:grpSpPr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C968D893-BC7C-0636-2118-DD0FF0359254}"/>
                </a:ext>
              </a:extLst>
            </p:cNvPr>
            <p:cNvSpPr txBox="1"/>
            <p:nvPr/>
          </p:nvSpPr>
          <p:spPr>
            <a:xfrm>
              <a:off x="2183608" y="1817524"/>
              <a:ext cx="239262" cy="146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50" dirty="0">
                  <a:latin typeface="LM Roman 9" panose="00000500000000000000" pitchFamily="50" charset="0"/>
                </a:rPr>
                <a:t>I</a:t>
              </a:r>
              <a:r>
                <a:rPr lang="en-GB" sz="400" baseline="-25000" dirty="0">
                  <a:latin typeface="LM Roman 9" panose="00000500000000000000" pitchFamily="50" charset="0"/>
                </a:rPr>
                <a:t>j</a:t>
              </a:r>
              <a:r>
                <a:rPr lang="en-GB" sz="350" baseline="30000" dirty="0">
                  <a:latin typeface="LM Roman 9" panose="00000500000000000000" pitchFamily="50" charset="0"/>
                </a:rPr>
                <a:t>a</a:t>
              </a:r>
            </a:p>
          </p:txBody>
        </p:sp>
        <p:sp>
          <p:nvSpPr>
            <p:cNvPr id="464" name="Rectangle 463">
              <a:extLst>
                <a:ext uri="{FF2B5EF4-FFF2-40B4-BE49-F238E27FC236}">
                  <a16:creationId xmlns:a16="http://schemas.microsoft.com/office/drawing/2014/main" id="{28291932-32E4-236B-16F1-3E76250679C7}"/>
                </a:ext>
              </a:extLst>
            </p:cNvPr>
            <p:cNvSpPr/>
            <p:nvPr/>
          </p:nvSpPr>
          <p:spPr>
            <a:xfrm>
              <a:off x="2247900" y="1835942"/>
              <a:ext cx="108000" cy="108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68" name="Group 467">
            <a:extLst>
              <a:ext uri="{FF2B5EF4-FFF2-40B4-BE49-F238E27FC236}">
                <a16:creationId xmlns:a16="http://schemas.microsoft.com/office/drawing/2014/main" id="{4014D0FA-0F30-08E1-9971-A711536398F2}"/>
              </a:ext>
            </a:extLst>
          </p:cNvPr>
          <p:cNvGrpSpPr/>
          <p:nvPr/>
        </p:nvGrpSpPr>
        <p:grpSpPr>
          <a:xfrm>
            <a:off x="2287852" y="2163452"/>
            <a:ext cx="239262" cy="146194"/>
            <a:chOff x="2183608" y="1817524"/>
            <a:chExt cx="239262" cy="146194"/>
          </a:xfrm>
        </p:grpSpPr>
        <p:sp>
          <p:nvSpPr>
            <p:cNvPr id="470" name="TextBox 469">
              <a:extLst>
                <a:ext uri="{FF2B5EF4-FFF2-40B4-BE49-F238E27FC236}">
                  <a16:creationId xmlns:a16="http://schemas.microsoft.com/office/drawing/2014/main" id="{DE5D022B-80A2-639C-3F3C-AF7DC618E33C}"/>
                </a:ext>
              </a:extLst>
            </p:cNvPr>
            <p:cNvSpPr txBox="1"/>
            <p:nvPr/>
          </p:nvSpPr>
          <p:spPr>
            <a:xfrm>
              <a:off x="2183608" y="1817524"/>
              <a:ext cx="239262" cy="146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50" dirty="0">
                  <a:latin typeface="LM Roman 9" panose="00000500000000000000" pitchFamily="50" charset="0"/>
                </a:rPr>
                <a:t>I</a:t>
              </a:r>
              <a:r>
                <a:rPr lang="en-GB" sz="400" baseline="-25000" dirty="0">
                  <a:latin typeface="LM Roman 9" panose="00000500000000000000" pitchFamily="50" charset="0"/>
                </a:rPr>
                <a:t>j</a:t>
              </a:r>
              <a:r>
                <a:rPr lang="en-GB" sz="350" baseline="30000" dirty="0">
                  <a:latin typeface="LM Roman 9" panose="00000500000000000000" pitchFamily="50" charset="0"/>
                </a:rPr>
                <a:t>s</a:t>
              </a:r>
            </a:p>
          </p:txBody>
        </p:sp>
        <p:sp>
          <p:nvSpPr>
            <p:cNvPr id="471" name="Rectangle 470">
              <a:extLst>
                <a:ext uri="{FF2B5EF4-FFF2-40B4-BE49-F238E27FC236}">
                  <a16:creationId xmlns:a16="http://schemas.microsoft.com/office/drawing/2014/main" id="{7F8E18A4-B143-A90C-DF9C-BA1C6B1B56B2}"/>
                </a:ext>
              </a:extLst>
            </p:cNvPr>
            <p:cNvSpPr/>
            <p:nvPr/>
          </p:nvSpPr>
          <p:spPr>
            <a:xfrm>
              <a:off x="2247900" y="1835942"/>
              <a:ext cx="108000" cy="108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E7AC07B-B94C-6F02-D97C-8079E6AA63D4}"/>
              </a:ext>
            </a:extLst>
          </p:cNvPr>
          <p:cNvGrpSpPr/>
          <p:nvPr/>
        </p:nvGrpSpPr>
        <p:grpSpPr>
          <a:xfrm>
            <a:off x="1721299" y="2345826"/>
            <a:ext cx="239262" cy="146194"/>
            <a:chOff x="2183608" y="1817524"/>
            <a:chExt cx="239262" cy="146194"/>
          </a:xfrm>
          <a:noFill/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42AECF3F-8646-DF0A-ECFE-20C90495796A}"/>
                </a:ext>
              </a:extLst>
            </p:cNvPr>
            <p:cNvSpPr/>
            <p:nvPr/>
          </p:nvSpPr>
          <p:spPr>
            <a:xfrm>
              <a:off x="2247900" y="1835942"/>
              <a:ext cx="108000" cy="108000"/>
            </a:xfrm>
            <a:prstGeom prst="rect">
              <a:avLst/>
            </a:prstGeom>
            <a:grpFill/>
            <a:ln w="3175">
              <a:solidFill>
                <a:srgbClr val="EE974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7D6A76FB-4809-229A-D2CA-F5C52D0E2899}"/>
                </a:ext>
              </a:extLst>
            </p:cNvPr>
            <p:cNvSpPr txBox="1"/>
            <p:nvPr/>
          </p:nvSpPr>
          <p:spPr>
            <a:xfrm>
              <a:off x="2183608" y="1817524"/>
              <a:ext cx="239262" cy="14619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50" dirty="0">
                  <a:solidFill>
                    <a:srgbClr val="EE9740"/>
                  </a:solidFill>
                  <a:latin typeface="LM Roman 9" panose="00000500000000000000" pitchFamily="50" charset="0"/>
                </a:rPr>
                <a:t>S</a:t>
              </a:r>
              <a:r>
                <a:rPr lang="en-GB" sz="400" baseline="-25000" dirty="0">
                  <a:solidFill>
                    <a:srgbClr val="EE9740"/>
                  </a:solidFill>
                  <a:latin typeface="LM Roman 9" panose="00000500000000000000" pitchFamily="50" charset="0"/>
                </a:rPr>
                <a:t>j</a:t>
              </a:r>
              <a:r>
                <a:rPr lang="en-GB" sz="350" baseline="30000" dirty="0">
                  <a:solidFill>
                    <a:srgbClr val="EE9740"/>
                  </a:solidFill>
                  <a:latin typeface="LM Roman 9" panose="00000500000000000000" pitchFamily="50" charset="0"/>
                </a:rPr>
                <a:t>c</a:t>
              </a:r>
            </a:p>
          </p:txBody>
        </p:sp>
      </p:grpSp>
      <p:grpSp>
        <p:nvGrpSpPr>
          <p:cNvPr id="472" name="Group 471">
            <a:extLst>
              <a:ext uri="{FF2B5EF4-FFF2-40B4-BE49-F238E27FC236}">
                <a16:creationId xmlns:a16="http://schemas.microsoft.com/office/drawing/2014/main" id="{2A76C94E-F8F6-EDEF-8F39-7E3DA51691CA}"/>
              </a:ext>
            </a:extLst>
          </p:cNvPr>
          <p:cNvGrpSpPr/>
          <p:nvPr/>
        </p:nvGrpSpPr>
        <p:grpSpPr>
          <a:xfrm>
            <a:off x="2288241" y="2345790"/>
            <a:ext cx="239262" cy="146194"/>
            <a:chOff x="2183608" y="1817524"/>
            <a:chExt cx="239262" cy="146194"/>
          </a:xfrm>
        </p:grpSpPr>
        <p:sp>
          <p:nvSpPr>
            <p:cNvPr id="473" name="TextBox 472">
              <a:extLst>
                <a:ext uri="{FF2B5EF4-FFF2-40B4-BE49-F238E27FC236}">
                  <a16:creationId xmlns:a16="http://schemas.microsoft.com/office/drawing/2014/main" id="{F997C67E-B759-7C30-34D8-F0261758B784}"/>
                </a:ext>
              </a:extLst>
            </p:cNvPr>
            <p:cNvSpPr txBox="1"/>
            <p:nvPr/>
          </p:nvSpPr>
          <p:spPr>
            <a:xfrm>
              <a:off x="2183608" y="1817524"/>
              <a:ext cx="239262" cy="146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5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LM Roman 9" panose="00000500000000000000" pitchFamily="50" charset="0"/>
                </a:rPr>
                <a:t>I</a:t>
              </a:r>
              <a:r>
                <a:rPr lang="en-GB" sz="400" baseline="-250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LM Roman 9" panose="00000500000000000000" pitchFamily="50" charset="0"/>
                </a:rPr>
                <a:t>j</a:t>
              </a:r>
              <a:r>
                <a:rPr lang="en-GB" sz="350" baseline="300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LM Roman 9" panose="00000500000000000000" pitchFamily="50" charset="0"/>
                </a:rPr>
                <a:t>si</a:t>
              </a:r>
            </a:p>
          </p:txBody>
        </p:sp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id="{E2D9EED1-4B43-47BE-8E3C-5D981CAF09E3}"/>
                </a:ext>
              </a:extLst>
            </p:cNvPr>
            <p:cNvSpPr/>
            <p:nvPr/>
          </p:nvSpPr>
          <p:spPr>
            <a:xfrm>
              <a:off x="2247900" y="1835942"/>
              <a:ext cx="108000" cy="108000"/>
            </a:xfrm>
            <a:prstGeom prst="rect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78" name="Group 477">
            <a:extLst>
              <a:ext uri="{FF2B5EF4-FFF2-40B4-BE49-F238E27FC236}">
                <a16:creationId xmlns:a16="http://schemas.microsoft.com/office/drawing/2014/main" id="{5EF8C978-DB13-A73D-7FC9-A45BE0EFD377}"/>
              </a:ext>
            </a:extLst>
          </p:cNvPr>
          <p:cNvGrpSpPr/>
          <p:nvPr/>
        </p:nvGrpSpPr>
        <p:grpSpPr>
          <a:xfrm>
            <a:off x="2571612" y="2164998"/>
            <a:ext cx="239262" cy="146194"/>
            <a:chOff x="2183608" y="1817524"/>
            <a:chExt cx="239262" cy="146194"/>
          </a:xfrm>
        </p:grpSpPr>
        <p:sp>
          <p:nvSpPr>
            <p:cNvPr id="481" name="TextBox 480">
              <a:extLst>
                <a:ext uri="{FF2B5EF4-FFF2-40B4-BE49-F238E27FC236}">
                  <a16:creationId xmlns:a16="http://schemas.microsoft.com/office/drawing/2014/main" id="{096216D5-E58A-B30F-BD13-B2C3A43FC0F2}"/>
                </a:ext>
              </a:extLst>
            </p:cNvPr>
            <p:cNvSpPr txBox="1"/>
            <p:nvPr/>
          </p:nvSpPr>
          <p:spPr>
            <a:xfrm>
              <a:off x="2183608" y="1817524"/>
              <a:ext cx="239262" cy="146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50" dirty="0">
                  <a:latin typeface="LM Roman 9" panose="00000500000000000000" pitchFamily="50" charset="0"/>
                </a:rPr>
                <a:t>H</a:t>
              </a:r>
              <a:r>
                <a:rPr lang="en-GB" sz="400" baseline="-25000" dirty="0">
                  <a:latin typeface="LM Roman 9" panose="00000500000000000000" pitchFamily="50" charset="0"/>
                </a:rPr>
                <a:t>j</a:t>
              </a:r>
              <a:endParaRPr lang="en-GB" sz="350" baseline="30000" dirty="0">
                <a:latin typeface="LM Roman 9" panose="00000500000000000000" pitchFamily="50" charset="0"/>
              </a:endParaRPr>
            </a:p>
          </p:txBody>
        </p:sp>
        <p:sp>
          <p:nvSpPr>
            <p:cNvPr id="494" name="Rectangle 493">
              <a:extLst>
                <a:ext uri="{FF2B5EF4-FFF2-40B4-BE49-F238E27FC236}">
                  <a16:creationId xmlns:a16="http://schemas.microsoft.com/office/drawing/2014/main" id="{D9C8604C-7B7F-5E02-C39E-B3D90C457787}"/>
                </a:ext>
              </a:extLst>
            </p:cNvPr>
            <p:cNvSpPr/>
            <p:nvPr/>
          </p:nvSpPr>
          <p:spPr>
            <a:xfrm>
              <a:off x="2247900" y="1835942"/>
              <a:ext cx="108000" cy="108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10EC68B3-3115-F14F-54ED-B5ECB2B13B73}"/>
              </a:ext>
            </a:extLst>
          </p:cNvPr>
          <p:cNvGrpSpPr/>
          <p:nvPr/>
        </p:nvGrpSpPr>
        <p:grpSpPr>
          <a:xfrm>
            <a:off x="2571289" y="1984608"/>
            <a:ext cx="239262" cy="146194"/>
            <a:chOff x="2183608" y="1817524"/>
            <a:chExt cx="239262" cy="146194"/>
          </a:xfrm>
        </p:grpSpPr>
        <p:sp>
          <p:nvSpPr>
            <p:cNvPr id="496" name="TextBox 495">
              <a:extLst>
                <a:ext uri="{FF2B5EF4-FFF2-40B4-BE49-F238E27FC236}">
                  <a16:creationId xmlns:a16="http://schemas.microsoft.com/office/drawing/2014/main" id="{83DE6521-9D25-0890-EA4C-215EDDAFE156}"/>
                </a:ext>
              </a:extLst>
            </p:cNvPr>
            <p:cNvSpPr txBox="1"/>
            <p:nvPr/>
          </p:nvSpPr>
          <p:spPr>
            <a:xfrm>
              <a:off x="2183608" y="1817524"/>
              <a:ext cx="239262" cy="146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50" dirty="0">
                  <a:latin typeface="LM Roman 9" panose="00000500000000000000" pitchFamily="50" charset="0"/>
                </a:rPr>
                <a:t>R</a:t>
              </a:r>
              <a:r>
                <a:rPr lang="en-GB" sz="400" baseline="-25000" dirty="0">
                  <a:latin typeface="LM Roman 9" panose="00000500000000000000" pitchFamily="50" charset="0"/>
                </a:rPr>
                <a:t>j</a:t>
              </a:r>
              <a:endParaRPr lang="en-GB" sz="350" baseline="30000" dirty="0">
                <a:latin typeface="LM Roman 9" panose="00000500000000000000" pitchFamily="50" charset="0"/>
              </a:endParaRPr>
            </a:p>
          </p:txBody>
        </p:sp>
        <p:sp>
          <p:nvSpPr>
            <p:cNvPr id="497" name="Rectangle 496">
              <a:extLst>
                <a:ext uri="{FF2B5EF4-FFF2-40B4-BE49-F238E27FC236}">
                  <a16:creationId xmlns:a16="http://schemas.microsoft.com/office/drawing/2014/main" id="{4D65430A-83B7-5361-DFC6-D83EB8C8C326}"/>
                </a:ext>
              </a:extLst>
            </p:cNvPr>
            <p:cNvSpPr/>
            <p:nvPr/>
          </p:nvSpPr>
          <p:spPr>
            <a:xfrm>
              <a:off x="2247900" y="1835942"/>
              <a:ext cx="108000" cy="108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98" name="Group 497">
            <a:extLst>
              <a:ext uri="{FF2B5EF4-FFF2-40B4-BE49-F238E27FC236}">
                <a16:creationId xmlns:a16="http://schemas.microsoft.com/office/drawing/2014/main" id="{EB8E8FAF-EE81-81E9-6A9F-E6ABB9A08B31}"/>
              </a:ext>
            </a:extLst>
          </p:cNvPr>
          <p:cNvGrpSpPr/>
          <p:nvPr/>
        </p:nvGrpSpPr>
        <p:grpSpPr>
          <a:xfrm>
            <a:off x="2854985" y="2068781"/>
            <a:ext cx="239262" cy="146194"/>
            <a:chOff x="2183608" y="1817524"/>
            <a:chExt cx="239262" cy="146194"/>
          </a:xfrm>
        </p:grpSpPr>
        <p:sp>
          <p:nvSpPr>
            <p:cNvPr id="499" name="TextBox 498">
              <a:extLst>
                <a:ext uri="{FF2B5EF4-FFF2-40B4-BE49-F238E27FC236}">
                  <a16:creationId xmlns:a16="http://schemas.microsoft.com/office/drawing/2014/main" id="{92A0E44E-B2EC-0AB5-AF72-A14901CF32A7}"/>
                </a:ext>
              </a:extLst>
            </p:cNvPr>
            <p:cNvSpPr txBox="1"/>
            <p:nvPr/>
          </p:nvSpPr>
          <p:spPr>
            <a:xfrm>
              <a:off x="2183608" y="1817524"/>
              <a:ext cx="239262" cy="146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50" dirty="0">
                  <a:latin typeface="LM Roman 9" panose="00000500000000000000" pitchFamily="50" charset="0"/>
                </a:rPr>
                <a:t>D</a:t>
              </a:r>
              <a:r>
                <a:rPr lang="en-GB" sz="400" baseline="-25000" dirty="0">
                  <a:latin typeface="LM Roman 9" panose="00000500000000000000" pitchFamily="50" charset="0"/>
                </a:rPr>
                <a:t>j</a:t>
              </a:r>
              <a:endParaRPr lang="en-GB" sz="350" baseline="30000" dirty="0">
                <a:latin typeface="LM Roman 9" panose="00000500000000000000" pitchFamily="50" charset="0"/>
              </a:endParaRPr>
            </a:p>
          </p:txBody>
        </p:sp>
        <p:sp>
          <p:nvSpPr>
            <p:cNvPr id="500" name="Rectangle 499">
              <a:extLst>
                <a:ext uri="{FF2B5EF4-FFF2-40B4-BE49-F238E27FC236}">
                  <a16:creationId xmlns:a16="http://schemas.microsoft.com/office/drawing/2014/main" id="{4EDFEF05-BE33-2531-7A76-7FDA8CF5BA26}"/>
                </a:ext>
              </a:extLst>
            </p:cNvPr>
            <p:cNvSpPr/>
            <p:nvPr/>
          </p:nvSpPr>
          <p:spPr>
            <a:xfrm>
              <a:off x="2247900" y="1835942"/>
              <a:ext cx="108000" cy="108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2D61D367-1542-709D-F68A-7D67D769F259}"/>
              </a:ext>
            </a:extLst>
          </p:cNvPr>
          <p:cNvGrpSpPr/>
          <p:nvPr/>
        </p:nvGrpSpPr>
        <p:grpSpPr>
          <a:xfrm>
            <a:off x="2005524" y="2072961"/>
            <a:ext cx="239262" cy="146194"/>
            <a:chOff x="2183608" y="1817524"/>
            <a:chExt cx="239262" cy="146194"/>
          </a:xfrm>
        </p:grpSpPr>
        <p:sp>
          <p:nvSpPr>
            <p:cNvPr id="503" name="TextBox 502">
              <a:extLst>
                <a:ext uri="{FF2B5EF4-FFF2-40B4-BE49-F238E27FC236}">
                  <a16:creationId xmlns:a16="http://schemas.microsoft.com/office/drawing/2014/main" id="{D92B1867-3065-E087-FF58-4A0341F1959B}"/>
                </a:ext>
              </a:extLst>
            </p:cNvPr>
            <p:cNvSpPr txBox="1"/>
            <p:nvPr/>
          </p:nvSpPr>
          <p:spPr>
            <a:xfrm>
              <a:off x="2183608" y="1817524"/>
              <a:ext cx="239262" cy="146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50" dirty="0">
                  <a:latin typeface="LM Roman 9" panose="00000500000000000000" pitchFamily="50" charset="0"/>
                </a:rPr>
                <a:t>E</a:t>
              </a:r>
              <a:r>
                <a:rPr lang="en-GB" sz="400" baseline="-25000" dirty="0">
                  <a:latin typeface="LM Roman 9" panose="00000500000000000000" pitchFamily="50" charset="0"/>
                </a:rPr>
                <a:t>j</a:t>
              </a:r>
              <a:endParaRPr lang="en-GB" sz="350" baseline="30000" dirty="0">
                <a:latin typeface="LM Roman 9" panose="00000500000000000000" pitchFamily="50" charset="0"/>
              </a:endParaRPr>
            </a:p>
          </p:txBody>
        </p:sp>
        <p:sp>
          <p:nvSpPr>
            <p:cNvPr id="506" name="Rectangle 505">
              <a:extLst>
                <a:ext uri="{FF2B5EF4-FFF2-40B4-BE49-F238E27FC236}">
                  <a16:creationId xmlns:a16="http://schemas.microsoft.com/office/drawing/2014/main" id="{A86DB570-BBA2-1364-E24E-F1EDA5755D88}"/>
                </a:ext>
              </a:extLst>
            </p:cNvPr>
            <p:cNvSpPr/>
            <p:nvPr/>
          </p:nvSpPr>
          <p:spPr>
            <a:xfrm>
              <a:off x="2247900" y="1835942"/>
              <a:ext cx="108000" cy="108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D1A90BB3-704A-752B-AD70-00D316D5ECE5}"/>
              </a:ext>
            </a:extLst>
          </p:cNvPr>
          <p:cNvGrpSpPr/>
          <p:nvPr/>
        </p:nvGrpSpPr>
        <p:grpSpPr>
          <a:xfrm>
            <a:off x="1721001" y="2072960"/>
            <a:ext cx="239262" cy="146194"/>
            <a:chOff x="2183608" y="1817524"/>
            <a:chExt cx="239262" cy="146194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1A3E123A-756A-12A8-C8C6-D2BB6D646898}"/>
                </a:ext>
              </a:extLst>
            </p:cNvPr>
            <p:cNvSpPr txBox="1"/>
            <p:nvPr/>
          </p:nvSpPr>
          <p:spPr>
            <a:xfrm>
              <a:off x="2183608" y="1817524"/>
              <a:ext cx="239262" cy="146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50" dirty="0">
                  <a:latin typeface="LM Roman 9" panose="00000500000000000000" pitchFamily="50" charset="0"/>
                </a:rPr>
                <a:t>S</a:t>
              </a:r>
              <a:r>
                <a:rPr lang="en-GB" sz="400" baseline="-25000" dirty="0">
                  <a:latin typeface="LM Roman 9" panose="00000500000000000000" pitchFamily="50" charset="0"/>
                </a:rPr>
                <a:t>j</a:t>
              </a:r>
              <a:endParaRPr lang="en-GB" sz="350" baseline="30000" dirty="0">
                <a:latin typeface="LM Roman 9" panose="00000500000000000000" pitchFamily="50" charset="0"/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C002C27D-E1EB-A1C9-8F59-83F96A08B025}"/>
                </a:ext>
              </a:extLst>
            </p:cNvPr>
            <p:cNvSpPr/>
            <p:nvPr/>
          </p:nvSpPr>
          <p:spPr>
            <a:xfrm>
              <a:off x="2247900" y="1835942"/>
              <a:ext cx="108000" cy="108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782E08F3-0E13-9F98-292A-5C91C26AD807}"/>
              </a:ext>
            </a:extLst>
          </p:cNvPr>
          <p:cNvCxnSpPr>
            <a:cxnSpLocks/>
            <a:stCxn id="173" idx="3"/>
            <a:endCxn id="506" idx="1"/>
          </p:cNvCxnSpPr>
          <p:nvPr/>
        </p:nvCxnSpPr>
        <p:spPr>
          <a:xfrm>
            <a:off x="1893293" y="2145378"/>
            <a:ext cx="176523" cy="1"/>
          </a:xfrm>
          <a:prstGeom prst="straightConnector1">
            <a:avLst/>
          </a:prstGeom>
          <a:ln w="6350">
            <a:solidFill>
              <a:schemeClr val="accent1">
                <a:lumMod val="60000"/>
                <a:lumOff val="40000"/>
              </a:schemeClr>
            </a:solidFill>
            <a:prstDash val="solid"/>
            <a:tail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C4F3E773-E420-0202-00EB-31BF41D4E5F0}"/>
              </a:ext>
            </a:extLst>
          </p:cNvPr>
          <p:cNvCxnSpPr>
            <a:cxnSpLocks/>
            <a:stCxn id="464" idx="3"/>
            <a:endCxn id="497" idx="1"/>
          </p:cNvCxnSpPr>
          <p:nvPr/>
        </p:nvCxnSpPr>
        <p:spPr>
          <a:xfrm>
            <a:off x="2460533" y="2054744"/>
            <a:ext cx="175048" cy="2282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43AA74D9-4046-23AA-00F1-11CFA87F7645}"/>
              </a:ext>
            </a:extLst>
          </p:cNvPr>
          <p:cNvCxnSpPr>
            <a:cxnSpLocks/>
            <a:stCxn id="471" idx="3"/>
            <a:endCxn id="494" idx="1"/>
          </p:cNvCxnSpPr>
          <p:nvPr/>
        </p:nvCxnSpPr>
        <p:spPr>
          <a:xfrm>
            <a:off x="2460144" y="2235870"/>
            <a:ext cx="175760" cy="1546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62045C4A-2048-5A84-32CC-AA1429F14A96}"/>
              </a:ext>
            </a:extLst>
          </p:cNvPr>
          <p:cNvCxnSpPr>
            <a:cxnSpLocks/>
            <a:stCxn id="173" idx="2"/>
            <a:endCxn id="176" idx="0"/>
          </p:cNvCxnSpPr>
          <p:nvPr/>
        </p:nvCxnSpPr>
        <p:spPr>
          <a:xfrm>
            <a:off x="1839293" y="2199378"/>
            <a:ext cx="298" cy="164866"/>
          </a:xfrm>
          <a:prstGeom prst="straightConnector1">
            <a:avLst/>
          </a:prstGeom>
          <a:ln w="6350">
            <a:solidFill>
              <a:srgbClr val="EE9740"/>
            </a:solidFill>
            <a:prstDash val="solid"/>
            <a:tail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FEE7040E-39BD-A849-CA73-00387190B206}"/>
              </a:ext>
            </a:extLst>
          </p:cNvPr>
          <p:cNvCxnSpPr>
            <a:cxnSpLocks/>
            <a:stCxn id="506" idx="3"/>
            <a:endCxn id="464" idx="1"/>
          </p:cNvCxnSpPr>
          <p:nvPr/>
        </p:nvCxnSpPr>
        <p:spPr>
          <a:xfrm flipV="1">
            <a:off x="2177816" y="2054744"/>
            <a:ext cx="174717" cy="90635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D9DAF0D4-1442-31CE-27B5-00A40ABA6E0A}"/>
              </a:ext>
            </a:extLst>
          </p:cNvPr>
          <p:cNvCxnSpPr>
            <a:cxnSpLocks/>
            <a:stCxn id="506" idx="3"/>
            <a:endCxn id="471" idx="1"/>
          </p:cNvCxnSpPr>
          <p:nvPr/>
        </p:nvCxnSpPr>
        <p:spPr>
          <a:xfrm>
            <a:off x="2177816" y="2145379"/>
            <a:ext cx="174328" cy="90491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3A54AB44-521E-6D42-89AE-EEB7308A6977}"/>
              </a:ext>
            </a:extLst>
          </p:cNvPr>
          <p:cNvCxnSpPr>
            <a:cxnSpLocks/>
            <a:stCxn id="506" idx="3"/>
            <a:endCxn id="474" idx="1"/>
          </p:cNvCxnSpPr>
          <p:nvPr/>
        </p:nvCxnSpPr>
        <p:spPr>
          <a:xfrm>
            <a:off x="2177816" y="2145379"/>
            <a:ext cx="174717" cy="272829"/>
          </a:xfrm>
          <a:prstGeom prst="straightConnector1">
            <a:avLst/>
          </a:prstGeom>
          <a:ln w="6350">
            <a:solidFill>
              <a:schemeClr val="accent6">
                <a:lumMod val="60000"/>
                <a:lumOff val="40000"/>
              </a:schemeClr>
            </a:solidFill>
            <a:prstDash val="solid"/>
            <a:tail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7CC08EFC-D049-7D68-F324-10EF735377AF}"/>
              </a:ext>
            </a:extLst>
          </p:cNvPr>
          <p:cNvCxnSpPr>
            <a:cxnSpLocks/>
            <a:stCxn id="506" idx="3"/>
            <a:endCxn id="39" idx="1"/>
          </p:cNvCxnSpPr>
          <p:nvPr/>
        </p:nvCxnSpPr>
        <p:spPr>
          <a:xfrm flipV="1">
            <a:off x="2177816" y="1873035"/>
            <a:ext cx="175106" cy="272344"/>
          </a:xfrm>
          <a:prstGeom prst="straightConnector1">
            <a:avLst/>
          </a:prstGeom>
          <a:ln w="6350">
            <a:solidFill>
              <a:schemeClr val="accent6">
                <a:lumMod val="60000"/>
                <a:lumOff val="40000"/>
              </a:schemeClr>
            </a:solidFill>
            <a:prstDash val="solid"/>
            <a:tail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AE35C8DB-338E-B4CB-997D-916FC279DEF7}"/>
              </a:ext>
            </a:extLst>
          </p:cNvPr>
          <p:cNvCxnSpPr>
            <a:cxnSpLocks/>
            <a:stCxn id="39" idx="3"/>
            <a:endCxn id="497" idx="1"/>
          </p:cNvCxnSpPr>
          <p:nvPr/>
        </p:nvCxnSpPr>
        <p:spPr>
          <a:xfrm>
            <a:off x="2460922" y="1873035"/>
            <a:ext cx="174659" cy="183991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A33DB9C8-90D2-A4A1-E46D-9BC9D4CA942E}"/>
              </a:ext>
            </a:extLst>
          </p:cNvPr>
          <p:cNvCxnSpPr>
            <a:cxnSpLocks/>
            <a:stCxn id="471" idx="3"/>
            <a:endCxn id="497" idx="1"/>
          </p:cNvCxnSpPr>
          <p:nvPr/>
        </p:nvCxnSpPr>
        <p:spPr>
          <a:xfrm flipV="1">
            <a:off x="2460144" y="2057026"/>
            <a:ext cx="175437" cy="178844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9B5C6026-4779-A0F6-B724-3CA577CBD2C7}"/>
              </a:ext>
            </a:extLst>
          </p:cNvPr>
          <p:cNvCxnSpPr>
            <a:cxnSpLocks/>
            <a:stCxn id="474" idx="3"/>
            <a:endCxn id="494" idx="1"/>
          </p:cNvCxnSpPr>
          <p:nvPr/>
        </p:nvCxnSpPr>
        <p:spPr>
          <a:xfrm flipV="1">
            <a:off x="2460533" y="2237416"/>
            <a:ext cx="175371" cy="180792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BEC7960E-6275-0898-0B4D-0F348FFABDBB}"/>
              </a:ext>
            </a:extLst>
          </p:cNvPr>
          <p:cNvCxnSpPr>
            <a:cxnSpLocks/>
            <a:stCxn id="474" idx="3"/>
            <a:endCxn id="497" idx="1"/>
          </p:cNvCxnSpPr>
          <p:nvPr/>
        </p:nvCxnSpPr>
        <p:spPr>
          <a:xfrm flipV="1">
            <a:off x="2460533" y="2057026"/>
            <a:ext cx="175048" cy="361182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D61BCA8E-23B6-E487-8449-B6F360E9706A}"/>
              </a:ext>
            </a:extLst>
          </p:cNvPr>
          <p:cNvCxnSpPr>
            <a:cxnSpLocks/>
            <a:stCxn id="494" idx="0"/>
            <a:endCxn id="497" idx="2"/>
          </p:cNvCxnSpPr>
          <p:nvPr/>
        </p:nvCxnSpPr>
        <p:spPr>
          <a:xfrm flipH="1" flipV="1">
            <a:off x="2689581" y="2111026"/>
            <a:ext cx="323" cy="72390"/>
          </a:xfrm>
          <a:prstGeom prst="straightConnector1">
            <a:avLst/>
          </a:prstGeom>
          <a:ln w="6350">
            <a:solidFill>
              <a:srgbClr val="A442B8"/>
            </a:solidFill>
            <a:prstDash val="solid"/>
            <a:tail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259BFC0F-28D7-6277-0B6E-83519186697C}"/>
              </a:ext>
            </a:extLst>
          </p:cNvPr>
          <p:cNvCxnSpPr>
            <a:cxnSpLocks/>
            <a:stCxn id="494" idx="3"/>
            <a:endCxn id="500" idx="1"/>
          </p:cNvCxnSpPr>
          <p:nvPr/>
        </p:nvCxnSpPr>
        <p:spPr>
          <a:xfrm flipV="1">
            <a:off x="2743904" y="2141199"/>
            <a:ext cx="175373" cy="96217"/>
          </a:xfrm>
          <a:prstGeom prst="straightConnector1">
            <a:avLst/>
          </a:prstGeom>
          <a:ln w="6350">
            <a:solidFill>
              <a:srgbClr val="A442B8"/>
            </a:solidFill>
            <a:prstDash val="solid"/>
            <a:tail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2CF6155D-828A-84DB-C317-4E15265B05BD}"/>
              </a:ext>
            </a:extLst>
          </p:cNvPr>
          <p:cNvCxnSpPr>
            <a:cxnSpLocks/>
            <a:stCxn id="176" idx="3"/>
            <a:endCxn id="506" idx="1"/>
          </p:cNvCxnSpPr>
          <p:nvPr/>
        </p:nvCxnSpPr>
        <p:spPr>
          <a:xfrm flipV="1">
            <a:off x="1893591" y="2145379"/>
            <a:ext cx="176225" cy="272865"/>
          </a:xfrm>
          <a:prstGeom prst="straightConnector1">
            <a:avLst/>
          </a:prstGeom>
          <a:ln w="6350">
            <a:solidFill>
              <a:schemeClr val="accent1">
                <a:lumMod val="60000"/>
                <a:lumOff val="40000"/>
              </a:schemeClr>
            </a:solidFill>
            <a:prstDash val="solid"/>
            <a:tail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3" name="TextBox 292">
            <a:extLst>
              <a:ext uri="{FF2B5EF4-FFF2-40B4-BE49-F238E27FC236}">
                <a16:creationId xmlns:a16="http://schemas.microsoft.com/office/drawing/2014/main" id="{3B8F40B7-8A01-55E9-0E37-C048696A009D}"/>
              </a:ext>
            </a:extLst>
          </p:cNvPr>
          <p:cNvSpPr txBox="1"/>
          <p:nvPr/>
        </p:nvSpPr>
        <p:spPr>
          <a:xfrm>
            <a:off x="2709219" y="1767675"/>
            <a:ext cx="457482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" dirty="0">
                <a:latin typeface="LM Roman 9" panose="00000500000000000000" pitchFamily="50" charset="0"/>
              </a:rPr>
              <a:t>Unvaccinated</a:t>
            </a:r>
          </a:p>
        </p:txBody>
      </p:sp>
      <p:cxnSp>
        <p:nvCxnSpPr>
          <p:cNvPr id="375" name="Connector: Curved 374">
            <a:extLst>
              <a:ext uri="{FF2B5EF4-FFF2-40B4-BE49-F238E27FC236}">
                <a16:creationId xmlns:a16="http://schemas.microsoft.com/office/drawing/2014/main" id="{CF9C0C5D-1B96-2FF7-B966-0C8B6931862D}"/>
              </a:ext>
            </a:extLst>
          </p:cNvPr>
          <p:cNvCxnSpPr>
            <a:cxnSpLocks/>
            <a:stCxn id="319" idx="3"/>
            <a:endCxn id="500" idx="3"/>
          </p:cNvCxnSpPr>
          <p:nvPr/>
        </p:nvCxnSpPr>
        <p:spPr>
          <a:xfrm flipH="1" flipV="1">
            <a:off x="3027277" y="2141199"/>
            <a:ext cx="75096" cy="228009"/>
          </a:xfrm>
          <a:prstGeom prst="curvedConnector3">
            <a:avLst>
              <a:gd name="adj1" fmla="val -304410"/>
            </a:avLst>
          </a:prstGeom>
          <a:ln w="6350">
            <a:solidFill>
              <a:srgbClr val="A442B8"/>
            </a:solidFill>
            <a:tailEnd type="stealth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Connector: Curved 381">
            <a:extLst>
              <a:ext uri="{FF2B5EF4-FFF2-40B4-BE49-F238E27FC236}">
                <a16:creationId xmlns:a16="http://schemas.microsoft.com/office/drawing/2014/main" id="{B3C9D8F8-10DF-3735-E390-0948749CCC6E}"/>
              </a:ext>
            </a:extLst>
          </p:cNvPr>
          <p:cNvCxnSpPr>
            <a:cxnSpLocks/>
            <a:stCxn id="176" idx="2"/>
          </p:cNvCxnSpPr>
          <p:nvPr/>
        </p:nvCxnSpPr>
        <p:spPr>
          <a:xfrm rot="16200000" flipH="1">
            <a:off x="1955169" y="2356666"/>
            <a:ext cx="100955" cy="332110"/>
          </a:xfrm>
          <a:prstGeom prst="curvedConnector2">
            <a:avLst/>
          </a:prstGeom>
          <a:ln w="6350">
            <a:solidFill>
              <a:srgbClr val="EE9740"/>
            </a:solidFill>
            <a:tailEnd type="stealth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5" name="Connector: Curved 394">
            <a:extLst>
              <a:ext uri="{FF2B5EF4-FFF2-40B4-BE49-F238E27FC236}">
                <a16:creationId xmlns:a16="http://schemas.microsoft.com/office/drawing/2014/main" id="{4139CEBB-505F-BD3F-159D-FCF1844A3653}"/>
              </a:ext>
            </a:extLst>
          </p:cNvPr>
          <p:cNvCxnSpPr>
            <a:cxnSpLocks/>
            <a:endCxn id="173" idx="1"/>
          </p:cNvCxnSpPr>
          <p:nvPr/>
        </p:nvCxnSpPr>
        <p:spPr>
          <a:xfrm flipV="1">
            <a:off x="1657297" y="2145378"/>
            <a:ext cx="127996" cy="126455"/>
          </a:xfrm>
          <a:prstGeom prst="curvedConnector3">
            <a:avLst>
              <a:gd name="adj1" fmla="val -62695"/>
            </a:avLst>
          </a:prstGeom>
          <a:ln w="6350">
            <a:solidFill>
              <a:srgbClr val="EE9740"/>
            </a:solidFill>
            <a:tailEnd type="stealth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Arrow Connector 417">
            <a:extLst>
              <a:ext uri="{FF2B5EF4-FFF2-40B4-BE49-F238E27FC236}">
                <a16:creationId xmlns:a16="http://schemas.microsoft.com/office/drawing/2014/main" id="{F85AABE5-E974-76A0-E42C-7944D6D43AF2}"/>
              </a:ext>
            </a:extLst>
          </p:cNvPr>
          <p:cNvCxnSpPr>
            <a:cxnSpLocks/>
          </p:cNvCxnSpPr>
          <p:nvPr/>
        </p:nvCxnSpPr>
        <p:spPr>
          <a:xfrm>
            <a:off x="1652146" y="2272881"/>
            <a:ext cx="69967" cy="0"/>
          </a:xfrm>
          <a:prstGeom prst="straightConnector1">
            <a:avLst/>
          </a:prstGeom>
          <a:ln w="6350">
            <a:solidFill>
              <a:srgbClr val="EE9740"/>
            </a:solidFill>
            <a:prstDash val="solid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5" name="Rectangle: Rounded Corners 454">
            <a:extLst>
              <a:ext uri="{FF2B5EF4-FFF2-40B4-BE49-F238E27FC236}">
                <a16:creationId xmlns:a16="http://schemas.microsoft.com/office/drawing/2014/main" id="{976EEEF9-0270-0ACD-40AA-D6B51A5D8C28}"/>
              </a:ext>
            </a:extLst>
          </p:cNvPr>
          <p:cNvSpPr/>
          <p:nvPr/>
        </p:nvSpPr>
        <p:spPr>
          <a:xfrm>
            <a:off x="155406" y="4273913"/>
            <a:ext cx="990000" cy="630000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sz="400" dirty="0">
              <a:latin typeface="LM Roman 9" panose="00000500000000000000" pitchFamily="50" charset="0"/>
            </a:endParaRPr>
          </a:p>
        </p:txBody>
      </p:sp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292C1B5C-396A-0A47-F90D-FDC2AE8AD31F}"/>
              </a:ext>
            </a:extLst>
          </p:cNvPr>
          <p:cNvSpPr/>
          <p:nvPr/>
        </p:nvSpPr>
        <p:spPr>
          <a:xfrm>
            <a:off x="1305226" y="4273913"/>
            <a:ext cx="990000" cy="630000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Rectangle: Rounded Corners 182">
            <a:extLst>
              <a:ext uri="{FF2B5EF4-FFF2-40B4-BE49-F238E27FC236}">
                <a16:creationId xmlns:a16="http://schemas.microsoft.com/office/drawing/2014/main" id="{DE5D4049-26F3-45D5-F467-B1EFB80CB05C}"/>
              </a:ext>
            </a:extLst>
          </p:cNvPr>
          <p:cNvSpPr/>
          <p:nvPr/>
        </p:nvSpPr>
        <p:spPr>
          <a:xfrm>
            <a:off x="2455046" y="4273913"/>
            <a:ext cx="990000" cy="630000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EA5C49B6-1141-FD28-694C-36C5545602CA}"/>
              </a:ext>
            </a:extLst>
          </p:cNvPr>
          <p:cNvSpPr txBox="1"/>
          <p:nvPr/>
        </p:nvSpPr>
        <p:spPr>
          <a:xfrm>
            <a:off x="155406" y="4267069"/>
            <a:ext cx="990000" cy="14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" u="sng" dirty="0">
                <a:latin typeface="LM Roman 9" panose="00000500000000000000" pitchFamily="50" charset="0"/>
              </a:rPr>
              <a:t>Health Loss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C47CFF73-4176-B3C1-097C-CA1920D97315}"/>
              </a:ext>
            </a:extLst>
          </p:cNvPr>
          <p:cNvSpPr txBox="1"/>
          <p:nvPr/>
        </p:nvSpPr>
        <p:spPr>
          <a:xfrm>
            <a:off x="1307846" y="4266929"/>
            <a:ext cx="990000" cy="14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" u="sng" dirty="0">
                <a:latin typeface="LM Roman 9" panose="00000500000000000000" pitchFamily="50" charset="0"/>
              </a:rPr>
              <a:t>Economic Loss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A54BC95-7C38-300C-4E22-8309D38E0A7E}"/>
              </a:ext>
            </a:extLst>
          </p:cNvPr>
          <p:cNvSpPr txBox="1"/>
          <p:nvPr/>
        </p:nvSpPr>
        <p:spPr>
          <a:xfrm>
            <a:off x="2455046" y="4266929"/>
            <a:ext cx="990000" cy="14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" u="sng" dirty="0">
                <a:latin typeface="LM Roman 9" panose="00000500000000000000" pitchFamily="50" charset="0"/>
              </a:rPr>
              <a:t>Educational Loss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690B74C1-D206-F57F-FDBD-30BF4F90B273}"/>
              </a:ext>
            </a:extLst>
          </p:cNvPr>
          <p:cNvSpPr txBox="1"/>
          <p:nvPr/>
        </p:nvSpPr>
        <p:spPr>
          <a:xfrm>
            <a:off x="157517" y="4771805"/>
            <a:ext cx="99000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latin typeface="LM Roman 9" panose="00000500000000000000" pitchFamily="50" charset="0"/>
              </a:rPr>
              <a:t>= Value of Life-Years Lost (VLYL)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77F35C6D-B028-1EC5-A2C3-57A9758CF959}"/>
              </a:ext>
            </a:extLst>
          </p:cNvPr>
          <p:cNvSpPr txBox="1"/>
          <p:nvPr/>
        </p:nvSpPr>
        <p:spPr>
          <a:xfrm>
            <a:off x="1307675" y="4771805"/>
            <a:ext cx="99000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latin typeface="LM Roman 9" panose="00000500000000000000" pitchFamily="50" charset="0"/>
              </a:rPr>
              <a:t>= GDP Loss (GDPL)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EE309918-B649-33F9-8890-09E3C8D80C79}"/>
              </a:ext>
            </a:extLst>
          </p:cNvPr>
          <p:cNvSpPr txBox="1"/>
          <p:nvPr/>
        </p:nvSpPr>
        <p:spPr>
          <a:xfrm>
            <a:off x="2455457" y="4771802"/>
            <a:ext cx="99000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latin typeface="LM Roman 9" panose="00000500000000000000" pitchFamily="50" charset="0"/>
              </a:rPr>
              <a:t>= Value of School-Years Lost (VSYL)</a:t>
            </a:r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438114B8-93C8-290C-349A-CDF41F0FC0D4}"/>
              </a:ext>
            </a:extLst>
          </p:cNvPr>
          <p:cNvCxnSpPr>
            <a:cxnSpLocks/>
          </p:cNvCxnSpPr>
          <p:nvPr/>
        </p:nvCxnSpPr>
        <p:spPr>
          <a:xfrm flipV="1">
            <a:off x="231407" y="4412453"/>
            <a:ext cx="0" cy="23964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3" name="TextBox 282">
            <a:extLst>
              <a:ext uri="{FF2B5EF4-FFF2-40B4-BE49-F238E27FC236}">
                <a16:creationId xmlns:a16="http://schemas.microsoft.com/office/drawing/2014/main" id="{CCFF2CE7-C844-0059-7B54-F3CF6A271C8E}"/>
              </a:ext>
            </a:extLst>
          </p:cNvPr>
          <p:cNvSpPr txBox="1"/>
          <p:nvPr/>
        </p:nvSpPr>
        <p:spPr>
          <a:xfrm>
            <a:off x="415787" y="4585228"/>
            <a:ext cx="4744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latin typeface="LM Roman 9" panose="00000500000000000000" pitchFamily="50" charset="0"/>
              </a:rPr>
              <a:t>Remaining </a:t>
            </a:r>
          </a:p>
          <a:p>
            <a:pPr algn="ctr"/>
            <a:r>
              <a:rPr lang="en-GB" sz="300" dirty="0">
                <a:latin typeface="LM Roman 9" panose="00000500000000000000" pitchFamily="50" charset="0"/>
              </a:rPr>
              <a:t>Life Expectancy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FCC0785F-7447-1F18-D550-7F92E3EA1D3E}"/>
              </a:ext>
            </a:extLst>
          </p:cNvPr>
          <p:cNvSpPr txBox="1"/>
          <p:nvPr/>
        </p:nvSpPr>
        <p:spPr>
          <a:xfrm>
            <a:off x="69899" y="4604043"/>
            <a:ext cx="474461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latin typeface="LM Roman 9" panose="00000500000000000000" pitchFamily="50" charset="0"/>
              </a:rPr>
              <a:t>Deaths</a:t>
            </a:r>
          </a:p>
        </p:txBody>
      </p: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8DE1B4D6-ACD9-6FE1-A2BA-9DCD87228913}"/>
              </a:ext>
            </a:extLst>
          </p:cNvPr>
          <p:cNvCxnSpPr>
            <a:cxnSpLocks/>
          </p:cNvCxnSpPr>
          <p:nvPr/>
        </p:nvCxnSpPr>
        <p:spPr>
          <a:xfrm>
            <a:off x="202070" y="4622766"/>
            <a:ext cx="16702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1" name="Rectangle 260">
            <a:extLst>
              <a:ext uri="{FF2B5EF4-FFF2-40B4-BE49-F238E27FC236}">
                <a16:creationId xmlns:a16="http://schemas.microsoft.com/office/drawing/2014/main" id="{526A1EA9-7342-F868-9BBB-462D34972040}"/>
              </a:ext>
            </a:extLst>
          </p:cNvPr>
          <p:cNvSpPr/>
          <p:nvPr/>
        </p:nvSpPr>
        <p:spPr>
          <a:xfrm flipV="1">
            <a:off x="236369" y="4583583"/>
            <a:ext cx="18000" cy="3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FDDBBBDC-B427-2069-80D6-150C2293119C}"/>
              </a:ext>
            </a:extLst>
          </p:cNvPr>
          <p:cNvSpPr/>
          <p:nvPr/>
        </p:nvSpPr>
        <p:spPr>
          <a:xfrm flipV="1">
            <a:off x="236369" y="4545476"/>
            <a:ext cx="36000" cy="3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CC656F3A-7E69-380F-1FDC-F41EC1742800}"/>
              </a:ext>
            </a:extLst>
          </p:cNvPr>
          <p:cNvSpPr/>
          <p:nvPr/>
        </p:nvSpPr>
        <p:spPr>
          <a:xfrm flipV="1">
            <a:off x="236367" y="4507374"/>
            <a:ext cx="90000" cy="3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8A7AFE31-6A98-3479-C60C-F3DA8FC4E6FD}"/>
              </a:ext>
            </a:extLst>
          </p:cNvPr>
          <p:cNvSpPr/>
          <p:nvPr/>
        </p:nvSpPr>
        <p:spPr>
          <a:xfrm flipV="1">
            <a:off x="236371" y="4469270"/>
            <a:ext cx="144000" cy="3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F250E5E4-E762-6FB4-ED51-400AD90EA602}"/>
              </a:ext>
            </a:extLst>
          </p:cNvPr>
          <p:cNvCxnSpPr>
            <a:cxnSpLocks/>
          </p:cNvCxnSpPr>
          <p:nvPr/>
        </p:nvCxnSpPr>
        <p:spPr>
          <a:xfrm flipV="1">
            <a:off x="550495" y="4412452"/>
            <a:ext cx="0" cy="23964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B4DAC49D-CA9A-6CDB-358E-D4DD7F0D9FF9}"/>
              </a:ext>
            </a:extLst>
          </p:cNvPr>
          <p:cNvCxnSpPr>
            <a:cxnSpLocks/>
          </p:cNvCxnSpPr>
          <p:nvPr/>
        </p:nvCxnSpPr>
        <p:spPr>
          <a:xfrm>
            <a:off x="521158" y="4622765"/>
            <a:ext cx="24457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Rectangle 276">
            <a:extLst>
              <a:ext uri="{FF2B5EF4-FFF2-40B4-BE49-F238E27FC236}">
                <a16:creationId xmlns:a16="http://schemas.microsoft.com/office/drawing/2014/main" id="{9B645DF7-4152-F962-5B34-E8FB547904DE}"/>
              </a:ext>
            </a:extLst>
          </p:cNvPr>
          <p:cNvSpPr/>
          <p:nvPr/>
        </p:nvSpPr>
        <p:spPr>
          <a:xfrm flipV="1">
            <a:off x="555457" y="4469283"/>
            <a:ext cx="18000" cy="3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BCF0B655-0103-ACF8-5D23-D88354140407}"/>
              </a:ext>
            </a:extLst>
          </p:cNvPr>
          <p:cNvSpPr/>
          <p:nvPr/>
        </p:nvSpPr>
        <p:spPr>
          <a:xfrm flipV="1">
            <a:off x="555457" y="4507375"/>
            <a:ext cx="36000" cy="3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01D867A2-7D63-4891-F132-E1B484B5C24F}"/>
              </a:ext>
            </a:extLst>
          </p:cNvPr>
          <p:cNvSpPr/>
          <p:nvPr/>
        </p:nvSpPr>
        <p:spPr>
          <a:xfrm flipV="1">
            <a:off x="555455" y="4545472"/>
            <a:ext cx="90000" cy="3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5E507776-ACDC-D639-E4F1-DF107A561880}"/>
              </a:ext>
            </a:extLst>
          </p:cNvPr>
          <p:cNvSpPr/>
          <p:nvPr/>
        </p:nvSpPr>
        <p:spPr>
          <a:xfrm flipV="1">
            <a:off x="555459" y="4583566"/>
            <a:ext cx="180000" cy="3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017C4848-DEAB-C6F5-F2CE-EA9B78664DFE}"/>
              </a:ext>
            </a:extLst>
          </p:cNvPr>
          <p:cNvSpPr txBox="1"/>
          <p:nvPr/>
        </p:nvSpPr>
        <p:spPr>
          <a:xfrm>
            <a:off x="749733" y="4567003"/>
            <a:ext cx="501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latin typeface="LM Roman 9" panose="00000500000000000000" pitchFamily="50" charset="0"/>
              </a:rPr>
              <a:t>Value of </a:t>
            </a:r>
          </a:p>
          <a:p>
            <a:pPr algn="ctr"/>
            <a:r>
              <a:rPr lang="en-GB" sz="300" dirty="0">
                <a:latin typeface="LM Roman 9" panose="00000500000000000000" pitchFamily="50" charset="0"/>
              </a:rPr>
              <a:t>Life-Year </a:t>
            </a:r>
          </a:p>
          <a:p>
            <a:pPr algn="ctr"/>
            <a:r>
              <a:rPr lang="en-GB" sz="300" dirty="0">
                <a:latin typeface="LM Roman 9" panose="00000500000000000000" pitchFamily="50" charset="0"/>
              </a:rPr>
              <a:t>(VLY)</a:t>
            </a:r>
          </a:p>
        </p:txBody>
      </p:sp>
      <p:sp>
        <p:nvSpPr>
          <p:cNvPr id="306" name="Multiplication Sign 305">
            <a:extLst>
              <a:ext uri="{FF2B5EF4-FFF2-40B4-BE49-F238E27FC236}">
                <a16:creationId xmlns:a16="http://schemas.microsoft.com/office/drawing/2014/main" id="{4AEAC48E-914F-0B30-EC29-760A225AD17C}"/>
              </a:ext>
            </a:extLst>
          </p:cNvPr>
          <p:cNvSpPr/>
          <p:nvPr/>
        </p:nvSpPr>
        <p:spPr>
          <a:xfrm>
            <a:off x="826300" y="4645820"/>
            <a:ext cx="64295" cy="57150"/>
          </a:xfrm>
          <a:prstGeom prst="mathMultiply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7" name="Multiplication Sign 306">
            <a:extLst>
              <a:ext uri="{FF2B5EF4-FFF2-40B4-BE49-F238E27FC236}">
                <a16:creationId xmlns:a16="http://schemas.microsoft.com/office/drawing/2014/main" id="{CD296765-60A0-D1FF-A871-228A9C5436FF}"/>
              </a:ext>
            </a:extLst>
          </p:cNvPr>
          <p:cNvSpPr/>
          <p:nvPr/>
        </p:nvSpPr>
        <p:spPr>
          <a:xfrm>
            <a:off x="409579" y="4645817"/>
            <a:ext cx="64295" cy="57150"/>
          </a:xfrm>
          <a:prstGeom prst="mathMultiply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25" name="Graphic 324" descr="Dollar outline">
            <a:extLst>
              <a:ext uri="{FF2B5EF4-FFF2-40B4-BE49-F238E27FC236}">
                <a16:creationId xmlns:a16="http://schemas.microsoft.com/office/drawing/2014/main" id="{02D3702D-478C-CC7B-58D1-64A8BC8DE1CD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928419" y="4459871"/>
            <a:ext cx="146721" cy="146721"/>
          </a:xfrm>
          <a:prstGeom prst="rect">
            <a:avLst/>
          </a:prstGeom>
        </p:spPr>
      </p:pic>
      <p:sp>
        <p:nvSpPr>
          <p:cNvPr id="379" name="TextBox 378">
            <a:extLst>
              <a:ext uri="{FF2B5EF4-FFF2-40B4-BE49-F238E27FC236}">
                <a16:creationId xmlns:a16="http://schemas.microsoft.com/office/drawing/2014/main" id="{71182796-8F64-1339-ADAB-6631D3BDC5B5}"/>
              </a:ext>
            </a:extLst>
          </p:cNvPr>
          <p:cNvSpPr txBox="1"/>
          <p:nvPr/>
        </p:nvSpPr>
        <p:spPr>
          <a:xfrm>
            <a:off x="3059589" y="4566999"/>
            <a:ext cx="501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latin typeface="LM Roman 9" panose="00000500000000000000" pitchFamily="50" charset="0"/>
              </a:rPr>
              <a:t>Value of </a:t>
            </a:r>
          </a:p>
          <a:p>
            <a:pPr algn="ctr"/>
            <a:r>
              <a:rPr lang="en-GB" sz="300" dirty="0">
                <a:latin typeface="LM Roman 9" panose="00000500000000000000" pitchFamily="50" charset="0"/>
              </a:rPr>
              <a:t>School-Year </a:t>
            </a:r>
          </a:p>
          <a:p>
            <a:pPr algn="ctr"/>
            <a:r>
              <a:rPr lang="en-GB" sz="300" dirty="0">
                <a:latin typeface="LM Roman 9" panose="00000500000000000000" pitchFamily="50" charset="0"/>
              </a:rPr>
              <a:t>(VSY)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14BEEDE1-6C3C-9C04-BE2F-C94C03FBF471}"/>
              </a:ext>
            </a:extLst>
          </p:cNvPr>
          <p:cNvSpPr txBox="1"/>
          <p:nvPr/>
        </p:nvSpPr>
        <p:spPr>
          <a:xfrm>
            <a:off x="1212287" y="4586511"/>
            <a:ext cx="4744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latin typeface="LM Roman 9" panose="00000500000000000000" pitchFamily="50" charset="0"/>
              </a:rPr>
              <a:t>Economic Closures</a:t>
            </a: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2786322E-EE0A-BE37-8B04-A751D9B33E72}"/>
              </a:ext>
            </a:extLst>
          </p:cNvPr>
          <p:cNvSpPr txBox="1"/>
          <p:nvPr/>
        </p:nvSpPr>
        <p:spPr>
          <a:xfrm>
            <a:off x="1565614" y="4586514"/>
            <a:ext cx="4744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latin typeface="LM Roman 9" panose="00000500000000000000" pitchFamily="50" charset="0"/>
              </a:rPr>
              <a:t>Labour Supply Shock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40F03CA7-A4DC-D4BD-9566-A6BC16D8E331}"/>
              </a:ext>
            </a:extLst>
          </p:cNvPr>
          <p:cNvSpPr txBox="1"/>
          <p:nvPr/>
        </p:nvSpPr>
        <p:spPr>
          <a:xfrm>
            <a:off x="1915417" y="4586898"/>
            <a:ext cx="4744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latin typeface="LM Roman 9" panose="00000500000000000000" pitchFamily="50" charset="0"/>
              </a:rPr>
              <a:t>Pre-Pandemic </a:t>
            </a:r>
          </a:p>
          <a:p>
            <a:pPr algn="ctr"/>
            <a:r>
              <a:rPr lang="en-GB" sz="300" dirty="0">
                <a:latin typeface="LM Roman 9" panose="00000500000000000000" pitchFamily="50" charset="0"/>
              </a:rPr>
              <a:t>GDP</a:t>
            </a:r>
          </a:p>
        </p:txBody>
      </p:sp>
      <p:sp>
        <p:nvSpPr>
          <p:cNvPr id="357" name="Multiplication Sign 356">
            <a:extLst>
              <a:ext uri="{FF2B5EF4-FFF2-40B4-BE49-F238E27FC236}">
                <a16:creationId xmlns:a16="http://schemas.microsoft.com/office/drawing/2014/main" id="{DCDD8852-0AF1-AACB-EEFF-8EEE4613C221}"/>
              </a:ext>
            </a:extLst>
          </p:cNvPr>
          <p:cNvSpPr/>
          <p:nvPr/>
        </p:nvSpPr>
        <p:spPr>
          <a:xfrm>
            <a:off x="1947894" y="4648198"/>
            <a:ext cx="64295" cy="57150"/>
          </a:xfrm>
          <a:prstGeom prst="mathMultiply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9" name="Plus Sign 368">
            <a:extLst>
              <a:ext uri="{FF2B5EF4-FFF2-40B4-BE49-F238E27FC236}">
                <a16:creationId xmlns:a16="http://schemas.microsoft.com/office/drawing/2014/main" id="{A8EFED07-F7FD-984B-1151-73689A5C408C}"/>
              </a:ext>
            </a:extLst>
          </p:cNvPr>
          <p:cNvSpPr/>
          <p:nvPr/>
        </p:nvSpPr>
        <p:spPr>
          <a:xfrm>
            <a:off x="1573531" y="4641056"/>
            <a:ext cx="61200" cy="61200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F179BCCB-8040-CBAA-D5F8-F0279202D241}"/>
              </a:ext>
            </a:extLst>
          </p:cNvPr>
          <p:cNvSpPr txBox="1"/>
          <p:nvPr/>
        </p:nvSpPr>
        <p:spPr>
          <a:xfrm>
            <a:off x="2369379" y="4586509"/>
            <a:ext cx="4744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latin typeface="LM Roman 9" panose="00000500000000000000" pitchFamily="50" charset="0"/>
              </a:rPr>
              <a:t>School</a:t>
            </a:r>
          </a:p>
          <a:p>
            <a:pPr algn="ctr"/>
            <a:r>
              <a:rPr lang="en-GB" sz="300" dirty="0">
                <a:latin typeface="LM Roman 9" panose="00000500000000000000" pitchFamily="50" charset="0"/>
              </a:rPr>
              <a:t>Closures</a:t>
            </a: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176DEFEE-844F-445E-2879-A7CE12246C44}"/>
              </a:ext>
            </a:extLst>
          </p:cNvPr>
          <p:cNvSpPr txBox="1"/>
          <p:nvPr/>
        </p:nvSpPr>
        <p:spPr>
          <a:xfrm>
            <a:off x="2713179" y="4586509"/>
            <a:ext cx="4744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latin typeface="LM Roman 9" panose="00000500000000000000" pitchFamily="50" charset="0"/>
              </a:rPr>
              <a:t>Student Absences</a:t>
            </a:r>
          </a:p>
        </p:txBody>
      </p: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F6548DBB-5DDB-54D8-DD33-7ABE2AAD1C8A}"/>
              </a:ext>
            </a:extLst>
          </p:cNvPr>
          <p:cNvGrpSpPr/>
          <p:nvPr/>
        </p:nvGrpSpPr>
        <p:grpSpPr>
          <a:xfrm flipH="1">
            <a:off x="1661376" y="4459206"/>
            <a:ext cx="134818" cy="139407"/>
            <a:chOff x="2356104" y="1399032"/>
            <a:chExt cx="914400" cy="914400"/>
          </a:xfrm>
          <a:solidFill>
            <a:srgbClr val="F8F200"/>
          </a:solidFill>
        </p:grpSpPr>
        <p:pic>
          <p:nvPicPr>
            <p:cNvPr id="389" name="Graphic 388" descr="Cough with solid fill">
              <a:extLst>
                <a:ext uri="{FF2B5EF4-FFF2-40B4-BE49-F238E27FC236}">
                  <a16:creationId xmlns:a16="http://schemas.microsoft.com/office/drawing/2014/main" id="{5E0D1665-4606-5F6E-0237-5BE2AFC6F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 flipH="1">
              <a:off x="2356104" y="1399032"/>
              <a:ext cx="914400" cy="914400"/>
            </a:xfrm>
            <a:prstGeom prst="rect">
              <a:avLst/>
            </a:prstGeom>
          </p:spPr>
        </p:pic>
        <p:pic>
          <p:nvPicPr>
            <p:cNvPr id="390" name="Graphic 389" descr="Covid-19 outline">
              <a:extLst>
                <a:ext uri="{FF2B5EF4-FFF2-40B4-BE49-F238E27FC236}">
                  <a16:creationId xmlns:a16="http://schemas.microsoft.com/office/drawing/2014/main" id="{D211BBEF-4F1C-25D0-3441-5E851930B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2711583" y="1903089"/>
              <a:ext cx="328047" cy="328047"/>
            </a:xfrm>
            <a:prstGeom prst="rect">
              <a:avLst/>
            </a:prstGeom>
          </p:spPr>
        </p:pic>
      </p:grpSp>
      <p:grpSp>
        <p:nvGrpSpPr>
          <p:cNvPr id="394" name="Group 393">
            <a:extLst>
              <a:ext uri="{FF2B5EF4-FFF2-40B4-BE49-F238E27FC236}">
                <a16:creationId xmlns:a16="http://schemas.microsoft.com/office/drawing/2014/main" id="{0A4ECA77-182C-F515-B407-96AE808D92ED}"/>
              </a:ext>
            </a:extLst>
          </p:cNvPr>
          <p:cNvGrpSpPr/>
          <p:nvPr/>
        </p:nvGrpSpPr>
        <p:grpSpPr>
          <a:xfrm flipH="1">
            <a:off x="1800162" y="4457803"/>
            <a:ext cx="134818" cy="139407"/>
            <a:chOff x="2356104" y="1399032"/>
            <a:chExt cx="914400" cy="914400"/>
          </a:xfrm>
          <a:solidFill>
            <a:srgbClr val="F8F200"/>
          </a:solidFill>
        </p:grpSpPr>
        <p:pic>
          <p:nvPicPr>
            <p:cNvPr id="396" name="Graphic 395" descr="Cough with solid fill">
              <a:extLst>
                <a:ext uri="{FF2B5EF4-FFF2-40B4-BE49-F238E27FC236}">
                  <a16:creationId xmlns:a16="http://schemas.microsoft.com/office/drawing/2014/main" id="{F7EB887A-DEF4-0CB7-2656-3F01F93F8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 flipH="1">
              <a:off x="2356104" y="1399032"/>
              <a:ext cx="914400" cy="914400"/>
            </a:xfrm>
            <a:prstGeom prst="rect">
              <a:avLst/>
            </a:prstGeom>
          </p:spPr>
        </p:pic>
        <p:pic>
          <p:nvPicPr>
            <p:cNvPr id="397" name="Graphic 396" descr="Covid-19 outline">
              <a:extLst>
                <a:ext uri="{FF2B5EF4-FFF2-40B4-BE49-F238E27FC236}">
                  <a16:creationId xmlns:a16="http://schemas.microsoft.com/office/drawing/2014/main" id="{63B7B281-5680-07E7-9FC6-FD25BBFDEC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2711583" y="1903089"/>
              <a:ext cx="328047" cy="328047"/>
            </a:xfrm>
            <a:prstGeom prst="rect">
              <a:avLst/>
            </a:prstGeom>
          </p:spPr>
        </p:pic>
      </p:grpSp>
      <p:grpSp>
        <p:nvGrpSpPr>
          <p:cNvPr id="399" name="Group 398">
            <a:extLst>
              <a:ext uri="{FF2B5EF4-FFF2-40B4-BE49-F238E27FC236}">
                <a16:creationId xmlns:a16="http://schemas.microsoft.com/office/drawing/2014/main" id="{3A31E548-DE75-A173-07C8-8E86768F7321}"/>
              </a:ext>
            </a:extLst>
          </p:cNvPr>
          <p:cNvGrpSpPr/>
          <p:nvPr/>
        </p:nvGrpSpPr>
        <p:grpSpPr>
          <a:xfrm flipH="1">
            <a:off x="1768795" y="4466074"/>
            <a:ext cx="25200" cy="53373"/>
            <a:chOff x="8252456" y="2149037"/>
            <a:chExt cx="1284736" cy="2587555"/>
          </a:xfrm>
          <a:solidFill>
            <a:srgbClr val="F8F200"/>
          </a:solidFill>
        </p:grpSpPr>
        <p:sp>
          <p:nvSpPr>
            <p:cNvPr id="406" name="Freeform: Shape 403">
              <a:extLst>
                <a:ext uri="{FF2B5EF4-FFF2-40B4-BE49-F238E27FC236}">
                  <a16:creationId xmlns:a16="http://schemas.microsoft.com/office/drawing/2014/main" id="{F4A11276-2361-2E42-5E58-37AFACAD6D73}"/>
                </a:ext>
              </a:extLst>
            </p:cNvPr>
            <p:cNvSpPr/>
            <p:nvPr/>
          </p:nvSpPr>
          <p:spPr>
            <a:xfrm>
              <a:off x="8252456" y="2149037"/>
              <a:ext cx="1284736" cy="2587555"/>
            </a:xfrm>
            <a:custGeom>
              <a:avLst/>
              <a:gdLst>
                <a:gd name="connsiteX0" fmla="*/ 86034 w 172063"/>
                <a:gd name="connsiteY0" fmla="*/ 380971 h 380970"/>
                <a:gd name="connsiteX1" fmla="*/ 172063 w 172063"/>
                <a:gd name="connsiteY1" fmla="*/ 295044 h 380970"/>
                <a:gd name="connsiteX2" fmla="*/ 137608 w 172063"/>
                <a:gd name="connsiteY2" fmla="*/ 226163 h 380970"/>
                <a:gd name="connsiteX3" fmla="*/ 137608 w 172063"/>
                <a:gd name="connsiteY3" fmla="*/ 51574 h 380970"/>
                <a:gd name="connsiteX4" fmla="*/ 86034 w 172063"/>
                <a:gd name="connsiteY4" fmla="*/ 0 h 380970"/>
                <a:gd name="connsiteX5" fmla="*/ 34460 w 172063"/>
                <a:gd name="connsiteY5" fmla="*/ 51574 h 380970"/>
                <a:gd name="connsiteX6" fmla="*/ 34460 w 172063"/>
                <a:gd name="connsiteY6" fmla="*/ 226163 h 380970"/>
                <a:gd name="connsiteX7" fmla="*/ 17152 w 172063"/>
                <a:gd name="connsiteY7" fmla="*/ 346515 h 380970"/>
                <a:gd name="connsiteX8" fmla="*/ 86034 w 172063"/>
                <a:gd name="connsiteY8" fmla="*/ 380971 h 380970"/>
                <a:gd name="connsiteX9" fmla="*/ 60247 w 172063"/>
                <a:gd name="connsiteY9" fmla="*/ 240784 h 380970"/>
                <a:gd name="connsiteX10" fmla="*/ 60247 w 172063"/>
                <a:gd name="connsiteY10" fmla="*/ 51574 h 380970"/>
                <a:gd name="connsiteX11" fmla="*/ 85985 w 172063"/>
                <a:gd name="connsiteY11" fmla="*/ 25738 h 380970"/>
                <a:gd name="connsiteX12" fmla="*/ 111821 w 172063"/>
                <a:gd name="connsiteY12" fmla="*/ 51475 h 380970"/>
                <a:gd name="connsiteX13" fmla="*/ 111821 w 172063"/>
                <a:gd name="connsiteY13" fmla="*/ 51574 h 380970"/>
                <a:gd name="connsiteX14" fmla="*/ 111821 w 172063"/>
                <a:gd name="connsiteY14" fmla="*/ 240784 h 380970"/>
                <a:gd name="connsiteX15" fmla="*/ 144484 w 172063"/>
                <a:gd name="connsiteY15" fmla="*/ 308297 h 380970"/>
                <a:gd name="connsiteX16" fmla="*/ 86034 w 172063"/>
                <a:gd name="connsiteY16" fmla="*/ 355170 h 380970"/>
                <a:gd name="connsiteX17" fmla="*/ 26100 w 172063"/>
                <a:gd name="connsiteY17" fmla="*/ 294808 h 380970"/>
                <a:gd name="connsiteX18" fmla="*/ 60247 w 172063"/>
                <a:gd name="connsiteY18" fmla="*/ 240784 h 380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72063" h="380970">
                  <a:moveTo>
                    <a:pt x="86034" y="380971"/>
                  </a:moveTo>
                  <a:cubicBezTo>
                    <a:pt x="133518" y="380999"/>
                    <a:pt x="172035" y="342528"/>
                    <a:pt x="172063" y="295044"/>
                  </a:cubicBezTo>
                  <a:cubicBezTo>
                    <a:pt x="172079" y="267936"/>
                    <a:pt x="159310" y="242408"/>
                    <a:pt x="137608" y="226163"/>
                  </a:cubicBezTo>
                  <a:lnTo>
                    <a:pt x="137608" y="51574"/>
                  </a:lnTo>
                  <a:cubicBezTo>
                    <a:pt x="137608" y="23090"/>
                    <a:pt x="114518" y="0"/>
                    <a:pt x="86034" y="0"/>
                  </a:cubicBezTo>
                  <a:cubicBezTo>
                    <a:pt x="57551" y="0"/>
                    <a:pt x="34460" y="23090"/>
                    <a:pt x="34460" y="51574"/>
                  </a:cubicBezTo>
                  <a:lnTo>
                    <a:pt x="34460" y="226163"/>
                  </a:lnTo>
                  <a:cubicBezTo>
                    <a:pt x="-3553" y="254618"/>
                    <a:pt x="-11303" y="308502"/>
                    <a:pt x="17152" y="346515"/>
                  </a:cubicBezTo>
                  <a:cubicBezTo>
                    <a:pt x="33397" y="368218"/>
                    <a:pt x="58925" y="380987"/>
                    <a:pt x="86034" y="380971"/>
                  </a:cubicBezTo>
                  <a:close/>
                  <a:moveTo>
                    <a:pt x="60247" y="240784"/>
                  </a:moveTo>
                  <a:lnTo>
                    <a:pt x="60247" y="51574"/>
                  </a:lnTo>
                  <a:cubicBezTo>
                    <a:pt x="60220" y="37332"/>
                    <a:pt x="71743" y="25765"/>
                    <a:pt x="85985" y="25738"/>
                  </a:cubicBezTo>
                  <a:cubicBezTo>
                    <a:pt x="100227" y="25710"/>
                    <a:pt x="111794" y="37233"/>
                    <a:pt x="111821" y="51475"/>
                  </a:cubicBezTo>
                  <a:cubicBezTo>
                    <a:pt x="111821" y="51508"/>
                    <a:pt x="111821" y="51541"/>
                    <a:pt x="111821" y="51574"/>
                  </a:cubicBezTo>
                  <a:lnTo>
                    <a:pt x="111821" y="240784"/>
                  </a:lnTo>
                  <a:cubicBezTo>
                    <a:pt x="137123" y="252916"/>
                    <a:pt x="150676" y="280929"/>
                    <a:pt x="144484" y="308297"/>
                  </a:cubicBezTo>
                  <a:cubicBezTo>
                    <a:pt x="138002" y="335442"/>
                    <a:pt x="113940" y="354739"/>
                    <a:pt x="86034" y="355170"/>
                  </a:cubicBezTo>
                  <a:cubicBezTo>
                    <a:pt x="52815" y="355051"/>
                    <a:pt x="25982" y="328027"/>
                    <a:pt x="26100" y="294808"/>
                  </a:cubicBezTo>
                  <a:cubicBezTo>
                    <a:pt x="26182" y="271742"/>
                    <a:pt x="39447" y="250755"/>
                    <a:pt x="60247" y="2407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7" name="Freeform: Shape 404">
              <a:extLst>
                <a:ext uri="{FF2B5EF4-FFF2-40B4-BE49-F238E27FC236}">
                  <a16:creationId xmlns:a16="http://schemas.microsoft.com/office/drawing/2014/main" id="{29B08422-006B-1707-9997-20E9BD466A61}"/>
                </a:ext>
              </a:extLst>
            </p:cNvPr>
            <p:cNvSpPr/>
            <p:nvPr/>
          </p:nvSpPr>
          <p:spPr>
            <a:xfrm>
              <a:off x="8575471" y="2700135"/>
              <a:ext cx="638676" cy="1744387"/>
            </a:xfrm>
            <a:custGeom>
              <a:avLst/>
              <a:gdLst>
                <a:gd name="connsiteX0" fmla="*/ 42773 w 85537"/>
                <a:gd name="connsiteY0" fmla="*/ 256829 h 256829"/>
                <a:gd name="connsiteX1" fmla="*/ 85537 w 85537"/>
                <a:gd name="connsiteY1" fmla="*/ 213527 h 256829"/>
                <a:gd name="connsiteX2" fmla="*/ 51369 w 85537"/>
                <a:gd name="connsiteY2" fmla="*/ 171685 h 256829"/>
                <a:gd name="connsiteX3" fmla="*/ 51369 w 85537"/>
                <a:gd name="connsiteY3" fmla="*/ 0 h 256829"/>
                <a:gd name="connsiteX4" fmla="*/ 34178 w 85537"/>
                <a:gd name="connsiteY4" fmla="*/ 0 h 256829"/>
                <a:gd name="connsiteX5" fmla="*/ 34178 w 85537"/>
                <a:gd name="connsiteY5" fmla="*/ 171685 h 256829"/>
                <a:gd name="connsiteX6" fmla="*/ 932 w 85537"/>
                <a:gd name="connsiteY6" fmla="*/ 222661 h 256829"/>
                <a:gd name="connsiteX7" fmla="*/ 42773 w 85537"/>
                <a:gd name="connsiteY7" fmla="*/ 256829 h 25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537" h="256829">
                  <a:moveTo>
                    <a:pt x="42773" y="256829"/>
                  </a:moveTo>
                  <a:cubicBezTo>
                    <a:pt x="66540" y="256681"/>
                    <a:pt x="85685" y="237293"/>
                    <a:pt x="85537" y="213527"/>
                  </a:cubicBezTo>
                  <a:cubicBezTo>
                    <a:pt x="85409" y="193277"/>
                    <a:pt x="71183" y="175857"/>
                    <a:pt x="51369" y="171685"/>
                  </a:cubicBezTo>
                  <a:lnTo>
                    <a:pt x="51369" y="0"/>
                  </a:lnTo>
                  <a:lnTo>
                    <a:pt x="34178" y="0"/>
                  </a:lnTo>
                  <a:lnTo>
                    <a:pt x="34178" y="171685"/>
                  </a:lnTo>
                  <a:cubicBezTo>
                    <a:pt x="10921" y="176581"/>
                    <a:pt x="-3964" y="199404"/>
                    <a:pt x="932" y="222661"/>
                  </a:cubicBezTo>
                  <a:cubicBezTo>
                    <a:pt x="5104" y="242476"/>
                    <a:pt x="22524" y="256703"/>
                    <a:pt x="42773" y="2568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419" name="Graphic 418" descr="Medical with solid fill">
            <a:extLst>
              <a:ext uri="{FF2B5EF4-FFF2-40B4-BE49-F238E27FC236}">
                <a16:creationId xmlns:a16="http://schemas.microsoft.com/office/drawing/2014/main" id="{9F4D4EEB-3FFF-28FD-3645-E655C461AEB1}"/>
              </a:ext>
            </a:extLst>
          </p:cNvPr>
          <p:cNvPicPr>
            <a:picLocks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833799" y="1265275"/>
            <a:ext cx="72000" cy="72000"/>
          </a:xfrm>
          <a:prstGeom prst="rect">
            <a:avLst/>
          </a:prstGeom>
        </p:spPr>
      </p:pic>
      <p:pic>
        <p:nvPicPr>
          <p:cNvPr id="420" name="Graphic 419" descr="Medical with solid fill">
            <a:extLst>
              <a:ext uri="{FF2B5EF4-FFF2-40B4-BE49-F238E27FC236}">
                <a16:creationId xmlns:a16="http://schemas.microsoft.com/office/drawing/2014/main" id="{A7B9A82F-6964-4A3D-214B-0C925E4DC421}"/>
              </a:ext>
            </a:extLst>
          </p:cNvPr>
          <p:cNvPicPr>
            <a:picLocks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894292" y="4439525"/>
            <a:ext cx="72000" cy="72000"/>
          </a:xfrm>
          <a:prstGeom prst="rect">
            <a:avLst/>
          </a:prstGeom>
        </p:spPr>
      </p:pic>
      <p:pic>
        <p:nvPicPr>
          <p:cNvPr id="422" name="Graphic 421" descr="Dollar outline">
            <a:extLst>
              <a:ext uri="{FF2B5EF4-FFF2-40B4-BE49-F238E27FC236}">
                <a16:creationId xmlns:a16="http://schemas.microsoft.com/office/drawing/2014/main" id="{751D7920-03DF-5945-E1C1-029C692D536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2077366" y="4462888"/>
            <a:ext cx="146721" cy="146721"/>
          </a:xfrm>
          <a:prstGeom prst="rect">
            <a:avLst/>
          </a:prstGeom>
        </p:spPr>
      </p:pic>
      <p:pic>
        <p:nvPicPr>
          <p:cNvPr id="424" name="Graphic 423" descr="Factory with solid fill">
            <a:extLst>
              <a:ext uri="{FF2B5EF4-FFF2-40B4-BE49-F238E27FC236}">
                <a16:creationId xmlns:a16="http://schemas.microsoft.com/office/drawing/2014/main" id="{29EFD842-10D0-CB03-889D-5A2F065D49A3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1370305" y="4445795"/>
            <a:ext cx="156313" cy="156313"/>
          </a:xfrm>
          <a:prstGeom prst="rect">
            <a:avLst/>
          </a:prstGeom>
        </p:spPr>
      </p:pic>
      <p:pic>
        <p:nvPicPr>
          <p:cNvPr id="427" name="Graphic 426" descr="Graduation cap with solid fill">
            <a:extLst>
              <a:ext uri="{FF2B5EF4-FFF2-40B4-BE49-F238E27FC236}">
                <a16:creationId xmlns:a16="http://schemas.microsoft.com/office/drawing/2014/main" id="{F57A4EEA-13FF-9EA3-D233-DB3BA6B8359E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2538886" y="4475544"/>
            <a:ext cx="140019" cy="140019"/>
          </a:xfrm>
          <a:prstGeom prst="rect">
            <a:avLst/>
          </a:prstGeom>
        </p:spPr>
      </p:pic>
      <p:grpSp>
        <p:nvGrpSpPr>
          <p:cNvPr id="432" name="Group 431">
            <a:extLst>
              <a:ext uri="{FF2B5EF4-FFF2-40B4-BE49-F238E27FC236}">
                <a16:creationId xmlns:a16="http://schemas.microsoft.com/office/drawing/2014/main" id="{9A5E8437-EF77-C321-17BA-CC6BB37F4E11}"/>
              </a:ext>
            </a:extLst>
          </p:cNvPr>
          <p:cNvGrpSpPr/>
          <p:nvPr/>
        </p:nvGrpSpPr>
        <p:grpSpPr>
          <a:xfrm>
            <a:off x="1401339" y="4498460"/>
            <a:ext cx="108000" cy="108000"/>
            <a:chOff x="3677814" y="4428835"/>
            <a:chExt cx="108000" cy="108000"/>
          </a:xfrm>
        </p:grpSpPr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D5B21563-0EB2-3363-5122-82AD2A29543A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3677814" y="4482835"/>
              <a:ext cx="108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71CE1302-5272-4B3D-8A3A-4D7CC5878D4E}"/>
                </a:ext>
              </a:extLst>
            </p:cNvPr>
            <p:cNvCxnSpPr>
              <a:cxnSpLocks/>
            </p:cNvCxnSpPr>
            <p:nvPr/>
          </p:nvCxnSpPr>
          <p:spPr>
            <a:xfrm rot="-2700000">
              <a:off x="3677814" y="4482835"/>
              <a:ext cx="108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7" name="Multiplication Sign 516">
            <a:extLst>
              <a:ext uri="{FF2B5EF4-FFF2-40B4-BE49-F238E27FC236}">
                <a16:creationId xmlns:a16="http://schemas.microsoft.com/office/drawing/2014/main" id="{A9A2FABC-2817-9F00-E190-7CF42EFA445C}"/>
              </a:ext>
            </a:extLst>
          </p:cNvPr>
          <p:cNvSpPr/>
          <p:nvPr/>
        </p:nvSpPr>
        <p:spPr>
          <a:xfrm>
            <a:off x="3102819" y="4648196"/>
            <a:ext cx="64295" cy="57150"/>
          </a:xfrm>
          <a:prstGeom prst="mathMultiply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8" name="Plus Sign 517">
            <a:extLst>
              <a:ext uri="{FF2B5EF4-FFF2-40B4-BE49-F238E27FC236}">
                <a16:creationId xmlns:a16="http://schemas.microsoft.com/office/drawing/2014/main" id="{F2A4C703-15E6-4AD3-200F-06452D812292}"/>
              </a:ext>
            </a:extLst>
          </p:cNvPr>
          <p:cNvSpPr/>
          <p:nvPr/>
        </p:nvSpPr>
        <p:spPr>
          <a:xfrm>
            <a:off x="2735599" y="4641054"/>
            <a:ext cx="61200" cy="61200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F585A535-5D05-064A-3074-8D737BAB55C9}"/>
              </a:ext>
            </a:extLst>
          </p:cNvPr>
          <p:cNvGrpSpPr/>
          <p:nvPr/>
        </p:nvGrpSpPr>
        <p:grpSpPr>
          <a:xfrm flipH="1">
            <a:off x="2811537" y="4459202"/>
            <a:ext cx="134818" cy="139407"/>
            <a:chOff x="2356104" y="1399032"/>
            <a:chExt cx="914400" cy="914400"/>
          </a:xfrm>
          <a:solidFill>
            <a:srgbClr val="0070C0"/>
          </a:solidFill>
        </p:grpSpPr>
        <p:pic>
          <p:nvPicPr>
            <p:cNvPr id="520" name="Graphic 519" descr="Cough with solid fill">
              <a:extLst>
                <a:ext uri="{FF2B5EF4-FFF2-40B4-BE49-F238E27FC236}">
                  <a16:creationId xmlns:a16="http://schemas.microsoft.com/office/drawing/2014/main" id="{9FD90C74-C1B7-B32E-F3A7-B03C363D0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>
              <a:extLst>
                <a:ext uri="{96DAC541-7B7A-43D3-8B79-37D633B846F1}">
                  <asvg:svgBlip xmlns:asvg="http://schemas.microsoft.com/office/drawing/2016/SVG/main" r:embed="rId48"/>
                </a:ext>
              </a:extLst>
            </a:blip>
            <a:stretch>
              <a:fillRect/>
            </a:stretch>
          </p:blipFill>
          <p:spPr>
            <a:xfrm flipH="1">
              <a:off x="2356104" y="1399032"/>
              <a:ext cx="914400" cy="914400"/>
            </a:xfrm>
            <a:prstGeom prst="rect">
              <a:avLst/>
            </a:prstGeom>
          </p:spPr>
        </p:pic>
        <p:pic>
          <p:nvPicPr>
            <p:cNvPr id="521" name="Graphic 520" descr="Covid-19 outline">
              <a:extLst>
                <a:ext uri="{FF2B5EF4-FFF2-40B4-BE49-F238E27FC236}">
                  <a16:creationId xmlns:a16="http://schemas.microsoft.com/office/drawing/2014/main" id="{0E536E3D-7437-2EB8-C8F4-8904DB6C6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>
              <a:extLst>
                <a:ext uri="{96DAC541-7B7A-43D3-8B79-37D633B846F1}">
                  <asvg:svgBlip xmlns:asvg="http://schemas.microsoft.com/office/drawing/2016/SVG/main" r:embed="rId50"/>
                </a:ext>
              </a:extLst>
            </a:blip>
            <a:stretch>
              <a:fillRect/>
            </a:stretch>
          </p:blipFill>
          <p:spPr>
            <a:xfrm>
              <a:off x="2711583" y="1903089"/>
              <a:ext cx="328047" cy="328047"/>
            </a:xfrm>
            <a:prstGeom prst="rect">
              <a:avLst/>
            </a:prstGeom>
          </p:spPr>
        </p:pic>
      </p:grpSp>
      <p:grpSp>
        <p:nvGrpSpPr>
          <p:cNvPr id="522" name="Group 521">
            <a:extLst>
              <a:ext uri="{FF2B5EF4-FFF2-40B4-BE49-F238E27FC236}">
                <a16:creationId xmlns:a16="http://schemas.microsoft.com/office/drawing/2014/main" id="{5D9968DA-F9F2-0FD3-9E63-36B64C4EA36D}"/>
              </a:ext>
            </a:extLst>
          </p:cNvPr>
          <p:cNvGrpSpPr/>
          <p:nvPr/>
        </p:nvGrpSpPr>
        <p:grpSpPr>
          <a:xfrm flipH="1">
            <a:off x="2950323" y="4457799"/>
            <a:ext cx="134818" cy="139407"/>
            <a:chOff x="2356104" y="1399032"/>
            <a:chExt cx="914400" cy="914400"/>
          </a:xfrm>
          <a:solidFill>
            <a:srgbClr val="0070C0"/>
          </a:solidFill>
        </p:grpSpPr>
        <p:pic>
          <p:nvPicPr>
            <p:cNvPr id="523" name="Graphic 522" descr="Cough with solid fill">
              <a:extLst>
                <a:ext uri="{FF2B5EF4-FFF2-40B4-BE49-F238E27FC236}">
                  <a16:creationId xmlns:a16="http://schemas.microsoft.com/office/drawing/2014/main" id="{62BC41FE-4ED2-EA19-2EF0-FBBC2529F7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>
              <a:extLst>
                <a:ext uri="{96DAC541-7B7A-43D3-8B79-37D633B846F1}">
                  <asvg:svgBlip xmlns:asvg="http://schemas.microsoft.com/office/drawing/2016/SVG/main" r:embed="rId48"/>
                </a:ext>
              </a:extLst>
            </a:blip>
            <a:stretch>
              <a:fillRect/>
            </a:stretch>
          </p:blipFill>
          <p:spPr>
            <a:xfrm flipH="1">
              <a:off x="2356104" y="1399032"/>
              <a:ext cx="914400" cy="914400"/>
            </a:xfrm>
            <a:prstGeom prst="rect">
              <a:avLst/>
            </a:prstGeom>
          </p:spPr>
        </p:pic>
        <p:pic>
          <p:nvPicPr>
            <p:cNvPr id="524" name="Graphic 523" descr="Covid-19 outline">
              <a:extLst>
                <a:ext uri="{FF2B5EF4-FFF2-40B4-BE49-F238E27FC236}">
                  <a16:creationId xmlns:a16="http://schemas.microsoft.com/office/drawing/2014/main" id="{7B265150-7EA2-D1A9-9758-456C7FC6E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>
              <a:extLst>
                <a:ext uri="{96DAC541-7B7A-43D3-8B79-37D633B846F1}">
                  <asvg:svgBlip xmlns:asvg="http://schemas.microsoft.com/office/drawing/2016/SVG/main" r:embed="rId50"/>
                </a:ext>
              </a:extLst>
            </a:blip>
            <a:stretch>
              <a:fillRect/>
            </a:stretch>
          </p:blipFill>
          <p:spPr>
            <a:xfrm>
              <a:off x="2711583" y="1903089"/>
              <a:ext cx="328047" cy="328047"/>
            </a:xfrm>
            <a:prstGeom prst="rect">
              <a:avLst/>
            </a:prstGeom>
          </p:spPr>
        </p:pic>
      </p:grpSp>
      <p:grpSp>
        <p:nvGrpSpPr>
          <p:cNvPr id="525" name="Group 524">
            <a:extLst>
              <a:ext uri="{FF2B5EF4-FFF2-40B4-BE49-F238E27FC236}">
                <a16:creationId xmlns:a16="http://schemas.microsoft.com/office/drawing/2014/main" id="{D10C5498-A572-1201-9D06-7F0BEB131723}"/>
              </a:ext>
            </a:extLst>
          </p:cNvPr>
          <p:cNvGrpSpPr/>
          <p:nvPr/>
        </p:nvGrpSpPr>
        <p:grpSpPr>
          <a:xfrm flipH="1">
            <a:off x="2918956" y="4466070"/>
            <a:ext cx="25200" cy="53373"/>
            <a:chOff x="8252456" y="2149037"/>
            <a:chExt cx="1284736" cy="2587555"/>
          </a:xfrm>
          <a:solidFill>
            <a:srgbClr val="0070C0"/>
          </a:solidFill>
        </p:grpSpPr>
        <p:sp>
          <p:nvSpPr>
            <p:cNvPr id="526" name="Freeform: Shape 403">
              <a:extLst>
                <a:ext uri="{FF2B5EF4-FFF2-40B4-BE49-F238E27FC236}">
                  <a16:creationId xmlns:a16="http://schemas.microsoft.com/office/drawing/2014/main" id="{85165C01-4E80-E385-1492-088E9B223568}"/>
                </a:ext>
              </a:extLst>
            </p:cNvPr>
            <p:cNvSpPr/>
            <p:nvPr/>
          </p:nvSpPr>
          <p:spPr>
            <a:xfrm>
              <a:off x="8252456" y="2149037"/>
              <a:ext cx="1284736" cy="2587555"/>
            </a:xfrm>
            <a:custGeom>
              <a:avLst/>
              <a:gdLst>
                <a:gd name="connsiteX0" fmla="*/ 86034 w 172063"/>
                <a:gd name="connsiteY0" fmla="*/ 380971 h 380970"/>
                <a:gd name="connsiteX1" fmla="*/ 172063 w 172063"/>
                <a:gd name="connsiteY1" fmla="*/ 295044 h 380970"/>
                <a:gd name="connsiteX2" fmla="*/ 137608 w 172063"/>
                <a:gd name="connsiteY2" fmla="*/ 226163 h 380970"/>
                <a:gd name="connsiteX3" fmla="*/ 137608 w 172063"/>
                <a:gd name="connsiteY3" fmla="*/ 51574 h 380970"/>
                <a:gd name="connsiteX4" fmla="*/ 86034 w 172063"/>
                <a:gd name="connsiteY4" fmla="*/ 0 h 380970"/>
                <a:gd name="connsiteX5" fmla="*/ 34460 w 172063"/>
                <a:gd name="connsiteY5" fmla="*/ 51574 h 380970"/>
                <a:gd name="connsiteX6" fmla="*/ 34460 w 172063"/>
                <a:gd name="connsiteY6" fmla="*/ 226163 h 380970"/>
                <a:gd name="connsiteX7" fmla="*/ 17152 w 172063"/>
                <a:gd name="connsiteY7" fmla="*/ 346515 h 380970"/>
                <a:gd name="connsiteX8" fmla="*/ 86034 w 172063"/>
                <a:gd name="connsiteY8" fmla="*/ 380971 h 380970"/>
                <a:gd name="connsiteX9" fmla="*/ 60247 w 172063"/>
                <a:gd name="connsiteY9" fmla="*/ 240784 h 380970"/>
                <a:gd name="connsiteX10" fmla="*/ 60247 w 172063"/>
                <a:gd name="connsiteY10" fmla="*/ 51574 h 380970"/>
                <a:gd name="connsiteX11" fmla="*/ 85985 w 172063"/>
                <a:gd name="connsiteY11" fmla="*/ 25738 h 380970"/>
                <a:gd name="connsiteX12" fmla="*/ 111821 w 172063"/>
                <a:gd name="connsiteY12" fmla="*/ 51475 h 380970"/>
                <a:gd name="connsiteX13" fmla="*/ 111821 w 172063"/>
                <a:gd name="connsiteY13" fmla="*/ 51574 h 380970"/>
                <a:gd name="connsiteX14" fmla="*/ 111821 w 172063"/>
                <a:gd name="connsiteY14" fmla="*/ 240784 h 380970"/>
                <a:gd name="connsiteX15" fmla="*/ 144484 w 172063"/>
                <a:gd name="connsiteY15" fmla="*/ 308297 h 380970"/>
                <a:gd name="connsiteX16" fmla="*/ 86034 w 172063"/>
                <a:gd name="connsiteY16" fmla="*/ 355170 h 380970"/>
                <a:gd name="connsiteX17" fmla="*/ 26100 w 172063"/>
                <a:gd name="connsiteY17" fmla="*/ 294808 h 380970"/>
                <a:gd name="connsiteX18" fmla="*/ 60247 w 172063"/>
                <a:gd name="connsiteY18" fmla="*/ 240784 h 380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72063" h="380970">
                  <a:moveTo>
                    <a:pt x="86034" y="380971"/>
                  </a:moveTo>
                  <a:cubicBezTo>
                    <a:pt x="133518" y="380999"/>
                    <a:pt x="172035" y="342528"/>
                    <a:pt x="172063" y="295044"/>
                  </a:cubicBezTo>
                  <a:cubicBezTo>
                    <a:pt x="172079" y="267936"/>
                    <a:pt x="159310" y="242408"/>
                    <a:pt x="137608" y="226163"/>
                  </a:cubicBezTo>
                  <a:lnTo>
                    <a:pt x="137608" y="51574"/>
                  </a:lnTo>
                  <a:cubicBezTo>
                    <a:pt x="137608" y="23090"/>
                    <a:pt x="114518" y="0"/>
                    <a:pt x="86034" y="0"/>
                  </a:cubicBezTo>
                  <a:cubicBezTo>
                    <a:pt x="57551" y="0"/>
                    <a:pt x="34460" y="23090"/>
                    <a:pt x="34460" y="51574"/>
                  </a:cubicBezTo>
                  <a:lnTo>
                    <a:pt x="34460" y="226163"/>
                  </a:lnTo>
                  <a:cubicBezTo>
                    <a:pt x="-3553" y="254618"/>
                    <a:pt x="-11303" y="308502"/>
                    <a:pt x="17152" y="346515"/>
                  </a:cubicBezTo>
                  <a:cubicBezTo>
                    <a:pt x="33397" y="368218"/>
                    <a:pt x="58925" y="380987"/>
                    <a:pt x="86034" y="380971"/>
                  </a:cubicBezTo>
                  <a:close/>
                  <a:moveTo>
                    <a:pt x="60247" y="240784"/>
                  </a:moveTo>
                  <a:lnTo>
                    <a:pt x="60247" y="51574"/>
                  </a:lnTo>
                  <a:cubicBezTo>
                    <a:pt x="60220" y="37332"/>
                    <a:pt x="71743" y="25765"/>
                    <a:pt x="85985" y="25738"/>
                  </a:cubicBezTo>
                  <a:cubicBezTo>
                    <a:pt x="100227" y="25710"/>
                    <a:pt x="111794" y="37233"/>
                    <a:pt x="111821" y="51475"/>
                  </a:cubicBezTo>
                  <a:cubicBezTo>
                    <a:pt x="111821" y="51508"/>
                    <a:pt x="111821" y="51541"/>
                    <a:pt x="111821" y="51574"/>
                  </a:cubicBezTo>
                  <a:lnTo>
                    <a:pt x="111821" y="240784"/>
                  </a:lnTo>
                  <a:cubicBezTo>
                    <a:pt x="137123" y="252916"/>
                    <a:pt x="150676" y="280929"/>
                    <a:pt x="144484" y="308297"/>
                  </a:cubicBezTo>
                  <a:cubicBezTo>
                    <a:pt x="138002" y="335442"/>
                    <a:pt x="113940" y="354739"/>
                    <a:pt x="86034" y="355170"/>
                  </a:cubicBezTo>
                  <a:cubicBezTo>
                    <a:pt x="52815" y="355051"/>
                    <a:pt x="25982" y="328027"/>
                    <a:pt x="26100" y="294808"/>
                  </a:cubicBezTo>
                  <a:cubicBezTo>
                    <a:pt x="26182" y="271742"/>
                    <a:pt x="39447" y="250755"/>
                    <a:pt x="60247" y="2407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7" name="Freeform: Shape 404">
              <a:extLst>
                <a:ext uri="{FF2B5EF4-FFF2-40B4-BE49-F238E27FC236}">
                  <a16:creationId xmlns:a16="http://schemas.microsoft.com/office/drawing/2014/main" id="{F0CE73AF-C6B5-B457-9E99-E0C97E60FB52}"/>
                </a:ext>
              </a:extLst>
            </p:cNvPr>
            <p:cNvSpPr/>
            <p:nvPr/>
          </p:nvSpPr>
          <p:spPr>
            <a:xfrm>
              <a:off x="8575471" y="2700135"/>
              <a:ext cx="638676" cy="1744387"/>
            </a:xfrm>
            <a:custGeom>
              <a:avLst/>
              <a:gdLst>
                <a:gd name="connsiteX0" fmla="*/ 42773 w 85537"/>
                <a:gd name="connsiteY0" fmla="*/ 256829 h 256829"/>
                <a:gd name="connsiteX1" fmla="*/ 85537 w 85537"/>
                <a:gd name="connsiteY1" fmla="*/ 213527 h 256829"/>
                <a:gd name="connsiteX2" fmla="*/ 51369 w 85537"/>
                <a:gd name="connsiteY2" fmla="*/ 171685 h 256829"/>
                <a:gd name="connsiteX3" fmla="*/ 51369 w 85537"/>
                <a:gd name="connsiteY3" fmla="*/ 0 h 256829"/>
                <a:gd name="connsiteX4" fmla="*/ 34178 w 85537"/>
                <a:gd name="connsiteY4" fmla="*/ 0 h 256829"/>
                <a:gd name="connsiteX5" fmla="*/ 34178 w 85537"/>
                <a:gd name="connsiteY5" fmla="*/ 171685 h 256829"/>
                <a:gd name="connsiteX6" fmla="*/ 932 w 85537"/>
                <a:gd name="connsiteY6" fmla="*/ 222661 h 256829"/>
                <a:gd name="connsiteX7" fmla="*/ 42773 w 85537"/>
                <a:gd name="connsiteY7" fmla="*/ 256829 h 25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537" h="256829">
                  <a:moveTo>
                    <a:pt x="42773" y="256829"/>
                  </a:moveTo>
                  <a:cubicBezTo>
                    <a:pt x="66540" y="256681"/>
                    <a:pt x="85685" y="237293"/>
                    <a:pt x="85537" y="213527"/>
                  </a:cubicBezTo>
                  <a:cubicBezTo>
                    <a:pt x="85409" y="193277"/>
                    <a:pt x="71183" y="175857"/>
                    <a:pt x="51369" y="171685"/>
                  </a:cubicBezTo>
                  <a:lnTo>
                    <a:pt x="51369" y="0"/>
                  </a:lnTo>
                  <a:lnTo>
                    <a:pt x="34178" y="0"/>
                  </a:lnTo>
                  <a:lnTo>
                    <a:pt x="34178" y="171685"/>
                  </a:lnTo>
                  <a:cubicBezTo>
                    <a:pt x="10921" y="176581"/>
                    <a:pt x="-3964" y="199404"/>
                    <a:pt x="932" y="222661"/>
                  </a:cubicBezTo>
                  <a:cubicBezTo>
                    <a:pt x="5104" y="242476"/>
                    <a:pt x="22524" y="256703"/>
                    <a:pt x="42773" y="2568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528" name="Graphic 527" descr="Medical with solid fill">
            <a:extLst>
              <a:ext uri="{FF2B5EF4-FFF2-40B4-BE49-F238E27FC236}">
                <a16:creationId xmlns:a16="http://schemas.microsoft.com/office/drawing/2014/main" id="{100833B4-61E8-8FF7-10A0-D93DD319F42B}"/>
              </a:ext>
            </a:extLst>
          </p:cNvPr>
          <p:cNvPicPr>
            <a:picLocks/>
          </p:cNvPicPr>
          <p:nvPr/>
        </p:nvPicPr>
        <p:blipFill>
          <a:blip r:embed="rId51">
            <a:extLs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3044453" y="4439521"/>
            <a:ext cx="72000" cy="72000"/>
          </a:xfrm>
          <a:prstGeom prst="rect">
            <a:avLst/>
          </a:prstGeom>
        </p:spPr>
      </p:pic>
      <p:pic>
        <p:nvPicPr>
          <p:cNvPr id="529" name="Graphic 528" descr="Dollar outline">
            <a:extLst>
              <a:ext uri="{FF2B5EF4-FFF2-40B4-BE49-F238E27FC236}">
                <a16:creationId xmlns:a16="http://schemas.microsoft.com/office/drawing/2014/main" id="{5C3F5355-ED1C-B6E6-1E99-70CA88D571D4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3239432" y="4460503"/>
            <a:ext cx="146721" cy="146721"/>
          </a:xfrm>
          <a:prstGeom prst="rect">
            <a:avLst/>
          </a:prstGeom>
        </p:spPr>
      </p:pic>
      <p:grpSp>
        <p:nvGrpSpPr>
          <p:cNvPr id="530" name="Group 529">
            <a:extLst>
              <a:ext uri="{FF2B5EF4-FFF2-40B4-BE49-F238E27FC236}">
                <a16:creationId xmlns:a16="http://schemas.microsoft.com/office/drawing/2014/main" id="{694543B4-4364-9260-2451-BE19B5B69F74}"/>
              </a:ext>
            </a:extLst>
          </p:cNvPr>
          <p:cNvGrpSpPr/>
          <p:nvPr/>
        </p:nvGrpSpPr>
        <p:grpSpPr>
          <a:xfrm>
            <a:off x="2553881" y="4498456"/>
            <a:ext cx="108000" cy="108000"/>
            <a:chOff x="3677814" y="4428835"/>
            <a:chExt cx="108000" cy="108000"/>
          </a:xfrm>
        </p:grpSpPr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A7B99E6E-48B8-F846-ECF1-E43CFF64C9EA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3677814" y="4482835"/>
              <a:ext cx="108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EEBA2CF7-4808-AC7A-E2AF-945AB8D789E7}"/>
                </a:ext>
              </a:extLst>
            </p:cNvPr>
            <p:cNvCxnSpPr>
              <a:cxnSpLocks/>
            </p:cNvCxnSpPr>
            <p:nvPr/>
          </p:nvCxnSpPr>
          <p:spPr>
            <a:xfrm rot="-2700000">
              <a:off x="3677814" y="4482835"/>
              <a:ext cx="108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5895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3674</TotalTime>
  <Words>269</Words>
  <Application>Microsoft Office PowerPoint</Application>
  <PresentationFormat>Custom</PresentationFormat>
  <Paragraphs>147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LM Roman 9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Doohan, Patrick E</dc:creator>
  <cp:lastModifiedBy>Doohan, Patrick E</cp:lastModifiedBy>
  <cp:revision>1</cp:revision>
  <dcterms:created xsi:type="dcterms:W3CDTF">2025-03-05T11:10:43Z</dcterms:created>
  <dcterms:modified xsi:type="dcterms:W3CDTF">2025-03-10T11:23:18Z</dcterms:modified>
</cp:coreProperties>
</file>