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60" r:id="rId6"/>
    <p:sldId id="262" r:id="rId7"/>
    <p:sldId id="298" r:id="rId8"/>
    <p:sldId id="299" r:id="rId9"/>
    <p:sldId id="300" r:id="rId10"/>
    <p:sldId id="301" r:id="rId11"/>
    <p:sldId id="302" r:id="rId12"/>
  </p:sldIdLst>
  <p:sldSz cx="9144000" cy="5143500" type="screen16x9"/>
  <p:notesSz cx="6858000" cy="9144000"/>
  <p:embeddedFontLst>
    <p:embeddedFont>
      <p:font typeface="Raleway SemiBold" panose="020B0604020202020204" charset="0"/>
      <p:bold r:id="rId14"/>
      <p:boldItalic r:id="rId15"/>
    </p:embeddedFont>
    <p:embeddedFont>
      <p:font typeface="Assistant" panose="020B0604020202020204" charset="-79"/>
      <p:regular r:id="rId16"/>
      <p:bold r:id="rId17"/>
    </p:embeddedFont>
    <p:embeddedFont>
      <p:font typeface="Nunito Light" panose="020B0604020202020204" charset="0"/>
      <p:regular r:id="rId18"/>
      <p:italic r:id="rId19"/>
    </p:embeddedFont>
    <p:embeddedFont>
      <p:font typeface="Thasadith" panose="020B0604020202020204" charset="-34"/>
      <p:regular r:id="rId20"/>
      <p:bold r:id="rId21"/>
      <p:italic r:id="rId22"/>
      <p:boldItalic r:id="rId23"/>
    </p:embeddedFont>
    <p:embeddedFont>
      <p:font typeface="Marvel" panose="020B0604020202020204" charset="0"/>
      <p:regular r:id="rId24"/>
      <p:bold r:id="rId25"/>
      <p:italic r:id="rId26"/>
      <p:boldItalic r:id="rId27"/>
    </p:embeddedFont>
    <p:embeddedFont>
      <p:font typeface="Assistant Light" panose="020B0604020202020204" charset="-79"/>
      <p:regular r:id="rId28"/>
      <p:bold r:id="rId29"/>
    </p:embeddedFont>
    <p:embeddedFont>
      <p:font typeface="PT Serif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CD8B76-4934-4AA2-8EE6-B1C553185463}">
  <a:tblStyle styleId="{ABCD8B76-4934-4AA2-8EE6-B1C553185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4621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1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8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3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53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1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28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a131ff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a131ff5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5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131f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a131f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4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131f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a131f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0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a131ff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a131ff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4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152305" y="3056649"/>
            <a:ext cx="3478868" cy="1903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Jawaher </a:t>
            </a:r>
            <a:r>
              <a:rPr lang="en-US" dirty="0" err="1"/>
              <a:t>Aljulaify</a:t>
            </a:r>
            <a:r>
              <a:rPr lang="en-US" dirty="0"/>
              <a:t>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Jamila Alharbi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</a:t>
            </a:r>
            <a:r>
              <a:rPr lang="en-US" dirty="0" err="1"/>
              <a:t>Mejdal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lang="en-US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1371361" y="907799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miscarriage </a:t>
            </a:r>
            <a:endParaRPr dirty="0"/>
          </a:p>
        </p:txBody>
      </p:sp>
      <p:sp>
        <p:nvSpPr>
          <p:cNvPr id="5" name="Google Shape;2192;p55">
            <a:extLst>
              <a:ext uri="{FF2B5EF4-FFF2-40B4-BE49-F238E27FC236}">
                <a16:creationId xmlns:a16="http://schemas.microsoft.com/office/drawing/2014/main" xmlns="" id="{A4869707-0D8B-4A02-BA5E-821B87E7E50D}"/>
              </a:ext>
            </a:extLst>
          </p:cNvPr>
          <p:cNvSpPr/>
          <p:nvPr/>
        </p:nvSpPr>
        <p:spPr>
          <a:xfrm>
            <a:off x="325314" y="1934100"/>
            <a:ext cx="1631571" cy="3208259"/>
          </a:xfrm>
          <a:custGeom>
            <a:avLst/>
            <a:gdLst/>
            <a:ahLst/>
            <a:cxnLst/>
            <a:rect l="l" t="t" r="r" b="b"/>
            <a:pathLst>
              <a:path w="93020" h="182911" extrusionOk="0">
                <a:moveTo>
                  <a:pt x="25359" y="79521"/>
                </a:moveTo>
                <a:lnTo>
                  <a:pt x="29274" y="97794"/>
                </a:lnTo>
                <a:lnTo>
                  <a:pt x="29274" y="97794"/>
                </a:lnTo>
                <a:lnTo>
                  <a:pt x="24425" y="92574"/>
                </a:lnTo>
                <a:lnTo>
                  <a:pt x="19672" y="85489"/>
                </a:lnTo>
                <a:lnTo>
                  <a:pt x="25359" y="79521"/>
                </a:lnTo>
                <a:close/>
                <a:moveTo>
                  <a:pt x="53727" y="0"/>
                </a:moveTo>
                <a:cubicBezTo>
                  <a:pt x="31428" y="2479"/>
                  <a:pt x="29864" y="19170"/>
                  <a:pt x="25690" y="39253"/>
                </a:cubicBezTo>
                <a:cubicBezTo>
                  <a:pt x="25118" y="42003"/>
                  <a:pt x="24348" y="44371"/>
                  <a:pt x="23456" y="46468"/>
                </a:cubicBezTo>
                <a:cubicBezTo>
                  <a:pt x="17914" y="58014"/>
                  <a:pt x="7399" y="61192"/>
                  <a:pt x="7815" y="74411"/>
                </a:cubicBezTo>
                <a:cubicBezTo>
                  <a:pt x="7164" y="75149"/>
                  <a:pt x="6622" y="75698"/>
                  <a:pt x="6247" y="75977"/>
                </a:cubicBezTo>
                <a:cubicBezTo>
                  <a:pt x="3357" y="78121"/>
                  <a:pt x="187" y="84927"/>
                  <a:pt x="94" y="86791"/>
                </a:cubicBezTo>
                <a:cubicBezTo>
                  <a:pt x="1" y="88656"/>
                  <a:pt x="560" y="92758"/>
                  <a:pt x="560" y="92758"/>
                </a:cubicBezTo>
                <a:cubicBezTo>
                  <a:pt x="560" y="92758"/>
                  <a:pt x="4942" y="94996"/>
                  <a:pt x="10162" y="98631"/>
                </a:cubicBezTo>
                <a:cubicBezTo>
                  <a:pt x="15384" y="102269"/>
                  <a:pt x="25171" y="108514"/>
                  <a:pt x="30672" y="110286"/>
                </a:cubicBezTo>
                <a:cubicBezTo>
                  <a:pt x="30672" y="110286"/>
                  <a:pt x="28435" y="115413"/>
                  <a:pt x="29554" y="120075"/>
                </a:cubicBezTo>
                <a:cubicBezTo>
                  <a:pt x="30672" y="124735"/>
                  <a:pt x="29926" y="124830"/>
                  <a:pt x="29926" y="124830"/>
                </a:cubicBezTo>
                <a:cubicBezTo>
                  <a:pt x="29926" y="124830"/>
                  <a:pt x="27782" y="128931"/>
                  <a:pt x="28342" y="130703"/>
                </a:cubicBezTo>
                <a:lnTo>
                  <a:pt x="28249" y="132287"/>
                </a:lnTo>
                <a:lnTo>
                  <a:pt x="26757" y="133965"/>
                </a:lnTo>
                <a:cubicBezTo>
                  <a:pt x="26757" y="133965"/>
                  <a:pt x="22608" y="146689"/>
                  <a:pt x="21909" y="154661"/>
                </a:cubicBezTo>
                <a:cubicBezTo>
                  <a:pt x="21209" y="162632"/>
                  <a:pt x="24287" y="170184"/>
                  <a:pt x="33795" y="175358"/>
                </a:cubicBezTo>
                <a:lnTo>
                  <a:pt x="35419" y="178187"/>
                </a:lnTo>
                <a:cubicBezTo>
                  <a:pt x="37095" y="181108"/>
                  <a:pt x="40206" y="182910"/>
                  <a:pt x="43575" y="182910"/>
                </a:cubicBezTo>
                <a:lnTo>
                  <a:pt x="51720" y="182910"/>
                </a:lnTo>
                <a:cubicBezTo>
                  <a:pt x="64634" y="182910"/>
                  <a:pt x="74103" y="170306"/>
                  <a:pt x="70001" y="158060"/>
                </a:cubicBezTo>
                <a:cubicBezTo>
                  <a:pt x="69917" y="157807"/>
                  <a:pt x="69828" y="157561"/>
                  <a:pt x="69734" y="157319"/>
                </a:cubicBezTo>
                <a:lnTo>
                  <a:pt x="73650" y="154523"/>
                </a:lnTo>
                <a:cubicBezTo>
                  <a:pt x="73650" y="154523"/>
                  <a:pt x="93020" y="146676"/>
                  <a:pt x="91342" y="123321"/>
                </a:cubicBezTo>
                <a:cubicBezTo>
                  <a:pt x="89664" y="99969"/>
                  <a:pt x="65960" y="87958"/>
                  <a:pt x="65960" y="87958"/>
                </a:cubicBezTo>
                <a:cubicBezTo>
                  <a:pt x="65960" y="87958"/>
                  <a:pt x="72604" y="85377"/>
                  <a:pt x="72052" y="77996"/>
                </a:cubicBezTo>
                <a:cubicBezTo>
                  <a:pt x="71424" y="69622"/>
                  <a:pt x="56338" y="65825"/>
                  <a:pt x="49120" y="52690"/>
                </a:cubicBezTo>
                <a:lnTo>
                  <a:pt x="50816" y="48557"/>
                </a:lnTo>
                <a:cubicBezTo>
                  <a:pt x="50816" y="48557"/>
                  <a:pt x="55260" y="51668"/>
                  <a:pt x="57653" y="51668"/>
                </a:cubicBezTo>
                <a:cubicBezTo>
                  <a:pt x="57852" y="51668"/>
                  <a:pt x="58038" y="51646"/>
                  <a:pt x="58205" y="51600"/>
                </a:cubicBezTo>
                <a:cubicBezTo>
                  <a:pt x="60378" y="50991"/>
                  <a:pt x="60552" y="48295"/>
                  <a:pt x="61508" y="47686"/>
                </a:cubicBezTo>
                <a:cubicBezTo>
                  <a:pt x="62466" y="47078"/>
                  <a:pt x="64030" y="46730"/>
                  <a:pt x="63681" y="45166"/>
                </a:cubicBezTo>
                <a:lnTo>
                  <a:pt x="64900" y="45079"/>
                </a:lnTo>
                <a:cubicBezTo>
                  <a:pt x="64900" y="45079"/>
                  <a:pt x="65269" y="44470"/>
                  <a:pt x="65301" y="43558"/>
                </a:cubicBezTo>
                <a:cubicBezTo>
                  <a:pt x="65334" y="42645"/>
                  <a:pt x="66083" y="42058"/>
                  <a:pt x="66083" y="42058"/>
                </a:cubicBezTo>
                <a:cubicBezTo>
                  <a:pt x="66083" y="42058"/>
                  <a:pt x="66639" y="42106"/>
                  <a:pt x="67328" y="42106"/>
                </a:cubicBezTo>
                <a:cubicBezTo>
                  <a:pt x="68429" y="42106"/>
                  <a:pt x="69871" y="41982"/>
                  <a:pt x="69931" y="41341"/>
                </a:cubicBezTo>
                <a:cubicBezTo>
                  <a:pt x="70028" y="40298"/>
                  <a:pt x="68953" y="35701"/>
                  <a:pt x="69214" y="33647"/>
                </a:cubicBezTo>
                <a:cubicBezTo>
                  <a:pt x="69214" y="33647"/>
                  <a:pt x="73876" y="26865"/>
                  <a:pt x="74071" y="24845"/>
                </a:cubicBezTo>
                <a:cubicBezTo>
                  <a:pt x="74266" y="22822"/>
                  <a:pt x="73679" y="17672"/>
                  <a:pt x="73679" y="17672"/>
                </a:cubicBezTo>
                <a:cubicBezTo>
                  <a:pt x="73679" y="17672"/>
                  <a:pt x="69636" y="3523"/>
                  <a:pt x="58423" y="653"/>
                </a:cubicBezTo>
                <a:cubicBezTo>
                  <a:pt x="57056" y="303"/>
                  <a:pt x="55684" y="148"/>
                  <a:pt x="54326" y="148"/>
                </a:cubicBezTo>
                <a:cubicBezTo>
                  <a:pt x="54114" y="148"/>
                  <a:pt x="53903" y="152"/>
                  <a:pt x="53692" y="159"/>
                </a:cubicBezTo>
                <a:lnTo>
                  <a:pt x="5372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 txBox="1">
            <a:spLocks noGrp="1"/>
          </p:cNvSpPr>
          <p:nvPr>
            <p:ph type="subTitle" idx="1"/>
          </p:nvPr>
        </p:nvSpPr>
        <p:spPr>
          <a:xfrm>
            <a:off x="134670" y="2185935"/>
            <a:ext cx="3408630" cy="218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We've been able to make a model that can predict a miscarriage by 80%.</a:t>
            </a:r>
            <a:endParaRPr lang="ar-S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We hope to work on data from a Saudi government hospital</a:t>
            </a:r>
            <a:endParaRPr dirty="0"/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4018670" y="457086"/>
            <a:ext cx="4759569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08" name="Google Shape;808;p51"/>
          <p:cNvSpPr txBox="1">
            <a:spLocks noGrp="1"/>
          </p:cNvSpPr>
          <p:nvPr>
            <p:ph type="subTitle" idx="1"/>
          </p:nvPr>
        </p:nvSpPr>
        <p:spPr>
          <a:xfrm>
            <a:off x="5381625" y="4374900"/>
            <a:ext cx="3147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DECE6A3-2413-4F8A-9364-8C492416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83" t="54667" r="15500" b="30724"/>
          <a:stretch/>
        </p:blipFill>
        <p:spPr>
          <a:xfrm>
            <a:off x="5473005" y="3848100"/>
            <a:ext cx="3055620" cy="751395"/>
          </a:xfrm>
          <a:prstGeom prst="rect">
            <a:avLst/>
          </a:prstGeom>
        </p:spPr>
      </p:pic>
      <p:sp>
        <p:nvSpPr>
          <p:cNvPr id="23" name="Google Shape;2192;p55">
            <a:extLst>
              <a:ext uri="{FF2B5EF4-FFF2-40B4-BE49-F238E27FC236}">
                <a16:creationId xmlns:a16="http://schemas.microsoft.com/office/drawing/2014/main" xmlns="" id="{805279BD-CF1D-4416-941E-205F15779FD3}"/>
              </a:ext>
            </a:extLst>
          </p:cNvPr>
          <p:cNvSpPr/>
          <p:nvPr/>
        </p:nvSpPr>
        <p:spPr>
          <a:xfrm>
            <a:off x="6398454" y="1730941"/>
            <a:ext cx="1631571" cy="3208259"/>
          </a:xfrm>
          <a:custGeom>
            <a:avLst/>
            <a:gdLst/>
            <a:ahLst/>
            <a:cxnLst/>
            <a:rect l="l" t="t" r="r" b="b"/>
            <a:pathLst>
              <a:path w="93020" h="182911" extrusionOk="0">
                <a:moveTo>
                  <a:pt x="25359" y="79521"/>
                </a:moveTo>
                <a:lnTo>
                  <a:pt x="29274" y="97794"/>
                </a:lnTo>
                <a:lnTo>
                  <a:pt x="29274" y="97794"/>
                </a:lnTo>
                <a:lnTo>
                  <a:pt x="24425" y="92574"/>
                </a:lnTo>
                <a:lnTo>
                  <a:pt x="19672" y="85489"/>
                </a:lnTo>
                <a:lnTo>
                  <a:pt x="25359" y="79521"/>
                </a:lnTo>
                <a:close/>
                <a:moveTo>
                  <a:pt x="53727" y="0"/>
                </a:moveTo>
                <a:cubicBezTo>
                  <a:pt x="31428" y="2479"/>
                  <a:pt x="29864" y="19170"/>
                  <a:pt x="25690" y="39253"/>
                </a:cubicBezTo>
                <a:cubicBezTo>
                  <a:pt x="25118" y="42003"/>
                  <a:pt x="24348" y="44371"/>
                  <a:pt x="23456" y="46468"/>
                </a:cubicBezTo>
                <a:cubicBezTo>
                  <a:pt x="17914" y="58014"/>
                  <a:pt x="7399" y="61192"/>
                  <a:pt x="7815" y="74411"/>
                </a:cubicBezTo>
                <a:cubicBezTo>
                  <a:pt x="7164" y="75149"/>
                  <a:pt x="6622" y="75698"/>
                  <a:pt x="6247" y="75977"/>
                </a:cubicBezTo>
                <a:cubicBezTo>
                  <a:pt x="3357" y="78121"/>
                  <a:pt x="187" y="84927"/>
                  <a:pt x="94" y="86791"/>
                </a:cubicBezTo>
                <a:cubicBezTo>
                  <a:pt x="1" y="88656"/>
                  <a:pt x="560" y="92758"/>
                  <a:pt x="560" y="92758"/>
                </a:cubicBezTo>
                <a:cubicBezTo>
                  <a:pt x="560" y="92758"/>
                  <a:pt x="4942" y="94996"/>
                  <a:pt x="10162" y="98631"/>
                </a:cubicBezTo>
                <a:cubicBezTo>
                  <a:pt x="15384" y="102269"/>
                  <a:pt x="25171" y="108514"/>
                  <a:pt x="30672" y="110286"/>
                </a:cubicBezTo>
                <a:cubicBezTo>
                  <a:pt x="30672" y="110286"/>
                  <a:pt x="28435" y="115413"/>
                  <a:pt x="29554" y="120075"/>
                </a:cubicBezTo>
                <a:cubicBezTo>
                  <a:pt x="30672" y="124735"/>
                  <a:pt x="29926" y="124830"/>
                  <a:pt x="29926" y="124830"/>
                </a:cubicBezTo>
                <a:cubicBezTo>
                  <a:pt x="29926" y="124830"/>
                  <a:pt x="27782" y="128931"/>
                  <a:pt x="28342" y="130703"/>
                </a:cubicBezTo>
                <a:lnTo>
                  <a:pt x="28249" y="132287"/>
                </a:lnTo>
                <a:lnTo>
                  <a:pt x="26757" y="133965"/>
                </a:lnTo>
                <a:cubicBezTo>
                  <a:pt x="26757" y="133965"/>
                  <a:pt x="22608" y="146689"/>
                  <a:pt x="21909" y="154661"/>
                </a:cubicBezTo>
                <a:cubicBezTo>
                  <a:pt x="21209" y="162632"/>
                  <a:pt x="24287" y="170184"/>
                  <a:pt x="33795" y="175358"/>
                </a:cubicBezTo>
                <a:lnTo>
                  <a:pt x="35419" y="178187"/>
                </a:lnTo>
                <a:cubicBezTo>
                  <a:pt x="37095" y="181108"/>
                  <a:pt x="40206" y="182910"/>
                  <a:pt x="43575" y="182910"/>
                </a:cubicBezTo>
                <a:lnTo>
                  <a:pt x="51720" y="182910"/>
                </a:lnTo>
                <a:cubicBezTo>
                  <a:pt x="64634" y="182910"/>
                  <a:pt x="74103" y="170306"/>
                  <a:pt x="70001" y="158060"/>
                </a:cubicBezTo>
                <a:cubicBezTo>
                  <a:pt x="69917" y="157807"/>
                  <a:pt x="69828" y="157561"/>
                  <a:pt x="69734" y="157319"/>
                </a:cubicBezTo>
                <a:lnTo>
                  <a:pt x="73650" y="154523"/>
                </a:lnTo>
                <a:cubicBezTo>
                  <a:pt x="73650" y="154523"/>
                  <a:pt x="93020" y="146676"/>
                  <a:pt x="91342" y="123321"/>
                </a:cubicBezTo>
                <a:cubicBezTo>
                  <a:pt x="89664" y="99969"/>
                  <a:pt x="65960" y="87958"/>
                  <a:pt x="65960" y="87958"/>
                </a:cubicBezTo>
                <a:cubicBezTo>
                  <a:pt x="65960" y="87958"/>
                  <a:pt x="72604" y="85377"/>
                  <a:pt x="72052" y="77996"/>
                </a:cubicBezTo>
                <a:cubicBezTo>
                  <a:pt x="71424" y="69622"/>
                  <a:pt x="56338" y="65825"/>
                  <a:pt x="49120" y="52690"/>
                </a:cubicBezTo>
                <a:lnTo>
                  <a:pt x="50816" y="48557"/>
                </a:lnTo>
                <a:cubicBezTo>
                  <a:pt x="50816" y="48557"/>
                  <a:pt x="55260" y="51668"/>
                  <a:pt x="57653" y="51668"/>
                </a:cubicBezTo>
                <a:cubicBezTo>
                  <a:pt x="57852" y="51668"/>
                  <a:pt x="58038" y="51646"/>
                  <a:pt x="58205" y="51600"/>
                </a:cubicBezTo>
                <a:cubicBezTo>
                  <a:pt x="60378" y="50991"/>
                  <a:pt x="60552" y="48295"/>
                  <a:pt x="61508" y="47686"/>
                </a:cubicBezTo>
                <a:cubicBezTo>
                  <a:pt x="62466" y="47078"/>
                  <a:pt x="64030" y="46730"/>
                  <a:pt x="63681" y="45166"/>
                </a:cubicBezTo>
                <a:lnTo>
                  <a:pt x="64900" y="45079"/>
                </a:lnTo>
                <a:cubicBezTo>
                  <a:pt x="64900" y="45079"/>
                  <a:pt x="65269" y="44470"/>
                  <a:pt x="65301" y="43558"/>
                </a:cubicBezTo>
                <a:cubicBezTo>
                  <a:pt x="65334" y="42645"/>
                  <a:pt x="66083" y="42058"/>
                  <a:pt x="66083" y="42058"/>
                </a:cubicBezTo>
                <a:cubicBezTo>
                  <a:pt x="66083" y="42058"/>
                  <a:pt x="66639" y="42106"/>
                  <a:pt x="67328" y="42106"/>
                </a:cubicBezTo>
                <a:cubicBezTo>
                  <a:pt x="68429" y="42106"/>
                  <a:pt x="69871" y="41982"/>
                  <a:pt x="69931" y="41341"/>
                </a:cubicBezTo>
                <a:cubicBezTo>
                  <a:pt x="70028" y="40298"/>
                  <a:pt x="68953" y="35701"/>
                  <a:pt x="69214" y="33647"/>
                </a:cubicBezTo>
                <a:cubicBezTo>
                  <a:pt x="69214" y="33647"/>
                  <a:pt x="73876" y="26865"/>
                  <a:pt x="74071" y="24845"/>
                </a:cubicBezTo>
                <a:cubicBezTo>
                  <a:pt x="74266" y="22822"/>
                  <a:pt x="73679" y="17672"/>
                  <a:pt x="73679" y="17672"/>
                </a:cubicBezTo>
                <a:cubicBezTo>
                  <a:pt x="73679" y="17672"/>
                  <a:pt x="69636" y="3523"/>
                  <a:pt x="58423" y="653"/>
                </a:cubicBezTo>
                <a:cubicBezTo>
                  <a:pt x="57056" y="303"/>
                  <a:pt x="55684" y="148"/>
                  <a:pt x="54326" y="148"/>
                </a:cubicBezTo>
                <a:cubicBezTo>
                  <a:pt x="54114" y="148"/>
                  <a:pt x="53903" y="152"/>
                  <a:pt x="53692" y="159"/>
                </a:cubicBezTo>
                <a:lnTo>
                  <a:pt x="5372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08" name="Google Shape;808;p51"/>
          <p:cNvSpPr txBox="1">
            <a:spLocks noGrp="1"/>
          </p:cNvSpPr>
          <p:nvPr>
            <p:ph type="subTitle" idx="1"/>
          </p:nvPr>
        </p:nvSpPr>
        <p:spPr>
          <a:xfrm>
            <a:off x="5381625" y="4374900"/>
            <a:ext cx="3147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5C217F-81E1-4A62-8EE8-1D448E81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83" t="54667" r="15500" b="30724"/>
          <a:stretch/>
        </p:blipFill>
        <p:spPr>
          <a:xfrm>
            <a:off x="5473005" y="3848100"/>
            <a:ext cx="3055620" cy="751395"/>
          </a:xfrm>
          <a:prstGeom prst="rect">
            <a:avLst/>
          </a:prstGeom>
        </p:spPr>
      </p:pic>
      <p:sp>
        <p:nvSpPr>
          <p:cNvPr id="24" name="Google Shape;2192;p55">
            <a:extLst>
              <a:ext uri="{FF2B5EF4-FFF2-40B4-BE49-F238E27FC236}">
                <a16:creationId xmlns:a16="http://schemas.microsoft.com/office/drawing/2014/main" xmlns="" id="{7F1FB80C-3537-4A65-BF2D-37D8AD4B4890}"/>
              </a:ext>
            </a:extLst>
          </p:cNvPr>
          <p:cNvSpPr/>
          <p:nvPr/>
        </p:nvSpPr>
        <p:spPr>
          <a:xfrm>
            <a:off x="6398454" y="1730941"/>
            <a:ext cx="1631571" cy="3208259"/>
          </a:xfrm>
          <a:custGeom>
            <a:avLst/>
            <a:gdLst/>
            <a:ahLst/>
            <a:cxnLst/>
            <a:rect l="l" t="t" r="r" b="b"/>
            <a:pathLst>
              <a:path w="93020" h="182911" extrusionOk="0">
                <a:moveTo>
                  <a:pt x="25359" y="79521"/>
                </a:moveTo>
                <a:lnTo>
                  <a:pt x="29274" y="97794"/>
                </a:lnTo>
                <a:lnTo>
                  <a:pt x="29274" y="97794"/>
                </a:lnTo>
                <a:lnTo>
                  <a:pt x="24425" y="92574"/>
                </a:lnTo>
                <a:lnTo>
                  <a:pt x="19672" y="85489"/>
                </a:lnTo>
                <a:lnTo>
                  <a:pt x="25359" y="79521"/>
                </a:lnTo>
                <a:close/>
                <a:moveTo>
                  <a:pt x="53727" y="0"/>
                </a:moveTo>
                <a:cubicBezTo>
                  <a:pt x="31428" y="2479"/>
                  <a:pt x="29864" y="19170"/>
                  <a:pt x="25690" y="39253"/>
                </a:cubicBezTo>
                <a:cubicBezTo>
                  <a:pt x="25118" y="42003"/>
                  <a:pt x="24348" y="44371"/>
                  <a:pt x="23456" y="46468"/>
                </a:cubicBezTo>
                <a:cubicBezTo>
                  <a:pt x="17914" y="58014"/>
                  <a:pt x="7399" y="61192"/>
                  <a:pt x="7815" y="74411"/>
                </a:cubicBezTo>
                <a:cubicBezTo>
                  <a:pt x="7164" y="75149"/>
                  <a:pt x="6622" y="75698"/>
                  <a:pt x="6247" y="75977"/>
                </a:cubicBezTo>
                <a:cubicBezTo>
                  <a:pt x="3357" y="78121"/>
                  <a:pt x="187" y="84927"/>
                  <a:pt x="94" y="86791"/>
                </a:cubicBezTo>
                <a:cubicBezTo>
                  <a:pt x="1" y="88656"/>
                  <a:pt x="560" y="92758"/>
                  <a:pt x="560" y="92758"/>
                </a:cubicBezTo>
                <a:cubicBezTo>
                  <a:pt x="560" y="92758"/>
                  <a:pt x="4942" y="94996"/>
                  <a:pt x="10162" y="98631"/>
                </a:cubicBezTo>
                <a:cubicBezTo>
                  <a:pt x="15384" y="102269"/>
                  <a:pt x="25171" y="108514"/>
                  <a:pt x="30672" y="110286"/>
                </a:cubicBezTo>
                <a:cubicBezTo>
                  <a:pt x="30672" y="110286"/>
                  <a:pt x="28435" y="115413"/>
                  <a:pt x="29554" y="120075"/>
                </a:cubicBezTo>
                <a:cubicBezTo>
                  <a:pt x="30672" y="124735"/>
                  <a:pt x="29926" y="124830"/>
                  <a:pt x="29926" y="124830"/>
                </a:cubicBezTo>
                <a:cubicBezTo>
                  <a:pt x="29926" y="124830"/>
                  <a:pt x="27782" y="128931"/>
                  <a:pt x="28342" y="130703"/>
                </a:cubicBezTo>
                <a:lnTo>
                  <a:pt x="28249" y="132287"/>
                </a:lnTo>
                <a:lnTo>
                  <a:pt x="26757" y="133965"/>
                </a:lnTo>
                <a:cubicBezTo>
                  <a:pt x="26757" y="133965"/>
                  <a:pt x="22608" y="146689"/>
                  <a:pt x="21909" y="154661"/>
                </a:cubicBezTo>
                <a:cubicBezTo>
                  <a:pt x="21209" y="162632"/>
                  <a:pt x="24287" y="170184"/>
                  <a:pt x="33795" y="175358"/>
                </a:cubicBezTo>
                <a:lnTo>
                  <a:pt x="35419" y="178187"/>
                </a:lnTo>
                <a:cubicBezTo>
                  <a:pt x="37095" y="181108"/>
                  <a:pt x="40206" y="182910"/>
                  <a:pt x="43575" y="182910"/>
                </a:cubicBezTo>
                <a:lnTo>
                  <a:pt x="51720" y="182910"/>
                </a:lnTo>
                <a:cubicBezTo>
                  <a:pt x="64634" y="182910"/>
                  <a:pt x="74103" y="170306"/>
                  <a:pt x="70001" y="158060"/>
                </a:cubicBezTo>
                <a:cubicBezTo>
                  <a:pt x="69917" y="157807"/>
                  <a:pt x="69828" y="157561"/>
                  <a:pt x="69734" y="157319"/>
                </a:cubicBezTo>
                <a:lnTo>
                  <a:pt x="73650" y="154523"/>
                </a:lnTo>
                <a:cubicBezTo>
                  <a:pt x="73650" y="154523"/>
                  <a:pt x="93020" y="146676"/>
                  <a:pt x="91342" y="123321"/>
                </a:cubicBezTo>
                <a:cubicBezTo>
                  <a:pt x="89664" y="99969"/>
                  <a:pt x="65960" y="87958"/>
                  <a:pt x="65960" y="87958"/>
                </a:cubicBezTo>
                <a:cubicBezTo>
                  <a:pt x="65960" y="87958"/>
                  <a:pt x="72604" y="85377"/>
                  <a:pt x="72052" y="77996"/>
                </a:cubicBezTo>
                <a:cubicBezTo>
                  <a:pt x="71424" y="69622"/>
                  <a:pt x="56338" y="65825"/>
                  <a:pt x="49120" y="52690"/>
                </a:cubicBezTo>
                <a:lnTo>
                  <a:pt x="50816" y="48557"/>
                </a:lnTo>
                <a:cubicBezTo>
                  <a:pt x="50816" y="48557"/>
                  <a:pt x="55260" y="51668"/>
                  <a:pt x="57653" y="51668"/>
                </a:cubicBezTo>
                <a:cubicBezTo>
                  <a:pt x="57852" y="51668"/>
                  <a:pt x="58038" y="51646"/>
                  <a:pt x="58205" y="51600"/>
                </a:cubicBezTo>
                <a:cubicBezTo>
                  <a:pt x="60378" y="50991"/>
                  <a:pt x="60552" y="48295"/>
                  <a:pt x="61508" y="47686"/>
                </a:cubicBezTo>
                <a:cubicBezTo>
                  <a:pt x="62466" y="47078"/>
                  <a:pt x="64030" y="46730"/>
                  <a:pt x="63681" y="45166"/>
                </a:cubicBezTo>
                <a:lnTo>
                  <a:pt x="64900" y="45079"/>
                </a:lnTo>
                <a:cubicBezTo>
                  <a:pt x="64900" y="45079"/>
                  <a:pt x="65269" y="44470"/>
                  <a:pt x="65301" y="43558"/>
                </a:cubicBezTo>
                <a:cubicBezTo>
                  <a:pt x="65334" y="42645"/>
                  <a:pt x="66083" y="42058"/>
                  <a:pt x="66083" y="42058"/>
                </a:cubicBezTo>
                <a:cubicBezTo>
                  <a:pt x="66083" y="42058"/>
                  <a:pt x="66639" y="42106"/>
                  <a:pt x="67328" y="42106"/>
                </a:cubicBezTo>
                <a:cubicBezTo>
                  <a:pt x="68429" y="42106"/>
                  <a:pt x="69871" y="41982"/>
                  <a:pt x="69931" y="41341"/>
                </a:cubicBezTo>
                <a:cubicBezTo>
                  <a:pt x="70028" y="40298"/>
                  <a:pt x="68953" y="35701"/>
                  <a:pt x="69214" y="33647"/>
                </a:cubicBezTo>
                <a:cubicBezTo>
                  <a:pt x="69214" y="33647"/>
                  <a:pt x="73876" y="26865"/>
                  <a:pt x="74071" y="24845"/>
                </a:cubicBezTo>
                <a:cubicBezTo>
                  <a:pt x="74266" y="22822"/>
                  <a:pt x="73679" y="17672"/>
                  <a:pt x="73679" y="17672"/>
                </a:cubicBezTo>
                <a:cubicBezTo>
                  <a:pt x="73679" y="17672"/>
                  <a:pt x="69636" y="3523"/>
                  <a:pt x="58423" y="653"/>
                </a:cubicBezTo>
                <a:cubicBezTo>
                  <a:pt x="57056" y="303"/>
                  <a:pt x="55684" y="148"/>
                  <a:pt x="54326" y="148"/>
                </a:cubicBezTo>
                <a:cubicBezTo>
                  <a:pt x="54114" y="148"/>
                  <a:pt x="53903" y="152"/>
                  <a:pt x="53692" y="159"/>
                </a:cubicBezTo>
                <a:lnTo>
                  <a:pt x="5372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6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 flipH="1">
            <a:off x="7371849" y="221342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48236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3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4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5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" name="Google Shape;2366;p61">
            <a:extLst>
              <a:ext uri="{FF2B5EF4-FFF2-40B4-BE49-F238E27FC236}">
                <a16:creationId xmlns:a16="http://schemas.microsoft.com/office/drawing/2014/main" xmlns="" id="{21AD5DF5-C0A4-4A04-AC95-4ED16CC7F28B}"/>
              </a:ext>
            </a:extLst>
          </p:cNvPr>
          <p:cNvSpPr/>
          <p:nvPr/>
        </p:nvSpPr>
        <p:spPr>
          <a:xfrm>
            <a:off x="8501823" y="447164"/>
            <a:ext cx="387252" cy="378904"/>
          </a:xfrm>
          <a:custGeom>
            <a:avLst/>
            <a:gdLst/>
            <a:ahLst/>
            <a:cxnLst/>
            <a:rect l="l" t="t" r="r" b="b"/>
            <a:pathLst>
              <a:path w="18183" h="17791" extrusionOk="0">
                <a:moveTo>
                  <a:pt x="9110" y="534"/>
                </a:moveTo>
                <a:cubicBezTo>
                  <a:pt x="9252" y="534"/>
                  <a:pt x="9359" y="641"/>
                  <a:pt x="9359" y="783"/>
                </a:cubicBezTo>
                <a:cubicBezTo>
                  <a:pt x="9359" y="925"/>
                  <a:pt x="9252" y="1032"/>
                  <a:pt x="9110" y="1032"/>
                </a:cubicBezTo>
                <a:cubicBezTo>
                  <a:pt x="8967" y="1032"/>
                  <a:pt x="8860" y="925"/>
                  <a:pt x="8860" y="783"/>
                </a:cubicBezTo>
                <a:cubicBezTo>
                  <a:pt x="8860" y="641"/>
                  <a:pt x="8967" y="534"/>
                  <a:pt x="9110" y="534"/>
                </a:cubicBezTo>
                <a:close/>
                <a:moveTo>
                  <a:pt x="16332" y="11315"/>
                </a:moveTo>
                <a:cubicBezTo>
                  <a:pt x="16199" y="11315"/>
                  <a:pt x="16066" y="11386"/>
                  <a:pt x="16083" y="11528"/>
                </a:cubicBezTo>
                <a:lnTo>
                  <a:pt x="16083" y="11742"/>
                </a:lnTo>
                <a:cubicBezTo>
                  <a:pt x="16083" y="11884"/>
                  <a:pt x="16190" y="12027"/>
                  <a:pt x="16332" y="12027"/>
                </a:cubicBezTo>
                <a:cubicBezTo>
                  <a:pt x="16475" y="12027"/>
                  <a:pt x="16581" y="11884"/>
                  <a:pt x="16581" y="11742"/>
                </a:cubicBezTo>
                <a:lnTo>
                  <a:pt x="16581" y="11528"/>
                </a:lnTo>
                <a:cubicBezTo>
                  <a:pt x="16599" y="11386"/>
                  <a:pt x="16466" y="11315"/>
                  <a:pt x="16332" y="11315"/>
                </a:cubicBezTo>
                <a:close/>
                <a:moveTo>
                  <a:pt x="9074" y="0"/>
                </a:moveTo>
                <a:cubicBezTo>
                  <a:pt x="8184" y="0"/>
                  <a:pt x="7971" y="1246"/>
                  <a:pt x="8825" y="1530"/>
                </a:cubicBezTo>
                <a:lnTo>
                  <a:pt x="8825" y="2099"/>
                </a:lnTo>
                <a:cubicBezTo>
                  <a:pt x="8745" y="2098"/>
                  <a:pt x="8666" y="2098"/>
                  <a:pt x="8586" y="2098"/>
                </a:cubicBezTo>
                <a:cubicBezTo>
                  <a:pt x="6287" y="2098"/>
                  <a:pt x="4056" y="2594"/>
                  <a:pt x="1958" y="3523"/>
                </a:cubicBezTo>
                <a:cubicBezTo>
                  <a:pt x="1317" y="3807"/>
                  <a:pt x="1388" y="4732"/>
                  <a:pt x="2029" y="4946"/>
                </a:cubicBezTo>
                <a:lnTo>
                  <a:pt x="2029" y="8789"/>
                </a:lnTo>
                <a:cubicBezTo>
                  <a:pt x="2011" y="8949"/>
                  <a:pt x="2153" y="9029"/>
                  <a:pt x="2296" y="9029"/>
                </a:cubicBezTo>
                <a:cubicBezTo>
                  <a:pt x="2438" y="9029"/>
                  <a:pt x="2580" y="8949"/>
                  <a:pt x="2563" y="8789"/>
                </a:cubicBezTo>
                <a:lnTo>
                  <a:pt x="2563" y="4946"/>
                </a:lnTo>
                <a:lnTo>
                  <a:pt x="2705" y="4910"/>
                </a:lnTo>
                <a:cubicBezTo>
                  <a:pt x="3950" y="4341"/>
                  <a:pt x="5267" y="3985"/>
                  <a:pt x="6619" y="3807"/>
                </a:cubicBezTo>
                <a:lnTo>
                  <a:pt x="6619" y="8148"/>
                </a:lnTo>
                <a:cubicBezTo>
                  <a:pt x="6441" y="8326"/>
                  <a:pt x="6334" y="8504"/>
                  <a:pt x="6227" y="8718"/>
                </a:cubicBezTo>
                <a:cubicBezTo>
                  <a:pt x="6227" y="8718"/>
                  <a:pt x="6121" y="8967"/>
                  <a:pt x="6050" y="9144"/>
                </a:cubicBezTo>
                <a:cubicBezTo>
                  <a:pt x="5872" y="9144"/>
                  <a:pt x="5623" y="9180"/>
                  <a:pt x="5623" y="9180"/>
                </a:cubicBezTo>
                <a:cubicBezTo>
                  <a:pt x="5089" y="9251"/>
                  <a:pt x="4840" y="9358"/>
                  <a:pt x="4769" y="9607"/>
                </a:cubicBezTo>
                <a:cubicBezTo>
                  <a:pt x="4662" y="9821"/>
                  <a:pt x="4804" y="10070"/>
                  <a:pt x="5196" y="10425"/>
                </a:cubicBezTo>
                <a:cubicBezTo>
                  <a:pt x="5196" y="10425"/>
                  <a:pt x="5374" y="10603"/>
                  <a:pt x="5551" y="10710"/>
                </a:cubicBezTo>
                <a:cubicBezTo>
                  <a:pt x="5480" y="10924"/>
                  <a:pt x="5445" y="11173"/>
                  <a:pt x="5445" y="11173"/>
                </a:cubicBezTo>
                <a:cubicBezTo>
                  <a:pt x="5338" y="11706"/>
                  <a:pt x="5374" y="11991"/>
                  <a:pt x="5551" y="12098"/>
                </a:cubicBezTo>
                <a:cubicBezTo>
                  <a:pt x="5618" y="12151"/>
                  <a:pt x="5699" y="12179"/>
                  <a:pt x="5798" y="12179"/>
                </a:cubicBezTo>
                <a:cubicBezTo>
                  <a:pt x="5966" y="12179"/>
                  <a:pt x="6186" y="12098"/>
                  <a:pt x="6477" y="11920"/>
                </a:cubicBezTo>
                <a:cubicBezTo>
                  <a:pt x="6477" y="11920"/>
                  <a:pt x="6726" y="11813"/>
                  <a:pt x="6868" y="11706"/>
                </a:cubicBezTo>
                <a:cubicBezTo>
                  <a:pt x="7046" y="11813"/>
                  <a:pt x="7259" y="11920"/>
                  <a:pt x="7259" y="11920"/>
                </a:cubicBezTo>
                <a:cubicBezTo>
                  <a:pt x="7572" y="12098"/>
                  <a:pt x="7787" y="12179"/>
                  <a:pt x="7947" y="12179"/>
                </a:cubicBezTo>
                <a:cubicBezTo>
                  <a:pt x="8042" y="12179"/>
                  <a:pt x="8118" y="12151"/>
                  <a:pt x="8184" y="12098"/>
                </a:cubicBezTo>
                <a:cubicBezTo>
                  <a:pt x="8398" y="11991"/>
                  <a:pt x="8433" y="11706"/>
                  <a:pt x="8327" y="11173"/>
                </a:cubicBezTo>
                <a:cubicBezTo>
                  <a:pt x="8327" y="11173"/>
                  <a:pt x="8256" y="10924"/>
                  <a:pt x="8220" y="10710"/>
                </a:cubicBezTo>
                <a:cubicBezTo>
                  <a:pt x="8362" y="10603"/>
                  <a:pt x="8540" y="10425"/>
                  <a:pt x="8540" y="10425"/>
                </a:cubicBezTo>
                <a:cubicBezTo>
                  <a:pt x="8932" y="10034"/>
                  <a:pt x="9074" y="9785"/>
                  <a:pt x="9003" y="9607"/>
                </a:cubicBezTo>
                <a:cubicBezTo>
                  <a:pt x="8932" y="9394"/>
                  <a:pt x="8683" y="9251"/>
                  <a:pt x="8256" y="9180"/>
                </a:cubicBezTo>
                <a:cubicBezTo>
                  <a:pt x="8113" y="9180"/>
                  <a:pt x="7971" y="9287"/>
                  <a:pt x="7935" y="9429"/>
                </a:cubicBezTo>
                <a:cubicBezTo>
                  <a:pt x="7935" y="9571"/>
                  <a:pt x="8042" y="9678"/>
                  <a:pt x="8184" y="9714"/>
                </a:cubicBezTo>
                <a:cubicBezTo>
                  <a:pt x="8256" y="9714"/>
                  <a:pt x="8362" y="9749"/>
                  <a:pt x="8433" y="9785"/>
                </a:cubicBezTo>
                <a:cubicBezTo>
                  <a:pt x="8256" y="9998"/>
                  <a:pt x="8007" y="10212"/>
                  <a:pt x="7757" y="10390"/>
                </a:cubicBezTo>
                <a:cubicBezTo>
                  <a:pt x="7722" y="10425"/>
                  <a:pt x="7686" y="10497"/>
                  <a:pt x="7651" y="10532"/>
                </a:cubicBezTo>
                <a:cubicBezTo>
                  <a:pt x="7651" y="10603"/>
                  <a:pt x="7651" y="10674"/>
                  <a:pt x="7651" y="10710"/>
                </a:cubicBezTo>
                <a:cubicBezTo>
                  <a:pt x="7757" y="11030"/>
                  <a:pt x="7793" y="11315"/>
                  <a:pt x="7829" y="11600"/>
                </a:cubicBezTo>
                <a:cubicBezTo>
                  <a:pt x="7544" y="11493"/>
                  <a:pt x="7295" y="11350"/>
                  <a:pt x="7010" y="11173"/>
                </a:cubicBezTo>
                <a:cubicBezTo>
                  <a:pt x="6975" y="11137"/>
                  <a:pt x="6903" y="11101"/>
                  <a:pt x="6868" y="11101"/>
                </a:cubicBezTo>
                <a:cubicBezTo>
                  <a:pt x="6797" y="11101"/>
                  <a:pt x="6726" y="11137"/>
                  <a:pt x="6690" y="11173"/>
                </a:cubicBezTo>
                <a:cubicBezTo>
                  <a:pt x="6441" y="11350"/>
                  <a:pt x="6156" y="11493"/>
                  <a:pt x="5872" y="11600"/>
                </a:cubicBezTo>
                <a:cubicBezTo>
                  <a:pt x="5907" y="11315"/>
                  <a:pt x="5978" y="11030"/>
                  <a:pt x="6050" y="10710"/>
                </a:cubicBezTo>
                <a:cubicBezTo>
                  <a:pt x="6085" y="10674"/>
                  <a:pt x="6085" y="10603"/>
                  <a:pt x="6050" y="10532"/>
                </a:cubicBezTo>
                <a:cubicBezTo>
                  <a:pt x="6050" y="10497"/>
                  <a:pt x="6014" y="10425"/>
                  <a:pt x="5943" y="10390"/>
                </a:cubicBezTo>
                <a:cubicBezTo>
                  <a:pt x="5694" y="10212"/>
                  <a:pt x="5480" y="9998"/>
                  <a:pt x="5267" y="9785"/>
                </a:cubicBezTo>
                <a:cubicBezTo>
                  <a:pt x="5587" y="9714"/>
                  <a:pt x="5872" y="9678"/>
                  <a:pt x="6192" y="9643"/>
                </a:cubicBezTo>
                <a:cubicBezTo>
                  <a:pt x="6213" y="9653"/>
                  <a:pt x="6231" y="9657"/>
                  <a:pt x="6247" y="9657"/>
                </a:cubicBezTo>
                <a:cubicBezTo>
                  <a:pt x="6287" y="9657"/>
                  <a:pt x="6319" y="9632"/>
                  <a:pt x="6370" y="9607"/>
                </a:cubicBezTo>
                <a:cubicBezTo>
                  <a:pt x="6405" y="9571"/>
                  <a:pt x="6441" y="9536"/>
                  <a:pt x="6477" y="9465"/>
                </a:cubicBezTo>
                <a:cubicBezTo>
                  <a:pt x="6548" y="9180"/>
                  <a:pt x="6690" y="8895"/>
                  <a:pt x="6868" y="8611"/>
                </a:cubicBezTo>
                <a:cubicBezTo>
                  <a:pt x="6939" y="8753"/>
                  <a:pt x="6975" y="8860"/>
                  <a:pt x="7046" y="8967"/>
                </a:cubicBezTo>
                <a:cubicBezTo>
                  <a:pt x="7083" y="9102"/>
                  <a:pt x="7175" y="9157"/>
                  <a:pt x="7271" y="9157"/>
                </a:cubicBezTo>
                <a:cubicBezTo>
                  <a:pt x="7453" y="9157"/>
                  <a:pt x="7648" y="8962"/>
                  <a:pt x="7508" y="8753"/>
                </a:cubicBezTo>
                <a:cubicBezTo>
                  <a:pt x="7437" y="8540"/>
                  <a:pt x="7295" y="8326"/>
                  <a:pt x="7117" y="8148"/>
                </a:cubicBezTo>
                <a:lnTo>
                  <a:pt x="7117" y="3772"/>
                </a:lnTo>
                <a:cubicBezTo>
                  <a:pt x="7775" y="3701"/>
                  <a:pt x="8442" y="3665"/>
                  <a:pt x="9110" y="3665"/>
                </a:cubicBezTo>
                <a:cubicBezTo>
                  <a:pt x="9777" y="3665"/>
                  <a:pt x="10444" y="3701"/>
                  <a:pt x="11102" y="3772"/>
                </a:cubicBezTo>
                <a:lnTo>
                  <a:pt x="11102" y="4732"/>
                </a:lnTo>
                <a:cubicBezTo>
                  <a:pt x="11084" y="4893"/>
                  <a:pt x="11227" y="4973"/>
                  <a:pt x="11369" y="4973"/>
                </a:cubicBezTo>
                <a:cubicBezTo>
                  <a:pt x="11511" y="4973"/>
                  <a:pt x="11654" y="4893"/>
                  <a:pt x="11636" y="4732"/>
                </a:cubicBezTo>
                <a:lnTo>
                  <a:pt x="11636" y="3807"/>
                </a:lnTo>
                <a:cubicBezTo>
                  <a:pt x="12988" y="3985"/>
                  <a:pt x="14304" y="4341"/>
                  <a:pt x="15550" y="4946"/>
                </a:cubicBezTo>
                <a:lnTo>
                  <a:pt x="15656" y="4946"/>
                </a:lnTo>
                <a:lnTo>
                  <a:pt x="15656" y="9963"/>
                </a:lnTo>
                <a:cubicBezTo>
                  <a:pt x="15087" y="10070"/>
                  <a:pt x="14589" y="10390"/>
                  <a:pt x="14269" y="10852"/>
                </a:cubicBezTo>
                <a:cubicBezTo>
                  <a:pt x="13981" y="10629"/>
                  <a:pt x="13636" y="10491"/>
                  <a:pt x="13286" y="10491"/>
                </a:cubicBezTo>
                <a:cubicBezTo>
                  <a:pt x="13246" y="10491"/>
                  <a:pt x="13206" y="10493"/>
                  <a:pt x="13166" y="10497"/>
                </a:cubicBezTo>
                <a:cubicBezTo>
                  <a:pt x="12739" y="10603"/>
                  <a:pt x="12561" y="11208"/>
                  <a:pt x="12561" y="11742"/>
                </a:cubicBezTo>
                <a:cubicBezTo>
                  <a:pt x="12561" y="12276"/>
                  <a:pt x="12739" y="12880"/>
                  <a:pt x="13166" y="12987"/>
                </a:cubicBezTo>
                <a:cubicBezTo>
                  <a:pt x="13214" y="12992"/>
                  <a:pt x="13262" y="12994"/>
                  <a:pt x="13310" y="12994"/>
                </a:cubicBezTo>
                <a:cubicBezTo>
                  <a:pt x="13652" y="12994"/>
                  <a:pt x="13988" y="12881"/>
                  <a:pt x="14269" y="12631"/>
                </a:cubicBezTo>
                <a:cubicBezTo>
                  <a:pt x="14375" y="12809"/>
                  <a:pt x="14518" y="12952"/>
                  <a:pt x="14696" y="13094"/>
                </a:cubicBezTo>
                <a:cubicBezTo>
                  <a:pt x="14744" y="13126"/>
                  <a:pt x="14799" y="13144"/>
                  <a:pt x="14855" y="13144"/>
                </a:cubicBezTo>
                <a:cubicBezTo>
                  <a:pt x="14923" y="13144"/>
                  <a:pt x="14993" y="13117"/>
                  <a:pt x="15052" y="13058"/>
                </a:cubicBezTo>
                <a:cubicBezTo>
                  <a:pt x="15123" y="12952"/>
                  <a:pt x="15123" y="12774"/>
                  <a:pt x="15016" y="12703"/>
                </a:cubicBezTo>
                <a:cubicBezTo>
                  <a:pt x="14838" y="12525"/>
                  <a:pt x="14660" y="12347"/>
                  <a:pt x="14518" y="12133"/>
                </a:cubicBezTo>
                <a:cubicBezTo>
                  <a:pt x="14482" y="12062"/>
                  <a:pt x="14447" y="12027"/>
                  <a:pt x="14375" y="12027"/>
                </a:cubicBezTo>
                <a:cubicBezTo>
                  <a:pt x="14304" y="12027"/>
                  <a:pt x="14233" y="12027"/>
                  <a:pt x="14162" y="12062"/>
                </a:cubicBezTo>
                <a:cubicBezTo>
                  <a:pt x="13661" y="12424"/>
                  <a:pt x="13443" y="12503"/>
                  <a:pt x="13338" y="12503"/>
                </a:cubicBezTo>
                <a:cubicBezTo>
                  <a:pt x="13308" y="12503"/>
                  <a:pt x="13288" y="12497"/>
                  <a:pt x="13272" y="12489"/>
                </a:cubicBezTo>
                <a:cubicBezTo>
                  <a:pt x="13237" y="12489"/>
                  <a:pt x="13095" y="12240"/>
                  <a:pt x="13095" y="11742"/>
                </a:cubicBezTo>
                <a:cubicBezTo>
                  <a:pt x="13095" y="11279"/>
                  <a:pt x="13237" y="11030"/>
                  <a:pt x="13272" y="10995"/>
                </a:cubicBezTo>
                <a:cubicBezTo>
                  <a:pt x="13308" y="10995"/>
                  <a:pt x="13522" y="10995"/>
                  <a:pt x="14162" y="11422"/>
                </a:cubicBezTo>
                <a:cubicBezTo>
                  <a:pt x="14233" y="11457"/>
                  <a:pt x="14304" y="11493"/>
                  <a:pt x="14375" y="11493"/>
                </a:cubicBezTo>
                <a:cubicBezTo>
                  <a:pt x="14447" y="11457"/>
                  <a:pt x="14482" y="11422"/>
                  <a:pt x="14518" y="11386"/>
                </a:cubicBezTo>
                <a:cubicBezTo>
                  <a:pt x="14945" y="10817"/>
                  <a:pt x="15265" y="10497"/>
                  <a:pt x="15905" y="10497"/>
                </a:cubicBezTo>
                <a:cubicBezTo>
                  <a:pt x="16332" y="10497"/>
                  <a:pt x="16724" y="10639"/>
                  <a:pt x="17044" y="10924"/>
                </a:cubicBezTo>
                <a:cubicBezTo>
                  <a:pt x="17293" y="11137"/>
                  <a:pt x="17471" y="11422"/>
                  <a:pt x="17471" y="11742"/>
                </a:cubicBezTo>
                <a:cubicBezTo>
                  <a:pt x="17471" y="12311"/>
                  <a:pt x="16795" y="13023"/>
                  <a:pt x="15905" y="13023"/>
                </a:cubicBezTo>
                <a:cubicBezTo>
                  <a:pt x="15896" y="13022"/>
                  <a:pt x="15886" y="13021"/>
                  <a:pt x="15877" y="13021"/>
                </a:cubicBezTo>
                <a:cubicBezTo>
                  <a:pt x="15595" y="13021"/>
                  <a:pt x="15595" y="13523"/>
                  <a:pt x="15877" y="13523"/>
                </a:cubicBezTo>
                <a:cubicBezTo>
                  <a:pt x="15886" y="13523"/>
                  <a:pt x="15896" y="13522"/>
                  <a:pt x="15905" y="13521"/>
                </a:cubicBezTo>
                <a:lnTo>
                  <a:pt x="15870" y="13521"/>
                </a:lnTo>
                <a:cubicBezTo>
                  <a:pt x="16404" y="13521"/>
                  <a:pt x="16937" y="13343"/>
                  <a:pt x="17329" y="12987"/>
                </a:cubicBezTo>
                <a:cubicBezTo>
                  <a:pt x="18183" y="12382"/>
                  <a:pt x="18183" y="11137"/>
                  <a:pt x="17329" y="10532"/>
                </a:cubicBezTo>
                <a:cubicBezTo>
                  <a:pt x="17008" y="10247"/>
                  <a:pt x="16581" y="10034"/>
                  <a:pt x="16119" y="9998"/>
                </a:cubicBezTo>
                <a:lnTo>
                  <a:pt x="16119" y="4982"/>
                </a:lnTo>
                <a:cubicBezTo>
                  <a:pt x="16795" y="4732"/>
                  <a:pt x="16831" y="3843"/>
                  <a:pt x="16190" y="3523"/>
                </a:cubicBezTo>
                <a:cubicBezTo>
                  <a:pt x="14980" y="2953"/>
                  <a:pt x="13664" y="2562"/>
                  <a:pt x="12347" y="2349"/>
                </a:cubicBezTo>
                <a:cubicBezTo>
                  <a:pt x="12169" y="2349"/>
                  <a:pt x="12063" y="2420"/>
                  <a:pt x="12027" y="2562"/>
                </a:cubicBezTo>
                <a:cubicBezTo>
                  <a:pt x="11992" y="2704"/>
                  <a:pt x="12098" y="2847"/>
                  <a:pt x="12241" y="2882"/>
                </a:cubicBezTo>
                <a:cubicBezTo>
                  <a:pt x="13522" y="3060"/>
                  <a:pt x="14802" y="3452"/>
                  <a:pt x="15977" y="3985"/>
                </a:cubicBezTo>
                <a:cubicBezTo>
                  <a:pt x="16283" y="4108"/>
                  <a:pt x="16141" y="4519"/>
                  <a:pt x="15892" y="4519"/>
                </a:cubicBezTo>
                <a:cubicBezTo>
                  <a:pt x="15852" y="4519"/>
                  <a:pt x="15808" y="4508"/>
                  <a:pt x="15763" y="4483"/>
                </a:cubicBezTo>
                <a:cubicBezTo>
                  <a:pt x="13628" y="3594"/>
                  <a:pt x="11360" y="3149"/>
                  <a:pt x="9092" y="3149"/>
                </a:cubicBezTo>
                <a:cubicBezTo>
                  <a:pt x="6823" y="3149"/>
                  <a:pt x="4555" y="3594"/>
                  <a:pt x="2420" y="4483"/>
                </a:cubicBezTo>
                <a:cubicBezTo>
                  <a:pt x="2387" y="4492"/>
                  <a:pt x="2353" y="4496"/>
                  <a:pt x="2320" y="4496"/>
                </a:cubicBezTo>
                <a:cubicBezTo>
                  <a:pt x="2215" y="4496"/>
                  <a:pt x="2119" y="4450"/>
                  <a:pt x="2064" y="4341"/>
                </a:cubicBezTo>
                <a:cubicBezTo>
                  <a:pt x="1993" y="4199"/>
                  <a:pt x="2064" y="4056"/>
                  <a:pt x="2171" y="3985"/>
                </a:cubicBezTo>
                <a:cubicBezTo>
                  <a:pt x="4197" y="3089"/>
                  <a:pt x="6408" y="2626"/>
                  <a:pt x="8603" y="2626"/>
                </a:cubicBezTo>
                <a:cubicBezTo>
                  <a:pt x="8760" y="2626"/>
                  <a:pt x="8917" y="2628"/>
                  <a:pt x="9074" y="2633"/>
                </a:cubicBezTo>
                <a:cubicBezTo>
                  <a:pt x="9821" y="2633"/>
                  <a:pt x="10568" y="2669"/>
                  <a:pt x="11316" y="2740"/>
                </a:cubicBezTo>
                <a:cubicBezTo>
                  <a:pt x="11336" y="2744"/>
                  <a:pt x="11356" y="2746"/>
                  <a:pt x="11375" y="2746"/>
                </a:cubicBezTo>
                <a:cubicBezTo>
                  <a:pt x="11678" y="2746"/>
                  <a:pt x="11722" y="2242"/>
                  <a:pt x="11387" y="2242"/>
                </a:cubicBezTo>
                <a:cubicBezTo>
                  <a:pt x="10711" y="2171"/>
                  <a:pt x="10035" y="2099"/>
                  <a:pt x="9323" y="2099"/>
                </a:cubicBezTo>
                <a:lnTo>
                  <a:pt x="9323" y="1530"/>
                </a:lnTo>
                <a:cubicBezTo>
                  <a:pt x="10177" y="1246"/>
                  <a:pt x="9963" y="0"/>
                  <a:pt x="9074" y="0"/>
                </a:cubicBezTo>
                <a:close/>
                <a:moveTo>
                  <a:pt x="1869" y="13352"/>
                </a:moveTo>
                <a:cubicBezTo>
                  <a:pt x="1735" y="13352"/>
                  <a:pt x="1602" y="13432"/>
                  <a:pt x="1602" y="13592"/>
                </a:cubicBezTo>
                <a:lnTo>
                  <a:pt x="1602" y="13841"/>
                </a:lnTo>
                <a:cubicBezTo>
                  <a:pt x="1602" y="13983"/>
                  <a:pt x="1709" y="14090"/>
                  <a:pt x="1851" y="14090"/>
                </a:cubicBezTo>
                <a:lnTo>
                  <a:pt x="1851" y="14126"/>
                </a:lnTo>
                <a:cubicBezTo>
                  <a:pt x="1993" y="14126"/>
                  <a:pt x="2136" y="13983"/>
                  <a:pt x="2136" y="13841"/>
                </a:cubicBezTo>
                <a:lnTo>
                  <a:pt x="2136" y="13592"/>
                </a:lnTo>
                <a:cubicBezTo>
                  <a:pt x="2136" y="13432"/>
                  <a:pt x="2002" y="13352"/>
                  <a:pt x="1869" y="13352"/>
                </a:cubicBezTo>
                <a:close/>
                <a:moveTo>
                  <a:pt x="2314" y="12560"/>
                </a:moveTo>
                <a:cubicBezTo>
                  <a:pt x="2776" y="12560"/>
                  <a:pt x="3168" y="12738"/>
                  <a:pt x="3666" y="13450"/>
                </a:cubicBezTo>
                <a:cubicBezTo>
                  <a:pt x="3701" y="13521"/>
                  <a:pt x="3772" y="13556"/>
                  <a:pt x="3844" y="13556"/>
                </a:cubicBezTo>
                <a:cubicBezTo>
                  <a:pt x="3864" y="13567"/>
                  <a:pt x="3885" y="13571"/>
                  <a:pt x="3906" y="13571"/>
                </a:cubicBezTo>
                <a:cubicBezTo>
                  <a:pt x="3956" y="13571"/>
                  <a:pt x="4007" y="13546"/>
                  <a:pt x="4057" y="13521"/>
                </a:cubicBezTo>
                <a:cubicBezTo>
                  <a:pt x="4612" y="13120"/>
                  <a:pt x="4820" y="13093"/>
                  <a:pt x="4912" y="13093"/>
                </a:cubicBezTo>
                <a:cubicBezTo>
                  <a:pt x="4926" y="13093"/>
                  <a:pt x="4937" y="13094"/>
                  <a:pt x="4947" y="13094"/>
                </a:cubicBezTo>
                <a:cubicBezTo>
                  <a:pt x="4982" y="13094"/>
                  <a:pt x="5124" y="13343"/>
                  <a:pt x="5124" y="13841"/>
                </a:cubicBezTo>
                <a:cubicBezTo>
                  <a:pt x="5124" y="14339"/>
                  <a:pt x="4982" y="14553"/>
                  <a:pt x="4947" y="14588"/>
                </a:cubicBezTo>
                <a:cubicBezTo>
                  <a:pt x="4939" y="14596"/>
                  <a:pt x="4921" y="14602"/>
                  <a:pt x="4892" y="14602"/>
                </a:cubicBezTo>
                <a:cubicBezTo>
                  <a:pt x="4786" y="14602"/>
                  <a:pt x="4531" y="14523"/>
                  <a:pt x="4057" y="14161"/>
                </a:cubicBezTo>
                <a:cubicBezTo>
                  <a:pt x="4007" y="14136"/>
                  <a:pt x="3956" y="14111"/>
                  <a:pt x="3906" y="14111"/>
                </a:cubicBezTo>
                <a:cubicBezTo>
                  <a:pt x="3885" y="14111"/>
                  <a:pt x="3864" y="14115"/>
                  <a:pt x="3844" y="14126"/>
                </a:cubicBezTo>
                <a:cubicBezTo>
                  <a:pt x="3772" y="14126"/>
                  <a:pt x="3737" y="14161"/>
                  <a:pt x="3666" y="14233"/>
                </a:cubicBezTo>
                <a:cubicBezTo>
                  <a:pt x="3274" y="14802"/>
                  <a:pt x="2918" y="15122"/>
                  <a:pt x="2314" y="15122"/>
                </a:cubicBezTo>
                <a:cubicBezTo>
                  <a:pt x="1424" y="15122"/>
                  <a:pt x="712" y="14410"/>
                  <a:pt x="712" y="13841"/>
                </a:cubicBezTo>
                <a:cubicBezTo>
                  <a:pt x="748" y="13521"/>
                  <a:pt x="926" y="13236"/>
                  <a:pt x="1175" y="13023"/>
                </a:cubicBezTo>
                <a:cubicBezTo>
                  <a:pt x="1495" y="12738"/>
                  <a:pt x="1887" y="12596"/>
                  <a:pt x="2314" y="12596"/>
                </a:cubicBezTo>
                <a:lnTo>
                  <a:pt x="2314" y="12560"/>
                </a:lnTo>
                <a:close/>
                <a:moveTo>
                  <a:pt x="2296" y="9643"/>
                </a:moveTo>
                <a:cubicBezTo>
                  <a:pt x="2153" y="9643"/>
                  <a:pt x="2011" y="9714"/>
                  <a:pt x="2029" y="9856"/>
                </a:cubicBezTo>
                <a:lnTo>
                  <a:pt x="2029" y="12062"/>
                </a:lnTo>
                <a:cubicBezTo>
                  <a:pt x="1602" y="12133"/>
                  <a:pt x="1175" y="12311"/>
                  <a:pt x="819" y="12631"/>
                </a:cubicBezTo>
                <a:cubicBezTo>
                  <a:pt x="1" y="13201"/>
                  <a:pt x="1" y="14446"/>
                  <a:pt x="819" y="15051"/>
                </a:cubicBezTo>
                <a:cubicBezTo>
                  <a:pt x="1246" y="15407"/>
                  <a:pt x="1744" y="15620"/>
                  <a:pt x="2314" y="15620"/>
                </a:cubicBezTo>
                <a:cubicBezTo>
                  <a:pt x="2954" y="15620"/>
                  <a:pt x="3594" y="15300"/>
                  <a:pt x="3950" y="14731"/>
                </a:cubicBezTo>
                <a:cubicBezTo>
                  <a:pt x="4235" y="15015"/>
                  <a:pt x="4626" y="15122"/>
                  <a:pt x="5018" y="15122"/>
                </a:cubicBezTo>
                <a:cubicBezTo>
                  <a:pt x="5480" y="15015"/>
                  <a:pt x="5623" y="14375"/>
                  <a:pt x="5623" y="13841"/>
                </a:cubicBezTo>
                <a:cubicBezTo>
                  <a:pt x="5623" y="13307"/>
                  <a:pt x="5480" y="12703"/>
                  <a:pt x="5018" y="12596"/>
                </a:cubicBezTo>
                <a:cubicBezTo>
                  <a:pt x="4978" y="12592"/>
                  <a:pt x="4938" y="12590"/>
                  <a:pt x="4898" y="12590"/>
                </a:cubicBezTo>
                <a:cubicBezTo>
                  <a:pt x="4548" y="12590"/>
                  <a:pt x="4206" y="12728"/>
                  <a:pt x="3950" y="12952"/>
                </a:cubicBezTo>
                <a:cubicBezTo>
                  <a:pt x="3630" y="12489"/>
                  <a:pt x="3132" y="12169"/>
                  <a:pt x="2563" y="12062"/>
                </a:cubicBezTo>
                <a:lnTo>
                  <a:pt x="2563" y="9856"/>
                </a:lnTo>
                <a:cubicBezTo>
                  <a:pt x="2580" y="9714"/>
                  <a:pt x="2438" y="9643"/>
                  <a:pt x="2296" y="9643"/>
                </a:cubicBezTo>
                <a:close/>
                <a:moveTo>
                  <a:pt x="10835" y="15238"/>
                </a:moveTo>
                <a:cubicBezTo>
                  <a:pt x="10711" y="15238"/>
                  <a:pt x="10586" y="15318"/>
                  <a:pt x="10568" y="15478"/>
                </a:cubicBezTo>
                <a:lnTo>
                  <a:pt x="10568" y="15727"/>
                </a:lnTo>
                <a:cubicBezTo>
                  <a:pt x="10568" y="15869"/>
                  <a:pt x="10675" y="15976"/>
                  <a:pt x="10817" y="15976"/>
                </a:cubicBezTo>
                <a:cubicBezTo>
                  <a:pt x="10960" y="15976"/>
                  <a:pt x="11102" y="15869"/>
                  <a:pt x="11102" y="15727"/>
                </a:cubicBezTo>
                <a:lnTo>
                  <a:pt x="11102" y="15478"/>
                </a:lnTo>
                <a:cubicBezTo>
                  <a:pt x="11084" y="15318"/>
                  <a:pt x="10960" y="15238"/>
                  <a:pt x="10835" y="15238"/>
                </a:cubicBezTo>
                <a:close/>
                <a:moveTo>
                  <a:pt x="11867" y="15238"/>
                </a:moveTo>
                <a:cubicBezTo>
                  <a:pt x="11742" y="15238"/>
                  <a:pt x="11618" y="15318"/>
                  <a:pt x="11600" y="15478"/>
                </a:cubicBezTo>
                <a:lnTo>
                  <a:pt x="11600" y="15727"/>
                </a:lnTo>
                <a:cubicBezTo>
                  <a:pt x="11600" y="15869"/>
                  <a:pt x="11742" y="15976"/>
                  <a:pt x="11885" y="15976"/>
                </a:cubicBezTo>
                <a:cubicBezTo>
                  <a:pt x="12027" y="15976"/>
                  <a:pt x="12134" y="15869"/>
                  <a:pt x="12134" y="15727"/>
                </a:cubicBezTo>
                <a:lnTo>
                  <a:pt x="12134" y="15478"/>
                </a:lnTo>
                <a:cubicBezTo>
                  <a:pt x="12116" y="15318"/>
                  <a:pt x="11992" y="15238"/>
                  <a:pt x="11867" y="15238"/>
                </a:cubicBezTo>
                <a:close/>
                <a:moveTo>
                  <a:pt x="11333" y="13752"/>
                </a:moveTo>
                <a:cubicBezTo>
                  <a:pt x="11725" y="13752"/>
                  <a:pt x="12116" y="13877"/>
                  <a:pt x="12454" y="14126"/>
                </a:cubicBezTo>
                <a:cubicBezTo>
                  <a:pt x="12739" y="14339"/>
                  <a:pt x="12881" y="14659"/>
                  <a:pt x="12881" y="15015"/>
                </a:cubicBezTo>
                <a:cubicBezTo>
                  <a:pt x="12881" y="15371"/>
                  <a:pt x="12774" y="15727"/>
                  <a:pt x="12596" y="16047"/>
                </a:cubicBezTo>
                <a:cubicBezTo>
                  <a:pt x="12561" y="16154"/>
                  <a:pt x="12561" y="16261"/>
                  <a:pt x="12632" y="16332"/>
                </a:cubicBezTo>
                <a:cubicBezTo>
                  <a:pt x="12774" y="16510"/>
                  <a:pt x="12881" y="16652"/>
                  <a:pt x="12988" y="16830"/>
                </a:cubicBezTo>
                <a:cubicBezTo>
                  <a:pt x="12774" y="16794"/>
                  <a:pt x="12561" y="16723"/>
                  <a:pt x="12347" y="16652"/>
                </a:cubicBezTo>
                <a:cubicBezTo>
                  <a:pt x="12318" y="16637"/>
                  <a:pt x="12282" y="16629"/>
                  <a:pt x="12246" y="16629"/>
                </a:cubicBezTo>
                <a:cubicBezTo>
                  <a:pt x="12194" y="16629"/>
                  <a:pt x="12140" y="16646"/>
                  <a:pt x="12098" y="16688"/>
                </a:cubicBezTo>
                <a:cubicBezTo>
                  <a:pt x="12027" y="16759"/>
                  <a:pt x="11992" y="16830"/>
                  <a:pt x="12027" y="16937"/>
                </a:cubicBezTo>
                <a:cubicBezTo>
                  <a:pt x="12027" y="17043"/>
                  <a:pt x="12027" y="17150"/>
                  <a:pt x="11992" y="17257"/>
                </a:cubicBezTo>
                <a:cubicBezTo>
                  <a:pt x="11814" y="17186"/>
                  <a:pt x="11671" y="17043"/>
                  <a:pt x="11529" y="16901"/>
                </a:cubicBezTo>
                <a:cubicBezTo>
                  <a:pt x="11493" y="16830"/>
                  <a:pt x="11422" y="16794"/>
                  <a:pt x="11351" y="16794"/>
                </a:cubicBezTo>
                <a:cubicBezTo>
                  <a:pt x="11280" y="16794"/>
                  <a:pt x="11209" y="16830"/>
                  <a:pt x="11138" y="16901"/>
                </a:cubicBezTo>
                <a:cubicBezTo>
                  <a:pt x="11031" y="17043"/>
                  <a:pt x="10889" y="17186"/>
                  <a:pt x="10711" y="17257"/>
                </a:cubicBezTo>
                <a:cubicBezTo>
                  <a:pt x="10675" y="17150"/>
                  <a:pt x="10675" y="17043"/>
                  <a:pt x="10675" y="16937"/>
                </a:cubicBezTo>
                <a:cubicBezTo>
                  <a:pt x="10675" y="16830"/>
                  <a:pt x="10639" y="16759"/>
                  <a:pt x="10568" y="16688"/>
                </a:cubicBezTo>
                <a:cubicBezTo>
                  <a:pt x="10543" y="16662"/>
                  <a:pt x="10500" y="16637"/>
                  <a:pt x="10465" y="16637"/>
                </a:cubicBezTo>
                <a:cubicBezTo>
                  <a:pt x="10450" y="16637"/>
                  <a:pt x="10436" y="16642"/>
                  <a:pt x="10426" y="16652"/>
                </a:cubicBezTo>
                <a:lnTo>
                  <a:pt x="10284" y="16652"/>
                </a:lnTo>
                <a:cubicBezTo>
                  <a:pt x="10106" y="16723"/>
                  <a:pt x="9892" y="16794"/>
                  <a:pt x="9679" y="16830"/>
                </a:cubicBezTo>
                <a:cubicBezTo>
                  <a:pt x="9786" y="16652"/>
                  <a:pt x="9892" y="16510"/>
                  <a:pt x="10035" y="16332"/>
                </a:cubicBezTo>
                <a:cubicBezTo>
                  <a:pt x="10070" y="16261"/>
                  <a:pt x="10106" y="16154"/>
                  <a:pt x="10035" y="16047"/>
                </a:cubicBezTo>
                <a:cubicBezTo>
                  <a:pt x="9892" y="15727"/>
                  <a:pt x="9786" y="15371"/>
                  <a:pt x="9750" y="15015"/>
                </a:cubicBezTo>
                <a:cubicBezTo>
                  <a:pt x="9750" y="14659"/>
                  <a:pt x="9928" y="14339"/>
                  <a:pt x="10213" y="14126"/>
                </a:cubicBezTo>
                <a:cubicBezTo>
                  <a:pt x="10551" y="13877"/>
                  <a:pt x="10942" y="13752"/>
                  <a:pt x="11333" y="13752"/>
                </a:cubicBezTo>
                <a:close/>
                <a:moveTo>
                  <a:pt x="11369" y="5586"/>
                </a:moveTo>
                <a:cubicBezTo>
                  <a:pt x="11227" y="5586"/>
                  <a:pt x="11084" y="5658"/>
                  <a:pt x="11102" y="5800"/>
                </a:cubicBezTo>
                <a:lnTo>
                  <a:pt x="11102" y="13236"/>
                </a:lnTo>
                <a:cubicBezTo>
                  <a:pt x="10035" y="13343"/>
                  <a:pt x="9287" y="14055"/>
                  <a:pt x="9287" y="15015"/>
                </a:cubicBezTo>
                <a:cubicBezTo>
                  <a:pt x="9287" y="15407"/>
                  <a:pt x="9394" y="15798"/>
                  <a:pt x="9572" y="16154"/>
                </a:cubicBezTo>
                <a:cubicBezTo>
                  <a:pt x="9323" y="16403"/>
                  <a:pt x="9145" y="16723"/>
                  <a:pt x="9110" y="17043"/>
                </a:cubicBezTo>
                <a:cubicBezTo>
                  <a:pt x="9110" y="17150"/>
                  <a:pt x="9181" y="17221"/>
                  <a:pt x="9252" y="17292"/>
                </a:cubicBezTo>
                <a:cubicBezTo>
                  <a:pt x="9341" y="17346"/>
                  <a:pt x="9439" y="17373"/>
                  <a:pt x="9568" y="17373"/>
                </a:cubicBezTo>
                <a:cubicBezTo>
                  <a:pt x="9697" y="17373"/>
                  <a:pt x="9857" y="17346"/>
                  <a:pt x="10070" y="17292"/>
                </a:cubicBezTo>
                <a:lnTo>
                  <a:pt x="10177" y="17257"/>
                </a:lnTo>
                <a:cubicBezTo>
                  <a:pt x="10248" y="17684"/>
                  <a:pt x="10462" y="17791"/>
                  <a:pt x="10604" y="17791"/>
                </a:cubicBezTo>
                <a:lnTo>
                  <a:pt x="10675" y="17791"/>
                </a:lnTo>
                <a:cubicBezTo>
                  <a:pt x="10924" y="17755"/>
                  <a:pt x="11173" y="17648"/>
                  <a:pt x="11351" y="17435"/>
                </a:cubicBezTo>
                <a:cubicBezTo>
                  <a:pt x="11529" y="17684"/>
                  <a:pt x="11814" y="17791"/>
                  <a:pt x="12098" y="17791"/>
                </a:cubicBezTo>
                <a:cubicBezTo>
                  <a:pt x="12276" y="17791"/>
                  <a:pt x="12490" y="17684"/>
                  <a:pt x="12561" y="17257"/>
                </a:cubicBezTo>
                <a:lnTo>
                  <a:pt x="12668" y="17292"/>
                </a:lnTo>
                <a:cubicBezTo>
                  <a:pt x="12863" y="17346"/>
                  <a:pt x="13023" y="17373"/>
                  <a:pt x="13152" y="17373"/>
                </a:cubicBezTo>
                <a:cubicBezTo>
                  <a:pt x="13281" y="17373"/>
                  <a:pt x="13379" y="17346"/>
                  <a:pt x="13450" y="17292"/>
                </a:cubicBezTo>
                <a:cubicBezTo>
                  <a:pt x="13557" y="17257"/>
                  <a:pt x="13593" y="17150"/>
                  <a:pt x="13628" y="17043"/>
                </a:cubicBezTo>
                <a:cubicBezTo>
                  <a:pt x="13557" y="16723"/>
                  <a:pt x="13415" y="16367"/>
                  <a:pt x="13166" y="16154"/>
                </a:cubicBezTo>
                <a:cubicBezTo>
                  <a:pt x="13344" y="15798"/>
                  <a:pt x="13450" y="15407"/>
                  <a:pt x="13450" y="15015"/>
                </a:cubicBezTo>
                <a:cubicBezTo>
                  <a:pt x="13450" y="14055"/>
                  <a:pt x="12703" y="13343"/>
                  <a:pt x="11636" y="13236"/>
                </a:cubicBezTo>
                <a:lnTo>
                  <a:pt x="11636" y="5800"/>
                </a:lnTo>
                <a:cubicBezTo>
                  <a:pt x="11654" y="5658"/>
                  <a:pt x="11511" y="5586"/>
                  <a:pt x="11369" y="55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/>
      <p:bldP spid="174" grpId="0" build="p"/>
      <p:bldP spid="175" grpId="0" build="p"/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2971874" y="2189705"/>
            <a:ext cx="6172126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/>
              <a:t>There are many pregnant women who suddenly miscarry, which affects their psychological state, so we will build a model capable of predicting the miscarriage or not.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352;p61">
            <a:extLst>
              <a:ext uri="{FF2B5EF4-FFF2-40B4-BE49-F238E27FC236}">
                <a16:creationId xmlns:a16="http://schemas.microsoft.com/office/drawing/2014/main" xmlns="" id="{50266A3E-FDFF-42AF-A419-6AFBFB965C47}"/>
              </a:ext>
            </a:extLst>
          </p:cNvPr>
          <p:cNvSpPr/>
          <p:nvPr/>
        </p:nvSpPr>
        <p:spPr>
          <a:xfrm>
            <a:off x="275270" y="2436782"/>
            <a:ext cx="395580" cy="378201"/>
          </a:xfrm>
          <a:custGeom>
            <a:avLst/>
            <a:gdLst/>
            <a:ahLst/>
            <a:cxnLst/>
            <a:rect l="l" t="t" r="r" b="b"/>
            <a:pathLst>
              <a:path w="18574" h="17758" extrusionOk="0">
                <a:moveTo>
                  <a:pt x="4270" y="677"/>
                </a:moveTo>
                <a:cubicBezTo>
                  <a:pt x="4270" y="855"/>
                  <a:pt x="4270" y="1032"/>
                  <a:pt x="4270" y="1210"/>
                </a:cubicBezTo>
                <a:cubicBezTo>
                  <a:pt x="4056" y="1246"/>
                  <a:pt x="3843" y="1353"/>
                  <a:pt x="3665" y="1459"/>
                </a:cubicBezTo>
                <a:cubicBezTo>
                  <a:pt x="3701" y="1246"/>
                  <a:pt x="3701" y="1068"/>
                  <a:pt x="3665" y="890"/>
                </a:cubicBezTo>
                <a:cubicBezTo>
                  <a:pt x="3843" y="783"/>
                  <a:pt x="4056" y="712"/>
                  <a:pt x="4270" y="677"/>
                </a:cubicBezTo>
                <a:close/>
                <a:moveTo>
                  <a:pt x="7557" y="3759"/>
                </a:moveTo>
                <a:cubicBezTo>
                  <a:pt x="7526" y="3759"/>
                  <a:pt x="7497" y="3764"/>
                  <a:pt x="7472" y="3772"/>
                </a:cubicBezTo>
                <a:cubicBezTo>
                  <a:pt x="7081" y="3986"/>
                  <a:pt x="6796" y="4413"/>
                  <a:pt x="6760" y="4840"/>
                </a:cubicBezTo>
                <a:cubicBezTo>
                  <a:pt x="6725" y="4982"/>
                  <a:pt x="6832" y="5124"/>
                  <a:pt x="7010" y="5124"/>
                </a:cubicBezTo>
                <a:cubicBezTo>
                  <a:pt x="7116" y="5124"/>
                  <a:pt x="7223" y="5017"/>
                  <a:pt x="7259" y="4875"/>
                </a:cubicBezTo>
                <a:cubicBezTo>
                  <a:pt x="7294" y="4626"/>
                  <a:pt x="7472" y="4377"/>
                  <a:pt x="7686" y="4270"/>
                </a:cubicBezTo>
                <a:cubicBezTo>
                  <a:pt x="7828" y="4199"/>
                  <a:pt x="7863" y="4021"/>
                  <a:pt x="7828" y="3914"/>
                </a:cubicBezTo>
                <a:cubicBezTo>
                  <a:pt x="7774" y="3806"/>
                  <a:pt x="7657" y="3759"/>
                  <a:pt x="7557" y="3759"/>
                </a:cubicBezTo>
                <a:close/>
                <a:moveTo>
                  <a:pt x="7030" y="5651"/>
                </a:moveTo>
                <a:cubicBezTo>
                  <a:pt x="7011" y="5651"/>
                  <a:pt x="6993" y="5653"/>
                  <a:pt x="6974" y="5658"/>
                </a:cubicBezTo>
                <a:cubicBezTo>
                  <a:pt x="6654" y="5729"/>
                  <a:pt x="6405" y="5978"/>
                  <a:pt x="6333" y="6298"/>
                </a:cubicBezTo>
                <a:cubicBezTo>
                  <a:pt x="6333" y="6441"/>
                  <a:pt x="6405" y="6547"/>
                  <a:pt x="6547" y="6583"/>
                </a:cubicBezTo>
                <a:lnTo>
                  <a:pt x="6618" y="6583"/>
                </a:lnTo>
                <a:cubicBezTo>
                  <a:pt x="6725" y="6583"/>
                  <a:pt x="6832" y="6512"/>
                  <a:pt x="6867" y="6370"/>
                </a:cubicBezTo>
                <a:cubicBezTo>
                  <a:pt x="6903" y="6263"/>
                  <a:pt x="6974" y="6192"/>
                  <a:pt x="7081" y="6192"/>
                </a:cubicBezTo>
                <a:cubicBezTo>
                  <a:pt x="7223" y="6156"/>
                  <a:pt x="7294" y="6014"/>
                  <a:pt x="7259" y="5871"/>
                </a:cubicBezTo>
                <a:cubicBezTo>
                  <a:pt x="7259" y="5748"/>
                  <a:pt x="7151" y="5651"/>
                  <a:pt x="7030" y="5651"/>
                </a:cubicBezTo>
                <a:close/>
                <a:moveTo>
                  <a:pt x="5622" y="5943"/>
                </a:moveTo>
                <a:cubicBezTo>
                  <a:pt x="5159" y="5978"/>
                  <a:pt x="4768" y="6263"/>
                  <a:pt x="4554" y="6654"/>
                </a:cubicBezTo>
                <a:cubicBezTo>
                  <a:pt x="4483" y="6796"/>
                  <a:pt x="4554" y="6939"/>
                  <a:pt x="4697" y="7010"/>
                </a:cubicBezTo>
                <a:cubicBezTo>
                  <a:pt x="4732" y="7010"/>
                  <a:pt x="4768" y="7046"/>
                  <a:pt x="4804" y="7046"/>
                </a:cubicBezTo>
                <a:cubicBezTo>
                  <a:pt x="4910" y="7046"/>
                  <a:pt x="4981" y="7010"/>
                  <a:pt x="5017" y="6903"/>
                </a:cubicBezTo>
                <a:cubicBezTo>
                  <a:pt x="5159" y="6654"/>
                  <a:pt x="5408" y="6512"/>
                  <a:pt x="5657" y="6441"/>
                </a:cubicBezTo>
                <a:cubicBezTo>
                  <a:pt x="5800" y="6441"/>
                  <a:pt x="5907" y="6334"/>
                  <a:pt x="5907" y="6192"/>
                </a:cubicBezTo>
                <a:cubicBezTo>
                  <a:pt x="5907" y="6049"/>
                  <a:pt x="5764" y="5943"/>
                  <a:pt x="5622" y="5943"/>
                </a:cubicBezTo>
                <a:close/>
                <a:moveTo>
                  <a:pt x="7917" y="6245"/>
                </a:moveTo>
                <a:cubicBezTo>
                  <a:pt x="7783" y="6245"/>
                  <a:pt x="7650" y="6334"/>
                  <a:pt x="7650" y="6512"/>
                </a:cubicBezTo>
                <a:cubicBezTo>
                  <a:pt x="7650" y="6761"/>
                  <a:pt x="7472" y="6974"/>
                  <a:pt x="7223" y="6974"/>
                </a:cubicBezTo>
                <a:cubicBezTo>
                  <a:pt x="7205" y="6970"/>
                  <a:pt x="7188" y="6969"/>
                  <a:pt x="7173" y="6969"/>
                </a:cubicBezTo>
                <a:cubicBezTo>
                  <a:pt x="6912" y="6969"/>
                  <a:pt x="6920" y="7474"/>
                  <a:pt x="7196" y="7474"/>
                </a:cubicBezTo>
                <a:cubicBezTo>
                  <a:pt x="7205" y="7474"/>
                  <a:pt x="7214" y="7474"/>
                  <a:pt x="7223" y="7473"/>
                </a:cubicBezTo>
                <a:lnTo>
                  <a:pt x="7223" y="7473"/>
                </a:lnTo>
                <a:lnTo>
                  <a:pt x="7187" y="7508"/>
                </a:lnTo>
                <a:cubicBezTo>
                  <a:pt x="7757" y="7508"/>
                  <a:pt x="8184" y="7046"/>
                  <a:pt x="8184" y="6512"/>
                </a:cubicBezTo>
                <a:cubicBezTo>
                  <a:pt x="8184" y="6334"/>
                  <a:pt x="8050" y="6245"/>
                  <a:pt x="7917" y="6245"/>
                </a:cubicBezTo>
                <a:close/>
                <a:moveTo>
                  <a:pt x="4412" y="7722"/>
                </a:moveTo>
                <a:cubicBezTo>
                  <a:pt x="4418" y="7722"/>
                  <a:pt x="4424" y="7722"/>
                  <a:pt x="4430" y="7722"/>
                </a:cubicBezTo>
                <a:lnTo>
                  <a:pt x="4430" y="7722"/>
                </a:lnTo>
                <a:cubicBezTo>
                  <a:pt x="4436" y="7722"/>
                  <a:pt x="4442" y="7722"/>
                  <a:pt x="4448" y="7722"/>
                </a:cubicBezTo>
                <a:close/>
                <a:moveTo>
                  <a:pt x="5278" y="1544"/>
                </a:moveTo>
                <a:cubicBezTo>
                  <a:pt x="6093" y="1544"/>
                  <a:pt x="6884" y="1922"/>
                  <a:pt x="7436" y="2562"/>
                </a:cubicBezTo>
                <a:cubicBezTo>
                  <a:pt x="7472" y="2616"/>
                  <a:pt x="7534" y="2642"/>
                  <a:pt x="7601" y="2642"/>
                </a:cubicBezTo>
                <a:cubicBezTo>
                  <a:pt x="7668" y="2642"/>
                  <a:pt x="7739" y="2616"/>
                  <a:pt x="7792" y="2562"/>
                </a:cubicBezTo>
                <a:cubicBezTo>
                  <a:pt x="7824" y="2530"/>
                  <a:pt x="7876" y="2514"/>
                  <a:pt x="7937" y="2514"/>
                </a:cubicBezTo>
                <a:cubicBezTo>
                  <a:pt x="8082" y="2514"/>
                  <a:pt x="8283" y="2602"/>
                  <a:pt x="8433" y="2776"/>
                </a:cubicBezTo>
                <a:cubicBezTo>
                  <a:pt x="8540" y="2918"/>
                  <a:pt x="8611" y="3061"/>
                  <a:pt x="8646" y="3238"/>
                </a:cubicBezTo>
                <a:cubicBezTo>
                  <a:pt x="8646" y="3345"/>
                  <a:pt x="8611" y="3416"/>
                  <a:pt x="8575" y="3487"/>
                </a:cubicBezTo>
                <a:cubicBezTo>
                  <a:pt x="8504" y="3523"/>
                  <a:pt x="8468" y="3594"/>
                  <a:pt x="8468" y="3665"/>
                </a:cubicBezTo>
                <a:cubicBezTo>
                  <a:pt x="8468" y="3737"/>
                  <a:pt x="8504" y="3808"/>
                  <a:pt x="8540" y="3843"/>
                </a:cubicBezTo>
                <a:cubicBezTo>
                  <a:pt x="8966" y="4341"/>
                  <a:pt x="9216" y="5017"/>
                  <a:pt x="9180" y="5658"/>
                </a:cubicBezTo>
                <a:cubicBezTo>
                  <a:pt x="9144" y="6405"/>
                  <a:pt x="8824" y="7081"/>
                  <a:pt x="8290" y="7579"/>
                </a:cubicBezTo>
                <a:cubicBezTo>
                  <a:pt x="7792" y="8077"/>
                  <a:pt x="7116" y="8398"/>
                  <a:pt x="6405" y="8469"/>
                </a:cubicBezTo>
                <a:cubicBezTo>
                  <a:pt x="5729" y="8469"/>
                  <a:pt x="5088" y="8220"/>
                  <a:pt x="4590" y="7793"/>
                </a:cubicBezTo>
                <a:cubicBezTo>
                  <a:pt x="4557" y="7760"/>
                  <a:pt x="4495" y="7728"/>
                  <a:pt x="4430" y="7722"/>
                </a:cubicBezTo>
                <a:lnTo>
                  <a:pt x="4430" y="7722"/>
                </a:lnTo>
                <a:cubicBezTo>
                  <a:pt x="4365" y="7728"/>
                  <a:pt x="4299" y="7760"/>
                  <a:pt x="4234" y="7793"/>
                </a:cubicBezTo>
                <a:cubicBezTo>
                  <a:pt x="4182" y="7845"/>
                  <a:pt x="4130" y="7878"/>
                  <a:pt x="4064" y="7878"/>
                </a:cubicBezTo>
                <a:cubicBezTo>
                  <a:pt x="4040" y="7878"/>
                  <a:pt x="4014" y="7873"/>
                  <a:pt x="3985" y="7864"/>
                </a:cubicBezTo>
                <a:cubicBezTo>
                  <a:pt x="3807" y="7864"/>
                  <a:pt x="3665" y="7793"/>
                  <a:pt x="3558" y="7686"/>
                </a:cubicBezTo>
                <a:cubicBezTo>
                  <a:pt x="3274" y="7437"/>
                  <a:pt x="3202" y="7152"/>
                  <a:pt x="3309" y="7010"/>
                </a:cubicBezTo>
                <a:cubicBezTo>
                  <a:pt x="3416" y="6903"/>
                  <a:pt x="3416" y="6761"/>
                  <a:pt x="3309" y="6654"/>
                </a:cubicBezTo>
                <a:cubicBezTo>
                  <a:pt x="2704" y="6156"/>
                  <a:pt x="2313" y="5409"/>
                  <a:pt x="2313" y="4590"/>
                </a:cubicBezTo>
                <a:cubicBezTo>
                  <a:pt x="2277" y="3772"/>
                  <a:pt x="2597" y="2989"/>
                  <a:pt x="3202" y="2420"/>
                </a:cubicBezTo>
                <a:cubicBezTo>
                  <a:pt x="3451" y="2135"/>
                  <a:pt x="3772" y="1922"/>
                  <a:pt x="4127" y="1780"/>
                </a:cubicBezTo>
                <a:lnTo>
                  <a:pt x="4127" y="1780"/>
                </a:lnTo>
                <a:cubicBezTo>
                  <a:pt x="4021" y="2171"/>
                  <a:pt x="3843" y="2491"/>
                  <a:pt x="3558" y="2776"/>
                </a:cubicBezTo>
                <a:cubicBezTo>
                  <a:pt x="3388" y="2975"/>
                  <a:pt x="3557" y="3219"/>
                  <a:pt x="3759" y="3219"/>
                </a:cubicBezTo>
                <a:cubicBezTo>
                  <a:pt x="3811" y="3219"/>
                  <a:pt x="3864" y="3203"/>
                  <a:pt x="3914" y="3167"/>
                </a:cubicBezTo>
                <a:cubicBezTo>
                  <a:pt x="4341" y="2705"/>
                  <a:pt x="4590" y="2171"/>
                  <a:pt x="4732" y="1602"/>
                </a:cubicBezTo>
                <a:cubicBezTo>
                  <a:pt x="4914" y="1563"/>
                  <a:pt x="5097" y="1544"/>
                  <a:pt x="5278" y="1544"/>
                </a:cubicBezTo>
                <a:close/>
                <a:moveTo>
                  <a:pt x="5551" y="1"/>
                </a:moveTo>
                <a:cubicBezTo>
                  <a:pt x="5408" y="1"/>
                  <a:pt x="5302" y="107"/>
                  <a:pt x="5302" y="250"/>
                </a:cubicBezTo>
                <a:cubicBezTo>
                  <a:pt x="5302" y="392"/>
                  <a:pt x="5408" y="534"/>
                  <a:pt x="5551" y="534"/>
                </a:cubicBezTo>
                <a:lnTo>
                  <a:pt x="5586" y="534"/>
                </a:lnTo>
                <a:cubicBezTo>
                  <a:pt x="7187" y="534"/>
                  <a:pt x="8717" y="1210"/>
                  <a:pt x="9820" y="2349"/>
                </a:cubicBezTo>
                <a:lnTo>
                  <a:pt x="13379" y="5907"/>
                </a:lnTo>
                <a:cubicBezTo>
                  <a:pt x="12204" y="6014"/>
                  <a:pt x="11066" y="6334"/>
                  <a:pt x="9998" y="6903"/>
                </a:cubicBezTo>
                <a:cubicBezTo>
                  <a:pt x="9749" y="7010"/>
                  <a:pt x="9500" y="7117"/>
                  <a:pt x="9251" y="7223"/>
                </a:cubicBezTo>
                <a:cubicBezTo>
                  <a:pt x="9927" y="6120"/>
                  <a:pt x="9856" y="4697"/>
                  <a:pt x="9073" y="3701"/>
                </a:cubicBezTo>
                <a:cubicBezTo>
                  <a:pt x="9144" y="3559"/>
                  <a:pt x="9180" y="3381"/>
                  <a:pt x="9144" y="3203"/>
                </a:cubicBezTo>
                <a:cubicBezTo>
                  <a:pt x="9109" y="2954"/>
                  <a:pt x="9002" y="2705"/>
                  <a:pt x="8824" y="2491"/>
                </a:cubicBezTo>
                <a:cubicBezTo>
                  <a:pt x="8633" y="2219"/>
                  <a:pt x="8318" y="2051"/>
                  <a:pt x="7989" y="2051"/>
                </a:cubicBezTo>
                <a:cubicBezTo>
                  <a:pt x="7888" y="2051"/>
                  <a:pt x="7786" y="2066"/>
                  <a:pt x="7686" y="2100"/>
                </a:cubicBezTo>
                <a:cubicBezTo>
                  <a:pt x="7058" y="1443"/>
                  <a:pt x="6205" y="1061"/>
                  <a:pt x="5315" y="1061"/>
                </a:cubicBezTo>
                <a:cubicBezTo>
                  <a:pt x="5146" y="1061"/>
                  <a:pt x="4975" y="1075"/>
                  <a:pt x="4804" y="1104"/>
                </a:cubicBezTo>
                <a:cubicBezTo>
                  <a:pt x="4804" y="819"/>
                  <a:pt x="4768" y="570"/>
                  <a:pt x="4732" y="285"/>
                </a:cubicBezTo>
                <a:cubicBezTo>
                  <a:pt x="4703" y="167"/>
                  <a:pt x="4600" y="98"/>
                  <a:pt x="4485" y="98"/>
                </a:cubicBezTo>
                <a:cubicBezTo>
                  <a:pt x="4461" y="98"/>
                  <a:pt x="4437" y="101"/>
                  <a:pt x="4412" y="107"/>
                </a:cubicBezTo>
                <a:cubicBezTo>
                  <a:pt x="3523" y="285"/>
                  <a:pt x="2704" y="748"/>
                  <a:pt x="2064" y="1388"/>
                </a:cubicBezTo>
                <a:cubicBezTo>
                  <a:pt x="0" y="3452"/>
                  <a:pt x="285" y="7081"/>
                  <a:pt x="2669" y="9465"/>
                </a:cubicBezTo>
                <a:lnTo>
                  <a:pt x="3558" y="10355"/>
                </a:lnTo>
                <a:lnTo>
                  <a:pt x="8255" y="15051"/>
                </a:lnTo>
                <a:cubicBezTo>
                  <a:pt x="8305" y="15118"/>
                  <a:pt x="8367" y="15146"/>
                  <a:pt x="8428" y="15146"/>
                </a:cubicBezTo>
                <a:cubicBezTo>
                  <a:pt x="8629" y="15146"/>
                  <a:pt x="8829" y="14851"/>
                  <a:pt x="8611" y="14660"/>
                </a:cubicBezTo>
                <a:lnTo>
                  <a:pt x="8504" y="14589"/>
                </a:lnTo>
                <a:cubicBezTo>
                  <a:pt x="9963" y="14411"/>
                  <a:pt x="11457" y="13664"/>
                  <a:pt x="12916" y="12916"/>
                </a:cubicBezTo>
                <a:cubicBezTo>
                  <a:pt x="14517" y="12098"/>
                  <a:pt x="16154" y="11280"/>
                  <a:pt x="17684" y="11209"/>
                </a:cubicBezTo>
                <a:cubicBezTo>
                  <a:pt x="17826" y="11635"/>
                  <a:pt x="17897" y="12062"/>
                  <a:pt x="17933" y="12489"/>
                </a:cubicBezTo>
                <a:cubicBezTo>
                  <a:pt x="18231" y="15043"/>
                  <a:pt x="16242" y="17257"/>
                  <a:pt x="13722" y="17257"/>
                </a:cubicBezTo>
                <a:cubicBezTo>
                  <a:pt x="13539" y="17257"/>
                  <a:pt x="13353" y="17246"/>
                  <a:pt x="13165" y="17222"/>
                </a:cubicBezTo>
                <a:cubicBezTo>
                  <a:pt x="11706" y="17115"/>
                  <a:pt x="10354" y="16439"/>
                  <a:pt x="9358" y="15407"/>
                </a:cubicBezTo>
                <a:cubicBezTo>
                  <a:pt x="9296" y="15337"/>
                  <a:pt x="9224" y="15308"/>
                  <a:pt x="9154" y="15308"/>
                </a:cubicBezTo>
                <a:cubicBezTo>
                  <a:pt x="8941" y="15308"/>
                  <a:pt x="8752" y="15575"/>
                  <a:pt x="8966" y="15763"/>
                </a:cubicBezTo>
                <a:cubicBezTo>
                  <a:pt x="10069" y="16901"/>
                  <a:pt x="11564" y="17613"/>
                  <a:pt x="13129" y="17755"/>
                </a:cubicBezTo>
                <a:lnTo>
                  <a:pt x="13592" y="17755"/>
                </a:lnTo>
                <a:cubicBezTo>
                  <a:pt x="13635" y="17757"/>
                  <a:pt x="13678" y="17757"/>
                  <a:pt x="13720" y="17757"/>
                </a:cubicBezTo>
                <a:cubicBezTo>
                  <a:pt x="14958" y="17757"/>
                  <a:pt x="16185" y="17262"/>
                  <a:pt x="17079" y="16368"/>
                </a:cubicBezTo>
                <a:cubicBezTo>
                  <a:pt x="18075" y="15336"/>
                  <a:pt x="18573" y="13877"/>
                  <a:pt x="18431" y="12418"/>
                </a:cubicBezTo>
                <a:cubicBezTo>
                  <a:pt x="18289" y="10853"/>
                  <a:pt x="17577" y="9394"/>
                  <a:pt x="16438" y="8291"/>
                </a:cubicBezTo>
                <a:lnTo>
                  <a:pt x="15585" y="7437"/>
                </a:lnTo>
                <a:cubicBezTo>
                  <a:pt x="15549" y="7384"/>
                  <a:pt x="15487" y="7357"/>
                  <a:pt x="15420" y="7357"/>
                </a:cubicBezTo>
                <a:cubicBezTo>
                  <a:pt x="15353" y="7357"/>
                  <a:pt x="15282" y="7384"/>
                  <a:pt x="15229" y="7437"/>
                </a:cubicBezTo>
                <a:cubicBezTo>
                  <a:pt x="15122" y="7508"/>
                  <a:pt x="15122" y="7686"/>
                  <a:pt x="15229" y="7793"/>
                </a:cubicBezTo>
                <a:lnTo>
                  <a:pt x="15691" y="8220"/>
                </a:lnTo>
                <a:cubicBezTo>
                  <a:pt x="14375" y="8398"/>
                  <a:pt x="13094" y="8789"/>
                  <a:pt x="11920" y="9394"/>
                </a:cubicBezTo>
                <a:cubicBezTo>
                  <a:pt x="11641" y="9518"/>
                  <a:pt x="11793" y="9883"/>
                  <a:pt x="12025" y="9883"/>
                </a:cubicBezTo>
                <a:cubicBezTo>
                  <a:pt x="12059" y="9883"/>
                  <a:pt x="12096" y="9875"/>
                  <a:pt x="12133" y="9856"/>
                </a:cubicBezTo>
                <a:cubicBezTo>
                  <a:pt x="13379" y="9216"/>
                  <a:pt x="14766" y="8825"/>
                  <a:pt x="16154" y="8718"/>
                </a:cubicBezTo>
                <a:cubicBezTo>
                  <a:pt x="16723" y="9287"/>
                  <a:pt x="17150" y="9963"/>
                  <a:pt x="17470" y="10710"/>
                </a:cubicBezTo>
                <a:cubicBezTo>
                  <a:pt x="15905" y="10817"/>
                  <a:pt x="14304" y="11635"/>
                  <a:pt x="12667" y="12454"/>
                </a:cubicBezTo>
                <a:cubicBezTo>
                  <a:pt x="11030" y="13272"/>
                  <a:pt x="9465" y="14055"/>
                  <a:pt x="8006" y="14091"/>
                </a:cubicBezTo>
                <a:lnTo>
                  <a:pt x="5515" y="11600"/>
                </a:lnTo>
                <a:lnTo>
                  <a:pt x="5515" y="11600"/>
                </a:lnTo>
                <a:cubicBezTo>
                  <a:pt x="5928" y="11721"/>
                  <a:pt x="6342" y="11777"/>
                  <a:pt x="6755" y="11777"/>
                </a:cubicBezTo>
                <a:cubicBezTo>
                  <a:pt x="6947" y="11777"/>
                  <a:pt x="7138" y="11765"/>
                  <a:pt x="7330" y="11742"/>
                </a:cubicBezTo>
                <a:cubicBezTo>
                  <a:pt x="8575" y="11564"/>
                  <a:pt x="9820" y="10959"/>
                  <a:pt x="11172" y="10319"/>
                </a:cubicBezTo>
                <a:lnTo>
                  <a:pt x="11208" y="10319"/>
                </a:lnTo>
                <a:cubicBezTo>
                  <a:pt x="11350" y="10283"/>
                  <a:pt x="11386" y="10106"/>
                  <a:pt x="11315" y="9999"/>
                </a:cubicBezTo>
                <a:cubicBezTo>
                  <a:pt x="11289" y="9895"/>
                  <a:pt x="11186" y="9829"/>
                  <a:pt x="11092" y="9829"/>
                </a:cubicBezTo>
                <a:cubicBezTo>
                  <a:pt x="11057" y="9829"/>
                  <a:pt x="11023" y="9837"/>
                  <a:pt x="10995" y="9856"/>
                </a:cubicBezTo>
                <a:lnTo>
                  <a:pt x="10959" y="9856"/>
                </a:lnTo>
                <a:cubicBezTo>
                  <a:pt x="9443" y="10583"/>
                  <a:pt x="8048" y="11262"/>
                  <a:pt x="6710" y="11262"/>
                </a:cubicBezTo>
                <a:cubicBezTo>
                  <a:pt x="5757" y="11262"/>
                  <a:pt x="4832" y="10917"/>
                  <a:pt x="3914" y="9999"/>
                </a:cubicBezTo>
                <a:lnTo>
                  <a:pt x="3024" y="9109"/>
                </a:lnTo>
                <a:cubicBezTo>
                  <a:pt x="1993" y="8077"/>
                  <a:pt x="1317" y="6725"/>
                  <a:pt x="1210" y="5302"/>
                </a:cubicBezTo>
                <a:cubicBezTo>
                  <a:pt x="1068" y="3986"/>
                  <a:pt x="1494" y="2669"/>
                  <a:pt x="2420" y="1744"/>
                </a:cubicBezTo>
                <a:cubicBezTo>
                  <a:pt x="2633" y="1495"/>
                  <a:pt x="2882" y="1317"/>
                  <a:pt x="3167" y="1139"/>
                </a:cubicBezTo>
                <a:lnTo>
                  <a:pt x="3167" y="1139"/>
                </a:lnTo>
                <a:cubicBezTo>
                  <a:pt x="3167" y="1495"/>
                  <a:pt x="3024" y="1815"/>
                  <a:pt x="2811" y="2064"/>
                </a:cubicBezTo>
                <a:cubicBezTo>
                  <a:pt x="2135" y="2740"/>
                  <a:pt x="1744" y="3665"/>
                  <a:pt x="1779" y="4626"/>
                </a:cubicBezTo>
                <a:cubicBezTo>
                  <a:pt x="1815" y="5516"/>
                  <a:pt x="2171" y="6334"/>
                  <a:pt x="2811" y="6939"/>
                </a:cubicBezTo>
                <a:cubicBezTo>
                  <a:pt x="2704" y="7366"/>
                  <a:pt x="2847" y="7828"/>
                  <a:pt x="3202" y="8077"/>
                </a:cubicBezTo>
                <a:cubicBezTo>
                  <a:pt x="3416" y="8255"/>
                  <a:pt x="3665" y="8362"/>
                  <a:pt x="3914" y="8398"/>
                </a:cubicBezTo>
                <a:cubicBezTo>
                  <a:pt x="3962" y="8407"/>
                  <a:pt x="4009" y="8412"/>
                  <a:pt x="4056" y="8412"/>
                </a:cubicBezTo>
                <a:cubicBezTo>
                  <a:pt x="4185" y="8412"/>
                  <a:pt x="4308" y="8379"/>
                  <a:pt x="4412" y="8326"/>
                </a:cubicBezTo>
                <a:cubicBezTo>
                  <a:pt x="4946" y="8753"/>
                  <a:pt x="5622" y="8967"/>
                  <a:pt x="6298" y="8967"/>
                </a:cubicBezTo>
                <a:cubicBezTo>
                  <a:pt x="7187" y="8967"/>
                  <a:pt x="8006" y="8611"/>
                  <a:pt x="8611" y="7971"/>
                </a:cubicBezTo>
                <a:cubicBezTo>
                  <a:pt x="9180" y="7793"/>
                  <a:pt x="9714" y="7579"/>
                  <a:pt x="10212" y="7366"/>
                </a:cubicBezTo>
                <a:cubicBezTo>
                  <a:pt x="11350" y="6761"/>
                  <a:pt x="12596" y="6441"/>
                  <a:pt x="13877" y="6405"/>
                </a:cubicBezTo>
                <a:lnTo>
                  <a:pt x="14517" y="7081"/>
                </a:lnTo>
                <a:cubicBezTo>
                  <a:pt x="14570" y="7135"/>
                  <a:pt x="14642" y="7161"/>
                  <a:pt x="14713" y="7161"/>
                </a:cubicBezTo>
                <a:cubicBezTo>
                  <a:pt x="14784" y="7161"/>
                  <a:pt x="14855" y="7135"/>
                  <a:pt x="14908" y="7081"/>
                </a:cubicBezTo>
                <a:cubicBezTo>
                  <a:pt x="14980" y="6974"/>
                  <a:pt x="14980" y="6796"/>
                  <a:pt x="14908" y="6690"/>
                </a:cubicBezTo>
                <a:lnTo>
                  <a:pt x="10176" y="1993"/>
                </a:lnTo>
                <a:cubicBezTo>
                  <a:pt x="8966" y="748"/>
                  <a:pt x="7294" y="1"/>
                  <a:pt x="55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F8D83C-9628-4F02-90F8-6C83ED92F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7" t="45786" r="14666" b="33482"/>
          <a:stretch/>
        </p:blipFill>
        <p:spPr>
          <a:xfrm>
            <a:off x="356831" y="225786"/>
            <a:ext cx="8787169" cy="1572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A48FFC-B52D-4B00-A35E-ACD968E61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33" t="60394" r="15250" b="18370"/>
          <a:stretch/>
        </p:blipFill>
        <p:spPr>
          <a:xfrm>
            <a:off x="441961" y="3434013"/>
            <a:ext cx="8702040" cy="1572534"/>
          </a:xfrm>
          <a:prstGeom prst="rect">
            <a:avLst/>
          </a:prstGeom>
        </p:spPr>
      </p:pic>
      <p:sp>
        <p:nvSpPr>
          <p:cNvPr id="8" name="Google Shape;2349;p61">
            <a:extLst>
              <a:ext uri="{FF2B5EF4-FFF2-40B4-BE49-F238E27FC236}">
                <a16:creationId xmlns:a16="http://schemas.microsoft.com/office/drawing/2014/main" xmlns="" id="{884F04B8-71D1-41D9-BF88-7B13A1BF2145}"/>
              </a:ext>
            </a:extLst>
          </p:cNvPr>
          <p:cNvSpPr/>
          <p:nvPr/>
        </p:nvSpPr>
        <p:spPr>
          <a:xfrm>
            <a:off x="356831" y="2426256"/>
            <a:ext cx="259723" cy="379820"/>
          </a:xfrm>
          <a:custGeom>
            <a:avLst/>
            <a:gdLst/>
            <a:ahLst/>
            <a:cxnLst/>
            <a:rect l="l" t="t" r="r" b="b"/>
            <a:pathLst>
              <a:path w="12195" h="17834" extrusionOk="0">
                <a:moveTo>
                  <a:pt x="5153" y="3515"/>
                </a:moveTo>
                <a:cubicBezTo>
                  <a:pt x="4945" y="3515"/>
                  <a:pt x="4768" y="3800"/>
                  <a:pt x="5007" y="3986"/>
                </a:cubicBezTo>
                <a:cubicBezTo>
                  <a:pt x="5114" y="4128"/>
                  <a:pt x="5292" y="4199"/>
                  <a:pt x="5469" y="4199"/>
                </a:cubicBezTo>
                <a:cubicBezTo>
                  <a:pt x="5647" y="4199"/>
                  <a:pt x="5825" y="4128"/>
                  <a:pt x="5968" y="3986"/>
                </a:cubicBezTo>
                <a:cubicBezTo>
                  <a:pt x="6180" y="3800"/>
                  <a:pt x="5996" y="3515"/>
                  <a:pt x="5786" y="3515"/>
                </a:cubicBezTo>
                <a:cubicBezTo>
                  <a:pt x="5714" y="3515"/>
                  <a:pt x="5639" y="3548"/>
                  <a:pt x="5576" y="3630"/>
                </a:cubicBezTo>
                <a:cubicBezTo>
                  <a:pt x="5541" y="3665"/>
                  <a:pt x="5505" y="3665"/>
                  <a:pt x="5469" y="3665"/>
                </a:cubicBezTo>
                <a:cubicBezTo>
                  <a:pt x="5434" y="3665"/>
                  <a:pt x="5398" y="3630"/>
                  <a:pt x="5363" y="3630"/>
                </a:cubicBezTo>
                <a:cubicBezTo>
                  <a:pt x="5299" y="3548"/>
                  <a:pt x="5224" y="3515"/>
                  <a:pt x="5153" y="3515"/>
                </a:cubicBezTo>
                <a:close/>
                <a:moveTo>
                  <a:pt x="6859" y="3560"/>
                </a:moveTo>
                <a:cubicBezTo>
                  <a:pt x="6667" y="3560"/>
                  <a:pt x="6515" y="3794"/>
                  <a:pt x="6679" y="3986"/>
                </a:cubicBezTo>
                <a:cubicBezTo>
                  <a:pt x="6786" y="4128"/>
                  <a:pt x="6964" y="4199"/>
                  <a:pt x="7142" y="4199"/>
                </a:cubicBezTo>
                <a:cubicBezTo>
                  <a:pt x="7320" y="4199"/>
                  <a:pt x="7498" y="4128"/>
                  <a:pt x="7640" y="3986"/>
                </a:cubicBezTo>
                <a:cubicBezTo>
                  <a:pt x="7804" y="3794"/>
                  <a:pt x="7652" y="3560"/>
                  <a:pt x="7460" y="3560"/>
                </a:cubicBezTo>
                <a:cubicBezTo>
                  <a:pt x="7402" y="3560"/>
                  <a:pt x="7341" y="3581"/>
                  <a:pt x="7284" y="3630"/>
                </a:cubicBezTo>
                <a:cubicBezTo>
                  <a:pt x="7248" y="3665"/>
                  <a:pt x="7213" y="3665"/>
                  <a:pt x="7142" y="3665"/>
                </a:cubicBezTo>
                <a:cubicBezTo>
                  <a:pt x="7106" y="3665"/>
                  <a:pt x="7071" y="3630"/>
                  <a:pt x="7035" y="3630"/>
                </a:cubicBezTo>
                <a:cubicBezTo>
                  <a:pt x="6978" y="3581"/>
                  <a:pt x="6917" y="3560"/>
                  <a:pt x="6859" y="3560"/>
                </a:cubicBezTo>
                <a:close/>
                <a:moveTo>
                  <a:pt x="6872" y="4994"/>
                </a:moveTo>
                <a:cubicBezTo>
                  <a:pt x="6806" y="4994"/>
                  <a:pt x="6738" y="5022"/>
                  <a:pt x="6679" y="5089"/>
                </a:cubicBezTo>
                <a:cubicBezTo>
                  <a:pt x="6572" y="5195"/>
                  <a:pt x="6439" y="5249"/>
                  <a:pt x="6310" y="5249"/>
                </a:cubicBezTo>
                <a:cubicBezTo>
                  <a:pt x="6181" y="5249"/>
                  <a:pt x="6056" y="5195"/>
                  <a:pt x="5968" y="5089"/>
                </a:cubicBezTo>
                <a:cubicBezTo>
                  <a:pt x="5917" y="5053"/>
                  <a:pt x="5864" y="5037"/>
                  <a:pt x="5813" y="5037"/>
                </a:cubicBezTo>
                <a:cubicBezTo>
                  <a:pt x="5609" y="5037"/>
                  <a:pt x="5434" y="5281"/>
                  <a:pt x="5576" y="5480"/>
                </a:cubicBezTo>
                <a:cubicBezTo>
                  <a:pt x="5790" y="5658"/>
                  <a:pt x="6039" y="5765"/>
                  <a:pt x="6323" y="5765"/>
                </a:cubicBezTo>
                <a:cubicBezTo>
                  <a:pt x="6572" y="5765"/>
                  <a:pt x="6857" y="5658"/>
                  <a:pt x="7035" y="5480"/>
                </a:cubicBezTo>
                <a:cubicBezTo>
                  <a:pt x="7280" y="5289"/>
                  <a:pt x="7087" y="4994"/>
                  <a:pt x="6872" y="4994"/>
                </a:cubicBezTo>
                <a:close/>
                <a:moveTo>
                  <a:pt x="6786" y="1922"/>
                </a:moveTo>
                <a:cubicBezTo>
                  <a:pt x="6964" y="2242"/>
                  <a:pt x="7177" y="2527"/>
                  <a:pt x="7391" y="2776"/>
                </a:cubicBezTo>
                <a:cubicBezTo>
                  <a:pt x="7675" y="3096"/>
                  <a:pt x="8067" y="3310"/>
                  <a:pt x="8494" y="3381"/>
                </a:cubicBezTo>
                <a:cubicBezTo>
                  <a:pt x="8778" y="3523"/>
                  <a:pt x="8778" y="3950"/>
                  <a:pt x="8494" y="4092"/>
                </a:cubicBezTo>
                <a:cubicBezTo>
                  <a:pt x="8351" y="4092"/>
                  <a:pt x="8245" y="4235"/>
                  <a:pt x="8245" y="4377"/>
                </a:cubicBezTo>
                <a:cubicBezTo>
                  <a:pt x="8174" y="5587"/>
                  <a:pt x="7240" y="6192"/>
                  <a:pt x="6310" y="6192"/>
                </a:cubicBezTo>
                <a:cubicBezTo>
                  <a:pt x="5380" y="6192"/>
                  <a:pt x="4455" y="5587"/>
                  <a:pt x="4402" y="4377"/>
                </a:cubicBezTo>
                <a:cubicBezTo>
                  <a:pt x="4402" y="4235"/>
                  <a:pt x="4260" y="4092"/>
                  <a:pt x="4117" y="4092"/>
                </a:cubicBezTo>
                <a:cubicBezTo>
                  <a:pt x="3833" y="3950"/>
                  <a:pt x="3833" y="3523"/>
                  <a:pt x="4117" y="3381"/>
                </a:cubicBezTo>
                <a:cubicBezTo>
                  <a:pt x="5292" y="3381"/>
                  <a:pt x="6252" y="2562"/>
                  <a:pt x="6786" y="1922"/>
                </a:cubicBezTo>
                <a:close/>
                <a:moveTo>
                  <a:pt x="7320" y="6583"/>
                </a:moveTo>
                <a:lnTo>
                  <a:pt x="7889" y="6761"/>
                </a:lnTo>
                <a:cubicBezTo>
                  <a:pt x="7800" y="7739"/>
                  <a:pt x="7053" y="8229"/>
                  <a:pt x="6310" y="8229"/>
                </a:cubicBezTo>
                <a:cubicBezTo>
                  <a:pt x="5567" y="8229"/>
                  <a:pt x="4829" y="7739"/>
                  <a:pt x="4758" y="6761"/>
                </a:cubicBezTo>
                <a:lnTo>
                  <a:pt x="5292" y="6583"/>
                </a:lnTo>
                <a:cubicBezTo>
                  <a:pt x="5612" y="6725"/>
                  <a:pt x="5959" y="6797"/>
                  <a:pt x="6306" y="6797"/>
                </a:cubicBezTo>
                <a:cubicBezTo>
                  <a:pt x="6652" y="6797"/>
                  <a:pt x="6999" y="6725"/>
                  <a:pt x="7320" y="6583"/>
                </a:cubicBezTo>
                <a:close/>
                <a:moveTo>
                  <a:pt x="6252" y="9750"/>
                </a:moveTo>
                <a:cubicBezTo>
                  <a:pt x="6715" y="9785"/>
                  <a:pt x="7142" y="10070"/>
                  <a:pt x="7320" y="10497"/>
                </a:cubicBezTo>
                <a:lnTo>
                  <a:pt x="5861" y="10497"/>
                </a:lnTo>
                <a:cubicBezTo>
                  <a:pt x="5825" y="10497"/>
                  <a:pt x="5790" y="10497"/>
                  <a:pt x="5754" y="10533"/>
                </a:cubicBezTo>
                <a:lnTo>
                  <a:pt x="4188" y="11244"/>
                </a:lnTo>
                <a:lnTo>
                  <a:pt x="3904" y="10426"/>
                </a:lnTo>
                <a:lnTo>
                  <a:pt x="5363" y="9928"/>
                </a:lnTo>
                <a:cubicBezTo>
                  <a:pt x="5612" y="9821"/>
                  <a:pt x="5932" y="9785"/>
                  <a:pt x="6252" y="9750"/>
                </a:cubicBezTo>
                <a:close/>
                <a:moveTo>
                  <a:pt x="2018" y="13415"/>
                </a:moveTo>
                <a:cubicBezTo>
                  <a:pt x="2196" y="13415"/>
                  <a:pt x="2374" y="13486"/>
                  <a:pt x="2552" y="13592"/>
                </a:cubicBezTo>
                <a:lnTo>
                  <a:pt x="3441" y="14162"/>
                </a:lnTo>
                <a:lnTo>
                  <a:pt x="2445" y="15870"/>
                </a:lnTo>
                <a:cubicBezTo>
                  <a:pt x="1947" y="15656"/>
                  <a:pt x="1520" y="15336"/>
                  <a:pt x="1200" y="14909"/>
                </a:cubicBezTo>
                <a:cubicBezTo>
                  <a:pt x="808" y="14340"/>
                  <a:pt x="1129" y="13557"/>
                  <a:pt x="1805" y="13415"/>
                </a:cubicBezTo>
                <a:close/>
                <a:moveTo>
                  <a:pt x="10626" y="13437"/>
                </a:moveTo>
                <a:cubicBezTo>
                  <a:pt x="10687" y="13437"/>
                  <a:pt x="10748" y="13442"/>
                  <a:pt x="10807" y="13450"/>
                </a:cubicBezTo>
                <a:cubicBezTo>
                  <a:pt x="11483" y="13592"/>
                  <a:pt x="11803" y="14375"/>
                  <a:pt x="11447" y="14945"/>
                </a:cubicBezTo>
                <a:cubicBezTo>
                  <a:pt x="11091" y="15336"/>
                  <a:pt x="10664" y="15656"/>
                  <a:pt x="10202" y="15870"/>
                </a:cubicBezTo>
                <a:lnTo>
                  <a:pt x="9205" y="14197"/>
                </a:lnTo>
                <a:lnTo>
                  <a:pt x="10059" y="13592"/>
                </a:lnTo>
                <a:cubicBezTo>
                  <a:pt x="10222" y="13484"/>
                  <a:pt x="10427" y="13437"/>
                  <a:pt x="10626" y="13437"/>
                </a:cubicBezTo>
                <a:close/>
                <a:moveTo>
                  <a:pt x="8743" y="14482"/>
                </a:moveTo>
                <a:lnTo>
                  <a:pt x="9704" y="16119"/>
                </a:lnTo>
                <a:cubicBezTo>
                  <a:pt x="9561" y="16190"/>
                  <a:pt x="9419" y="16261"/>
                  <a:pt x="9277" y="16297"/>
                </a:cubicBezTo>
                <a:cubicBezTo>
                  <a:pt x="9099" y="16012"/>
                  <a:pt x="8778" y="15870"/>
                  <a:pt x="8458" y="15870"/>
                </a:cubicBezTo>
                <a:lnTo>
                  <a:pt x="6928" y="15870"/>
                </a:lnTo>
                <a:lnTo>
                  <a:pt x="6466" y="15549"/>
                </a:lnTo>
                <a:cubicBezTo>
                  <a:pt x="7035" y="15514"/>
                  <a:pt x="7569" y="15300"/>
                  <a:pt x="8031" y="14945"/>
                </a:cubicBezTo>
                <a:lnTo>
                  <a:pt x="8743" y="14482"/>
                </a:lnTo>
                <a:close/>
                <a:moveTo>
                  <a:pt x="6323" y="1"/>
                </a:moveTo>
                <a:cubicBezTo>
                  <a:pt x="4971" y="1"/>
                  <a:pt x="3868" y="1104"/>
                  <a:pt x="3868" y="2456"/>
                </a:cubicBezTo>
                <a:lnTo>
                  <a:pt x="3868" y="2918"/>
                </a:lnTo>
                <a:cubicBezTo>
                  <a:pt x="3228" y="3274"/>
                  <a:pt x="3228" y="4199"/>
                  <a:pt x="3868" y="4591"/>
                </a:cubicBezTo>
                <a:cubicBezTo>
                  <a:pt x="3939" y="5231"/>
                  <a:pt x="4224" y="5836"/>
                  <a:pt x="4722" y="6227"/>
                </a:cubicBezTo>
                <a:lnTo>
                  <a:pt x="3477" y="6690"/>
                </a:lnTo>
                <a:cubicBezTo>
                  <a:pt x="2872" y="6903"/>
                  <a:pt x="2445" y="7401"/>
                  <a:pt x="2303" y="8006"/>
                </a:cubicBezTo>
                <a:lnTo>
                  <a:pt x="1627" y="11209"/>
                </a:lnTo>
                <a:cubicBezTo>
                  <a:pt x="1482" y="11844"/>
                  <a:pt x="1994" y="12409"/>
                  <a:pt x="2592" y="12409"/>
                </a:cubicBezTo>
                <a:cubicBezTo>
                  <a:pt x="2730" y="12409"/>
                  <a:pt x="2874" y="12379"/>
                  <a:pt x="3014" y="12312"/>
                </a:cubicBezTo>
                <a:lnTo>
                  <a:pt x="3370" y="12169"/>
                </a:lnTo>
                <a:lnTo>
                  <a:pt x="3370" y="12169"/>
                </a:lnTo>
                <a:cubicBezTo>
                  <a:pt x="3263" y="12561"/>
                  <a:pt x="3263" y="12952"/>
                  <a:pt x="3370" y="13343"/>
                </a:cubicBezTo>
                <a:cubicBezTo>
                  <a:pt x="3370" y="13415"/>
                  <a:pt x="3406" y="13486"/>
                  <a:pt x="3406" y="13557"/>
                </a:cubicBezTo>
                <a:lnTo>
                  <a:pt x="2836" y="13166"/>
                </a:lnTo>
                <a:cubicBezTo>
                  <a:pt x="2554" y="12977"/>
                  <a:pt x="2261" y="12895"/>
                  <a:pt x="1982" y="12895"/>
                </a:cubicBezTo>
                <a:cubicBezTo>
                  <a:pt x="889" y="12895"/>
                  <a:pt x="0" y="14152"/>
                  <a:pt x="737" y="15229"/>
                </a:cubicBezTo>
                <a:cubicBezTo>
                  <a:pt x="1413" y="16190"/>
                  <a:pt x="3299" y="16901"/>
                  <a:pt x="4366" y="17186"/>
                </a:cubicBezTo>
                <a:cubicBezTo>
                  <a:pt x="4398" y="17202"/>
                  <a:pt x="4429" y="17209"/>
                  <a:pt x="4459" y="17209"/>
                </a:cubicBezTo>
                <a:cubicBezTo>
                  <a:pt x="4566" y="17209"/>
                  <a:pt x="4659" y="17119"/>
                  <a:pt x="4687" y="17008"/>
                </a:cubicBezTo>
                <a:cubicBezTo>
                  <a:pt x="4722" y="16901"/>
                  <a:pt x="4651" y="16724"/>
                  <a:pt x="4509" y="16688"/>
                </a:cubicBezTo>
                <a:cubicBezTo>
                  <a:pt x="3975" y="16546"/>
                  <a:pt x="3441" y="16332"/>
                  <a:pt x="2908" y="16119"/>
                </a:cubicBezTo>
                <a:lnTo>
                  <a:pt x="3868" y="14482"/>
                </a:lnTo>
                <a:lnTo>
                  <a:pt x="6679" y="16332"/>
                </a:lnTo>
                <a:cubicBezTo>
                  <a:pt x="6715" y="16368"/>
                  <a:pt x="6786" y="16368"/>
                  <a:pt x="6821" y="16368"/>
                </a:cubicBezTo>
                <a:lnTo>
                  <a:pt x="8423" y="16368"/>
                </a:lnTo>
                <a:cubicBezTo>
                  <a:pt x="8636" y="16368"/>
                  <a:pt x="8814" y="16510"/>
                  <a:pt x="8850" y="16724"/>
                </a:cubicBezTo>
                <a:cubicBezTo>
                  <a:pt x="8814" y="16866"/>
                  <a:pt x="8743" y="17008"/>
                  <a:pt x="8636" y="17079"/>
                </a:cubicBezTo>
                <a:cubicBezTo>
                  <a:pt x="8351" y="17222"/>
                  <a:pt x="8031" y="17293"/>
                  <a:pt x="7675" y="17293"/>
                </a:cubicBezTo>
                <a:cubicBezTo>
                  <a:pt x="6928" y="17257"/>
                  <a:pt x="6181" y="17115"/>
                  <a:pt x="5469" y="16937"/>
                </a:cubicBezTo>
                <a:cubicBezTo>
                  <a:pt x="5451" y="16932"/>
                  <a:pt x="5432" y="16930"/>
                  <a:pt x="5414" y="16930"/>
                </a:cubicBezTo>
                <a:cubicBezTo>
                  <a:pt x="5292" y="16930"/>
                  <a:pt x="5180" y="17027"/>
                  <a:pt x="5149" y="17151"/>
                </a:cubicBezTo>
                <a:cubicBezTo>
                  <a:pt x="5114" y="17293"/>
                  <a:pt x="5220" y="17435"/>
                  <a:pt x="5363" y="17471"/>
                </a:cubicBezTo>
                <a:cubicBezTo>
                  <a:pt x="6110" y="17649"/>
                  <a:pt x="6893" y="17755"/>
                  <a:pt x="7711" y="17791"/>
                </a:cubicBezTo>
                <a:lnTo>
                  <a:pt x="7711" y="17827"/>
                </a:lnTo>
                <a:cubicBezTo>
                  <a:pt x="7764" y="17831"/>
                  <a:pt x="7818" y="17833"/>
                  <a:pt x="7871" y="17833"/>
                </a:cubicBezTo>
                <a:cubicBezTo>
                  <a:pt x="8244" y="17833"/>
                  <a:pt x="8609" y="17724"/>
                  <a:pt x="8921" y="17506"/>
                </a:cubicBezTo>
                <a:cubicBezTo>
                  <a:pt x="9170" y="17364"/>
                  <a:pt x="9348" y="17115"/>
                  <a:pt x="9383" y="16830"/>
                </a:cubicBezTo>
                <a:cubicBezTo>
                  <a:pt x="10273" y="16510"/>
                  <a:pt x="11411" y="15941"/>
                  <a:pt x="11874" y="15265"/>
                </a:cubicBezTo>
                <a:cubicBezTo>
                  <a:pt x="12194" y="14767"/>
                  <a:pt x="12194" y="14091"/>
                  <a:pt x="11874" y="13592"/>
                </a:cubicBezTo>
                <a:cubicBezTo>
                  <a:pt x="11660" y="13272"/>
                  <a:pt x="11305" y="13059"/>
                  <a:pt x="10913" y="12988"/>
                </a:cubicBezTo>
                <a:cubicBezTo>
                  <a:pt x="10818" y="12960"/>
                  <a:pt x="10723" y="12949"/>
                  <a:pt x="10628" y="12949"/>
                </a:cubicBezTo>
                <a:cubicBezTo>
                  <a:pt x="10474" y="12949"/>
                  <a:pt x="10320" y="12979"/>
                  <a:pt x="10166" y="13023"/>
                </a:cubicBezTo>
                <a:lnTo>
                  <a:pt x="10557" y="12632"/>
                </a:lnTo>
                <a:cubicBezTo>
                  <a:pt x="10949" y="12276"/>
                  <a:pt x="11127" y="11778"/>
                  <a:pt x="11020" y="11244"/>
                </a:cubicBezTo>
                <a:lnTo>
                  <a:pt x="10344" y="8042"/>
                </a:lnTo>
                <a:cubicBezTo>
                  <a:pt x="10308" y="7900"/>
                  <a:pt x="10166" y="7828"/>
                  <a:pt x="10024" y="7828"/>
                </a:cubicBezTo>
                <a:cubicBezTo>
                  <a:pt x="9881" y="7864"/>
                  <a:pt x="9810" y="8006"/>
                  <a:pt x="9810" y="8149"/>
                </a:cubicBezTo>
                <a:lnTo>
                  <a:pt x="10486" y="11351"/>
                </a:lnTo>
                <a:cubicBezTo>
                  <a:pt x="10557" y="11671"/>
                  <a:pt x="10451" y="12027"/>
                  <a:pt x="10202" y="12240"/>
                </a:cubicBezTo>
                <a:lnTo>
                  <a:pt x="9526" y="12881"/>
                </a:lnTo>
                <a:lnTo>
                  <a:pt x="8672" y="12205"/>
                </a:lnTo>
                <a:lnTo>
                  <a:pt x="8956" y="11849"/>
                </a:lnTo>
                <a:cubicBezTo>
                  <a:pt x="8992" y="11778"/>
                  <a:pt x="9027" y="11707"/>
                  <a:pt x="8992" y="11636"/>
                </a:cubicBezTo>
                <a:lnTo>
                  <a:pt x="8921" y="11280"/>
                </a:lnTo>
                <a:cubicBezTo>
                  <a:pt x="9348" y="10710"/>
                  <a:pt x="9419" y="9928"/>
                  <a:pt x="9134" y="9287"/>
                </a:cubicBezTo>
                <a:lnTo>
                  <a:pt x="8921" y="8682"/>
                </a:lnTo>
                <a:cubicBezTo>
                  <a:pt x="8867" y="8576"/>
                  <a:pt x="8774" y="8529"/>
                  <a:pt x="8682" y="8529"/>
                </a:cubicBezTo>
                <a:cubicBezTo>
                  <a:pt x="8529" y="8529"/>
                  <a:pt x="8378" y="8660"/>
                  <a:pt x="8423" y="8860"/>
                </a:cubicBezTo>
                <a:lnTo>
                  <a:pt x="8636" y="9465"/>
                </a:lnTo>
                <a:cubicBezTo>
                  <a:pt x="8850" y="10070"/>
                  <a:pt x="8885" y="10568"/>
                  <a:pt x="8458" y="11031"/>
                </a:cubicBezTo>
                <a:cubicBezTo>
                  <a:pt x="8387" y="11066"/>
                  <a:pt x="8351" y="11173"/>
                  <a:pt x="8387" y="11244"/>
                </a:cubicBezTo>
                <a:lnTo>
                  <a:pt x="8458" y="11600"/>
                </a:lnTo>
                <a:lnTo>
                  <a:pt x="6893" y="13664"/>
                </a:lnTo>
                <a:lnTo>
                  <a:pt x="6501" y="13842"/>
                </a:lnTo>
                <a:cubicBezTo>
                  <a:pt x="6359" y="13877"/>
                  <a:pt x="6288" y="14019"/>
                  <a:pt x="6359" y="14162"/>
                </a:cubicBezTo>
                <a:cubicBezTo>
                  <a:pt x="6385" y="14266"/>
                  <a:pt x="6468" y="14332"/>
                  <a:pt x="6567" y="14332"/>
                </a:cubicBezTo>
                <a:cubicBezTo>
                  <a:pt x="6603" y="14332"/>
                  <a:pt x="6641" y="14323"/>
                  <a:pt x="6679" y="14304"/>
                </a:cubicBezTo>
                <a:lnTo>
                  <a:pt x="7142" y="14126"/>
                </a:lnTo>
                <a:cubicBezTo>
                  <a:pt x="7213" y="14126"/>
                  <a:pt x="7248" y="14091"/>
                  <a:pt x="7284" y="14055"/>
                </a:cubicBezTo>
                <a:lnTo>
                  <a:pt x="8351" y="12596"/>
                </a:lnTo>
                <a:lnTo>
                  <a:pt x="9134" y="13237"/>
                </a:lnTo>
                <a:lnTo>
                  <a:pt x="7747" y="14518"/>
                </a:lnTo>
                <a:cubicBezTo>
                  <a:pt x="7222" y="14874"/>
                  <a:pt x="6771" y="15045"/>
                  <a:pt x="6330" y="15045"/>
                </a:cubicBezTo>
                <a:cubicBezTo>
                  <a:pt x="6022" y="15045"/>
                  <a:pt x="5719" y="14963"/>
                  <a:pt x="5398" y="14802"/>
                </a:cubicBezTo>
                <a:lnTo>
                  <a:pt x="5754" y="14660"/>
                </a:lnTo>
                <a:cubicBezTo>
                  <a:pt x="5976" y="14533"/>
                  <a:pt x="5887" y="14180"/>
                  <a:pt x="5639" y="14180"/>
                </a:cubicBezTo>
                <a:cubicBezTo>
                  <a:pt x="5608" y="14180"/>
                  <a:pt x="5576" y="14186"/>
                  <a:pt x="5541" y="14197"/>
                </a:cubicBezTo>
                <a:lnTo>
                  <a:pt x="4829" y="14482"/>
                </a:lnTo>
                <a:lnTo>
                  <a:pt x="4580" y="14304"/>
                </a:lnTo>
                <a:cubicBezTo>
                  <a:pt x="3797" y="13770"/>
                  <a:pt x="3726" y="12596"/>
                  <a:pt x="3975" y="11956"/>
                </a:cubicBezTo>
                <a:lnTo>
                  <a:pt x="4011" y="11885"/>
                </a:lnTo>
                <a:lnTo>
                  <a:pt x="5896" y="11031"/>
                </a:lnTo>
                <a:lnTo>
                  <a:pt x="7675" y="11031"/>
                </a:lnTo>
                <a:cubicBezTo>
                  <a:pt x="7782" y="11031"/>
                  <a:pt x="7853" y="10995"/>
                  <a:pt x="7889" y="10924"/>
                </a:cubicBezTo>
                <a:cubicBezTo>
                  <a:pt x="7960" y="10853"/>
                  <a:pt x="7960" y="10782"/>
                  <a:pt x="7960" y="10710"/>
                </a:cubicBezTo>
                <a:cubicBezTo>
                  <a:pt x="7782" y="9892"/>
                  <a:pt x="7071" y="9287"/>
                  <a:pt x="6252" y="9252"/>
                </a:cubicBezTo>
                <a:cubicBezTo>
                  <a:pt x="5896" y="9252"/>
                  <a:pt x="5541" y="9323"/>
                  <a:pt x="5220" y="9465"/>
                </a:cubicBezTo>
                <a:lnTo>
                  <a:pt x="3868" y="9892"/>
                </a:lnTo>
                <a:cubicBezTo>
                  <a:pt x="3904" y="9750"/>
                  <a:pt x="3939" y="9607"/>
                  <a:pt x="4011" y="9465"/>
                </a:cubicBezTo>
                <a:lnTo>
                  <a:pt x="4224" y="8825"/>
                </a:lnTo>
                <a:cubicBezTo>
                  <a:pt x="4268" y="8647"/>
                  <a:pt x="4106" y="8512"/>
                  <a:pt x="3951" y="8512"/>
                </a:cubicBezTo>
                <a:cubicBezTo>
                  <a:pt x="3857" y="8512"/>
                  <a:pt x="3766" y="8561"/>
                  <a:pt x="3726" y="8682"/>
                </a:cubicBezTo>
                <a:lnTo>
                  <a:pt x="3512" y="9287"/>
                </a:lnTo>
                <a:cubicBezTo>
                  <a:pt x="3406" y="9536"/>
                  <a:pt x="3335" y="9821"/>
                  <a:pt x="3335" y="10070"/>
                </a:cubicBezTo>
                <a:lnTo>
                  <a:pt x="3014" y="10177"/>
                </a:lnTo>
                <a:cubicBezTo>
                  <a:pt x="2872" y="10212"/>
                  <a:pt x="2801" y="10390"/>
                  <a:pt x="2872" y="10533"/>
                </a:cubicBezTo>
                <a:cubicBezTo>
                  <a:pt x="2901" y="10620"/>
                  <a:pt x="3003" y="10684"/>
                  <a:pt x="3117" y="10684"/>
                </a:cubicBezTo>
                <a:cubicBezTo>
                  <a:pt x="3142" y="10684"/>
                  <a:pt x="3167" y="10681"/>
                  <a:pt x="3192" y="10675"/>
                </a:cubicBezTo>
                <a:lnTo>
                  <a:pt x="3406" y="10604"/>
                </a:lnTo>
                <a:lnTo>
                  <a:pt x="3690" y="11458"/>
                </a:lnTo>
                <a:lnTo>
                  <a:pt x="2801" y="11849"/>
                </a:lnTo>
                <a:cubicBezTo>
                  <a:pt x="2738" y="11874"/>
                  <a:pt x="2675" y="11886"/>
                  <a:pt x="2613" y="11886"/>
                </a:cubicBezTo>
                <a:cubicBezTo>
                  <a:pt x="2501" y="11886"/>
                  <a:pt x="2395" y="11847"/>
                  <a:pt x="2303" y="11778"/>
                </a:cubicBezTo>
                <a:cubicBezTo>
                  <a:pt x="2160" y="11671"/>
                  <a:pt x="2089" y="11493"/>
                  <a:pt x="2125" y="11315"/>
                </a:cubicBezTo>
                <a:lnTo>
                  <a:pt x="2801" y="8113"/>
                </a:lnTo>
                <a:cubicBezTo>
                  <a:pt x="2908" y="7686"/>
                  <a:pt x="3228" y="7295"/>
                  <a:pt x="3655" y="7152"/>
                </a:cubicBezTo>
                <a:lnTo>
                  <a:pt x="4260" y="6939"/>
                </a:lnTo>
                <a:cubicBezTo>
                  <a:pt x="4544" y="7864"/>
                  <a:pt x="5327" y="8540"/>
                  <a:pt x="6252" y="8718"/>
                </a:cubicBezTo>
                <a:cubicBezTo>
                  <a:pt x="6270" y="8736"/>
                  <a:pt x="6288" y="8745"/>
                  <a:pt x="6310" y="8745"/>
                </a:cubicBezTo>
                <a:cubicBezTo>
                  <a:pt x="6332" y="8745"/>
                  <a:pt x="6359" y="8736"/>
                  <a:pt x="6395" y="8718"/>
                </a:cubicBezTo>
                <a:cubicBezTo>
                  <a:pt x="7320" y="8540"/>
                  <a:pt x="8067" y="7864"/>
                  <a:pt x="8351" y="6939"/>
                </a:cubicBezTo>
                <a:lnTo>
                  <a:pt x="8956" y="7152"/>
                </a:lnTo>
                <a:cubicBezTo>
                  <a:pt x="9099" y="7224"/>
                  <a:pt x="9241" y="7295"/>
                  <a:pt x="9383" y="7401"/>
                </a:cubicBezTo>
                <a:cubicBezTo>
                  <a:pt x="9431" y="7433"/>
                  <a:pt x="9486" y="7451"/>
                  <a:pt x="9542" y="7451"/>
                </a:cubicBezTo>
                <a:cubicBezTo>
                  <a:pt x="9611" y="7451"/>
                  <a:pt x="9680" y="7425"/>
                  <a:pt x="9739" y="7366"/>
                </a:cubicBezTo>
                <a:cubicBezTo>
                  <a:pt x="9846" y="7224"/>
                  <a:pt x="9810" y="7081"/>
                  <a:pt x="9704" y="6974"/>
                </a:cubicBezTo>
                <a:cubicBezTo>
                  <a:pt x="9526" y="6832"/>
                  <a:pt x="9348" y="6725"/>
                  <a:pt x="9134" y="6654"/>
                </a:cubicBezTo>
                <a:lnTo>
                  <a:pt x="7889" y="6227"/>
                </a:lnTo>
                <a:cubicBezTo>
                  <a:pt x="8387" y="5800"/>
                  <a:pt x="8707" y="5195"/>
                  <a:pt x="8743" y="4555"/>
                </a:cubicBezTo>
                <a:cubicBezTo>
                  <a:pt x="9383" y="4199"/>
                  <a:pt x="9383" y="3274"/>
                  <a:pt x="8743" y="2918"/>
                </a:cubicBezTo>
                <a:lnTo>
                  <a:pt x="8743" y="2456"/>
                </a:lnTo>
                <a:cubicBezTo>
                  <a:pt x="8743" y="1993"/>
                  <a:pt x="8636" y="1531"/>
                  <a:pt x="8387" y="1139"/>
                </a:cubicBezTo>
                <a:cubicBezTo>
                  <a:pt x="8341" y="1070"/>
                  <a:pt x="8251" y="1031"/>
                  <a:pt x="8164" y="1031"/>
                </a:cubicBezTo>
                <a:cubicBezTo>
                  <a:pt x="8116" y="1031"/>
                  <a:pt x="8069" y="1043"/>
                  <a:pt x="8031" y="1068"/>
                </a:cubicBezTo>
                <a:cubicBezTo>
                  <a:pt x="7889" y="1139"/>
                  <a:pt x="7853" y="1317"/>
                  <a:pt x="7924" y="1424"/>
                </a:cubicBezTo>
                <a:cubicBezTo>
                  <a:pt x="8138" y="1744"/>
                  <a:pt x="8209" y="2064"/>
                  <a:pt x="8209" y="2456"/>
                </a:cubicBezTo>
                <a:lnTo>
                  <a:pt x="8209" y="2776"/>
                </a:lnTo>
                <a:cubicBezTo>
                  <a:pt x="8067" y="2669"/>
                  <a:pt x="7924" y="2527"/>
                  <a:pt x="7782" y="2385"/>
                </a:cubicBezTo>
                <a:cubicBezTo>
                  <a:pt x="7462" y="2100"/>
                  <a:pt x="7248" y="1709"/>
                  <a:pt x="7071" y="1317"/>
                </a:cubicBezTo>
                <a:cubicBezTo>
                  <a:pt x="7035" y="1246"/>
                  <a:pt x="6964" y="1175"/>
                  <a:pt x="6857" y="1175"/>
                </a:cubicBezTo>
                <a:cubicBezTo>
                  <a:pt x="6839" y="1166"/>
                  <a:pt x="6819" y="1161"/>
                  <a:pt x="6798" y="1161"/>
                </a:cubicBezTo>
                <a:cubicBezTo>
                  <a:pt x="6735" y="1161"/>
                  <a:pt x="6661" y="1201"/>
                  <a:pt x="6608" y="1282"/>
                </a:cubicBezTo>
                <a:cubicBezTo>
                  <a:pt x="6110" y="2064"/>
                  <a:pt x="5327" y="2634"/>
                  <a:pt x="4402" y="2812"/>
                </a:cubicBezTo>
                <a:lnTo>
                  <a:pt x="4402" y="2456"/>
                </a:lnTo>
                <a:cubicBezTo>
                  <a:pt x="4402" y="1388"/>
                  <a:pt x="5256" y="534"/>
                  <a:pt x="6323" y="534"/>
                </a:cubicBezTo>
                <a:cubicBezTo>
                  <a:pt x="6679" y="534"/>
                  <a:pt x="7035" y="641"/>
                  <a:pt x="7355" y="819"/>
                </a:cubicBezTo>
                <a:cubicBezTo>
                  <a:pt x="7407" y="858"/>
                  <a:pt x="7458" y="874"/>
                  <a:pt x="7506" y="874"/>
                </a:cubicBezTo>
                <a:cubicBezTo>
                  <a:pt x="7723" y="874"/>
                  <a:pt x="7866" y="538"/>
                  <a:pt x="7604" y="392"/>
                </a:cubicBezTo>
                <a:cubicBezTo>
                  <a:pt x="7213" y="143"/>
                  <a:pt x="6786" y="1"/>
                  <a:pt x="6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3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grpSp>
        <p:nvGrpSpPr>
          <p:cNvPr id="191" name="Google Shape;191;p32"/>
          <p:cNvGrpSpPr/>
          <p:nvPr/>
        </p:nvGrpSpPr>
        <p:grpSpPr>
          <a:xfrm rot="10800000">
            <a:off x="4308550" y="2000321"/>
            <a:ext cx="3393600" cy="2626225"/>
            <a:chOff x="1528725" y="1395875"/>
            <a:chExt cx="3393600" cy="2626225"/>
          </a:xfrm>
        </p:grpSpPr>
        <p:sp>
          <p:nvSpPr>
            <p:cNvPr id="192" name="Google Shape;192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2"/>
          <p:cNvGrpSpPr/>
          <p:nvPr/>
        </p:nvGrpSpPr>
        <p:grpSpPr>
          <a:xfrm>
            <a:off x="1528725" y="1395875"/>
            <a:ext cx="3393600" cy="2626225"/>
            <a:chOff x="1528725" y="1395875"/>
            <a:chExt cx="3393600" cy="2626225"/>
          </a:xfrm>
        </p:grpSpPr>
        <p:sp>
          <p:nvSpPr>
            <p:cNvPr id="195" name="Google Shape;195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2"/>
          <p:cNvSpPr/>
          <p:nvPr/>
        </p:nvSpPr>
        <p:spPr>
          <a:xfrm>
            <a:off x="6343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3529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715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ctrTitle" idx="2"/>
          </p:nvPr>
        </p:nvSpPr>
        <p:spPr>
          <a:xfrm flipH="1">
            <a:off x="807832" y="2347760"/>
            <a:ext cx="188431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CLEANING</a:t>
            </a:r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 have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1000000 rows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feature 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 flipH="1">
            <a:off x="6613700" y="23514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SPLIT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ctrTitle" idx="4"/>
          </p:nvPr>
        </p:nvSpPr>
        <p:spPr>
          <a:xfrm flipH="1">
            <a:off x="3664350" y="2345359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CLEANING</a:t>
            </a:r>
          </a:p>
        </p:txBody>
      </p:sp>
      <p:sp>
        <p:nvSpPr>
          <p:cNvPr id="206" name="Google Shape;206;p32"/>
          <p:cNvSpPr txBox="1">
            <a:spLocks noGrp="1"/>
          </p:cNvSpPr>
          <p:nvPr>
            <p:ph type="ctrTitle" idx="2"/>
          </p:nvPr>
        </p:nvSpPr>
        <p:spPr>
          <a:xfrm flipH="1">
            <a:off x="977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01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2"/>
          </p:nvPr>
        </p:nvSpPr>
        <p:spPr>
          <a:xfrm flipH="1">
            <a:off x="3791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ctrTitle" idx="2"/>
          </p:nvPr>
        </p:nvSpPr>
        <p:spPr>
          <a:xfrm flipH="1">
            <a:off x="6605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03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" name="Google Shape;201;p32">
            <a:extLst>
              <a:ext uri="{FF2B5EF4-FFF2-40B4-BE49-F238E27FC236}">
                <a16:creationId xmlns:a16="http://schemas.microsoft.com/office/drawing/2014/main" xmlns="" id="{1702431D-AEAD-4766-8C43-26F0A46F7416}"/>
              </a:ext>
            </a:extLst>
          </p:cNvPr>
          <p:cNvSpPr txBox="1">
            <a:spLocks/>
          </p:cNvSpPr>
          <p:nvPr/>
        </p:nvSpPr>
        <p:spPr>
          <a:xfrm flipH="1">
            <a:off x="3671106" y="2871321"/>
            <a:ext cx="17610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We have </a:t>
            </a:r>
          </a:p>
          <a:p>
            <a:pPr marL="0" indent="0"/>
            <a:r>
              <a:rPr lang="en-US" dirty="0"/>
              <a:t>999926 rows </a:t>
            </a:r>
          </a:p>
          <a:p>
            <a:pPr marL="0" indent="0"/>
            <a:r>
              <a:rPr lang="en-US" dirty="0"/>
              <a:t>15 feature </a:t>
            </a:r>
          </a:p>
        </p:txBody>
      </p:sp>
      <p:sp>
        <p:nvSpPr>
          <p:cNvPr id="24" name="Google Shape;201;p32">
            <a:extLst>
              <a:ext uri="{FF2B5EF4-FFF2-40B4-BE49-F238E27FC236}">
                <a16:creationId xmlns:a16="http://schemas.microsoft.com/office/drawing/2014/main" xmlns="" id="{8CC314EF-1E71-4C0E-B44D-F870517A0A05}"/>
              </a:ext>
            </a:extLst>
          </p:cNvPr>
          <p:cNvSpPr txBox="1">
            <a:spLocks/>
          </p:cNvSpPr>
          <p:nvPr/>
        </p:nvSpPr>
        <p:spPr>
          <a:xfrm flipH="1">
            <a:off x="6540997" y="2744602"/>
            <a:ext cx="1789285" cy="15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In train We have </a:t>
            </a:r>
          </a:p>
          <a:p>
            <a:pPr marL="0" indent="0"/>
            <a:r>
              <a:rPr lang="en-US" dirty="0"/>
              <a:t>799940 rows </a:t>
            </a:r>
          </a:p>
          <a:p>
            <a:pPr marL="0" indent="0"/>
            <a:r>
              <a:rPr lang="en-US" dirty="0"/>
              <a:t>15 feature </a:t>
            </a:r>
          </a:p>
          <a:p>
            <a:pPr marL="0" indent="0"/>
            <a:r>
              <a:rPr lang="en-US" dirty="0"/>
              <a:t>In test  We have </a:t>
            </a:r>
          </a:p>
          <a:p>
            <a:pPr marL="0" indent="0"/>
            <a:r>
              <a:rPr lang="en-US" dirty="0"/>
              <a:t>199986 rows </a:t>
            </a:r>
          </a:p>
          <a:p>
            <a:pPr marL="0" indent="0"/>
            <a:r>
              <a:rPr lang="en-US" dirty="0"/>
              <a:t>15 feature </a:t>
            </a:r>
          </a:p>
          <a:p>
            <a:pPr marL="0" indent="0"/>
            <a:endParaRPr lang="en-US" dirty="0"/>
          </a:p>
        </p:txBody>
      </p:sp>
      <p:sp>
        <p:nvSpPr>
          <p:cNvPr id="27" name="Google Shape;2356;p61">
            <a:extLst>
              <a:ext uri="{FF2B5EF4-FFF2-40B4-BE49-F238E27FC236}">
                <a16:creationId xmlns:a16="http://schemas.microsoft.com/office/drawing/2014/main" xmlns="" id="{6D6EF5B7-30FE-4E9A-9774-64B47896E918}"/>
              </a:ext>
            </a:extLst>
          </p:cNvPr>
          <p:cNvSpPr/>
          <p:nvPr/>
        </p:nvSpPr>
        <p:spPr>
          <a:xfrm>
            <a:off x="153563" y="546726"/>
            <a:ext cx="393301" cy="251332"/>
          </a:xfrm>
          <a:custGeom>
            <a:avLst/>
            <a:gdLst/>
            <a:ahLst/>
            <a:cxnLst/>
            <a:rect l="l" t="t" r="r" b="b"/>
            <a:pathLst>
              <a:path w="18467" h="11801" extrusionOk="0">
                <a:moveTo>
                  <a:pt x="7701" y="2968"/>
                </a:moveTo>
                <a:cubicBezTo>
                  <a:pt x="7579" y="2968"/>
                  <a:pt x="7467" y="3064"/>
                  <a:pt x="7437" y="3188"/>
                </a:cubicBezTo>
                <a:cubicBezTo>
                  <a:pt x="7437" y="3259"/>
                  <a:pt x="7401" y="3330"/>
                  <a:pt x="7330" y="3366"/>
                </a:cubicBezTo>
                <a:cubicBezTo>
                  <a:pt x="7259" y="3437"/>
                  <a:pt x="7187" y="3437"/>
                  <a:pt x="7081" y="3437"/>
                </a:cubicBezTo>
                <a:cubicBezTo>
                  <a:pt x="7058" y="3428"/>
                  <a:pt x="7036" y="3424"/>
                  <a:pt x="7015" y="3424"/>
                </a:cubicBezTo>
                <a:cubicBezTo>
                  <a:pt x="6782" y="3424"/>
                  <a:pt x="6715" y="3935"/>
                  <a:pt x="7010" y="3935"/>
                </a:cubicBezTo>
                <a:lnTo>
                  <a:pt x="7152" y="3935"/>
                </a:lnTo>
                <a:lnTo>
                  <a:pt x="7187" y="3971"/>
                </a:lnTo>
                <a:cubicBezTo>
                  <a:pt x="7330" y="3935"/>
                  <a:pt x="7472" y="3900"/>
                  <a:pt x="7614" y="3828"/>
                </a:cubicBezTo>
                <a:cubicBezTo>
                  <a:pt x="7792" y="3686"/>
                  <a:pt x="7935" y="3508"/>
                  <a:pt x="7970" y="3295"/>
                </a:cubicBezTo>
                <a:cubicBezTo>
                  <a:pt x="8006" y="3152"/>
                  <a:pt x="7899" y="3010"/>
                  <a:pt x="7757" y="2974"/>
                </a:cubicBezTo>
                <a:cubicBezTo>
                  <a:pt x="7738" y="2970"/>
                  <a:pt x="7719" y="2968"/>
                  <a:pt x="7701" y="2968"/>
                </a:cubicBezTo>
                <a:close/>
                <a:moveTo>
                  <a:pt x="5444" y="4825"/>
                </a:moveTo>
                <a:cubicBezTo>
                  <a:pt x="4839" y="4825"/>
                  <a:pt x="4377" y="5287"/>
                  <a:pt x="4377" y="5892"/>
                </a:cubicBezTo>
                <a:cubicBezTo>
                  <a:pt x="4377" y="6604"/>
                  <a:pt x="4946" y="7209"/>
                  <a:pt x="5693" y="7209"/>
                </a:cubicBezTo>
                <a:cubicBezTo>
                  <a:pt x="6262" y="7209"/>
                  <a:pt x="6761" y="6710"/>
                  <a:pt x="6761" y="6141"/>
                </a:cubicBezTo>
                <a:cubicBezTo>
                  <a:pt x="6778" y="5981"/>
                  <a:pt x="6636" y="5901"/>
                  <a:pt x="6494" y="5901"/>
                </a:cubicBezTo>
                <a:cubicBezTo>
                  <a:pt x="6351" y="5901"/>
                  <a:pt x="6209" y="5981"/>
                  <a:pt x="6227" y="6141"/>
                </a:cubicBezTo>
                <a:cubicBezTo>
                  <a:pt x="6227" y="6426"/>
                  <a:pt x="5978" y="6675"/>
                  <a:pt x="5693" y="6675"/>
                </a:cubicBezTo>
                <a:cubicBezTo>
                  <a:pt x="5231" y="6675"/>
                  <a:pt x="4875" y="6319"/>
                  <a:pt x="4875" y="5892"/>
                </a:cubicBezTo>
                <a:cubicBezTo>
                  <a:pt x="4875" y="5607"/>
                  <a:pt x="5124" y="5323"/>
                  <a:pt x="5444" y="5323"/>
                </a:cubicBezTo>
                <a:cubicBezTo>
                  <a:pt x="5800" y="5323"/>
                  <a:pt x="5800" y="4825"/>
                  <a:pt x="5444" y="4825"/>
                </a:cubicBezTo>
                <a:close/>
                <a:moveTo>
                  <a:pt x="5026" y="0"/>
                </a:moveTo>
                <a:cubicBezTo>
                  <a:pt x="3228" y="0"/>
                  <a:pt x="1493" y="1138"/>
                  <a:pt x="890" y="3046"/>
                </a:cubicBezTo>
                <a:cubicBezTo>
                  <a:pt x="0" y="5821"/>
                  <a:pt x="2099" y="8667"/>
                  <a:pt x="5017" y="8667"/>
                </a:cubicBezTo>
                <a:lnTo>
                  <a:pt x="6903" y="8667"/>
                </a:lnTo>
                <a:cubicBezTo>
                  <a:pt x="7686" y="9628"/>
                  <a:pt x="8682" y="10411"/>
                  <a:pt x="9820" y="10945"/>
                </a:cubicBezTo>
                <a:lnTo>
                  <a:pt x="9927" y="10945"/>
                </a:lnTo>
                <a:lnTo>
                  <a:pt x="9927" y="10980"/>
                </a:lnTo>
                <a:cubicBezTo>
                  <a:pt x="10034" y="10980"/>
                  <a:pt x="10105" y="10909"/>
                  <a:pt x="10141" y="10802"/>
                </a:cubicBezTo>
                <a:cubicBezTo>
                  <a:pt x="10212" y="10695"/>
                  <a:pt x="10176" y="10518"/>
                  <a:pt x="10034" y="10482"/>
                </a:cubicBezTo>
                <a:cubicBezTo>
                  <a:pt x="8931" y="9948"/>
                  <a:pt x="8006" y="9201"/>
                  <a:pt x="7259" y="8240"/>
                </a:cubicBezTo>
                <a:cubicBezTo>
                  <a:pt x="7187" y="8169"/>
                  <a:pt x="7116" y="8134"/>
                  <a:pt x="7045" y="8134"/>
                </a:cubicBezTo>
                <a:lnTo>
                  <a:pt x="5017" y="8134"/>
                </a:lnTo>
                <a:cubicBezTo>
                  <a:pt x="4999" y="8134"/>
                  <a:pt x="4981" y="8134"/>
                  <a:pt x="4964" y="8134"/>
                </a:cubicBezTo>
                <a:cubicBezTo>
                  <a:pt x="2430" y="8134"/>
                  <a:pt x="610" y="5626"/>
                  <a:pt x="1388" y="3188"/>
                </a:cubicBezTo>
                <a:cubicBezTo>
                  <a:pt x="1919" y="1522"/>
                  <a:pt x="3450" y="528"/>
                  <a:pt x="5035" y="528"/>
                </a:cubicBezTo>
                <a:cubicBezTo>
                  <a:pt x="5785" y="528"/>
                  <a:pt x="6548" y="751"/>
                  <a:pt x="7223" y="1231"/>
                </a:cubicBezTo>
                <a:cubicBezTo>
                  <a:pt x="7261" y="1256"/>
                  <a:pt x="7308" y="1268"/>
                  <a:pt x="7355" y="1268"/>
                </a:cubicBezTo>
                <a:cubicBezTo>
                  <a:pt x="7442" y="1268"/>
                  <a:pt x="7533" y="1229"/>
                  <a:pt x="7579" y="1160"/>
                </a:cubicBezTo>
                <a:cubicBezTo>
                  <a:pt x="7686" y="1053"/>
                  <a:pt x="7650" y="875"/>
                  <a:pt x="7508" y="804"/>
                </a:cubicBezTo>
                <a:cubicBezTo>
                  <a:pt x="6742" y="255"/>
                  <a:pt x="5877" y="0"/>
                  <a:pt x="5026" y="0"/>
                </a:cubicBezTo>
                <a:close/>
                <a:moveTo>
                  <a:pt x="8064" y="1436"/>
                </a:moveTo>
                <a:cubicBezTo>
                  <a:pt x="7997" y="1436"/>
                  <a:pt x="7935" y="1462"/>
                  <a:pt x="7899" y="1516"/>
                </a:cubicBezTo>
                <a:cubicBezTo>
                  <a:pt x="7792" y="1622"/>
                  <a:pt x="7792" y="1765"/>
                  <a:pt x="7899" y="1871"/>
                </a:cubicBezTo>
                <a:cubicBezTo>
                  <a:pt x="8041" y="2049"/>
                  <a:pt x="8148" y="2227"/>
                  <a:pt x="8291" y="2405"/>
                </a:cubicBezTo>
                <a:cubicBezTo>
                  <a:pt x="8320" y="2493"/>
                  <a:pt x="8421" y="2557"/>
                  <a:pt x="8516" y="2557"/>
                </a:cubicBezTo>
                <a:cubicBezTo>
                  <a:pt x="8536" y="2557"/>
                  <a:pt x="8556" y="2554"/>
                  <a:pt x="8575" y="2548"/>
                </a:cubicBezTo>
                <a:cubicBezTo>
                  <a:pt x="8639" y="2516"/>
                  <a:pt x="8717" y="2498"/>
                  <a:pt x="8797" y="2498"/>
                </a:cubicBezTo>
                <a:cubicBezTo>
                  <a:pt x="8895" y="2498"/>
                  <a:pt x="8995" y="2524"/>
                  <a:pt x="9073" y="2583"/>
                </a:cubicBezTo>
                <a:cubicBezTo>
                  <a:pt x="9180" y="2725"/>
                  <a:pt x="9216" y="2868"/>
                  <a:pt x="9180" y="3046"/>
                </a:cubicBezTo>
                <a:cubicBezTo>
                  <a:pt x="9180" y="3117"/>
                  <a:pt x="9216" y="3224"/>
                  <a:pt x="9287" y="3259"/>
                </a:cubicBezTo>
                <a:cubicBezTo>
                  <a:pt x="9394" y="3366"/>
                  <a:pt x="9500" y="3473"/>
                  <a:pt x="9607" y="3615"/>
                </a:cubicBezTo>
                <a:cubicBezTo>
                  <a:pt x="9394" y="3757"/>
                  <a:pt x="9109" y="3864"/>
                  <a:pt x="8824" y="3864"/>
                </a:cubicBezTo>
                <a:cubicBezTo>
                  <a:pt x="8682" y="3864"/>
                  <a:pt x="8575" y="4006"/>
                  <a:pt x="8575" y="4149"/>
                </a:cubicBezTo>
                <a:cubicBezTo>
                  <a:pt x="8575" y="4291"/>
                  <a:pt x="8682" y="4398"/>
                  <a:pt x="8824" y="4398"/>
                </a:cubicBezTo>
                <a:cubicBezTo>
                  <a:pt x="9180" y="4398"/>
                  <a:pt x="9536" y="4255"/>
                  <a:pt x="9856" y="4077"/>
                </a:cubicBezTo>
                <a:lnTo>
                  <a:pt x="9856" y="4077"/>
                </a:lnTo>
                <a:cubicBezTo>
                  <a:pt x="10034" y="4718"/>
                  <a:pt x="9892" y="5430"/>
                  <a:pt x="9465" y="5963"/>
                </a:cubicBezTo>
                <a:lnTo>
                  <a:pt x="9073" y="6141"/>
                </a:lnTo>
                <a:cubicBezTo>
                  <a:pt x="8753" y="6283"/>
                  <a:pt x="8468" y="6533"/>
                  <a:pt x="8291" y="6817"/>
                </a:cubicBezTo>
                <a:cubicBezTo>
                  <a:pt x="8113" y="7102"/>
                  <a:pt x="8006" y="7351"/>
                  <a:pt x="7899" y="7636"/>
                </a:cubicBezTo>
                <a:cubicBezTo>
                  <a:pt x="7864" y="7778"/>
                  <a:pt x="7935" y="7920"/>
                  <a:pt x="8041" y="7956"/>
                </a:cubicBezTo>
                <a:cubicBezTo>
                  <a:pt x="8080" y="7975"/>
                  <a:pt x="8118" y="7984"/>
                  <a:pt x="8154" y="7984"/>
                </a:cubicBezTo>
                <a:cubicBezTo>
                  <a:pt x="8255" y="7984"/>
                  <a:pt x="8345" y="7918"/>
                  <a:pt x="8397" y="7813"/>
                </a:cubicBezTo>
                <a:cubicBezTo>
                  <a:pt x="8468" y="7564"/>
                  <a:pt x="8575" y="7351"/>
                  <a:pt x="8717" y="7137"/>
                </a:cubicBezTo>
                <a:cubicBezTo>
                  <a:pt x="8860" y="6888"/>
                  <a:pt x="9073" y="6746"/>
                  <a:pt x="9287" y="6639"/>
                </a:cubicBezTo>
                <a:lnTo>
                  <a:pt x="11422" y="5643"/>
                </a:lnTo>
                <a:cubicBezTo>
                  <a:pt x="11564" y="5572"/>
                  <a:pt x="11600" y="5430"/>
                  <a:pt x="11564" y="5287"/>
                </a:cubicBezTo>
                <a:cubicBezTo>
                  <a:pt x="11513" y="5210"/>
                  <a:pt x="11406" y="5152"/>
                  <a:pt x="11310" y="5152"/>
                </a:cubicBezTo>
                <a:cubicBezTo>
                  <a:pt x="11273" y="5152"/>
                  <a:pt x="11238" y="5161"/>
                  <a:pt x="11208" y="5180"/>
                </a:cubicBezTo>
                <a:lnTo>
                  <a:pt x="10247" y="5607"/>
                </a:lnTo>
                <a:cubicBezTo>
                  <a:pt x="10461" y="5145"/>
                  <a:pt x="10497" y="4647"/>
                  <a:pt x="10390" y="4113"/>
                </a:cubicBezTo>
                <a:cubicBezTo>
                  <a:pt x="10442" y="4103"/>
                  <a:pt x="10494" y="4098"/>
                  <a:pt x="10546" y="4098"/>
                </a:cubicBezTo>
                <a:cubicBezTo>
                  <a:pt x="10672" y="4098"/>
                  <a:pt x="10798" y="4123"/>
                  <a:pt x="10923" y="4149"/>
                </a:cubicBezTo>
                <a:cubicBezTo>
                  <a:pt x="11101" y="4255"/>
                  <a:pt x="11279" y="4398"/>
                  <a:pt x="11350" y="4611"/>
                </a:cubicBezTo>
                <a:cubicBezTo>
                  <a:pt x="11380" y="4699"/>
                  <a:pt x="11457" y="4763"/>
                  <a:pt x="11543" y="4763"/>
                </a:cubicBezTo>
                <a:cubicBezTo>
                  <a:pt x="11562" y="4763"/>
                  <a:pt x="11581" y="4760"/>
                  <a:pt x="11600" y="4754"/>
                </a:cubicBezTo>
                <a:lnTo>
                  <a:pt x="12026" y="4718"/>
                </a:lnTo>
                <a:cubicBezTo>
                  <a:pt x="12054" y="4715"/>
                  <a:pt x="12081" y="4713"/>
                  <a:pt x="12108" y="4713"/>
                </a:cubicBezTo>
                <a:cubicBezTo>
                  <a:pt x="12400" y="4713"/>
                  <a:pt x="12679" y="4887"/>
                  <a:pt x="12809" y="5180"/>
                </a:cubicBezTo>
                <a:cubicBezTo>
                  <a:pt x="12987" y="5536"/>
                  <a:pt x="12880" y="5999"/>
                  <a:pt x="12525" y="6212"/>
                </a:cubicBezTo>
                <a:lnTo>
                  <a:pt x="9927" y="7742"/>
                </a:lnTo>
                <a:cubicBezTo>
                  <a:pt x="9690" y="7891"/>
                  <a:pt x="9848" y="8212"/>
                  <a:pt x="10072" y="8212"/>
                </a:cubicBezTo>
                <a:cubicBezTo>
                  <a:pt x="10117" y="8212"/>
                  <a:pt x="10164" y="8199"/>
                  <a:pt x="10212" y="8169"/>
                </a:cubicBezTo>
                <a:lnTo>
                  <a:pt x="12703" y="6675"/>
                </a:lnTo>
                <a:cubicBezTo>
                  <a:pt x="13343" y="6675"/>
                  <a:pt x="13983" y="6817"/>
                  <a:pt x="14588" y="7102"/>
                </a:cubicBezTo>
                <a:lnTo>
                  <a:pt x="15264" y="8489"/>
                </a:lnTo>
                <a:cubicBezTo>
                  <a:pt x="15290" y="8594"/>
                  <a:pt x="15393" y="8660"/>
                  <a:pt x="15488" y="8660"/>
                </a:cubicBezTo>
                <a:cubicBezTo>
                  <a:pt x="15522" y="8660"/>
                  <a:pt x="15556" y="8651"/>
                  <a:pt x="15585" y="8632"/>
                </a:cubicBezTo>
                <a:cubicBezTo>
                  <a:pt x="15727" y="8561"/>
                  <a:pt x="15798" y="8418"/>
                  <a:pt x="15727" y="8276"/>
                </a:cubicBezTo>
                <a:lnTo>
                  <a:pt x="14553" y="5857"/>
                </a:lnTo>
                <a:cubicBezTo>
                  <a:pt x="14287" y="5266"/>
                  <a:pt x="14757" y="4675"/>
                  <a:pt x="15311" y="4675"/>
                </a:cubicBezTo>
                <a:cubicBezTo>
                  <a:pt x="15424" y="4675"/>
                  <a:pt x="15541" y="4699"/>
                  <a:pt x="15656" y="4754"/>
                </a:cubicBezTo>
                <a:lnTo>
                  <a:pt x="16830" y="5358"/>
                </a:lnTo>
                <a:cubicBezTo>
                  <a:pt x="16864" y="5367"/>
                  <a:pt x="16897" y="5371"/>
                  <a:pt x="16930" y="5371"/>
                </a:cubicBezTo>
                <a:cubicBezTo>
                  <a:pt x="17035" y="5371"/>
                  <a:pt x="17131" y="5325"/>
                  <a:pt x="17186" y="5216"/>
                </a:cubicBezTo>
                <a:cubicBezTo>
                  <a:pt x="17257" y="5109"/>
                  <a:pt x="17186" y="4931"/>
                  <a:pt x="17043" y="4860"/>
                </a:cubicBezTo>
                <a:lnTo>
                  <a:pt x="16759" y="4718"/>
                </a:lnTo>
                <a:cubicBezTo>
                  <a:pt x="16865" y="4540"/>
                  <a:pt x="17043" y="4398"/>
                  <a:pt x="17292" y="4398"/>
                </a:cubicBezTo>
                <a:cubicBezTo>
                  <a:pt x="17613" y="4398"/>
                  <a:pt x="17933" y="4647"/>
                  <a:pt x="17933" y="5358"/>
                </a:cubicBezTo>
                <a:cubicBezTo>
                  <a:pt x="17969" y="5714"/>
                  <a:pt x="17897" y="6070"/>
                  <a:pt x="17791" y="6390"/>
                </a:cubicBezTo>
                <a:cubicBezTo>
                  <a:pt x="17719" y="6497"/>
                  <a:pt x="17613" y="6568"/>
                  <a:pt x="17506" y="6604"/>
                </a:cubicBezTo>
                <a:cubicBezTo>
                  <a:pt x="17462" y="6618"/>
                  <a:pt x="17411" y="6627"/>
                  <a:pt x="17360" y="6627"/>
                </a:cubicBezTo>
                <a:cubicBezTo>
                  <a:pt x="17287" y="6627"/>
                  <a:pt x="17213" y="6610"/>
                  <a:pt x="17150" y="6568"/>
                </a:cubicBezTo>
                <a:lnTo>
                  <a:pt x="16901" y="6461"/>
                </a:lnTo>
                <a:lnTo>
                  <a:pt x="16474" y="5750"/>
                </a:lnTo>
                <a:cubicBezTo>
                  <a:pt x="16413" y="5688"/>
                  <a:pt x="16339" y="5662"/>
                  <a:pt x="16269" y="5662"/>
                </a:cubicBezTo>
                <a:cubicBezTo>
                  <a:pt x="16094" y="5662"/>
                  <a:pt x="15936" y="5822"/>
                  <a:pt x="16012" y="5999"/>
                </a:cubicBezTo>
                <a:lnTo>
                  <a:pt x="17292" y="8134"/>
                </a:lnTo>
                <a:cubicBezTo>
                  <a:pt x="17755" y="8881"/>
                  <a:pt x="17542" y="9842"/>
                  <a:pt x="16865" y="10375"/>
                </a:cubicBezTo>
                <a:cubicBezTo>
                  <a:pt x="16047" y="10909"/>
                  <a:pt x="15122" y="11194"/>
                  <a:pt x="14161" y="11265"/>
                </a:cubicBezTo>
                <a:cubicBezTo>
                  <a:pt x="13983" y="11277"/>
                  <a:pt x="13805" y="11283"/>
                  <a:pt x="13625" y="11283"/>
                </a:cubicBezTo>
                <a:cubicBezTo>
                  <a:pt x="12728" y="11283"/>
                  <a:pt x="11819" y="11134"/>
                  <a:pt x="10959" y="10838"/>
                </a:cubicBezTo>
                <a:cubicBezTo>
                  <a:pt x="10935" y="10832"/>
                  <a:pt x="10911" y="10830"/>
                  <a:pt x="10889" y="10830"/>
                </a:cubicBezTo>
                <a:cubicBezTo>
                  <a:pt x="10620" y="10830"/>
                  <a:pt x="10518" y="11204"/>
                  <a:pt x="10781" y="11336"/>
                </a:cubicBezTo>
                <a:cubicBezTo>
                  <a:pt x="11706" y="11656"/>
                  <a:pt x="12631" y="11798"/>
                  <a:pt x="13592" y="11798"/>
                </a:cubicBezTo>
                <a:lnTo>
                  <a:pt x="13556" y="11798"/>
                </a:lnTo>
                <a:cubicBezTo>
                  <a:pt x="13609" y="11800"/>
                  <a:pt x="13661" y="11801"/>
                  <a:pt x="13713" y="11801"/>
                </a:cubicBezTo>
                <a:cubicBezTo>
                  <a:pt x="14909" y="11801"/>
                  <a:pt x="16126" y="11414"/>
                  <a:pt x="17115" y="10767"/>
                </a:cubicBezTo>
                <a:cubicBezTo>
                  <a:pt x="18040" y="10091"/>
                  <a:pt x="18324" y="8810"/>
                  <a:pt x="17719" y="7813"/>
                </a:cubicBezTo>
                <a:lnTo>
                  <a:pt x="17292" y="7102"/>
                </a:lnTo>
                <a:cubicBezTo>
                  <a:pt x="17435" y="7102"/>
                  <a:pt x="17542" y="7066"/>
                  <a:pt x="17684" y="7031"/>
                </a:cubicBezTo>
                <a:cubicBezTo>
                  <a:pt x="17897" y="6960"/>
                  <a:pt x="18111" y="6782"/>
                  <a:pt x="18218" y="6568"/>
                </a:cubicBezTo>
                <a:cubicBezTo>
                  <a:pt x="18395" y="6177"/>
                  <a:pt x="18467" y="5750"/>
                  <a:pt x="18431" y="5287"/>
                </a:cubicBezTo>
                <a:cubicBezTo>
                  <a:pt x="18431" y="4291"/>
                  <a:pt x="17862" y="3828"/>
                  <a:pt x="17257" y="3828"/>
                </a:cubicBezTo>
                <a:cubicBezTo>
                  <a:pt x="17008" y="3828"/>
                  <a:pt x="16759" y="3900"/>
                  <a:pt x="16545" y="4077"/>
                </a:cubicBezTo>
                <a:cubicBezTo>
                  <a:pt x="16439" y="4184"/>
                  <a:pt x="16332" y="4327"/>
                  <a:pt x="16261" y="4469"/>
                </a:cubicBezTo>
                <a:lnTo>
                  <a:pt x="15869" y="4255"/>
                </a:lnTo>
                <a:cubicBezTo>
                  <a:pt x="15674" y="4164"/>
                  <a:pt x="15477" y="4123"/>
                  <a:pt x="15287" y="4123"/>
                </a:cubicBezTo>
                <a:cubicBezTo>
                  <a:pt x="14369" y="4123"/>
                  <a:pt x="13618" y="5091"/>
                  <a:pt x="14090" y="6034"/>
                </a:cubicBezTo>
                <a:lnTo>
                  <a:pt x="14233" y="6355"/>
                </a:lnTo>
                <a:cubicBezTo>
                  <a:pt x="13912" y="6248"/>
                  <a:pt x="13556" y="6177"/>
                  <a:pt x="13201" y="6177"/>
                </a:cubicBezTo>
                <a:cubicBezTo>
                  <a:pt x="13711" y="5258"/>
                  <a:pt x="13083" y="4177"/>
                  <a:pt x="12094" y="4177"/>
                </a:cubicBezTo>
                <a:cubicBezTo>
                  <a:pt x="12048" y="4177"/>
                  <a:pt x="12002" y="4180"/>
                  <a:pt x="11955" y="4184"/>
                </a:cubicBezTo>
                <a:lnTo>
                  <a:pt x="11706" y="4184"/>
                </a:lnTo>
                <a:cubicBezTo>
                  <a:pt x="11484" y="3795"/>
                  <a:pt x="11044" y="3558"/>
                  <a:pt x="10590" y="3558"/>
                </a:cubicBezTo>
                <a:cubicBezTo>
                  <a:pt x="10464" y="3558"/>
                  <a:pt x="10336" y="3576"/>
                  <a:pt x="10212" y="3615"/>
                </a:cubicBezTo>
                <a:cubicBezTo>
                  <a:pt x="10070" y="3366"/>
                  <a:pt x="9892" y="3117"/>
                  <a:pt x="9678" y="2939"/>
                </a:cubicBezTo>
                <a:cubicBezTo>
                  <a:pt x="9741" y="2401"/>
                  <a:pt x="9326" y="1919"/>
                  <a:pt x="8808" y="1919"/>
                </a:cubicBezTo>
                <a:cubicBezTo>
                  <a:pt x="8744" y="1919"/>
                  <a:pt x="8678" y="1927"/>
                  <a:pt x="8611" y="1943"/>
                </a:cubicBezTo>
                <a:cubicBezTo>
                  <a:pt x="8504" y="1800"/>
                  <a:pt x="8397" y="1658"/>
                  <a:pt x="8255" y="1516"/>
                </a:cubicBezTo>
                <a:cubicBezTo>
                  <a:pt x="8202" y="1462"/>
                  <a:pt x="8130" y="1436"/>
                  <a:pt x="8064" y="14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2872654" y="3196385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5149235" y="3196385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94513" y="3196385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3895655" y="15546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6431485" y="15546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1359838" y="155465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ctrTitle"/>
          </p:nvPr>
        </p:nvSpPr>
        <p:spPr>
          <a:xfrm flipH="1">
            <a:off x="6195835" y="1463036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ctrTitle" idx="2"/>
          </p:nvPr>
        </p:nvSpPr>
        <p:spPr>
          <a:xfrm flipH="1">
            <a:off x="3766926" y="1483000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244" name="Google Shape;244;p34"/>
          <p:cNvSpPr txBox="1">
            <a:spLocks noGrp="1"/>
          </p:cNvSpPr>
          <p:nvPr>
            <p:ph type="ctrTitle" idx="4"/>
          </p:nvPr>
        </p:nvSpPr>
        <p:spPr>
          <a:xfrm flipH="1">
            <a:off x="5131132" y="3174050"/>
            <a:ext cx="1388906" cy="55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SVM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ctrTitle" idx="6"/>
          </p:nvPr>
        </p:nvSpPr>
        <p:spPr>
          <a:xfrm flipH="1">
            <a:off x="1255663" y="1513600"/>
            <a:ext cx="1560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= 59%</a:t>
            </a:r>
            <a:endParaRPr dirty="0"/>
          </a:p>
        </p:txBody>
      </p:sp>
      <p:sp>
        <p:nvSpPr>
          <p:cNvPr id="248" name="Google Shape;248;p34"/>
          <p:cNvSpPr txBox="1">
            <a:spLocks noGrp="1"/>
          </p:cNvSpPr>
          <p:nvPr>
            <p:ph type="ctrTitle" idx="8"/>
          </p:nvPr>
        </p:nvSpPr>
        <p:spPr>
          <a:xfrm flipH="1">
            <a:off x="2795656" y="3130060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ctrTitle" idx="13"/>
          </p:nvPr>
        </p:nvSpPr>
        <p:spPr>
          <a:xfrm flipH="1">
            <a:off x="694513" y="3174050"/>
            <a:ext cx="1328132" cy="519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KNN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" name="Google Shape;234;p34">
            <a:extLst>
              <a:ext uri="{FF2B5EF4-FFF2-40B4-BE49-F238E27FC236}">
                <a16:creationId xmlns:a16="http://schemas.microsoft.com/office/drawing/2014/main" xmlns="" id="{F8F1037A-AAFE-4428-919C-077EB74BFCEE}"/>
              </a:ext>
            </a:extLst>
          </p:cNvPr>
          <p:cNvSpPr/>
          <p:nvPr/>
        </p:nvSpPr>
        <p:spPr>
          <a:xfrm>
            <a:off x="7343485" y="3196385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4;p34">
            <a:extLst>
              <a:ext uri="{FF2B5EF4-FFF2-40B4-BE49-F238E27FC236}">
                <a16:creationId xmlns:a16="http://schemas.microsoft.com/office/drawing/2014/main" xmlns="" id="{779A2731-2241-4595-A7F7-B967AB676562}"/>
              </a:ext>
            </a:extLst>
          </p:cNvPr>
          <p:cNvSpPr txBox="1">
            <a:spLocks/>
          </p:cNvSpPr>
          <p:nvPr/>
        </p:nvSpPr>
        <p:spPr>
          <a:xfrm flipH="1">
            <a:off x="7343485" y="3174050"/>
            <a:ext cx="1388906" cy="55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8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rvel"/>
              <a:buNone/>
              <a:defRPr sz="1400" b="1" i="0" u="none" strike="noStrike" cap="none">
                <a:solidFill>
                  <a:schemeClr val="accent3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GaussianNB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4" name="Google Shape;247;p34">
            <a:extLst>
              <a:ext uri="{FF2B5EF4-FFF2-40B4-BE49-F238E27FC236}">
                <a16:creationId xmlns:a16="http://schemas.microsoft.com/office/drawing/2014/main" xmlns="" id="{7F566A21-6415-43EB-9F5D-0AB5D532423C}"/>
              </a:ext>
            </a:extLst>
          </p:cNvPr>
          <p:cNvSpPr txBox="1">
            <a:spLocks/>
          </p:cNvSpPr>
          <p:nvPr/>
        </p:nvSpPr>
        <p:spPr>
          <a:xfrm flipH="1">
            <a:off x="3529737" y="213405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80%</a:t>
            </a:r>
          </a:p>
        </p:txBody>
      </p:sp>
      <p:sp>
        <p:nvSpPr>
          <p:cNvPr id="27" name="Google Shape;247;p34">
            <a:extLst>
              <a:ext uri="{FF2B5EF4-FFF2-40B4-BE49-F238E27FC236}">
                <a16:creationId xmlns:a16="http://schemas.microsoft.com/office/drawing/2014/main" xmlns="" id="{17513E5F-B73C-449D-A88F-FAB9A44DCF2A}"/>
              </a:ext>
            </a:extLst>
          </p:cNvPr>
          <p:cNvSpPr txBox="1">
            <a:spLocks/>
          </p:cNvSpPr>
          <p:nvPr/>
        </p:nvSpPr>
        <p:spPr>
          <a:xfrm flipH="1">
            <a:off x="6080861" y="213978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80%</a:t>
            </a:r>
          </a:p>
        </p:txBody>
      </p:sp>
      <p:sp>
        <p:nvSpPr>
          <p:cNvPr id="32" name="Google Shape;247;p34">
            <a:extLst>
              <a:ext uri="{FF2B5EF4-FFF2-40B4-BE49-F238E27FC236}">
                <a16:creationId xmlns:a16="http://schemas.microsoft.com/office/drawing/2014/main" xmlns="" id="{334FD354-AB0F-4F28-A29F-D4B572B97B25}"/>
              </a:ext>
            </a:extLst>
          </p:cNvPr>
          <p:cNvSpPr txBox="1">
            <a:spLocks/>
          </p:cNvSpPr>
          <p:nvPr/>
        </p:nvSpPr>
        <p:spPr>
          <a:xfrm flipH="1">
            <a:off x="313513" y="3775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60%</a:t>
            </a:r>
          </a:p>
        </p:txBody>
      </p:sp>
      <p:sp>
        <p:nvSpPr>
          <p:cNvPr id="33" name="Google Shape;247;p34">
            <a:extLst>
              <a:ext uri="{FF2B5EF4-FFF2-40B4-BE49-F238E27FC236}">
                <a16:creationId xmlns:a16="http://schemas.microsoft.com/office/drawing/2014/main" xmlns="" id="{4224FCD5-5487-472D-A370-AC5B8ADCAAB2}"/>
              </a:ext>
            </a:extLst>
          </p:cNvPr>
          <p:cNvSpPr txBox="1">
            <a:spLocks/>
          </p:cNvSpPr>
          <p:nvPr/>
        </p:nvSpPr>
        <p:spPr>
          <a:xfrm flipH="1">
            <a:off x="2506908" y="37741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80%</a:t>
            </a:r>
          </a:p>
        </p:txBody>
      </p:sp>
      <p:sp>
        <p:nvSpPr>
          <p:cNvPr id="38" name="Google Shape;247;p34">
            <a:extLst>
              <a:ext uri="{FF2B5EF4-FFF2-40B4-BE49-F238E27FC236}">
                <a16:creationId xmlns:a16="http://schemas.microsoft.com/office/drawing/2014/main" xmlns="" id="{341773A0-4CBF-4FBA-ADF7-BA278168A6F9}"/>
              </a:ext>
            </a:extLst>
          </p:cNvPr>
          <p:cNvSpPr txBox="1">
            <a:spLocks/>
          </p:cNvSpPr>
          <p:nvPr/>
        </p:nvSpPr>
        <p:spPr>
          <a:xfrm flipH="1">
            <a:off x="4808010" y="37741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58%</a:t>
            </a:r>
          </a:p>
        </p:txBody>
      </p:sp>
      <p:sp>
        <p:nvSpPr>
          <p:cNvPr id="39" name="Google Shape;247;p34">
            <a:extLst>
              <a:ext uri="{FF2B5EF4-FFF2-40B4-BE49-F238E27FC236}">
                <a16:creationId xmlns:a16="http://schemas.microsoft.com/office/drawing/2014/main" xmlns="" id="{C5921F95-884B-467C-8DDA-8BE6C76DED8D}"/>
              </a:ext>
            </a:extLst>
          </p:cNvPr>
          <p:cNvSpPr txBox="1">
            <a:spLocks/>
          </p:cNvSpPr>
          <p:nvPr/>
        </p:nvSpPr>
        <p:spPr>
          <a:xfrm flipH="1">
            <a:off x="6980588" y="37741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dirty="0"/>
              <a:t>Accuracy = 65%</a:t>
            </a:r>
          </a:p>
        </p:txBody>
      </p:sp>
      <p:sp>
        <p:nvSpPr>
          <p:cNvPr id="40" name="Google Shape;2360;p61">
            <a:extLst>
              <a:ext uri="{FF2B5EF4-FFF2-40B4-BE49-F238E27FC236}">
                <a16:creationId xmlns:a16="http://schemas.microsoft.com/office/drawing/2014/main" xmlns="" id="{BBE8F210-3CDC-4F5C-AE8F-3B1F06E1C194}"/>
              </a:ext>
            </a:extLst>
          </p:cNvPr>
          <p:cNvSpPr/>
          <p:nvPr/>
        </p:nvSpPr>
        <p:spPr>
          <a:xfrm>
            <a:off x="313513" y="461835"/>
            <a:ext cx="305406" cy="379671"/>
          </a:xfrm>
          <a:custGeom>
            <a:avLst/>
            <a:gdLst/>
            <a:ahLst/>
            <a:cxnLst/>
            <a:rect l="l" t="t" r="r" b="b"/>
            <a:pathLst>
              <a:path w="14340" h="17827" extrusionOk="0">
                <a:moveTo>
                  <a:pt x="8455" y="5187"/>
                </a:moveTo>
                <a:cubicBezTo>
                  <a:pt x="8389" y="5187"/>
                  <a:pt x="8326" y="5213"/>
                  <a:pt x="8291" y="5267"/>
                </a:cubicBezTo>
                <a:cubicBezTo>
                  <a:pt x="8184" y="5373"/>
                  <a:pt x="8184" y="5516"/>
                  <a:pt x="8291" y="5622"/>
                </a:cubicBezTo>
                <a:cubicBezTo>
                  <a:pt x="8504" y="5871"/>
                  <a:pt x="8789" y="5978"/>
                  <a:pt x="9074" y="5978"/>
                </a:cubicBezTo>
                <a:cubicBezTo>
                  <a:pt x="9180" y="5978"/>
                  <a:pt x="9287" y="5943"/>
                  <a:pt x="9358" y="5907"/>
                </a:cubicBezTo>
                <a:cubicBezTo>
                  <a:pt x="9501" y="5871"/>
                  <a:pt x="9572" y="5729"/>
                  <a:pt x="9536" y="5587"/>
                </a:cubicBezTo>
                <a:cubicBezTo>
                  <a:pt x="9507" y="5469"/>
                  <a:pt x="9404" y="5400"/>
                  <a:pt x="9289" y="5400"/>
                </a:cubicBezTo>
                <a:cubicBezTo>
                  <a:pt x="9265" y="5400"/>
                  <a:pt x="9240" y="5403"/>
                  <a:pt x="9216" y="5409"/>
                </a:cubicBezTo>
                <a:cubicBezTo>
                  <a:pt x="9159" y="5428"/>
                  <a:pt x="9102" y="5437"/>
                  <a:pt x="9046" y="5437"/>
                </a:cubicBezTo>
                <a:cubicBezTo>
                  <a:pt x="8893" y="5437"/>
                  <a:pt x="8751" y="5371"/>
                  <a:pt x="8647" y="5267"/>
                </a:cubicBezTo>
                <a:cubicBezTo>
                  <a:pt x="8593" y="5213"/>
                  <a:pt x="8522" y="5187"/>
                  <a:pt x="8455" y="5187"/>
                </a:cubicBezTo>
                <a:close/>
                <a:moveTo>
                  <a:pt x="2207" y="3986"/>
                </a:moveTo>
                <a:cubicBezTo>
                  <a:pt x="2278" y="4840"/>
                  <a:pt x="2562" y="5622"/>
                  <a:pt x="3025" y="6298"/>
                </a:cubicBezTo>
                <a:cubicBezTo>
                  <a:pt x="3167" y="6547"/>
                  <a:pt x="3274" y="6797"/>
                  <a:pt x="3416" y="7010"/>
                </a:cubicBezTo>
                <a:cubicBezTo>
                  <a:pt x="3069" y="7170"/>
                  <a:pt x="2702" y="7250"/>
                  <a:pt x="2345" y="7250"/>
                </a:cubicBezTo>
                <a:cubicBezTo>
                  <a:pt x="2227" y="7250"/>
                  <a:pt x="2109" y="7241"/>
                  <a:pt x="1993" y="7224"/>
                </a:cubicBezTo>
                <a:cubicBezTo>
                  <a:pt x="1139" y="7152"/>
                  <a:pt x="499" y="6441"/>
                  <a:pt x="499" y="5587"/>
                </a:cubicBezTo>
                <a:cubicBezTo>
                  <a:pt x="499" y="5160"/>
                  <a:pt x="677" y="4733"/>
                  <a:pt x="997" y="4448"/>
                </a:cubicBezTo>
                <a:cubicBezTo>
                  <a:pt x="1317" y="4164"/>
                  <a:pt x="1744" y="3986"/>
                  <a:pt x="2171" y="3986"/>
                </a:cubicBezTo>
                <a:close/>
                <a:moveTo>
                  <a:pt x="7401" y="9785"/>
                </a:moveTo>
                <a:cubicBezTo>
                  <a:pt x="7686" y="9892"/>
                  <a:pt x="7971" y="9963"/>
                  <a:pt x="8291" y="9999"/>
                </a:cubicBezTo>
                <a:cubicBezTo>
                  <a:pt x="7935" y="10355"/>
                  <a:pt x="7686" y="10782"/>
                  <a:pt x="7579" y="11244"/>
                </a:cubicBezTo>
                <a:cubicBezTo>
                  <a:pt x="7508" y="11209"/>
                  <a:pt x="7437" y="11137"/>
                  <a:pt x="7366" y="11102"/>
                </a:cubicBezTo>
                <a:lnTo>
                  <a:pt x="7401" y="9785"/>
                </a:lnTo>
                <a:close/>
                <a:moveTo>
                  <a:pt x="10775" y="11786"/>
                </a:moveTo>
                <a:cubicBezTo>
                  <a:pt x="10675" y="11786"/>
                  <a:pt x="10585" y="11852"/>
                  <a:pt x="10532" y="11956"/>
                </a:cubicBezTo>
                <a:cubicBezTo>
                  <a:pt x="10497" y="11991"/>
                  <a:pt x="10461" y="12063"/>
                  <a:pt x="10390" y="12063"/>
                </a:cubicBezTo>
                <a:cubicBezTo>
                  <a:pt x="10372" y="12080"/>
                  <a:pt x="10346" y="12089"/>
                  <a:pt x="10314" y="12089"/>
                </a:cubicBezTo>
                <a:cubicBezTo>
                  <a:pt x="10283" y="12089"/>
                  <a:pt x="10248" y="12080"/>
                  <a:pt x="10212" y="12063"/>
                </a:cubicBezTo>
                <a:cubicBezTo>
                  <a:pt x="10187" y="12054"/>
                  <a:pt x="10158" y="12050"/>
                  <a:pt x="10128" y="12050"/>
                </a:cubicBezTo>
                <a:cubicBezTo>
                  <a:pt x="10029" y="12050"/>
                  <a:pt x="9919" y="12096"/>
                  <a:pt x="9892" y="12205"/>
                </a:cubicBezTo>
                <a:cubicBezTo>
                  <a:pt x="9821" y="12347"/>
                  <a:pt x="9892" y="12489"/>
                  <a:pt x="9999" y="12561"/>
                </a:cubicBezTo>
                <a:cubicBezTo>
                  <a:pt x="10105" y="12596"/>
                  <a:pt x="10212" y="12596"/>
                  <a:pt x="10319" y="12596"/>
                </a:cubicBezTo>
                <a:cubicBezTo>
                  <a:pt x="10426" y="12596"/>
                  <a:pt x="10497" y="12596"/>
                  <a:pt x="10604" y="12561"/>
                </a:cubicBezTo>
                <a:cubicBezTo>
                  <a:pt x="10781" y="12489"/>
                  <a:pt x="10924" y="12347"/>
                  <a:pt x="10995" y="12169"/>
                </a:cubicBezTo>
                <a:cubicBezTo>
                  <a:pt x="11066" y="12027"/>
                  <a:pt x="10995" y="11885"/>
                  <a:pt x="10888" y="11813"/>
                </a:cubicBezTo>
                <a:cubicBezTo>
                  <a:pt x="10850" y="11794"/>
                  <a:pt x="10812" y="11786"/>
                  <a:pt x="10775" y="11786"/>
                </a:cubicBezTo>
                <a:close/>
                <a:moveTo>
                  <a:pt x="10230" y="13192"/>
                </a:moveTo>
                <a:cubicBezTo>
                  <a:pt x="10159" y="13192"/>
                  <a:pt x="10088" y="13219"/>
                  <a:pt x="10034" y="13272"/>
                </a:cubicBezTo>
                <a:cubicBezTo>
                  <a:pt x="9963" y="13343"/>
                  <a:pt x="9856" y="13379"/>
                  <a:pt x="9714" y="13379"/>
                </a:cubicBezTo>
                <a:cubicBezTo>
                  <a:pt x="9704" y="13378"/>
                  <a:pt x="9694" y="13377"/>
                  <a:pt x="9684" y="13377"/>
                </a:cubicBezTo>
                <a:cubicBezTo>
                  <a:pt x="9390" y="13377"/>
                  <a:pt x="9334" y="13878"/>
                  <a:pt x="9678" y="13913"/>
                </a:cubicBezTo>
                <a:lnTo>
                  <a:pt x="9750" y="13913"/>
                </a:lnTo>
                <a:cubicBezTo>
                  <a:pt x="9999" y="13913"/>
                  <a:pt x="10248" y="13806"/>
                  <a:pt x="10426" y="13628"/>
                </a:cubicBezTo>
                <a:cubicBezTo>
                  <a:pt x="10497" y="13557"/>
                  <a:pt x="10497" y="13379"/>
                  <a:pt x="10426" y="13272"/>
                </a:cubicBezTo>
                <a:cubicBezTo>
                  <a:pt x="10372" y="13219"/>
                  <a:pt x="10301" y="13192"/>
                  <a:pt x="10230" y="13192"/>
                </a:cubicBezTo>
                <a:close/>
                <a:moveTo>
                  <a:pt x="12807" y="12958"/>
                </a:moveTo>
                <a:cubicBezTo>
                  <a:pt x="13058" y="12958"/>
                  <a:pt x="13294" y="13102"/>
                  <a:pt x="13414" y="13343"/>
                </a:cubicBezTo>
                <a:cubicBezTo>
                  <a:pt x="13628" y="13877"/>
                  <a:pt x="13735" y="14446"/>
                  <a:pt x="13735" y="15016"/>
                </a:cubicBezTo>
                <a:lnTo>
                  <a:pt x="12062" y="15016"/>
                </a:lnTo>
                <a:cubicBezTo>
                  <a:pt x="11244" y="15016"/>
                  <a:pt x="10959" y="13984"/>
                  <a:pt x="11635" y="13557"/>
                </a:cubicBezTo>
                <a:lnTo>
                  <a:pt x="12454" y="13059"/>
                </a:lnTo>
                <a:cubicBezTo>
                  <a:pt x="12568" y="12990"/>
                  <a:pt x="12689" y="12958"/>
                  <a:pt x="12807" y="12958"/>
                </a:cubicBezTo>
                <a:close/>
                <a:moveTo>
                  <a:pt x="5684" y="14845"/>
                </a:moveTo>
                <a:cubicBezTo>
                  <a:pt x="5649" y="14845"/>
                  <a:pt x="5615" y="14854"/>
                  <a:pt x="5587" y="14873"/>
                </a:cubicBezTo>
                <a:cubicBezTo>
                  <a:pt x="5444" y="14909"/>
                  <a:pt x="5373" y="15087"/>
                  <a:pt x="5444" y="15194"/>
                </a:cubicBezTo>
                <a:lnTo>
                  <a:pt x="6476" y="17649"/>
                </a:lnTo>
                <a:cubicBezTo>
                  <a:pt x="6512" y="17755"/>
                  <a:pt x="6619" y="17791"/>
                  <a:pt x="6725" y="17791"/>
                </a:cubicBezTo>
                <a:lnTo>
                  <a:pt x="6832" y="17791"/>
                </a:lnTo>
                <a:cubicBezTo>
                  <a:pt x="6939" y="17720"/>
                  <a:pt x="7010" y="17578"/>
                  <a:pt x="6939" y="17435"/>
                </a:cubicBezTo>
                <a:lnTo>
                  <a:pt x="5907" y="15016"/>
                </a:lnTo>
                <a:cubicBezTo>
                  <a:pt x="5881" y="14912"/>
                  <a:pt x="5779" y="14845"/>
                  <a:pt x="5684" y="14845"/>
                </a:cubicBezTo>
                <a:close/>
                <a:moveTo>
                  <a:pt x="6547" y="1"/>
                </a:moveTo>
                <a:cubicBezTo>
                  <a:pt x="5516" y="1"/>
                  <a:pt x="4484" y="285"/>
                  <a:pt x="3630" y="855"/>
                </a:cubicBezTo>
                <a:cubicBezTo>
                  <a:pt x="2776" y="1459"/>
                  <a:pt x="2278" y="2420"/>
                  <a:pt x="2242" y="3488"/>
                </a:cubicBezTo>
                <a:cubicBezTo>
                  <a:pt x="2198" y="3485"/>
                  <a:pt x="2155" y="3484"/>
                  <a:pt x="2112" y="3484"/>
                </a:cubicBezTo>
                <a:cubicBezTo>
                  <a:pt x="1561" y="3484"/>
                  <a:pt x="1073" y="3694"/>
                  <a:pt x="677" y="4057"/>
                </a:cubicBezTo>
                <a:cubicBezTo>
                  <a:pt x="250" y="4448"/>
                  <a:pt x="0" y="5018"/>
                  <a:pt x="0" y="5587"/>
                </a:cubicBezTo>
                <a:cubicBezTo>
                  <a:pt x="0" y="6121"/>
                  <a:pt x="214" y="6654"/>
                  <a:pt x="570" y="7046"/>
                </a:cubicBezTo>
                <a:cubicBezTo>
                  <a:pt x="926" y="7437"/>
                  <a:pt x="1388" y="7686"/>
                  <a:pt x="1922" y="7757"/>
                </a:cubicBezTo>
                <a:cubicBezTo>
                  <a:pt x="2041" y="7772"/>
                  <a:pt x="2159" y="7779"/>
                  <a:pt x="2278" y="7779"/>
                </a:cubicBezTo>
                <a:cubicBezTo>
                  <a:pt x="2727" y="7779"/>
                  <a:pt x="3172" y="7677"/>
                  <a:pt x="3594" y="7508"/>
                </a:cubicBezTo>
                <a:cubicBezTo>
                  <a:pt x="3630" y="7686"/>
                  <a:pt x="3665" y="7900"/>
                  <a:pt x="3665" y="8077"/>
                </a:cubicBezTo>
                <a:cubicBezTo>
                  <a:pt x="3594" y="8931"/>
                  <a:pt x="3452" y="9785"/>
                  <a:pt x="3132" y="10604"/>
                </a:cubicBezTo>
                <a:cubicBezTo>
                  <a:pt x="2811" y="11529"/>
                  <a:pt x="2598" y="12489"/>
                  <a:pt x="2562" y="13486"/>
                </a:cubicBezTo>
                <a:cubicBezTo>
                  <a:pt x="2562" y="14909"/>
                  <a:pt x="2847" y="16332"/>
                  <a:pt x="3416" y="17649"/>
                </a:cubicBezTo>
                <a:cubicBezTo>
                  <a:pt x="3452" y="17755"/>
                  <a:pt x="3559" y="17791"/>
                  <a:pt x="3665" y="17791"/>
                </a:cubicBezTo>
                <a:lnTo>
                  <a:pt x="3665" y="17827"/>
                </a:lnTo>
                <a:cubicBezTo>
                  <a:pt x="3843" y="17827"/>
                  <a:pt x="3986" y="17649"/>
                  <a:pt x="3879" y="17471"/>
                </a:cubicBezTo>
                <a:cubicBezTo>
                  <a:pt x="3345" y="16225"/>
                  <a:pt x="3096" y="14873"/>
                  <a:pt x="3096" y="13521"/>
                </a:cubicBezTo>
                <a:cubicBezTo>
                  <a:pt x="3096" y="12703"/>
                  <a:pt x="3274" y="11920"/>
                  <a:pt x="3523" y="11137"/>
                </a:cubicBezTo>
                <a:lnTo>
                  <a:pt x="4768" y="11137"/>
                </a:lnTo>
                <a:cubicBezTo>
                  <a:pt x="4777" y="11138"/>
                  <a:pt x="4786" y="11139"/>
                  <a:pt x="4795" y="11139"/>
                </a:cubicBezTo>
                <a:cubicBezTo>
                  <a:pt x="5071" y="11139"/>
                  <a:pt x="5079" y="10633"/>
                  <a:pt x="4819" y="10633"/>
                </a:cubicBezTo>
                <a:cubicBezTo>
                  <a:pt x="4803" y="10633"/>
                  <a:pt x="4786" y="10635"/>
                  <a:pt x="4768" y="10639"/>
                </a:cubicBezTo>
                <a:lnTo>
                  <a:pt x="3701" y="10639"/>
                </a:lnTo>
                <a:cubicBezTo>
                  <a:pt x="3986" y="9821"/>
                  <a:pt x="4163" y="8967"/>
                  <a:pt x="4199" y="8113"/>
                </a:cubicBezTo>
                <a:cubicBezTo>
                  <a:pt x="4199" y="7828"/>
                  <a:pt x="4163" y="7579"/>
                  <a:pt x="4057" y="7295"/>
                </a:cubicBezTo>
                <a:cubicBezTo>
                  <a:pt x="4377" y="7152"/>
                  <a:pt x="4697" y="6939"/>
                  <a:pt x="4946" y="6690"/>
                </a:cubicBezTo>
                <a:cubicBezTo>
                  <a:pt x="5266" y="7010"/>
                  <a:pt x="5658" y="7152"/>
                  <a:pt x="6085" y="7152"/>
                </a:cubicBezTo>
                <a:cubicBezTo>
                  <a:pt x="6227" y="7152"/>
                  <a:pt x="6334" y="7046"/>
                  <a:pt x="6334" y="6903"/>
                </a:cubicBezTo>
                <a:cubicBezTo>
                  <a:pt x="6334" y="6725"/>
                  <a:pt x="6227" y="6619"/>
                  <a:pt x="6085" y="6619"/>
                </a:cubicBezTo>
                <a:cubicBezTo>
                  <a:pt x="6064" y="6620"/>
                  <a:pt x="6044" y="6620"/>
                  <a:pt x="6024" y="6620"/>
                </a:cubicBezTo>
                <a:cubicBezTo>
                  <a:pt x="5447" y="6620"/>
                  <a:pt x="4983" y="6136"/>
                  <a:pt x="5017" y="5551"/>
                </a:cubicBezTo>
                <a:cubicBezTo>
                  <a:pt x="5017" y="5267"/>
                  <a:pt x="5266" y="4982"/>
                  <a:pt x="5551" y="4982"/>
                </a:cubicBezTo>
                <a:cubicBezTo>
                  <a:pt x="5729" y="4982"/>
                  <a:pt x="5907" y="5053"/>
                  <a:pt x="6014" y="5231"/>
                </a:cubicBezTo>
                <a:cubicBezTo>
                  <a:pt x="6060" y="5300"/>
                  <a:pt x="6135" y="5339"/>
                  <a:pt x="6212" y="5339"/>
                </a:cubicBezTo>
                <a:cubicBezTo>
                  <a:pt x="6254" y="5339"/>
                  <a:pt x="6296" y="5327"/>
                  <a:pt x="6334" y="5302"/>
                </a:cubicBezTo>
                <a:cubicBezTo>
                  <a:pt x="6369" y="5302"/>
                  <a:pt x="6369" y="5267"/>
                  <a:pt x="6405" y="5267"/>
                </a:cubicBezTo>
                <a:cubicBezTo>
                  <a:pt x="6939" y="4697"/>
                  <a:pt x="7366" y="4021"/>
                  <a:pt x="7650" y="3274"/>
                </a:cubicBezTo>
                <a:cubicBezTo>
                  <a:pt x="7971" y="3238"/>
                  <a:pt x="8326" y="3167"/>
                  <a:pt x="8647" y="3061"/>
                </a:cubicBezTo>
                <a:cubicBezTo>
                  <a:pt x="9216" y="2883"/>
                  <a:pt x="9678" y="2491"/>
                  <a:pt x="9892" y="1922"/>
                </a:cubicBezTo>
                <a:cubicBezTo>
                  <a:pt x="10283" y="2562"/>
                  <a:pt x="10426" y="3310"/>
                  <a:pt x="10283" y="4057"/>
                </a:cubicBezTo>
                <a:cubicBezTo>
                  <a:pt x="9926" y="3878"/>
                  <a:pt x="9543" y="3799"/>
                  <a:pt x="9156" y="3799"/>
                </a:cubicBezTo>
                <a:cubicBezTo>
                  <a:pt x="9081" y="3799"/>
                  <a:pt x="9006" y="3802"/>
                  <a:pt x="8931" y="3808"/>
                </a:cubicBezTo>
                <a:cubicBezTo>
                  <a:pt x="8611" y="3843"/>
                  <a:pt x="8647" y="4306"/>
                  <a:pt x="8967" y="4341"/>
                </a:cubicBezTo>
                <a:cubicBezTo>
                  <a:pt x="9056" y="4327"/>
                  <a:pt x="9145" y="4320"/>
                  <a:pt x="9234" y="4320"/>
                </a:cubicBezTo>
                <a:cubicBezTo>
                  <a:pt x="9571" y="4320"/>
                  <a:pt x="9902" y="4422"/>
                  <a:pt x="10212" y="4591"/>
                </a:cubicBezTo>
                <a:cubicBezTo>
                  <a:pt x="10070" y="5160"/>
                  <a:pt x="10248" y="5765"/>
                  <a:pt x="10675" y="6156"/>
                </a:cubicBezTo>
                <a:cubicBezTo>
                  <a:pt x="10781" y="6298"/>
                  <a:pt x="10888" y="6370"/>
                  <a:pt x="10888" y="6476"/>
                </a:cubicBezTo>
                <a:cubicBezTo>
                  <a:pt x="10888" y="6654"/>
                  <a:pt x="10639" y="6797"/>
                  <a:pt x="10390" y="6797"/>
                </a:cubicBezTo>
                <a:cubicBezTo>
                  <a:pt x="10248" y="6797"/>
                  <a:pt x="10177" y="6903"/>
                  <a:pt x="10141" y="7010"/>
                </a:cubicBezTo>
                <a:cubicBezTo>
                  <a:pt x="10070" y="7259"/>
                  <a:pt x="10034" y="7473"/>
                  <a:pt x="9963" y="7686"/>
                </a:cubicBezTo>
                <a:cubicBezTo>
                  <a:pt x="9714" y="7650"/>
                  <a:pt x="9429" y="7508"/>
                  <a:pt x="9252" y="7295"/>
                </a:cubicBezTo>
                <a:cubicBezTo>
                  <a:pt x="9206" y="7226"/>
                  <a:pt x="9130" y="7187"/>
                  <a:pt x="9044" y="7187"/>
                </a:cubicBezTo>
                <a:cubicBezTo>
                  <a:pt x="8997" y="7187"/>
                  <a:pt x="8946" y="7198"/>
                  <a:pt x="8896" y="7224"/>
                </a:cubicBezTo>
                <a:cubicBezTo>
                  <a:pt x="8789" y="7330"/>
                  <a:pt x="8753" y="7473"/>
                  <a:pt x="8860" y="7615"/>
                </a:cubicBezTo>
                <a:cubicBezTo>
                  <a:pt x="9074" y="7900"/>
                  <a:pt x="9429" y="8113"/>
                  <a:pt x="9821" y="8184"/>
                </a:cubicBezTo>
                <a:cubicBezTo>
                  <a:pt x="9536" y="9145"/>
                  <a:pt x="9180" y="9536"/>
                  <a:pt x="8753" y="9536"/>
                </a:cubicBezTo>
                <a:cubicBezTo>
                  <a:pt x="8042" y="9465"/>
                  <a:pt x="7366" y="9287"/>
                  <a:pt x="6725" y="8967"/>
                </a:cubicBezTo>
                <a:cubicBezTo>
                  <a:pt x="6683" y="8948"/>
                  <a:pt x="6643" y="8940"/>
                  <a:pt x="6606" y="8940"/>
                </a:cubicBezTo>
                <a:cubicBezTo>
                  <a:pt x="6358" y="8940"/>
                  <a:pt x="6229" y="9306"/>
                  <a:pt x="6476" y="9430"/>
                </a:cubicBezTo>
                <a:cubicBezTo>
                  <a:pt x="6512" y="9430"/>
                  <a:pt x="6654" y="9501"/>
                  <a:pt x="6868" y="9607"/>
                </a:cubicBezTo>
                <a:lnTo>
                  <a:pt x="6868" y="10817"/>
                </a:lnTo>
                <a:cubicBezTo>
                  <a:pt x="6512" y="10710"/>
                  <a:pt x="6156" y="10639"/>
                  <a:pt x="5800" y="10639"/>
                </a:cubicBezTo>
                <a:cubicBezTo>
                  <a:pt x="5516" y="10675"/>
                  <a:pt x="5516" y="11102"/>
                  <a:pt x="5800" y="11137"/>
                </a:cubicBezTo>
                <a:cubicBezTo>
                  <a:pt x="6725" y="11137"/>
                  <a:pt x="7508" y="11671"/>
                  <a:pt x="7864" y="12489"/>
                </a:cubicBezTo>
                <a:lnTo>
                  <a:pt x="10070" y="17684"/>
                </a:lnTo>
                <a:cubicBezTo>
                  <a:pt x="10117" y="17767"/>
                  <a:pt x="10196" y="17803"/>
                  <a:pt x="10278" y="17803"/>
                </a:cubicBezTo>
                <a:cubicBezTo>
                  <a:pt x="10441" y="17803"/>
                  <a:pt x="10615" y="17661"/>
                  <a:pt x="10568" y="17471"/>
                </a:cubicBezTo>
                <a:lnTo>
                  <a:pt x="9465" y="14945"/>
                </a:lnTo>
                <a:lnTo>
                  <a:pt x="9465" y="14945"/>
                </a:lnTo>
                <a:cubicBezTo>
                  <a:pt x="9584" y="14963"/>
                  <a:pt x="9706" y="14972"/>
                  <a:pt x="9829" y="14972"/>
                </a:cubicBezTo>
                <a:cubicBezTo>
                  <a:pt x="10180" y="14972"/>
                  <a:pt x="10536" y="14899"/>
                  <a:pt x="10853" y="14767"/>
                </a:cubicBezTo>
                <a:cubicBezTo>
                  <a:pt x="11022" y="15240"/>
                  <a:pt x="11479" y="15552"/>
                  <a:pt x="11982" y="15552"/>
                </a:cubicBezTo>
                <a:cubicBezTo>
                  <a:pt x="12008" y="15552"/>
                  <a:pt x="12035" y="15551"/>
                  <a:pt x="12062" y="15549"/>
                </a:cubicBezTo>
                <a:lnTo>
                  <a:pt x="13770" y="15549"/>
                </a:lnTo>
                <a:cubicBezTo>
                  <a:pt x="13806" y="16190"/>
                  <a:pt x="13806" y="16901"/>
                  <a:pt x="13806" y="17578"/>
                </a:cubicBezTo>
                <a:cubicBezTo>
                  <a:pt x="13824" y="17720"/>
                  <a:pt x="13948" y="17791"/>
                  <a:pt x="14073" y="17791"/>
                </a:cubicBezTo>
                <a:cubicBezTo>
                  <a:pt x="14197" y="17791"/>
                  <a:pt x="14322" y="17720"/>
                  <a:pt x="14340" y="17578"/>
                </a:cubicBezTo>
                <a:cubicBezTo>
                  <a:pt x="14340" y="15336"/>
                  <a:pt x="14268" y="13913"/>
                  <a:pt x="13877" y="13130"/>
                </a:cubicBezTo>
                <a:cubicBezTo>
                  <a:pt x="13735" y="12810"/>
                  <a:pt x="13486" y="12596"/>
                  <a:pt x="13165" y="12489"/>
                </a:cubicBezTo>
                <a:cubicBezTo>
                  <a:pt x="13094" y="12454"/>
                  <a:pt x="13023" y="12454"/>
                  <a:pt x="12952" y="12454"/>
                </a:cubicBezTo>
                <a:cubicBezTo>
                  <a:pt x="12988" y="12347"/>
                  <a:pt x="12988" y="12240"/>
                  <a:pt x="12988" y="12169"/>
                </a:cubicBezTo>
                <a:cubicBezTo>
                  <a:pt x="12988" y="11956"/>
                  <a:pt x="12916" y="11778"/>
                  <a:pt x="12810" y="11600"/>
                </a:cubicBezTo>
                <a:cubicBezTo>
                  <a:pt x="12738" y="11031"/>
                  <a:pt x="12525" y="10497"/>
                  <a:pt x="12134" y="10070"/>
                </a:cubicBezTo>
                <a:cubicBezTo>
                  <a:pt x="12080" y="10017"/>
                  <a:pt x="12009" y="9990"/>
                  <a:pt x="11942" y="9990"/>
                </a:cubicBezTo>
                <a:cubicBezTo>
                  <a:pt x="11876" y="9990"/>
                  <a:pt x="11813" y="10017"/>
                  <a:pt x="11778" y="10070"/>
                </a:cubicBezTo>
                <a:cubicBezTo>
                  <a:pt x="11671" y="10177"/>
                  <a:pt x="11671" y="10355"/>
                  <a:pt x="11778" y="10426"/>
                </a:cubicBezTo>
                <a:cubicBezTo>
                  <a:pt x="11991" y="10710"/>
                  <a:pt x="12169" y="11031"/>
                  <a:pt x="12240" y="11351"/>
                </a:cubicBezTo>
                <a:cubicBezTo>
                  <a:pt x="12062" y="11386"/>
                  <a:pt x="11849" y="11458"/>
                  <a:pt x="11742" y="11600"/>
                </a:cubicBezTo>
                <a:cubicBezTo>
                  <a:pt x="11581" y="11815"/>
                  <a:pt x="11765" y="12030"/>
                  <a:pt x="11957" y="12030"/>
                </a:cubicBezTo>
                <a:cubicBezTo>
                  <a:pt x="12019" y="12030"/>
                  <a:pt x="12081" y="12008"/>
                  <a:pt x="12134" y="11956"/>
                </a:cubicBezTo>
                <a:cubicBezTo>
                  <a:pt x="12169" y="11920"/>
                  <a:pt x="12205" y="11885"/>
                  <a:pt x="12276" y="11885"/>
                </a:cubicBezTo>
                <a:cubicBezTo>
                  <a:pt x="12418" y="11920"/>
                  <a:pt x="12489" y="12027"/>
                  <a:pt x="12489" y="12169"/>
                </a:cubicBezTo>
                <a:cubicBezTo>
                  <a:pt x="12489" y="12347"/>
                  <a:pt x="12383" y="12525"/>
                  <a:pt x="12205" y="12632"/>
                </a:cubicBezTo>
                <a:lnTo>
                  <a:pt x="11386" y="13130"/>
                </a:lnTo>
                <a:cubicBezTo>
                  <a:pt x="10995" y="13343"/>
                  <a:pt x="10746" y="13770"/>
                  <a:pt x="10746" y="14197"/>
                </a:cubicBezTo>
                <a:cubicBezTo>
                  <a:pt x="10498" y="14350"/>
                  <a:pt x="10219" y="14421"/>
                  <a:pt x="9938" y="14421"/>
                </a:cubicBezTo>
                <a:cubicBezTo>
                  <a:pt x="9694" y="14421"/>
                  <a:pt x="9447" y="14368"/>
                  <a:pt x="9216" y="14269"/>
                </a:cubicBezTo>
                <a:lnTo>
                  <a:pt x="8789" y="13272"/>
                </a:lnTo>
                <a:cubicBezTo>
                  <a:pt x="9002" y="13201"/>
                  <a:pt x="9180" y="13059"/>
                  <a:pt x="9287" y="12845"/>
                </a:cubicBezTo>
                <a:cubicBezTo>
                  <a:pt x="9380" y="12637"/>
                  <a:pt x="9201" y="12473"/>
                  <a:pt x="9025" y="12473"/>
                </a:cubicBezTo>
                <a:cubicBezTo>
                  <a:pt x="8931" y="12473"/>
                  <a:pt x="8839" y="12520"/>
                  <a:pt x="8789" y="12632"/>
                </a:cubicBezTo>
                <a:cubicBezTo>
                  <a:pt x="8753" y="12739"/>
                  <a:pt x="8682" y="12774"/>
                  <a:pt x="8575" y="12774"/>
                </a:cubicBezTo>
                <a:lnTo>
                  <a:pt x="8362" y="12276"/>
                </a:lnTo>
                <a:cubicBezTo>
                  <a:pt x="8291" y="12098"/>
                  <a:pt x="8184" y="11920"/>
                  <a:pt x="8077" y="11742"/>
                </a:cubicBezTo>
                <a:cubicBezTo>
                  <a:pt x="8113" y="10639"/>
                  <a:pt x="9074" y="9714"/>
                  <a:pt x="10177" y="9714"/>
                </a:cubicBezTo>
                <a:cubicBezTo>
                  <a:pt x="10497" y="9714"/>
                  <a:pt x="10817" y="9785"/>
                  <a:pt x="11066" y="9928"/>
                </a:cubicBezTo>
                <a:cubicBezTo>
                  <a:pt x="11108" y="9946"/>
                  <a:pt x="11149" y="9955"/>
                  <a:pt x="11187" y="9955"/>
                </a:cubicBezTo>
                <a:cubicBezTo>
                  <a:pt x="11442" y="9955"/>
                  <a:pt x="11594" y="9589"/>
                  <a:pt x="11315" y="9465"/>
                </a:cubicBezTo>
                <a:cubicBezTo>
                  <a:pt x="10959" y="9287"/>
                  <a:pt x="10568" y="9216"/>
                  <a:pt x="10177" y="9216"/>
                </a:cubicBezTo>
                <a:cubicBezTo>
                  <a:pt x="10141" y="9198"/>
                  <a:pt x="10105" y="9189"/>
                  <a:pt x="10065" y="9189"/>
                </a:cubicBezTo>
                <a:cubicBezTo>
                  <a:pt x="10025" y="9189"/>
                  <a:pt x="9981" y="9198"/>
                  <a:pt x="9928" y="9216"/>
                </a:cubicBezTo>
                <a:cubicBezTo>
                  <a:pt x="10248" y="8576"/>
                  <a:pt x="10461" y="7935"/>
                  <a:pt x="10604" y="7259"/>
                </a:cubicBezTo>
                <a:cubicBezTo>
                  <a:pt x="11031" y="7259"/>
                  <a:pt x="11386" y="6903"/>
                  <a:pt x="11422" y="6441"/>
                </a:cubicBezTo>
                <a:cubicBezTo>
                  <a:pt x="11386" y="6192"/>
                  <a:pt x="11280" y="5943"/>
                  <a:pt x="11066" y="5765"/>
                </a:cubicBezTo>
                <a:cubicBezTo>
                  <a:pt x="10924" y="5622"/>
                  <a:pt x="10817" y="5444"/>
                  <a:pt x="10746" y="5267"/>
                </a:cubicBezTo>
                <a:cubicBezTo>
                  <a:pt x="10675" y="5018"/>
                  <a:pt x="10675" y="4768"/>
                  <a:pt x="10746" y="4555"/>
                </a:cubicBezTo>
                <a:cubicBezTo>
                  <a:pt x="11244" y="2135"/>
                  <a:pt x="10105" y="1032"/>
                  <a:pt x="9074" y="534"/>
                </a:cubicBezTo>
                <a:cubicBezTo>
                  <a:pt x="9034" y="514"/>
                  <a:pt x="8994" y="506"/>
                  <a:pt x="8956" y="506"/>
                </a:cubicBezTo>
                <a:cubicBezTo>
                  <a:pt x="8857" y="506"/>
                  <a:pt x="8769" y="564"/>
                  <a:pt x="8718" y="641"/>
                </a:cubicBezTo>
                <a:cubicBezTo>
                  <a:pt x="8647" y="783"/>
                  <a:pt x="8682" y="926"/>
                  <a:pt x="8825" y="997"/>
                </a:cubicBezTo>
                <a:cubicBezTo>
                  <a:pt x="9074" y="1104"/>
                  <a:pt x="9287" y="1246"/>
                  <a:pt x="9465" y="1424"/>
                </a:cubicBezTo>
                <a:cubicBezTo>
                  <a:pt x="9394" y="1958"/>
                  <a:pt x="9038" y="2385"/>
                  <a:pt x="8504" y="2527"/>
                </a:cubicBezTo>
                <a:cubicBezTo>
                  <a:pt x="8149" y="2634"/>
                  <a:pt x="7793" y="2705"/>
                  <a:pt x="7437" y="2705"/>
                </a:cubicBezTo>
                <a:cubicBezTo>
                  <a:pt x="7330" y="2705"/>
                  <a:pt x="7223" y="2812"/>
                  <a:pt x="7188" y="2918"/>
                </a:cubicBezTo>
                <a:cubicBezTo>
                  <a:pt x="7010" y="3559"/>
                  <a:pt x="6690" y="4164"/>
                  <a:pt x="6227" y="4662"/>
                </a:cubicBezTo>
                <a:cubicBezTo>
                  <a:pt x="6073" y="4538"/>
                  <a:pt x="5864" y="4441"/>
                  <a:pt x="5649" y="4441"/>
                </a:cubicBezTo>
                <a:cubicBezTo>
                  <a:pt x="5617" y="4441"/>
                  <a:pt x="5584" y="4444"/>
                  <a:pt x="5551" y="4448"/>
                </a:cubicBezTo>
                <a:cubicBezTo>
                  <a:pt x="4982" y="4448"/>
                  <a:pt x="4484" y="4946"/>
                  <a:pt x="4519" y="5516"/>
                </a:cubicBezTo>
                <a:cubicBezTo>
                  <a:pt x="4519" y="5765"/>
                  <a:pt x="4555" y="6014"/>
                  <a:pt x="4662" y="6263"/>
                </a:cubicBezTo>
                <a:cubicBezTo>
                  <a:pt x="4413" y="6441"/>
                  <a:pt x="4163" y="6619"/>
                  <a:pt x="3914" y="6797"/>
                </a:cubicBezTo>
                <a:cubicBezTo>
                  <a:pt x="3772" y="6512"/>
                  <a:pt x="3630" y="6298"/>
                  <a:pt x="3487" y="6049"/>
                </a:cubicBezTo>
                <a:cubicBezTo>
                  <a:pt x="3025" y="5373"/>
                  <a:pt x="2776" y="4555"/>
                  <a:pt x="2740" y="3737"/>
                </a:cubicBezTo>
                <a:cubicBezTo>
                  <a:pt x="2705" y="2776"/>
                  <a:pt x="3132" y="1851"/>
                  <a:pt x="3914" y="1282"/>
                </a:cubicBezTo>
                <a:cubicBezTo>
                  <a:pt x="4653" y="811"/>
                  <a:pt x="5519" y="531"/>
                  <a:pt x="6392" y="531"/>
                </a:cubicBezTo>
                <a:cubicBezTo>
                  <a:pt x="6444" y="531"/>
                  <a:pt x="6495" y="532"/>
                  <a:pt x="6547" y="534"/>
                </a:cubicBezTo>
                <a:cubicBezTo>
                  <a:pt x="7046" y="534"/>
                  <a:pt x="7508" y="570"/>
                  <a:pt x="7971" y="712"/>
                </a:cubicBezTo>
                <a:cubicBezTo>
                  <a:pt x="7994" y="717"/>
                  <a:pt x="8017" y="719"/>
                  <a:pt x="8038" y="719"/>
                </a:cubicBezTo>
                <a:cubicBezTo>
                  <a:pt x="8339" y="719"/>
                  <a:pt x="8412" y="278"/>
                  <a:pt x="8113" y="179"/>
                </a:cubicBezTo>
                <a:cubicBezTo>
                  <a:pt x="7579" y="72"/>
                  <a:pt x="7081" y="1"/>
                  <a:pt x="65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  <p:bldP spid="24" grpId="0"/>
      <p:bldP spid="27" grpId="0"/>
      <p:bldP spid="32" grpId="0"/>
      <p:bldP spid="33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1CD0F14-CFE5-43F3-8546-C5CB8B02A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" t="3384" r="650" b="3384"/>
          <a:stretch/>
        </p:blipFill>
        <p:spPr>
          <a:xfrm>
            <a:off x="959510" y="1203142"/>
            <a:ext cx="7567456" cy="3762867"/>
          </a:xfrm>
          <a:prstGeom prst="rect">
            <a:avLst/>
          </a:prstGeom>
        </p:spPr>
      </p:pic>
      <p:sp>
        <p:nvSpPr>
          <p:cNvPr id="40" name="Google Shape;247;p34">
            <a:extLst>
              <a:ext uri="{FF2B5EF4-FFF2-40B4-BE49-F238E27FC236}">
                <a16:creationId xmlns:a16="http://schemas.microsoft.com/office/drawing/2014/main" xmlns="" id="{076911DA-22C8-4710-8B67-0184C55F48C8}"/>
              </a:ext>
            </a:extLst>
          </p:cNvPr>
          <p:cNvSpPr txBox="1">
            <a:spLocks/>
          </p:cNvSpPr>
          <p:nvPr/>
        </p:nvSpPr>
        <p:spPr>
          <a:xfrm flipH="1">
            <a:off x="1972671" y="516338"/>
            <a:ext cx="5541133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sz="3600" dirty="0"/>
              <a:t>compare between models</a:t>
            </a:r>
          </a:p>
        </p:txBody>
      </p:sp>
      <p:sp>
        <p:nvSpPr>
          <p:cNvPr id="41" name="Google Shape;2347;p61">
            <a:extLst>
              <a:ext uri="{FF2B5EF4-FFF2-40B4-BE49-F238E27FC236}">
                <a16:creationId xmlns:a16="http://schemas.microsoft.com/office/drawing/2014/main" xmlns="" id="{88AEE645-273A-4190-A0AD-68DC924B993A}"/>
              </a:ext>
            </a:extLst>
          </p:cNvPr>
          <p:cNvSpPr/>
          <p:nvPr/>
        </p:nvSpPr>
        <p:spPr>
          <a:xfrm>
            <a:off x="211189" y="539198"/>
            <a:ext cx="383461" cy="264366"/>
          </a:xfrm>
          <a:custGeom>
            <a:avLst/>
            <a:gdLst/>
            <a:ahLst/>
            <a:cxnLst/>
            <a:rect l="l" t="t" r="r" b="b"/>
            <a:pathLst>
              <a:path w="18005" h="12413" extrusionOk="0">
                <a:moveTo>
                  <a:pt x="6302" y="4086"/>
                </a:moveTo>
                <a:cubicBezTo>
                  <a:pt x="6277" y="4086"/>
                  <a:pt x="6252" y="4086"/>
                  <a:pt x="6227" y="4087"/>
                </a:cubicBezTo>
                <a:cubicBezTo>
                  <a:pt x="5587" y="4087"/>
                  <a:pt x="4947" y="4371"/>
                  <a:pt x="4448" y="4834"/>
                </a:cubicBezTo>
                <a:cubicBezTo>
                  <a:pt x="3986" y="5297"/>
                  <a:pt x="3701" y="5937"/>
                  <a:pt x="3701" y="6613"/>
                </a:cubicBezTo>
                <a:cubicBezTo>
                  <a:pt x="3666" y="7574"/>
                  <a:pt x="4164" y="8463"/>
                  <a:pt x="4947" y="8997"/>
                </a:cubicBezTo>
                <a:cubicBezTo>
                  <a:pt x="4980" y="9030"/>
                  <a:pt x="5044" y="9063"/>
                  <a:pt x="5110" y="9068"/>
                </a:cubicBezTo>
                <a:lnTo>
                  <a:pt x="5110" y="9068"/>
                </a:lnTo>
                <a:cubicBezTo>
                  <a:pt x="5205" y="9063"/>
                  <a:pt x="5269" y="9028"/>
                  <a:pt x="5302" y="8961"/>
                </a:cubicBezTo>
                <a:cubicBezTo>
                  <a:pt x="5409" y="8855"/>
                  <a:pt x="5374" y="8677"/>
                  <a:pt x="5267" y="8606"/>
                </a:cubicBezTo>
                <a:cubicBezTo>
                  <a:pt x="4591" y="8179"/>
                  <a:pt x="4199" y="7396"/>
                  <a:pt x="4199" y="6613"/>
                </a:cubicBezTo>
                <a:cubicBezTo>
                  <a:pt x="4235" y="6079"/>
                  <a:pt x="4448" y="5581"/>
                  <a:pt x="4804" y="5225"/>
                </a:cubicBezTo>
                <a:cubicBezTo>
                  <a:pt x="5196" y="4834"/>
                  <a:pt x="5694" y="4656"/>
                  <a:pt x="6227" y="4656"/>
                </a:cubicBezTo>
                <a:cubicBezTo>
                  <a:pt x="6272" y="4653"/>
                  <a:pt x="6316" y="4651"/>
                  <a:pt x="6360" y="4651"/>
                </a:cubicBezTo>
                <a:cubicBezTo>
                  <a:pt x="7265" y="4651"/>
                  <a:pt x="8047" y="5339"/>
                  <a:pt x="8149" y="6222"/>
                </a:cubicBezTo>
                <a:cubicBezTo>
                  <a:pt x="8184" y="6328"/>
                  <a:pt x="8256" y="6400"/>
                  <a:pt x="8327" y="6435"/>
                </a:cubicBezTo>
                <a:cubicBezTo>
                  <a:pt x="8789" y="6577"/>
                  <a:pt x="8932" y="6720"/>
                  <a:pt x="8932" y="7076"/>
                </a:cubicBezTo>
                <a:lnTo>
                  <a:pt x="8932" y="7574"/>
                </a:lnTo>
                <a:cubicBezTo>
                  <a:pt x="8932" y="7680"/>
                  <a:pt x="8896" y="7752"/>
                  <a:pt x="8825" y="7823"/>
                </a:cubicBezTo>
                <a:lnTo>
                  <a:pt x="7935" y="8570"/>
                </a:lnTo>
                <a:cubicBezTo>
                  <a:pt x="7762" y="8743"/>
                  <a:pt x="7917" y="9010"/>
                  <a:pt x="8114" y="9010"/>
                </a:cubicBezTo>
                <a:cubicBezTo>
                  <a:pt x="8160" y="9010"/>
                  <a:pt x="8208" y="8995"/>
                  <a:pt x="8256" y="8961"/>
                </a:cubicBezTo>
                <a:lnTo>
                  <a:pt x="9145" y="8214"/>
                </a:lnTo>
                <a:cubicBezTo>
                  <a:pt x="9323" y="8107"/>
                  <a:pt x="9430" y="7894"/>
                  <a:pt x="9430" y="7716"/>
                </a:cubicBezTo>
                <a:cubicBezTo>
                  <a:pt x="9751" y="7547"/>
                  <a:pt x="10104" y="7466"/>
                  <a:pt x="10455" y="7466"/>
                </a:cubicBezTo>
                <a:cubicBezTo>
                  <a:pt x="10843" y="7466"/>
                  <a:pt x="11228" y="7565"/>
                  <a:pt x="11565" y="7752"/>
                </a:cubicBezTo>
                <a:cubicBezTo>
                  <a:pt x="11618" y="7787"/>
                  <a:pt x="11671" y="7805"/>
                  <a:pt x="11720" y="7805"/>
                </a:cubicBezTo>
                <a:cubicBezTo>
                  <a:pt x="11769" y="7805"/>
                  <a:pt x="11814" y="7787"/>
                  <a:pt x="11849" y="7752"/>
                </a:cubicBezTo>
                <a:cubicBezTo>
                  <a:pt x="11920" y="7716"/>
                  <a:pt x="11992" y="7645"/>
                  <a:pt x="11992" y="7538"/>
                </a:cubicBezTo>
                <a:lnTo>
                  <a:pt x="11992" y="6542"/>
                </a:lnTo>
                <a:cubicBezTo>
                  <a:pt x="11992" y="6435"/>
                  <a:pt x="12027" y="6328"/>
                  <a:pt x="12134" y="6257"/>
                </a:cubicBezTo>
                <a:lnTo>
                  <a:pt x="12952" y="5759"/>
                </a:lnTo>
                <a:cubicBezTo>
                  <a:pt x="13023" y="5724"/>
                  <a:pt x="13095" y="5652"/>
                  <a:pt x="13059" y="5546"/>
                </a:cubicBezTo>
                <a:lnTo>
                  <a:pt x="13059" y="4870"/>
                </a:lnTo>
                <a:cubicBezTo>
                  <a:pt x="13095" y="4709"/>
                  <a:pt x="12961" y="4629"/>
                  <a:pt x="12823" y="4629"/>
                </a:cubicBezTo>
                <a:cubicBezTo>
                  <a:pt x="12685" y="4629"/>
                  <a:pt x="12543" y="4709"/>
                  <a:pt x="12561" y="4870"/>
                </a:cubicBezTo>
                <a:lnTo>
                  <a:pt x="12561" y="5403"/>
                </a:lnTo>
                <a:lnTo>
                  <a:pt x="11885" y="5795"/>
                </a:lnTo>
                <a:cubicBezTo>
                  <a:pt x="11636" y="5973"/>
                  <a:pt x="11458" y="6222"/>
                  <a:pt x="11458" y="6506"/>
                </a:cubicBezTo>
                <a:lnTo>
                  <a:pt x="11458" y="7111"/>
                </a:lnTo>
                <a:cubicBezTo>
                  <a:pt x="11138" y="6987"/>
                  <a:pt x="10800" y="6924"/>
                  <a:pt x="10462" y="6924"/>
                </a:cubicBezTo>
                <a:cubicBezTo>
                  <a:pt x="10124" y="6924"/>
                  <a:pt x="9786" y="6987"/>
                  <a:pt x="9465" y="7111"/>
                </a:cubicBezTo>
                <a:lnTo>
                  <a:pt x="9465" y="6791"/>
                </a:lnTo>
                <a:cubicBezTo>
                  <a:pt x="9465" y="6471"/>
                  <a:pt x="9643" y="6151"/>
                  <a:pt x="9892" y="5973"/>
                </a:cubicBezTo>
                <a:cubicBezTo>
                  <a:pt x="10035" y="5901"/>
                  <a:pt x="10035" y="5724"/>
                  <a:pt x="9963" y="5617"/>
                </a:cubicBezTo>
                <a:cubicBezTo>
                  <a:pt x="9917" y="5548"/>
                  <a:pt x="9827" y="5509"/>
                  <a:pt x="9740" y="5509"/>
                </a:cubicBezTo>
                <a:cubicBezTo>
                  <a:pt x="9692" y="5509"/>
                  <a:pt x="9645" y="5520"/>
                  <a:pt x="9608" y="5546"/>
                </a:cubicBezTo>
                <a:cubicBezTo>
                  <a:pt x="9359" y="5724"/>
                  <a:pt x="9181" y="5937"/>
                  <a:pt x="9074" y="6186"/>
                </a:cubicBezTo>
                <a:cubicBezTo>
                  <a:pt x="8932" y="6079"/>
                  <a:pt x="8789" y="6008"/>
                  <a:pt x="8647" y="5973"/>
                </a:cubicBezTo>
                <a:cubicBezTo>
                  <a:pt x="8403" y="4859"/>
                  <a:pt x="7411" y="4086"/>
                  <a:pt x="6302" y="4086"/>
                </a:cubicBezTo>
                <a:close/>
                <a:moveTo>
                  <a:pt x="5110" y="9068"/>
                </a:moveTo>
                <a:cubicBezTo>
                  <a:pt x="5103" y="9068"/>
                  <a:pt x="5096" y="9068"/>
                  <a:pt x="5089" y="9068"/>
                </a:cubicBezTo>
                <a:lnTo>
                  <a:pt x="5124" y="9068"/>
                </a:lnTo>
                <a:cubicBezTo>
                  <a:pt x="5120" y="9068"/>
                  <a:pt x="5115" y="9068"/>
                  <a:pt x="5110" y="9068"/>
                </a:cubicBezTo>
                <a:close/>
                <a:moveTo>
                  <a:pt x="13864" y="5234"/>
                </a:moveTo>
                <a:cubicBezTo>
                  <a:pt x="13726" y="5234"/>
                  <a:pt x="13593" y="5314"/>
                  <a:pt x="13628" y="5474"/>
                </a:cubicBezTo>
                <a:lnTo>
                  <a:pt x="13628" y="6008"/>
                </a:lnTo>
                <a:lnTo>
                  <a:pt x="12917" y="6400"/>
                </a:lnTo>
                <a:cubicBezTo>
                  <a:pt x="12668" y="6577"/>
                  <a:pt x="12525" y="6827"/>
                  <a:pt x="12525" y="7147"/>
                </a:cubicBezTo>
                <a:lnTo>
                  <a:pt x="12525" y="8534"/>
                </a:lnTo>
                <a:cubicBezTo>
                  <a:pt x="12525" y="8961"/>
                  <a:pt x="12276" y="9317"/>
                  <a:pt x="11885" y="9460"/>
                </a:cubicBezTo>
                <a:cubicBezTo>
                  <a:pt x="11280" y="9709"/>
                  <a:pt x="10639" y="9815"/>
                  <a:pt x="9999" y="9815"/>
                </a:cubicBezTo>
                <a:cubicBezTo>
                  <a:pt x="8683" y="9815"/>
                  <a:pt x="7366" y="9531"/>
                  <a:pt x="6121" y="9068"/>
                </a:cubicBezTo>
                <a:cubicBezTo>
                  <a:pt x="6090" y="9056"/>
                  <a:pt x="6059" y="9051"/>
                  <a:pt x="6031" y="9051"/>
                </a:cubicBezTo>
                <a:cubicBezTo>
                  <a:pt x="5795" y="9051"/>
                  <a:pt x="5654" y="9404"/>
                  <a:pt x="5907" y="9531"/>
                </a:cubicBezTo>
                <a:cubicBezTo>
                  <a:pt x="7224" y="10064"/>
                  <a:pt x="8611" y="10313"/>
                  <a:pt x="9999" y="10349"/>
                </a:cubicBezTo>
                <a:cubicBezTo>
                  <a:pt x="10711" y="10349"/>
                  <a:pt x="11422" y="10207"/>
                  <a:pt x="12098" y="9922"/>
                </a:cubicBezTo>
                <a:cubicBezTo>
                  <a:pt x="12668" y="9709"/>
                  <a:pt x="13023" y="9139"/>
                  <a:pt x="13023" y="8534"/>
                </a:cubicBezTo>
                <a:lnTo>
                  <a:pt x="13023" y="7147"/>
                </a:lnTo>
                <a:cubicBezTo>
                  <a:pt x="13023" y="7040"/>
                  <a:pt x="13095" y="6933"/>
                  <a:pt x="13201" y="6862"/>
                </a:cubicBezTo>
                <a:lnTo>
                  <a:pt x="14020" y="6364"/>
                </a:lnTo>
                <a:cubicBezTo>
                  <a:pt x="14091" y="6328"/>
                  <a:pt x="14126" y="6257"/>
                  <a:pt x="14126" y="6151"/>
                </a:cubicBezTo>
                <a:lnTo>
                  <a:pt x="14126" y="5474"/>
                </a:lnTo>
                <a:cubicBezTo>
                  <a:pt x="14144" y="5314"/>
                  <a:pt x="14002" y="5234"/>
                  <a:pt x="13864" y="5234"/>
                </a:cubicBezTo>
                <a:close/>
                <a:moveTo>
                  <a:pt x="6649" y="0"/>
                </a:moveTo>
                <a:cubicBezTo>
                  <a:pt x="6398" y="0"/>
                  <a:pt x="6158" y="135"/>
                  <a:pt x="6014" y="351"/>
                </a:cubicBezTo>
                <a:lnTo>
                  <a:pt x="285" y="8855"/>
                </a:lnTo>
                <a:cubicBezTo>
                  <a:pt x="1" y="9210"/>
                  <a:pt x="108" y="9709"/>
                  <a:pt x="499" y="9958"/>
                </a:cubicBezTo>
                <a:cubicBezTo>
                  <a:pt x="3096" y="11594"/>
                  <a:pt x="6050" y="12413"/>
                  <a:pt x="9007" y="12413"/>
                </a:cubicBezTo>
                <a:cubicBezTo>
                  <a:pt x="11965" y="12413"/>
                  <a:pt x="14927" y="11594"/>
                  <a:pt x="17542" y="9958"/>
                </a:cubicBezTo>
                <a:cubicBezTo>
                  <a:pt x="17898" y="9709"/>
                  <a:pt x="18005" y="9210"/>
                  <a:pt x="17791" y="8855"/>
                </a:cubicBezTo>
                <a:lnTo>
                  <a:pt x="13949" y="3197"/>
                </a:lnTo>
                <a:cubicBezTo>
                  <a:pt x="13896" y="3114"/>
                  <a:pt x="13820" y="3079"/>
                  <a:pt x="13743" y="3079"/>
                </a:cubicBezTo>
                <a:cubicBezTo>
                  <a:pt x="13558" y="3079"/>
                  <a:pt x="13371" y="3281"/>
                  <a:pt x="13522" y="3482"/>
                </a:cubicBezTo>
                <a:lnTo>
                  <a:pt x="17329" y="9139"/>
                </a:lnTo>
                <a:cubicBezTo>
                  <a:pt x="17364" y="9175"/>
                  <a:pt x="17400" y="9282"/>
                  <a:pt x="17364" y="9353"/>
                </a:cubicBezTo>
                <a:cubicBezTo>
                  <a:pt x="17364" y="9424"/>
                  <a:pt x="17293" y="9460"/>
                  <a:pt x="17258" y="9531"/>
                </a:cubicBezTo>
                <a:cubicBezTo>
                  <a:pt x="14731" y="11096"/>
                  <a:pt x="11867" y="11879"/>
                  <a:pt x="9003" y="11879"/>
                </a:cubicBezTo>
                <a:cubicBezTo>
                  <a:pt x="6138" y="11879"/>
                  <a:pt x="3274" y="11096"/>
                  <a:pt x="748" y="9531"/>
                </a:cubicBezTo>
                <a:cubicBezTo>
                  <a:pt x="677" y="9460"/>
                  <a:pt x="641" y="9424"/>
                  <a:pt x="641" y="9353"/>
                </a:cubicBezTo>
                <a:cubicBezTo>
                  <a:pt x="606" y="9282"/>
                  <a:pt x="641" y="9175"/>
                  <a:pt x="677" y="9139"/>
                </a:cubicBezTo>
                <a:lnTo>
                  <a:pt x="6405" y="636"/>
                </a:lnTo>
                <a:cubicBezTo>
                  <a:pt x="6451" y="567"/>
                  <a:pt x="6527" y="527"/>
                  <a:pt x="6613" y="527"/>
                </a:cubicBezTo>
                <a:cubicBezTo>
                  <a:pt x="6660" y="527"/>
                  <a:pt x="6711" y="539"/>
                  <a:pt x="6761" y="564"/>
                </a:cubicBezTo>
                <a:cubicBezTo>
                  <a:pt x="7455" y="938"/>
                  <a:pt x="8229" y="1125"/>
                  <a:pt x="9003" y="1125"/>
                </a:cubicBezTo>
                <a:cubicBezTo>
                  <a:pt x="9777" y="1125"/>
                  <a:pt x="10551" y="938"/>
                  <a:pt x="11244" y="564"/>
                </a:cubicBezTo>
                <a:cubicBezTo>
                  <a:pt x="11282" y="539"/>
                  <a:pt x="11329" y="527"/>
                  <a:pt x="11377" y="527"/>
                </a:cubicBezTo>
                <a:cubicBezTo>
                  <a:pt x="11464" y="527"/>
                  <a:pt x="11554" y="567"/>
                  <a:pt x="11600" y="636"/>
                </a:cubicBezTo>
                <a:lnTo>
                  <a:pt x="12917" y="2592"/>
                </a:lnTo>
                <a:cubicBezTo>
                  <a:pt x="12979" y="2676"/>
                  <a:pt x="13060" y="2710"/>
                  <a:pt x="13139" y="2710"/>
                </a:cubicBezTo>
                <a:cubicBezTo>
                  <a:pt x="13328" y="2710"/>
                  <a:pt x="13505" y="2509"/>
                  <a:pt x="13379" y="2308"/>
                </a:cubicBezTo>
                <a:lnTo>
                  <a:pt x="12027" y="351"/>
                </a:lnTo>
                <a:cubicBezTo>
                  <a:pt x="11883" y="135"/>
                  <a:pt x="11643" y="0"/>
                  <a:pt x="11392" y="0"/>
                </a:cubicBezTo>
                <a:cubicBezTo>
                  <a:pt x="11271" y="0"/>
                  <a:pt x="11147" y="32"/>
                  <a:pt x="11031" y="102"/>
                </a:cubicBezTo>
                <a:cubicBezTo>
                  <a:pt x="10390" y="440"/>
                  <a:pt x="9697" y="609"/>
                  <a:pt x="9007" y="609"/>
                </a:cubicBezTo>
                <a:cubicBezTo>
                  <a:pt x="8318" y="609"/>
                  <a:pt x="7633" y="440"/>
                  <a:pt x="7010" y="102"/>
                </a:cubicBezTo>
                <a:cubicBezTo>
                  <a:pt x="6894" y="32"/>
                  <a:pt x="6770" y="0"/>
                  <a:pt x="66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70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4C3CE3-2B53-4D8A-9809-14483031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671" y="1546471"/>
            <a:ext cx="5888100" cy="2704762"/>
          </a:xfrm>
          <a:prstGeom prst="rect">
            <a:avLst/>
          </a:prstGeom>
        </p:spPr>
      </p:pic>
      <p:sp>
        <p:nvSpPr>
          <p:cNvPr id="12" name="Google Shape;250;p34">
            <a:extLst>
              <a:ext uri="{FF2B5EF4-FFF2-40B4-BE49-F238E27FC236}">
                <a16:creationId xmlns:a16="http://schemas.microsoft.com/office/drawing/2014/main" xmlns="" id="{8F00A0BE-A8C4-4E64-9F30-500F1313A54E}"/>
              </a:ext>
            </a:extLst>
          </p:cNvPr>
          <p:cNvSpPr txBox="1">
            <a:spLocks/>
          </p:cNvSpPr>
          <p:nvPr/>
        </p:nvSpPr>
        <p:spPr>
          <a:xfrm flipH="1">
            <a:off x="290035" y="2103120"/>
            <a:ext cx="2146793" cy="2069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Marvel"/>
                <a:sym typeface="Marvel"/>
              </a:rPr>
              <a:t>Accuracy = 0.80</a:t>
            </a:r>
          </a:p>
          <a:p>
            <a:endParaRPr lang="en-US" sz="2000" b="1" dirty="0">
              <a:solidFill>
                <a:schemeClr val="tx1"/>
              </a:solidFill>
              <a:latin typeface="Marvel"/>
              <a:sym typeface="Marve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Marvel"/>
                <a:sym typeface="Marvel"/>
              </a:rPr>
              <a:t>F1 = </a:t>
            </a:r>
            <a:r>
              <a:rPr lang="en-US" sz="2000" b="1" dirty="0" smtClean="0">
                <a:solidFill>
                  <a:schemeClr val="tx1"/>
                </a:solidFill>
                <a:latin typeface="Marvel"/>
                <a:sym typeface="Marvel"/>
              </a:rPr>
              <a:t>83</a:t>
            </a:r>
            <a:endParaRPr lang="en-US" sz="2000" b="1" dirty="0">
              <a:solidFill>
                <a:schemeClr val="tx1"/>
              </a:solidFill>
              <a:latin typeface="Marvel"/>
              <a:sym typeface="Marvel"/>
            </a:endParaRPr>
          </a:p>
          <a:p>
            <a:endParaRPr lang="en-US" sz="2000" b="1" dirty="0">
              <a:solidFill>
                <a:schemeClr val="tx1"/>
              </a:solidFill>
              <a:latin typeface="Marvel"/>
              <a:sym typeface="Marve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Marvel"/>
                <a:sym typeface="Marvel"/>
              </a:rPr>
              <a:t>Recall = 1</a:t>
            </a:r>
          </a:p>
          <a:p>
            <a:endParaRPr lang="en-US" sz="2000" b="1" dirty="0">
              <a:solidFill>
                <a:schemeClr val="tx1"/>
              </a:solidFill>
              <a:latin typeface="Marvel"/>
              <a:sym typeface="Marve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Marvel"/>
                <a:sym typeface="Marvel"/>
              </a:rPr>
              <a:t>Precision = 0.72</a:t>
            </a:r>
          </a:p>
        </p:txBody>
      </p:sp>
      <p:sp>
        <p:nvSpPr>
          <p:cNvPr id="14" name="Google Shape;2362;p61">
            <a:extLst>
              <a:ext uri="{FF2B5EF4-FFF2-40B4-BE49-F238E27FC236}">
                <a16:creationId xmlns:a16="http://schemas.microsoft.com/office/drawing/2014/main" xmlns="" id="{CB6D173E-82C7-44AB-A55D-A552B6893881}"/>
              </a:ext>
            </a:extLst>
          </p:cNvPr>
          <p:cNvSpPr/>
          <p:nvPr/>
        </p:nvSpPr>
        <p:spPr>
          <a:xfrm>
            <a:off x="217344" y="451049"/>
            <a:ext cx="377307" cy="379926"/>
          </a:xfrm>
          <a:custGeom>
            <a:avLst/>
            <a:gdLst/>
            <a:ahLst/>
            <a:cxnLst/>
            <a:rect l="l" t="t" r="r" b="b"/>
            <a:pathLst>
              <a:path w="17716" h="17839" extrusionOk="0">
                <a:moveTo>
                  <a:pt x="15517" y="3300"/>
                </a:moveTo>
                <a:cubicBezTo>
                  <a:pt x="15668" y="3300"/>
                  <a:pt x="15800" y="3351"/>
                  <a:pt x="15905" y="3456"/>
                </a:cubicBezTo>
                <a:cubicBezTo>
                  <a:pt x="16226" y="3777"/>
                  <a:pt x="16083" y="4310"/>
                  <a:pt x="15478" y="4951"/>
                </a:cubicBezTo>
                <a:lnTo>
                  <a:pt x="12917" y="7477"/>
                </a:lnTo>
                <a:cubicBezTo>
                  <a:pt x="12632" y="7086"/>
                  <a:pt x="12312" y="6730"/>
                  <a:pt x="11920" y="6410"/>
                </a:cubicBezTo>
                <a:lnTo>
                  <a:pt x="14447" y="3919"/>
                </a:lnTo>
                <a:cubicBezTo>
                  <a:pt x="14829" y="3513"/>
                  <a:pt x="15210" y="3300"/>
                  <a:pt x="15517" y="3300"/>
                </a:cubicBezTo>
                <a:close/>
                <a:moveTo>
                  <a:pt x="3187" y="6132"/>
                </a:moveTo>
                <a:cubicBezTo>
                  <a:pt x="3108" y="6132"/>
                  <a:pt x="3031" y="6170"/>
                  <a:pt x="2990" y="6232"/>
                </a:cubicBezTo>
                <a:lnTo>
                  <a:pt x="2634" y="6730"/>
                </a:lnTo>
                <a:cubicBezTo>
                  <a:pt x="1993" y="7619"/>
                  <a:pt x="1602" y="9647"/>
                  <a:pt x="2136" y="11782"/>
                </a:cubicBezTo>
                <a:lnTo>
                  <a:pt x="108" y="13810"/>
                </a:lnTo>
                <a:cubicBezTo>
                  <a:pt x="1" y="13882"/>
                  <a:pt x="1" y="14059"/>
                  <a:pt x="108" y="14166"/>
                </a:cubicBezTo>
                <a:cubicBezTo>
                  <a:pt x="179" y="14202"/>
                  <a:pt x="250" y="14237"/>
                  <a:pt x="321" y="14237"/>
                </a:cubicBezTo>
                <a:cubicBezTo>
                  <a:pt x="357" y="14237"/>
                  <a:pt x="428" y="14202"/>
                  <a:pt x="499" y="14166"/>
                </a:cubicBezTo>
                <a:lnTo>
                  <a:pt x="2598" y="12031"/>
                </a:lnTo>
                <a:cubicBezTo>
                  <a:pt x="2669" y="11960"/>
                  <a:pt x="2705" y="11889"/>
                  <a:pt x="2669" y="11782"/>
                </a:cubicBezTo>
                <a:cubicBezTo>
                  <a:pt x="2100" y="9647"/>
                  <a:pt x="2563" y="7726"/>
                  <a:pt x="3061" y="7014"/>
                </a:cubicBezTo>
                <a:lnTo>
                  <a:pt x="3417" y="6552"/>
                </a:lnTo>
                <a:cubicBezTo>
                  <a:pt x="3488" y="6445"/>
                  <a:pt x="3452" y="6267"/>
                  <a:pt x="3345" y="6196"/>
                </a:cubicBezTo>
                <a:cubicBezTo>
                  <a:pt x="3301" y="6151"/>
                  <a:pt x="3243" y="6132"/>
                  <a:pt x="3187" y="6132"/>
                </a:cubicBezTo>
                <a:close/>
                <a:moveTo>
                  <a:pt x="12624" y="0"/>
                </a:moveTo>
                <a:cubicBezTo>
                  <a:pt x="12531" y="0"/>
                  <a:pt x="12438" y="13"/>
                  <a:pt x="12347" y="41"/>
                </a:cubicBezTo>
                <a:cubicBezTo>
                  <a:pt x="11885" y="147"/>
                  <a:pt x="11458" y="396"/>
                  <a:pt x="11138" y="788"/>
                </a:cubicBezTo>
                <a:lnTo>
                  <a:pt x="10462" y="1464"/>
                </a:lnTo>
                <a:cubicBezTo>
                  <a:pt x="10355" y="1571"/>
                  <a:pt x="10355" y="1749"/>
                  <a:pt x="10462" y="1820"/>
                </a:cubicBezTo>
                <a:cubicBezTo>
                  <a:pt x="10515" y="1873"/>
                  <a:pt x="10577" y="1900"/>
                  <a:pt x="10639" y="1900"/>
                </a:cubicBezTo>
                <a:cubicBezTo>
                  <a:pt x="10702" y="1900"/>
                  <a:pt x="10764" y="1873"/>
                  <a:pt x="10817" y="1820"/>
                </a:cubicBezTo>
                <a:lnTo>
                  <a:pt x="11493" y="1144"/>
                </a:lnTo>
                <a:cubicBezTo>
                  <a:pt x="11742" y="859"/>
                  <a:pt x="12098" y="646"/>
                  <a:pt x="12454" y="539"/>
                </a:cubicBezTo>
                <a:cubicBezTo>
                  <a:pt x="12496" y="530"/>
                  <a:pt x="12540" y="526"/>
                  <a:pt x="12585" y="526"/>
                </a:cubicBezTo>
                <a:cubicBezTo>
                  <a:pt x="12729" y="526"/>
                  <a:pt x="12879" y="572"/>
                  <a:pt x="12988" y="681"/>
                </a:cubicBezTo>
                <a:cubicBezTo>
                  <a:pt x="13308" y="1001"/>
                  <a:pt x="13166" y="1571"/>
                  <a:pt x="12561" y="2175"/>
                </a:cubicBezTo>
                <a:lnTo>
                  <a:pt x="9714" y="4986"/>
                </a:lnTo>
                <a:cubicBezTo>
                  <a:pt x="9469" y="5177"/>
                  <a:pt x="9662" y="5472"/>
                  <a:pt x="9878" y="5472"/>
                </a:cubicBezTo>
                <a:cubicBezTo>
                  <a:pt x="9944" y="5472"/>
                  <a:pt x="10012" y="5444"/>
                  <a:pt x="10070" y="5378"/>
                </a:cubicBezTo>
                <a:lnTo>
                  <a:pt x="13557" y="1891"/>
                </a:lnTo>
                <a:cubicBezTo>
                  <a:pt x="13842" y="1571"/>
                  <a:pt x="14162" y="1393"/>
                  <a:pt x="14518" y="1286"/>
                </a:cubicBezTo>
                <a:cubicBezTo>
                  <a:pt x="14565" y="1267"/>
                  <a:pt x="14616" y="1258"/>
                  <a:pt x="14666" y="1258"/>
                </a:cubicBezTo>
                <a:cubicBezTo>
                  <a:pt x="14805" y="1258"/>
                  <a:pt x="14947" y="1324"/>
                  <a:pt x="15051" y="1428"/>
                </a:cubicBezTo>
                <a:cubicBezTo>
                  <a:pt x="15372" y="1749"/>
                  <a:pt x="15229" y="2282"/>
                  <a:pt x="14625" y="2887"/>
                </a:cubicBezTo>
                <a:lnTo>
                  <a:pt x="11458" y="6054"/>
                </a:lnTo>
                <a:cubicBezTo>
                  <a:pt x="11387" y="6018"/>
                  <a:pt x="11315" y="5983"/>
                  <a:pt x="11244" y="5983"/>
                </a:cubicBezTo>
                <a:cubicBezTo>
                  <a:pt x="11185" y="5963"/>
                  <a:pt x="11122" y="5954"/>
                  <a:pt x="11060" y="5954"/>
                </a:cubicBezTo>
                <a:cubicBezTo>
                  <a:pt x="10900" y="5954"/>
                  <a:pt x="10742" y="6012"/>
                  <a:pt x="10639" y="6089"/>
                </a:cubicBezTo>
                <a:cubicBezTo>
                  <a:pt x="10462" y="6196"/>
                  <a:pt x="10319" y="6338"/>
                  <a:pt x="10248" y="6516"/>
                </a:cubicBezTo>
                <a:lnTo>
                  <a:pt x="9608" y="5876"/>
                </a:lnTo>
                <a:cubicBezTo>
                  <a:pt x="9459" y="5728"/>
                  <a:pt x="9262" y="5654"/>
                  <a:pt x="9056" y="5654"/>
                </a:cubicBezTo>
                <a:cubicBezTo>
                  <a:pt x="9015" y="5654"/>
                  <a:pt x="8973" y="5656"/>
                  <a:pt x="8932" y="5662"/>
                </a:cubicBezTo>
                <a:cubicBezTo>
                  <a:pt x="8718" y="5698"/>
                  <a:pt x="8505" y="5805"/>
                  <a:pt x="8362" y="5983"/>
                </a:cubicBezTo>
                <a:cubicBezTo>
                  <a:pt x="8220" y="6089"/>
                  <a:pt x="8113" y="6267"/>
                  <a:pt x="8078" y="6410"/>
                </a:cubicBezTo>
                <a:cubicBezTo>
                  <a:pt x="8011" y="6395"/>
                  <a:pt x="7944" y="6388"/>
                  <a:pt x="7878" y="6388"/>
                </a:cubicBezTo>
                <a:cubicBezTo>
                  <a:pt x="7628" y="6388"/>
                  <a:pt x="7393" y="6490"/>
                  <a:pt x="7224" y="6659"/>
                </a:cubicBezTo>
                <a:cubicBezTo>
                  <a:pt x="7117" y="6338"/>
                  <a:pt x="7046" y="6054"/>
                  <a:pt x="6939" y="5734"/>
                </a:cubicBezTo>
                <a:lnTo>
                  <a:pt x="7046" y="5662"/>
                </a:lnTo>
                <a:lnTo>
                  <a:pt x="10106" y="2567"/>
                </a:lnTo>
                <a:cubicBezTo>
                  <a:pt x="10345" y="2381"/>
                  <a:pt x="10168" y="2097"/>
                  <a:pt x="9959" y="2097"/>
                </a:cubicBezTo>
                <a:cubicBezTo>
                  <a:pt x="9888" y="2097"/>
                  <a:pt x="9813" y="2130"/>
                  <a:pt x="9750" y="2211"/>
                </a:cubicBezTo>
                <a:lnTo>
                  <a:pt x="8789" y="3136"/>
                </a:lnTo>
                <a:cubicBezTo>
                  <a:pt x="8789" y="2887"/>
                  <a:pt x="8647" y="2638"/>
                  <a:pt x="8505" y="2460"/>
                </a:cubicBezTo>
                <a:cubicBezTo>
                  <a:pt x="8307" y="2224"/>
                  <a:pt x="8023" y="2096"/>
                  <a:pt x="7736" y="2096"/>
                </a:cubicBezTo>
                <a:cubicBezTo>
                  <a:pt x="7505" y="2096"/>
                  <a:pt x="7272" y="2179"/>
                  <a:pt x="7081" y="2353"/>
                </a:cubicBezTo>
                <a:cubicBezTo>
                  <a:pt x="6512" y="2852"/>
                  <a:pt x="5872" y="3243"/>
                  <a:pt x="5160" y="3492"/>
                </a:cubicBezTo>
                <a:cubicBezTo>
                  <a:pt x="4911" y="3599"/>
                  <a:pt x="4697" y="3777"/>
                  <a:pt x="4520" y="3990"/>
                </a:cubicBezTo>
                <a:lnTo>
                  <a:pt x="3488" y="5413"/>
                </a:lnTo>
                <a:cubicBezTo>
                  <a:pt x="3359" y="5620"/>
                  <a:pt x="3547" y="5844"/>
                  <a:pt x="3742" y="5844"/>
                </a:cubicBezTo>
                <a:cubicBezTo>
                  <a:pt x="3816" y="5844"/>
                  <a:pt x="3891" y="5812"/>
                  <a:pt x="3950" y="5734"/>
                </a:cubicBezTo>
                <a:lnTo>
                  <a:pt x="4982" y="4310"/>
                </a:lnTo>
                <a:cubicBezTo>
                  <a:pt x="5053" y="4168"/>
                  <a:pt x="5196" y="4061"/>
                  <a:pt x="5373" y="3990"/>
                </a:cubicBezTo>
                <a:cubicBezTo>
                  <a:pt x="6121" y="3705"/>
                  <a:pt x="6832" y="3278"/>
                  <a:pt x="7437" y="2745"/>
                </a:cubicBezTo>
                <a:cubicBezTo>
                  <a:pt x="7535" y="2647"/>
                  <a:pt x="7655" y="2601"/>
                  <a:pt x="7771" y="2601"/>
                </a:cubicBezTo>
                <a:cubicBezTo>
                  <a:pt x="7907" y="2601"/>
                  <a:pt x="8036" y="2665"/>
                  <a:pt x="8113" y="2780"/>
                </a:cubicBezTo>
                <a:cubicBezTo>
                  <a:pt x="8398" y="3172"/>
                  <a:pt x="8362" y="3670"/>
                  <a:pt x="8006" y="3990"/>
                </a:cubicBezTo>
                <a:lnTo>
                  <a:pt x="6690" y="5271"/>
                </a:lnTo>
                <a:cubicBezTo>
                  <a:pt x="6334" y="5568"/>
                  <a:pt x="5880" y="5716"/>
                  <a:pt x="5429" y="5716"/>
                </a:cubicBezTo>
                <a:cubicBezTo>
                  <a:pt x="5339" y="5716"/>
                  <a:pt x="5249" y="5710"/>
                  <a:pt x="5160" y="5698"/>
                </a:cubicBezTo>
                <a:cubicBezTo>
                  <a:pt x="5148" y="5697"/>
                  <a:pt x="5137" y="5696"/>
                  <a:pt x="5125" y="5696"/>
                </a:cubicBezTo>
                <a:cubicBezTo>
                  <a:pt x="4832" y="5696"/>
                  <a:pt x="4745" y="6129"/>
                  <a:pt x="5053" y="6232"/>
                </a:cubicBezTo>
                <a:cubicBezTo>
                  <a:pt x="5160" y="6239"/>
                  <a:pt x="5268" y="6244"/>
                  <a:pt x="5375" y="6244"/>
                </a:cubicBezTo>
                <a:cubicBezTo>
                  <a:pt x="5764" y="6244"/>
                  <a:pt x="6149" y="6186"/>
                  <a:pt x="6512" y="6018"/>
                </a:cubicBezTo>
                <a:cubicBezTo>
                  <a:pt x="6654" y="6481"/>
                  <a:pt x="6761" y="6908"/>
                  <a:pt x="6832" y="7370"/>
                </a:cubicBezTo>
                <a:cubicBezTo>
                  <a:pt x="6832" y="7441"/>
                  <a:pt x="6832" y="7513"/>
                  <a:pt x="6832" y="7619"/>
                </a:cubicBezTo>
                <a:cubicBezTo>
                  <a:pt x="6690" y="7655"/>
                  <a:pt x="6512" y="7762"/>
                  <a:pt x="6405" y="7904"/>
                </a:cubicBezTo>
                <a:cubicBezTo>
                  <a:pt x="6014" y="8189"/>
                  <a:pt x="5978" y="8722"/>
                  <a:pt x="6263" y="9078"/>
                </a:cubicBezTo>
                <a:cubicBezTo>
                  <a:pt x="6014" y="9256"/>
                  <a:pt x="5836" y="9505"/>
                  <a:pt x="5765" y="9790"/>
                </a:cubicBezTo>
                <a:cubicBezTo>
                  <a:pt x="5729" y="10181"/>
                  <a:pt x="5907" y="10537"/>
                  <a:pt x="6227" y="10786"/>
                </a:cubicBezTo>
                <a:lnTo>
                  <a:pt x="6370" y="10964"/>
                </a:lnTo>
                <a:cubicBezTo>
                  <a:pt x="6227" y="11249"/>
                  <a:pt x="6014" y="11533"/>
                  <a:pt x="5800" y="11782"/>
                </a:cubicBezTo>
                <a:cubicBezTo>
                  <a:pt x="5636" y="11974"/>
                  <a:pt x="5788" y="12208"/>
                  <a:pt x="5981" y="12208"/>
                </a:cubicBezTo>
                <a:cubicBezTo>
                  <a:pt x="6038" y="12208"/>
                  <a:pt x="6099" y="12187"/>
                  <a:pt x="6156" y="12138"/>
                </a:cubicBezTo>
                <a:cubicBezTo>
                  <a:pt x="6405" y="11889"/>
                  <a:pt x="6619" y="11640"/>
                  <a:pt x="6761" y="11355"/>
                </a:cubicBezTo>
                <a:lnTo>
                  <a:pt x="8113" y="12707"/>
                </a:lnTo>
                <a:cubicBezTo>
                  <a:pt x="8587" y="13149"/>
                  <a:pt x="9201" y="13395"/>
                  <a:pt x="9830" y="13395"/>
                </a:cubicBezTo>
                <a:cubicBezTo>
                  <a:pt x="9910" y="13395"/>
                  <a:pt x="9990" y="13391"/>
                  <a:pt x="10070" y="13383"/>
                </a:cubicBezTo>
                <a:lnTo>
                  <a:pt x="10070" y="13383"/>
                </a:lnTo>
                <a:cubicBezTo>
                  <a:pt x="9892" y="13597"/>
                  <a:pt x="9714" y="13775"/>
                  <a:pt x="9536" y="13953"/>
                </a:cubicBezTo>
                <a:cubicBezTo>
                  <a:pt x="8433" y="15091"/>
                  <a:pt x="6405" y="15162"/>
                  <a:pt x="6085" y="15162"/>
                </a:cubicBezTo>
                <a:cubicBezTo>
                  <a:pt x="6014" y="15162"/>
                  <a:pt x="5907" y="15162"/>
                  <a:pt x="5872" y="15234"/>
                </a:cubicBezTo>
                <a:lnTo>
                  <a:pt x="3737" y="17368"/>
                </a:lnTo>
                <a:cubicBezTo>
                  <a:pt x="3525" y="17554"/>
                  <a:pt x="3688" y="17839"/>
                  <a:pt x="3888" y="17839"/>
                </a:cubicBezTo>
                <a:cubicBezTo>
                  <a:pt x="3957" y="17839"/>
                  <a:pt x="4029" y="17806"/>
                  <a:pt x="4093" y="17724"/>
                </a:cubicBezTo>
                <a:lnTo>
                  <a:pt x="6156" y="15696"/>
                </a:lnTo>
                <a:lnTo>
                  <a:pt x="6476" y="15696"/>
                </a:lnTo>
                <a:cubicBezTo>
                  <a:pt x="6797" y="15661"/>
                  <a:pt x="7117" y="15625"/>
                  <a:pt x="7473" y="15554"/>
                </a:cubicBezTo>
                <a:cubicBezTo>
                  <a:pt x="8362" y="15376"/>
                  <a:pt x="9216" y="14949"/>
                  <a:pt x="9892" y="14344"/>
                </a:cubicBezTo>
                <a:cubicBezTo>
                  <a:pt x="10106" y="14166"/>
                  <a:pt x="10284" y="13953"/>
                  <a:pt x="10497" y="13739"/>
                </a:cubicBezTo>
                <a:cubicBezTo>
                  <a:pt x="10889" y="14451"/>
                  <a:pt x="11458" y="15056"/>
                  <a:pt x="12169" y="15518"/>
                </a:cubicBezTo>
                <a:cubicBezTo>
                  <a:pt x="12561" y="16443"/>
                  <a:pt x="13272" y="17262"/>
                  <a:pt x="14162" y="17795"/>
                </a:cubicBezTo>
                <a:cubicBezTo>
                  <a:pt x="14198" y="17831"/>
                  <a:pt x="14233" y="17831"/>
                  <a:pt x="14269" y="17831"/>
                </a:cubicBezTo>
                <a:cubicBezTo>
                  <a:pt x="14553" y="17831"/>
                  <a:pt x="14625" y="17475"/>
                  <a:pt x="14411" y="17368"/>
                </a:cubicBezTo>
                <a:cubicBezTo>
                  <a:pt x="13593" y="16835"/>
                  <a:pt x="12988" y="16123"/>
                  <a:pt x="12596" y="15234"/>
                </a:cubicBezTo>
                <a:cubicBezTo>
                  <a:pt x="12561" y="15162"/>
                  <a:pt x="12525" y="15127"/>
                  <a:pt x="12490" y="15091"/>
                </a:cubicBezTo>
                <a:cubicBezTo>
                  <a:pt x="11671" y="14593"/>
                  <a:pt x="11066" y="13846"/>
                  <a:pt x="10675" y="12992"/>
                </a:cubicBezTo>
                <a:cubicBezTo>
                  <a:pt x="10639" y="12921"/>
                  <a:pt x="10604" y="12850"/>
                  <a:pt x="10533" y="12850"/>
                </a:cubicBezTo>
                <a:cubicBezTo>
                  <a:pt x="10497" y="12832"/>
                  <a:pt x="10462" y="12823"/>
                  <a:pt x="10430" y="12823"/>
                </a:cubicBezTo>
                <a:cubicBezTo>
                  <a:pt x="10399" y="12823"/>
                  <a:pt x="10373" y="12832"/>
                  <a:pt x="10355" y="12850"/>
                </a:cubicBezTo>
                <a:cubicBezTo>
                  <a:pt x="10194" y="12892"/>
                  <a:pt x="10032" y="12912"/>
                  <a:pt x="9871" y="12912"/>
                </a:cubicBezTo>
                <a:cubicBezTo>
                  <a:pt x="9355" y="12912"/>
                  <a:pt x="8857" y="12704"/>
                  <a:pt x="8505" y="12352"/>
                </a:cubicBezTo>
                <a:lnTo>
                  <a:pt x="6583" y="10430"/>
                </a:lnTo>
                <a:cubicBezTo>
                  <a:pt x="6441" y="10288"/>
                  <a:pt x="6263" y="10074"/>
                  <a:pt x="6299" y="9897"/>
                </a:cubicBezTo>
                <a:cubicBezTo>
                  <a:pt x="6370" y="9719"/>
                  <a:pt x="6476" y="9576"/>
                  <a:pt x="6654" y="9470"/>
                </a:cubicBezTo>
                <a:lnTo>
                  <a:pt x="7615" y="10466"/>
                </a:lnTo>
                <a:cubicBezTo>
                  <a:pt x="7665" y="10502"/>
                  <a:pt x="7719" y="10517"/>
                  <a:pt x="7770" y="10517"/>
                </a:cubicBezTo>
                <a:cubicBezTo>
                  <a:pt x="7973" y="10517"/>
                  <a:pt x="8148" y="10273"/>
                  <a:pt x="8006" y="10074"/>
                </a:cubicBezTo>
                <a:lnTo>
                  <a:pt x="6868" y="8971"/>
                </a:lnTo>
                <a:lnTo>
                  <a:pt x="6690" y="8793"/>
                </a:lnTo>
                <a:cubicBezTo>
                  <a:pt x="6654" y="8722"/>
                  <a:pt x="6476" y="8580"/>
                  <a:pt x="6797" y="8295"/>
                </a:cubicBezTo>
                <a:cubicBezTo>
                  <a:pt x="6846" y="8222"/>
                  <a:pt x="6963" y="8097"/>
                  <a:pt x="7100" y="8097"/>
                </a:cubicBezTo>
                <a:cubicBezTo>
                  <a:pt x="7162" y="8097"/>
                  <a:pt x="7229" y="8122"/>
                  <a:pt x="7295" y="8189"/>
                </a:cubicBezTo>
                <a:lnTo>
                  <a:pt x="8327" y="9292"/>
                </a:lnTo>
                <a:cubicBezTo>
                  <a:pt x="8380" y="9327"/>
                  <a:pt x="8451" y="9345"/>
                  <a:pt x="8522" y="9345"/>
                </a:cubicBezTo>
                <a:cubicBezTo>
                  <a:pt x="8594" y="9345"/>
                  <a:pt x="8665" y="9327"/>
                  <a:pt x="8718" y="9292"/>
                </a:cubicBezTo>
                <a:cubicBezTo>
                  <a:pt x="8825" y="9185"/>
                  <a:pt x="8825" y="9007"/>
                  <a:pt x="8718" y="8900"/>
                </a:cubicBezTo>
                <a:lnTo>
                  <a:pt x="7615" y="7833"/>
                </a:lnTo>
                <a:lnTo>
                  <a:pt x="7402" y="7619"/>
                </a:lnTo>
                <a:cubicBezTo>
                  <a:pt x="7366" y="7548"/>
                  <a:pt x="7188" y="7406"/>
                  <a:pt x="7508" y="7121"/>
                </a:cubicBezTo>
                <a:cubicBezTo>
                  <a:pt x="7557" y="7048"/>
                  <a:pt x="7674" y="6923"/>
                  <a:pt x="7812" y="6923"/>
                </a:cubicBezTo>
                <a:cubicBezTo>
                  <a:pt x="7874" y="6923"/>
                  <a:pt x="7940" y="6948"/>
                  <a:pt x="8006" y="7014"/>
                </a:cubicBezTo>
                <a:lnTo>
                  <a:pt x="8256" y="7264"/>
                </a:lnTo>
                <a:lnTo>
                  <a:pt x="9323" y="8331"/>
                </a:lnTo>
                <a:cubicBezTo>
                  <a:pt x="9373" y="8367"/>
                  <a:pt x="9426" y="8382"/>
                  <a:pt x="9478" y="8382"/>
                </a:cubicBezTo>
                <a:cubicBezTo>
                  <a:pt x="9680" y="8382"/>
                  <a:pt x="9849" y="8138"/>
                  <a:pt x="9679" y="7940"/>
                </a:cubicBezTo>
                <a:lnTo>
                  <a:pt x="8611" y="6872"/>
                </a:lnTo>
                <a:cubicBezTo>
                  <a:pt x="8540" y="6837"/>
                  <a:pt x="8505" y="6730"/>
                  <a:pt x="8540" y="6659"/>
                </a:cubicBezTo>
                <a:cubicBezTo>
                  <a:pt x="8540" y="6552"/>
                  <a:pt x="8611" y="6445"/>
                  <a:pt x="8683" y="6374"/>
                </a:cubicBezTo>
                <a:cubicBezTo>
                  <a:pt x="8789" y="6267"/>
                  <a:pt x="8860" y="6232"/>
                  <a:pt x="9003" y="6196"/>
                </a:cubicBezTo>
                <a:cubicBezTo>
                  <a:pt x="9074" y="6196"/>
                  <a:pt x="9145" y="6232"/>
                  <a:pt x="9216" y="6267"/>
                </a:cubicBezTo>
                <a:lnTo>
                  <a:pt x="10141" y="7228"/>
                </a:lnTo>
                <a:lnTo>
                  <a:pt x="10746" y="7833"/>
                </a:lnTo>
                <a:cubicBezTo>
                  <a:pt x="11066" y="8082"/>
                  <a:pt x="11422" y="8367"/>
                  <a:pt x="11814" y="8580"/>
                </a:cubicBezTo>
                <a:cubicBezTo>
                  <a:pt x="11861" y="8610"/>
                  <a:pt x="11909" y="8623"/>
                  <a:pt x="11953" y="8623"/>
                </a:cubicBezTo>
                <a:cubicBezTo>
                  <a:pt x="12177" y="8623"/>
                  <a:pt x="12335" y="8301"/>
                  <a:pt x="12098" y="8153"/>
                </a:cubicBezTo>
                <a:cubicBezTo>
                  <a:pt x="11742" y="7940"/>
                  <a:pt x="11422" y="7690"/>
                  <a:pt x="11102" y="7441"/>
                </a:cubicBezTo>
                <a:lnTo>
                  <a:pt x="10604" y="6943"/>
                </a:lnTo>
                <a:cubicBezTo>
                  <a:pt x="10639" y="6801"/>
                  <a:pt x="10711" y="6694"/>
                  <a:pt x="10853" y="6587"/>
                </a:cubicBezTo>
                <a:cubicBezTo>
                  <a:pt x="10889" y="6516"/>
                  <a:pt x="10995" y="6481"/>
                  <a:pt x="11066" y="6481"/>
                </a:cubicBezTo>
                <a:cubicBezTo>
                  <a:pt x="11671" y="6837"/>
                  <a:pt x="12169" y="7299"/>
                  <a:pt x="12561" y="7904"/>
                </a:cubicBezTo>
                <a:cubicBezTo>
                  <a:pt x="12845" y="8295"/>
                  <a:pt x="13059" y="8900"/>
                  <a:pt x="12632" y="10466"/>
                </a:cubicBezTo>
                <a:cubicBezTo>
                  <a:pt x="12596" y="10608"/>
                  <a:pt x="12668" y="10750"/>
                  <a:pt x="12810" y="10786"/>
                </a:cubicBezTo>
                <a:cubicBezTo>
                  <a:pt x="13664" y="11177"/>
                  <a:pt x="14375" y="11818"/>
                  <a:pt x="14909" y="12636"/>
                </a:cubicBezTo>
                <a:cubicBezTo>
                  <a:pt x="14945" y="12672"/>
                  <a:pt x="14980" y="12707"/>
                  <a:pt x="15051" y="12743"/>
                </a:cubicBezTo>
                <a:cubicBezTo>
                  <a:pt x="15905" y="13099"/>
                  <a:pt x="16653" y="13704"/>
                  <a:pt x="17186" y="14522"/>
                </a:cubicBezTo>
                <a:cubicBezTo>
                  <a:pt x="17237" y="14583"/>
                  <a:pt x="17304" y="14609"/>
                  <a:pt x="17372" y="14609"/>
                </a:cubicBezTo>
                <a:cubicBezTo>
                  <a:pt x="17543" y="14609"/>
                  <a:pt x="17715" y="14441"/>
                  <a:pt x="17613" y="14237"/>
                </a:cubicBezTo>
                <a:cubicBezTo>
                  <a:pt x="17044" y="13348"/>
                  <a:pt x="16261" y="12672"/>
                  <a:pt x="15301" y="12280"/>
                </a:cubicBezTo>
                <a:cubicBezTo>
                  <a:pt x="14767" y="11462"/>
                  <a:pt x="14055" y="10822"/>
                  <a:pt x="13201" y="10395"/>
                </a:cubicBezTo>
                <a:cubicBezTo>
                  <a:pt x="13486" y="9292"/>
                  <a:pt x="13450" y="8509"/>
                  <a:pt x="13130" y="7868"/>
                </a:cubicBezTo>
                <a:lnTo>
                  <a:pt x="14233" y="6801"/>
                </a:lnTo>
                <a:cubicBezTo>
                  <a:pt x="14482" y="6516"/>
                  <a:pt x="14802" y="6303"/>
                  <a:pt x="15158" y="6196"/>
                </a:cubicBezTo>
                <a:cubicBezTo>
                  <a:pt x="15210" y="6183"/>
                  <a:pt x="15261" y="6177"/>
                  <a:pt x="15310" y="6177"/>
                </a:cubicBezTo>
                <a:cubicBezTo>
                  <a:pt x="15665" y="6177"/>
                  <a:pt x="15928" y="6497"/>
                  <a:pt x="15834" y="6872"/>
                </a:cubicBezTo>
                <a:cubicBezTo>
                  <a:pt x="15728" y="7228"/>
                  <a:pt x="15514" y="7584"/>
                  <a:pt x="15229" y="7833"/>
                </a:cubicBezTo>
                <a:lnTo>
                  <a:pt x="13913" y="9149"/>
                </a:lnTo>
                <a:cubicBezTo>
                  <a:pt x="13806" y="9256"/>
                  <a:pt x="13806" y="9434"/>
                  <a:pt x="13913" y="9541"/>
                </a:cubicBezTo>
                <a:cubicBezTo>
                  <a:pt x="13966" y="9576"/>
                  <a:pt x="14029" y="9594"/>
                  <a:pt x="14091" y="9594"/>
                </a:cubicBezTo>
                <a:cubicBezTo>
                  <a:pt x="14153" y="9594"/>
                  <a:pt x="14215" y="9576"/>
                  <a:pt x="14269" y="9541"/>
                </a:cubicBezTo>
                <a:lnTo>
                  <a:pt x="15621" y="8189"/>
                </a:lnTo>
                <a:cubicBezTo>
                  <a:pt x="15977" y="7868"/>
                  <a:pt x="16226" y="7441"/>
                  <a:pt x="16368" y="6979"/>
                </a:cubicBezTo>
                <a:cubicBezTo>
                  <a:pt x="16510" y="6303"/>
                  <a:pt x="16012" y="5698"/>
                  <a:pt x="15372" y="5662"/>
                </a:cubicBezTo>
                <a:lnTo>
                  <a:pt x="15763" y="5235"/>
                </a:lnTo>
                <a:cubicBezTo>
                  <a:pt x="17008" y="3990"/>
                  <a:pt x="16404" y="3243"/>
                  <a:pt x="16226" y="3029"/>
                </a:cubicBezTo>
                <a:cubicBezTo>
                  <a:pt x="16012" y="2816"/>
                  <a:pt x="15692" y="2709"/>
                  <a:pt x="15407" y="2709"/>
                </a:cubicBezTo>
                <a:cubicBezTo>
                  <a:pt x="16012" y="1784"/>
                  <a:pt x="15585" y="1215"/>
                  <a:pt x="15407" y="1037"/>
                </a:cubicBezTo>
                <a:cubicBezTo>
                  <a:pt x="15209" y="839"/>
                  <a:pt x="14921" y="731"/>
                  <a:pt x="14632" y="731"/>
                </a:cubicBezTo>
                <a:cubicBezTo>
                  <a:pt x="14558" y="731"/>
                  <a:pt x="14484" y="738"/>
                  <a:pt x="14411" y="752"/>
                </a:cubicBezTo>
                <a:cubicBezTo>
                  <a:pt x="14126" y="823"/>
                  <a:pt x="13877" y="930"/>
                  <a:pt x="13664" y="1108"/>
                </a:cubicBezTo>
                <a:cubicBezTo>
                  <a:pt x="13664" y="788"/>
                  <a:pt x="13557" y="539"/>
                  <a:pt x="13344" y="325"/>
                </a:cubicBezTo>
                <a:cubicBezTo>
                  <a:pt x="13158" y="113"/>
                  <a:pt x="12894" y="0"/>
                  <a:pt x="126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"/>
          <p:cNvSpPr/>
          <p:nvPr/>
        </p:nvSpPr>
        <p:spPr>
          <a:xfrm>
            <a:off x="5225875" y="1662104"/>
            <a:ext cx="2709000" cy="19704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2172357" y="1662104"/>
            <a:ext cx="2709000" cy="19704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B2E1A5-AE17-4A34-920A-001D48D0E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74" t="57236" r="34716" b="11689"/>
          <a:stretch/>
        </p:blipFill>
        <p:spPr>
          <a:xfrm>
            <a:off x="683903" y="1439459"/>
            <a:ext cx="7776193" cy="3033132"/>
          </a:xfrm>
          <a:prstGeom prst="rect">
            <a:avLst/>
          </a:prstGeom>
        </p:spPr>
      </p:pic>
      <p:sp>
        <p:nvSpPr>
          <p:cNvPr id="14" name="Google Shape;247;p34">
            <a:extLst>
              <a:ext uri="{FF2B5EF4-FFF2-40B4-BE49-F238E27FC236}">
                <a16:creationId xmlns:a16="http://schemas.microsoft.com/office/drawing/2014/main" xmlns="" id="{ED18BC84-C1AB-46A3-8618-E06613B73630}"/>
              </a:ext>
            </a:extLst>
          </p:cNvPr>
          <p:cNvSpPr txBox="1">
            <a:spLocks/>
          </p:cNvSpPr>
          <p:nvPr/>
        </p:nvSpPr>
        <p:spPr>
          <a:xfrm flipH="1">
            <a:off x="1972671" y="516338"/>
            <a:ext cx="5541133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sz="3600" dirty="0"/>
              <a:t>Simple program </a:t>
            </a:r>
          </a:p>
        </p:txBody>
      </p:sp>
      <p:sp>
        <p:nvSpPr>
          <p:cNvPr id="15" name="Google Shape;2358;p61">
            <a:extLst>
              <a:ext uri="{FF2B5EF4-FFF2-40B4-BE49-F238E27FC236}">
                <a16:creationId xmlns:a16="http://schemas.microsoft.com/office/drawing/2014/main" xmlns="" id="{A502A5B9-FAB7-4D52-A75B-9EDDBBDD6E59}"/>
              </a:ext>
            </a:extLst>
          </p:cNvPr>
          <p:cNvSpPr/>
          <p:nvPr/>
        </p:nvSpPr>
        <p:spPr>
          <a:xfrm>
            <a:off x="198600" y="516338"/>
            <a:ext cx="379671" cy="344636"/>
          </a:xfrm>
          <a:custGeom>
            <a:avLst/>
            <a:gdLst/>
            <a:ahLst/>
            <a:cxnLst/>
            <a:rect l="l" t="t" r="r" b="b"/>
            <a:pathLst>
              <a:path w="17827" h="16182" extrusionOk="0">
                <a:moveTo>
                  <a:pt x="10883" y="6650"/>
                </a:moveTo>
                <a:cubicBezTo>
                  <a:pt x="10785" y="6650"/>
                  <a:pt x="10689" y="6701"/>
                  <a:pt x="10639" y="6824"/>
                </a:cubicBezTo>
                <a:cubicBezTo>
                  <a:pt x="10586" y="6956"/>
                  <a:pt x="10455" y="7029"/>
                  <a:pt x="10319" y="7029"/>
                </a:cubicBezTo>
                <a:cubicBezTo>
                  <a:pt x="10271" y="7029"/>
                  <a:pt x="10223" y="7020"/>
                  <a:pt x="10177" y="7002"/>
                </a:cubicBezTo>
                <a:cubicBezTo>
                  <a:pt x="10135" y="6983"/>
                  <a:pt x="10095" y="6975"/>
                  <a:pt x="10058" y="6975"/>
                </a:cubicBezTo>
                <a:cubicBezTo>
                  <a:pt x="9810" y="6975"/>
                  <a:pt x="9685" y="7341"/>
                  <a:pt x="9963" y="7465"/>
                </a:cubicBezTo>
                <a:cubicBezTo>
                  <a:pt x="10070" y="7536"/>
                  <a:pt x="10212" y="7536"/>
                  <a:pt x="10319" y="7571"/>
                </a:cubicBezTo>
                <a:cubicBezTo>
                  <a:pt x="10675" y="7536"/>
                  <a:pt x="10959" y="7358"/>
                  <a:pt x="11137" y="7038"/>
                </a:cubicBezTo>
                <a:cubicBezTo>
                  <a:pt x="11254" y="6829"/>
                  <a:pt x="11066" y="6650"/>
                  <a:pt x="10883" y="6650"/>
                </a:cubicBezTo>
                <a:close/>
                <a:moveTo>
                  <a:pt x="12591" y="9723"/>
                </a:moveTo>
                <a:cubicBezTo>
                  <a:pt x="12723" y="9723"/>
                  <a:pt x="12858" y="9752"/>
                  <a:pt x="12988" y="9813"/>
                </a:cubicBezTo>
                <a:cubicBezTo>
                  <a:pt x="13557" y="10098"/>
                  <a:pt x="13664" y="10916"/>
                  <a:pt x="13130" y="11307"/>
                </a:cubicBezTo>
                <a:lnTo>
                  <a:pt x="11778" y="10987"/>
                </a:lnTo>
                <a:cubicBezTo>
                  <a:pt x="11707" y="10880"/>
                  <a:pt x="11707" y="10738"/>
                  <a:pt x="11707" y="10631"/>
                </a:cubicBezTo>
                <a:cubicBezTo>
                  <a:pt x="11679" y="10101"/>
                  <a:pt x="12111" y="9723"/>
                  <a:pt x="12591" y="9723"/>
                </a:cubicBezTo>
                <a:close/>
                <a:moveTo>
                  <a:pt x="5233" y="1"/>
                </a:moveTo>
                <a:cubicBezTo>
                  <a:pt x="2561" y="1"/>
                  <a:pt x="1" y="2077"/>
                  <a:pt x="1" y="5223"/>
                </a:cubicBezTo>
                <a:cubicBezTo>
                  <a:pt x="1" y="8070"/>
                  <a:pt x="1637" y="10667"/>
                  <a:pt x="5267" y="13656"/>
                </a:cubicBezTo>
                <a:cubicBezTo>
                  <a:pt x="5315" y="13688"/>
                  <a:pt x="5370" y="13705"/>
                  <a:pt x="5426" y="13705"/>
                </a:cubicBezTo>
                <a:cubicBezTo>
                  <a:pt x="5494" y="13705"/>
                  <a:pt x="5564" y="13679"/>
                  <a:pt x="5622" y="13620"/>
                </a:cubicBezTo>
                <a:cubicBezTo>
                  <a:pt x="5729" y="13513"/>
                  <a:pt x="5694" y="13335"/>
                  <a:pt x="5587" y="13229"/>
                </a:cubicBezTo>
                <a:cubicBezTo>
                  <a:pt x="3416" y="11450"/>
                  <a:pt x="1958" y="9813"/>
                  <a:pt x="1210" y="8212"/>
                </a:cubicBezTo>
                <a:lnTo>
                  <a:pt x="1210" y="8212"/>
                </a:lnTo>
                <a:cubicBezTo>
                  <a:pt x="1922" y="8923"/>
                  <a:pt x="2811" y="9386"/>
                  <a:pt x="3808" y="9599"/>
                </a:cubicBezTo>
                <a:lnTo>
                  <a:pt x="5195" y="9955"/>
                </a:lnTo>
                <a:cubicBezTo>
                  <a:pt x="5214" y="9960"/>
                  <a:pt x="5233" y="9962"/>
                  <a:pt x="5251" y="9962"/>
                </a:cubicBezTo>
                <a:cubicBezTo>
                  <a:pt x="5373" y="9962"/>
                  <a:pt x="5485" y="9865"/>
                  <a:pt x="5516" y="9742"/>
                </a:cubicBezTo>
                <a:cubicBezTo>
                  <a:pt x="5551" y="9599"/>
                  <a:pt x="5480" y="9457"/>
                  <a:pt x="5338" y="9422"/>
                </a:cubicBezTo>
                <a:lnTo>
                  <a:pt x="4057" y="9137"/>
                </a:lnTo>
                <a:cubicBezTo>
                  <a:pt x="2609" y="6057"/>
                  <a:pt x="5095" y="3191"/>
                  <a:pt x="7842" y="3191"/>
                </a:cubicBezTo>
                <a:cubicBezTo>
                  <a:pt x="8807" y="3191"/>
                  <a:pt x="9805" y="3545"/>
                  <a:pt x="10675" y="4369"/>
                </a:cubicBezTo>
                <a:cubicBezTo>
                  <a:pt x="11173" y="4867"/>
                  <a:pt x="11529" y="5472"/>
                  <a:pt x="11742" y="6148"/>
                </a:cubicBezTo>
                <a:cubicBezTo>
                  <a:pt x="11773" y="6241"/>
                  <a:pt x="11857" y="6333"/>
                  <a:pt x="11949" y="6333"/>
                </a:cubicBezTo>
                <a:cubicBezTo>
                  <a:pt x="11963" y="6333"/>
                  <a:pt x="11977" y="6331"/>
                  <a:pt x="11991" y="6326"/>
                </a:cubicBezTo>
                <a:cubicBezTo>
                  <a:pt x="12205" y="6326"/>
                  <a:pt x="12383" y="6397"/>
                  <a:pt x="12525" y="6540"/>
                </a:cubicBezTo>
                <a:cubicBezTo>
                  <a:pt x="12596" y="6717"/>
                  <a:pt x="12596" y="6895"/>
                  <a:pt x="12525" y="7073"/>
                </a:cubicBezTo>
                <a:cubicBezTo>
                  <a:pt x="12489" y="7180"/>
                  <a:pt x="12489" y="7251"/>
                  <a:pt x="12561" y="7322"/>
                </a:cubicBezTo>
                <a:cubicBezTo>
                  <a:pt x="12667" y="7465"/>
                  <a:pt x="12774" y="7607"/>
                  <a:pt x="12845" y="7785"/>
                </a:cubicBezTo>
                <a:cubicBezTo>
                  <a:pt x="12638" y="7854"/>
                  <a:pt x="12432" y="7893"/>
                  <a:pt x="12234" y="7893"/>
                </a:cubicBezTo>
                <a:cubicBezTo>
                  <a:pt x="12126" y="7893"/>
                  <a:pt x="12021" y="7881"/>
                  <a:pt x="11920" y="7856"/>
                </a:cubicBezTo>
                <a:cubicBezTo>
                  <a:pt x="11778" y="7856"/>
                  <a:pt x="11636" y="7927"/>
                  <a:pt x="11600" y="8070"/>
                </a:cubicBezTo>
                <a:cubicBezTo>
                  <a:pt x="11564" y="8212"/>
                  <a:pt x="11671" y="8354"/>
                  <a:pt x="11813" y="8390"/>
                </a:cubicBezTo>
                <a:cubicBezTo>
                  <a:pt x="11932" y="8413"/>
                  <a:pt x="12059" y="8425"/>
                  <a:pt x="12188" y="8425"/>
                </a:cubicBezTo>
                <a:cubicBezTo>
                  <a:pt x="12446" y="8425"/>
                  <a:pt x="12715" y="8378"/>
                  <a:pt x="12952" y="8283"/>
                </a:cubicBezTo>
                <a:lnTo>
                  <a:pt x="12952" y="8283"/>
                </a:lnTo>
                <a:cubicBezTo>
                  <a:pt x="12988" y="8603"/>
                  <a:pt x="12952" y="8888"/>
                  <a:pt x="12845" y="9173"/>
                </a:cubicBezTo>
                <a:lnTo>
                  <a:pt x="12596" y="9173"/>
                </a:lnTo>
                <a:cubicBezTo>
                  <a:pt x="11813" y="9173"/>
                  <a:pt x="11209" y="9813"/>
                  <a:pt x="11209" y="10596"/>
                </a:cubicBezTo>
                <a:cubicBezTo>
                  <a:pt x="11173" y="10667"/>
                  <a:pt x="11173" y="10738"/>
                  <a:pt x="11209" y="10809"/>
                </a:cubicBezTo>
                <a:lnTo>
                  <a:pt x="8789" y="10276"/>
                </a:lnTo>
                <a:cubicBezTo>
                  <a:pt x="8931" y="10098"/>
                  <a:pt x="9074" y="9920"/>
                  <a:pt x="9109" y="9706"/>
                </a:cubicBezTo>
                <a:cubicBezTo>
                  <a:pt x="9145" y="9564"/>
                  <a:pt x="9074" y="9422"/>
                  <a:pt x="8931" y="9386"/>
                </a:cubicBezTo>
                <a:cubicBezTo>
                  <a:pt x="8912" y="9381"/>
                  <a:pt x="8893" y="9379"/>
                  <a:pt x="8874" y="9379"/>
                </a:cubicBezTo>
                <a:cubicBezTo>
                  <a:pt x="8753" y="9379"/>
                  <a:pt x="8642" y="9471"/>
                  <a:pt x="8611" y="9564"/>
                </a:cubicBezTo>
                <a:cubicBezTo>
                  <a:pt x="8576" y="9742"/>
                  <a:pt x="8469" y="9884"/>
                  <a:pt x="8327" y="9955"/>
                </a:cubicBezTo>
                <a:cubicBezTo>
                  <a:pt x="8236" y="10023"/>
                  <a:pt x="8132" y="10048"/>
                  <a:pt x="8022" y="10048"/>
                </a:cubicBezTo>
                <a:cubicBezTo>
                  <a:pt x="7959" y="10048"/>
                  <a:pt x="7893" y="10039"/>
                  <a:pt x="7828" y="10026"/>
                </a:cubicBezTo>
                <a:cubicBezTo>
                  <a:pt x="7366" y="9920"/>
                  <a:pt x="7081" y="9457"/>
                  <a:pt x="7188" y="8995"/>
                </a:cubicBezTo>
                <a:cubicBezTo>
                  <a:pt x="7279" y="8691"/>
                  <a:pt x="7526" y="8517"/>
                  <a:pt x="7818" y="8517"/>
                </a:cubicBezTo>
                <a:cubicBezTo>
                  <a:pt x="7868" y="8517"/>
                  <a:pt x="7919" y="8522"/>
                  <a:pt x="7971" y="8532"/>
                </a:cubicBezTo>
                <a:cubicBezTo>
                  <a:pt x="7995" y="8538"/>
                  <a:pt x="8020" y="8541"/>
                  <a:pt x="8043" y="8541"/>
                </a:cubicBezTo>
                <a:cubicBezTo>
                  <a:pt x="8159" y="8541"/>
                  <a:pt x="8261" y="8472"/>
                  <a:pt x="8291" y="8354"/>
                </a:cubicBezTo>
                <a:cubicBezTo>
                  <a:pt x="8327" y="8212"/>
                  <a:pt x="8220" y="8070"/>
                  <a:pt x="8077" y="8034"/>
                </a:cubicBezTo>
                <a:cubicBezTo>
                  <a:pt x="7988" y="8013"/>
                  <a:pt x="7898" y="8003"/>
                  <a:pt x="7809" y="8003"/>
                </a:cubicBezTo>
                <a:cubicBezTo>
                  <a:pt x="7294" y="8003"/>
                  <a:pt x="6811" y="8342"/>
                  <a:pt x="6690" y="8888"/>
                </a:cubicBezTo>
                <a:cubicBezTo>
                  <a:pt x="6619" y="9173"/>
                  <a:pt x="6654" y="9528"/>
                  <a:pt x="6797" y="9813"/>
                </a:cubicBezTo>
                <a:lnTo>
                  <a:pt x="6298" y="9706"/>
                </a:lnTo>
                <a:cubicBezTo>
                  <a:pt x="6266" y="9697"/>
                  <a:pt x="6236" y="9692"/>
                  <a:pt x="6208" y="9692"/>
                </a:cubicBezTo>
                <a:cubicBezTo>
                  <a:pt x="5927" y="9692"/>
                  <a:pt x="5868" y="10140"/>
                  <a:pt x="6192" y="10204"/>
                </a:cubicBezTo>
                <a:cubicBezTo>
                  <a:pt x="8576" y="10774"/>
                  <a:pt x="12312" y="11663"/>
                  <a:pt x="13664" y="11948"/>
                </a:cubicBezTo>
                <a:cubicBezTo>
                  <a:pt x="12205" y="13300"/>
                  <a:pt x="10639" y="14510"/>
                  <a:pt x="9003" y="15613"/>
                </a:cubicBezTo>
                <a:cubicBezTo>
                  <a:pt x="8949" y="15630"/>
                  <a:pt x="8896" y="15639"/>
                  <a:pt x="8847" y="15639"/>
                </a:cubicBezTo>
                <a:cubicBezTo>
                  <a:pt x="8798" y="15639"/>
                  <a:pt x="8753" y="15630"/>
                  <a:pt x="8718" y="15613"/>
                </a:cubicBezTo>
                <a:cubicBezTo>
                  <a:pt x="7828" y="15008"/>
                  <a:pt x="7010" y="14403"/>
                  <a:pt x="6298" y="13869"/>
                </a:cubicBezTo>
                <a:cubicBezTo>
                  <a:pt x="6244" y="13835"/>
                  <a:pt x="6191" y="13821"/>
                  <a:pt x="6140" y="13821"/>
                </a:cubicBezTo>
                <a:cubicBezTo>
                  <a:pt x="5925" y="13821"/>
                  <a:pt x="5776" y="14087"/>
                  <a:pt x="5978" y="14261"/>
                </a:cubicBezTo>
                <a:cubicBezTo>
                  <a:pt x="6690" y="14865"/>
                  <a:pt x="7544" y="15435"/>
                  <a:pt x="8433" y="16040"/>
                </a:cubicBezTo>
                <a:cubicBezTo>
                  <a:pt x="8540" y="16146"/>
                  <a:pt x="8718" y="16182"/>
                  <a:pt x="8860" y="16182"/>
                </a:cubicBezTo>
                <a:lnTo>
                  <a:pt x="8931" y="16146"/>
                </a:lnTo>
                <a:cubicBezTo>
                  <a:pt x="9074" y="16146"/>
                  <a:pt x="9252" y="16111"/>
                  <a:pt x="9358" y="16004"/>
                </a:cubicBezTo>
                <a:cubicBezTo>
                  <a:pt x="11173" y="14830"/>
                  <a:pt x="12881" y="13513"/>
                  <a:pt x="14411" y="12019"/>
                </a:cubicBezTo>
                <a:lnTo>
                  <a:pt x="14446" y="11983"/>
                </a:lnTo>
                <a:cubicBezTo>
                  <a:pt x="14945" y="11521"/>
                  <a:pt x="15372" y="11023"/>
                  <a:pt x="15798" y="10489"/>
                </a:cubicBezTo>
                <a:cubicBezTo>
                  <a:pt x="17151" y="8746"/>
                  <a:pt x="17827" y="7038"/>
                  <a:pt x="17827" y="5259"/>
                </a:cubicBezTo>
                <a:cubicBezTo>
                  <a:pt x="17791" y="3764"/>
                  <a:pt x="17186" y="2377"/>
                  <a:pt x="16083" y="1380"/>
                </a:cubicBezTo>
                <a:cubicBezTo>
                  <a:pt x="16030" y="1334"/>
                  <a:pt x="15973" y="1315"/>
                  <a:pt x="15919" y="1315"/>
                </a:cubicBezTo>
                <a:cubicBezTo>
                  <a:pt x="15721" y="1315"/>
                  <a:pt x="15560" y="1576"/>
                  <a:pt x="15727" y="1772"/>
                </a:cubicBezTo>
                <a:cubicBezTo>
                  <a:pt x="16724" y="2661"/>
                  <a:pt x="17293" y="3907"/>
                  <a:pt x="17293" y="5259"/>
                </a:cubicBezTo>
                <a:cubicBezTo>
                  <a:pt x="17293" y="6895"/>
                  <a:pt x="16652" y="8496"/>
                  <a:pt x="15372" y="10133"/>
                </a:cubicBezTo>
                <a:cubicBezTo>
                  <a:pt x="15016" y="10631"/>
                  <a:pt x="14589" y="11094"/>
                  <a:pt x="14162" y="11521"/>
                </a:cubicBezTo>
                <a:lnTo>
                  <a:pt x="13770" y="11414"/>
                </a:lnTo>
                <a:cubicBezTo>
                  <a:pt x="14269" y="10738"/>
                  <a:pt x="14091" y="9813"/>
                  <a:pt x="13379" y="9386"/>
                </a:cubicBezTo>
                <a:cubicBezTo>
                  <a:pt x="13664" y="8639"/>
                  <a:pt x="13557" y="7785"/>
                  <a:pt x="13094" y="7144"/>
                </a:cubicBezTo>
                <a:cubicBezTo>
                  <a:pt x="13343" y="6504"/>
                  <a:pt x="12881" y="5864"/>
                  <a:pt x="12205" y="5828"/>
                </a:cubicBezTo>
                <a:cubicBezTo>
                  <a:pt x="11555" y="3852"/>
                  <a:pt x="9719" y="2615"/>
                  <a:pt x="7761" y="2615"/>
                </a:cubicBezTo>
                <a:cubicBezTo>
                  <a:pt x="7252" y="2615"/>
                  <a:pt x="6734" y="2698"/>
                  <a:pt x="6227" y="2875"/>
                </a:cubicBezTo>
                <a:cubicBezTo>
                  <a:pt x="3737" y="3764"/>
                  <a:pt x="2491" y="6504"/>
                  <a:pt x="3416" y="8959"/>
                </a:cubicBezTo>
                <a:cubicBezTo>
                  <a:pt x="1602" y="8319"/>
                  <a:pt x="534" y="6931"/>
                  <a:pt x="534" y="5223"/>
                </a:cubicBezTo>
                <a:cubicBezTo>
                  <a:pt x="534" y="2375"/>
                  <a:pt x="2854" y="523"/>
                  <a:pt x="5259" y="523"/>
                </a:cubicBezTo>
                <a:cubicBezTo>
                  <a:pt x="6490" y="523"/>
                  <a:pt x="7742" y="1008"/>
                  <a:pt x="8718" y="2092"/>
                </a:cubicBezTo>
                <a:cubicBezTo>
                  <a:pt x="8753" y="2163"/>
                  <a:pt x="8825" y="2199"/>
                  <a:pt x="8900" y="2199"/>
                </a:cubicBezTo>
                <a:cubicBezTo>
                  <a:pt x="8976" y="2199"/>
                  <a:pt x="9056" y="2163"/>
                  <a:pt x="9109" y="2092"/>
                </a:cubicBezTo>
                <a:cubicBezTo>
                  <a:pt x="9999" y="1072"/>
                  <a:pt x="11273" y="542"/>
                  <a:pt x="12567" y="542"/>
                </a:cubicBezTo>
                <a:cubicBezTo>
                  <a:pt x="13395" y="542"/>
                  <a:pt x="14231" y="758"/>
                  <a:pt x="14980" y="1202"/>
                </a:cubicBezTo>
                <a:cubicBezTo>
                  <a:pt x="15016" y="1226"/>
                  <a:pt x="15059" y="1238"/>
                  <a:pt x="15104" y="1238"/>
                </a:cubicBezTo>
                <a:cubicBezTo>
                  <a:pt x="15194" y="1238"/>
                  <a:pt x="15288" y="1191"/>
                  <a:pt x="15336" y="1096"/>
                </a:cubicBezTo>
                <a:cubicBezTo>
                  <a:pt x="15407" y="989"/>
                  <a:pt x="15372" y="811"/>
                  <a:pt x="15229" y="740"/>
                </a:cubicBezTo>
                <a:cubicBezTo>
                  <a:pt x="14412" y="252"/>
                  <a:pt x="13497" y="13"/>
                  <a:pt x="12586" y="13"/>
                </a:cubicBezTo>
                <a:cubicBezTo>
                  <a:pt x="11235" y="13"/>
                  <a:pt x="9894" y="538"/>
                  <a:pt x="8896" y="1558"/>
                </a:cubicBezTo>
                <a:cubicBezTo>
                  <a:pt x="7832" y="483"/>
                  <a:pt x="6519" y="1"/>
                  <a:pt x="52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45946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195</Words>
  <Application>Microsoft Office PowerPoint</Application>
  <PresentationFormat>عرض على الشاشة (9:16)‏</PresentationFormat>
  <Paragraphs>71</Paragraphs>
  <Slides>11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21" baseType="lpstr">
      <vt:lpstr>Raleway SemiBold</vt:lpstr>
      <vt:lpstr>Assistant</vt:lpstr>
      <vt:lpstr>Nunito Light</vt:lpstr>
      <vt:lpstr>Thasadith</vt:lpstr>
      <vt:lpstr>Arial</vt:lpstr>
      <vt:lpstr>Marvel</vt:lpstr>
      <vt:lpstr>Courier New</vt:lpstr>
      <vt:lpstr>Assistant Light</vt:lpstr>
      <vt:lpstr>PT Serif</vt:lpstr>
      <vt:lpstr>Pregnancy Breakthrough by Slidesgo</vt:lpstr>
      <vt:lpstr>miscarriage </vt:lpstr>
      <vt:lpstr>TABLE OF CONTENTS</vt:lpstr>
      <vt:lpstr>INTRODUCTION</vt:lpstr>
      <vt:lpstr>PREPROCESSING</vt:lpstr>
      <vt:lpstr>PREPROCESSING</vt:lpstr>
      <vt:lpstr>MODELS</vt:lpstr>
      <vt:lpstr>MODELS</vt:lpstr>
      <vt:lpstr>RESULTS</vt:lpstr>
      <vt:lpstr>RESULTS</vt:lpstr>
      <vt:lpstr>CONCLUSION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of pregnancy</dc:title>
  <dc:creator>Jawaher AJ</dc:creator>
  <cp:lastModifiedBy>حساب Microsoft</cp:lastModifiedBy>
  <cp:revision>6</cp:revision>
  <dcterms:modified xsi:type="dcterms:W3CDTF">2021-12-17T19:53:20Z</dcterms:modified>
</cp:coreProperties>
</file>