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3B61-F41B-E9A0-78A7-FB107D36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2121D-D064-FF02-69F7-AD3E4091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951F-C7E0-824A-EE18-2E8F02BB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861D-1EEF-3A49-F50B-A6E11F5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8256-3CBA-B62A-A69A-041118F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2020-257D-AD0A-FF1E-AF15C743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7952D-5ADB-B3BD-6744-9357F6D5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313B-E5FC-17A0-8D5A-BF41567D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6490-F824-D41A-52BB-F1656EC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CAD1-AB50-34CD-E935-7CD21E4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ADFB9-4E0D-3B70-E7DB-B1FF77E5A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65A7-1D42-BF69-D661-1836C543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8B54-094E-1EF7-A4EE-8F457916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5C60-3D17-30CE-10DB-040D7CE9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3C2-A5C3-B711-3E7D-F325E6C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E9E9-BC96-D09C-47C4-D90F3C55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F781-0987-38FF-D396-3776D5B5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B903-9E58-5198-44E0-EED2AA9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DAB1-60D9-D9D4-3921-30747C1C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DC16-0A2F-4C87-2A5E-9A58D31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3888-1163-5186-6AF1-2CF9E2B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E69D-EB2D-95F7-1B5C-AED879B2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9200-406A-BBCE-B896-EF69AB85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2CE8-765C-1F79-4535-5B5C17E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2082-136F-875F-EC50-D81D229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72F6-1923-0D01-DFBD-16319250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A1EB-A048-6CD7-E47A-4819F81B7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A204C-1E1B-4C51-9F29-7935A888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25C33-BAA4-EED4-EC46-F1B87084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6D7E-07EF-DC16-F0EC-BA199306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8D74-C194-123B-B7A9-BDCA3B8A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8508-9411-5C70-301D-F33DBB5E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935C-CDE5-A4EB-28F9-A876E02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9740E-BA4A-8463-AF35-9998558D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4CFAD-7043-AE80-B495-74F33A29B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DF3C2-DD2B-7314-7B03-FCAA9A1B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515E-6D2C-A37D-17F7-A4B5E9D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4FBD1-93ED-FAC1-C8DE-A10AE565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FD268-08C6-B71F-CE1E-A0672BB1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93A1-A063-5317-66A6-D37FB9AB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7AA1C-29AC-BC51-D04C-19F9BBF7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60107-0BD3-B492-D9BC-D064D126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B0EA-ECE1-3713-D421-79E74ED5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E6E65-8F88-293A-CFD3-E7BDBB7B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C3FE7-D696-B00A-2717-4E471257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D27B-6226-6DAE-D17C-99EA5C6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C279-27E6-B840-D471-2F5E03F7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3F60-7BE9-C894-9E0F-18B9AFE0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09A3E-9247-2E35-31D8-9375D726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0858-3356-78A6-A677-1A034B34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1E9A-4AB5-19AC-10EA-EBDB3481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8821-873F-D9E6-B912-16C4127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6275-FC6C-FE79-91DE-74F1730C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F4854-A036-3A09-00A7-11B3E921B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2FD6-F1A0-218A-61AE-1F3D20DB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A872-8CFE-816D-1AFC-F5B3FAB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8800-8B86-C529-C889-FE7CD33D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D6B8-DCA1-6606-09E7-0230101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65F09-B42D-41B9-03CE-589606B7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7356-1873-3E00-8B6F-722D8AB7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0077-202B-F520-BD36-F91B62B42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A0787-2C9C-7B4D-B877-107683677C3C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C036-78BD-CFD0-96F1-FAC38C4F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953C-CDA3-AB64-D451-A8D436785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BBE0C-5DA2-BA42-8A12-92555C45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1215-2F03-0505-5A09-A108ADDF5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A52C9-5ECF-E4A1-73F3-BF7663E4A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jameel</dc:creator>
  <cp:lastModifiedBy>jameel</cp:lastModifiedBy>
  <cp:revision>1</cp:revision>
  <dcterms:created xsi:type="dcterms:W3CDTF">2025-06-06T03:10:12Z</dcterms:created>
  <dcterms:modified xsi:type="dcterms:W3CDTF">2025-06-06T03:10:30Z</dcterms:modified>
</cp:coreProperties>
</file>