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7" r:id="rId3"/>
    <p:sldId id="257" r:id="rId4"/>
    <p:sldId id="258" r:id="rId5"/>
    <p:sldId id="259" r:id="rId6"/>
    <p:sldId id="260" r:id="rId7"/>
    <p:sldId id="264" r:id="rId8"/>
    <p:sldId id="261" r:id="rId9"/>
    <p:sldId id="265" r:id="rId10"/>
    <p:sldId id="266" r:id="rId11"/>
    <p:sldId id="267" r:id="rId12"/>
    <p:sldId id="268" r:id="rId13"/>
    <p:sldId id="276" r:id="rId14"/>
    <p:sldId id="271" r:id="rId15"/>
    <p:sldId id="272" r:id="rId16"/>
    <p:sldId id="262" r:id="rId17"/>
    <p:sldId id="270" r:id="rId18"/>
    <p:sldId id="263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FI-polar" id="{539FA0E9-0A32-4239-B144-365A1DE73111}">
          <p14:sldIdLst>
            <p14:sldId id="256"/>
          </p14:sldIdLst>
        </p14:section>
        <p14:section name="RFI-linear 20BB" id="{0853BBC1-708A-43FC-A3BC-D092F55D479C}">
          <p14:sldIdLst>
            <p14:sldId id="287"/>
          </p14:sldIdLst>
        </p14:section>
        <p14:section name="RFI-altStrat" id="{6C42CA12-9AC8-4CC6-AF7A-D69B83F3A31B}">
          <p14:sldIdLst>
            <p14:sldId id="257"/>
          </p14:sldIdLst>
        </p14:section>
        <p14:section name="RFI-linear" id="{3521BBCD-AB33-4AA5-91DD-248FE9F35FAA}">
          <p14:sldIdLst>
            <p14:sldId id="258"/>
          </p14:sldIdLst>
        </p14:section>
        <p14:section name="BBdefends" id="{D30D1C8B-5449-4259-BF22-DAA308C9DDE9}">
          <p14:sldIdLst>
            <p14:sldId id="259"/>
          </p14:sldIdLst>
        </p14:section>
        <p14:section name="blindvsblind" id="{773F2F05-AD11-4C4E-A4D4-A182578DDE40}">
          <p14:sldIdLst>
            <p14:sldId id="260"/>
            <p14:sldId id="264"/>
          </p14:sldIdLst>
        </p14:section>
        <p14:section name="vsOpen" id="{87C2FDFD-7EDB-4D83-960E-D1658F6FDDFC}">
          <p14:sldIdLst>
            <p14:sldId id="261"/>
            <p14:sldId id="265"/>
            <p14:sldId id="266"/>
            <p14:sldId id="267"/>
            <p14:sldId id="268"/>
          </p14:sldIdLst>
        </p14:section>
        <p14:section name="vs3bet" id="{A7F14A57-11E0-4088-86D1-E1C2948D4267}">
          <p14:sldIdLst>
            <p14:sldId id="276"/>
            <p14:sldId id="271"/>
            <p14:sldId id="272"/>
            <p14:sldId id="262"/>
            <p14:sldId id="270"/>
          </p14:sldIdLst>
        </p14:section>
        <p14:section name="sqz" id="{65D5D4C9-BC76-4013-B41D-0646B47D7863}">
          <p14:sldIdLst>
            <p14:sldId id="263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el harris" initials="jh" lastIdx="9" clrIdx="0">
    <p:extLst>
      <p:ext uri="{19B8F6BF-5375-455C-9EA6-DF929625EA0E}">
        <p15:presenceInfo xmlns:p15="http://schemas.microsoft.com/office/powerpoint/2012/main" userId="1c5f2de65f9902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995C00"/>
    <a:srgbClr val="E68A00"/>
    <a:srgbClr val="F5A226"/>
    <a:srgbClr val="F4B8C7"/>
    <a:srgbClr val="C587AE"/>
    <a:srgbClr val="8C759F"/>
    <a:srgbClr val="D3ADD1"/>
    <a:srgbClr val="F39200"/>
    <a:srgbClr val="FAD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47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1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F7E1-A983-4059-8566-B68B6A4BA0D4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DB6B1-B24F-4431-965F-887982A97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88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What are the hand classes and worst hands within those classes that should defend versus the above jamming composition?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b="0" dirty="0"/>
              <a:t>vs EP: 77+, AJs+, </a:t>
            </a:r>
            <a:r>
              <a:rPr lang="en-US" b="0" dirty="0" err="1"/>
              <a:t>AQo</a:t>
            </a:r>
            <a:r>
              <a:rPr lang="en-US" b="0" dirty="0"/>
              <a:t>+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vs MP: 77+, ATs+, </a:t>
            </a:r>
            <a:r>
              <a:rPr lang="en-US" b="0" dirty="0" err="1"/>
              <a:t>AJo</a:t>
            </a:r>
            <a:r>
              <a:rPr lang="en-US" b="0" dirty="0"/>
              <a:t>+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/>
              <a:t>vs LJ: 77+, ATs+, </a:t>
            </a:r>
            <a:r>
              <a:rPr lang="en-US" b="0" dirty="0" err="1"/>
              <a:t>AJo</a:t>
            </a:r>
            <a:r>
              <a:rPr lang="en-US" b="0" dirty="0"/>
              <a:t>+  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b="0" dirty="0"/>
              <a:t>vs HJ: 55+, A9s+, AT+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b="0" dirty="0"/>
              <a:t>vs CO: 44+, A8s+, A9+, KQs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b="0" dirty="0"/>
              <a:t>vs BTN:  44+, A5s+, A7+, KTs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DB6B1-B24F-4431-965F-887982A979B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7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What are the hand classes and worst hands within those classes that should defend versus the above jamming composition?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vs BTN: 33+, A8s+, A8o+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DB6B1-B24F-4431-965F-887982A979B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4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i="1" dirty="0"/>
              <a:t>MESOANALYSIS</a:t>
            </a:r>
            <a:endParaRPr lang="en-US" b="1" dirty="0"/>
          </a:p>
          <a:p>
            <a:pPr marL="0" indent="0">
              <a:buFont typeface="+mj-lt"/>
              <a:buNone/>
            </a:pPr>
            <a:r>
              <a:rPr lang="en-US" b="1" dirty="0"/>
              <a:t>How do the RFI polar and RFI alternative strategies at 15BB (jams) compare?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jam-15BB alternative composition is a subset (or 60%) of the jam-15BB polarized composition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i="1" dirty="0"/>
          </a:p>
          <a:p>
            <a:pPr marL="0" indent="0">
              <a:buFont typeface="+mj-lt"/>
              <a:buNone/>
            </a:pPr>
            <a:r>
              <a:rPr lang="en-US" b="1" dirty="0"/>
              <a:t>How do the RFI linear and RFI alternative strategies at 20BB (jams) compare?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Virtually identical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+mj-lt"/>
              <a:buNone/>
            </a:pPr>
            <a:r>
              <a:rPr lang="en-US" b="1" dirty="0"/>
              <a:t>Comparative Analysis: RFI linear (20BB opens) vs RFI alternative (20BB opens):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open-20BB alternative composition is a subset (or 65%) of the open-20BB linear composition</a:t>
            </a:r>
          </a:p>
          <a:p>
            <a:pPr marL="0" indent="0">
              <a:buFont typeface="+mj-lt"/>
              <a:buNone/>
            </a:pPr>
            <a:endParaRPr lang="en-US" b="1" dirty="0"/>
          </a:p>
          <a:p>
            <a:pPr marL="0" indent="0">
              <a:buFont typeface="+mj-lt"/>
              <a:buNone/>
            </a:pPr>
            <a:r>
              <a:rPr lang="en-US" b="1" dirty="0"/>
              <a:t>Comparative Analysis: RFI linear (20BB) vs RFI alt (20BB) vs RFI alt (15BB):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open-20BB alternative composition is a subset (or 65%) of the open-20BB linear composition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open-15BB alternative composition is a subset (or 15%) of the open-20BB linear composition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i="1" dirty="0"/>
          </a:p>
          <a:p>
            <a:pPr marL="0" indent="0">
              <a:buFont typeface="+mj-lt"/>
              <a:buNone/>
            </a:pPr>
            <a:r>
              <a:rPr lang="en-US" b="1" dirty="0"/>
              <a:t>Comparative Analysis: RFI linear (20BB opens) vs RFI alt (15BB limps) vs RFI alt (20BB limps):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limp-15BB alternative composition is a subset (or 50%) of the open-20BB linear composition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The limp-20BB alternative composition is a subset (or 25%) of the open-20BB linear composition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1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i="1" dirty="0"/>
              <a:t>MACROANALYSIS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How does random number generation map to the frequency of each action?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15BB: </a:t>
            </a:r>
            <a:r>
              <a:rPr lang="en-US" b="0" dirty="0"/>
              <a:t>jam 40% </a:t>
            </a:r>
            <a:r>
              <a:rPr lang="en-US" b="1" dirty="0"/>
              <a:t>(1 – 24s), </a:t>
            </a:r>
            <a:r>
              <a:rPr lang="en-US" b="0" dirty="0"/>
              <a:t>open 20% </a:t>
            </a:r>
            <a:r>
              <a:rPr lang="en-US" b="1" dirty="0"/>
              <a:t>(25-36s), </a:t>
            </a:r>
            <a:r>
              <a:rPr lang="en-US" b="0" dirty="0"/>
              <a:t>limp 40% </a:t>
            </a:r>
            <a:r>
              <a:rPr lang="en-US" b="1" dirty="0"/>
              <a:t>(37 – 00s)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20BB: </a:t>
            </a:r>
            <a:r>
              <a:rPr lang="en-US" b="0" dirty="0"/>
              <a:t>                               open 60% </a:t>
            </a:r>
            <a:r>
              <a:rPr lang="en-US" b="1" dirty="0"/>
              <a:t>(01-36s), </a:t>
            </a:r>
            <a:r>
              <a:rPr lang="en-US" b="0" dirty="0"/>
              <a:t>limp 40% </a:t>
            </a:r>
            <a:r>
              <a:rPr lang="en-US" b="1" dirty="0"/>
              <a:t>(37 – 00s)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What is a good heuristic to play this strategy exploitatively?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all the opponents are weaker in the SB and BB, then limp the BTN at both stack depths 100% of the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all the opponents are weaker in the BTN, SB, and BB, limp, then limp the CO and BTN at both stack depths 100% of the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all the opponents are weaker in the CO, BTN, SB, and BB, then limp the HJ, CO, and BTN at both stack depths 100% of the time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DB6B1-B24F-4431-965F-887982A979B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8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DB6B1-B24F-4431-965F-887982A979B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DB6B1-B24F-4431-965F-887982A979B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78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DB6B1-B24F-4431-965F-887982A979B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0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7AB6-79E7-432C-8CBC-885937F9F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2AD28-BC6A-4949-872C-7463038A7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2C8D-DC03-44EA-BA5D-4A343D85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F0F9-E67C-45DF-8624-C63B8F6D8E3E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B013C-A2C4-420E-B4C3-82955343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F43CC-5A0B-4264-B93C-5A31CB3A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3867-0960-4839-A690-DEAAF7889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9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7A04-ADA1-459D-A1B0-33FBE1BD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B6465-D98B-4EFE-9C75-5D6B55953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EE9FA-6582-4D26-B1B2-C47AED58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F0F9-E67C-45DF-8624-C63B8F6D8E3E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EFDBF-5307-4E8F-BF7A-2D114BCD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B1C77-DBED-434B-B15A-1A50A6AB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3867-0960-4839-A690-DEAAF7889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8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104FD-B41C-4261-8EA4-29484DC2A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40677-861A-4C9E-98DD-93E0BBC53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7EB0A-0750-4086-BC95-53A4C648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F0F9-E67C-45DF-8624-C63B8F6D8E3E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B798D-F6FB-4F24-913B-9CC8F94A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E226-3F9F-4411-AF1B-3CA11336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3867-0960-4839-A690-DEAAF7889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2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64C7-A6FE-4C23-BB15-66A865FF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3705-0833-41C9-8257-81827AC32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E06AC-5865-41B2-B622-BE27203A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F0F9-E67C-45DF-8624-C63B8F6D8E3E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B5CA-6E3E-4473-9960-5C23360F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5478C-A3D2-46FE-A4BA-2615C0B1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3867-0960-4839-A690-DEAAF7889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4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D106-17C9-469D-A1C3-7073850F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97E6A-1386-4185-B0A2-E7FDB844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0D04A-38B5-4F1C-8518-5FC05824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F0F9-E67C-45DF-8624-C63B8F6D8E3E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AC27B-E6A7-40F8-AD05-9688729A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0058-57F2-4103-9D84-2072EDEA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3867-0960-4839-A690-DEAAF7889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0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1071-3634-422D-A735-170405EB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E7BB-127F-442E-91BA-5CAC26C05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E382E-C29B-4299-BAF5-E9F31B9AE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2BB99-0364-4BFD-8E20-15FB9D69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F0F9-E67C-45DF-8624-C63B8F6D8E3E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B4D5F-4B17-43B3-8371-E58B4C26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55422-E404-49C3-8CBB-388D4A40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3867-0960-4839-A690-DEAAF7889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6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4754-C003-4819-BC70-65D1B5C7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389FD-ABDC-4022-8453-B8AA435D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95AB4-8416-4B8F-A9FE-40E0B0B5D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172C0-CC4F-4955-A752-FDE05F51B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ED957-B981-4BC4-9FC9-651CE3940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28B73-8E56-4272-9409-A6D64456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F0F9-E67C-45DF-8624-C63B8F6D8E3E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5B576-CA8E-4CA2-9922-98797E10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EEC05-E5BE-4976-A5CD-6DD03C95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3867-0960-4839-A690-DEAAF7889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D787-F5AC-4046-8E80-7FD83925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ACB8D-6D74-4980-9A0B-2C9584B8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F0F9-E67C-45DF-8624-C63B8F6D8E3E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9AEA1-9151-4637-9262-4F89B35D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162CB-F532-4AF8-96E6-93D63AB4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3867-0960-4839-A690-DEAAF7889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76EAA-EB66-4241-8D68-5BD67898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F0F9-E67C-45DF-8624-C63B8F6D8E3E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E8EC6-1299-486F-965D-E5E77C3E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5B28-83F3-42D2-A7CF-084B9D42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3867-0960-4839-A690-DEAAF7889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0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D65C-2356-4D45-A9C9-97FE08B6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947D-4814-4175-887C-A8DA23B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43F8E-2DB1-4008-936C-6DD377FD4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85BD3-1E78-4A2D-A9B7-E8D50742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F0F9-E67C-45DF-8624-C63B8F6D8E3E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EFFF1-E4B7-45FA-85B2-D1AF544E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4E976-2F75-4584-B3DA-8629D491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3867-0960-4839-A690-DEAAF7889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7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7902-2C23-45BD-B934-30E78FAD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357F1-EE16-49AD-8C75-AB8B15159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91A05-9E9F-4874-BD92-0839BEEFB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D93E4-2EB6-433C-AF3C-4C76D3EF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AF0F9-E67C-45DF-8624-C63B8F6D8E3E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FF327-F9C6-4651-83BE-9EACC889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155E8-1384-4EF8-AECA-411D3A68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73867-0960-4839-A690-DEAAF7889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7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604CF-A6C9-4A48-A911-D7EC6FD6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BFA9E-0519-45FA-AB34-31CFE2FE0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B5A64-23C6-4DE6-825A-9B1ED9EE0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AF0F9-E67C-45DF-8624-C63B8F6D8E3E}" type="datetimeFigureOut">
              <a:rPr lang="en-US" smtClean="0"/>
              <a:t>12/27/2020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6786-5B78-45D4-81E2-70F01F00A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C76E8-89AF-4C94-BAFC-18CBF058D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73867-0960-4839-A690-DEAAF78897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6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5314A0-3313-4F4A-A1E7-4DE61BE08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7" y="242887"/>
            <a:ext cx="76676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8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8909F-231B-4DE5-A074-35619E281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213"/>
            <a:ext cx="12192000" cy="439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5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D3BB04-3759-4BC3-8CE5-89F16E66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668"/>
            <a:ext cx="12192000" cy="44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0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6AB2A-AA71-4293-8AB6-0178DCE6E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471"/>
            <a:ext cx="12192000" cy="44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4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D3BE5F-DE33-4798-BB09-2B88EDFD2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147"/>
            <a:ext cx="12192000" cy="48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93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748E2B-B2A0-461F-B751-F4D05629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3593"/>
            <a:ext cx="12192000" cy="485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096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F76DE5-8293-4B2C-AFAA-C266613DE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118"/>
            <a:ext cx="12192000" cy="48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83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6A3847-D741-4A17-BA6D-77063352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041"/>
            <a:ext cx="12192000" cy="498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9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15B478-A2D4-41E0-8AFC-2234785D9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273"/>
            <a:ext cx="12192000" cy="499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68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BAE9B-F4C6-419A-A748-A46960341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768"/>
            <a:ext cx="12192000" cy="491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59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361B14-2E7E-4C45-BA03-B0C14244A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893"/>
            <a:ext cx="12192000" cy="48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9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0C34F6-44B5-4BB8-995D-2DF4FE7DE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2" y="333375"/>
            <a:ext cx="730567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1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8C2A08-66E6-4C8C-B70E-4AD79553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641"/>
            <a:ext cx="12192000" cy="493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44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6622E8-9F18-461F-A05E-CB0735130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091"/>
            <a:ext cx="12192000" cy="45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2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60A4EF-F66A-402C-B268-0CB1DD0E2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0871"/>
            <a:ext cx="12192000" cy="523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2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2B2249-281A-4FF6-B72A-6B4BFE98C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6364"/>
            <a:ext cx="12192000" cy="49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6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53A5A6-9024-4FA9-A200-338FBBC59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106"/>
            <a:ext cx="12192000" cy="434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0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9F981-D74C-4DD4-AF52-91613ED9B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5726"/>
            <a:ext cx="12192000" cy="458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9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5EE86F-31CB-4355-AEBC-A5B1BC36B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298"/>
            <a:ext cx="12192000" cy="512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6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CBDAE7-C747-436C-9B5C-D92D0D8EC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7866"/>
            <a:ext cx="12192000" cy="434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6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525612-5DE9-4093-8A50-41BD23CD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333"/>
            <a:ext cx="12192000" cy="43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7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26918</TotalTime>
  <Words>458</Words>
  <Application>Microsoft Office PowerPoint</Application>
  <PresentationFormat>Widescreen</PresentationFormat>
  <Paragraphs>44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jameel harris</dc:creator>
  <cp:lastModifiedBy>jameel harris</cp:lastModifiedBy>
  <cp:revision>974</cp:revision>
  <dcterms:created xsi:type="dcterms:W3CDTF">2020-05-10T22:38:41Z</dcterms:created>
  <dcterms:modified xsi:type="dcterms:W3CDTF">2020-12-28T00:58:53Z</dcterms:modified>
</cp:coreProperties>
</file>