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1ED760"/>
    <a:srgbClr val="717171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2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ired.it/play/musica/2015/05/20/spotify/" TargetMode="External"/><Relationship Id="rId5" Type="http://schemas.openxmlformats.org/officeDocument/2006/relationships/image" Target="../media/image3.jpg"/><Relationship Id="rId10" Type="http://schemas.openxmlformats.org/officeDocument/2006/relationships/image" Target="../media/image7.svg"/><Relationship Id="rId4" Type="http://schemas.openxmlformats.org/officeDocument/2006/relationships/hyperlink" Target="https://practicaldistributism.blogspot.com/p/getting-started.html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90242"/>
            <a:chOff x="0" y="0"/>
            <a:chExt cx="24384000" cy="137203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20318"/>
            </a:xfrm>
            <a:custGeom>
              <a:avLst/>
              <a:gdLst/>
              <a:ahLst/>
              <a:cxnLst/>
              <a:rect l="l" t="t" r="r" b="b"/>
              <a:pathLst>
                <a:path w="24384000" h="13720318">
                  <a:moveTo>
                    <a:pt x="0" y="0"/>
                  </a:moveTo>
                  <a:lnTo>
                    <a:pt x="24384000" y="0"/>
                  </a:lnTo>
                  <a:lnTo>
                    <a:pt x="24384000" y="13720318"/>
                  </a:lnTo>
                  <a:lnTo>
                    <a:pt x="0" y="13720318"/>
                  </a:lnTo>
                  <a:close/>
                </a:path>
              </a:pathLst>
            </a:custGeom>
            <a:solidFill>
              <a:srgbClr val="A2B5B2">
                <a:alpha val="14902"/>
              </a:srgbClr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" name="Freeform 4" descr="Arrière-plan abstrait triangulaire"/>
          <p:cNvSpPr/>
          <p:nvPr/>
        </p:nvSpPr>
        <p:spPr>
          <a:xfrm>
            <a:off x="4043" y="0"/>
            <a:ext cx="18287968" cy="10287000"/>
          </a:xfrm>
          <a:custGeom>
            <a:avLst/>
            <a:gdLst/>
            <a:ahLst/>
            <a:cxnLst/>
            <a:rect l="l" t="t" r="r" b="b"/>
            <a:pathLst>
              <a:path w="18287968" h="10287000">
                <a:moveTo>
                  <a:pt x="0" y="0"/>
                </a:moveTo>
                <a:lnTo>
                  <a:pt x="18287968" y="0"/>
                </a:lnTo>
                <a:lnTo>
                  <a:pt x="18287968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489" r="1" b="2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6" name="Freeform 6"/>
          <p:cNvSpPr/>
          <p:nvPr/>
        </p:nvSpPr>
        <p:spPr>
          <a:xfrm>
            <a:off x="152401" y="190500"/>
            <a:ext cx="17916168" cy="9905999"/>
          </a:xfrm>
          <a:custGeom>
            <a:avLst/>
            <a:gdLst/>
            <a:ahLst/>
            <a:cxnLst/>
            <a:rect l="l" t="t" r="r" b="b"/>
            <a:pathLst>
              <a:path w="4660263" h="2530273">
                <a:moveTo>
                  <a:pt x="22314" y="0"/>
                </a:moveTo>
                <a:lnTo>
                  <a:pt x="4637949" y="0"/>
                </a:lnTo>
                <a:cubicBezTo>
                  <a:pt x="4643867" y="0"/>
                  <a:pt x="4649543" y="2351"/>
                  <a:pt x="4653727" y="6536"/>
                </a:cubicBezTo>
                <a:cubicBezTo>
                  <a:pt x="4657912" y="10720"/>
                  <a:pt x="4660263" y="16396"/>
                  <a:pt x="4660263" y="22314"/>
                </a:cubicBezTo>
                <a:lnTo>
                  <a:pt x="4660263" y="2507959"/>
                </a:lnTo>
                <a:cubicBezTo>
                  <a:pt x="4660263" y="2513877"/>
                  <a:pt x="4657912" y="2519553"/>
                  <a:pt x="4653727" y="2523737"/>
                </a:cubicBezTo>
                <a:cubicBezTo>
                  <a:pt x="4649543" y="2527922"/>
                  <a:pt x="4643867" y="2530273"/>
                  <a:pt x="4637949" y="2530273"/>
                </a:cubicBezTo>
                <a:lnTo>
                  <a:pt x="22314" y="2530273"/>
                </a:lnTo>
                <a:cubicBezTo>
                  <a:pt x="16396" y="2530273"/>
                  <a:pt x="10720" y="2527922"/>
                  <a:pt x="6536" y="2523737"/>
                </a:cubicBezTo>
                <a:cubicBezTo>
                  <a:pt x="2351" y="2519553"/>
                  <a:pt x="0" y="2513877"/>
                  <a:pt x="0" y="2507959"/>
                </a:cubicBezTo>
                <a:lnTo>
                  <a:pt x="0" y="22314"/>
                </a:lnTo>
                <a:cubicBezTo>
                  <a:pt x="0" y="16396"/>
                  <a:pt x="2351" y="10720"/>
                  <a:pt x="6536" y="6536"/>
                </a:cubicBezTo>
                <a:cubicBezTo>
                  <a:pt x="10720" y="2351"/>
                  <a:pt x="16396" y="0"/>
                  <a:pt x="22314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71717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  <a:alpha val="52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38100" cap="rnd">
            <a:solidFill>
              <a:srgbClr val="FFFFFF">
                <a:alpha val="35686"/>
              </a:srgbClr>
            </a:solidFill>
            <a:prstDash val="solid"/>
            <a:round/>
          </a:ln>
        </p:spPr>
        <p:txBody>
          <a:bodyPr/>
          <a:lstStyle/>
          <a:p>
            <a:endParaRPr lang="fr-FR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EE058651-FD1F-28EE-294F-C42AC51EBA37}"/>
              </a:ext>
            </a:extLst>
          </p:cNvPr>
          <p:cNvSpPr/>
          <p:nvPr/>
        </p:nvSpPr>
        <p:spPr>
          <a:xfrm>
            <a:off x="424397" y="1671918"/>
            <a:ext cx="7619577" cy="3874553"/>
          </a:xfrm>
          <a:prstGeom prst="roundRect">
            <a:avLst>
              <a:gd name="adj" fmla="val 5804"/>
            </a:avLst>
          </a:prstGeom>
          <a:gradFill flip="none" rotWithShape="1">
            <a:gsLst>
              <a:gs pos="4000">
                <a:srgbClr val="1ED760">
                  <a:alpha val="40000"/>
                  <a:lumMod val="94000"/>
                </a:srgbClr>
              </a:gs>
              <a:gs pos="30000">
                <a:srgbClr val="1ED760">
                  <a:alpha val="54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991C3508-358E-5281-2F0F-190BCF3D0ADB}"/>
              </a:ext>
            </a:extLst>
          </p:cNvPr>
          <p:cNvSpPr/>
          <p:nvPr/>
        </p:nvSpPr>
        <p:spPr>
          <a:xfrm>
            <a:off x="13098941" y="1694496"/>
            <a:ext cx="4814925" cy="1997090"/>
          </a:xfrm>
          <a:prstGeom prst="roundRect">
            <a:avLst>
              <a:gd name="adj" fmla="val 10111"/>
            </a:avLst>
          </a:prstGeom>
          <a:gradFill>
            <a:gsLst>
              <a:gs pos="0">
                <a:srgbClr val="717171">
                  <a:alpha val="77000"/>
                </a:srgbClr>
              </a:gs>
              <a:gs pos="60000">
                <a:schemeClr val="tx1">
                  <a:lumMod val="7000"/>
                  <a:alpha val="52000"/>
                </a:schemeClr>
              </a:gs>
            </a:gsLst>
            <a:lin ang="13500000" scaled="1"/>
          </a:gradFill>
          <a:ln>
            <a:solidFill>
              <a:srgbClr val="4444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4B0A4091-A4A2-A048-C74B-2553316F5D0F}"/>
              </a:ext>
            </a:extLst>
          </p:cNvPr>
          <p:cNvSpPr/>
          <p:nvPr/>
        </p:nvSpPr>
        <p:spPr>
          <a:xfrm>
            <a:off x="424397" y="571500"/>
            <a:ext cx="17372176" cy="97324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C1765718-7253-57B0-9D2B-8680CDD9B7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1690" y="575840"/>
            <a:ext cx="905577" cy="90557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2B66AE1C-0939-D51C-A41A-998F71CFFB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33193" t="26755" r="8330" b="36189"/>
          <a:stretch/>
        </p:blipFill>
        <p:spPr>
          <a:xfrm>
            <a:off x="1411172" y="679363"/>
            <a:ext cx="1865428" cy="654137"/>
          </a:xfrm>
          <a:prstGeom prst="rect">
            <a:avLst/>
          </a:prstGeom>
        </p:spPr>
      </p:pic>
      <p:pic>
        <p:nvPicPr>
          <p:cNvPr id="40" name="Graphique 39">
            <a:extLst>
              <a:ext uri="{FF2B5EF4-FFF2-40B4-BE49-F238E27FC236}">
                <a16:creationId xmlns:a16="http://schemas.microsoft.com/office/drawing/2014/main" id="{D6E6AAE3-DC3E-03DC-5B1F-0699B011F8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20379" y="716051"/>
            <a:ext cx="617449" cy="617449"/>
          </a:xfrm>
          <a:prstGeom prst="rect">
            <a:avLst/>
          </a:prstGeom>
        </p:spPr>
      </p:pic>
      <p:pic>
        <p:nvPicPr>
          <p:cNvPr id="42" name="Graphique 41" descr="Actualiser avec un remplissage uni">
            <a:extLst>
              <a:ext uri="{FF2B5EF4-FFF2-40B4-BE49-F238E27FC236}">
                <a16:creationId xmlns:a16="http://schemas.microsoft.com/office/drawing/2014/main" id="{2C9F2511-6646-6BB6-9E72-C998CC383A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101386" y="685924"/>
            <a:ext cx="726048" cy="726048"/>
          </a:xfrm>
          <a:prstGeom prst="rect">
            <a:avLst/>
          </a:prstGeom>
        </p:spPr>
      </p:pic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F594B5A1-5236-6CF7-5A4C-6CEEBD5EF1CF}"/>
              </a:ext>
            </a:extLst>
          </p:cNvPr>
          <p:cNvSpPr/>
          <p:nvPr/>
        </p:nvSpPr>
        <p:spPr>
          <a:xfrm>
            <a:off x="8263406" y="1727191"/>
            <a:ext cx="4680834" cy="1997090"/>
          </a:xfrm>
          <a:prstGeom prst="roundRect">
            <a:avLst>
              <a:gd name="adj" fmla="val 10111"/>
            </a:avLst>
          </a:prstGeom>
          <a:gradFill>
            <a:gsLst>
              <a:gs pos="0">
                <a:srgbClr val="717171">
                  <a:alpha val="77000"/>
                </a:srgbClr>
              </a:gs>
              <a:gs pos="66000">
                <a:schemeClr val="tx1">
                  <a:lumMod val="7000"/>
                  <a:alpha val="52000"/>
                </a:schemeClr>
              </a:gs>
            </a:gsLst>
            <a:lin ang="13500000" scaled="1"/>
          </a:gradFill>
          <a:ln>
            <a:solidFill>
              <a:srgbClr val="4444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A2A3250A-5C08-9ACC-15BE-940047E3C21F}"/>
              </a:ext>
            </a:extLst>
          </p:cNvPr>
          <p:cNvSpPr/>
          <p:nvPr/>
        </p:nvSpPr>
        <p:spPr>
          <a:xfrm>
            <a:off x="13088635" y="3841337"/>
            <a:ext cx="4814925" cy="2997962"/>
          </a:xfrm>
          <a:prstGeom prst="roundRect">
            <a:avLst>
              <a:gd name="adj" fmla="val 10111"/>
            </a:avLst>
          </a:prstGeom>
          <a:gradFill>
            <a:gsLst>
              <a:gs pos="0">
                <a:srgbClr val="717171">
                  <a:alpha val="77000"/>
                </a:srgbClr>
              </a:gs>
              <a:gs pos="60000">
                <a:schemeClr val="tx1">
                  <a:lumMod val="7000"/>
                  <a:alpha val="52000"/>
                </a:schemeClr>
              </a:gs>
            </a:gsLst>
            <a:lin ang="13500000" scaled="1"/>
          </a:gradFill>
          <a:ln>
            <a:solidFill>
              <a:srgbClr val="4444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DF5935A-FE88-E2A5-94B9-69A8FE06DDD3}"/>
              </a:ext>
            </a:extLst>
          </p:cNvPr>
          <p:cNvSpPr/>
          <p:nvPr/>
        </p:nvSpPr>
        <p:spPr>
          <a:xfrm>
            <a:off x="8263406" y="3841336"/>
            <a:ext cx="4680834" cy="2997961"/>
          </a:xfrm>
          <a:prstGeom prst="roundRect">
            <a:avLst>
              <a:gd name="adj" fmla="val 10111"/>
            </a:avLst>
          </a:prstGeom>
          <a:gradFill>
            <a:gsLst>
              <a:gs pos="0">
                <a:srgbClr val="717171">
                  <a:alpha val="77000"/>
                </a:srgbClr>
              </a:gs>
              <a:gs pos="66000">
                <a:schemeClr val="tx1">
                  <a:lumMod val="7000"/>
                  <a:alpha val="52000"/>
                </a:schemeClr>
              </a:gs>
            </a:gsLst>
            <a:lin ang="13500000" scaled="1"/>
          </a:gradFill>
          <a:ln>
            <a:solidFill>
              <a:srgbClr val="4444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8363F858-6ADA-32D8-14C7-50A588FB366A}"/>
              </a:ext>
            </a:extLst>
          </p:cNvPr>
          <p:cNvSpPr/>
          <p:nvPr/>
        </p:nvSpPr>
        <p:spPr>
          <a:xfrm>
            <a:off x="8263406" y="6956352"/>
            <a:ext cx="9640154" cy="2990714"/>
          </a:xfrm>
          <a:prstGeom prst="roundRect">
            <a:avLst>
              <a:gd name="adj" fmla="val 10111"/>
            </a:avLst>
          </a:prstGeom>
          <a:gradFill>
            <a:gsLst>
              <a:gs pos="0">
                <a:srgbClr val="717171">
                  <a:alpha val="77000"/>
                </a:srgbClr>
              </a:gs>
              <a:gs pos="66000">
                <a:schemeClr val="tx1">
                  <a:lumMod val="7000"/>
                  <a:alpha val="52000"/>
                </a:schemeClr>
              </a:gs>
            </a:gsLst>
            <a:lin ang="13500000" scaled="1"/>
          </a:gradFill>
          <a:ln>
            <a:solidFill>
              <a:srgbClr val="4444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AB891BDB-E288-A5A6-BE94-145D9AF679EA}"/>
              </a:ext>
            </a:extLst>
          </p:cNvPr>
          <p:cNvSpPr/>
          <p:nvPr/>
        </p:nvSpPr>
        <p:spPr>
          <a:xfrm>
            <a:off x="384440" y="5695904"/>
            <a:ext cx="7659534" cy="4251162"/>
          </a:xfrm>
          <a:prstGeom prst="roundRect">
            <a:avLst>
              <a:gd name="adj" fmla="val 10111"/>
            </a:avLst>
          </a:prstGeom>
          <a:gradFill>
            <a:gsLst>
              <a:gs pos="0">
                <a:srgbClr val="717171">
                  <a:alpha val="77000"/>
                </a:srgbClr>
              </a:gs>
              <a:gs pos="66000">
                <a:schemeClr val="tx1">
                  <a:lumMod val="7000"/>
                  <a:alpha val="52000"/>
                </a:schemeClr>
              </a:gs>
            </a:gsLst>
            <a:lin ang="13500000" scaled="1"/>
          </a:gradFill>
          <a:ln>
            <a:solidFill>
              <a:srgbClr val="4444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Présentation1.pptx</dc:title>
  <dc:creator>Mss</dc:creator>
  <cp:lastModifiedBy>jamel dine baaguigue</cp:lastModifiedBy>
  <cp:revision>4</cp:revision>
  <dcterms:created xsi:type="dcterms:W3CDTF">2006-08-16T00:00:00Z</dcterms:created>
  <dcterms:modified xsi:type="dcterms:W3CDTF">2024-08-03T17:53:38Z</dcterms:modified>
  <dc:identifier>DAGMvEXr9yQ</dc:identifier>
</cp:coreProperties>
</file>