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269" r:id="rId3"/>
    <p:sldId id="264" r:id="rId4"/>
    <p:sldId id="262" r:id="rId5"/>
    <p:sldId id="270" r:id="rId6"/>
    <p:sldId id="361" r:id="rId7"/>
    <p:sldId id="271" r:id="rId8"/>
    <p:sldId id="272" r:id="rId9"/>
    <p:sldId id="273" r:id="rId10"/>
    <p:sldId id="362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300" r:id="rId19"/>
    <p:sldId id="301" r:id="rId20"/>
    <p:sldId id="303" r:id="rId21"/>
    <p:sldId id="304" r:id="rId22"/>
    <p:sldId id="305" r:id="rId23"/>
    <p:sldId id="306" r:id="rId24"/>
    <p:sldId id="307" r:id="rId25"/>
    <p:sldId id="308" r:id="rId26"/>
    <p:sldId id="310" r:id="rId27"/>
    <p:sldId id="366" r:id="rId28"/>
    <p:sldId id="313" r:id="rId29"/>
    <p:sldId id="316" r:id="rId30"/>
    <p:sldId id="317" r:id="rId31"/>
    <p:sldId id="318" r:id="rId32"/>
    <p:sldId id="319" r:id="rId33"/>
    <p:sldId id="374" r:id="rId34"/>
    <p:sldId id="320" r:id="rId35"/>
    <p:sldId id="321" r:id="rId36"/>
    <p:sldId id="322" r:id="rId37"/>
    <p:sldId id="323" r:id="rId38"/>
    <p:sldId id="324" r:id="rId39"/>
    <p:sldId id="325" r:id="rId40"/>
    <p:sldId id="327" r:id="rId41"/>
    <p:sldId id="326" r:id="rId42"/>
    <p:sldId id="336" r:id="rId43"/>
    <p:sldId id="346" r:id="rId44"/>
    <p:sldId id="348" r:id="rId45"/>
    <p:sldId id="349" r:id="rId46"/>
    <p:sldId id="351" r:id="rId47"/>
    <p:sldId id="352" r:id="rId48"/>
    <p:sldId id="359" r:id="rId49"/>
    <p:sldId id="360" r:id="rId50"/>
    <p:sldId id="372" r:id="rId51"/>
    <p:sldId id="373" r:id="rId52"/>
    <p:sldId id="266" r:id="rId53"/>
    <p:sldId id="267" r:id="rId5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7" autoAdjust="0"/>
    <p:restoredTop sz="96274" autoAdjust="0"/>
  </p:normalViewPr>
  <p:slideViewPr>
    <p:cSldViewPr snapToGrid="0">
      <p:cViewPr varScale="1">
        <p:scale>
          <a:sx n="80" d="100"/>
          <a:sy n="80" d="100"/>
        </p:scale>
        <p:origin x="324" y="84"/>
      </p:cViewPr>
      <p:guideLst/>
    </p:cSldViewPr>
  </p:slideViewPr>
  <p:outlineViewPr>
    <p:cViewPr>
      <p:scale>
        <a:sx n="33" d="100"/>
        <a:sy n="33" d="100"/>
      </p:scale>
      <p:origin x="0" y="-2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842"/>
    </p:cViewPr>
  </p:sorter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25D4A52-44F8-4776-83D9-759D1752DA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35D905-1071-4AC6-8AA0-A4417C21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49051-285A-45D6-B8B7-6B434E2C17E9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C19311-5A8B-4401-A996-E074B06F9E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2B4BED-000C-4A37-8AD5-4CE650CBB0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198BB-9396-4BD8-BE95-EA149DDA237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1419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9521F-88CA-47E5-9703-28A2A8175CE3}" type="datetimeFigureOut">
              <a:rPr lang="es-CO" smtClean="0"/>
              <a:t>13/05/2025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E640B-9620-429E-98B9-7686ADA692F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871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">
            <a:extLst>
              <a:ext uri="{FF2B5EF4-FFF2-40B4-BE49-F238E27FC236}">
                <a16:creationId xmlns:a16="http://schemas.microsoft.com/office/drawing/2014/main" id="{ADC50334-15FD-FFEE-B68C-1E796660DBBB}"/>
              </a:ext>
            </a:extLst>
          </p:cNvPr>
          <p:cNvSpPr/>
          <p:nvPr userDrawn="1"/>
        </p:nvSpPr>
        <p:spPr>
          <a:xfrm flipH="1">
            <a:off x="0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/>
              <a:t> </a:t>
            </a: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77;p1">
            <a:extLst>
              <a:ext uri="{FF2B5EF4-FFF2-40B4-BE49-F238E27FC236}">
                <a16:creationId xmlns:a16="http://schemas.microsoft.com/office/drawing/2014/main" id="{254EA1E9-48E6-0E5E-872D-7478FC8D07CC}"/>
              </a:ext>
            </a:extLst>
          </p:cNvPr>
          <p:cNvSpPr/>
          <p:nvPr userDrawn="1"/>
        </p:nvSpPr>
        <p:spPr>
          <a:xfrm flipH="1">
            <a:off x="5121431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79;p1">
            <a:extLst>
              <a:ext uri="{FF2B5EF4-FFF2-40B4-BE49-F238E27FC236}">
                <a16:creationId xmlns:a16="http://schemas.microsoft.com/office/drawing/2014/main" id="{A7CE29AC-BD20-1F35-9D37-4B445EFEA3E0}"/>
              </a:ext>
            </a:extLst>
          </p:cNvPr>
          <p:cNvSpPr/>
          <p:nvPr userDrawn="1"/>
        </p:nvSpPr>
        <p:spPr>
          <a:xfrm flipH="1">
            <a:off x="7698948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0;p1">
            <a:extLst>
              <a:ext uri="{FF2B5EF4-FFF2-40B4-BE49-F238E27FC236}">
                <a16:creationId xmlns:a16="http://schemas.microsoft.com/office/drawing/2014/main" id="{90D09CB1-03A6-2DB0-B701-688811539E93}"/>
              </a:ext>
            </a:extLst>
          </p:cNvPr>
          <p:cNvSpPr/>
          <p:nvPr userDrawn="1"/>
        </p:nvSpPr>
        <p:spPr>
          <a:xfrm flipH="1">
            <a:off x="635463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1;p1">
            <a:extLst>
              <a:ext uri="{FF2B5EF4-FFF2-40B4-BE49-F238E27FC236}">
                <a16:creationId xmlns:a16="http://schemas.microsoft.com/office/drawing/2014/main" id="{F892E382-99DB-B955-D827-E4EC7BDC3376}"/>
              </a:ext>
            </a:extLst>
          </p:cNvPr>
          <p:cNvSpPr/>
          <p:nvPr userDrawn="1"/>
        </p:nvSpPr>
        <p:spPr>
          <a:xfrm flipH="1">
            <a:off x="84204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E5F67E4-29FA-F3A4-4110-9F1DFA81B4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308660" y="4923695"/>
            <a:ext cx="3812772" cy="687729"/>
          </a:xfrm>
          <a:prstGeom prst="rect">
            <a:avLst/>
          </a:prstGeom>
        </p:spPr>
      </p:pic>
      <p:sp>
        <p:nvSpPr>
          <p:cNvPr id="14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E1B33C7E-D787-9F0F-3CB5-2422ACDFB1E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817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78046E86-F99C-AFED-EC89-4753714FA0F4}"/>
              </a:ext>
            </a:extLst>
          </p:cNvPr>
          <p:cNvGrpSpPr/>
          <p:nvPr userDrawn="1"/>
        </p:nvGrpSpPr>
        <p:grpSpPr>
          <a:xfrm rot="17331749">
            <a:off x="6539147" y="5655042"/>
            <a:ext cx="1511929" cy="336961"/>
            <a:chOff x="10316749" y="6254340"/>
            <a:chExt cx="1511929" cy="336961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8AA95C8-45FA-4DBF-A599-3F6D9353EEAC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1849E3F6-B0A0-A03E-F4EB-336B3C8CEB44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F844F437-9BD1-744B-BACA-282ADE5A33A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4" name="Elipse 23">
                  <a:extLst>
                    <a:ext uri="{FF2B5EF4-FFF2-40B4-BE49-F238E27FC236}">
                      <a16:creationId xmlns:a16="http://schemas.microsoft.com/office/drawing/2014/main" id="{94D888B5-8AEF-C567-3066-72FFE8AEB79D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25" name="Elipse 24">
                  <a:extLst>
                    <a:ext uri="{FF2B5EF4-FFF2-40B4-BE49-F238E27FC236}">
                      <a16:creationId xmlns:a16="http://schemas.microsoft.com/office/drawing/2014/main" id="{9C4A7DE4-43EB-351E-A8BF-7AE54DB4E09E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EE4C416A-A46F-4181-2B2B-7B2197DABEB0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F01E522-337A-3017-79C4-9DC25FD16E8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86F4E1BD-F057-C651-7BE7-0E32AE721B52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E6F15EE9-6375-C245-0BFE-2C43D07A6F11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7951C93-ACC7-423E-9066-0D7E4102B686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8C3161A2-8814-7638-43B5-467AA23E10E4}"/>
              </a:ext>
            </a:extLst>
          </p:cNvPr>
          <p:cNvGrpSpPr/>
          <p:nvPr userDrawn="1"/>
        </p:nvGrpSpPr>
        <p:grpSpPr>
          <a:xfrm rot="17331749">
            <a:off x="8114575" y="1036001"/>
            <a:ext cx="1511929" cy="336961"/>
            <a:chOff x="10316749" y="6254340"/>
            <a:chExt cx="1511929" cy="336961"/>
          </a:xfrm>
        </p:grpSpPr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EEB96860-957B-DC0F-EF7C-755081BD89F8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E4E98D5-B243-0FE8-3960-625E04D4B8FD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3" name="Grupo 32">
                <a:extLst>
                  <a:ext uri="{FF2B5EF4-FFF2-40B4-BE49-F238E27FC236}">
                    <a16:creationId xmlns:a16="http://schemas.microsoft.com/office/drawing/2014/main" id="{67419EF8-4FC0-F5A1-BACC-BBC6E5E03EA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35" name="Elipse 34">
                  <a:extLst>
                    <a:ext uri="{FF2B5EF4-FFF2-40B4-BE49-F238E27FC236}">
                      <a16:creationId xmlns:a16="http://schemas.microsoft.com/office/drawing/2014/main" id="{4EECB9BF-9125-77C9-FC27-7E50C0C1C98A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36" name="Elipse 35">
                  <a:extLst>
                    <a:ext uri="{FF2B5EF4-FFF2-40B4-BE49-F238E27FC236}">
                      <a16:creationId xmlns:a16="http://schemas.microsoft.com/office/drawing/2014/main" id="{EB0069C8-EFE7-AB7B-C983-E85A9C8FDB8B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4A4CC312-4F74-2175-180E-C9E5DBC2FF98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29" name="Grupo 28">
              <a:extLst>
                <a:ext uri="{FF2B5EF4-FFF2-40B4-BE49-F238E27FC236}">
                  <a16:creationId xmlns:a16="http://schemas.microsoft.com/office/drawing/2014/main" id="{4DD997C0-31C1-206C-D3CA-B63354FC2381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13C1C82A-5B20-E0B3-BF63-52117E48AE65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9A75E72D-3726-3653-FDA8-2DABB3A88644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0C2F077-075D-563C-8A80-CEBB6F3EE9F1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3238648-0306-2BFD-C956-6876B5D5AE5B}"/>
              </a:ext>
            </a:extLst>
          </p:cNvPr>
          <p:cNvSpPr txBox="1"/>
          <p:nvPr userDrawn="1"/>
        </p:nvSpPr>
        <p:spPr>
          <a:xfrm>
            <a:off x="1254292" y="2130560"/>
            <a:ext cx="627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+mj-cs"/>
              </a:rPr>
              <a:t>NETWORK SCIENCE </a:t>
            </a:r>
          </a:p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+mj-cs"/>
              </a:rPr>
              <a:t>FOR DATA ANALYTICS</a:t>
            </a:r>
            <a:endParaRPr lang="es-CO" dirty="0"/>
          </a:p>
        </p:txBody>
      </p:sp>
      <p:pic>
        <p:nvPicPr>
          <p:cNvPr id="40" name="Imagen 39" descr="Un reloj de aguja&#10;&#10;El contenido generado por IA puede ser incorrecto.">
            <a:extLst>
              <a:ext uri="{FF2B5EF4-FFF2-40B4-BE49-F238E27FC236}">
                <a16:creationId xmlns:a16="http://schemas.microsoft.com/office/drawing/2014/main" id="{C439EB77-2DE4-5840-73DF-670314B3E0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8" b="6968"/>
          <a:stretch/>
        </p:blipFill>
        <p:spPr>
          <a:xfrm>
            <a:off x="8063884" y="766560"/>
            <a:ext cx="4128116" cy="6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title_da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upo 108">
            <a:extLst>
              <a:ext uri="{FF2B5EF4-FFF2-40B4-BE49-F238E27FC236}">
                <a16:creationId xmlns:a16="http://schemas.microsoft.com/office/drawing/2014/main" id="{9B625A4A-559E-44C6-BD5E-839C116A2D5E}"/>
              </a:ext>
            </a:extLst>
          </p:cNvPr>
          <p:cNvGrpSpPr/>
          <p:nvPr userDrawn="1"/>
        </p:nvGrpSpPr>
        <p:grpSpPr>
          <a:xfrm rot="5400000" flipH="1">
            <a:off x="10862886" y="5933555"/>
            <a:ext cx="1511929" cy="336961"/>
            <a:chOff x="10316749" y="6254340"/>
            <a:chExt cx="1511929" cy="336961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201ECC74-9C94-435B-8BE2-54617DBFF01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upo 110">
              <a:extLst>
                <a:ext uri="{FF2B5EF4-FFF2-40B4-BE49-F238E27FC236}">
                  <a16:creationId xmlns:a16="http://schemas.microsoft.com/office/drawing/2014/main" id="{A41E30EB-B7D9-4B0F-85C8-6FA9DC068F8F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16" name="Grupo 115">
                <a:extLst>
                  <a:ext uri="{FF2B5EF4-FFF2-40B4-BE49-F238E27FC236}">
                    <a16:creationId xmlns:a16="http://schemas.microsoft.com/office/drawing/2014/main" id="{81DACCC9-8D55-4AF8-A8D6-3D7344C22CE6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18" name="Elipse 117">
                  <a:extLst>
                    <a:ext uri="{FF2B5EF4-FFF2-40B4-BE49-F238E27FC236}">
                      <a16:creationId xmlns:a16="http://schemas.microsoft.com/office/drawing/2014/main" id="{915220C2-D7B5-4CD3-B2C8-AA97BBF1E168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F975C75B-3197-4034-86B7-B00D1C863F4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117" name="Elipse 116">
                <a:extLst>
                  <a:ext uri="{FF2B5EF4-FFF2-40B4-BE49-F238E27FC236}">
                    <a16:creationId xmlns:a16="http://schemas.microsoft.com/office/drawing/2014/main" id="{4BCD6543-65A6-47BF-B1BE-7255A5297EE3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A0437765-BF8F-4AFF-8788-1B9FE5C171A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14" name="Elipse 113">
                <a:extLst>
                  <a:ext uri="{FF2B5EF4-FFF2-40B4-BE49-F238E27FC236}">
                    <a16:creationId xmlns:a16="http://schemas.microsoft.com/office/drawing/2014/main" id="{9382FBBF-2AA7-4EE5-9BF8-E2A5B2BE52F9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FE9C5CEC-BDBF-4163-80DF-53EEFB4B100B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53ACDF1D-7FC8-4E52-BDE2-72693180EE4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D59E9EFF-1690-40D4-ADFE-5F9595F36224}"/>
              </a:ext>
            </a:extLst>
          </p:cNvPr>
          <p:cNvGrpSpPr/>
          <p:nvPr userDrawn="1"/>
        </p:nvGrpSpPr>
        <p:grpSpPr>
          <a:xfrm rot="5400000" flipH="1">
            <a:off x="-6512" y="1184800"/>
            <a:ext cx="1511929" cy="336961"/>
            <a:chOff x="10316749" y="6254340"/>
            <a:chExt cx="1511929" cy="336961"/>
          </a:xfrm>
        </p:grpSpPr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44E876A7-D444-49C5-AAA8-715322938B1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upo 33">
              <a:extLst>
                <a:ext uri="{FF2B5EF4-FFF2-40B4-BE49-F238E27FC236}">
                  <a16:creationId xmlns:a16="http://schemas.microsoft.com/office/drawing/2014/main" id="{81A87D06-17AF-4BAC-8E9B-B2548031F565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D8A86DE3-35C7-40BF-84C9-D44F10EA1BB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BA56C5F7-4A3D-4CDB-BCEB-0DE8A8F47F44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4C3AF4CC-EC79-4AB9-A28A-E7748FFDDB4A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514ED77-952A-400C-8078-38E41FA4FAA1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424EBF9-C8F1-4970-95AC-05C70FD519D7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C8555DA5-03FB-4F7D-AED0-A9EE89206FDB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061A403-6948-45C2-9FAF-87B29303C41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1D8F3719-7AEF-448B-B447-685023B4AFE9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</p:spTree>
    <p:extLst>
      <p:ext uri="{BB962C8B-B14F-4D97-AF65-F5344CB8AC3E}">
        <p14:creationId xmlns:p14="http://schemas.microsoft.com/office/powerpoint/2010/main" val="12505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5956" y="5302630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9636" y="1623486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9635" y="2454591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9635" y="3622983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0634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_dark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37932" y="5468884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1612" y="1789740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1611" y="2620845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1611" y="3789237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930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15D08006-AD0A-4722-B5C0-C7978384A9E2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8" name="Título 4">
            <a:extLst>
              <a:ext uri="{FF2B5EF4-FFF2-40B4-BE49-F238E27FC236}">
                <a16:creationId xmlns:a16="http://schemas.microsoft.com/office/drawing/2014/main" id="{2AB3C576-3507-4D2D-90F6-237D7818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786" y="1001024"/>
            <a:ext cx="3170440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References</a:t>
            </a:r>
            <a:endParaRPr lang="es-ES" dirty="0"/>
          </a:p>
        </p:txBody>
      </p:sp>
      <p:sp>
        <p:nvSpPr>
          <p:cNvPr id="29" name="Marcador de texto 19">
            <a:extLst>
              <a:ext uri="{FF2B5EF4-FFF2-40B4-BE49-F238E27FC236}">
                <a16:creationId xmlns:a16="http://schemas.microsoft.com/office/drawing/2014/main" id="{B2FA3C83-2FA3-4B22-9BEE-085C978FE4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785" y="1961038"/>
            <a:ext cx="9338645" cy="4292447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+mj-lt"/>
              <a:buAutoNum type="arabicPeriod"/>
              <a:defRPr sz="1400">
                <a:solidFill>
                  <a:srgbClr val="342956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References</a:t>
            </a:r>
            <a:endParaRPr lang="es-CO" dirty="0"/>
          </a:p>
        </p:txBody>
      </p:sp>
      <p:grpSp>
        <p:nvGrpSpPr>
          <p:cNvPr id="74" name="Grupo 73">
            <a:extLst>
              <a:ext uri="{FF2B5EF4-FFF2-40B4-BE49-F238E27FC236}">
                <a16:creationId xmlns:a16="http://schemas.microsoft.com/office/drawing/2014/main" id="{BE617AC5-0711-41E9-9264-54CEDECCD77D}"/>
              </a:ext>
            </a:extLst>
          </p:cNvPr>
          <p:cNvGrpSpPr/>
          <p:nvPr userDrawn="1"/>
        </p:nvGrpSpPr>
        <p:grpSpPr>
          <a:xfrm rot="162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75" name="Conector recto 74">
              <a:extLst>
                <a:ext uri="{FF2B5EF4-FFF2-40B4-BE49-F238E27FC236}">
                  <a16:creationId xmlns:a16="http://schemas.microsoft.com/office/drawing/2014/main" id="{3E13BD29-EB06-4E57-A807-B7952395E1F7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1979F9E5-6DDD-45C8-91C8-580ECA5E0A78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74B3FFA5-E172-4E67-BBC0-2DFD1CA846D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3" name="Elipse 82">
                  <a:extLst>
                    <a:ext uri="{FF2B5EF4-FFF2-40B4-BE49-F238E27FC236}">
                      <a16:creationId xmlns:a16="http://schemas.microsoft.com/office/drawing/2014/main" id="{71B2967A-2C67-44EC-B2AC-A98D97B2B7CB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84" name="Elipse 83">
                  <a:extLst>
                    <a:ext uri="{FF2B5EF4-FFF2-40B4-BE49-F238E27FC236}">
                      <a16:creationId xmlns:a16="http://schemas.microsoft.com/office/drawing/2014/main" id="{2C31CAC9-6E75-4BFE-ACA3-CA7E6BC2BED9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994AE8DE-841F-4A6C-9351-7B31FAE225F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77" name="Grupo 76">
              <a:extLst>
                <a:ext uri="{FF2B5EF4-FFF2-40B4-BE49-F238E27FC236}">
                  <a16:creationId xmlns:a16="http://schemas.microsoft.com/office/drawing/2014/main" id="{66A17A17-B9F9-4029-850D-911D8C3E5A1B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D18367B4-9DD2-4416-A42D-ED307C3C6276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80" name="Elipse 79">
                <a:extLst>
                  <a:ext uri="{FF2B5EF4-FFF2-40B4-BE49-F238E27FC236}">
                    <a16:creationId xmlns:a16="http://schemas.microsoft.com/office/drawing/2014/main" id="{F894EEAD-F824-45E1-8645-79001EA0AD0D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C156C48A-EDC5-4986-BCCE-954A59EF107E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0E2F7529-13C2-4541-8B29-48A521D32725}"/>
              </a:ext>
            </a:extLst>
          </p:cNvPr>
          <p:cNvGrpSpPr/>
          <p:nvPr userDrawn="1"/>
        </p:nvGrpSpPr>
        <p:grpSpPr>
          <a:xfrm rot="162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1FEF5613-2697-4E1C-AB0F-387BD4DE0C4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87" name="Grupo 86">
              <a:extLst>
                <a:ext uri="{FF2B5EF4-FFF2-40B4-BE49-F238E27FC236}">
                  <a16:creationId xmlns:a16="http://schemas.microsoft.com/office/drawing/2014/main" id="{AA47813B-7FD8-40EE-8804-FEF008B07B7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92" name="Grupo 91">
                <a:extLst>
                  <a:ext uri="{FF2B5EF4-FFF2-40B4-BE49-F238E27FC236}">
                    <a16:creationId xmlns:a16="http://schemas.microsoft.com/office/drawing/2014/main" id="{B7DAFB04-DC84-4A3E-BC6A-EA299C87E462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57C5EC0A-1CF6-48BE-AF1C-D926AB166B64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8D875C92-9FFE-4C4D-99D1-CAB6C5821D2C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93" name="Elipse 92">
                <a:extLst>
                  <a:ext uri="{FF2B5EF4-FFF2-40B4-BE49-F238E27FC236}">
                    <a16:creationId xmlns:a16="http://schemas.microsoft.com/office/drawing/2014/main" id="{7B8EC63C-8CD3-4159-898C-6029A2ACF610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EEBCAE44-7860-4710-8023-442CD286ACC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11F4215E-48B9-4C34-90EB-064F6E67654E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CD65FBEC-C2E2-4BB6-BE90-A1D32AC65477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CC503D3F-55F3-4D9E-967B-E5ADD0D42DE8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8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edi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80;p1">
            <a:extLst>
              <a:ext uri="{FF2B5EF4-FFF2-40B4-BE49-F238E27FC236}">
                <a16:creationId xmlns:a16="http://schemas.microsoft.com/office/drawing/2014/main" id="{151B2D01-EB14-450E-BB7C-CAB0AA8B30EE}"/>
              </a:ext>
            </a:extLst>
          </p:cNvPr>
          <p:cNvSpPr/>
          <p:nvPr userDrawn="1"/>
        </p:nvSpPr>
        <p:spPr>
          <a:xfrm flipH="1">
            <a:off x="597275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81;p1">
            <a:extLst>
              <a:ext uri="{FF2B5EF4-FFF2-40B4-BE49-F238E27FC236}">
                <a16:creationId xmlns:a16="http://schemas.microsoft.com/office/drawing/2014/main" id="{6B042C97-CD1E-40E1-AD05-10AA39CED9ED}"/>
              </a:ext>
            </a:extLst>
          </p:cNvPr>
          <p:cNvSpPr/>
          <p:nvPr userDrawn="1"/>
        </p:nvSpPr>
        <p:spPr>
          <a:xfrm flipH="1">
            <a:off x="803857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Imagen 46">
            <a:extLst>
              <a:ext uri="{FF2B5EF4-FFF2-40B4-BE49-F238E27FC236}">
                <a16:creationId xmlns:a16="http://schemas.microsoft.com/office/drawing/2014/main" id="{9C593A95-2581-45B0-A8AA-A75A010EC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70472" y="5625063"/>
            <a:ext cx="3812772" cy="687729"/>
          </a:xfrm>
          <a:prstGeom prst="rect">
            <a:avLst/>
          </a:prstGeom>
        </p:spPr>
      </p:pic>
      <p:sp>
        <p:nvSpPr>
          <p:cNvPr id="48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B1B315FA-6050-4242-AD02-11CE8D18551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5124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16DCB30-AD6A-40B0-9085-7754AFC2E4A0}"/>
              </a:ext>
            </a:extLst>
          </p:cNvPr>
          <p:cNvGrpSpPr/>
          <p:nvPr userDrawn="1"/>
        </p:nvGrpSpPr>
        <p:grpSpPr>
          <a:xfrm>
            <a:off x="8397263" y="5067559"/>
            <a:ext cx="3066598" cy="1511929"/>
            <a:chOff x="5083243" y="5067559"/>
            <a:chExt cx="3066598" cy="1511929"/>
          </a:xfrm>
        </p:grpSpPr>
        <p:sp>
          <p:nvSpPr>
            <p:cNvPr id="50" name="Google Shape;77;p1">
              <a:extLst>
                <a:ext uri="{FF2B5EF4-FFF2-40B4-BE49-F238E27FC236}">
                  <a16:creationId xmlns:a16="http://schemas.microsoft.com/office/drawing/2014/main" id="{38EDCA28-E7B4-49CA-90A1-A8750DA22633}"/>
                </a:ext>
              </a:extLst>
            </p:cNvPr>
            <p:cNvSpPr/>
            <p:nvPr/>
          </p:nvSpPr>
          <p:spPr>
            <a:xfrm flipH="1">
              <a:off x="5083243" y="6196181"/>
              <a:ext cx="3064167" cy="0"/>
            </a:xfrm>
            <a:custGeom>
              <a:avLst/>
              <a:gdLst/>
              <a:ahLst/>
              <a:cxnLst/>
              <a:rect l="l" t="t" r="r" b="b"/>
              <a:pathLst>
                <a:path w="2947034" h="120000" extrusionOk="0">
                  <a:moveTo>
                    <a:pt x="2946793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8DCB349E-CA4C-4C41-9CFD-45045D37F9D0}"/>
                </a:ext>
              </a:extLst>
            </p:cNvPr>
            <p:cNvGrpSpPr/>
            <p:nvPr/>
          </p:nvGrpSpPr>
          <p:grpSpPr>
            <a:xfrm rot="17331749">
              <a:off x="7225396" y="5655043"/>
              <a:ext cx="1511929" cy="336961"/>
              <a:chOff x="10316749" y="6254340"/>
              <a:chExt cx="1511929" cy="336961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2938C231-ADDE-4AC4-AEDF-7620C23D64BF}"/>
                  </a:ext>
                </a:extLst>
              </p:cNvPr>
              <p:cNvCxnSpPr/>
              <p:nvPr/>
            </p:nvCxnSpPr>
            <p:spPr>
              <a:xfrm>
                <a:off x="10316749" y="6418907"/>
                <a:ext cx="15119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upo 52">
                <a:extLst>
                  <a:ext uri="{FF2B5EF4-FFF2-40B4-BE49-F238E27FC236}">
                    <a16:creationId xmlns:a16="http://schemas.microsoft.com/office/drawing/2014/main" id="{D1F728BE-69A6-487F-BB43-7C0AD1E9DEC7}"/>
                  </a:ext>
                </a:extLst>
              </p:cNvPr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58" name="Grupo 57">
                  <a:extLst>
                    <a:ext uri="{FF2B5EF4-FFF2-40B4-BE49-F238E27FC236}">
                      <a16:creationId xmlns:a16="http://schemas.microsoft.com/office/drawing/2014/main" id="{3B69814C-DBE0-4F08-8E6B-4EA0BADC09B9}"/>
                    </a:ext>
                  </a:extLst>
                </p:cNvPr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60" name="Elipse 59">
                    <a:extLst>
                      <a:ext uri="{FF2B5EF4-FFF2-40B4-BE49-F238E27FC236}">
                        <a16:creationId xmlns:a16="http://schemas.microsoft.com/office/drawing/2014/main" id="{17719727-95BA-4AA2-9A2A-6F283D5BCE60}"/>
                      </a:ext>
                    </a:extLst>
                  </p:cNvPr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61" name="Elipse 60">
                    <a:extLst>
                      <a:ext uri="{FF2B5EF4-FFF2-40B4-BE49-F238E27FC236}">
                        <a16:creationId xmlns:a16="http://schemas.microsoft.com/office/drawing/2014/main" id="{38CB6609-F482-4F44-8938-54315469A7B4}"/>
                      </a:ext>
                    </a:extLst>
                  </p:cNvPr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AB36705C-8CCC-479F-ABC4-B07AF97C4CDB}"/>
                    </a:ext>
                  </a:extLst>
                </p:cNvPr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54" name="Grupo 53">
                <a:extLst>
                  <a:ext uri="{FF2B5EF4-FFF2-40B4-BE49-F238E27FC236}">
                    <a16:creationId xmlns:a16="http://schemas.microsoft.com/office/drawing/2014/main" id="{86044D9A-18D2-4BE0-8182-8CD19F77D8F7}"/>
                  </a:ext>
                </a:extLst>
              </p:cNvPr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FC4CC247-F0A1-472C-A345-BB27347FFD85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7" name="Elipse 56">
                  <a:extLst>
                    <a:ext uri="{FF2B5EF4-FFF2-40B4-BE49-F238E27FC236}">
                      <a16:creationId xmlns:a16="http://schemas.microsoft.com/office/drawing/2014/main" id="{C1458307-78F0-4D56-B158-C777310A0C99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502C3890-9BB9-4A3E-BA9E-BBF090245F12}"/>
                  </a:ext>
                </a:extLst>
              </p:cNvPr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60A2F3BD-CB12-4495-85F2-A6EDA4D08767}"/>
              </a:ext>
            </a:extLst>
          </p:cNvPr>
          <p:cNvGrpSpPr/>
          <p:nvPr userDrawn="1"/>
        </p:nvGrpSpPr>
        <p:grpSpPr>
          <a:xfrm>
            <a:off x="9211956" y="448517"/>
            <a:ext cx="2343187" cy="1511929"/>
            <a:chOff x="7660760" y="448517"/>
            <a:chExt cx="2343187" cy="1511929"/>
          </a:xfrm>
        </p:grpSpPr>
        <p:sp>
          <p:nvSpPr>
            <p:cNvPr id="63" name="Google Shape;79;p1">
              <a:extLst>
                <a:ext uri="{FF2B5EF4-FFF2-40B4-BE49-F238E27FC236}">
                  <a16:creationId xmlns:a16="http://schemas.microsoft.com/office/drawing/2014/main" id="{71D715B2-1CF3-43AC-AD7A-B1B165E84FC4}"/>
                </a:ext>
              </a:extLst>
            </p:cNvPr>
            <p:cNvSpPr/>
            <p:nvPr/>
          </p:nvSpPr>
          <p:spPr>
            <a:xfrm flipH="1">
              <a:off x="7660760" y="787589"/>
              <a:ext cx="2343187" cy="0"/>
            </a:xfrm>
            <a:custGeom>
              <a:avLst/>
              <a:gdLst/>
              <a:ahLst/>
              <a:cxnLst/>
              <a:rect l="l" t="t" r="r" b="b"/>
              <a:pathLst>
                <a:path w="2253615" h="120000" extrusionOk="0">
                  <a:moveTo>
                    <a:pt x="0" y="0"/>
                  </a:moveTo>
                  <a:lnTo>
                    <a:pt x="2253361" y="0"/>
                  </a:ln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95759D35-C75B-40A8-93E9-C827E06D59F3}"/>
                </a:ext>
              </a:extLst>
            </p:cNvPr>
            <p:cNvGrpSpPr/>
            <p:nvPr/>
          </p:nvGrpSpPr>
          <p:grpSpPr>
            <a:xfrm rot="17331749">
              <a:off x="8076387" y="1036001"/>
              <a:ext cx="1511929" cy="336961"/>
              <a:chOff x="10316749" y="6254340"/>
              <a:chExt cx="1511929" cy="336961"/>
            </a:xfrm>
          </p:grpSpPr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6F526B1E-B754-457B-8F8E-181C2043BCC5}"/>
                  </a:ext>
                </a:extLst>
              </p:cNvPr>
              <p:cNvCxnSpPr/>
              <p:nvPr/>
            </p:nvCxnSpPr>
            <p:spPr>
              <a:xfrm>
                <a:off x="10316749" y="6418907"/>
                <a:ext cx="151192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upo 65">
                <a:extLst>
                  <a:ext uri="{FF2B5EF4-FFF2-40B4-BE49-F238E27FC236}">
                    <a16:creationId xmlns:a16="http://schemas.microsoft.com/office/drawing/2014/main" id="{B6D0B1B1-EFF7-44C7-9BD1-EFE952E48B88}"/>
                  </a:ext>
                </a:extLst>
              </p:cNvPr>
              <p:cNvGrpSpPr/>
              <p:nvPr/>
            </p:nvGrpSpPr>
            <p:grpSpPr>
              <a:xfrm>
                <a:off x="11339998" y="6259547"/>
                <a:ext cx="331754" cy="331754"/>
                <a:chOff x="10263929" y="5640421"/>
                <a:chExt cx="657377" cy="657377"/>
              </a:xfrm>
            </p:grpSpPr>
            <p:grpSp>
              <p:nvGrpSpPr>
                <p:cNvPr id="71" name="Grupo 70">
                  <a:extLst>
                    <a:ext uri="{FF2B5EF4-FFF2-40B4-BE49-F238E27FC236}">
                      <a16:creationId xmlns:a16="http://schemas.microsoft.com/office/drawing/2014/main" id="{3C54BDB9-6F9D-471D-9A95-064C94DE8E2E}"/>
                    </a:ext>
                  </a:extLst>
                </p:cNvPr>
                <p:cNvGrpSpPr/>
                <p:nvPr/>
              </p:nvGrpSpPr>
              <p:grpSpPr>
                <a:xfrm rot="10800000">
                  <a:off x="10263929" y="5640421"/>
                  <a:ext cx="657377" cy="657377"/>
                  <a:chOff x="4690986" y="782083"/>
                  <a:chExt cx="657377" cy="657377"/>
                </a:xfrm>
              </p:grpSpPr>
              <p:sp>
                <p:nvSpPr>
                  <p:cNvPr id="73" name="Elipse 72">
                    <a:extLst>
                      <a:ext uri="{FF2B5EF4-FFF2-40B4-BE49-F238E27FC236}">
                        <a16:creationId xmlns:a16="http://schemas.microsoft.com/office/drawing/2014/main" id="{E7681109-DE5B-41F3-A675-F743C0E8F3A3}"/>
                      </a:ext>
                    </a:extLst>
                  </p:cNvPr>
                  <p:cNvSpPr/>
                  <p:nvPr/>
                </p:nvSpPr>
                <p:spPr>
                  <a:xfrm>
                    <a:off x="4690986" y="782083"/>
                    <a:ext cx="657377" cy="657377"/>
                  </a:xfrm>
                  <a:prstGeom prst="ellipse">
                    <a:avLst/>
                  </a:prstGeom>
                  <a:solidFill>
                    <a:srgbClr val="342956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  <p:sp>
                <p:nvSpPr>
                  <p:cNvPr id="74" name="Elipse 73">
                    <a:extLst>
                      <a:ext uri="{FF2B5EF4-FFF2-40B4-BE49-F238E27FC236}">
                        <a16:creationId xmlns:a16="http://schemas.microsoft.com/office/drawing/2014/main" id="{F312B143-6BD8-44AC-BB16-5D8CDD9B3F64}"/>
                      </a:ext>
                    </a:extLst>
                  </p:cNvPr>
                  <p:cNvSpPr/>
                  <p:nvPr/>
                </p:nvSpPr>
                <p:spPr>
                  <a:xfrm>
                    <a:off x="4767187" y="858283"/>
                    <a:ext cx="504977" cy="50497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CO" dirty="0"/>
                  </a:p>
                </p:txBody>
              </p:sp>
            </p:grpSp>
            <p:sp>
              <p:nvSpPr>
                <p:cNvPr id="72" name="Elipse 71">
                  <a:extLst>
                    <a:ext uri="{FF2B5EF4-FFF2-40B4-BE49-F238E27FC236}">
                      <a16:creationId xmlns:a16="http://schemas.microsoft.com/office/drawing/2014/main" id="{F7733285-CE82-47F4-AB2A-4E5A776D8F7D}"/>
                    </a:ext>
                  </a:extLst>
                </p:cNvPr>
                <p:cNvSpPr/>
                <p:nvPr/>
              </p:nvSpPr>
              <p:spPr>
                <a:xfrm rot="10800000">
                  <a:off x="10452241" y="5820079"/>
                  <a:ext cx="293080" cy="293080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grpSp>
            <p:nvGrpSpPr>
              <p:cNvPr id="67" name="Grupo 66">
                <a:extLst>
                  <a:ext uri="{FF2B5EF4-FFF2-40B4-BE49-F238E27FC236}">
                    <a16:creationId xmlns:a16="http://schemas.microsoft.com/office/drawing/2014/main" id="{02C7216A-B25B-4E1F-A15E-589333987577}"/>
                  </a:ext>
                </a:extLst>
              </p:cNvPr>
              <p:cNvGrpSpPr/>
              <p:nvPr/>
            </p:nvGrpSpPr>
            <p:grpSpPr>
              <a:xfrm rot="10800000">
                <a:off x="10542878" y="6254340"/>
                <a:ext cx="331754" cy="331754"/>
                <a:chOff x="4690986" y="782083"/>
                <a:chExt cx="657377" cy="657377"/>
              </a:xfrm>
            </p:grpSpPr>
            <p:sp>
              <p:nvSpPr>
                <p:cNvPr id="69" name="Elipse 68">
                  <a:extLst>
                    <a:ext uri="{FF2B5EF4-FFF2-40B4-BE49-F238E27FC236}">
                      <a16:creationId xmlns:a16="http://schemas.microsoft.com/office/drawing/2014/main" id="{4F57EA74-F5C7-4A1E-ACDF-E4082FAD9E8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id="{8DCCB5CD-607C-4F08-87A4-52AEEF2B2D0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id="{CB41B0DD-3E2F-45A3-8CCC-9DE1F7360D64}"/>
                  </a:ext>
                </a:extLst>
              </p:cNvPr>
              <p:cNvSpPr/>
              <p:nvPr/>
            </p:nvSpPr>
            <p:spPr>
              <a:xfrm rot="10800000">
                <a:off x="10941438" y="6254340"/>
                <a:ext cx="331754" cy="331754"/>
              </a:xfrm>
              <a:prstGeom prst="ellipse">
                <a:avLst/>
              </a:prstGeom>
              <a:solidFill>
                <a:srgbClr val="F7AC3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</p:grpSp>
      <p:sp>
        <p:nvSpPr>
          <p:cNvPr id="75" name="Título 3">
            <a:extLst>
              <a:ext uri="{FF2B5EF4-FFF2-40B4-BE49-F238E27FC236}">
                <a16:creationId xmlns:a16="http://schemas.microsoft.com/office/drawing/2014/main" id="{76D1881F-268B-4B08-94D4-93A3171E4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0470" y="1292272"/>
            <a:ext cx="6996702" cy="553998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Credits</a:t>
            </a:r>
            <a:endParaRPr lang="es-CO" dirty="0"/>
          </a:p>
        </p:txBody>
      </p:sp>
      <p:sp>
        <p:nvSpPr>
          <p:cNvPr id="76" name="Marcador de texto 19">
            <a:extLst>
              <a:ext uri="{FF2B5EF4-FFF2-40B4-BE49-F238E27FC236}">
                <a16:creationId xmlns:a16="http://schemas.microsoft.com/office/drawing/2014/main" id="{EDE2901B-652E-4457-877F-FE6641757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0470" y="2195583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77" name="Marcador de texto 19">
            <a:extLst>
              <a:ext uri="{FF2B5EF4-FFF2-40B4-BE49-F238E27FC236}">
                <a16:creationId xmlns:a16="http://schemas.microsoft.com/office/drawing/2014/main" id="{B293DBE9-6348-4710-94BA-85EFC63811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70470" y="2596899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  <p:sp>
        <p:nvSpPr>
          <p:cNvPr id="78" name="Marcador de texto 19">
            <a:extLst>
              <a:ext uri="{FF2B5EF4-FFF2-40B4-BE49-F238E27FC236}">
                <a16:creationId xmlns:a16="http://schemas.microsoft.com/office/drawing/2014/main" id="{AC63841B-53A6-4A04-BD10-DDAB2BAFFD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470" y="3191335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79" name="Marcador de texto 19">
            <a:extLst>
              <a:ext uri="{FF2B5EF4-FFF2-40B4-BE49-F238E27FC236}">
                <a16:creationId xmlns:a16="http://schemas.microsoft.com/office/drawing/2014/main" id="{0BA8DE18-CE54-414C-9BDC-A99C2DD9B0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470" y="3592651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  <p:sp>
        <p:nvSpPr>
          <p:cNvPr id="80" name="Marcador de texto 19">
            <a:extLst>
              <a:ext uri="{FF2B5EF4-FFF2-40B4-BE49-F238E27FC236}">
                <a16:creationId xmlns:a16="http://schemas.microsoft.com/office/drawing/2014/main" id="{58E379C0-CB6F-4EAA-879B-19B037A022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0470" y="4187087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i="1">
                <a:solidFill>
                  <a:schemeClr val="accent1"/>
                </a:solidFill>
                <a:latin typeface="Ancizar Sans Light" panose="020B0502040300000003" pitchFamily="34" charset="0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/>
              <a:t>Role</a:t>
            </a:r>
          </a:p>
        </p:txBody>
      </p:sp>
      <p:sp>
        <p:nvSpPr>
          <p:cNvPr id="81" name="Marcador de texto 19">
            <a:extLst>
              <a:ext uri="{FF2B5EF4-FFF2-40B4-BE49-F238E27FC236}">
                <a16:creationId xmlns:a16="http://schemas.microsoft.com/office/drawing/2014/main" id="{BB62F29C-4B02-4BE1-AD19-DBE61392C5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2231" y="4588403"/>
            <a:ext cx="4552950" cy="318121"/>
          </a:xfrm>
          <a:prstGeom prst="rect">
            <a:avLst/>
          </a:prstGeom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Name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40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73;p1">
            <a:extLst>
              <a:ext uri="{FF2B5EF4-FFF2-40B4-BE49-F238E27FC236}">
                <a16:creationId xmlns:a16="http://schemas.microsoft.com/office/drawing/2014/main" id="{5778F5B6-6527-4083-AF67-B320AE2409E7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77;p1">
            <a:extLst>
              <a:ext uri="{FF2B5EF4-FFF2-40B4-BE49-F238E27FC236}">
                <a16:creationId xmlns:a16="http://schemas.microsoft.com/office/drawing/2014/main" id="{0D2348F3-B400-480B-8BEA-2A4EECE99521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79;p1">
            <a:extLst>
              <a:ext uri="{FF2B5EF4-FFF2-40B4-BE49-F238E27FC236}">
                <a16:creationId xmlns:a16="http://schemas.microsoft.com/office/drawing/2014/main" id="{07844988-63FD-46D1-A2E5-8C0AC19977F3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80;p1">
            <a:extLst>
              <a:ext uri="{FF2B5EF4-FFF2-40B4-BE49-F238E27FC236}">
                <a16:creationId xmlns:a16="http://schemas.microsoft.com/office/drawing/2014/main" id="{DF344D37-4B36-4070-9E42-9C7B789C09A0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81;p1">
            <a:extLst>
              <a:ext uri="{FF2B5EF4-FFF2-40B4-BE49-F238E27FC236}">
                <a16:creationId xmlns:a16="http://schemas.microsoft.com/office/drawing/2014/main" id="{D90C44BF-39EA-494F-B824-5B23991F1AB6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AB89D50A-A93E-47C8-BFCD-2C940020EAF3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8968DE27-B270-4A73-A599-6410C4EF0BC0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78406294-1C06-47B4-95BE-F41871B06309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5">
              <a:extLst>
                <a:ext uri="{FF2B5EF4-FFF2-40B4-BE49-F238E27FC236}">
                  <a16:creationId xmlns:a16="http://schemas.microsoft.com/office/drawing/2014/main" id="{F7414367-8EC4-45C9-B9E1-3B729B5072B0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51" name="Grupo 50">
                <a:extLst>
                  <a:ext uri="{FF2B5EF4-FFF2-40B4-BE49-F238E27FC236}">
                    <a16:creationId xmlns:a16="http://schemas.microsoft.com/office/drawing/2014/main" id="{37B2D55E-1C3B-4341-BC4F-89A8FA5CD4CE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1686EF5A-7502-472A-8E18-B46AD0EFE96A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4B7A0585-2857-4B5E-930E-86FA06746268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5D070A9-35B9-4F88-8A13-DADFE3DEBAF5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B2D46730-81BC-462B-B6FB-071DAEAA00A8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65D0C606-031F-4427-9D31-15F3AB91F13D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3FE9D4C1-FFD4-484C-81B2-F44D889A0315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3058221C-28AE-4AA8-BEE5-6E4BB42585D7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10CB65C7-C661-469A-8634-F286220EA6B7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EF1D37F4-ECB5-420C-8787-F3DA49B3EBD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976300C9-6137-4617-A6C4-BD4BD42B4CE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909A9345-11FF-4B32-8B2A-85CF6479BAF7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378428BC-60F4-409E-9FEC-6F2A2D0E8D2D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E49CB69A-824A-4F48-9DE1-A5739C80331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C749430D-77E8-49A3-99F0-65DC17B89E8D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DEFAC9D1-F90F-4D78-9F6F-F02C820E8E8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B6BDF6F9-E87D-4585-91D4-4C87EA10EA9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26AAF4EA-B582-4B7D-A738-4332F0F68BFD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D5CAE366-1CD1-4947-A1B4-76CE859EE85F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C45FC7DC-D1C4-4CFF-946F-C7BDEF4E13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67" name="Título 3">
            <a:extLst>
              <a:ext uri="{FF2B5EF4-FFF2-40B4-BE49-F238E27FC236}">
                <a16:creationId xmlns:a16="http://schemas.microsoft.com/office/drawing/2014/main" id="{D35597E5-066D-4EB2-A9CA-C7AD7F0AA6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68" name="Subtítulo 2">
            <a:extLst>
              <a:ext uri="{FF2B5EF4-FFF2-40B4-BE49-F238E27FC236}">
                <a16:creationId xmlns:a16="http://schemas.microsoft.com/office/drawing/2014/main" id="{2FEA434F-D9B7-4850-B384-CE063CA3D11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497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ción de imagen 2">
            <a:extLst>
              <a:ext uri="{FF2B5EF4-FFF2-40B4-BE49-F238E27FC236}">
                <a16:creationId xmlns:a16="http://schemas.microsoft.com/office/drawing/2014/main" id="{BE30A62A-53B6-42B1-A7DA-F251F4DB7A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34" name="Google Shape;73;p1">
            <a:extLst>
              <a:ext uri="{FF2B5EF4-FFF2-40B4-BE49-F238E27FC236}">
                <a16:creationId xmlns:a16="http://schemas.microsoft.com/office/drawing/2014/main" id="{8F51669C-97F0-4F65-B995-2A7203954271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>
              <a:alpha val="80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77;p1">
            <a:extLst>
              <a:ext uri="{FF2B5EF4-FFF2-40B4-BE49-F238E27FC236}">
                <a16:creationId xmlns:a16="http://schemas.microsoft.com/office/drawing/2014/main" id="{C8BB05CC-60C5-431F-BDC4-0CAD91668BF2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79;p1">
            <a:extLst>
              <a:ext uri="{FF2B5EF4-FFF2-40B4-BE49-F238E27FC236}">
                <a16:creationId xmlns:a16="http://schemas.microsoft.com/office/drawing/2014/main" id="{F30C77C7-8676-4AFE-B493-0DABCA1DA6C9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80;p1">
            <a:extLst>
              <a:ext uri="{FF2B5EF4-FFF2-40B4-BE49-F238E27FC236}">
                <a16:creationId xmlns:a16="http://schemas.microsoft.com/office/drawing/2014/main" id="{7142FDED-5097-42D4-9194-54DE30569F4E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1;p1">
            <a:extLst>
              <a:ext uri="{FF2B5EF4-FFF2-40B4-BE49-F238E27FC236}">
                <a16:creationId xmlns:a16="http://schemas.microsoft.com/office/drawing/2014/main" id="{6FB37FC1-7276-46DB-8A6F-EA1CF744B0B0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67D294E4-E037-48C6-827A-15DD43669059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D43011B-1128-43FF-98D5-18B4A6396B51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D26CA9D9-97BF-4656-AE95-2E7E5D4471D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AE06BF7F-AAC8-4953-9D66-C30DC1A24922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78" name="Grupo 77">
                <a:extLst>
                  <a:ext uri="{FF2B5EF4-FFF2-40B4-BE49-F238E27FC236}">
                    <a16:creationId xmlns:a16="http://schemas.microsoft.com/office/drawing/2014/main" id="{9DFAFD30-59A2-4978-9FD9-40D32B0737FD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80" name="Elipse 79">
                  <a:extLst>
                    <a:ext uri="{FF2B5EF4-FFF2-40B4-BE49-F238E27FC236}">
                      <a16:creationId xmlns:a16="http://schemas.microsoft.com/office/drawing/2014/main" id="{ED89A834-4D10-401D-9C82-C7DAD3376B1B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81" name="Elipse 80">
                  <a:extLst>
                    <a:ext uri="{FF2B5EF4-FFF2-40B4-BE49-F238E27FC236}">
                      <a16:creationId xmlns:a16="http://schemas.microsoft.com/office/drawing/2014/main" id="{569B309D-040F-4D64-BDFE-82A00BDC3726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79" name="Elipse 78">
                <a:extLst>
                  <a:ext uri="{FF2B5EF4-FFF2-40B4-BE49-F238E27FC236}">
                    <a16:creationId xmlns:a16="http://schemas.microsoft.com/office/drawing/2014/main" id="{D10AB573-EE18-4A98-A382-791D8658588E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61AE1727-028B-48A3-AE96-AD006983E964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6" name="Elipse 75">
                <a:extLst>
                  <a:ext uri="{FF2B5EF4-FFF2-40B4-BE49-F238E27FC236}">
                    <a16:creationId xmlns:a16="http://schemas.microsoft.com/office/drawing/2014/main" id="{129A2F90-D38F-43F2-9D0B-8289624097C5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77" name="Elipse 76">
                <a:extLst>
                  <a:ext uri="{FF2B5EF4-FFF2-40B4-BE49-F238E27FC236}">
                    <a16:creationId xmlns:a16="http://schemas.microsoft.com/office/drawing/2014/main" id="{9352CFBB-1BD8-4FCE-8B89-DA8F22D3BE6C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7EDDFB4B-1EC4-49C8-A424-44ECC7CA2B2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82" name="Grupo 81">
            <a:extLst>
              <a:ext uri="{FF2B5EF4-FFF2-40B4-BE49-F238E27FC236}">
                <a16:creationId xmlns:a16="http://schemas.microsoft.com/office/drawing/2014/main" id="{4541C799-958C-486E-96EE-A98CDC185F43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83" name="Conector recto 82">
              <a:extLst>
                <a:ext uri="{FF2B5EF4-FFF2-40B4-BE49-F238E27FC236}">
                  <a16:creationId xmlns:a16="http://schemas.microsoft.com/office/drawing/2014/main" id="{540ABCE4-3BA6-429B-ADDC-6B3DAF98AF32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upo 83">
              <a:extLst>
                <a:ext uri="{FF2B5EF4-FFF2-40B4-BE49-F238E27FC236}">
                  <a16:creationId xmlns:a16="http://schemas.microsoft.com/office/drawing/2014/main" id="{ADC6A3EF-3E24-4DAE-B613-1B2B29C840A0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89" name="Grupo 88">
                <a:extLst>
                  <a:ext uri="{FF2B5EF4-FFF2-40B4-BE49-F238E27FC236}">
                    <a16:creationId xmlns:a16="http://schemas.microsoft.com/office/drawing/2014/main" id="{D3718BFF-033D-47FB-845F-49A54EA1AEBB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91" name="Elipse 90">
                  <a:extLst>
                    <a:ext uri="{FF2B5EF4-FFF2-40B4-BE49-F238E27FC236}">
                      <a16:creationId xmlns:a16="http://schemas.microsoft.com/office/drawing/2014/main" id="{FAF58556-98A0-4E1D-87CC-FB60389AC842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92" name="Elipse 91">
                  <a:extLst>
                    <a:ext uri="{FF2B5EF4-FFF2-40B4-BE49-F238E27FC236}">
                      <a16:creationId xmlns:a16="http://schemas.microsoft.com/office/drawing/2014/main" id="{4BADF2B9-3212-40A5-9BF8-FCB44EE5E0F0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2A175BF5-E221-4E9C-A438-B33BA77AB452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7940F392-0E0D-49A4-A9B9-43FDBE864676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2B700F7A-8BAE-491C-9682-04FF03020D80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83BF0D1A-62D3-454E-B7F8-51861095453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17BF4A1-59E7-47CB-A7BC-1D45FD8E33C5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93" name="Imagen 92">
            <a:extLst>
              <a:ext uri="{FF2B5EF4-FFF2-40B4-BE49-F238E27FC236}">
                <a16:creationId xmlns:a16="http://schemas.microsoft.com/office/drawing/2014/main" id="{7CBE65AA-D2A9-4F96-A9F9-59E47F0EE2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94" name="Título 3">
            <a:extLst>
              <a:ext uri="{FF2B5EF4-FFF2-40B4-BE49-F238E27FC236}">
                <a16:creationId xmlns:a16="http://schemas.microsoft.com/office/drawing/2014/main" id="{3C2F4DA0-1FA4-4745-9696-7A972681B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95" name="Subtítulo 2">
            <a:extLst>
              <a:ext uri="{FF2B5EF4-FFF2-40B4-BE49-F238E27FC236}">
                <a16:creationId xmlns:a16="http://schemas.microsoft.com/office/drawing/2014/main" id="{D8B5BD04-D838-4196-B803-3AD4886A62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71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;p1">
            <a:extLst>
              <a:ext uri="{FF2B5EF4-FFF2-40B4-BE49-F238E27FC236}">
                <a16:creationId xmlns:a16="http://schemas.microsoft.com/office/drawing/2014/main" id="{8D8591F3-561B-7EAD-2046-DBA38CB996FD}"/>
              </a:ext>
            </a:extLst>
          </p:cNvPr>
          <p:cNvSpPr/>
          <p:nvPr userDrawn="1"/>
        </p:nvSpPr>
        <p:spPr>
          <a:xfrm>
            <a:off x="940208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73;p1">
            <a:extLst>
              <a:ext uri="{FF2B5EF4-FFF2-40B4-BE49-F238E27FC236}">
                <a16:creationId xmlns:a16="http://schemas.microsoft.com/office/drawing/2014/main" id="{529397FC-3572-2728-B79E-45BEEBDFDA69}"/>
              </a:ext>
            </a:extLst>
          </p:cNvPr>
          <p:cNvSpPr/>
          <p:nvPr userDrawn="1"/>
        </p:nvSpPr>
        <p:spPr>
          <a:xfrm>
            <a:off x="2184671" y="0"/>
            <a:ext cx="10007328" cy="6858000"/>
          </a:xfrm>
          <a:custGeom>
            <a:avLst/>
            <a:gdLst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23349 w 8427491"/>
              <a:gd name="connsiteY2" fmla="*/ 6848946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  <a:gd name="connsiteX0" fmla="*/ 8427491 w 8427491"/>
              <a:gd name="connsiteY0" fmla="*/ 0 h 6858000"/>
              <a:gd name="connsiteX1" fmla="*/ 0 w 8427491"/>
              <a:gd name="connsiteY1" fmla="*/ 0 h 6858000"/>
              <a:gd name="connsiteX2" fmla="*/ 2008101 w 8427491"/>
              <a:gd name="connsiteY2" fmla="*/ 6857999 h 6858000"/>
              <a:gd name="connsiteX3" fmla="*/ 8427491 w 8427491"/>
              <a:gd name="connsiteY3" fmla="*/ 6858000 h 6858000"/>
              <a:gd name="connsiteX4" fmla="*/ 8427491 w 8427491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7491" h="6858000" extrusionOk="0">
                <a:moveTo>
                  <a:pt x="8427491" y="0"/>
                </a:moveTo>
                <a:lnTo>
                  <a:pt x="0" y="0"/>
                </a:lnTo>
                <a:lnTo>
                  <a:pt x="2008101" y="6857999"/>
                </a:lnTo>
                <a:lnTo>
                  <a:pt x="8427491" y="6858000"/>
                </a:lnTo>
                <a:lnTo>
                  <a:pt x="8427491" y="0"/>
                </a:lnTo>
                <a:close/>
              </a:path>
            </a:pathLst>
          </a:custGeom>
          <a:solidFill>
            <a:srgbClr val="1F193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 dirty="0">
              <a:blipFill>
                <a:blip r:embed="rId2"/>
                <a:tile tx="0" ty="0" sx="100000" sy="100000" flip="none" algn="tl"/>
              </a:blip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77;p1">
            <a:extLst>
              <a:ext uri="{FF2B5EF4-FFF2-40B4-BE49-F238E27FC236}">
                <a16:creationId xmlns:a16="http://schemas.microsoft.com/office/drawing/2014/main" id="{EB9EE3A2-0D28-ED25-F75A-407DAB4F16B9}"/>
              </a:ext>
            </a:extLst>
          </p:cNvPr>
          <p:cNvSpPr/>
          <p:nvPr userDrawn="1"/>
        </p:nvSpPr>
        <p:spPr>
          <a:xfrm>
            <a:off x="4044862" y="6196181"/>
            <a:ext cx="3064167" cy="0"/>
          </a:xfrm>
          <a:custGeom>
            <a:avLst/>
            <a:gdLst/>
            <a:ahLst/>
            <a:cxnLst/>
            <a:rect l="l" t="t" r="r" b="b"/>
            <a:pathLst>
              <a:path w="2947034" h="120000" extrusionOk="0">
                <a:moveTo>
                  <a:pt x="2946793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79;p1">
            <a:extLst>
              <a:ext uri="{FF2B5EF4-FFF2-40B4-BE49-F238E27FC236}">
                <a16:creationId xmlns:a16="http://schemas.microsoft.com/office/drawing/2014/main" id="{245CA3B4-6A0F-6B66-620B-7D27280DA1C8}"/>
              </a:ext>
            </a:extLst>
          </p:cNvPr>
          <p:cNvSpPr/>
          <p:nvPr userDrawn="1"/>
        </p:nvSpPr>
        <p:spPr>
          <a:xfrm>
            <a:off x="2188325" y="787589"/>
            <a:ext cx="2343187" cy="0"/>
          </a:xfrm>
          <a:custGeom>
            <a:avLst/>
            <a:gdLst/>
            <a:ahLst/>
            <a:cxnLst/>
            <a:rect l="l" t="t" r="r" b="b"/>
            <a:pathLst>
              <a:path w="2253615" h="120000" extrusionOk="0">
                <a:moveTo>
                  <a:pt x="0" y="0"/>
                </a:moveTo>
                <a:lnTo>
                  <a:pt x="2253361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0;p1">
            <a:extLst>
              <a:ext uri="{FF2B5EF4-FFF2-40B4-BE49-F238E27FC236}">
                <a16:creationId xmlns:a16="http://schemas.microsoft.com/office/drawing/2014/main" id="{55D6FE6F-AC04-22AC-23CF-41BD07F0F158}"/>
              </a:ext>
            </a:extLst>
          </p:cNvPr>
          <p:cNvSpPr/>
          <p:nvPr userDrawn="1"/>
        </p:nvSpPr>
        <p:spPr>
          <a:xfrm>
            <a:off x="10285084" y="783897"/>
            <a:ext cx="1309913" cy="0"/>
          </a:xfrm>
          <a:custGeom>
            <a:avLst/>
            <a:gdLst/>
            <a:ahLst/>
            <a:cxnLst/>
            <a:rect l="l" t="t" r="r" b="b"/>
            <a:pathLst>
              <a:path w="1259840" h="120000" extrusionOk="0">
                <a:moveTo>
                  <a:pt x="1259331" y="0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1;p1">
            <a:extLst>
              <a:ext uri="{FF2B5EF4-FFF2-40B4-BE49-F238E27FC236}">
                <a16:creationId xmlns:a16="http://schemas.microsoft.com/office/drawing/2014/main" id="{1E23E3D3-A298-0EDF-BCB4-3A15B55FD393}"/>
              </a:ext>
            </a:extLst>
          </p:cNvPr>
          <p:cNvSpPr/>
          <p:nvPr userDrawn="1"/>
        </p:nvSpPr>
        <p:spPr>
          <a:xfrm>
            <a:off x="11388415" y="600280"/>
            <a:ext cx="0" cy="1208405"/>
          </a:xfrm>
          <a:custGeom>
            <a:avLst/>
            <a:gdLst/>
            <a:ahLst/>
            <a:cxnLst/>
            <a:rect l="l" t="t" r="r" b="b"/>
            <a:pathLst>
              <a:path w="120000" h="1208405" extrusionOk="0">
                <a:moveTo>
                  <a:pt x="0" y="0"/>
                </a:moveTo>
                <a:lnTo>
                  <a:pt x="0" y="1208252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AutoShape 4" descr="Ten Types of Computer Networks: An Easy A-Z Guide - Thrive">
            <a:extLst>
              <a:ext uri="{FF2B5EF4-FFF2-40B4-BE49-F238E27FC236}">
                <a16:creationId xmlns:a16="http://schemas.microsoft.com/office/drawing/2014/main" id="{C8A7230B-3A36-D366-6040-4B8B5E7E29A2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 flipH="1">
            <a:off x="594387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901886F-2F7D-DAC3-1D81-FE5BA0AA7633}"/>
              </a:ext>
            </a:extLst>
          </p:cNvPr>
          <p:cNvGrpSpPr/>
          <p:nvPr userDrawn="1"/>
        </p:nvGrpSpPr>
        <p:grpSpPr>
          <a:xfrm rot="4268251" flipH="1">
            <a:off x="3454947" y="5655043"/>
            <a:ext cx="1511929" cy="336961"/>
            <a:chOff x="10316749" y="6254340"/>
            <a:chExt cx="1511929" cy="336961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977C04C-36EF-4894-3236-D35D8B2B0F1B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B175334-699E-B05C-CF76-07FF8BF5CEA9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86BA7BE2-515F-8A8D-B67E-D81386FF7A3F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id="{EBAF94C2-86F8-4AF0-1F2F-14EAC656399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19" name="Elipse 18">
                  <a:extLst>
                    <a:ext uri="{FF2B5EF4-FFF2-40B4-BE49-F238E27FC236}">
                      <a16:creationId xmlns:a16="http://schemas.microsoft.com/office/drawing/2014/main" id="{451CFA9F-9607-532F-A754-0A2D08D1A357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3FFAB2EE-2321-CCCD-EFEC-631BE8417949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AD4BA97-60A3-91C2-1C4E-941B91EF121C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823D8DD4-AF22-9493-D19D-C1D6107AE472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EC6BD906-B076-17E5-855F-4A280F6F4422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3339D6D-E78B-5BF3-870D-58FA64B7F25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46059E0-0005-A819-3F33-B9A403F110BF}"/>
              </a:ext>
            </a:extLst>
          </p:cNvPr>
          <p:cNvGrpSpPr/>
          <p:nvPr userDrawn="1"/>
        </p:nvGrpSpPr>
        <p:grpSpPr>
          <a:xfrm rot="4268251" flipH="1">
            <a:off x="2603956" y="1036001"/>
            <a:ext cx="1511929" cy="336961"/>
            <a:chOff x="10316749" y="6254340"/>
            <a:chExt cx="1511929" cy="336961"/>
          </a:xfrm>
        </p:grpSpPr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11B8D541-CBB3-2D09-4F41-BA408EB4BB94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71BE6875-2C49-62A4-F819-4130A287760D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B59F068B-58A1-F728-D414-8F019AF3D41C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29" name="Elipse 28">
                  <a:extLst>
                    <a:ext uri="{FF2B5EF4-FFF2-40B4-BE49-F238E27FC236}">
                      <a16:creationId xmlns:a16="http://schemas.microsoft.com/office/drawing/2014/main" id="{A2BEE762-09C6-2A5E-39F4-944C0950EB0C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34295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  <p:sp>
              <p:nvSpPr>
                <p:cNvPr id="30" name="Elipse 29">
                  <a:extLst>
                    <a:ext uri="{FF2B5EF4-FFF2-40B4-BE49-F238E27FC236}">
                      <a16:creationId xmlns:a16="http://schemas.microsoft.com/office/drawing/2014/main" id="{5CA58C2A-48A0-C8CF-52AA-0CA28EB678B1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CO" dirty="0"/>
                </a:p>
              </p:txBody>
            </p:sp>
          </p:grp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A7D90B9-00A0-2A96-B7E8-98248DAE65E3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342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59676611-78E6-74ED-27F1-CEC7EBF676C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B2A9C984-BB41-EB70-E7B8-E2C1AB37AF7B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34295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8585B02F-EF0C-929B-6973-C157B8B5CC00}"/>
                  </a:ext>
                </a:extLst>
              </p:cNvPr>
              <p:cNvSpPr/>
              <p:nvPr/>
            </p:nvSpPr>
            <p:spPr>
              <a:xfrm>
                <a:off x="4767187" y="858283"/>
                <a:ext cx="504977" cy="50497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8D9BA7C8-01B5-7CDE-2C76-2A242E04B002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</p:grpSp>
      <p:pic>
        <p:nvPicPr>
          <p:cNvPr id="31" name="Imagen 30">
            <a:extLst>
              <a:ext uri="{FF2B5EF4-FFF2-40B4-BE49-F238E27FC236}">
                <a16:creationId xmlns:a16="http://schemas.microsoft.com/office/drawing/2014/main" id="{CA4F245F-3671-8B33-CAE0-7B85308D0B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127193" y="5871073"/>
            <a:ext cx="3282295" cy="592044"/>
          </a:xfrm>
          <a:prstGeom prst="rect">
            <a:avLst/>
          </a:prstGeom>
        </p:spPr>
      </p:pic>
      <p:sp>
        <p:nvSpPr>
          <p:cNvPr id="32" name="Título 3">
            <a:extLst>
              <a:ext uri="{FF2B5EF4-FFF2-40B4-BE49-F238E27FC236}">
                <a16:creationId xmlns:a16="http://schemas.microsoft.com/office/drawing/2014/main" id="{B85CD079-C29B-5FF3-F82D-A8512D9B0F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2786" y="3140079"/>
            <a:ext cx="6996702" cy="55399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CO" dirty="0"/>
          </a:p>
        </p:txBody>
      </p:sp>
      <p:sp>
        <p:nvSpPr>
          <p:cNvPr id="38" name="Subtítulo 2">
            <a:extLst>
              <a:ext uri="{FF2B5EF4-FFF2-40B4-BE49-F238E27FC236}">
                <a16:creationId xmlns:a16="http://schemas.microsoft.com/office/drawing/2014/main" id="{FE1DA41C-9284-2EA3-89A3-A4E559AD300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12786" y="2199283"/>
            <a:ext cx="6975628" cy="8309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#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52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and good bye: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E812256A-D394-4F5A-A45D-AA8A69381859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B878FF2-757B-45B2-9D24-F3DE32DC358C}"/>
              </a:ext>
            </a:extLst>
          </p:cNvPr>
          <p:cNvCxnSpPr>
            <a:cxnSpLocks/>
          </p:cNvCxnSpPr>
          <p:nvPr userDrawn="1"/>
        </p:nvCxnSpPr>
        <p:spPr>
          <a:xfrm>
            <a:off x="2368731" y="2169658"/>
            <a:ext cx="7585166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A29F559-1FDC-49B3-9C5B-7B6FB1C152B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1BEDC05-8A86-4990-8C7E-7C197414F067}"/>
              </a:ext>
            </a:extLst>
          </p:cNvPr>
          <p:cNvCxnSpPr>
            <a:cxnSpLocks/>
          </p:cNvCxnSpPr>
          <p:nvPr userDrawn="1"/>
        </p:nvCxnSpPr>
        <p:spPr>
          <a:xfrm flipV="1">
            <a:off x="513237" y="1101314"/>
            <a:ext cx="0" cy="525699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845BB3AA-FA11-48E1-B54C-E7D242908D4E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CA50BE5-C40F-4536-A458-BF80C159322A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3" name="Rectángulo 7">
              <a:extLst>
                <a:ext uri="{FF2B5EF4-FFF2-40B4-BE49-F238E27FC236}">
                  <a16:creationId xmlns:a16="http://schemas.microsoft.com/office/drawing/2014/main" id="{C0D6B000-C1A8-4303-801D-899C5E963702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982B4F7C-495F-4CDA-B8C1-3E57C015B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BC3071DC-4E20-4362-8F32-C6B07743A2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1251C89-2EE1-41F0-A056-A2015166BB5E}"/>
              </a:ext>
            </a:extLst>
          </p:cNvPr>
          <p:cNvCxnSpPr>
            <a:cxnSpLocks/>
          </p:cNvCxnSpPr>
          <p:nvPr userDrawn="1"/>
        </p:nvCxnSpPr>
        <p:spPr>
          <a:xfrm>
            <a:off x="513237" y="1114423"/>
            <a:ext cx="11103055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ítulo 4">
            <a:extLst>
              <a:ext uri="{FF2B5EF4-FFF2-40B4-BE49-F238E27FC236}">
                <a16:creationId xmlns:a16="http://schemas.microsoft.com/office/drawing/2014/main" id="{85705D31-DC4A-4A39-8CD4-3530A5A93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4778" y="1835181"/>
            <a:ext cx="4612097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0"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56709EE4-6A52-4974-9CE0-E0BEAEEA73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8289" y="2851925"/>
            <a:ext cx="4552950" cy="2476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342956"/>
                </a:solidFill>
                <a:latin typeface="+mn-lt"/>
              </a:defRPr>
            </a:lvl1pPr>
            <a:lvl2pPr algn="ctr">
              <a:defRPr sz="1800">
                <a:solidFill>
                  <a:schemeClr val="tx1"/>
                </a:solidFill>
                <a:latin typeface="+mn-lt"/>
              </a:defRPr>
            </a:lvl2pPr>
            <a:lvl3pPr algn="ctr">
              <a:defRPr sz="1800">
                <a:solidFill>
                  <a:schemeClr val="tx1"/>
                </a:solidFill>
                <a:latin typeface="+mn-lt"/>
              </a:defRPr>
            </a:lvl3pPr>
            <a:lvl4pPr algn="ctr">
              <a:defRPr sz="1800">
                <a:solidFill>
                  <a:schemeClr val="tx1"/>
                </a:solidFill>
                <a:latin typeface="+mn-lt"/>
              </a:defRPr>
            </a:lvl4pPr>
            <a:lvl5pPr algn="ctr">
              <a:defRPr sz="18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CO" dirty="0" err="1"/>
              <a:t>Paragraph</a:t>
            </a:r>
            <a:endParaRPr lang="es-C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1C845A-1076-457A-86DF-D28384AE4C58}"/>
              </a:ext>
            </a:extLst>
          </p:cNvPr>
          <p:cNvSpPr/>
          <p:nvPr userDrawn="1"/>
        </p:nvSpPr>
        <p:spPr>
          <a:xfrm rot="5400000">
            <a:off x="2181978" y="2000673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solidFill>
              <a:srgbClr val="3429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578EAD41-B1B4-4598-94A2-B1A1B5F52D6C}"/>
              </a:ext>
            </a:extLst>
          </p:cNvPr>
          <p:cNvSpPr/>
          <p:nvPr userDrawn="1"/>
        </p:nvSpPr>
        <p:spPr>
          <a:xfrm rot="5400000">
            <a:off x="9788020" y="2003781"/>
            <a:ext cx="331754" cy="331754"/>
          </a:xfrm>
          <a:prstGeom prst="ellipse">
            <a:avLst/>
          </a:prstGeom>
          <a:solidFill>
            <a:srgbClr val="F7AC3B"/>
          </a:solidFill>
          <a:ln w="25400" cap="flat" cmpd="sng" algn="ctr">
            <a:solidFill>
              <a:srgbClr val="34295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s-CO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cizar Sans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8427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número de diapositiva 2">
            <a:extLst>
              <a:ext uri="{FF2B5EF4-FFF2-40B4-BE49-F238E27FC236}">
                <a16:creationId xmlns:a16="http://schemas.microsoft.com/office/drawing/2014/main" id="{375299DD-2BE5-4B9E-A444-35D7DE420EF8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E9B6ED7-58CA-474C-8A95-B78648A057B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AB739D8-C52B-4F7F-AA21-837DFDE18BDC}"/>
              </a:ext>
            </a:extLst>
          </p:cNvPr>
          <p:cNvCxnSpPr>
            <a:cxnSpLocks/>
          </p:cNvCxnSpPr>
          <p:nvPr userDrawn="1"/>
        </p:nvCxnSpPr>
        <p:spPr>
          <a:xfrm flipV="1">
            <a:off x="513237" y="1101314"/>
            <a:ext cx="0" cy="525699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B78BF3B-2CF4-4BD4-B4F8-C0541C0664DB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0F35058-BDFA-45EB-B71E-D439BF870F00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636B040C-E675-421C-814C-A6A26AA2CB32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C975386B-F090-440F-B54C-69984C55A2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DCE2FF2-E0C0-4361-9C3D-AB05D39009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9565894-D928-40D6-9D19-3C758DFBCD54}"/>
              </a:ext>
            </a:extLst>
          </p:cNvPr>
          <p:cNvCxnSpPr>
            <a:cxnSpLocks/>
          </p:cNvCxnSpPr>
          <p:nvPr userDrawn="1"/>
        </p:nvCxnSpPr>
        <p:spPr>
          <a:xfrm>
            <a:off x="513237" y="1114423"/>
            <a:ext cx="11103055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9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592A93-20D7-4818-93E6-A0786555D1C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F3AE66-8296-470F-9D3F-CADAC5C60CC7}"/>
              </a:ext>
            </a:extLst>
          </p:cNvPr>
          <p:cNvCxnSpPr>
            <a:cxnSpLocks/>
          </p:cNvCxnSpPr>
          <p:nvPr userDrawn="1"/>
        </p:nvCxnSpPr>
        <p:spPr>
          <a:xfrm flipV="1">
            <a:off x="497362" y="1395054"/>
            <a:ext cx="0" cy="497595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AC038DE-D223-4842-B733-D8BD4026461A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3A272D-67E0-46CB-9311-62402109B029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DCEB60BD-0D34-42F5-BB05-0D2D314D6338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CB70904-E312-4B91-ACC7-68B317A3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B6F10A7-806E-4310-BCD6-D8F101F7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704560-02B7-434E-99C1-B5EBC796D1D1}"/>
              </a:ext>
            </a:extLst>
          </p:cNvPr>
          <p:cNvCxnSpPr>
            <a:cxnSpLocks/>
          </p:cNvCxnSpPr>
          <p:nvPr userDrawn="1"/>
        </p:nvCxnSpPr>
        <p:spPr>
          <a:xfrm>
            <a:off x="497362" y="1114425"/>
            <a:ext cx="11118110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4">
            <a:extLst>
              <a:ext uri="{FF2B5EF4-FFF2-40B4-BE49-F238E27FC236}">
                <a16:creationId xmlns:a16="http://schemas.microsoft.com/office/drawing/2014/main" id="{03862C93-60A3-483E-870F-D4EDB670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rgbClr val="342956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9" name="Google Shape;12;p16">
            <a:extLst>
              <a:ext uri="{FF2B5EF4-FFF2-40B4-BE49-F238E27FC236}">
                <a16:creationId xmlns:a16="http://schemas.microsoft.com/office/drawing/2014/main" id="{477E3AEE-6815-4B04-9CFF-CC9B9EA63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Marcador de texto 27">
            <a:extLst>
              <a:ext uri="{FF2B5EF4-FFF2-40B4-BE49-F238E27FC236}">
                <a16:creationId xmlns:a16="http://schemas.microsoft.com/office/drawing/2014/main" id="{A1EB8ABF-674F-4A39-B6EF-07CD0A081D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4B59156-B1A3-4992-A7B6-4DE6C4A9F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D9A3E197-CAB3-417C-8D75-897C23CD15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BBA4EAB-A857-43F7-967F-2516099284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8974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F592A93-20D7-4818-93E6-A0786555D1CB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1605946" y="1114014"/>
            <a:ext cx="10346" cy="5033216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AF3AE66-8296-470F-9D3F-CADAC5C60CC7}"/>
              </a:ext>
            </a:extLst>
          </p:cNvPr>
          <p:cNvCxnSpPr>
            <a:cxnSpLocks/>
          </p:cNvCxnSpPr>
          <p:nvPr userDrawn="1"/>
        </p:nvCxnSpPr>
        <p:spPr>
          <a:xfrm flipV="1">
            <a:off x="497362" y="1395054"/>
            <a:ext cx="0" cy="497595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AC038DE-D223-4842-B733-D8BD4026461A}"/>
              </a:ext>
            </a:extLst>
          </p:cNvPr>
          <p:cNvCxnSpPr>
            <a:cxnSpLocks/>
          </p:cNvCxnSpPr>
          <p:nvPr userDrawn="1"/>
        </p:nvCxnSpPr>
        <p:spPr>
          <a:xfrm>
            <a:off x="485775" y="6358304"/>
            <a:ext cx="10581057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43A272D-67E0-46CB-9311-62402109B029}"/>
              </a:ext>
            </a:extLst>
          </p:cNvPr>
          <p:cNvGrpSpPr/>
          <p:nvPr userDrawn="1"/>
        </p:nvGrpSpPr>
        <p:grpSpPr>
          <a:xfrm>
            <a:off x="10726674" y="6044165"/>
            <a:ext cx="1465326" cy="653678"/>
            <a:chOff x="10726674" y="5983777"/>
            <a:chExt cx="1465326" cy="653678"/>
          </a:xfrm>
        </p:grpSpPr>
        <p:sp>
          <p:nvSpPr>
            <p:cNvPr id="14" name="Rectángulo 7">
              <a:extLst>
                <a:ext uri="{FF2B5EF4-FFF2-40B4-BE49-F238E27FC236}">
                  <a16:creationId xmlns:a16="http://schemas.microsoft.com/office/drawing/2014/main" id="{DCEB60BD-0D34-42F5-BB05-0D2D314D6338}"/>
                </a:ext>
              </a:extLst>
            </p:cNvPr>
            <p:cNvSpPr/>
            <p:nvPr/>
          </p:nvSpPr>
          <p:spPr>
            <a:xfrm>
              <a:off x="10726674" y="6086842"/>
              <a:ext cx="1465326" cy="447548"/>
            </a:xfrm>
            <a:custGeom>
              <a:avLst/>
              <a:gdLst>
                <a:gd name="connsiteX0" fmla="*/ 0 w 2752725"/>
                <a:gd name="connsiteY0" fmla="*/ 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0 w 2752725"/>
                <a:gd name="connsiteY4" fmla="*/ 0 h 542924"/>
                <a:gd name="connsiteX0" fmla="*/ 698500 w 2752725"/>
                <a:gd name="connsiteY0" fmla="*/ 6350 h 542924"/>
                <a:gd name="connsiteX1" fmla="*/ 2752725 w 2752725"/>
                <a:gd name="connsiteY1" fmla="*/ 0 h 542924"/>
                <a:gd name="connsiteX2" fmla="*/ 2752725 w 2752725"/>
                <a:gd name="connsiteY2" fmla="*/ 542924 h 542924"/>
                <a:gd name="connsiteX3" fmla="*/ 0 w 2752725"/>
                <a:gd name="connsiteY3" fmla="*/ 542924 h 542924"/>
                <a:gd name="connsiteX4" fmla="*/ 698500 w 2752725"/>
                <a:gd name="connsiteY4" fmla="*/ 6350 h 54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725" h="542924">
                  <a:moveTo>
                    <a:pt x="698500" y="6350"/>
                  </a:moveTo>
                  <a:lnTo>
                    <a:pt x="2752725" y="0"/>
                  </a:lnTo>
                  <a:lnTo>
                    <a:pt x="2752725" y="542924"/>
                  </a:lnTo>
                  <a:lnTo>
                    <a:pt x="0" y="542924"/>
                  </a:lnTo>
                  <a:lnTo>
                    <a:pt x="698500" y="6350"/>
                  </a:lnTo>
                  <a:close/>
                </a:path>
              </a:pathLst>
            </a:custGeom>
            <a:solidFill>
              <a:srgbClr val="3429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0CB70904-E312-4B91-ACC7-68B317A3E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095" y="5983777"/>
              <a:ext cx="548640" cy="653678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B6F10A7-806E-4310-BCD6-D8F101F7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32" y="6044872"/>
              <a:ext cx="497362" cy="592583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8704560-02B7-434E-99C1-B5EBC796D1D1}"/>
              </a:ext>
            </a:extLst>
          </p:cNvPr>
          <p:cNvCxnSpPr>
            <a:cxnSpLocks/>
          </p:cNvCxnSpPr>
          <p:nvPr userDrawn="1"/>
        </p:nvCxnSpPr>
        <p:spPr>
          <a:xfrm>
            <a:off x="497362" y="1114425"/>
            <a:ext cx="11118110" cy="0"/>
          </a:xfrm>
          <a:prstGeom prst="line">
            <a:avLst/>
          </a:prstGeom>
          <a:ln w="28575">
            <a:solidFill>
              <a:srgbClr val="F7AC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4">
            <a:extLst>
              <a:ext uri="{FF2B5EF4-FFF2-40B4-BE49-F238E27FC236}">
                <a16:creationId xmlns:a16="http://schemas.microsoft.com/office/drawing/2014/main" id="{03862C93-60A3-483E-870F-D4EDB670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81036"/>
            <a:ext cx="5125391" cy="657377"/>
          </a:xfrm>
          <a:prstGeom prst="rect">
            <a:avLst/>
          </a:prstGeom>
          <a:solidFill>
            <a:schemeClr val="tx1"/>
          </a:solidFill>
        </p:spPr>
        <p:txBody>
          <a:bodyPr anchor="ctr"/>
          <a:lstStyle>
            <a:lvl1pPr marL="360000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s-ES" dirty="0" err="1"/>
              <a:t>Title</a:t>
            </a:r>
            <a:endParaRPr lang="es-ES" dirty="0"/>
          </a:p>
        </p:txBody>
      </p:sp>
      <p:sp>
        <p:nvSpPr>
          <p:cNvPr id="19" name="Google Shape;12;p16">
            <a:extLst>
              <a:ext uri="{FF2B5EF4-FFF2-40B4-BE49-F238E27FC236}">
                <a16:creationId xmlns:a16="http://schemas.microsoft.com/office/drawing/2014/main" id="{477E3AEE-6815-4B04-9CFF-CC9B9EA638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Marcador de texto 27">
            <a:extLst>
              <a:ext uri="{FF2B5EF4-FFF2-40B4-BE49-F238E27FC236}">
                <a16:creationId xmlns:a16="http://schemas.microsoft.com/office/drawing/2014/main" id="{A1EB8ABF-674F-4A39-B6EF-07CD0A081D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2574" y="5951023"/>
            <a:ext cx="10004100" cy="273168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B4A9D6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84B59156-B1A3-4992-A7B6-4DE6C4A9FB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D9A3E197-CAB3-417C-8D75-897C23CD15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23" name="Marcador de texto 3">
            <a:extLst>
              <a:ext uri="{FF2B5EF4-FFF2-40B4-BE49-F238E27FC236}">
                <a16:creationId xmlns:a16="http://schemas.microsoft.com/office/drawing/2014/main" id="{1BBA4EAB-A857-43F7-967F-2516099284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78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27">
            <a:extLst>
              <a:ext uri="{FF2B5EF4-FFF2-40B4-BE49-F238E27FC236}">
                <a16:creationId xmlns:a16="http://schemas.microsoft.com/office/drawing/2014/main" id="{A0441734-9F30-4C49-B101-11D761A977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6945" y="5951023"/>
            <a:ext cx="7678109" cy="273168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accent4"/>
                </a:solidFill>
                <a:latin typeface="+mn-lt"/>
              </a:defRPr>
            </a:lvl1pPr>
            <a:lvl2pPr algn="ctr">
              <a:defRPr sz="1200">
                <a:solidFill>
                  <a:srgbClr val="B4A9D6"/>
                </a:solidFill>
                <a:latin typeface="+mn-lt"/>
              </a:defRPr>
            </a:lvl2pPr>
            <a:lvl3pPr algn="ctr">
              <a:defRPr sz="1200">
                <a:solidFill>
                  <a:srgbClr val="B4A9D6"/>
                </a:solidFill>
                <a:latin typeface="+mn-lt"/>
              </a:defRPr>
            </a:lvl3pPr>
            <a:lvl4pPr algn="ctr">
              <a:defRPr sz="1200">
                <a:solidFill>
                  <a:srgbClr val="B4A9D6"/>
                </a:solidFill>
                <a:latin typeface="+mn-lt"/>
              </a:defRPr>
            </a:lvl4pPr>
            <a:lvl5pPr algn="ctr">
              <a:defRPr sz="1200">
                <a:solidFill>
                  <a:srgbClr val="B4A9D6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Reference:</a:t>
            </a:r>
            <a:endParaRPr lang="es-CO" dirty="0"/>
          </a:p>
        </p:txBody>
      </p:sp>
      <p:sp>
        <p:nvSpPr>
          <p:cNvPr id="7" name="Marcador de número de diapositiva 2">
            <a:extLst>
              <a:ext uri="{FF2B5EF4-FFF2-40B4-BE49-F238E27FC236}">
                <a16:creationId xmlns:a16="http://schemas.microsoft.com/office/drawing/2014/main" id="{7706E794-AE11-447D-9EDC-CAB8C18F2A74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57223" y="178222"/>
            <a:ext cx="332321" cy="215444"/>
          </a:xfrm>
        </p:spPr>
        <p:txBody>
          <a:bodyPr/>
          <a:lstStyle/>
          <a:p>
            <a:fld id="{2BD88AD7-A676-4214-86CE-92C0CE3D14DC}" type="slidenum">
              <a:rPr lang="es-CO" smtClean="0"/>
              <a:t>‹Nº›</a:t>
            </a:fld>
            <a:endParaRPr lang="es-CO"/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C2B08C6B-708D-4F91-91E7-81E5DD4D8B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0625" y="2271879"/>
            <a:ext cx="9248775" cy="6573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 and short </a:t>
            </a:r>
            <a:r>
              <a:rPr lang="es-ES" dirty="0" err="1"/>
              <a:t>sentences</a:t>
            </a:r>
            <a:endParaRPr lang="es-CO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8D7C4143-D4D1-4CA4-9466-8D5AB64D5E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90624" y="3102984"/>
            <a:ext cx="9248771" cy="994664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accompany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 and short </a:t>
            </a:r>
            <a:r>
              <a:rPr lang="es-ES" dirty="0" err="1"/>
              <a:t>paragraphs</a:t>
            </a:r>
            <a:endParaRPr lang="es-CO" dirty="0"/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CF1D7A40-EBD6-4087-A70F-6A82668952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90624" y="4271376"/>
            <a:ext cx="8391525" cy="43890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  <a:lvl2pPr>
              <a:defRPr sz="4000">
                <a:solidFill>
                  <a:schemeClr val="tx1"/>
                </a:solidFill>
                <a:latin typeface="+mn-lt"/>
              </a:defRPr>
            </a:lvl2pPr>
            <a:lvl3pPr>
              <a:defRPr sz="4000">
                <a:solidFill>
                  <a:schemeClr val="tx1"/>
                </a:solidFill>
                <a:latin typeface="+mn-lt"/>
              </a:defRPr>
            </a:lvl3pPr>
            <a:lvl4pPr>
              <a:defRPr sz="4000">
                <a:solidFill>
                  <a:schemeClr val="tx1"/>
                </a:solidFill>
                <a:latin typeface="+mn-lt"/>
              </a:defRPr>
            </a:lvl4pPr>
            <a:lvl5pPr>
              <a:defRPr sz="4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s-ES" dirty="0"/>
              <a:t>Font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paraghaps</a:t>
            </a:r>
            <a:r>
              <a:rPr lang="es-ES" dirty="0"/>
              <a:t> </a:t>
            </a:r>
            <a:endParaRPr lang="es-CO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7E68943-30BE-4847-B002-2276C1347D3E}"/>
              </a:ext>
            </a:extLst>
          </p:cNvPr>
          <p:cNvGrpSpPr/>
          <p:nvPr userDrawn="1"/>
        </p:nvGrpSpPr>
        <p:grpSpPr>
          <a:xfrm rot="16200000">
            <a:off x="2063" y="1184800"/>
            <a:ext cx="1511929" cy="336961"/>
            <a:chOff x="10316749" y="6254340"/>
            <a:chExt cx="1511929" cy="336961"/>
          </a:xfrm>
        </p:grpSpPr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F865360F-244F-4355-9CF1-EF53B8DBB65E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6BFDD539-F965-49AE-A23A-8A721764CDB1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0B312E65-C0DF-4D00-978B-F999AA01E9DA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64" name="Elipse 63">
                  <a:extLst>
                    <a:ext uri="{FF2B5EF4-FFF2-40B4-BE49-F238E27FC236}">
                      <a16:creationId xmlns:a16="http://schemas.microsoft.com/office/drawing/2014/main" id="{29E3E159-B6BD-4A15-93F6-EF9284494286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id="{80E888A8-490F-4A7D-8539-D4E2E312435A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98FF8D77-6FB6-4064-8449-5A87781A1ABC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BD844DA3-0517-469F-A1CA-5A8FBFF34C0C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0B4D7CEB-9FC0-47C5-B613-E8E265C2D0A1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9966B05A-4A1F-4BC4-B70A-F4C58D4EC1DA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F0554391-5C27-4A84-8D95-8865B775915D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00E50FB0-2C59-41DE-983F-17B2899D5BF1}"/>
              </a:ext>
            </a:extLst>
          </p:cNvPr>
          <p:cNvGrpSpPr/>
          <p:nvPr userDrawn="1"/>
        </p:nvGrpSpPr>
        <p:grpSpPr>
          <a:xfrm rot="16200000">
            <a:off x="10868093" y="5933555"/>
            <a:ext cx="1511929" cy="336961"/>
            <a:chOff x="10316749" y="6254340"/>
            <a:chExt cx="1511929" cy="336961"/>
          </a:xfrm>
        </p:grpSpPr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0B5E5ACD-5EE8-41AE-A7CB-09A01FA7AE4F}"/>
                </a:ext>
              </a:extLst>
            </p:cNvPr>
            <p:cNvCxnSpPr/>
            <p:nvPr/>
          </p:nvCxnSpPr>
          <p:spPr>
            <a:xfrm>
              <a:off x="10316749" y="6418907"/>
              <a:ext cx="1511929" cy="0"/>
            </a:xfrm>
            <a:prstGeom prst="line">
              <a:avLst/>
            </a:prstGeom>
            <a:noFill/>
            <a:ln w="28575" cap="flat" cmpd="sng" algn="ctr">
              <a:solidFill>
                <a:srgbClr val="342956"/>
              </a:solidFill>
              <a:prstDash val="solid"/>
            </a:ln>
            <a:effectLst/>
          </p:spPr>
        </p:cxn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D4AF5D90-49A0-4B6E-B6D5-F4544A51B456}"/>
                </a:ext>
              </a:extLst>
            </p:cNvPr>
            <p:cNvGrpSpPr/>
            <p:nvPr/>
          </p:nvGrpSpPr>
          <p:grpSpPr>
            <a:xfrm>
              <a:off x="11339998" y="6259547"/>
              <a:ext cx="331754" cy="331754"/>
              <a:chOff x="10263929" y="5640421"/>
              <a:chExt cx="657377" cy="657377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1B9CD3A6-143A-4A9A-AEA5-8EFA2526BA04}"/>
                  </a:ext>
                </a:extLst>
              </p:cNvPr>
              <p:cNvGrpSpPr/>
              <p:nvPr/>
            </p:nvGrpSpPr>
            <p:grpSpPr>
              <a:xfrm rot="10800000">
                <a:off x="10263929" y="5640421"/>
                <a:ext cx="657377" cy="657377"/>
                <a:chOff x="4690986" y="782083"/>
                <a:chExt cx="657377" cy="657377"/>
              </a:xfrm>
            </p:grpSpPr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83075099-1126-438A-96B5-701C653A1AB1}"/>
                    </a:ext>
                  </a:extLst>
                </p:cNvPr>
                <p:cNvSpPr/>
                <p:nvPr/>
              </p:nvSpPr>
              <p:spPr>
                <a:xfrm>
                  <a:off x="4690986" y="782083"/>
                  <a:ext cx="657377" cy="657377"/>
                </a:xfrm>
                <a:prstGeom prst="ellipse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34295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  <p:sp>
              <p:nvSpPr>
                <p:cNvPr id="76" name="Elipse 75">
                  <a:extLst>
                    <a:ext uri="{FF2B5EF4-FFF2-40B4-BE49-F238E27FC236}">
                      <a16:creationId xmlns:a16="http://schemas.microsoft.com/office/drawing/2014/main" id="{08EDA9B9-6013-491E-9C42-58E9C5D8D45E}"/>
                    </a:ext>
                  </a:extLst>
                </p:cNvPr>
                <p:cNvSpPr/>
                <p:nvPr/>
              </p:nvSpPr>
              <p:spPr>
                <a:xfrm>
                  <a:off x="4767187" y="858283"/>
                  <a:ext cx="504977" cy="504977"/>
                </a:xfrm>
                <a:prstGeom prst="ellipse">
                  <a:avLst/>
                </a:prstGeom>
                <a:solidFill>
                  <a:srgbClr val="342956"/>
                </a:solidFill>
                <a:ln w="254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s-CO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ncizar Sans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74" name="Elipse 73">
                <a:extLst>
                  <a:ext uri="{FF2B5EF4-FFF2-40B4-BE49-F238E27FC236}">
                    <a16:creationId xmlns:a16="http://schemas.microsoft.com/office/drawing/2014/main" id="{F9DCEF60-FA5F-43AB-8A21-3A697C021CEB}"/>
                  </a:ext>
                </a:extLst>
              </p:cNvPr>
              <p:cNvSpPr/>
              <p:nvPr/>
            </p:nvSpPr>
            <p:spPr>
              <a:xfrm rot="10800000">
                <a:off x="10452241" y="5820079"/>
                <a:ext cx="293080" cy="293080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684D1E21-5381-43D1-9BAA-3DA06C3E1422}"/>
                </a:ext>
              </a:extLst>
            </p:cNvPr>
            <p:cNvGrpSpPr/>
            <p:nvPr/>
          </p:nvGrpSpPr>
          <p:grpSpPr>
            <a:xfrm rot="10800000">
              <a:off x="10542878" y="6254340"/>
              <a:ext cx="331754" cy="331754"/>
              <a:chOff x="4690986" y="782083"/>
              <a:chExt cx="657377" cy="657377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AA895F9C-7187-4052-9FCA-A2E53E3D1333}"/>
                  </a:ext>
                </a:extLst>
              </p:cNvPr>
              <p:cNvSpPr/>
              <p:nvPr/>
            </p:nvSpPr>
            <p:spPr>
              <a:xfrm>
                <a:off x="4690986" y="782083"/>
                <a:ext cx="657377" cy="657377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8D897674-3DBD-4F6C-9D27-3181D7337893}"/>
                  </a:ext>
                </a:extLst>
              </p:cNvPr>
              <p:cNvSpPr/>
              <p:nvPr/>
            </p:nvSpPr>
            <p:spPr>
              <a:xfrm>
                <a:off x="4767185" y="860880"/>
                <a:ext cx="504976" cy="504976"/>
              </a:xfrm>
              <a:prstGeom prst="ellipse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34295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s-CO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ncizar Sans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965D09DB-ABDE-40A6-B446-252AFF975953}"/>
                </a:ext>
              </a:extLst>
            </p:cNvPr>
            <p:cNvSpPr/>
            <p:nvPr/>
          </p:nvSpPr>
          <p:spPr>
            <a:xfrm rot="10800000">
              <a:off x="10941438" y="6254340"/>
              <a:ext cx="331754" cy="331754"/>
            </a:xfrm>
            <a:prstGeom prst="ellipse">
              <a:avLst/>
            </a:prstGeom>
            <a:solidFill>
              <a:srgbClr val="F7AC3B"/>
            </a:solidFill>
            <a:ln w="25400" cap="flat" cmpd="sng" algn="ctr">
              <a:solidFill>
                <a:srgbClr val="34295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s-CO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63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4;p3">
            <a:extLst>
              <a:ext uri="{FF2B5EF4-FFF2-40B4-BE49-F238E27FC236}">
                <a16:creationId xmlns:a16="http://schemas.microsoft.com/office/drawing/2014/main" id="{D5AE9324-1005-4C0F-AC49-878F983877E4}"/>
              </a:ext>
            </a:extLst>
          </p:cNvPr>
          <p:cNvSpPr/>
          <p:nvPr userDrawn="1"/>
        </p:nvSpPr>
        <p:spPr>
          <a:xfrm>
            <a:off x="1" y="-25425"/>
            <a:ext cx="12192000" cy="622743"/>
          </a:xfrm>
          <a:custGeom>
            <a:avLst/>
            <a:gdLst/>
            <a:ahLst/>
            <a:cxnLst/>
            <a:rect l="l" t="t" r="r" b="b"/>
            <a:pathLst>
              <a:path w="12186285" h="614680" extrusionOk="0">
                <a:moveTo>
                  <a:pt x="12185675" y="614286"/>
                </a:moveTo>
                <a:lnTo>
                  <a:pt x="0" y="614286"/>
                </a:lnTo>
                <a:lnTo>
                  <a:pt x="0" y="0"/>
                </a:lnTo>
                <a:lnTo>
                  <a:pt x="12185675" y="0"/>
                </a:lnTo>
                <a:lnTo>
                  <a:pt x="12185675" y="614286"/>
                </a:lnTo>
                <a:close/>
              </a:path>
            </a:pathLst>
          </a:custGeom>
          <a:solidFill>
            <a:srgbClr val="34295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CC9E905-EF74-45A8-981D-E222157C9978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9505950" y="72024"/>
            <a:ext cx="2419299" cy="436381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E2F70ED6-D940-4A76-A5F6-7518F2654D95}"/>
              </a:ext>
            </a:extLst>
          </p:cNvPr>
          <p:cNvGrpSpPr/>
          <p:nvPr userDrawn="1"/>
        </p:nvGrpSpPr>
        <p:grpSpPr>
          <a:xfrm>
            <a:off x="257226" y="119785"/>
            <a:ext cx="332321" cy="332321"/>
            <a:chOff x="2810728" y="204186"/>
            <a:chExt cx="332321" cy="33232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39D6EAF0-16D3-4078-83DF-FFBA0C3247AD}"/>
                </a:ext>
              </a:extLst>
            </p:cNvPr>
            <p:cNvGrpSpPr/>
            <p:nvPr/>
          </p:nvGrpSpPr>
          <p:grpSpPr>
            <a:xfrm>
              <a:off x="2810728" y="204186"/>
              <a:ext cx="332321" cy="332321"/>
              <a:chOff x="2810728" y="204186"/>
              <a:chExt cx="332321" cy="332321"/>
            </a:xfrm>
            <a:effectLst>
              <a:outerShdw dir="2700000" sx="103000" sy="103000" algn="tl" rotWithShape="0">
                <a:prstClr val="black">
                  <a:alpha val="38000"/>
                </a:prstClr>
              </a:outerShdw>
            </a:effectLst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EE5D436D-4682-49B4-A2EE-4CBBD6394572}"/>
                  </a:ext>
                </a:extLst>
              </p:cNvPr>
              <p:cNvSpPr/>
              <p:nvPr/>
            </p:nvSpPr>
            <p:spPr>
              <a:xfrm>
                <a:off x="2810728" y="204186"/>
                <a:ext cx="332321" cy="33232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FBB890C-AF00-49D1-890C-D2B40972E642}"/>
                  </a:ext>
                </a:extLst>
              </p:cNvPr>
              <p:cNvSpPr/>
              <p:nvPr/>
            </p:nvSpPr>
            <p:spPr>
              <a:xfrm>
                <a:off x="2842169" y="235627"/>
                <a:ext cx="269437" cy="269437"/>
              </a:xfrm>
              <a:prstGeom prst="ellipse">
                <a:avLst/>
              </a:prstGeom>
              <a:gradFill flip="none" rotWithShape="1">
                <a:gsLst>
                  <a:gs pos="0">
                    <a:srgbClr val="7864B5"/>
                  </a:gs>
                  <a:gs pos="49000">
                    <a:srgbClr val="4269A5"/>
                  </a:gs>
                  <a:gs pos="100000">
                    <a:srgbClr val="B2329A"/>
                  </a:gs>
                </a:gsLst>
                <a:lin ang="8100000" scaled="1"/>
                <a:tileRect/>
              </a:gradFill>
              <a:ln>
                <a:noFill/>
              </a:ln>
              <a:effectLst>
                <a:outerShdw sx="103000" sy="103000" algn="tl" rotWithShape="0">
                  <a:prstClr val="black">
                    <a:alpha val="2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dirty="0"/>
              </a:p>
            </p:txBody>
          </p:sp>
        </p:grpSp>
        <p:sp>
          <p:nvSpPr>
            <p:cNvPr id="11" name="Google Shape;142;p3">
              <a:extLst>
                <a:ext uri="{FF2B5EF4-FFF2-40B4-BE49-F238E27FC236}">
                  <a16:creationId xmlns:a16="http://schemas.microsoft.com/office/drawing/2014/main" id="{F3CAF454-C197-4ABF-87C0-D400315BF678}"/>
                </a:ext>
              </a:extLst>
            </p:cNvPr>
            <p:cNvSpPr txBox="1"/>
            <p:nvPr/>
          </p:nvSpPr>
          <p:spPr>
            <a:xfrm>
              <a:off x="2887034" y="245246"/>
              <a:ext cx="179705" cy="232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6500" rIns="0" bIns="0" anchor="t" anchorCtr="0">
              <a:spAutoFit/>
            </a:bodyPr>
            <a:lstStyle/>
            <a:p>
              <a:pPr marL="1270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2;p16">
            <a:extLst>
              <a:ext uri="{FF2B5EF4-FFF2-40B4-BE49-F238E27FC236}">
                <a16:creationId xmlns:a16="http://schemas.microsoft.com/office/drawing/2014/main" id="{ADFE69D2-85F1-436F-9505-CBD41255E45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018C79D9-458B-4737-B61B-4C5035FEE3EE}"/>
              </a:ext>
            </a:extLst>
          </p:cNvPr>
          <p:cNvSpPr txBox="1">
            <a:spLocks/>
          </p:cNvSpPr>
          <p:nvPr userDrawn="1"/>
        </p:nvSpPr>
        <p:spPr>
          <a:xfrm>
            <a:off x="846766" y="147280"/>
            <a:ext cx="5133472" cy="27316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0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Arial"/>
                <a:sym typeface="Arial"/>
              </a:rPr>
              <a:t>Introduction to Graphs</a:t>
            </a:r>
            <a:endParaRPr lang="es-ES" sz="1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5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5" r:id="rId4"/>
    <p:sldLayoutId id="2147483651" r:id="rId5"/>
    <p:sldLayoutId id="2147483652" r:id="rId6"/>
    <p:sldLayoutId id="2147483653" r:id="rId7"/>
    <p:sldLayoutId id="2147483661" r:id="rId8"/>
    <p:sldLayoutId id="2147483654" r:id="rId9"/>
    <p:sldLayoutId id="2147483662" r:id="rId10"/>
    <p:sldLayoutId id="2147483663" r:id="rId11"/>
    <p:sldLayoutId id="214748366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5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11" Type="http://schemas.openxmlformats.org/officeDocument/2006/relationships/image" Target="../media/image59.png"/><Relationship Id="rId5" Type="http://schemas.openxmlformats.org/officeDocument/2006/relationships/image" Target="../media/image34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EDCDA9-B9F9-8283-2BB1-A1867B94D53A}"/>
              </a:ext>
            </a:extLst>
          </p:cNvPr>
          <p:cNvSpPr txBox="1"/>
          <p:nvPr/>
        </p:nvSpPr>
        <p:spPr>
          <a:xfrm>
            <a:off x="1254292" y="3399318"/>
            <a:ext cx="567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"/>
                <a:ea typeface="+mn-ea"/>
                <a:cs typeface="+mn-cs"/>
              </a:rPr>
              <a:t>Professor</a:t>
            </a:r>
            <a:endParaRPr lang="en-US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D0044BE-785D-090A-E693-FDDC768D6877}"/>
              </a:ext>
            </a:extLst>
          </p:cNvPr>
          <p:cNvSpPr txBox="1"/>
          <p:nvPr/>
        </p:nvSpPr>
        <p:spPr>
          <a:xfrm>
            <a:off x="1242491" y="3764935"/>
            <a:ext cx="6370923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cizar Sans Black" panose="020B0A02040300000003" pitchFamily="34" charset="0"/>
                <a:ea typeface="+mn-ea"/>
                <a:cs typeface="+mn-cs"/>
              </a:rPr>
              <a:t>Jorge Alfonso Meléndez Acuña</a:t>
            </a:r>
          </a:p>
        </p:txBody>
      </p:sp>
    </p:spTree>
    <p:extLst>
      <p:ext uri="{BB962C8B-B14F-4D97-AF65-F5344CB8AC3E}">
        <p14:creationId xmlns:p14="http://schemas.microsoft.com/office/powerpoint/2010/main" val="38167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1F09-6505-62DD-4377-C65DD3BE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B4E9F6-556D-3771-BEEC-21C7650C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705726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6D0ABDB-8791-D9A9-B739-7F238A1C72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10</a:t>
            </a:fld>
            <a:endParaRPr lang="es-CO"/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F353481C-7A94-8A02-44EE-3DDBB4DD1852}"/>
              </a:ext>
            </a:extLst>
          </p:cNvPr>
          <p:cNvSpPr txBox="1">
            <a:spLocks/>
          </p:cNvSpPr>
          <p:nvPr/>
        </p:nvSpPr>
        <p:spPr>
          <a:xfrm>
            <a:off x="1354123" y="1998953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</a:t>
            </a:r>
            <a:r>
              <a:rPr lang="fr-FR" dirty="0" err="1"/>
              <a:t>directed</a:t>
            </a:r>
            <a:r>
              <a:rPr lang="fr-FR" dirty="0"/>
              <a:t> graph </a:t>
            </a:r>
            <a:r>
              <a:rPr lang="fr-FR" dirty="0" err="1"/>
              <a:t>is</a:t>
            </a:r>
            <a:r>
              <a:rPr lang="fr-FR" dirty="0"/>
              <a:t> a graph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have</a:t>
            </a:r>
            <a:r>
              <a:rPr lang="fr-FR" dirty="0"/>
              <a:t> a </a:t>
            </a:r>
            <a:r>
              <a:rPr lang="fr-FR" dirty="0" err="1"/>
              <a:t>particular</a:t>
            </a:r>
            <a:r>
              <a:rPr lang="fr-FR" dirty="0"/>
              <a:t> direction.</a:t>
            </a:r>
            <a:endParaRPr lang="en-US" dirty="0"/>
          </a:p>
          <a:p>
            <a:endParaRPr lang="es-CO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F5A4C84-0CD5-0526-BDB5-EB3911830448}"/>
              </a:ext>
            </a:extLst>
          </p:cNvPr>
          <p:cNvGrpSpPr/>
          <p:nvPr/>
        </p:nvGrpSpPr>
        <p:grpSpPr>
          <a:xfrm>
            <a:off x="4771902" y="1838113"/>
            <a:ext cx="6306750" cy="3775480"/>
            <a:chOff x="5640337" y="1080466"/>
            <a:chExt cx="6306750" cy="3775480"/>
          </a:xfrm>
        </p:grpSpPr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4E4B38FA-E151-8CF9-0426-4D6B61B92CA8}"/>
                </a:ext>
              </a:extLst>
            </p:cNvPr>
            <p:cNvCxnSpPr>
              <a:cxnSpLocks/>
            </p:cNvCxnSpPr>
            <p:nvPr/>
          </p:nvCxnSpPr>
          <p:spPr>
            <a:xfrm>
              <a:off x="6465069" y="2826962"/>
              <a:ext cx="409957" cy="810166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1">
              <a:extLst>
                <a:ext uri="{FF2B5EF4-FFF2-40B4-BE49-F238E27FC236}">
                  <a16:creationId xmlns:a16="http://schemas.microsoft.com/office/drawing/2014/main" id="{632F5846-C594-B2A3-3036-EE511046D3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91954" y="2110029"/>
              <a:ext cx="666541" cy="1031552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4">
              <a:extLst>
                <a:ext uri="{FF2B5EF4-FFF2-40B4-BE49-F238E27FC236}">
                  <a16:creationId xmlns:a16="http://schemas.microsoft.com/office/drawing/2014/main" id="{D8DF469A-2254-33E2-71B4-010F3941AA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7894" y="1423259"/>
              <a:ext cx="927603" cy="199962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5">
              <a:extLst>
                <a:ext uri="{FF2B5EF4-FFF2-40B4-BE49-F238E27FC236}">
                  <a16:creationId xmlns:a16="http://schemas.microsoft.com/office/drawing/2014/main" id="{C64A645D-E4E3-AB00-9A1A-0C2650A893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5037" y="1876224"/>
              <a:ext cx="1056944" cy="68875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6">
              <a:extLst>
                <a:ext uri="{FF2B5EF4-FFF2-40B4-BE49-F238E27FC236}">
                  <a16:creationId xmlns:a16="http://schemas.microsoft.com/office/drawing/2014/main" id="{3EDF5DEF-DF36-963B-8FF8-7CF9859CA2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360" y="2539081"/>
              <a:ext cx="938266" cy="521964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7">
              <a:extLst>
                <a:ext uri="{FF2B5EF4-FFF2-40B4-BE49-F238E27FC236}">
                  <a16:creationId xmlns:a16="http://schemas.microsoft.com/office/drawing/2014/main" id="{C14DB970-8543-44B5-A052-6676DCB57B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9122" y="2626604"/>
              <a:ext cx="342793" cy="1010524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8">
              <a:extLst>
                <a:ext uri="{FF2B5EF4-FFF2-40B4-BE49-F238E27FC236}">
                  <a16:creationId xmlns:a16="http://schemas.microsoft.com/office/drawing/2014/main" id="{23531C81-BD86-12CE-410C-0619673E65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299" y="2743651"/>
              <a:ext cx="775246" cy="12399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9" descr="Icon&#10;&#10;Description automatically generated">
              <a:extLst>
                <a:ext uri="{FF2B5EF4-FFF2-40B4-BE49-F238E27FC236}">
                  <a16:creationId xmlns:a16="http://schemas.microsoft.com/office/drawing/2014/main" id="{DD038C62-5998-24F6-1F35-C3D2AB101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81771"/>
              <a:ext cx="685585" cy="685585"/>
            </a:xfrm>
            <a:prstGeom prst="rect">
              <a:avLst/>
            </a:prstGeom>
          </p:spPr>
        </p:pic>
        <p:pic>
          <p:nvPicPr>
            <p:cNvPr id="36" name="Picture 50" descr="Icon&#10;&#10;Description automatically generated">
              <a:extLst>
                <a:ext uri="{FF2B5EF4-FFF2-40B4-BE49-F238E27FC236}">
                  <a16:creationId xmlns:a16="http://schemas.microsoft.com/office/drawing/2014/main" id="{8BC767A9-4111-F9B0-2A8C-13239FF8E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972" y="2043777"/>
              <a:ext cx="685585" cy="685585"/>
            </a:xfrm>
            <a:prstGeom prst="rect">
              <a:avLst/>
            </a:prstGeom>
          </p:spPr>
        </p:pic>
        <p:pic>
          <p:nvPicPr>
            <p:cNvPr id="37" name="Picture 51" descr="Icon&#10;&#10;Description automatically generated">
              <a:extLst>
                <a:ext uri="{FF2B5EF4-FFF2-40B4-BE49-F238E27FC236}">
                  <a16:creationId xmlns:a16="http://schemas.microsoft.com/office/drawing/2014/main" id="{7F7FC2A4-F9A1-2DA8-6681-EF77AFD54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916" y="1358192"/>
              <a:ext cx="685585" cy="685585"/>
            </a:xfrm>
            <a:prstGeom prst="rect">
              <a:avLst/>
            </a:prstGeom>
          </p:spPr>
        </p:pic>
        <p:pic>
          <p:nvPicPr>
            <p:cNvPr id="38" name="Picture 52" descr="Icon&#10;&#10;Description automatically generated">
              <a:extLst>
                <a:ext uri="{FF2B5EF4-FFF2-40B4-BE49-F238E27FC236}">
                  <a16:creationId xmlns:a16="http://schemas.microsoft.com/office/drawing/2014/main" id="{0E7E6B05-F71E-AA8D-807D-661913375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502" y="3957702"/>
              <a:ext cx="685585" cy="685585"/>
            </a:xfrm>
            <a:prstGeom prst="rect">
              <a:avLst/>
            </a:prstGeom>
          </p:spPr>
        </p:pic>
        <p:pic>
          <p:nvPicPr>
            <p:cNvPr id="39" name="Picture 53" descr="Icon&#10;&#10;Description automatically generated">
              <a:extLst>
                <a:ext uri="{FF2B5EF4-FFF2-40B4-BE49-F238E27FC236}">
                  <a16:creationId xmlns:a16="http://schemas.microsoft.com/office/drawing/2014/main" id="{8610A02F-6FE3-57A3-B3A1-21EF8F9C5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337" y="1080466"/>
              <a:ext cx="685585" cy="685585"/>
            </a:xfrm>
            <a:prstGeom prst="rect">
              <a:avLst/>
            </a:prstGeom>
          </p:spPr>
        </p:pic>
        <p:pic>
          <p:nvPicPr>
            <p:cNvPr id="40" name="Picture 54" descr="Icon&#10;&#10;Description automatically generated">
              <a:extLst>
                <a:ext uri="{FF2B5EF4-FFF2-40B4-BE49-F238E27FC236}">
                  <a16:creationId xmlns:a16="http://schemas.microsoft.com/office/drawing/2014/main" id="{6E40AE8A-9CA1-6121-8DA7-778B3D25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915" y="1358192"/>
              <a:ext cx="685585" cy="685585"/>
            </a:xfrm>
            <a:prstGeom prst="rect">
              <a:avLst/>
            </a:prstGeom>
          </p:spPr>
        </p:pic>
        <p:cxnSp>
          <p:nvCxnSpPr>
            <p:cNvPr id="41" name="Straight Connector 55">
              <a:extLst>
                <a:ext uri="{FF2B5EF4-FFF2-40B4-BE49-F238E27FC236}">
                  <a16:creationId xmlns:a16="http://schemas.microsoft.com/office/drawing/2014/main" id="{47DB84F8-562E-72E8-3339-D7BB264A74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6968" y="3514929"/>
              <a:ext cx="1323561" cy="542755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6">
              <a:extLst>
                <a:ext uri="{FF2B5EF4-FFF2-40B4-BE49-F238E27FC236}">
                  <a16:creationId xmlns:a16="http://schemas.microsoft.com/office/drawing/2014/main" id="{EE263FC4-3AEF-6DF1-D923-69016CDEEA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9803" y="3795638"/>
              <a:ext cx="964524" cy="555451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7">
              <a:extLst>
                <a:ext uri="{FF2B5EF4-FFF2-40B4-BE49-F238E27FC236}">
                  <a16:creationId xmlns:a16="http://schemas.microsoft.com/office/drawing/2014/main" id="{0450C63E-470C-3C61-DD0E-B08F12D58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909" y="2729362"/>
              <a:ext cx="510506" cy="637277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8">
              <a:extLst>
                <a:ext uri="{FF2B5EF4-FFF2-40B4-BE49-F238E27FC236}">
                  <a16:creationId xmlns:a16="http://schemas.microsoft.com/office/drawing/2014/main" id="{0B7C46C8-D900-07E6-B4AD-82E796C8D7CD}"/>
                </a:ext>
              </a:extLst>
            </p:cNvPr>
            <p:cNvCxnSpPr>
              <a:cxnSpLocks/>
            </p:cNvCxnSpPr>
            <p:nvPr/>
          </p:nvCxnSpPr>
          <p:spPr>
            <a:xfrm>
              <a:off x="6682988" y="2569081"/>
              <a:ext cx="852220" cy="174570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9">
              <a:extLst>
                <a:ext uri="{FF2B5EF4-FFF2-40B4-BE49-F238E27FC236}">
                  <a16:creationId xmlns:a16="http://schemas.microsoft.com/office/drawing/2014/main" id="{69E4CD4E-3A85-BD96-2C79-1A494D6471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0919" y="1931194"/>
              <a:ext cx="241432" cy="78467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60" descr="Icon&#10;&#10;Description automatically generated">
              <a:extLst>
                <a:ext uri="{FF2B5EF4-FFF2-40B4-BE49-F238E27FC236}">
                  <a16:creationId xmlns:a16="http://schemas.microsoft.com/office/drawing/2014/main" id="{F0672E3D-840F-506F-E837-7DB36CE78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6569"/>
              <a:ext cx="685585" cy="685585"/>
            </a:xfrm>
            <a:prstGeom prst="rect">
              <a:avLst/>
            </a:prstGeom>
          </p:spPr>
        </p:pic>
        <p:pic>
          <p:nvPicPr>
            <p:cNvPr id="47" name="Picture 61" descr="Icon&#10;&#10;Description automatically generated">
              <a:extLst>
                <a:ext uri="{FF2B5EF4-FFF2-40B4-BE49-F238E27FC236}">
                  <a16:creationId xmlns:a16="http://schemas.microsoft.com/office/drawing/2014/main" id="{40EE4991-9F10-4A15-ED2C-505ABB8A7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821" y="3614910"/>
              <a:ext cx="685585" cy="685585"/>
            </a:xfrm>
            <a:prstGeom prst="rect">
              <a:avLst/>
            </a:prstGeom>
          </p:spPr>
        </p:pic>
        <p:pic>
          <p:nvPicPr>
            <p:cNvPr id="48" name="Picture 62" descr="Icon&#10;&#10;Description automatically generated">
              <a:extLst>
                <a:ext uri="{FF2B5EF4-FFF2-40B4-BE49-F238E27FC236}">
                  <a16:creationId xmlns:a16="http://schemas.microsoft.com/office/drawing/2014/main" id="{D65FAE95-ADB4-94D5-3E2A-A8DE30C03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981" y="4170361"/>
              <a:ext cx="685585" cy="685585"/>
            </a:xfrm>
            <a:prstGeom prst="rect">
              <a:avLst/>
            </a:prstGeom>
          </p:spPr>
        </p:pic>
        <p:pic>
          <p:nvPicPr>
            <p:cNvPr id="49" name="Picture 63" descr="Icon&#10;&#10;Description automatically generated">
              <a:extLst>
                <a:ext uri="{FF2B5EF4-FFF2-40B4-BE49-F238E27FC236}">
                  <a16:creationId xmlns:a16="http://schemas.microsoft.com/office/drawing/2014/main" id="{ACAE10FB-FBC1-BD56-F004-AE7721462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948" y="3072155"/>
              <a:ext cx="685585" cy="685585"/>
            </a:xfrm>
            <a:prstGeom prst="rect">
              <a:avLst/>
            </a:prstGeom>
          </p:spPr>
        </p:pic>
        <p:pic>
          <p:nvPicPr>
            <p:cNvPr id="50" name="Picture 64" descr="Icon&#10;&#10;Description automatically generated">
              <a:extLst>
                <a:ext uri="{FF2B5EF4-FFF2-40B4-BE49-F238E27FC236}">
                  <a16:creationId xmlns:a16="http://schemas.microsoft.com/office/drawing/2014/main" id="{C534C430-3FAB-5F1E-9E40-4E847969F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33" y="3272117"/>
              <a:ext cx="685585" cy="685585"/>
            </a:xfrm>
            <a:prstGeom prst="rect">
              <a:avLst/>
            </a:prstGeom>
          </p:spPr>
        </p:pic>
        <p:pic>
          <p:nvPicPr>
            <p:cNvPr id="51" name="Picture 65" descr="Icon&#10;&#10;Description automatically generated">
              <a:extLst>
                <a:ext uri="{FF2B5EF4-FFF2-40B4-BE49-F238E27FC236}">
                  <a16:creationId xmlns:a16="http://schemas.microsoft.com/office/drawing/2014/main" id="{D96B93F4-5F11-4CB2-52BD-DA9092BBC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218" y="2211999"/>
              <a:ext cx="685585" cy="685585"/>
            </a:xfrm>
            <a:prstGeom prst="rect">
              <a:avLst/>
            </a:prstGeom>
          </p:spPr>
        </p:pic>
        <p:pic>
          <p:nvPicPr>
            <p:cNvPr id="52" name="Picture 66" descr="Icon&#10;&#10;Description automatically generated">
              <a:extLst>
                <a:ext uri="{FF2B5EF4-FFF2-40B4-BE49-F238E27FC236}">
                  <a16:creationId xmlns:a16="http://schemas.microsoft.com/office/drawing/2014/main" id="{49A3FD9A-9372-B7C2-616E-F9E145010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830" y="1280428"/>
              <a:ext cx="685585" cy="685585"/>
            </a:xfrm>
            <a:prstGeom prst="rect">
              <a:avLst/>
            </a:prstGeom>
          </p:spPr>
        </p:pic>
        <p:cxnSp>
          <p:nvCxnSpPr>
            <p:cNvPr id="53" name="Straight Connector 68">
              <a:extLst>
                <a:ext uri="{FF2B5EF4-FFF2-40B4-BE49-F238E27FC236}">
                  <a16:creationId xmlns:a16="http://schemas.microsoft.com/office/drawing/2014/main" id="{D7B8611B-EEF2-E77D-81EE-3F345EE2EC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299" y="2743599"/>
              <a:ext cx="775246" cy="12399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69" descr="Icon&#10;&#10;Description automatically generated">
              <a:extLst>
                <a:ext uri="{FF2B5EF4-FFF2-40B4-BE49-F238E27FC236}">
                  <a16:creationId xmlns:a16="http://schemas.microsoft.com/office/drawing/2014/main" id="{82487B4C-6675-DB24-CE6E-99EA1236D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81719"/>
              <a:ext cx="685585" cy="685585"/>
            </a:xfrm>
            <a:prstGeom prst="rect">
              <a:avLst/>
            </a:prstGeom>
          </p:spPr>
        </p:pic>
        <p:pic>
          <p:nvPicPr>
            <p:cNvPr id="55" name="Picture 70" descr="Icon&#10;&#10;Description automatically generated">
              <a:extLst>
                <a:ext uri="{FF2B5EF4-FFF2-40B4-BE49-F238E27FC236}">
                  <a16:creationId xmlns:a16="http://schemas.microsoft.com/office/drawing/2014/main" id="{52D01ECB-1037-7C93-57F2-668DE82C2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6517"/>
              <a:ext cx="685585" cy="685585"/>
            </a:xfrm>
            <a:prstGeom prst="rect">
              <a:avLst/>
            </a:prstGeom>
          </p:spPr>
        </p:pic>
      </p:grpSp>
      <p:sp>
        <p:nvSpPr>
          <p:cNvPr id="56" name="Marcador de texto 6">
            <a:extLst>
              <a:ext uri="{FF2B5EF4-FFF2-40B4-BE49-F238E27FC236}">
                <a16:creationId xmlns:a16="http://schemas.microsoft.com/office/drawing/2014/main" id="{8CF222E7-CD33-E195-6813-E996F6BF06CD}"/>
              </a:ext>
            </a:extLst>
          </p:cNvPr>
          <p:cNvSpPr txBox="1">
            <a:spLocks/>
          </p:cNvSpPr>
          <p:nvPr/>
        </p:nvSpPr>
        <p:spPr>
          <a:xfrm>
            <a:off x="7593593" y="1265246"/>
            <a:ext cx="3833704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>
                <a:solidFill>
                  <a:schemeClr val="accent1"/>
                </a:solidFill>
              </a:rPr>
              <a:t>Example: </a:t>
            </a:r>
            <a:r>
              <a:rPr lang="fr-FR" sz="2000" dirty="0" err="1">
                <a:solidFill>
                  <a:schemeClr val="tx1"/>
                </a:solidFill>
              </a:rPr>
              <a:t>following</a:t>
            </a:r>
            <a:r>
              <a:rPr lang="fr-FR" sz="2000" dirty="0">
                <a:solidFill>
                  <a:schemeClr val="tx1"/>
                </a:solidFill>
              </a:rPr>
              <a:t> on X (Twitter)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68">
            <a:extLst>
              <a:ext uri="{FF2B5EF4-FFF2-40B4-BE49-F238E27FC236}">
                <a16:creationId xmlns:a16="http://schemas.microsoft.com/office/drawing/2014/main" id="{2245FA0D-4A90-5CE6-4113-24FCB665B01C}"/>
              </a:ext>
            </a:extLst>
          </p:cNvPr>
          <p:cNvCxnSpPr>
            <a:cxnSpLocks/>
          </p:cNvCxnSpPr>
          <p:nvPr/>
        </p:nvCxnSpPr>
        <p:spPr>
          <a:xfrm flipH="1" flipV="1">
            <a:off x="1935751" y="4463486"/>
            <a:ext cx="896604" cy="143410"/>
          </a:xfrm>
          <a:prstGeom prst="line">
            <a:avLst/>
          </a:prstGeom>
          <a:ln w="38100">
            <a:solidFill>
              <a:srgbClr val="00EFD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31" descr="Icon&#10;&#10;Description automatically generated">
            <a:extLst>
              <a:ext uri="{FF2B5EF4-FFF2-40B4-BE49-F238E27FC236}">
                <a16:creationId xmlns:a16="http://schemas.microsoft.com/office/drawing/2014/main" id="{5048ED1A-2DF0-C68A-E446-B28B292CC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42" y="4180714"/>
            <a:ext cx="975575" cy="975574"/>
          </a:xfrm>
          <a:prstGeom prst="rect">
            <a:avLst/>
          </a:prstGeom>
        </p:spPr>
      </p:pic>
      <p:pic>
        <p:nvPicPr>
          <p:cNvPr id="59" name="Picture 32" descr="Icon&#10;&#10;Description automatically generated">
            <a:extLst>
              <a:ext uri="{FF2B5EF4-FFF2-40B4-BE49-F238E27FC236}">
                <a16:creationId xmlns:a16="http://schemas.microsoft.com/office/drawing/2014/main" id="{17E7794C-EC47-523A-229B-93822784EA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7" y="3902946"/>
            <a:ext cx="975575" cy="975574"/>
          </a:xfrm>
          <a:prstGeom prst="rect">
            <a:avLst/>
          </a:prstGeom>
        </p:spPr>
      </p:pic>
      <p:grpSp>
        <p:nvGrpSpPr>
          <p:cNvPr id="60" name="Grupo 59">
            <a:extLst>
              <a:ext uri="{FF2B5EF4-FFF2-40B4-BE49-F238E27FC236}">
                <a16:creationId xmlns:a16="http://schemas.microsoft.com/office/drawing/2014/main" id="{DEF8B79F-0A24-7C73-3C94-11C630EAE662}"/>
              </a:ext>
            </a:extLst>
          </p:cNvPr>
          <p:cNvGrpSpPr/>
          <p:nvPr/>
        </p:nvGrpSpPr>
        <p:grpSpPr>
          <a:xfrm>
            <a:off x="2101221" y="5688519"/>
            <a:ext cx="8496324" cy="438903"/>
            <a:chOff x="1024873" y="5691889"/>
            <a:chExt cx="8496324" cy="438903"/>
          </a:xfrm>
        </p:grpSpPr>
        <p:sp>
          <p:nvSpPr>
            <p:cNvPr id="61" name="Marcador de texto 6">
              <a:extLst>
                <a:ext uri="{FF2B5EF4-FFF2-40B4-BE49-F238E27FC236}">
                  <a16:creationId xmlns:a16="http://schemas.microsoft.com/office/drawing/2014/main" id="{E15DA0C2-8C2F-7EBD-63BD-C5237492720C}"/>
                </a:ext>
              </a:extLst>
            </p:cNvPr>
            <p:cNvSpPr txBox="1">
              <a:spLocks/>
            </p:cNvSpPr>
            <p:nvPr/>
          </p:nvSpPr>
          <p:spPr>
            <a:xfrm>
              <a:off x="1129672" y="5691889"/>
              <a:ext cx="8391525" cy="43890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sz="2000" dirty="0">
                  <a:solidFill>
                    <a:schemeClr val="tx1"/>
                  </a:solidFill>
                </a:rPr>
                <a:t>g  </a:t>
              </a:r>
              <a:r>
                <a:rPr lang="fr-FR" sz="2000" dirty="0" err="1">
                  <a:solidFill>
                    <a:schemeClr val="tx1"/>
                  </a:solidFill>
                </a:rPr>
                <a:t>follows</a:t>
              </a:r>
              <a:r>
                <a:rPr lang="fr-FR" sz="2000" dirty="0">
                  <a:solidFill>
                    <a:schemeClr val="tx1"/>
                  </a:solidFill>
                </a:rPr>
                <a:t>  b     but not the opposite.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62" name="Picture 73" descr="Icon&#10;&#10;Description automatically generated">
              <a:extLst>
                <a:ext uri="{FF2B5EF4-FFF2-40B4-BE49-F238E27FC236}">
                  <a16:creationId xmlns:a16="http://schemas.microsoft.com/office/drawing/2014/main" id="{987215D9-B95E-46D4-10EE-590BC486E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364" y="5709521"/>
              <a:ext cx="343861" cy="343861"/>
            </a:xfrm>
            <a:prstGeom prst="rect">
              <a:avLst/>
            </a:prstGeom>
          </p:spPr>
        </p:pic>
        <p:pic>
          <p:nvPicPr>
            <p:cNvPr id="63" name="Picture 74" descr="Icon&#10;&#10;Description automatically generated">
              <a:extLst>
                <a:ext uri="{FF2B5EF4-FFF2-40B4-BE49-F238E27FC236}">
                  <a16:creationId xmlns:a16="http://schemas.microsoft.com/office/drawing/2014/main" id="{94976F35-A3AA-B02B-3E68-FC857FD28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873" y="5709520"/>
              <a:ext cx="343861" cy="343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30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A93F5-7BF2-3AC0-79A2-19B97F7E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D6C769C-65AE-7721-77A2-0A8774962F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11</a:t>
            </a:fld>
            <a:endParaRPr lang="es-CO"/>
          </a:p>
        </p:txBody>
      </p:sp>
      <p:sp>
        <p:nvSpPr>
          <p:cNvPr id="58" name="Marcador de texto 7">
            <a:extLst>
              <a:ext uri="{FF2B5EF4-FFF2-40B4-BE49-F238E27FC236}">
                <a16:creationId xmlns:a16="http://schemas.microsoft.com/office/drawing/2014/main" id="{EFF64361-2FA4-61C4-B8CC-B0A2ED9CCDA5}"/>
              </a:ext>
            </a:extLst>
          </p:cNvPr>
          <p:cNvSpPr txBox="1">
            <a:spLocks/>
          </p:cNvSpPr>
          <p:nvPr/>
        </p:nvSpPr>
        <p:spPr>
          <a:xfrm>
            <a:off x="2252645" y="1063097"/>
            <a:ext cx="2902811" cy="1257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Unweighted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graph</a:t>
            </a:r>
            <a:endParaRPr lang="es-CO" sz="4000" b="1" dirty="0"/>
          </a:p>
        </p:txBody>
      </p:sp>
      <p:sp>
        <p:nvSpPr>
          <p:cNvPr id="59" name="Marcador de texto 7">
            <a:extLst>
              <a:ext uri="{FF2B5EF4-FFF2-40B4-BE49-F238E27FC236}">
                <a16:creationId xmlns:a16="http://schemas.microsoft.com/office/drawing/2014/main" id="{6614121A-422C-0F60-A2BE-FA94D6E6A898}"/>
              </a:ext>
            </a:extLst>
          </p:cNvPr>
          <p:cNvSpPr txBox="1">
            <a:spLocks/>
          </p:cNvSpPr>
          <p:nvPr/>
        </p:nvSpPr>
        <p:spPr>
          <a:xfrm>
            <a:off x="7036544" y="994731"/>
            <a:ext cx="2902811" cy="1325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Weighted</a:t>
            </a:r>
            <a:endParaRPr lang="es-CO" b="1" dirty="0">
              <a:solidFill>
                <a:schemeClr val="tx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graph</a:t>
            </a:r>
            <a:endParaRPr lang="es-CO" b="1" dirty="0">
              <a:solidFill>
                <a:schemeClr val="tx1"/>
              </a:solidFill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750155D7-BFEE-A512-706B-C09216383EEF}"/>
              </a:ext>
            </a:extLst>
          </p:cNvPr>
          <p:cNvGrpSpPr/>
          <p:nvPr/>
        </p:nvGrpSpPr>
        <p:grpSpPr>
          <a:xfrm>
            <a:off x="1050201" y="2610723"/>
            <a:ext cx="4887363" cy="3541554"/>
            <a:chOff x="661469" y="2610723"/>
            <a:chExt cx="4887363" cy="3541554"/>
          </a:xfrm>
        </p:grpSpPr>
        <p:cxnSp>
          <p:nvCxnSpPr>
            <p:cNvPr id="61" name="Straight Arrow Connector 3">
              <a:extLst>
                <a:ext uri="{FF2B5EF4-FFF2-40B4-BE49-F238E27FC236}">
                  <a16:creationId xmlns:a16="http://schemas.microsoft.com/office/drawing/2014/main" id="{FBEA3E95-1812-C331-D0AF-68AA246FDF23}"/>
                </a:ext>
              </a:extLst>
            </p:cNvPr>
            <p:cNvCxnSpPr>
              <a:cxnSpLocks/>
              <a:stCxn id="63" idx="3"/>
              <a:endCxn id="62" idx="7"/>
            </p:cNvCxnSpPr>
            <p:nvPr/>
          </p:nvCxnSpPr>
          <p:spPr>
            <a:xfrm flipH="1">
              <a:off x="1318184" y="3267438"/>
              <a:ext cx="67981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AE293FBC-9939-CD10-6BED-5B31625360AE}"/>
                </a:ext>
              </a:extLst>
            </p:cNvPr>
            <p:cNvSpPr/>
            <p:nvPr/>
          </p:nvSpPr>
          <p:spPr bwMode="auto">
            <a:xfrm>
              <a:off x="661469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ED110C2A-3212-6D7D-20BF-0B47780AB744}"/>
                </a:ext>
              </a:extLst>
            </p:cNvPr>
            <p:cNvSpPr/>
            <p:nvPr/>
          </p:nvSpPr>
          <p:spPr bwMode="auto">
            <a:xfrm>
              <a:off x="1885328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E13274DF-6A26-144C-8C72-410F25A10249}"/>
                </a:ext>
              </a:extLst>
            </p:cNvPr>
            <p:cNvSpPr/>
            <p:nvPr/>
          </p:nvSpPr>
          <p:spPr bwMode="auto">
            <a:xfrm>
              <a:off x="3555582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B065B897-A644-7D94-1BDA-94B895D050C9}"/>
                </a:ext>
              </a:extLst>
            </p:cNvPr>
            <p:cNvSpPr/>
            <p:nvPr/>
          </p:nvSpPr>
          <p:spPr bwMode="auto">
            <a:xfrm>
              <a:off x="4779442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60A79233-82B8-A5A3-96F7-664A3F4709F7}"/>
                </a:ext>
              </a:extLst>
            </p:cNvPr>
            <p:cNvSpPr/>
            <p:nvPr/>
          </p:nvSpPr>
          <p:spPr bwMode="auto">
            <a:xfrm>
              <a:off x="3555582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AFBE7E51-5184-D46B-C5CC-C4542BE8D5A5}"/>
                </a:ext>
              </a:extLst>
            </p:cNvPr>
            <p:cNvSpPr/>
            <p:nvPr/>
          </p:nvSpPr>
          <p:spPr bwMode="auto">
            <a:xfrm>
              <a:off x="1885328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8" name="Straight Arrow Connector 12">
              <a:extLst>
                <a:ext uri="{FF2B5EF4-FFF2-40B4-BE49-F238E27FC236}">
                  <a16:creationId xmlns:a16="http://schemas.microsoft.com/office/drawing/2014/main" id="{A01F2C74-E5B7-A70E-A9B5-61650CE67E72}"/>
                </a:ext>
              </a:extLst>
            </p:cNvPr>
            <p:cNvCxnSpPr>
              <a:cxnSpLocks/>
              <a:stCxn id="67" idx="0"/>
              <a:endCxn id="63" idx="4"/>
            </p:cNvCxnSpPr>
            <p:nvPr/>
          </p:nvCxnSpPr>
          <p:spPr>
            <a:xfrm flipV="1">
              <a:off x="2270023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13">
              <a:extLst>
                <a:ext uri="{FF2B5EF4-FFF2-40B4-BE49-F238E27FC236}">
                  <a16:creationId xmlns:a16="http://schemas.microsoft.com/office/drawing/2014/main" id="{BFD0B89C-B9CB-D73C-6DBE-4B8379945FEC}"/>
                </a:ext>
              </a:extLst>
            </p:cNvPr>
            <p:cNvCxnSpPr>
              <a:cxnSpLocks/>
              <a:stCxn id="62" idx="5"/>
              <a:endCxn id="67" idx="1"/>
            </p:cNvCxnSpPr>
            <p:nvPr/>
          </p:nvCxnSpPr>
          <p:spPr>
            <a:xfrm>
              <a:off x="1318184" y="4653520"/>
              <a:ext cx="679819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14">
              <a:extLst>
                <a:ext uri="{FF2B5EF4-FFF2-40B4-BE49-F238E27FC236}">
                  <a16:creationId xmlns:a16="http://schemas.microsoft.com/office/drawing/2014/main" id="{F1CCD324-EAB3-A9A1-C16A-59A460183539}"/>
                </a:ext>
              </a:extLst>
            </p:cNvPr>
            <p:cNvCxnSpPr>
              <a:cxnSpLocks/>
              <a:stCxn id="63" idx="6"/>
              <a:endCxn id="64" idx="2"/>
            </p:cNvCxnSpPr>
            <p:nvPr/>
          </p:nvCxnSpPr>
          <p:spPr>
            <a:xfrm>
              <a:off x="2654718" y="2995418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5">
              <a:extLst>
                <a:ext uri="{FF2B5EF4-FFF2-40B4-BE49-F238E27FC236}">
                  <a16:creationId xmlns:a16="http://schemas.microsoft.com/office/drawing/2014/main" id="{4F5E14F6-E8FC-24BE-9E21-EC8D642A8CEA}"/>
                </a:ext>
              </a:extLst>
            </p:cNvPr>
            <p:cNvCxnSpPr>
              <a:cxnSpLocks/>
              <a:stCxn id="63" idx="5"/>
              <a:endCxn id="66" idx="1"/>
            </p:cNvCxnSpPr>
            <p:nvPr/>
          </p:nvCxnSpPr>
          <p:spPr>
            <a:xfrm>
              <a:off x="2542043" y="3267438"/>
              <a:ext cx="1126214" cy="222812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6">
              <a:extLst>
                <a:ext uri="{FF2B5EF4-FFF2-40B4-BE49-F238E27FC236}">
                  <a16:creationId xmlns:a16="http://schemas.microsoft.com/office/drawing/2014/main" id="{3011CBD6-BA87-4295-EADA-C3610B8BBB04}"/>
                </a:ext>
              </a:extLst>
            </p:cNvPr>
            <p:cNvCxnSpPr>
              <a:cxnSpLocks/>
              <a:stCxn id="64" idx="4"/>
              <a:endCxn id="66" idx="0"/>
            </p:cNvCxnSpPr>
            <p:nvPr/>
          </p:nvCxnSpPr>
          <p:spPr>
            <a:xfrm>
              <a:off x="3940277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7">
              <a:extLst>
                <a:ext uri="{FF2B5EF4-FFF2-40B4-BE49-F238E27FC236}">
                  <a16:creationId xmlns:a16="http://schemas.microsoft.com/office/drawing/2014/main" id="{E3A0ED20-8363-F752-2AB6-B26978EDF22C}"/>
                </a:ext>
              </a:extLst>
            </p:cNvPr>
            <p:cNvCxnSpPr>
              <a:cxnSpLocks/>
              <a:stCxn id="66" idx="7"/>
              <a:endCxn id="65" idx="3"/>
            </p:cNvCxnSpPr>
            <p:nvPr/>
          </p:nvCxnSpPr>
          <p:spPr>
            <a:xfrm flipV="1">
              <a:off x="4212297" y="4653520"/>
              <a:ext cx="679820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18">
              <a:extLst>
                <a:ext uri="{FF2B5EF4-FFF2-40B4-BE49-F238E27FC236}">
                  <a16:creationId xmlns:a16="http://schemas.microsoft.com/office/drawing/2014/main" id="{DF6EED42-C41E-EF78-58AA-48D01A102B1D}"/>
                </a:ext>
              </a:extLst>
            </p:cNvPr>
            <p:cNvCxnSpPr>
              <a:cxnSpLocks/>
              <a:stCxn id="67" idx="7"/>
              <a:endCxn id="65" idx="2"/>
            </p:cNvCxnSpPr>
            <p:nvPr/>
          </p:nvCxnSpPr>
          <p:spPr>
            <a:xfrm flipV="1">
              <a:off x="2542043" y="4381500"/>
              <a:ext cx="2237399" cy="111406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23A8D1EC-C2B2-F7C2-A9A3-AA138C2B9E02}"/>
              </a:ext>
            </a:extLst>
          </p:cNvPr>
          <p:cNvGrpSpPr/>
          <p:nvPr/>
        </p:nvGrpSpPr>
        <p:grpSpPr>
          <a:xfrm>
            <a:off x="6387996" y="2610723"/>
            <a:ext cx="4887363" cy="3541554"/>
            <a:chOff x="6643169" y="2610723"/>
            <a:chExt cx="4887363" cy="3541554"/>
          </a:xfrm>
        </p:grpSpPr>
        <p:cxnSp>
          <p:nvCxnSpPr>
            <p:cNvPr id="76" name="Straight Arrow Connector 26">
              <a:extLst>
                <a:ext uri="{FF2B5EF4-FFF2-40B4-BE49-F238E27FC236}">
                  <a16:creationId xmlns:a16="http://schemas.microsoft.com/office/drawing/2014/main" id="{4A5A29C2-6684-7F49-890C-F73B83C627DC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7299884" y="3267438"/>
              <a:ext cx="67981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27">
              <a:extLst>
                <a:ext uri="{FF2B5EF4-FFF2-40B4-BE49-F238E27FC236}">
                  <a16:creationId xmlns:a16="http://schemas.microsoft.com/office/drawing/2014/main" id="{7BBDC923-A0D9-7C28-8B20-60193FF033EC}"/>
                </a:ext>
              </a:extLst>
            </p:cNvPr>
            <p:cNvSpPr/>
            <p:nvPr/>
          </p:nvSpPr>
          <p:spPr bwMode="auto">
            <a:xfrm>
              <a:off x="6643169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8" name="Oval 28">
              <a:extLst>
                <a:ext uri="{FF2B5EF4-FFF2-40B4-BE49-F238E27FC236}">
                  <a16:creationId xmlns:a16="http://schemas.microsoft.com/office/drawing/2014/main" id="{4AC6D906-116F-B491-30FA-303B1B339761}"/>
                </a:ext>
              </a:extLst>
            </p:cNvPr>
            <p:cNvSpPr/>
            <p:nvPr/>
          </p:nvSpPr>
          <p:spPr bwMode="auto">
            <a:xfrm>
              <a:off x="7867028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9" name="Oval 29">
              <a:extLst>
                <a:ext uri="{FF2B5EF4-FFF2-40B4-BE49-F238E27FC236}">
                  <a16:creationId xmlns:a16="http://schemas.microsoft.com/office/drawing/2014/main" id="{8DF1CFF9-2140-A65B-FAAF-1EB8D0042F3C}"/>
                </a:ext>
              </a:extLst>
            </p:cNvPr>
            <p:cNvSpPr/>
            <p:nvPr/>
          </p:nvSpPr>
          <p:spPr bwMode="auto">
            <a:xfrm>
              <a:off x="9537282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0" name="Oval 30">
              <a:extLst>
                <a:ext uri="{FF2B5EF4-FFF2-40B4-BE49-F238E27FC236}">
                  <a16:creationId xmlns:a16="http://schemas.microsoft.com/office/drawing/2014/main" id="{B1C9164C-CD52-7241-20BB-0619AD8EE5FD}"/>
                </a:ext>
              </a:extLst>
            </p:cNvPr>
            <p:cNvSpPr/>
            <p:nvPr/>
          </p:nvSpPr>
          <p:spPr bwMode="auto">
            <a:xfrm>
              <a:off x="10761142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1" name="Oval 31">
              <a:extLst>
                <a:ext uri="{FF2B5EF4-FFF2-40B4-BE49-F238E27FC236}">
                  <a16:creationId xmlns:a16="http://schemas.microsoft.com/office/drawing/2014/main" id="{06F4A59F-E10A-E281-E46A-EEB1B637D14E}"/>
                </a:ext>
              </a:extLst>
            </p:cNvPr>
            <p:cNvSpPr/>
            <p:nvPr/>
          </p:nvSpPr>
          <p:spPr bwMode="auto">
            <a:xfrm>
              <a:off x="9537282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2" name="Oval 32">
              <a:extLst>
                <a:ext uri="{FF2B5EF4-FFF2-40B4-BE49-F238E27FC236}">
                  <a16:creationId xmlns:a16="http://schemas.microsoft.com/office/drawing/2014/main" id="{1913E9BB-4B0D-F489-92A2-25D6A5F5A94F}"/>
                </a:ext>
              </a:extLst>
            </p:cNvPr>
            <p:cNvSpPr/>
            <p:nvPr/>
          </p:nvSpPr>
          <p:spPr bwMode="auto">
            <a:xfrm>
              <a:off x="7867028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83" name="Straight Arrow Connector 33">
              <a:extLst>
                <a:ext uri="{FF2B5EF4-FFF2-40B4-BE49-F238E27FC236}">
                  <a16:creationId xmlns:a16="http://schemas.microsoft.com/office/drawing/2014/main" id="{1238B5B2-7833-AE27-5473-1F8CFD6E35FB}"/>
                </a:ext>
              </a:extLst>
            </p:cNvPr>
            <p:cNvCxnSpPr>
              <a:cxnSpLocks/>
              <a:stCxn id="82" idx="0"/>
              <a:endCxn id="78" idx="4"/>
            </p:cNvCxnSpPr>
            <p:nvPr/>
          </p:nvCxnSpPr>
          <p:spPr>
            <a:xfrm flipV="1">
              <a:off x="8251723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34">
              <a:extLst>
                <a:ext uri="{FF2B5EF4-FFF2-40B4-BE49-F238E27FC236}">
                  <a16:creationId xmlns:a16="http://schemas.microsoft.com/office/drawing/2014/main" id="{7A44B010-6B3B-6646-FC9C-4CD00AE09903}"/>
                </a:ext>
              </a:extLst>
            </p:cNvPr>
            <p:cNvCxnSpPr>
              <a:cxnSpLocks/>
              <a:stCxn id="77" idx="5"/>
              <a:endCxn id="82" idx="1"/>
            </p:cNvCxnSpPr>
            <p:nvPr/>
          </p:nvCxnSpPr>
          <p:spPr>
            <a:xfrm>
              <a:off x="7299884" y="4653520"/>
              <a:ext cx="679819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35">
              <a:extLst>
                <a:ext uri="{FF2B5EF4-FFF2-40B4-BE49-F238E27FC236}">
                  <a16:creationId xmlns:a16="http://schemas.microsoft.com/office/drawing/2014/main" id="{840EDFED-5812-0656-5EE1-7EE6FF95AA12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>
              <a:off x="8636418" y="2995418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36">
              <a:extLst>
                <a:ext uri="{FF2B5EF4-FFF2-40B4-BE49-F238E27FC236}">
                  <a16:creationId xmlns:a16="http://schemas.microsoft.com/office/drawing/2014/main" id="{5C987C9A-EA6F-39C7-D02D-689F955BA035}"/>
                </a:ext>
              </a:extLst>
            </p:cNvPr>
            <p:cNvCxnSpPr>
              <a:cxnSpLocks/>
              <a:stCxn id="78" idx="5"/>
              <a:endCxn id="81" idx="1"/>
            </p:cNvCxnSpPr>
            <p:nvPr/>
          </p:nvCxnSpPr>
          <p:spPr>
            <a:xfrm>
              <a:off x="8523743" y="3267438"/>
              <a:ext cx="1126214" cy="222812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37">
              <a:extLst>
                <a:ext uri="{FF2B5EF4-FFF2-40B4-BE49-F238E27FC236}">
                  <a16:creationId xmlns:a16="http://schemas.microsoft.com/office/drawing/2014/main" id="{E7F107D5-1AFB-2DC9-72E0-AA34AC5171A4}"/>
                </a:ext>
              </a:extLst>
            </p:cNvPr>
            <p:cNvCxnSpPr>
              <a:cxnSpLocks/>
              <a:stCxn id="79" idx="4"/>
              <a:endCxn id="81" idx="0"/>
            </p:cNvCxnSpPr>
            <p:nvPr/>
          </p:nvCxnSpPr>
          <p:spPr>
            <a:xfrm>
              <a:off x="9921977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38">
              <a:extLst>
                <a:ext uri="{FF2B5EF4-FFF2-40B4-BE49-F238E27FC236}">
                  <a16:creationId xmlns:a16="http://schemas.microsoft.com/office/drawing/2014/main" id="{D1376E44-3929-B1AF-1130-D497B42E1A4D}"/>
                </a:ext>
              </a:extLst>
            </p:cNvPr>
            <p:cNvCxnSpPr>
              <a:cxnSpLocks/>
              <a:stCxn id="81" idx="7"/>
              <a:endCxn id="80" idx="3"/>
            </p:cNvCxnSpPr>
            <p:nvPr/>
          </p:nvCxnSpPr>
          <p:spPr>
            <a:xfrm flipV="1">
              <a:off x="10193997" y="4653520"/>
              <a:ext cx="679820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39">
              <a:extLst>
                <a:ext uri="{FF2B5EF4-FFF2-40B4-BE49-F238E27FC236}">
                  <a16:creationId xmlns:a16="http://schemas.microsoft.com/office/drawing/2014/main" id="{E332057E-7551-8DD5-9BFA-EF91021EAEB1}"/>
                </a:ext>
              </a:extLst>
            </p:cNvPr>
            <p:cNvCxnSpPr>
              <a:cxnSpLocks/>
              <a:stCxn id="82" idx="7"/>
              <a:endCxn id="80" idx="2"/>
            </p:cNvCxnSpPr>
            <p:nvPr/>
          </p:nvCxnSpPr>
          <p:spPr>
            <a:xfrm flipV="1">
              <a:off x="8523743" y="4381500"/>
              <a:ext cx="2237399" cy="111406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1">
              <a:extLst>
                <a:ext uri="{FF2B5EF4-FFF2-40B4-BE49-F238E27FC236}">
                  <a16:creationId xmlns:a16="http://schemas.microsoft.com/office/drawing/2014/main" id="{7B7F67BE-25F5-C04B-4CA6-6D3FAF9FB924}"/>
                </a:ext>
              </a:extLst>
            </p:cNvPr>
            <p:cNvSpPr txBox="1"/>
            <p:nvPr/>
          </p:nvSpPr>
          <p:spPr>
            <a:xfrm>
              <a:off x="7349541" y="3483782"/>
              <a:ext cx="48260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45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1" name="TextBox 40">
              <a:extLst>
                <a:ext uri="{FF2B5EF4-FFF2-40B4-BE49-F238E27FC236}">
                  <a16:creationId xmlns:a16="http://schemas.microsoft.com/office/drawing/2014/main" id="{2399837F-6B75-30B8-8836-4EA7E887B3EA}"/>
                </a:ext>
              </a:extLst>
            </p:cNvPr>
            <p:cNvSpPr txBox="1"/>
            <p:nvPr/>
          </p:nvSpPr>
          <p:spPr>
            <a:xfrm>
              <a:off x="7998871" y="4192186"/>
              <a:ext cx="48260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18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2" name="TextBox 41">
              <a:extLst>
                <a:ext uri="{FF2B5EF4-FFF2-40B4-BE49-F238E27FC236}">
                  <a16:creationId xmlns:a16="http://schemas.microsoft.com/office/drawing/2014/main" id="{B1D5E5E6-E9D5-E1A4-F2B2-7A4368F9E850}"/>
                </a:ext>
              </a:extLst>
            </p:cNvPr>
            <p:cNvSpPr txBox="1"/>
            <p:nvPr/>
          </p:nvSpPr>
          <p:spPr>
            <a:xfrm>
              <a:off x="7398493" y="4889875"/>
              <a:ext cx="48260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22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3" name="TextBox 44">
              <a:extLst>
                <a:ext uri="{FF2B5EF4-FFF2-40B4-BE49-F238E27FC236}">
                  <a16:creationId xmlns:a16="http://schemas.microsoft.com/office/drawing/2014/main" id="{E66D321C-D50E-FCE1-BB3D-7E3AAD19699E}"/>
                </a:ext>
              </a:extLst>
            </p:cNvPr>
            <p:cNvSpPr txBox="1"/>
            <p:nvPr/>
          </p:nvSpPr>
          <p:spPr>
            <a:xfrm>
              <a:off x="8847460" y="4010125"/>
              <a:ext cx="356102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31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BEAC4FB6-35C6-79BD-3368-E8CE271ADA9F}"/>
                </a:ext>
              </a:extLst>
            </p:cNvPr>
            <p:cNvSpPr txBox="1"/>
            <p:nvPr/>
          </p:nvSpPr>
          <p:spPr>
            <a:xfrm>
              <a:off x="8972072" y="2810751"/>
              <a:ext cx="23149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8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5" name="TextBox 46">
              <a:extLst>
                <a:ext uri="{FF2B5EF4-FFF2-40B4-BE49-F238E27FC236}">
                  <a16:creationId xmlns:a16="http://schemas.microsoft.com/office/drawing/2014/main" id="{84C6F850-E6CE-E7CF-F7E5-289A84DCB73C}"/>
                </a:ext>
              </a:extLst>
            </p:cNvPr>
            <p:cNvSpPr txBox="1"/>
            <p:nvPr/>
          </p:nvSpPr>
          <p:spPr>
            <a:xfrm>
              <a:off x="9666656" y="3880806"/>
              <a:ext cx="440646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25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6" name="TextBox 47">
              <a:extLst>
                <a:ext uri="{FF2B5EF4-FFF2-40B4-BE49-F238E27FC236}">
                  <a16:creationId xmlns:a16="http://schemas.microsoft.com/office/drawing/2014/main" id="{D9E2044A-F82B-79FF-BE5F-3DA7A19BB725}"/>
                </a:ext>
              </a:extLst>
            </p:cNvPr>
            <p:cNvSpPr txBox="1"/>
            <p:nvPr/>
          </p:nvSpPr>
          <p:spPr>
            <a:xfrm>
              <a:off x="10403100" y="4890942"/>
              <a:ext cx="40031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11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97" name="TextBox 48">
              <a:extLst>
                <a:ext uri="{FF2B5EF4-FFF2-40B4-BE49-F238E27FC236}">
                  <a16:creationId xmlns:a16="http://schemas.microsoft.com/office/drawing/2014/main" id="{342F39CC-B964-A4DA-B91E-9BF6E56FED69}"/>
                </a:ext>
              </a:extLst>
            </p:cNvPr>
            <p:cNvSpPr txBox="1"/>
            <p:nvPr/>
          </p:nvSpPr>
          <p:spPr>
            <a:xfrm>
              <a:off x="8806542" y="5074541"/>
              <a:ext cx="39702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29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05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2CB28-48E0-9FC1-75E7-AB21FE3A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A0E442B-6153-7D96-D4A0-9BDC0B8919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12</a:t>
            </a:fld>
            <a:endParaRPr lang="es-C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B8A08E6D-6D9A-6CB9-849B-D62FEE2833DC}"/>
              </a:ext>
            </a:extLst>
          </p:cNvPr>
          <p:cNvGrpSpPr/>
          <p:nvPr/>
        </p:nvGrpSpPr>
        <p:grpSpPr>
          <a:xfrm>
            <a:off x="1350666" y="1173370"/>
            <a:ext cx="9490667" cy="5120859"/>
            <a:chOff x="359186" y="333600"/>
            <a:chExt cx="11473628" cy="6190801"/>
          </a:xfrm>
        </p:grpSpPr>
        <p:cxnSp>
          <p:nvCxnSpPr>
            <p:cNvPr id="4" name="Straight Connector 147">
              <a:extLst>
                <a:ext uri="{FF2B5EF4-FFF2-40B4-BE49-F238E27FC236}">
                  <a16:creationId xmlns:a16="http://schemas.microsoft.com/office/drawing/2014/main" id="{B06C798D-3A3F-3B0E-90F8-0A9466943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56" y="2534063"/>
              <a:ext cx="2899473" cy="54863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83">
              <a:extLst>
                <a:ext uri="{FF2B5EF4-FFF2-40B4-BE49-F238E27FC236}">
                  <a16:creationId xmlns:a16="http://schemas.microsoft.com/office/drawing/2014/main" id="{B4163416-7B66-C7DD-92EC-B996B990E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7854" y="4648823"/>
              <a:ext cx="3860391" cy="113244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2">
              <a:extLst>
                <a:ext uri="{FF2B5EF4-FFF2-40B4-BE49-F238E27FC236}">
                  <a16:creationId xmlns:a16="http://schemas.microsoft.com/office/drawing/2014/main" id="{88263C99-F831-4580-14AE-13C32BC6889D}"/>
                </a:ext>
              </a:extLst>
            </p:cNvPr>
            <p:cNvCxnSpPr>
              <a:cxnSpLocks/>
            </p:cNvCxnSpPr>
            <p:nvPr/>
          </p:nvCxnSpPr>
          <p:spPr>
            <a:xfrm>
              <a:off x="6058245" y="4648823"/>
              <a:ext cx="2513662" cy="778298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6">
              <a:extLst>
                <a:ext uri="{FF2B5EF4-FFF2-40B4-BE49-F238E27FC236}">
                  <a16:creationId xmlns:a16="http://schemas.microsoft.com/office/drawing/2014/main" id="{B394A4E3-5FB7-FD65-CC8F-77967C0A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814956" y="2534063"/>
              <a:ext cx="2243289" cy="214401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34">
              <a:extLst>
                <a:ext uri="{FF2B5EF4-FFF2-40B4-BE49-F238E27FC236}">
                  <a16:creationId xmlns:a16="http://schemas.microsoft.com/office/drawing/2014/main" id="{EE410C20-DADC-A457-83B9-B7BA8F6EB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245" y="2263436"/>
              <a:ext cx="165514" cy="2414646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3">
              <a:extLst>
                <a:ext uri="{FF2B5EF4-FFF2-40B4-BE49-F238E27FC236}">
                  <a16:creationId xmlns:a16="http://schemas.microsoft.com/office/drawing/2014/main" id="{75C6A09B-1DE6-9487-344F-E6A992B4D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006" y="897399"/>
              <a:ext cx="2990355" cy="21499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!!b">
              <a:extLst>
                <a:ext uri="{FF2B5EF4-FFF2-40B4-BE49-F238E27FC236}">
                  <a16:creationId xmlns:a16="http://schemas.microsoft.com/office/drawing/2014/main" id="{92BDBCC7-3003-7AB4-74D2-6F9FA8FF3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56" y="950812"/>
              <a:ext cx="1015405" cy="154624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77">
              <a:extLst>
                <a:ext uri="{FF2B5EF4-FFF2-40B4-BE49-F238E27FC236}">
                  <a16:creationId xmlns:a16="http://schemas.microsoft.com/office/drawing/2014/main" id="{FF6917F6-9E4A-4C04-CDFB-1574C1F98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9" y="1112391"/>
              <a:ext cx="1015789" cy="2060117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80">
              <a:extLst>
                <a:ext uri="{FF2B5EF4-FFF2-40B4-BE49-F238E27FC236}">
                  <a16:creationId xmlns:a16="http://schemas.microsoft.com/office/drawing/2014/main" id="{268B9BF7-175E-1F59-B1F6-0DEE9DBBF6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880" y="3172508"/>
              <a:ext cx="1333684" cy="2608757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!!a">
              <a:extLst>
                <a:ext uri="{FF2B5EF4-FFF2-40B4-BE49-F238E27FC236}">
                  <a16:creationId xmlns:a16="http://schemas.microsoft.com/office/drawing/2014/main" id="{42CBB689-827F-7A57-C697-1E5197AD1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854" y="2534063"/>
              <a:ext cx="1617102" cy="3168103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!!d">
              <a:extLst>
                <a:ext uri="{FF2B5EF4-FFF2-40B4-BE49-F238E27FC236}">
                  <a16:creationId xmlns:a16="http://schemas.microsoft.com/office/drawing/2014/main" id="{02EDFBF5-502F-D578-091A-CF772721B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4502" y="897399"/>
              <a:ext cx="1748886" cy="131227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!!e">
              <a:extLst>
                <a:ext uri="{FF2B5EF4-FFF2-40B4-BE49-F238E27FC236}">
                  <a16:creationId xmlns:a16="http://schemas.microsoft.com/office/drawing/2014/main" id="{B1376B50-E6BE-9C41-6B42-09ABD9ED7E97}"/>
                </a:ext>
              </a:extLst>
            </p:cNvPr>
            <p:cNvCxnSpPr>
              <a:cxnSpLocks/>
            </p:cNvCxnSpPr>
            <p:nvPr/>
          </p:nvCxnSpPr>
          <p:spPr>
            <a:xfrm>
              <a:off x="8020509" y="926337"/>
              <a:ext cx="2341882" cy="186054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01">
              <a:extLst>
                <a:ext uri="{FF2B5EF4-FFF2-40B4-BE49-F238E27FC236}">
                  <a16:creationId xmlns:a16="http://schemas.microsoft.com/office/drawing/2014/main" id="{F65551EE-092D-8049-A004-7C8F75640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52408" y="1141329"/>
              <a:ext cx="931766" cy="1866443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04">
              <a:extLst>
                <a:ext uri="{FF2B5EF4-FFF2-40B4-BE49-F238E27FC236}">
                  <a16:creationId xmlns:a16="http://schemas.microsoft.com/office/drawing/2014/main" id="{86DA048D-39CB-923B-D254-D9BB4D75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788" y="1141194"/>
              <a:ext cx="926554" cy="2453140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7">
              <a:extLst>
                <a:ext uri="{FF2B5EF4-FFF2-40B4-BE49-F238E27FC236}">
                  <a16:creationId xmlns:a16="http://schemas.microsoft.com/office/drawing/2014/main" id="{7FCAFCA0-5DD5-198E-9CC3-B9399E43A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788" y="3045694"/>
              <a:ext cx="1892386" cy="57730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10">
              <a:extLst>
                <a:ext uri="{FF2B5EF4-FFF2-40B4-BE49-F238E27FC236}">
                  <a16:creationId xmlns:a16="http://schemas.microsoft.com/office/drawing/2014/main" id="{5AF79F27-C731-7175-8BE0-AE5A03D4B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1048" y="3045694"/>
              <a:ext cx="383126" cy="2983274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13">
              <a:extLst>
                <a:ext uri="{FF2B5EF4-FFF2-40B4-BE49-F238E27FC236}">
                  <a16:creationId xmlns:a16="http://schemas.microsoft.com/office/drawing/2014/main" id="{A5F8F200-F95A-4CE6-80AE-001D728D7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026" y="5427121"/>
              <a:ext cx="2329766" cy="630650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6">
              <a:extLst>
                <a:ext uri="{FF2B5EF4-FFF2-40B4-BE49-F238E27FC236}">
                  <a16:creationId xmlns:a16="http://schemas.microsoft.com/office/drawing/2014/main" id="{50AC59D6-967A-101D-43D9-E4FF4CCE6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026" y="3651806"/>
              <a:ext cx="794762" cy="174651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!!c">
              <a:extLst>
                <a:ext uri="{FF2B5EF4-FFF2-40B4-BE49-F238E27FC236}">
                  <a16:creationId xmlns:a16="http://schemas.microsoft.com/office/drawing/2014/main" id="{F6D143AC-EB09-586D-6028-0580C9B504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6164" y="975075"/>
              <a:ext cx="1457082" cy="124684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0">
              <a:extLst>
                <a:ext uri="{FF2B5EF4-FFF2-40B4-BE49-F238E27FC236}">
                  <a16:creationId xmlns:a16="http://schemas.microsoft.com/office/drawing/2014/main" id="{D8A6CC30-F3F0-5E7E-FC08-7DFD2615C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8623" y="2238609"/>
              <a:ext cx="3093286" cy="1379316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C87F9361-9349-2470-96D6-3FB5F9DAF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1996" y="1661031"/>
              <a:ext cx="1097280" cy="1097280"/>
            </a:xfrm>
            <a:prstGeom prst="rect">
              <a:avLst/>
            </a:prstGeom>
          </p:spPr>
        </p:pic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id="{46017465-776D-54D6-F5E7-716C93065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388" y="4878481"/>
              <a:ext cx="1097280" cy="1097280"/>
            </a:xfrm>
            <a:prstGeom prst="rect">
              <a:avLst/>
            </a:prstGeom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B4073B54-BE94-721A-9D38-7EBE042EC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768" y="563751"/>
              <a:ext cx="1097280" cy="1097280"/>
            </a:xfrm>
            <a:prstGeom prst="rect">
              <a:avLst/>
            </a:prstGeom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59A81E54-CD8A-1716-3681-6EE77302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186" y="2497054"/>
              <a:ext cx="1097280" cy="1097280"/>
            </a:xfrm>
            <a:prstGeom prst="rect">
              <a:avLst/>
            </a:prstGeom>
          </p:spPr>
        </p:pic>
        <p:pic>
          <p:nvPicPr>
            <p:cNvPr id="28" name="Picture 26">
              <a:extLst>
                <a:ext uri="{FF2B5EF4-FFF2-40B4-BE49-F238E27FC236}">
                  <a16:creationId xmlns:a16="http://schemas.microsoft.com/office/drawing/2014/main" id="{3073F346-DA97-432E-CF0F-A25692CC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4748" y="348759"/>
              <a:ext cx="1097280" cy="1097280"/>
            </a:xfrm>
            <a:prstGeom prst="rect">
              <a:avLst/>
            </a:prstGeom>
          </p:spPr>
        </p:pic>
        <p:pic>
          <p:nvPicPr>
            <p:cNvPr id="29" name="Picture 32">
              <a:extLst>
                <a:ext uri="{FF2B5EF4-FFF2-40B4-BE49-F238E27FC236}">
                  <a16:creationId xmlns:a16="http://schemas.microsoft.com/office/drawing/2014/main" id="{1F224AE4-D150-9885-E1CE-62F910C91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5534" y="2487801"/>
              <a:ext cx="1097280" cy="1097280"/>
            </a:xfrm>
            <a:prstGeom prst="rect">
              <a:avLst/>
            </a:prstGeom>
          </p:spPr>
        </p:pic>
        <p:pic>
          <p:nvPicPr>
            <p:cNvPr id="30" name="Picture 36">
              <a:extLst>
                <a:ext uri="{FF2B5EF4-FFF2-40B4-BE49-F238E27FC236}">
                  <a16:creationId xmlns:a16="http://schemas.microsoft.com/office/drawing/2014/main" id="{F6487133-6091-F2CA-396C-D87D5CC5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2088" y="5232625"/>
              <a:ext cx="1097280" cy="1097280"/>
            </a:xfrm>
            <a:prstGeom prst="rect">
              <a:avLst/>
            </a:prstGeom>
          </p:spPr>
        </p:pic>
        <p:pic>
          <p:nvPicPr>
            <p:cNvPr id="31" name="Picture 50">
              <a:extLst>
                <a:ext uri="{FF2B5EF4-FFF2-40B4-BE49-F238E27FC236}">
                  <a16:creationId xmlns:a16="http://schemas.microsoft.com/office/drawing/2014/main" id="{3EE327B7-9418-877A-DF21-AC36BF271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6316" y="1911221"/>
              <a:ext cx="1097280" cy="1097280"/>
            </a:xfrm>
            <a:prstGeom prst="rect">
              <a:avLst/>
            </a:prstGeom>
          </p:spPr>
        </p:pic>
        <p:pic>
          <p:nvPicPr>
            <p:cNvPr id="32" name="Picture 60">
              <a:extLst>
                <a:ext uri="{FF2B5EF4-FFF2-40B4-BE49-F238E27FC236}">
                  <a16:creationId xmlns:a16="http://schemas.microsoft.com/office/drawing/2014/main" id="{C635110A-19A4-81B6-8C52-ED5C8C8B4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1366" y="563751"/>
              <a:ext cx="1097280" cy="1097280"/>
            </a:xfrm>
            <a:prstGeom prst="rect">
              <a:avLst/>
            </a:prstGeom>
          </p:spPr>
        </p:pic>
        <p:pic>
          <p:nvPicPr>
            <p:cNvPr id="33" name="Picture 62">
              <a:extLst>
                <a:ext uri="{FF2B5EF4-FFF2-40B4-BE49-F238E27FC236}">
                  <a16:creationId xmlns:a16="http://schemas.microsoft.com/office/drawing/2014/main" id="{70C8055C-BD08-CDAF-D314-C79482CB3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52408" y="5427121"/>
              <a:ext cx="1097280" cy="1097280"/>
            </a:xfrm>
            <a:prstGeom prst="rect">
              <a:avLst/>
            </a:prstGeom>
          </p:spPr>
        </p:pic>
        <p:pic>
          <p:nvPicPr>
            <p:cNvPr id="34" name="Picture 70">
              <a:extLst>
                <a:ext uri="{FF2B5EF4-FFF2-40B4-BE49-F238E27FC236}">
                  <a16:creationId xmlns:a16="http://schemas.microsoft.com/office/drawing/2014/main" id="{CE432460-5346-EF0D-F8A8-50661807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3269" y="3036441"/>
              <a:ext cx="1097280" cy="1097280"/>
            </a:xfrm>
            <a:prstGeom prst="rect">
              <a:avLst/>
            </a:prstGeom>
          </p:spPr>
        </p:pic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3968DCCE-AB3B-3FC4-D727-321C3C424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67524" y="333600"/>
              <a:ext cx="1097280" cy="1097280"/>
            </a:xfrm>
            <a:prstGeom prst="rect">
              <a:avLst/>
            </a:prstGeom>
          </p:spPr>
        </p:pic>
        <p:pic>
          <p:nvPicPr>
            <p:cNvPr id="36" name="Picture 157">
              <a:extLst>
                <a:ext uri="{FF2B5EF4-FFF2-40B4-BE49-F238E27FC236}">
                  <a16:creationId xmlns:a16="http://schemas.microsoft.com/office/drawing/2014/main" id="{17E74B53-D868-525C-B8F1-E23FDBF60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427" b="89806" l="9717" r="89879">
                          <a14:foregroundMark x1="24291" y1="3883" x2="75304" y2="16019"/>
                          <a14:foregroundMark x1="75304" y1="16019" x2="34008" y2="2427"/>
                          <a14:foregroundMark x1="34008" y1="2427" x2="25506" y2="38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20506" y="4040538"/>
              <a:ext cx="1505844" cy="1255885"/>
            </a:xfrm>
            <a:prstGeom prst="rect">
              <a:avLst/>
            </a:prstGeom>
          </p:spPr>
        </p:pic>
        <p:sp>
          <p:nvSpPr>
            <p:cNvPr id="37" name="TextBox 158">
              <a:extLst>
                <a:ext uri="{FF2B5EF4-FFF2-40B4-BE49-F238E27FC236}">
                  <a16:creationId xmlns:a16="http://schemas.microsoft.com/office/drawing/2014/main" id="{8A1F54EB-5340-CB07-F6BA-965D2595C855}"/>
                </a:ext>
              </a:extLst>
            </p:cNvPr>
            <p:cNvSpPr txBox="1"/>
            <p:nvPr/>
          </p:nvSpPr>
          <p:spPr>
            <a:xfrm>
              <a:off x="5799392" y="3180924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252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8" name="TextBox 159">
              <a:extLst>
                <a:ext uri="{FF2B5EF4-FFF2-40B4-BE49-F238E27FC236}">
                  <a16:creationId xmlns:a16="http://schemas.microsoft.com/office/drawing/2014/main" id="{3ECC8B98-6A7C-5EBD-5DD0-1D97DA85F086}"/>
                </a:ext>
              </a:extLst>
            </p:cNvPr>
            <p:cNvSpPr txBox="1"/>
            <p:nvPr/>
          </p:nvSpPr>
          <p:spPr>
            <a:xfrm>
              <a:off x="4527699" y="3360974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288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9" name="TextBox 160">
              <a:extLst>
                <a:ext uri="{FF2B5EF4-FFF2-40B4-BE49-F238E27FC236}">
                  <a16:creationId xmlns:a16="http://schemas.microsoft.com/office/drawing/2014/main" id="{837CC8D2-142E-D60B-6724-41CC56821156}"/>
                </a:ext>
              </a:extLst>
            </p:cNvPr>
            <p:cNvSpPr txBox="1"/>
            <p:nvPr/>
          </p:nvSpPr>
          <p:spPr>
            <a:xfrm>
              <a:off x="2660698" y="3916186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412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TextBox 161">
              <a:extLst>
                <a:ext uri="{FF2B5EF4-FFF2-40B4-BE49-F238E27FC236}">
                  <a16:creationId xmlns:a16="http://schemas.microsoft.com/office/drawing/2014/main" id="{2423D397-2204-4D5E-98D4-C05DD783DE97}"/>
                </a:ext>
              </a:extLst>
            </p:cNvPr>
            <p:cNvSpPr txBox="1"/>
            <p:nvPr/>
          </p:nvSpPr>
          <p:spPr>
            <a:xfrm>
              <a:off x="3799096" y="5005458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475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1" name="TextBox 162">
              <a:extLst>
                <a:ext uri="{FF2B5EF4-FFF2-40B4-BE49-F238E27FC236}">
                  <a16:creationId xmlns:a16="http://schemas.microsoft.com/office/drawing/2014/main" id="{560A18E4-97AE-321C-07DE-AEEB0B09C04E}"/>
                </a:ext>
              </a:extLst>
            </p:cNvPr>
            <p:cNvSpPr txBox="1"/>
            <p:nvPr/>
          </p:nvSpPr>
          <p:spPr>
            <a:xfrm>
              <a:off x="6950952" y="4827533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296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TextBox 163">
              <a:extLst>
                <a:ext uri="{FF2B5EF4-FFF2-40B4-BE49-F238E27FC236}">
                  <a16:creationId xmlns:a16="http://schemas.microsoft.com/office/drawing/2014/main" id="{577DB4AE-3A54-203A-7A35-7E06E86CBCA8}"/>
                </a:ext>
              </a:extLst>
            </p:cNvPr>
            <p:cNvSpPr txBox="1"/>
            <p:nvPr/>
          </p:nvSpPr>
          <p:spPr>
            <a:xfrm>
              <a:off x="7446761" y="2713370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426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3" name="TextBox 164">
              <a:extLst>
                <a:ext uri="{FF2B5EF4-FFF2-40B4-BE49-F238E27FC236}">
                  <a16:creationId xmlns:a16="http://schemas.microsoft.com/office/drawing/2014/main" id="{4654D33A-4CCB-144E-D935-8BE48D9EC41C}"/>
                </a:ext>
              </a:extLst>
            </p:cNvPr>
            <p:cNvSpPr txBox="1"/>
            <p:nvPr/>
          </p:nvSpPr>
          <p:spPr>
            <a:xfrm>
              <a:off x="6823270" y="1351027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223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4" name="TextBox 165">
              <a:extLst>
                <a:ext uri="{FF2B5EF4-FFF2-40B4-BE49-F238E27FC236}">
                  <a16:creationId xmlns:a16="http://schemas.microsoft.com/office/drawing/2014/main" id="{4D13A128-F9AF-E656-66BF-4F44CC95318B}"/>
                </a:ext>
              </a:extLst>
            </p:cNvPr>
            <p:cNvSpPr txBox="1"/>
            <p:nvPr/>
          </p:nvSpPr>
          <p:spPr>
            <a:xfrm>
              <a:off x="8843024" y="841699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285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TextBox 166">
              <a:extLst>
                <a:ext uri="{FF2B5EF4-FFF2-40B4-BE49-F238E27FC236}">
                  <a16:creationId xmlns:a16="http://schemas.microsoft.com/office/drawing/2014/main" id="{5D47755C-39EE-09C6-DE42-075CB8EF5E0F}"/>
                </a:ext>
              </a:extLst>
            </p:cNvPr>
            <p:cNvSpPr txBox="1"/>
            <p:nvPr/>
          </p:nvSpPr>
          <p:spPr>
            <a:xfrm>
              <a:off x="9460591" y="2127722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312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TextBox 169">
              <a:extLst>
                <a:ext uri="{FF2B5EF4-FFF2-40B4-BE49-F238E27FC236}">
                  <a16:creationId xmlns:a16="http://schemas.microsoft.com/office/drawing/2014/main" id="{4C4C7557-85C7-CE81-1716-B942CF7FD892}"/>
                </a:ext>
              </a:extLst>
            </p:cNvPr>
            <p:cNvSpPr txBox="1"/>
            <p:nvPr/>
          </p:nvSpPr>
          <p:spPr>
            <a:xfrm>
              <a:off x="10502251" y="1869277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186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TextBox 170">
              <a:extLst>
                <a:ext uri="{FF2B5EF4-FFF2-40B4-BE49-F238E27FC236}">
                  <a16:creationId xmlns:a16="http://schemas.microsoft.com/office/drawing/2014/main" id="{95B231A2-DFAB-AB62-B0E0-C79732D6F59C}"/>
                </a:ext>
              </a:extLst>
            </p:cNvPr>
            <p:cNvSpPr txBox="1"/>
            <p:nvPr/>
          </p:nvSpPr>
          <p:spPr>
            <a:xfrm>
              <a:off x="10685128" y="4305732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267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8" name="TextBox 171">
              <a:extLst>
                <a:ext uri="{FF2B5EF4-FFF2-40B4-BE49-F238E27FC236}">
                  <a16:creationId xmlns:a16="http://schemas.microsoft.com/office/drawing/2014/main" id="{58B971C0-3D4B-203A-1A74-60602DE5212E}"/>
                </a:ext>
              </a:extLst>
            </p:cNvPr>
            <p:cNvSpPr txBox="1"/>
            <p:nvPr/>
          </p:nvSpPr>
          <p:spPr>
            <a:xfrm>
              <a:off x="9391788" y="5557780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210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9" name="TextBox 172">
              <a:extLst>
                <a:ext uri="{FF2B5EF4-FFF2-40B4-BE49-F238E27FC236}">
                  <a16:creationId xmlns:a16="http://schemas.microsoft.com/office/drawing/2014/main" id="{827CE2EF-0D2C-810E-795E-CD0A91274EDE}"/>
                </a:ext>
              </a:extLst>
            </p:cNvPr>
            <p:cNvSpPr txBox="1"/>
            <p:nvPr/>
          </p:nvSpPr>
          <p:spPr>
            <a:xfrm>
              <a:off x="8652796" y="4276171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121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0" name="TextBox 173">
              <a:extLst>
                <a:ext uri="{FF2B5EF4-FFF2-40B4-BE49-F238E27FC236}">
                  <a16:creationId xmlns:a16="http://schemas.microsoft.com/office/drawing/2014/main" id="{A638DE3F-A51B-87DF-D663-C436C4AA12E8}"/>
                </a:ext>
              </a:extLst>
            </p:cNvPr>
            <p:cNvSpPr txBox="1"/>
            <p:nvPr/>
          </p:nvSpPr>
          <p:spPr>
            <a:xfrm>
              <a:off x="1103704" y="4245691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328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1" name="TextBox 174">
              <a:extLst>
                <a:ext uri="{FF2B5EF4-FFF2-40B4-BE49-F238E27FC236}">
                  <a16:creationId xmlns:a16="http://schemas.microsoft.com/office/drawing/2014/main" id="{A5A866B0-8EC4-E73E-CBE6-A5D514C04681}"/>
                </a:ext>
              </a:extLst>
            </p:cNvPr>
            <p:cNvSpPr txBox="1"/>
            <p:nvPr/>
          </p:nvSpPr>
          <p:spPr>
            <a:xfrm>
              <a:off x="1985770" y="2656559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267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2" name="TextBox 175">
              <a:extLst>
                <a:ext uri="{FF2B5EF4-FFF2-40B4-BE49-F238E27FC236}">
                  <a16:creationId xmlns:a16="http://schemas.microsoft.com/office/drawing/2014/main" id="{AEA032A9-822A-DEA7-468F-4B7414B99D3A}"/>
                </a:ext>
              </a:extLst>
            </p:cNvPr>
            <p:cNvSpPr txBox="1"/>
            <p:nvPr/>
          </p:nvSpPr>
          <p:spPr>
            <a:xfrm>
              <a:off x="1068441" y="1920598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166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3" name="TextBox 176">
              <a:extLst>
                <a:ext uri="{FF2B5EF4-FFF2-40B4-BE49-F238E27FC236}">
                  <a16:creationId xmlns:a16="http://schemas.microsoft.com/office/drawing/2014/main" id="{077FB83F-16AB-665E-1C0A-A7DC7F04E24D}"/>
                </a:ext>
              </a:extLst>
            </p:cNvPr>
            <p:cNvSpPr txBox="1"/>
            <p:nvPr/>
          </p:nvSpPr>
          <p:spPr>
            <a:xfrm>
              <a:off x="2951687" y="831053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324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4" name="TextBox 177">
              <a:extLst>
                <a:ext uri="{FF2B5EF4-FFF2-40B4-BE49-F238E27FC236}">
                  <a16:creationId xmlns:a16="http://schemas.microsoft.com/office/drawing/2014/main" id="{6AC9A7C3-5C5A-F833-053F-4A2250ECFCC2}"/>
                </a:ext>
              </a:extLst>
            </p:cNvPr>
            <p:cNvSpPr txBox="1"/>
            <p:nvPr/>
          </p:nvSpPr>
          <p:spPr>
            <a:xfrm>
              <a:off x="3997093" y="1475696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88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3A73C1E-0DC5-A04B-8F73-D2355B1190EF}"/>
                </a:ext>
              </a:extLst>
            </p:cNvPr>
            <p:cNvSpPr txBox="1"/>
            <p:nvPr/>
          </p:nvSpPr>
          <p:spPr>
            <a:xfrm>
              <a:off x="10073182" y="3170644"/>
              <a:ext cx="4730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75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A441CB4-2B26-9B2A-0C81-DC86952280AD}"/>
                </a:ext>
              </a:extLst>
            </p:cNvPr>
            <p:cNvSpPr txBox="1"/>
            <p:nvPr/>
          </p:nvSpPr>
          <p:spPr>
            <a:xfrm>
              <a:off x="5167536" y="1383779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133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865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7785B-49E1-5BAB-1A23-111DCF1D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3FC540-238C-686A-C580-21D38DD130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13</a:t>
            </a:fld>
            <a:endParaRPr lang="es-CO"/>
          </a:p>
        </p:txBody>
      </p:sp>
      <p:cxnSp>
        <p:nvCxnSpPr>
          <p:cNvPr id="4" name="Straight Connector 147">
            <a:extLst>
              <a:ext uri="{FF2B5EF4-FFF2-40B4-BE49-F238E27FC236}">
                <a16:creationId xmlns:a16="http://schemas.microsoft.com/office/drawing/2014/main" id="{4F267A47-47D5-DA77-E59A-F64F341C88FE}"/>
              </a:ext>
            </a:extLst>
          </p:cNvPr>
          <p:cNvCxnSpPr>
            <a:cxnSpLocks/>
          </p:cNvCxnSpPr>
          <p:nvPr/>
        </p:nvCxnSpPr>
        <p:spPr>
          <a:xfrm flipH="1">
            <a:off x="1787388" y="2993532"/>
            <a:ext cx="2398364" cy="453819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3">
            <a:extLst>
              <a:ext uri="{FF2B5EF4-FFF2-40B4-BE49-F238E27FC236}">
                <a16:creationId xmlns:a16="http://schemas.microsoft.com/office/drawing/2014/main" id="{18703D26-5AB6-AD4F-0AB1-65669E24051B}"/>
              </a:ext>
            </a:extLst>
          </p:cNvPr>
          <p:cNvCxnSpPr>
            <a:cxnSpLocks/>
          </p:cNvCxnSpPr>
          <p:nvPr/>
        </p:nvCxnSpPr>
        <p:spPr>
          <a:xfrm flipV="1">
            <a:off x="2871561" y="4742803"/>
            <a:ext cx="3193208" cy="936725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2">
            <a:extLst>
              <a:ext uri="{FF2B5EF4-FFF2-40B4-BE49-F238E27FC236}">
                <a16:creationId xmlns:a16="http://schemas.microsoft.com/office/drawing/2014/main" id="{24619CEB-FCE5-B40F-0106-A665C42D7339}"/>
              </a:ext>
            </a:extLst>
          </p:cNvPr>
          <p:cNvCxnSpPr>
            <a:cxnSpLocks/>
          </p:cNvCxnSpPr>
          <p:nvPr/>
        </p:nvCxnSpPr>
        <p:spPr>
          <a:xfrm>
            <a:off x="6064770" y="4742803"/>
            <a:ext cx="2079232" cy="643787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6">
            <a:extLst>
              <a:ext uri="{FF2B5EF4-FFF2-40B4-BE49-F238E27FC236}">
                <a16:creationId xmlns:a16="http://schemas.microsoft.com/office/drawing/2014/main" id="{9BC155E9-6712-044F-9D6A-33A786599497}"/>
              </a:ext>
            </a:extLst>
          </p:cNvPr>
          <p:cNvCxnSpPr>
            <a:cxnSpLocks/>
          </p:cNvCxnSpPr>
          <p:nvPr/>
        </p:nvCxnSpPr>
        <p:spPr>
          <a:xfrm>
            <a:off x="4209183" y="2993532"/>
            <a:ext cx="1855586" cy="1773473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34">
            <a:extLst>
              <a:ext uri="{FF2B5EF4-FFF2-40B4-BE49-F238E27FC236}">
                <a16:creationId xmlns:a16="http://schemas.microsoft.com/office/drawing/2014/main" id="{E91BA65E-A852-6DC8-737F-C0C0602B1FAD}"/>
              </a:ext>
            </a:extLst>
          </p:cNvPr>
          <p:cNvCxnSpPr>
            <a:cxnSpLocks/>
          </p:cNvCxnSpPr>
          <p:nvPr/>
        </p:nvCxnSpPr>
        <p:spPr>
          <a:xfrm flipH="1">
            <a:off x="6064770" y="2769677"/>
            <a:ext cx="136909" cy="1997328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73">
            <a:extLst>
              <a:ext uri="{FF2B5EF4-FFF2-40B4-BE49-F238E27FC236}">
                <a16:creationId xmlns:a16="http://schemas.microsoft.com/office/drawing/2014/main" id="{230DEE42-59D9-F379-DD2C-D889800F083C}"/>
              </a:ext>
            </a:extLst>
          </p:cNvPr>
          <p:cNvCxnSpPr>
            <a:cxnSpLocks/>
          </p:cNvCxnSpPr>
          <p:nvPr/>
        </p:nvCxnSpPr>
        <p:spPr>
          <a:xfrm flipV="1">
            <a:off x="2575559" y="1639729"/>
            <a:ext cx="2473539" cy="177835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!!b">
            <a:extLst>
              <a:ext uri="{FF2B5EF4-FFF2-40B4-BE49-F238E27FC236}">
                <a16:creationId xmlns:a16="http://schemas.microsoft.com/office/drawing/2014/main" id="{B34A4AC6-D42E-DDF5-6414-B50DBFC52D06}"/>
              </a:ext>
            </a:extLst>
          </p:cNvPr>
          <p:cNvCxnSpPr>
            <a:cxnSpLocks/>
          </p:cNvCxnSpPr>
          <p:nvPr/>
        </p:nvCxnSpPr>
        <p:spPr>
          <a:xfrm flipV="1">
            <a:off x="4209183" y="1683911"/>
            <a:ext cx="839915" cy="1279009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33BE50D3-AD5D-7969-8C7D-19183CF6F981}"/>
              </a:ext>
            </a:extLst>
          </p:cNvPr>
          <p:cNvCxnSpPr>
            <a:cxnSpLocks/>
          </p:cNvCxnSpPr>
          <p:nvPr/>
        </p:nvCxnSpPr>
        <p:spPr>
          <a:xfrm flipV="1">
            <a:off x="1757646" y="1817564"/>
            <a:ext cx="840233" cy="1704072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80">
            <a:extLst>
              <a:ext uri="{FF2B5EF4-FFF2-40B4-BE49-F238E27FC236}">
                <a16:creationId xmlns:a16="http://schemas.microsoft.com/office/drawing/2014/main" id="{59704A2C-F2C4-89C0-5D01-63231862E0EE}"/>
              </a:ext>
            </a:extLst>
          </p:cNvPr>
          <p:cNvCxnSpPr>
            <a:cxnSpLocks/>
          </p:cNvCxnSpPr>
          <p:nvPr/>
        </p:nvCxnSpPr>
        <p:spPr>
          <a:xfrm flipH="1" flipV="1">
            <a:off x="1741665" y="3521636"/>
            <a:ext cx="1103186" cy="2157891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!!a">
            <a:extLst>
              <a:ext uri="{FF2B5EF4-FFF2-40B4-BE49-F238E27FC236}">
                <a16:creationId xmlns:a16="http://schemas.microsoft.com/office/drawing/2014/main" id="{285AC67F-883A-F147-3F7A-17DE0DA0D505}"/>
              </a:ext>
            </a:extLst>
          </p:cNvPr>
          <p:cNvCxnSpPr>
            <a:cxnSpLocks/>
          </p:cNvCxnSpPr>
          <p:nvPr/>
        </p:nvCxnSpPr>
        <p:spPr>
          <a:xfrm flipH="1">
            <a:off x="2871561" y="2993532"/>
            <a:ext cx="1337622" cy="2620567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!!d">
            <a:extLst>
              <a:ext uri="{FF2B5EF4-FFF2-40B4-BE49-F238E27FC236}">
                <a16:creationId xmlns:a16="http://schemas.microsoft.com/office/drawing/2014/main" id="{83A07287-8214-7C0E-173B-9C74EC8C150D}"/>
              </a:ext>
            </a:extLst>
          </p:cNvPr>
          <p:cNvCxnSpPr>
            <a:cxnSpLocks/>
          </p:cNvCxnSpPr>
          <p:nvPr/>
        </p:nvCxnSpPr>
        <p:spPr>
          <a:xfrm flipV="1">
            <a:off x="6251923" y="1639729"/>
            <a:ext cx="1446630" cy="1085475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!!e">
            <a:extLst>
              <a:ext uri="{FF2B5EF4-FFF2-40B4-BE49-F238E27FC236}">
                <a16:creationId xmlns:a16="http://schemas.microsoft.com/office/drawing/2014/main" id="{520ADF87-C935-F71F-69EC-529725A56EDE}"/>
              </a:ext>
            </a:extLst>
          </p:cNvPr>
          <p:cNvCxnSpPr>
            <a:cxnSpLocks/>
          </p:cNvCxnSpPr>
          <p:nvPr/>
        </p:nvCxnSpPr>
        <p:spPr>
          <a:xfrm>
            <a:off x="7687900" y="1663666"/>
            <a:ext cx="1937140" cy="153899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01">
            <a:extLst>
              <a:ext uri="{FF2B5EF4-FFF2-40B4-BE49-F238E27FC236}">
                <a16:creationId xmlns:a16="http://schemas.microsoft.com/office/drawing/2014/main" id="{B84158A3-6C59-BBBE-8E6C-C4C6238713F0}"/>
              </a:ext>
            </a:extLst>
          </p:cNvPr>
          <p:cNvCxnSpPr>
            <a:cxnSpLocks/>
          </p:cNvCxnSpPr>
          <p:nvPr/>
        </p:nvCxnSpPr>
        <p:spPr>
          <a:xfrm flipH="1" flipV="1">
            <a:off x="9616782" y="1841501"/>
            <a:ext cx="770731" cy="1543870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04">
            <a:extLst>
              <a:ext uri="{FF2B5EF4-FFF2-40B4-BE49-F238E27FC236}">
                <a16:creationId xmlns:a16="http://schemas.microsoft.com/office/drawing/2014/main" id="{F0C42B00-5E5E-EEB6-3F89-9C2256B4414B}"/>
              </a:ext>
            </a:extLst>
          </p:cNvPr>
          <p:cNvCxnSpPr>
            <a:cxnSpLocks/>
          </p:cNvCxnSpPr>
          <p:nvPr/>
        </p:nvCxnSpPr>
        <p:spPr>
          <a:xfrm flipV="1">
            <a:off x="8822184" y="1841389"/>
            <a:ext cx="766420" cy="2029169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7">
            <a:extLst>
              <a:ext uri="{FF2B5EF4-FFF2-40B4-BE49-F238E27FC236}">
                <a16:creationId xmlns:a16="http://schemas.microsoft.com/office/drawing/2014/main" id="{0B8BE398-1790-0236-E9F2-AF9D6F8D9DCD}"/>
              </a:ext>
            </a:extLst>
          </p:cNvPr>
          <p:cNvCxnSpPr>
            <a:cxnSpLocks/>
          </p:cNvCxnSpPr>
          <p:nvPr/>
        </p:nvCxnSpPr>
        <p:spPr>
          <a:xfrm flipV="1">
            <a:off x="8822184" y="3416739"/>
            <a:ext cx="1565329" cy="477534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10">
            <a:extLst>
              <a:ext uri="{FF2B5EF4-FFF2-40B4-BE49-F238E27FC236}">
                <a16:creationId xmlns:a16="http://schemas.microsoft.com/office/drawing/2014/main" id="{7996FE3E-C86F-6381-FA2F-903DB02CA4E3}"/>
              </a:ext>
            </a:extLst>
          </p:cNvPr>
          <p:cNvCxnSpPr>
            <a:cxnSpLocks/>
          </p:cNvCxnSpPr>
          <p:nvPr/>
        </p:nvCxnSpPr>
        <p:spPr>
          <a:xfrm flipV="1">
            <a:off x="10070602" y="3416739"/>
            <a:ext cx="316911" cy="2467682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13">
            <a:extLst>
              <a:ext uri="{FF2B5EF4-FFF2-40B4-BE49-F238E27FC236}">
                <a16:creationId xmlns:a16="http://schemas.microsoft.com/office/drawing/2014/main" id="{877A2179-1561-0B22-2790-310AF01123A1}"/>
              </a:ext>
            </a:extLst>
          </p:cNvPr>
          <p:cNvCxnSpPr>
            <a:cxnSpLocks/>
          </p:cNvCxnSpPr>
          <p:nvPr/>
        </p:nvCxnSpPr>
        <p:spPr>
          <a:xfrm flipH="1" flipV="1">
            <a:off x="8164779" y="5386589"/>
            <a:ext cx="1927118" cy="521656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16">
            <a:extLst>
              <a:ext uri="{FF2B5EF4-FFF2-40B4-BE49-F238E27FC236}">
                <a16:creationId xmlns:a16="http://schemas.microsoft.com/office/drawing/2014/main" id="{1F83F4F9-6364-4876-E79A-2712C89A1187}"/>
              </a:ext>
            </a:extLst>
          </p:cNvPr>
          <p:cNvCxnSpPr>
            <a:cxnSpLocks/>
          </p:cNvCxnSpPr>
          <p:nvPr/>
        </p:nvCxnSpPr>
        <p:spPr>
          <a:xfrm flipH="1">
            <a:off x="8164779" y="3918098"/>
            <a:ext cx="657405" cy="1444666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!!c">
            <a:extLst>
              <a:ext uri="{FF2B5EF4-FFF2-40B4-BE49-F238E27FC236}">
                <a16:creationId xmlns:a16="http://schemas.microsoft.com/office/drawing/2014/main" id="{347E06CE-0CC2-CDF1-9BDF-81E8BE40E6FF}"/>
              </a:ext>
            </a:extLst>
          </p:cNvPr>
          <p:cNvCxnSpPr>
            <a:cxnSpLocks/>
          </p:cNvCxnSpPr>
          <p:nvPr/>
        </p:nvCxnSpPr>
        <p:spPr>
          <a:xfrm flipH="1" flipV="1">
            <a:off x="5037355" y="1703980"/>
            <a:ext cx="1205258" cy="1031359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40">
            <a:extLst>
              <a:ext uri="{FF2B5EF4-FFF2-40B4-BE49-F238E27FC236}">
                <a16:creationId xmlns:a16="http://schemas.microsoft.com/office/drawing/2014/main" id="{1DDD0E60-08D6-BBEF-3A8C-3DEDCBC1645E}"/>
              </a:ext>
            </a:extLst>
          </p:cNvPr>
          <p:cNvCxnSpPr>
            <a:cxnSpLocks/>
          </p:cNvCxnSpPr>
          <p:nvPr/>
        </p:nvCxnSpPr>
        <p:spPr>
          <a:xfrm flipH="1" flipV="1">
            <a:off x="6271875" y="2749141"/>
            <a:ext cx="2558680" cy="1140932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>
            <a:extLst>
              <a:ext uri="{FF2B5EF4-FFF2-40B4-BE49-F238E27FC236}">
                <a16:creationId xmlns:a16="http://schemas.microsoft.com/office/drawing/2014/main" id="{EC5B1C82-362D-21FC-20F3-C37FC13F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34" y="2271384"/>
            <a:ext cx="907640" cy="907640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71BB3737-0BE7-5704-E93B-B5C632F6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553" y="4932770"/>
            <a:ext cx="907640" cy="907640"/>
          </a:xfrm>
          <a:prstGeom prst="rect">
            <a:avLst/>
          </a:prstGeom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71AC761B-1DFC-0735-574B-0B1DB865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2962" y="1363745"/>
            <a:ext cx="907640" cy="907640"/>
          </a:xfrm>
          <a:prstGeom prst="rect">
            <a:avLst/>
          </a:prstGeom>
        </p:spPr>
      </p:pic>
      <p:pic>
        <p:nvPicPr>
          <p:cNvPr id="27" name="Picture 22">
            <a:extLst>
              <a:ext uri="{FF2B5EF4-FFF2-40B4-BE49-F238E27FC236}">
                <a16:creationId xmlns:a16="http://schemas.microsoft.com/office/drawing/2014/main" id="{4121E583-C289-11D7-1279-60B1F876C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666" y="2962919"/>
            <a:ext cx="907640" cy="907640"/>
          </a:xfrm>
          <a:prstGeom prst="rect">
            <a:avLst/>
          </a:prstGeom>
        </p:spPr>
      </p:pic>
      <p:pic>
        <p:nvPicPr>
          <p:cNvPr id="28" name="Picture 26">
            <a:extLst>
              <a:ext uri="{FF2B5EF4-FFF2-40B4-BE49-F238E27FC236}">
                <a16:creationId xmlns:a16="http://schemas.microsoft.com/office/drawing/2014/main" id="{980F637B-1349-7C3B-89A0-D6C13F032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733" y="1185909"/>
            <a:ext cx="907640" cy="907640"/>
          </a:xfrm>
          <a:prstGeom prst="rect">
            <a:avLst/>
          </a:prstGeom>
        </p:spPr>
      </p:pic>
      <p:pic>
        <p:nvPicPr>
          <p:cNvPr id="29" name="Picture 32">
            <a:extLst>
              <a:ext uri="{FF2B5EF4-FFF2-40B4-BE49-F238E27FC236}">
                <a16:creationId xmlns:a16="http://schemas.microsoft.com/office/drawing/2014/main" id="{AB01CB61-142D-F8FE-31AD-995F1021A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693" y="2955265"/>
            <a:ext cx="907640" cy="907640"/>
          </a:xfrm>
          <a:prstGeom prst="rect">
            <a:avLst/>
          </a:prstGeom>
        </p:spPr>
      </p:pic>
      <p:pic>
        <p:nvPicPr>
          <p:cNvPr id="30" name="Picture 36">
            <a:extLst>
              <a:ext uri="{FF2B5EF4-FFF2-40B4-BE49-F238E27FC236}">
                <a16:creationId xmlns:a16="http://schemas.microsoft.com/office/drawing/2014/main" id="{8A230005-6377-BBBB-1451-110FB99B9E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0119" y="5225708"/>
            <a:ext cx="907640" cy="907640"/>
          </a:xfrm>
          <a:prstGeom prst="rect">
            <a:avLst/>
          </a:prstGeom>
        </p:spPr>
      </p:pic>
      <p:pic>
        <p:nvPicPr>
          <p:cNvPr id="31" name="Picture 50">
            <a:extLst>
              <a:ext uri="{FF2B5EF4-FFF2-40B4-BE49-F238E27FC236}">
                <a16:creationId xmlns:a16="http://schemas.microsoft.com/office/drawing/2014/main" id="{C1CCA6EB-4D55-9B8E-6693-C42C12FA83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5363" y="2478334"/>
            <a:ext cx="907640" cy="907640"/>
          </a:xfrm>
          <a:prstGeom prst="rect">
            <a:avLst/>
          </a:prstGeom>
        </p:spPr>
      </p:pic>
      <p:pic>
        <p:nvPicPr>
          <p:cNvPr id="32" name="Picture 60">
            <a:extLst>
              <a:ext uri="{FF2B5EF4-FFF2-40B4-BE49-F238E27FC236}">
                <a16:creationId xmlns:a16="http://schemas.microsoft.com/office/drawing/2014/main" id="{32DAFCD6-3590-64B1-B5E3-8586D38EFE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1739" y="1363745"/>
            <a:ext cx="907640" cy="907640"/>
          </a:xfrm>
          <a:prstGeom prst="rect">
            <a:avLst/>
          </a:prstGeom>
        </p:spPr>
      </p:pic>
      <p:pic>
        <p:nvPicPr>
          <p:cNvPr id="33" name="Picture 62">
            <a:extLst>
              <a:ext uri="{FF2B5EF4-FFF2-40B4-BE49-F238E27FC236}">
                <a16:creationId xmlns:a16="http://schemas.microsoft.com/office/drawing/2014/main" id="{3F2F73B9-9EB2-D936-0A1D-C7895516111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6782" y="5386589"/>
            <a:ext cx="907640" cy="907640"/>
          </a:xfrm>
          <a:prstGeom prst="rect">
            <a:avLst/>
          </a:prstGeom>
        </p:spPr>
      </p:pic>
      <p:pic>
        <p:nvPicPr>
          <p:cNvPr id="34" name="Picture 70">
            <a:extLst>
              <a:ext uri="{FF2B5EF4-FFF2-40B4-BE49-F238E27FC236}">
                <a16:creationId xmlns:a16="http://schemas.microsoft.com/office/drawing/2014/main" id="{AD6FB3C4-4389-5802-6356-9516A953EE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76736" y="3409085"/>
            <a:ext cx="907640" cy="907640"/>
          </a:xfrm>
          <a:prstGeom prst="rect">
            <a:avLst/>
          </a:prstGeom>
        </p:spPr>
      </p:pic>
      <p:pic>
        <p:nvPicPr>
          <p:cNvPr id="35" name="Picture 6">
            <a:extLst>
              <a:ext uri="{FF2B5EF4-FFF2-40B4-BE49-F238E27FC236}">
                <a16:creationId xmlns:a16="http://schemas.microsoft.com/office/drawing/2014/main" id="{E4C1A00B-C381-B852-1100-0E28D3F476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3535" y="1173370"/>
            <a:ext cx="907640" cy="907640"/>
          </a:xfrm>
          <a:prstGeom prst="rect">
            <a:avLst/>
          </a:prstGeom>
        </p:spPr>
      </p:pic>
      <p:pic>
        <p:nvPicPr>
          <p:cNvPr id="36" name="Picture 157">
            <a:extLst>
              <a:ext uri="{FF2B5EF4-FFF2-40B4-BE49-F238E27FC236}">
                <a16:creationId xmlns:a16="http://schemas.microsoft.com/office/drawing/2014/main" id="{D5D21414-D4B0-36C0-90DB-13364E726B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427" b="89806" l="9717" r="89879">
                        <a14:foregroundMark x1="24291" y1="3883" x2="75304" y2="16019"/>
                        <a14:foregroundMark x1="75304" y1="16019" x2="34008" y2="2427"/>
                        <a14:foregroundMark x1="34008" y1="2427" x2="25506" y2="38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1815" y="4239646"/>
            <a:ext cx="1245592" cy="1038833"/>
          </a:xfrm>
          <a:prstGeom prst="rect">
            <a:avLst/>
          </a:prstGeom>
        </p:spPr>
      </p:pic>
      <p:sp>
        <p:nvSpPr>
          <p:cNvPr id="58" name="Rectangle 1">
            <a:extLst>
              <a:ext uri="{FF2B5EF4-FFF2-40B4-BE49-F238E27FC236}">
                <a16:creationId xmlns:a16="http://schemas.microsoft.com/office/drawing/2014/main" id="{14959A79-A3CA-A8D0-FFF1-BBC38173CF96}"/>
              </a:ext>
            </a:extLst>
          </p:cNvPr>
          <p:cNvSpPr/>
          <p:nvPr/>
        </p:nvSpPr>
        <p:spPr bwMode="auto">
          <a:xfrm>
            <a:off x="1350665" y="1017590"/>
            <a:ext cx="9490667" cy="5511547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F9AD57"/>
              </a:solidFill>
              <a:latin typeface="+mj-lt"/>
            </a:endParaRPr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E05D1498-97E9-F4D5-F38D-06C410FBBB4C}"/>
              </a:ext>
            </a:extLst>
          </p:cNvPr>
          <p:cNvGrpSpPr/>
          <p:nvPr/>
        </p:nvGrpSpPr>
        <p:grpSpPr>
          <a:xfrm>
            <a:off x="1937342" y="1584849"/>
            <a:ext cx="8519798" cy="4215319"/>
            <a:chOff x="1937342" y="1584849"/>
            <a:chExt cx="8519798" cy="4215319"/>
          </a:xfrm>
        </p:grpSpPr>
        <p:sp>
          <p:nvSpPr>
            <p:cNvPr id="61" name="TextBox 169">
              <a:extLst>
                <a:ext uri="{FF2B5EF4-FFF2-40B4-BE49-F238E27FC236}">
                  <a16:creationId xmlns:a16="http://schemas.microsoft.com/office/drawing/2014/main" id="{8B91719A-D48B-32A5-1873-2B8B093E3F82}"/>
                </a:ext>
              </a:extLst>
            </p:cNvPr>
            <p:cNvSpPr txBox="1"/>
            <p:nvPr/>
          </p:nvSpPr>
          <p:spPr>
            <a:xfrm>
              <a:off x="9740728" y="2443639"/>
              <a:ext cx="565141" cy="3055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186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0F1B45E5-D027-0C28-C70A-E1A6F7393BAC}"/>
                </a:ext>
              </a:extLst>
            </p:cNvPr>
            <p:cNvGrpSpPr/>
            <p:nvPr/>
          </p:nvGrpSpPr>
          <p:grpSpPr>
            <a:xfrm>
              <a:off x="1937342" y="1584849"/>
              <a:ext cx="8519798" cy="4215319"/>
              <a:chOff x="1937342" y="1584849"/>
              <a:chExt cx="8519798" cy="4215319"/>
            </a:xfrm>
          </p:grpSpPr>
          <p:sp>
            <p:nvSpPr>
              <p:cNvPr id="63" name="TextBox 158">
                <a:extLst>
                  <a:ext uri="{FF2B5EF4-FFF2-40B4-BE49-F238E27FC236}">
                    <a16:creationId xmlns:a16="http://schemas.microsoft.com/office/drawing/2014/main" id="{487C2EC8-9A1C-7EDC-5AD4-3B0914AE6086}"/>
                  </a:ext>
                </a:extLst>
              </p:cNvPr>
              <p:cNvSpPr txBox="1"/>
              <p:nvPr/>
            </p:nvSpPr>
            <p:spPr>
              <a:xfrm>
                <a:off x="5850654" y="3528597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252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64" name="TextBox 159">
                <a:extLst>
                  <a:ext uri="{FF2B5EF4-FFF2-40B4-BE49-F238E27FC236}">
                    <a16:creationId xmlns:a16="http://schemas.microsoft.com/office/drawing/2014/main" id="{110380E8-8457-D15D-698E-7E3698FCC704}"/>
                  </a:ext>
                </a:extLst>
              </p:cNvPr>
              <p:cNvSpPr txBox="1"/>
              <p:nvPr/>
            </p:nvSpPr>
            <p:spPr>
              <a:xfrm>
                <a:off x="4798744" y="3677530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288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65" name="TextBox 160">
                <a:extLst>
                  <a:ext uri="{FF2B5EF4-FFF2-40B4-BE49-F238E27FC236}">
                    <a16:creationId xmlns:a16="http://schemas.microsoft.com/office/drawing/2014/main" id="{4975EAD4-75E9-9C68-02BA-3310F56136DF}"/>
                  </a:ext>
                </a:extLst>
              </p:cNvPr>
              <p:cNvSpPr txBox="1"/>
              <p:nvPr/>
            </p:nvSpPr>
            <p:spPr>
              <a:xfrm>
                <a:off x="3254413" y="4136786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412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66" name="TextBox 161">
                <a:extLst>
                  <a:ext uri="{FF2B5EF4-FFF2-40B4-BE49-F238E27FC236}">
                    <a16:creationId xmlns:a16="http://schemas.microsoft.com/office/drawing/2014/main" id="{647E334E-E611-F4CF-7078-35A8A77CBB5C}"/>
                  </a:ext>
                </a:extLst>
              </p:cNvPr>
              <p:cNvSpPr txBox="1"/>
              <p:nvPr/>
            </p:nvSpPr>
            <p:spPr>
              <a:xfrm>
                <a:off x="4196064" y="5037801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475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67" name="TextBox 162">
                <a:extLst>
                  <a:ext uri="{FF2B5EF4-FFF2-40B4-BE49-F238E27FC236}">
                    <a16:creationId xmlns:a16="http://schemas.microsoft.com/office/drawing/2014/main" id="{ADDE35B4-0338-E70A-406A-9DA4114F1271}"/>
                  </a:ext>
                </a:extLst>
              </p:cNvPr>
              <p:cNvSpPr txBox="1"/>
              <p:nvPr/>
            </p:nvSpPr>
            <p:spPr>
              <a:xfrm>
                <a:off x="6803192" y="4890627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296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68" name="TextBox 163">
                <a:extLst>
                  <a:ext uri="{FF2B5EF4-FFF2-40B4-BE49-F238E27FC236}">
                    <a16:creationId xmlns:a16="http://schemas.microsoft.com/office/drawing/2014/main" id="{8E8D4AF9-7D15-78C7-F253-D74C9B5E35BD}"/>
                  </a:ext>
                </a:extLst>
              </p:cNvPr>
              <p:cNvSpPr txBox="1"/>
              <p:nvPr/>
            </p:nvSpPr>
            <p:spPr>
              <a:xfrm>
                <a:off x="7213312" y="3141850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426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69" name="TextBox 164">
                <a:extLst>
                  <a:ext uri="{FF2B5EF4-FFF2-40B4-BE49-F238E27FC236}">
                    <a16:creationId xmlns:a16="http://schemas.microsoft.com/office/drawing/2014/main" id="{DBA0D448-C9E8-F703-EF75-C379336CF16E}"/>
                  </a:ext>
                </a:extLst>
              </p:cNvPr>
              <p:cNvSpPr txBox="1"/>
              <p:nvPr/>
            </p:nvSpPr>
            <p:spPr>
              <a:xfrm>
                <a:off x="6697577" y="2014957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223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0" name="TextBox 165">
                <a:extLst>
                  <a:ext uri="{FF2B5EF4-FFF2-40B4-BE49-F238E27FC236}">
                    <a16:creationId xmlns:a16="http://schemas.microsoft.com/office/drawing/2014/main" id="{1598E344-E753-404C-7A97-D567B9B4DA55}"/>
                  </a:ext>
                </a:extLst>
              </p:cNvPr>
              <p:cNvSpPr txBox="1"/>
              <p:nvPr/>
            </p:nvSpPr>
            <p:spPr>
              <a:xfrm>
                <a:off x="8368262" y="1593655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285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1" name="TextBox 166">
                <a:extLst>
                  <a:ext uri="{FF2B5EF4-FFF2-40B4-BE49-F238E27FC236}">
                    <a16:creationId xmlns:a16="http://schemas.microsoft.com/office/drawing/2014/main" id="{9901D33D-8172-F737-68D5-845AD50415E4}"/>
                  </a:ext>
                </a:extLst>
              </p:cNvPr>
              <p:cNvSpPr txBox="1"/>
              <p:nvPr/>
            </p:nvSpPr>
            <p:spPr>
              <a:xfrm>
                <a:off x="8879096" y="2657418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312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2" name="TextBox 170">
                <a:extLst>
                  <a:ext uri="{FF2B5EF4-FFF2-40B4-BE49-F238E27FC236}">
                    <a16:creationId xmlns:a16="http://schemas.microsoft.com/office/drawing/2014/main" id="{A90D1FFD-F277-9429-8C0A-4FC268D1CF3A}"/>
                  </a:ext>
                </a:extLst>
              </p:cNvPr>
              <p:cNvSpPr txBox="1"/>
              <p:nvPr/>
            </p:nvSpPr>
            <p:spPr>
              <a:xfrm>
                <a:off x="9891999" y="4459007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267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3" name="TextBox 171">
                <a:extLst>
                  <a:ext uri="{FF2B5EF4-FFF2-40B4-BE49-F238E27FC236}">
                    <a16:creationId xmlns:a16="http://schemas.microsoft.com/office/drawing/2014/main" id="{96D79395-E099-83CE-0478-B88F965DD407}"/>
                  </a:ext>
                </a:extLst>
              </p:cNvPr>
              <p:cNvSpPr txBox="1"/>
              <p:nvPr/>
            </p:nvSpPr>
            <p:spPr>
              <a:xfrm>
                <a:off x="8822184" y="5494667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210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4" name="TextBox 172">
                <a:extLst>
                  <a:ext uri="{FF2B5EF4-FFF2-40B4-BE49-F238E27FC236}">
                    <a16:creationId xmlns:a16="http://schemas.microsoft.com/office/drawing/2014/main" id="{5F8FD691-841D-AEBE-2D70-809AB90DAB17}"/>
                  </a:ext>
                </a:extLst>
              </p:cNvPr>
              <p:cNvSpPr txBox="1"/>
              <p:nvPr/>
            </p:nvSpPr>
            <p:spPr>
              <a:xfrm>
                <a:off x="8210910" y="4434555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121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5" name="TextBox 173">
                <a:extLst>
                  <a:ext uri="{FF2B5EF4-FFF2-40B4-BE49-F238E27FC236}">
                    <a16:creationId xmlns:a16="http://schemas.microsoft.com/office/drawing/2014/main" id="{31EC4BA9-AC90-0D24-D4E8-83BF18FE5FA2}"/>
                  </a:ext>
                </a:extLst>
              </p:cNvPr>
              <p:cNvSpPr txBox="1"/>
              <p:nvPr/>
            </p:nvSpPr>
            <p:spPr>
              <a:xfrm>
                <a:off x="1966511" y="4409343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328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6" name="TextBox 174">
                <a:extLst>
                  <a:ext uri="{FF2B5EF4-FFF2-40B4-BE49-F238E27FC236}">
                    <a16:creationId xmlns:a16="http://schemas.microsoft.com/office/drawing/2014/main" id="{82F0CDE0-A00C-421E-BB97-C5E0AE96B91A}"/>
                  </a:ext>
                </a:extLst>
              </p:cNvPr>
              <p:cNvSpPr txBox="1"/>
              <p:nvPr/>
            </p:nvSpPr>
            <p:spPr>
              <a:xfrm>
                <a:off x="2696131" y="3094857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267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7" name="TextBox 175">
                <a:extLst>
                  <a:ext uri="{FF2B5EF4-FFF2-40B4-BE49-F238E27FC236}">
                    <a16:creationId xmlns:a16="http://schemas.microsoft.com/office/drawing/2014/main" id="{F2EF6F8C-D890-6E87-D485-56BD26812703}"/>
                  </a:ext>
                </a:extLst>
              </p:cNvPr>
              <p:cNvSpPr txBox="1"/>
              <p:nvPr/>
            </p:nvSpPr>
            <p:spPr>
              <a:xfrm>
                <a:off x="1937342" y="2486091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166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8" name="TextBox 176">
                <a:extLst>
                  <a:ext uri="{FF2B5EF4-FFF2-40B4-BE49-F238E27FC236}">
                    <a16:creationId xmlns:a16="http://schemas.microsoft.com/office/drawing/2014/main" id="{648BB85D-4D82-A7DD-C16D-C83D15047A04}"/>
                  </a:ext>
                </a:extLst>
              </p:cNvPr>
              <p:cNvSpPr txBox="1"/>
              <p:nvPr/>
            </p:nvSpPr>
            <p:spPr>
              <a:xfrm>
                <a:off x="3495111" y="1584849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324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79" name="TextBox 177">
                <a:extLst>
                  <a:ext uri="{FF2B5EF4-FFF2-40B4-BE49-F238E27FC236}">
                    <a16:creationId xmlns:a16="http://schemas.microsoft.com/office/drawing/2014/main" id="{778FD9B5-2B54-784F-67C1-8502A3DB4717}"/>
                  </a:ext>
                </a:extLst>
              </p:cNvPr>
              <p:cNvSpPr txBox="1"/>
              <p:nvPr/>
            </p:nvSpPr>
            <p:spPr>
              <a:xfrm>
                <a:off x="4359842" y="2118080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88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80" name="TextBox 54">
                <a:extLst>
                  <a:ext uri="{FF2B5EF4-FFF2-40B4-BE49-F238E27FC236}">
                    <a16:creationId xmlns:a16="http://schemas.microsoft.com/office/drawing/2014/main" id="{8C9DE81F-39E7-3A4E-3E18-7088E4B39729}"/>
                  </a:ext>
                </a:extLst>
              </p:cNvPr>
              <p:cNvSpPr txBox="1"/>
              <p:nvPr/>
            </p:nvSpPr>
            <p:spPr>
              <a:xfrm>
                <a:off x="9385814" y="3520094"/>
                <a:ext cx="39130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75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  <p:sp>
            <p:nvSpPr>
              <p:cNvPr id="81" name="TextBox 180">
                <a:extLst>
                  <a:ext uri="{FF2B5EF4-FFF2-40B4-BE49-F238E27FC236}">
                    <a16:creationId xmlns:a16="http://schemas.microsoft.com/office/drawing/2014/main" id="{FAAE94F8-DC5D-4777-F256-E954BB81B557}"/>
                  </a:ext>
                </a:extLst>
              </p:cNvPr>
              <p:cNvSpPr txBox="1"/>
              <p:nvPr/>
            </p:nvSpPr>
            <p:spPr>
              <a:xfrm>
                <a:off x="5328000" y="2042049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133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6089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7FA5B-2D5F-EC56-07F4-E13343CE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AA26A9-2FAD-CA78-3F18-6E88082F076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14</a:t>
            </a:fld>
            <a:endParaRPr lang="es-CO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A2836D0-209F-E957-39BB-2F39BD70520A}"/>
              </a:ext>
            </a:extLst>
          </p:cNvPr>
          <p:cNvGrpSpPr/>
          <p:nvPr/>
        </p:nvGrpSpPr>
        <p:grpSpPr>
          <a:xfrm>
            <a:off x="1350666" y="1173370"/>
            <a:ext cx="9490667" cy="5120859"/>
            <a:chOff x="359186" y="333600"/>
            <a:chExt cx="11473628" cy="6190801"/>
          </a:xfrm>
        </p:grpSpPr>
        <p:cxnSp>
          <p:nvCxnSpPr>
            <p:cNvPr id="4" name="Straight Connector 147">
              <a:extLst>
                <a:ext uri="{FF2B5EF4-FFF2-40B4-BE49-F238E27FC236}">
                  <a16:creationId xmlns:a16="http://schemas.microsoft.com/office/drawing/2014/main" id="{223D4A66-A8E0-3E8C-F6C7-DD20628F5A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56" y="2534063"/>
              <a:ext cx="2899473" cy="54863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83">
              <a:extLst>
                <a:ext uri="{FF2B5EF4-FFF2-40B4-BE49-F238E27FC236}">
                  <a16:creationId xmlns:a16="http://schemas.microsoft.com/office/drawing/2014/main" id="{0F721432-BB35-8616-1815-0671235F6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7854" y="4648823"/>
              <a:ext cx="3860391" cy="113244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92">
              <a:extLst>
                <a:ext uri="{FF2B5EF4-FFF2-40B4-BE49-F238E27FC236}">
                  <a16:creationId xmlns:a16="http://schemas.microsoft.com/office/drawing/2014/main" id="{C126E610-5ED4-AD1C-53E5-2D999BB1E963}"/>
                </a:ext>
              </a:extLst>
            </p:cNvPr>
            <p:cNvCxnSpPr>
              <a:cxnSpLocks/>
            </p:cNvCxnSpPr>
            <p:nvPr/>
          </p:nvCxnSpPr>
          <p:spPr>
            <a:xfrm>
              <a:off x="6058245" y="4648823"/>
              <a:ext cx="2513662" cy="778298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6">
              <a:extLst>
                <a:ext uri="{FF2B5EF4-FFF2-40B4-BE49-F238E27FC236}">
                  <a16:creationId xmlns:a16="http://schemas.microsoft.com/office/drawing/2014/main" id="{2F77B3C9-D072-E0FC-3584-A29A77541DA9}"/>
                </a:ext>
              </a:extLst>
            </p:cNvPr>
            <p:cNvCxnSpPr>
              <a:cxnSpLocks/>
            </p:cNvCxnSpPr>
            <p:nvPr/>
          </p:nvCxnSpPr>
          <p:spPr>
            <a:xfrm>
              <a:off x="3814956" y="2534063"/>
              <a:ext cx="2243289" cy="214401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34">
              <a:extLst>
                <a:ext uri="{FF2B5EF4-FFF2-40B4-BE49-F238E27FC236}">
                  <a16:creationId xmlns:a16="http://schemas.microsoft.com/office/drawing/2014/main" id="{911CED92-292C-BB6A-C294-3934B8CEB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8245" y="2263436"/>
              <a:ext cx="165514" cy="2414646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3">
              <a:extLst>
                <a:ext uri="{FF2B5EF4-FFF2-40B4-BE49-F238E27FC236}">
                  <a16:creationId xmlns:a16="http://schemas.microsoft.com/office/drawing/2014/main" id="{874A6C6B-DA5A-937D-64B7-82D46B8F1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006" y="897399"/>
              <a:ext cx="2990355" cy="21499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!!b">
              <a:extLst>
                <a:ext uri="{FF2B5EF4-FFF2-40B4-BE49-F238E27FC236}">
                  <a16:creationId xmlns:a16="http://schemas.microsoft.com/office/drawing/2014/main" id="{305F2D35-775B-2538-C688-6929D7C98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956" y="950812"/>
              <a:ext cx="1015405" cy="154624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77">
              <a:extLst>
                <a:ext uri="{FF2B5EF4-FFF2-40B4-BE49-F238E27FC236}">
                  <a16:creationId xmlns:a16="http://schemas.microsoft.com/office/drawing/2014/main" id="{8B3A6CD1-E536-64F3-E4B2-F1033D146F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199" y="1112391"/>
              <a:ext cx="1015789" cy="2060117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80">
              <a:extLst>
                <a:ext uri="{FF2B5EF4-FFF2-40B4-BE49-F238E27FC236}">
                  <a16:creationId xmlns:a16="http://schemas.microsoft.com/office/drawing/2014/main" id="{F5F11559-7D79-2471-50E3-BF216C965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880" y="3172508"/>
              <a:ext cx="1333684" cy="2608757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!!a">
              <a:extLst>
                <a:ext uri="{FF2B5EF4-FFF2-40B4-BE49-F238E27FC236}">
                  <a16:creationId xmlns:a16="http://schemas.microsoft.com/office/drawing/2014/main" id="{ADCCACF0-765F-52E6-F4A8-F410EE13E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7854" y="2534063"/>
              <a:ext cx="1617102" cy="3168103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!!d">
              <a:extLst>
                <a:ext uri="{FF2B5EF4-FFF2-40B4-BE49-F238E27FC236}">
                  <a16:creationId xmlns:a16="http://schemas.microsoft.com/office/drawing/2014/main" id="{3D1F1D90-E16A-044D-A981-5C52AC995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4502" y="897399"/>
              <a:ext cx="1748886" cy="131227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!!e">
              <a:extLst>
                <a:ext uri="{FF2B5EF4-FFF2-40B4-BE49-F238E27FC236}">
                  <a16:creationId xmlns:a16="http://schemas.microsoft.com/office/drawing/2014/main" id="{F30523C5-8718-C4A8-7A18-1162521E6E1E}"/>
                </a:ext>
              </a:extLst>
            </p:cNvPr>
            <p:cNvCxnSpPr>
              <a:cxnSpLocks/>
            </p:cNvCxnSpPr>
            <p:nvPr/>
          </p:nvCxnSpPr>
          <p:spPr>
            <a:xfrm>
              <a:off x="8020509" y="926337"/>
              <a:ext cx="2341882" cy="186054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01">
              <a:extLst>
                <a:ext uri="{FF2B5EF4-FFF2-40B4-BE49-F238E27FC236}">
                  <a16:creationId xmlns:a16="http://schemas.microsoft.com/office/drawing/2014/main" id="{A644CC66-77A2-E23F-E779-DAF936390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352408" y="1141329"/>
              <a:ext cx="931766" cy="1866443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04">
              <a:extLst>
                <a:ext uri="{FF2B5EF4-FFF2-40B4-BE49-F238E27FC236}">
                  <a16:creationId xmlns:a16="http://schemas.microsoft.com/office/drawing/2014/main" id="{BFD33E06-A597-5488-0F20-67EFADC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788" y="1141194"/>
              <a:ext cx="926554" cy="2453140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7">
              <a:extLst>
                <a:ext uri="{FF2B5EF4-FFF2-40B4-BE49-F238E27FC236}">
                  <a16:creationId xmlns:a16="http://schemas.microsoft.com/office/drawing/2014/main" id="{9204A1A9-AEAF-4160-D010-1CB64D814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91788" y="3045694"/>
              <a:ext cx="1892386" cy="57730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10">
              <a:extLst>
                <a:ext uri="{FF2B5EF4-FFF2-40B4-BE49-F238E27FC236}">
                  <a16:creationId xmlns:a16="http://schemas.microsoft.com/office/drawing/2014/main" id="{52E5FE6F-A461-FA4A-0752-478F51193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1048" y="3045694"/>
              <a:ext cx="383126" cy="2983274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13">
              <a:extLst>
                <a:ext uri="{FF2B5EF4-FFF2-40B4-BE49-F238E27FC236}">
                  <a16:creationId xmlns:a16="http://schemas.microsoft.com/office/drawing/2014/main" id="{27F612FE-6EAD-F327-8F2D-5DD052C5C7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7026" y="5427121"/>
              <a:ext cx="2329766" cy="630650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6">
              <a:extLst>
                <a:ext uri="{FF2B5EF4-FFF2-40B4-BE49-F238E27FC236}">
                  <a16:creationId xmlns:a16="http://schemas.microsoft.com/office/drawing/2014/main" id="{220A1BC0-75F9-4202-4793-CCF7D9E0D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7026" y="3651806"/>
              <a:ext cx="794762" cy="174651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!!c">
              <a:extLst>
                <a:ext uri="{FF2B5EF4-FFF2-40B4-BE49-F238E27FC236}">
                  <a16:creationId xmlns:a16="http://schemas.microsoft.com/office/drawing/2014/main" id="{DE5E9704-FB7E-7134-6135-F4F1B58D89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6164" y="975075"/>
              <a:ext cx="1457082" cy="124684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0">
              <a:extLst>
                <a:ext uri="{FF2B5EF4-FFF2-40B4-BE49-F238E27FC236}">
                  <a16:creationId xmlns:a16="http://schemas.microsoft.com/office/drawing/2014/main" id="{A63EF853-3170-F876-B82F-C876F75E2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8623" y="2238609"/>
              <a:ext cx="3093286" cy="1379316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">
              <a:extLst>
                <a:ext uri="{FF2B5EF4-FFF2-40B4-BE49-F238E27FC236}">
                  <a16:creationId xmlns:a16="http://schemas.microsoft.com/office/drawing/2014/main" id="{C767401A-96AE-34BE-1DFC-291BB1405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1996" y="1661031"/>
              <a:ext cx="1097280" cy="1097280"/>
            </a:xfrm>
            <a:prstGeom prst="rect">
              <a:avLst/>
            </a:prstGeom>
          </p:spPr>
        </p:pic>
        <p:pic>
          <p:nvPicPr>
            <p:cNvPr id="25" name="Picture 10">
              <a:extLst>
                <a:ext uri="{FF2B5EF4-FFF2-40B4-BE49-F238E27FC236}">
                  <a16:creationId xmlns:a16="http://schemas.microsoft.com/office/drawing/2014/main" id="{B0F97167-DC9A-5DA7-DFB3-E08E40E7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3388" y="4878481"/>
              <a:ext cx="1097280" cy="1097280"/>
            </a:xfrm>
            <a:prstGeom prst="rect">
              <a:avLst/>
            </a:prstGeom>
          </p:spPr>
        </p:pic>
        <p:pic>
          <p:nvPicPr>
            <p:cNvPr id="26" name="Picture 18">
              <a:extLst>
                <a:ext uri="{FF2B5EF4-FFF2-40B4-BE49-F238E27FC236}">
                  <a16:creationId xmlns:a16="http://schemas.microsoft.com/office/drawing/2014/main" id="{4008238F-DDB9-C7FB-5D9F-1DF038C4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3768" y="563751"/>
              <a:ext cx="1097280" cy="1097280"/>
            </a:xfrm>
            <a:prstGeom prst="rect">
              <a:avLst/>
            </a:prstGeom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8610B0B9-FA39-46C1-0938-BB0F77A5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186" y="2497054"/>
              <a:ext cx="1097280" cy="1097280"/>
            </a:xfrm>
            <a:prstGeom prst="rect">
              <a:avLst/>
            </a:prstGeom>
          </p:spPr>
        </p:pic>
        <p:pic>
          <p:nvPicPr>
            <p:cNvPr id="28" name="Picture 26">
              <a:extLst>
                <a:ext uri="{FF2B5EF4-FFF2-40B4-BE49-F238E27FC236}">
                  <a16:creationId xmlns:a16="http://schemas.microsoft.com/office/drawing/2014/main" id="{882D4E0C-00EB-8DB2-6796-688E645B9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484748" y="348759"/>
              <a:ext cx="1097280" cy="1097280"/>
            </a:xfrm>
            <a:prstGeom prst="rect">
              <a:avLst/>
            </a:prstGeom>
          </p:spPr>
        </p:pic>
        <p:pic>
          <p:nvPicPr>
            <p:cNvPr id="29" name="Picture 32">
              <a:extLst>
                <a:ext uri="{FF2B5EF4-FFF2-40B4-BE49-F238E27FC236}">
                  <a16:creationId xmlns:a16="http://schemas.microsoft.com/office/drawing/2014/main" id="{A1F8AE81-D952-15D4-CEB2-FF80319B3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5534" y="2487801"/>
              <a:ext cx="1097280" cy="1097280"/>
            </a:xfrm>
            <a:prstGeom prst="rect">
              <a:avLst/>
            </a:prstGeom>
          </p:spPr>
        </p:pic>
        <p:pic>
          <p:nvPicPr>
            <p:cNvPr id="30" name="Picture 36">
              <a:extLst>
                <a:ext uri="{FF2B5EF4-FFF2-40B4-BE49-F238E27FC236}">
                  <a16:creationId xmlns:a16="http://schemas.microsoft.com/office/drawing/2014/main" id="{3A4CFA7F-EA7B-CBBB-7B04-C8DCB8DFB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52088" y="5232625"/>
              <a:ext cx="1097280" cy="1097280"/>
            </a:xfrm>
            <a:prstGeom prst="rect">
              <a:avLst/>
            </a:prstGeom>
          </p:spPr>
        </p:pic>
        <p:pic>
          <p:nvPicPr>
            <p:cNvPr id="31" name="Picture 50">
              <a:extLst>
                <a:ext uri="{FF2B5EF4-FFF2-40B4-BE49-F238E27FC236}">
                  <a16:creationId xmlns:a16="http://schemas.microsoft.com/office/drawing/2014/main" id="{22B1F41C-853A-D242-E781-B69F5F393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6316" y="1911221"/>
              <a:ext cx="1097280" cy="1097280"/>
            </a:xfrm>
            <a:prstGeom prst="rect">
              <a:avLst/>
            </a:prstGeom>
          </p:spPr>
        </p:pic>
        <p:pic>
          <p:nvPicPr>
            <p:cNvPr id="32" name="Picture 60">
              <a:extLst>
                <a:ext uri="{FF2B5EF4-FFF2-40B4-BE49-F238E27FC236}">
                  <a16:creationId xmlns:a16="http://schemas.microsoft.com/office/drawing/2014/main" id="{96C926CE-6B72-1D3F-EF60-5951F43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1366" y="563751"/>
              <a:ext cx="1097280" cy="1097280"/>
            </a:xfrm>
            <a:prstGeom prst="rect">
              <a:avLst/>
            </a:prstGeom>
          </p:spPr>
        </p:pic>
        <p:pic>
          <p:nvPicPr>
            <p:cNvPr id="33" name="Picture 62">
              <a:extLst>
                <a:ext uri="{FF2B5EF4-FFF2-40B4-BE49-F238E27FC236}">
                  <a16:creationId xmlns:a16="http://schemas.microsoft.com/office/drawing/2014/main" id="{2E583D95-2531-0DA3-4863-4EBB3B16C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352408" y="5427121"/>
              <a:ext cx="1097280" cy="1097280"/>
            </a:xfrm>
            <a:prstGeom prst="rect">
              <a:avLst/>
            </a:prstGeom>
          </p:spPr>
        </p:pic>
        <p:pic>
          <p:nvPicPr>
            <p:cNvPr id="34" name="Picture 70">
              <a:extLst>
                <a:ext uri="{FF2B5EF4-FFF2-40B4-BE49-F238E27FC236}">
                  <a16:creationId xmlns:a16="http://schemas.microsoft.com/office/drawing/2014/main" id="{8B16FCDB-0871-4F58-5607-4C112175E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53269" y="3036441"/>
              <a:ext cx="1097280" cy="1097280"/>
            </a:xfrm>
            <a:prstGeom prst="rect">
              <a:avLst/>
            </a:prstGeom>
          </p:spPr>
        </p:pic>
        <p:pic>
          <p:nvPicPr>
            <p:cNvPr id="35" name="Picture 6">
              <a:extLst>
                <a:ext uri="{FF2B5EF4-FFF2-40B4-BE49-F238E27FC236}">
                  <a16:creationId xmlns:a16="http://schemas.microsoft.com/office/drawing/2014/main" id="{96E45A4A-27FF-7609-FD50-4EB490379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67524" y="333600"/>
              <a:ext cx="1097280" cy="1097280"/>
            </a:xfrm>
            <a:prstGeom prst="rect">
              <a:avLst/>
            </a:prstGeom>
          </p:spPr>
        </p:pic>
        <p:pic>
          <p:nvPicPr>
            <p:cNvPr id="36" name="Picture 157">
              <a:extLst>
                <a:ext uri="{FF2B5EF4-FFF2-40B4-BE49-F238E27FC236}">
                  <a16:creationId xmlns:a16="http://schemas.microsoft.com/office/drawing/2014/main" id="{2D9F4CFE-6577-68CA-44B2-F4FBC286F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2427" b="89806" l="9717" r="89879">
                          <a14:foregroundMark x1="24291" y1="3883" x2="75304" y2="16019"/>
                          <a14:foregroundMark x1="75304" y1="16019" x2="34008" y2="2427"/>
                          <a14:foregroundMark x1="34008" y1="2427" x2="25506" y2="388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220506" y="4040538"/>
              <a:ext cx="1505844" cy="1255885"/>
            </a:xfrm>
            <a:prstGeom prst="rect">
              <a:avLst/>
            </a:prstGeom>
          </p:spPr>
        </p:pic>
        <p:sp>
          <p:nvSpPr>
            <p:cNvPr id="37" name="TextBox 158">
              <a:extLst>
                <a:ext uri="{FF2B5EF4-FFF2-40B4-BE49-F238E27FC236}">
                  <a16:creationId xmlns:a16="http://schemas.microsoft.com/office/drawing/2014/main" id="{59B3A45E-462E-A6C1-2D6A-040E6E7358CA}"/>
                </a:ext>
              </a:extLst>
            </p:cNvPr>
            <p:cNvSpPr txBox="1"/>
            <p:nvPr/>
          </p:nvSpPr>
          <p:spPr>
            <a:xfrm>
              <a:off x="5799392" y="3180924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252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8" name="TextBox 159">
              <a:extLst>
                <a:ext uri="{FF2B5EF4-FFF2-40B4-BE49-F238E27FC236}">
                  <a16:creationId xmlns:a16="http://schemas.microsoft.com/office/drawing/2014/main" id="{E2863E75-140B-CE45-7620-E53F5022C270}"/>
                </a:ext>
              </a:extLst>
            </p:cNvPr>
            <p:cNvSpPr txBox="1"/>
            <p:nvPr/>
          </p:nvSpPr>
          <p:spPr>
            <a:xfrm>
              <a:off x="4527699" y="3360974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288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9" name="TextBox 160">
              <a:extLst>
                <a:ext uri="{FF2B5EF4-FFF2-40B4-BE49-F238E27FC236}">
                  <a16:creationId xmlns:a16="http://schemas.microsoft.com/office/drawing/2014/main" id="{EC3B04B0-5C3A-8209-EA75-FC89BB92CA66}"/>
                </a:ext>
              </a:extLst>
            </p:cNvPr>
            <p:cNvSpPr txBox="1"/>
            <p:nvPr/>
          </p:nvSpPr>
          <p:spPr>
            <a:xfrm>
              <a:off x="2660698" y="3916186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412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TextBox 161">
              <a:extLst>
                <a:ext uri="{FF2B5EF4-FFF2-40B4-BE49-F238E27FC236}">
                  <a16:creationId xmlns:a16="http://schemas.microsoft.com/office/drawing/2014/main" id="{B2235C65-D2FE-0B46-3591-47D309B5B95F}"/>
                </a:ext>
              </a:extLst>
            </p:cNvPr>
            <p:cNvSpPr txBox="1"/>
            <p:nvPr/>
          </p:nvSpPr>
          <p:spPr>
            <a:xfrm>
              <a:off x="3799096" y="5005458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475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1" name="TextBox 162">
              <a:extLst>
                <a:ext uri="{FF2B5EF4-FFF2-40B4-BE49-F238E27FC236}">
                  <a16:creationId xmlns:a16="http://schemas.microsoft.com/office/drawing/2014/main" id="{DD985801-13B4-0FCD-7928-A9C382C48121}"/>
                </a:ext>
              </a:extLst>
            </p:cNvPr>
            <p:cNvSpPr txBox="1"/>
            <p:nvPr/>
          </p:nvSpPr>
          <p:spPr>
            <a:xfrm>
              <a:off x="6950952" y="4827533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296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TextBox 163">
              <a:extLst>
                <a:ext uri="{FF2B5EF4-FFF2-40B4-BE49-F238E27FC236}">
                  <a16:creationId xmlns:a16="http://schemas.microsoft.com/office/drawing/2014/main" id="{9452C4C0-5604-8AF7-6BFB-AF003B8EFD74}"/>
                </a:ext>
              </a:extLst>
            </p:cNvPr>
            <p:cNvSpPr txBox="1"/>
            <p:nvPr/>
          </p:nvSpPr>
          <p:spPr>
            <a:xfrm>
              <a:off x="7446761" y="2713370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426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3" name="TextBox 164">
              <a:extLst>
                <a:ext uri="{FF2B5EF4-FFF2-40B4-BE49-F238E27FC236}">
                  <a16:creationId xmlns:a16="http://schemas.microsoft.com/office/drawing/2014/main" id="{09B90EEC-AE17-4D72-7E1A-03B6DD08F9B4}"/>
                </a:ext>
              </a:extLst>
            </p:cNvPr>
            <p:cNvSpPr txBox="1"/>
            <p:nvPr/>
          </p:nvSpPr>
          <p:spPr>
            <a:xfrm>
              <a:off x="6823270" y="1351027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223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4" name="TextBox 165">
              <a:extLst>
                <a:ext uri="{FF2B5EF4-FFF2-40B4-BE49-F238E27FC236}">
                  <a16:creationId xmlns:a16="http://schemas.microsoft.com/office/drawing/2014/main" id="{9B1CEE4F-BF66-85C2-EBA2-BE12A6E6FC8B}"/>
                </a:ext>
              </a:extLst>
            </p:cNvPr>
            <p:cNvSpPr txBox="1"/>
            <p:nvPr/>
          </p:nvSpPr>
          <p:spPr>
            <a:xfrm>
              <a:off x="8843024" y="841699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285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TextBox 166">
              <a:extLst>
                <a:ext uri="{FF2B5EF4-FFF2-40B4-BE49-F238E27FC236}">
                  <a16:creationId xmlns:a16="http://schemas.microsoft.com/office/drawing/2014/main" id="{C076BD79-9FC3-D51B-2E2A-F23B3563FB16}"/>
                </a:ext>
              </a:extLst>
            </p:cNvPr>
            <p:cNvSpPr txBox="1"/>
            <p:nvPr/>
          </p:nvSpPr>
          <p:spPr>
            <a:xfrm>
              <a:off x="9460591" y="2127722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312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TextBox 169">
              <a:extLst>
                <a:ext uri="{FF2B5EF4-FFF2-40B4-BE49-F238E27FC236}">
                  <a16:creationId xmlns:a16="http://schemas.microsoft.com/office/drawing/2014/main" id="{027E1569-F52E-8DD6-3768-5545B1E4E6E3}"/>
                </a:ext>
              </a:extLst>
            </p:cNvPr>
            <p:cNvSpPr txBox="1"/>
            <p:nvPr/>
          </p:nvSpPr>
          <p:spPr>
            <a:xfrm>
              <a:off x="10502251" y="1869277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186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TextBox 170">
              <a:extLst>
                <a:ext uri="{FF2B5EF4-FFF2-40B4-BE49-F238E27FC236}">
                  <a16:creationId xmlns:a16="http://schemas.microsoft.com/office/drawing/2014/main" id="{D4F30FE9-7257-333E-BD0D-DD962393ED13}"/>
                </a:ext>
              </a:extLst>
            </p:cNvPr>
            <p:cNvSpPr txBox="1"/>
            <p:nvPr/>
          </p:nvSpPr>
          <p:spPr>
            <a:xfrm>
              <a:off x="10685128" y="4305732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267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8" name="TextBox 171">
              <a:extLst>
                <a:ext uri="{FF2B5EF4-FFF2-40B4-BE49-F238E27FC236}">
                  <a16:creationId xmlns:a16="http://schemas.microsoft.com/office/drawing/2014/main" id="{A18CD28C-28CF-6E5D-A48E-CFB12E090C38}"/>
                </a:ext>
              </a:extLst>
            </p:cNvPr>
            <p:cNvSpPr txBox="1"/>
            <p:nvPr/>
          </p:nvSpPr>
          <p:spPr>
            <a:xfrm>
              <a:off x="9391788" y="5557780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210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9" name="TextBox 172">
              <a:extLst>
                <a:ext uri="{FF2B5EF4-FFF2-40B4-BE49-F238E27FC236}">
                  <a16:creationId xmlns:a16="http://schemas.microsoft.com/office/drawing/2014/main" id="{7766CC71-37CC-76FE-F3EC-60542BF15F5E}"/>
                </a:ext>
              </a:extLst>
            </p:cNvPr>
            <p:cNvSpPr txBox="1"/>
            <p:nvPr/>
          </p:nvSpPr>
          <p:spPr>
            <a:xfrm>
              <a:off x="8652796" y="4276171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121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0" name="TextBox 173">
              <a:extLst>
                <a:ext uri="{FF2B5EF4-FFF2-40B4-BE49-F238E27FC236}">
                  <a16:creationId xmlns:a16="http://schemas.microsoft.com/office/drawing/2014/main" id="{081E8410-7CE8-C438-BBDF-E7056E2C326E}"/>
                </a:ext>
              </a:extLst>
            </p:cNvPr>
            <p:cNvSpPr txBox="1"/>
            <p:nvPr/>
          </p:nvSpPr>
          <p:spPr>
            <a:xfrm>
              <a:off x="1103704" y="4245691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328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1" name="TextBox 174">
              <a:extLst>
                <a:ext uri="{FF2B5EF4-FFF2-40B4-BE49-F238E27FC236}">
                  <a16:creationId xmlns:a16="http://schemas.microsoft.com/office/drawing/2014/main" id="{6A74B893-3330-AB52-F953-C4338C11CCAF}"/>
                </a:ext>
              </a:extLst>
            </p:cNvPr>
            <p:cNvSpPr txBox="1"/>
            <p:nvPr/>
          </p:nvSpPr>
          <p:spPr>
            <a:xfrm>
              <a:off x="1985770" y="2656559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267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2" name="TextBox 175">
              <a:extLst>
                <a:ext uri="{FF2B5EF4-FFF2-40B4-BE49-F238E27FC236}">
                  <a16:creationId xmlns:a16="http://schemas.microsoft.com/office/drawing/2014/main" id="{B4A15CDE-CD54-1F86-5071-6BB1DDC76D9A}"/>
                </a:ext>
              </a:extLst>
            </p:cNvPr>
            <p:cNvSpPr txBox="1"/>
            <p:nvPr/>
          </p:nvSpPr>
          <p:spPr>
            <a:xfrm>
              <a:off x="1068441" y="1920598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166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3" name="TextBox 176">
              <a:extLst>
                <a:ext uri="{FF2B5EF4-FFF2-40B4-BE49-F238E27FC236}">
                  <a16:creationId xmlns:a16="http://schemas.microsoft.com/office/drawing/2014/main" id="{D6815427-6736-EE15-13D0-C20F7E56C077}"/>
                </a:ext>
              </a:extLst>
            </p:cNvPr>
            <p:cNvSpPr txBox="1"/>
            <p:nvPr/>
          </p:nvSpPr>
          <p:spPr>
            <a:xfrm>
              <a:off x="2951687" y="831053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324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4" name="TextBox 177">
              <a:extLst>
                <a:ext uri="{FF2B5EF4-FFF2-40B4-BE49-F238E27FC236}">
                  <a16:creationId xmlns:a16="http://schemas.microsoft.com/office/drawing/2014/main" id="{11422FE2-1B69-A312-73A0-1A2DDB0A2280}"/>
                </a:ext>
              </a:extLst>
            </p:cNvPr>
            <p:cNvSpPr txBox="1"/>
            <p:nvPr/>
          </p:nvSpPr>
          <p:spPr>
            <a:xfrm>
              <a:off x="3997093" y="1475696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88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4E8F39-07CB-D991-2B53-D2FACA394906}"/>
                </a:ext>
              </a:extLst>
            </p:cNvPr>
            <p:cNvSpPr txBox="1"/>
            <p:nvPr/>
          </p:nvSpPr>
          <p:spPr>
            <a:xfrm>
              <a:off x="10073182" y="3170644"/>
              <a:ext cx="4730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75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2D8A8C7-1A41-8923-D904-99222DA13E00}"/>
                </a:ext>
              </a:extLst>
            </p:cNvPr>
            <p:cNvSpPr txBox="1"/>
            <p:nvPr/>
          </p:nvSpPr>
          <p:spPr>
            <a:xfrm>
              <a:off x="5167536" y="1383779"/>
              <a:ext cx="683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rPr>
                <a:t>133</a:t>
              </a:r>
              <a:endParaRPr lang="en-US" sz="2400" dirty="0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</p:grpSp>
      <p:sp>
        <p:nvSpPr>
          <p:cNvPr id="58" name="Rectangle 1">
            <a:extLst>
              <a:ext uri="{FF2B5EF4-FFF2-40B4-BE49-F238E27FC236}">
                <a16:creationId xmlns:a16="http://schemas.microsoft.com/office/drawing/2014/main" id="{187AC8C0-BF1C-47CC-5D7D-7A57ADFF9B3A}"/>
              </a:ext>
            </a:extLst>
          </p:cNvPr>
          <p:cNvSpPr/>
          <p:nvPr/>
        </p:nvSpPr>
        <p:spPr bwMode="auto">
          <a:xfrm>
            <a:off x="1350665" y="1017590"/>
            <a:ext cx="9490667" cy="5511547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rgbClr val="F9AD57"/>
              </a:solidFill>
              <a:latin typeface="+mj-lt"/>
            </a:endParaRPr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37824DD8-AE78-BC52-E4B6-078DEAC9A66A}"/>
              </a:ext>
            </a:extLst>
          </p:cNvPr>
          <p:cNvGrpSpPr/>
          <p:nvPr/>
        </p:nvGrpSpPr>
        <p:grpSpPr>
          <a:xfrm>
            <a:off x="4380557" y="1957385"/>
            <a:ext cx="6104671" cy="2282407"/>
            <a:chOff x="4380557" y="1957385"/>
            <a:chExt cx="6104671" cy="2282407"/>
          </a:xfrm>
        </p:grpSpPr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C9F1DC74-29C8-5943-DEB5-705D2A4674E2}"/>
                </a:ext>
              </a:extLst>
            </p:cNvPr>
            <p:cNvGrpSpPr/>
            <p:nvPr/>
          </p:nvGrpSpPr>
          <p:grpSpPr>
            <a:xfrm>
              <a:off x="6408560" y="2772966"/>
              <a:ext cx="2558680" cy="1140932"/>
              <a:chOff x="6408560" y="2772966"/>
              <a:chExt cx="2558680" cy="1140932"/>
            </a:xfrm>
          </p:grpSpPr>
          <p:cxnSp>
            <p:nvCxnSpPr>
              <p:cNvPr id="60" name="Straight Connector 140">
                <a:extLst>
                  <a:ext uri="{FF2B5EF4-FFF2-40B4-BE49-F238E27FC236}">
                    <a16:creationId xmlns:a16="http://schemas.microsoft.com/office/drawing/2014/main" id="{ABF1D7C8-52A4-2D97-CFCD-63CD57ABA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08560" y="2772966"/>
                <a:ext cx="2558680" cy="1140932"/>
              </a:xfrm>
              <a:prstGeom prst="line">
                <a:avLst/>
              </a:prstGeom>
              <a:ln w="38100">
                <a:solidFill>
                  <a:srgbClr val="00EF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163">
                <a:extLst>
                  <a:ext uri="{FF2B5EF4-FFF2-40B4-BE49-F238E27FC236}">
                    <a16:creationId xmlns:a16="http://schemas.microsoft.com/office/drawing/2014/main" id="{24FE3046-E554-ED82-5F34-EC43CC459C53}"/>
                  </a:ext>
                </a:extLst>
              </p:cNvPr>
              <p:cNvSpPr txBox="1"/>
              <p:nvPr/>
            </p:nvSpPr>
            <p:spPr>
              <a:xfrm>
                <a:off x="7213312" y="3141849"/>
                <a:ext cx="565141" cy="30550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2400" dirty="0">
                    <a:solidFill>
                      <a:srgbClr val="F97B57"/>
                    </a:solidFill>
                    <a:latin typeface="Eudoxus Sans" pitchFamily="2" charset="0"/>
                    <a:cs typeface="Eudoxus Sans" pitchFamily="2" charset="0"/>
                  </a:rPr>
                  <a:t>426</a:t>
                </a:r>
                <a:endParaRPr lang="en-US" sz="2400" dirty="0">
                  <a:solidFill>
                    <a:srgbClr val="F97B57"/>
                  </a:solidFill>
                  <a:latin typeface="Eudoxus Sans" pitchFamily="2" charset="0"/>
                  <a:cs typeface="Eudoxus Sans" pitchFamily="2" charset="0"/>
                </a:endParaRPr>
              </a:p>
            </p:txBody>
          </p:sp>
        </p:grpSp>
        <p:sp>
          <p:nvSpPr>
            <p:cNvPr id="62" name="TextBox 2">
              <a:extLst>
                <a:ext uri="{FF2B5EF4-FFF2-40B4-BE49-F238E27FC236}">
                  <a16:creationId xmlns:a16="http://schemas.microsoft.com/office/drawing/2014/main" id="{FDC22ACB-83EB-338D-84F9-22853106160C}"/>
                </a:ext>
              </a:extLst>
            </p:cNvPr>
            <p:cNvSpPr txBox="1"/>
            <p:nvPr/>
          </p:nvSpPr>
          <p:spPr>
            <a:xfrm>
              <a:off x="4380557" y="3716572"/>
              <a:ext cx="1786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edge</a:t>
              </a:r>
              <a:endParaRPr lang="en-US" sz="2800" dirty="0"/>
            </a:p>
          </p:txBody>
        </p:sp>
        <p:sp>
          <p:nvSpPr>
            <p:cNvPr id="63" name="TextBox 57">
              <a:extLst>
                <a:ext uri="{FF2B5EF4-FFF2-40B4-BE49-F238E27FC236}">
                  <a16:creationId xmlns:a16="http://schemas.microsoft.com/office/drawing/2014/main" id="{C64D7602-C60F-EC7F-A204-04C753D1250E}"/>
                </a:ext>
              </a:extLst>
            </p:cNvPr>
            <p:cNvSpPr txBox="1"/>
            <p:nvPr/>
          </p:nvSpPr>
          <p:spPr>
            <a:xfrm>
              <a:off x="8083522" y="1957385"/>
              <a:ext cx="2401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its</a:t>
              </a:r>
              <a:r>
                <a:rPr lang="fr-FR" sz="2800" dirty="0"/>
                <a:t> </a:t>
              </a:r>
              <a:r>
                <a:rPr lang="fr-FR" sz="2800" dirty="0" err="1"/>
                <a:t>weight</a:t>
              </a:r>
              <a:endParaRPr lang="en-US" sz="2800" dirty="0"/>
            </a:p>
          </p:txBody>
        </p:sp>
        <p:cxnSp>
          <p:nvCxnSpPr>
            <p:cNvPr id="64" name="Straight Arrow Connector 5">
              <a:extLst>
                <a:ext uri="{FF2B5EF4-FFF2-40B4-BE49-F238E27FC236}">
                  <a16:creationId xmlns:a16="http://schemas.microsoft.com/office/drawing/2014/main" id="{32FFBD61-0B8F-2240-9ADA-AD6C2DA01EC3}"/>
                </a:ext>
              </a:extLst>
            </p:cNvPr>
            <p:cNvCxnSpPr/>
            <p:nvPr/>
          </p:nvCxnSpPr>
          <p:spPr>
            <a:xfrm flipH="1">
              <a:off x="7945585" y="2714056"/>
              <a:ext cx="1241589" cy="651770"/>
            </a:xfrm>
            <a:prstGeom prst="straightConnector1">
              <a:avLst/>
            </a:prstGeom>
            <a:ln w="28575">
              <a:solidFill>
                <a:srgbClr val="F9AE5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1">
              <a:extLst>
                <a:ext uri="{FF2B5EF4-FFF2-40B4-BE49-F238E27FC236}">
                  <a16:creationId xmlns:a16="http://schemas.microsoft.com/office/drawing/2014/main" id="{479C7AD8-8325-951C-1833-D62F22C9F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6033" y="3152463"/>
              <a:ext cx="1241589" cy="651770"/>
            </a:xfrm>
            <a:prstGeom prst="straightConnector1">
              <a:avLst/>
            </a:prstGeom>
            <a:ln w="28575">
              <a:solidFill>
                <a:srgbClr val="F9AE5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3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F8DB2-C3F8-E2E0-EBA0-58FD32C6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3DCB41-5198-4869-BB16-69AE7AA4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3946357" cy="657377"/>
          </a:xfrm>
        </p:spPr>
        <p:txBody>
          <a:bodyPr/>
          <a:lstStyle/>
          <a:p>
            <a:r>
              <a:rPr lang="es-CO" dirty="0" err="1"/>
              <a:t>Weighted</a:t>
            </a:r>
            <a:r>
              <a:rPr lang="es-CO" dirty="0"/>
              <a:t>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9595B63-9DA5-B0E0-1E9E-8EAE1EDAEE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15</a:t>
            </a:fld>
            <a:endParaRPr lang="es-CO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7BCCAC3-D555-408B-BC9E-1D43136893DA}"/>
              </a:ext>
            </a:extLst>
          </p:cNvPr>
          <p:cNvGrpSpPr/>
          <p:nvPr/>
        </p:nvGrpSpPr>
        <p:grpSpPr>
          <a:xfrm>
            <a:off x="5054778" y="1502581"/>
            <a:ext cx="6122354" cy="4436472"/>
            <a:chOff x="6643169" y="2610723"/>
            <a:chExt cx="4887363" cy="3541554"/>
          </a:xfrm>
        </p:grpSpPr>
        <p:cxnSp>
          <p:nvCxnSpPr>
            <p:cNvPr id="4" name="Straight Arrow Connector 26">
              <a:extLst>
                <a:ext uri="{FF2B5EF4-FFF2-40B4-BE49-F238E27FC236}">
                  <a16:creationId xmlns:a16="http://schemas.microsoft.com/office/drawing/2014/main" id="{C94B7DAC-B5AE-D00A-9028-874AE221D738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7299884" y="3267438"/>
              <a:ext cx="67981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27">
              <a:extLst>
                <a:ext uri="{FF2B5EF4-FFF2-40B4-BE49-F238E27FC236}">
                  <a16:creationId xmlns:a16="http://schemas.microsoft.com/office/drawing/2014/main" id="{B0807425-509F-DE33-33F5-C6854F069E32}"/>
                </a:ext>
              </a:extLst>
            </p:cNvPr>
            <p:cNvSpPr/>
            <p:nvPr/>
          </p:nvSpPr>
          <p:spPr bwMode="auto">
            <a:xfrm>
              <a:off x="6643169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" name="Oval 28">
              <a:extLst>
                <a:ext uri="{FF2B5EF4-FFF2-40B4-BE49-F238E27FC236}">
                  <a16:creationId xmlns:a16="http://schemas.microsoft.com/office/drawing/2014/main" id="{87E77E92-6A38-AE79-54CF-7837D4E90187}"/>
                </a:ext>
              </a:extLst>
            </p:cNvPr>
            <p:cNvSpPr/>
            <p:nvPr/>
          </p:nvSpPr>
          <p:spPr bwMode="auto">
            <a:xfrm>
              <a:off x="7867028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" name="Oval 29">
              <a:extLst>
                <a:ext uri="{FF2B5EF4-FFF2-40B4-BE49-F238E27FC236}">
                  <a16:creationId xmlns:a16="http://schemas.microsoft.com/office/drawing/2014/main" id="{8DE444CA-48B0-D24D-C1BB-21FCCD8724C9}"/>
                </a:ext>
              </a:extLst>
            </p:cNvPr>
            <p:cNvSpPr/>
            <p:nvPr/>
          </p:nvSpPr>
          <p:spPr bwMode="auto">
            <a:xfrm>
              <a:off x="9537282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" name="Oval 30">
              <a:extLst>
                <a:ext uri="{FF2B5EF4-FFF2-40B4-BE49-F238E27FC236}">
                  <a16:creationId xmlns:a16="http://schemas.microsoft.com/office/drawing/2014/main" id="{3CA6F24D-C6FF-0EB9-D142-2A998A460524}"/>
                </a:ext>
              </a:extLst>
            </p:cNvPr>
            <p:cNvSpPr/>
            <p:nvPr/>
          </p:nvSpPr>
          <p:spPr bwMode="auto">
            <a:xfrm>
              <a:off x="10761142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E19E11A2-2D25-103D-E26E-23DDB6436F5D}"/>
                </a:ext>
              </a:extLst>
            </p:cNvPr>
            <p:cNvSpPr/>
            <p:nvPr/>
          </p:nvSpPr>
          <p:spPr bwMode="auto">
            <a:xfrm>
              <a:off x="9537282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1" name="Oval 32">
              <a:extLst>
                <a:ext uri="{FF2B5EF4-FFF2-40B4-BE49-F238E27FC236}">
                  <a16:creationId xmlns:a16="http://schemas.microsoft.com/office/drawing/2014/main" id="{AC685997-5F63-E2E0-6594-D2F1C0815D59}"/>
                </a:ext>
              </a:extLst>
            </p:cNvPr>
            <p:cNvSpPr/>
            <p:nvPr/>
          </p:nvSpPr>
          <p:spPr bwMode="auto">
            <a:xfrm>
              <a:off x="7867028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2" name="Straight Arrow Connector 33">
              <a:extLst>
                <a:ext uri="{FF2B5EF4-FFF2-40B4-BE49-F238E27FC236}">
                  <a16:creationId xmlns:a16="http://schemas.microsoft.com/office/drawing/2014/main" id="{2194F3F3-8244-47A4-95D2-856C66AF79BC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8251723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34">
              <a:extLst>
                <a:ext uri="{FF2B5EF4-FFF2-40B4-BE49-F238E27FC236}">
                  <a16:creationId xmlns:a16="http://schemas.microsoft.com/office/drawing/2014/main" id="{90C1555E-9BFD-95A4-C814-2C1E318DEC20}"/>
                </a:ext>
              </a:extLst>
            </p:cNvPr>
            <p:cNvCxnSpPr>
              <a:cxnSpLocks/>
              <a:stCxn id="6" idx="5"/>
              <a:endCxn id="11" idx="1"/>
            </p:cNvCxnSpPr>
            <p:nvPr/>
          </p:nvCxnSpPr>
          <p:spPr>
            <a:xfrm>
              <a:off x="7299884" y="4653520"/>
              <a:ext cx="679819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5">
              <a:extLst>
                <a:ext uri="{FF2B5EF4-FFF2-40B4-BE49-F238E27FC236}">
                  <a16:creationId xmlns:a16="http://schemas.microsoft.com/office/drawing/2014/main" id="{B40DA94F-897F-D6B9-6E7F-DD863771431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636418" y="2995418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6">
              <a:extLst>
                <a:ext uri="{FF2B5EF4-FFF2-40B4-BE49-F238E27FC236}">
                  <a16:creationId xmlns:a16="http://schemas.microsoft.com/office/drawing/2014/main" id="{470451D4-5B72-769D-648C-B3A3C4DB2D35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8523743" y="3267438"/>
              <a:ext cx="1126214" cy="222812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7">
              <a:extLst>
                <a:ext uri="{FF2B5EF4-FFF2-40B4-BE49-F238E27FC236}">
                  <a16:creationId xmlns:a16="http://schemas.microsoft.com/office/drawing/2014/main" id="{C09D0999-424F-678F-C29F-78BB002E2F62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9921977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8">
              <a:extLst>
                <a:ext uri="{FF2B5EF4-FFF2-40B4-BE49-F238E27FC236}">
                  <a16:creationId xmlns:a16="http://schemas.microsoft.com/office/drawing/2014/main" id="{E7537957-F172-249F-0E77-264A0F5BF6B2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10193997" y="4653520"/>
              <a:ext cx="679820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9">
              <a:extLst>
                <a:ext uri="{FF2B5EF4-FFF2-40B4-BE49-F238E27FC236}">
                  <a16:creationId xmlns:a16="http://schemas.microsoft.com/office/drawing/2014/main" id="{95DFF3A3-3C9F-444C-F97E-E3774262C95B}"/>
                </a:ext>
              </a:extLst>
            </p:cNvPr>
            <p:cNvCxnSpPr>
              <a:cxnSpLocks/>
              <a:stCxn id="11" idx="7"/>
              <a:endCxn id="9" idx="2"/>
            </p:cNvCxnSpPr>
            <p:nvPr/>
          </p:nvCxnSpPr>
          <p:spPr>
            <a:xfrm flipV="1">
              <a:off x="8523743" y="4381500"/>
              <a:ext cx="2237399" cy="111406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id="{F049C291-5F9C-E429-1D6C-F1054AE76A94}"/>
                </a:ext>
              </a:extLst>
            </p:cNvPr>
            <p:cNvSpPr txBox="1"/>
            <p:nvPr/>
          </p:nvSpPr>
          <p:spPr>
            <a:xfrm>
              <a:off x="7349541" y="3483782"/>
              <a:ext cx="48260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45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0" name="TextBox 40">
              <a:extLst>
                <a:ext uri="{FF2B5EF4-FFF2-40B4-BE49-F238E27FC236}">
                  <a16:creationId xmlns:a16="http://schemas.microsoft.com/office/drawing/2014/main" id="{EEF9307D-64D6-60DA-11F0-017DD6D7A609}"/>
                </a:ext>
              </a:extLst>
            </p:cNvPr>
            <p:cNvSpPr txBox="1"/>
            <p:nvPr/>
          </p:nvSpPr>
          <p:spPr>
            <a:xfrm>
              <a:off x="7998871" y="4192186"/>
              <a:ext cx="48260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18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1" name="TextBox 41">
              <a:extLst>
                <a:ext uri="{FF2B5EF4-FFF2-40B4-BE49-F238E27FC236}">
                  <a16:creationId xmlns:a16="http://schemas.microsoft.com/office/drawing/2014/main" id="{17A3E443-FB77-4DF6-B6AE-BF1A871899A1}"/>
                </a:ext>
              </a:extLst>
            </p:cNvPr>
            <p:cNvSpPr txBox="1"/>
            <p:nvPr/>
          </p:nvSpPr>
          <p:spPr>
            <a:xfrm>
              <a:off x="7398493" y="4889875"/>
              <a:ext cx="48260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22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2" name="TextBox 44">
              <a:extLst>
                <a:ext uri="{FF2B5EF4-FFF2-40B4-BE49-F238E27FC236}">
                  <a16:creationId xmlns:a16="http://schemas.microsoft.com/office/drawing/2014/main" id="{88562218-1E56-A4CA-8548-284D1DC2425F}"/>
                </a:ext>
              </a:extLst>
            </p:cNvPr>
            <p:cNvSpPr txBox="1"/>
            <p:nvPr/>
          </p:nvSpPr>
          <p:spPr>
            <a:xfrm>
              <a:off x="8847460" y="4010125"/>
              <a:ext cx="356102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31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3" name="TextBox 45">
              <a:extLst>
                <a:ext uri="{FF2B5EF4-FFF2-40B4-BE49-F238E27FC236}">
                  <a16:creationId xmlns:a16="http://schemas.microsoft.com/office/drawing/2014/main" id="{D0A96BB0-F2FB-4A2A-72FC-A0E6CB2B9C7B}"/>
                </a:ext>
              </a:extLst>
            </p:cNvPr>
            <p:cNvSpPr txBox="1"/>
            <p:nvPr/>
          </p:nvSpPr>
          <p:spPr>
            <a:xfrm>
              <a:off x="8972072" y="2810751"/>
              <a:ext cx="23149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8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4" name="TextBox 46">
              <a:extLst>
                <a:ext uri="{FF2B5EF4-FFF2-40B4-BE49-F238E27FC236}">
                  <a16:creationId xmlns:a16="http://schemas.microsoft.com/office/drawing/2014/main" id="{C228749B-96A8-E458-A246-0D4EDD013855}"/>
                </a:ext>
              </a:extLst>
            </p:cNvPr>
            <p:cNvSpPr txBox="1"/>
            <p:nvPr/>
          </p:nvSpPr>
          <p:spPr>
            <a:xfrm>
              <a:off x="9666656" y="3880806"/>
              <a:ext cx="440646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25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5" name="TextBox 47">
              <a:extLst>
                <a:ext uri="{FF2B5EF4-FFF2-40B4-BE49-F238E27FC236}">
                  <a16:creationId xmlns:a16="http://schemas.microsoft.com/office/drawing/2014/main" id="{F06813D2-B049-FC03-A715-C9F583BDA628}"/>
                </a:ext>
              </a:extLst>
            </p:cNvPr>
            <p:cNvSpPr txBox="1"/>
            <p:nvPr/>
          </p:nvSpPr>
          <p:spPr>
            <a:xfrm>
              <a:off x="10403100" y="4890942"/>
              <a:ext cx="400314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F97B57"/>
                  </a:solidFill>
                </a:rPr>
                <a:t>11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64" name="TextBox 48">
              <a:extLst>
                <a:ext uri="{FF2B5EF4-FFF2-40B4-BE49-F238E27FC236}">
                  <a16:creationId xmlns:a16="http://schemas.microsoft.com/office/drawing/2014/main" id="{26B4D628-9E34-BA8D-C04C-5FC3BAF9CB65}"/>
                </a:ext>
              </a:extLst>
            </p:cNvPr>
            <p:cNvSpPr txBox="1"/>
            <p:nvPr/>
          </p:nvSpPr>
          <p:spPr>
            <a:xfrm>
              <a:off x="8806542" y="5074541"/>
              <a:ext cx="397020" cy="36933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F97B57"/>
                  </a:solidFill>
                </a:rPr>
                <a:t>29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</p:grpSp>
      <p:sp>
        <p:nvSpPr>
          <p:cNvPr id="65" name="Marcador de texto 7">
            <a:extLst>
              <a:ext uri="{FF2B5EF4-FFF2-40B4-BE49-F238E27FC236}">
                <a16:creationId xmlns:a16="http://schemas.microsoft.com/office/drawing/2014/main" id="{BC7F8217-1829-E8C9-819C-FB6126B684A6}"/>
              </a:ext>
            </a:extLst>
          </p:cNvPr>
          <p:cNvSpPr txBox="1">
            <a:spLocks/>
          </p:cNvSpPr>
          <p:nvPr/>
        </p:nvSpPr>
        <p:spPr>
          <a:xfrm>
            <a:off x="1087327" y="2408550"/>
            <a:ext cx="3463067" cy="28326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weighted graph is a graph where we associate a </a:t>
            </a:r>
            <a:r>
              <a:rPr lang="en-US" b="1">
                <a:solidFill>
                  <a:schemeClr val="accent1"/>
                </a:solidFill>
              </a:rPr>
              <a:t>weight</a:t>
            </a:r>
            <a:r>
              <a:rPr lang="en-US"/>
              <a:t> to each edge, it can represent a cost, a distance, a speed limit, 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A582-6FE4-3ED8-2C9C-74DF2B4F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AD510E-E855-6302-9409-F1F2BE11B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550394" cy="657377"/>
          </a:xfrm>
        </p:spPr>
        <p:txBody>
          <a:bodyPr/>
          <a:lstStyle/>
          <a:p>
            <a:r>
              <a:rPr lang="es-CO" dirty="0" err="1"/>
              <a:t>Unweighted</a:t>
            </a:r>
            <a:r>
              <a:rPr lang="es-CO" dirty="0"/>
              <a:t>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EE1BDE2-35A5-0EF0-DF00-911AE7F59B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16</a:t>
            </a:fld>
            <a:endParaRPr lang="es-CO"/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FCE1FE72-D63B-CBAF-4B15-3013CE936032}"/>
              </a:ext>
            </a:extLst>
          </p:cNvPr>
          <p:cNvSpPr txBox="1">
            <a:spLocks/>
          </p:cNvSpPr>
          <p:nvPr/>
        </p:nvSpPr>
        <p:spPr>
          <a:xfrm>
            <a:off x="1087327" y="2408550"/>
            <a:ext cx="3463067" cy="16487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weighted graph is a graph where we do not associate weights to edges.</a:t>
            </a:r>
            <a:endParaRPr lang="en-US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C564456-F949-2F10-EF33-484F13675B17}"/>
              </a:ext>
            </a:extLst>
          </p:cNvPr>
          <p:cNvGrpSpPr/>
          <p:nvPr/>
        </p:nvGrpSpPr>
        <p:grpSpPr>
          <a:xfrm>
            <a:off x="5030987" y="1553121"/>
            <a:ext cx="6073686" cy="4401205"/>
            <a:chOff x="5803328" y="1954173"/>
            <a:chExt cx="6073686" cy="4401205"/>
          </a:xfrm>
        </p:grpSpPr>
        <p:cxnSp>
          <p:nvCxnSpPr>
            <p:cNvPr id="28" name="Straight Arrow Connector 41">
              <a:extLst>
                <a:ext uri="{FF2B5EF4-FFF2-40B4-BE49-F238E27FC236}">
                  <a16:creationId xmlns:a16="http://schemas.microsoft.com/office/drawing/2014/main" id="{525A09F2-7D61-E6C6-D30E-10A94540ABD6}"/>
                </a:ext>
              </a:extLst>
            </p:cNvPr>
            <p:cNvCxnSpPr>
              <a:cxnSpLocks/>
              <a:stCxn id="30" idx="3"/>
              <a:endCxn id="29" idx="7"/>
            </p:cNvCxnSpPr>
            <p:nvPr/>
          </p:nvCxnSpPr>
          <p:spPr>
            <a:xfrm flipH="1">
              <a:off x="6619449" y="2770294"/>
              <a:ext cx="844833" cy="104643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>
              <a:extLst>
                <a:ext uri="{FF2B5EF4-FFF2-40B4-BE49-F238E27FC236}">
                  <a16:creationId xmlns:a16="http://schemas.microsoft.com/office/drawing/2014/main" id="{9204058A-6E07-50CC-54E1-D3386596CCC8}"/>
                </a:ext>
              </a:extLst>
            </p:cNvPr>
            <p:cNvSpPr/>
            <p:nvPr/>
          </p:nvSpPr>
          <p:spPr bwMode="auto">
            <a:xfrm>
              <a:off x="5803328" y="3676702"/>
              <a:ext cx="956146" cy="956145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0" name="Oval 45">
              <a:extLst>
                <a:ext uri="{FF2B5EF4-FFF2-40B4-BE49-F238E27FC236}">
                  <a16:creationId xmlns:a16="http://schemas.microsoft.com/office/drawing/2014/main" id="{00CFC520-FB47-A71C-FC73-94B126451878}"/>
                </a:ext>
              </a:extLst>
            </p:cNvPr>
            <p:cNvSpPr/>
            <p:nvPr/>
          </p:nvSpPr>
          <p:spPr bwMode="auto">
            <a:xfrm>
              <a:off x="7324258" y="1954173"/>
              <a:ext cx="956146" cy="956145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1" name="Oval 46">
              <a:extLst>
                <a:ext uri="{FF2B5EF4-FFF2-40B4-BE49-F238E27FC236}">
                  <a16:creationId xmlns:a16="http://schemas.microsoft.com/office/drawing/2014/main" id="{0CF052EB-B698-256F-A7CD-BB545949C7E4}"/>
                </a:ext>
              </a:extLst>
            </p:cNvPr>
            <p:cNvSpPr/>
            <p:nvPr/>
          </p:nvSpPr>
          <p:spPr bwMode="auto">
            <a:xfrm>
              <a:off x="9399937" y="1954173"/>
              <a:ext cx="956146" cy="956145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2" name="Oval 47">
              <a:extLst>
                <a:ext uri="{FF2B5EF4-FFF2-40B4-BE49-F238E27FC236}">
                  <a16:creationId xmlns:a16="http://schemas.microsoft.com/office/drawing/2014/main" id="{1EC4F844-3CC6-DD46-7F73-8D6CCD5C3A7F}"/>
                </a:ext>
              </a:extLst>
            </p:cNvPr>
            <p:cNvSpPr/>
            <p:nvPr/>
          </p:nvSpPr>
          <p:spPr bwMode="auto">
            <a:xfrm>
              <a:off x="10920868" y="3676702"/>
              <a:ext cx="956146" cy="956145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3" name="Oval 48">
              <a:extLst>
                <a:ext uri="{FF2B5EF4-FFF2-40B4-BE49-F238E27FC236}">
                  <a16:creationId xmlns:a16="http://schemas.microsoft.com/office/drawing/2014/main" id="{D1DB6B9F-F14F-62E5-61CA-06F43D4CCF96}"/>
                </a:ext>
              </a:extLst>
            </p:cNvPr>
            <p:cNvSpPr/>
            <p:nvPr/>
          </p:nvSpPr>
          <p:spPr bwMode="auto">
            <a:xfrm>
              <a:off x="9399937" y="5399233"/>
              <a:ext cx="956146" cy="956145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4" name="Oval 49">
              <a:extLst>
                <a:ext uri="{FF2B5EF4-FFF2-40B4-BE49-F238E27FC236}">
                  <a16:creationId xmlns:a16="http://schemas.microsoft.com/office/drawing/2014/main" id="{492CB1EE-2739-191B-8135-878B466E086B}"/>
                </a:ext>
              </a:extLst>
            </p:cNvPr>
            <p:cNvSpPr/>
            <p:nvPr/>
          </p:nvSpPr>
          <p:spPr bwMode="auto">
            <a:xfrm>
              <a:off x="7324258" y="5399233"/>
              <a:ext cx="956146" cy="956145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5" name="Straight Arrow Connector 50">
              <a:extLst>
                <a:ext uri="{FF2B5EF4-FFF2-40B4-BE49-F238E27FC236}">
                  <a16:creationId xmlns:a16="http://schemas.microsoft.com/office/drawing/2014/main" id="{3B7500B4-A4D7-E810-160D-7A4CD2BCBBD1}"/>
                </a:ext>
              </a:extLst>
            </p:cNvPr>
            <p:cNvCxnSpPr>
              <a:cxnSpLocks/>
              <a:stCxn id="34" idx="0"/>
              <a:endCxn id="30" idx="4"/>
            </p:cNvCxnSpPr>
            <p:nvPr/>
          </p:nvCxnSpPr>
          <p:spPr>
            <a:xfrm flipV="1">
              <a:off x="7802331" y="2910318"/>
              <a:ext cx="0" cy="248891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51">
              <a:extLst>
                <a:ext uri="{FF2B5EF4-FFF2-40B4-BE49-F238E27FC236}">
                  <a16:creationId xmlns:a16="http://schemas.microsoft.com/office/drawing/2014/main" id="{902A409F-C66F-C9BD-8B3D-38D29BDA7449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6619449" y="4492824"/>
              <a:ext cx="844833" cy="104643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52">
              <a:extLst>
                <a:ext uri="{FF2B5EF4-FFF2-40B4-BE49-F238E27FC236}">
                  <a16:creationId xmlns:a16="http://schemas.microsoft.com/office/drawing/2014/main" id="{2B19EB75-60F5-387F-77B9-6881D7195A5A}"/>
                </a:ext>
              </a:extLst>
            </p:cNvPr>
            <p:cNvCxnSpPr>
              <a:cxnSpLocks/>
              <a:stCxn id="30" idx="6"/>
              <a:endCxn id="31" idx="2"/>
            </p:cNvCxnSpPr>
            <p:nvPr/>
          </p:nvCxnSpPr>
          <p:spPr>
            <a:xfrm>
              <a:off x="8280404" y="2432246"/>
              <a:ext cx="1119533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53">
              <a:extLst>
                <a:ext uri="{FF2B5EF4-FFF2-40B4-BE49-F238E27FC236}">
                  <a16:creationId xmlns:a16="http://schemas.microsoft.com/office/drawing/2014/main" id="{46874DD8-FE88-9BBF-C3A6-005CDDD5FAA8}"/>
                </a:ext>
              </a:extLst>
            </p:cNvPr>
            <p:cNvCxnSpPr>
              <a:cxnSpLocks/>
              <a:stCxn id="30" idx="5"/>
              <a:endCxn id="33" idx="1"/>
            </p:cNvCxnSpPr>
            <p:nvPr/>
          </p:nvCxnSpPr>
          <p:spPr>
            <a:xfrm>
              <a:off x="8140379" y="2770294"/>
              <a:ext cx="1399583" cy="276896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54">
              <a:extLst>
                <a:ext uri="{FF2B5EF4-FFF2-40B4-BE49-F238E27FC236}">
                  <a16:creationId xmlns:a16="http://schemas.microsoft.com/office/drawing/2014/main" id="{9025C7D1-6633-56A9-ED82-966D61391F11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9878010" y="2910318"/>
              <a:ext cx="0" cy="248891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55">
              <a:extLst>
                <a:ext uri="{FF2B5EF4-FFF2-40B4-BE49-F238E27FC236}">
                  <a16:creationId xmlns:a16="http://schemas.microsoft.com/office/drawing/2014/main" id="{E7A7B8E9-40C6-C5A8-A6C3-BDD754585FD9}"/>
                </a:ext>
              </a:extLst>
            </p:cNvPr>
            <p:cNvCxnSpPr>
              <a:cxnSpLocks/>
              <a:stCxn id="33" idx="7"/>
              <a:endCxn id="32" idx="3"/>
            </p:cNvCxnSpPr>
            <p:nvPr/>
          </p:nvCxnSpPr>
          <p:spPr>
            <a:xfrm flipV="1">
              <a:off x="10216058" y="4492824"/>
              <a:ext cx="844835" cy="104643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56">
              <a:extLst>
                <a:ext uri="{FF2B5EF4-FFF2-40B4-BE49-F238E27FC236}">
                  <a16:creationId xmlns:a16="http://schemas.microsoft.com/office/drawing/2014/main" id="{67938CAE-151A-D804-8D71-0B4C92CC4B68}"/>
                </a:ext>
              </a:extLst>
            </p:cNvPr>
            <p:cNvCxnSpPr>
              <a:cxnSpLocks/>
              <a:stCxn id="34" idx="7"/>
              <a:endCxn id="32" idx="2"/>
            </p:cNvCxnSpPr>
            <p:nvPr/>
          </p:nvCxnSpPr>
          <p:spPr>
            <a:xfrm flipV="1">
              <a:off x="8140379" y="4154776"/>
              <a:ext cx="2780489" cy="138448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5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3CF2-AD46-9B4B-C7C7-F6F01584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C7F32B61-E6F1-B0A0-B6FA-94F6067313DD}"/>
              </a:ext>
            </a:extLst>
          </p:cNvPr>
          <p:cNvSpPr/>
          <p:nvPr/>
        </p:nvSpPr>
        <p:spPr>
          <a:xfrm>
            <a:off x="5479363" y="1283368"/>
            <a:ext cx="5352593" cy="49167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F4C17AC-EF13-0D7C-3AF9-249500E1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550394" cy="657377"/>
          </a:xfrm>
        </p:spPr>
        <p:txBody>
          <a:bodyPr/>
          <a:lstStyle/>
          <a:p>
            <a:r>
              <a:rPr lang="es-CO" dirty="0" err="1"/>
              <a:t>Unweighted</a:t>
            </a:r>
            <a:r>
              <a:rPr lang="es-CO" dirty="0"/>
              <a:t>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C9D768D-D96D-25C2-B5D3-B9100B7FD3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17</a:t>
            </a:fld>
            <a:endParaRPr lang="es-CO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9D16B3CC-7245-A281-2469-61788C013582}"/>
              </a:ext>
            </a:extLst>
          </p:cNvPr>
          <p:cNvSpPr txBox="1">
            <a:spLocks/>
          </p:cNvSpPr>
          <p:nvPr/>
        </p:nvSpPr>
        <p:spPr>
          <a:xfrm>
            <a:off x="1087327" y="2408550"/>
            <a:ext cx="3463067" cy="16487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weighted graph is a graph where we do not associate weights to edges.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73BBA1B-1E9A-7D2F-2347-75E0C0E1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62" y="1438413"/>
            <a:ext cx="4239130" cy="4606455"/>
          </a:xfrm>
          <a:prstGeom prst="rect">
            <a:avLst/>
          </a:pr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38AC5A30-DD68-DFA5-EDD7-0DC0ADD3655F}"/>
              </a:ext>
            </a:extLst>
          </p:cNvPr>
          <p:cNvSpPr txBox="1">
            <a:spLocks/>
          </p:cNvSpPr>
          <p:nvPr/>
        </p:nvSpPr>
        <p:spPr>
          <a:xfrm>
            <a:off x="1604947" y="5638061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>
                <a:solidFill>
                  <a:schemeClr val="accent1"/>
                </a:solidFill>
              </a:rPr>
              <a:t>Example: </a:t>
            </a:r>
            <a:r>
              <a:rPr lang="fr-FR" sz="2000" dirty="0" err="1">
                <a:solidFill>
                  <a:schemeClr val="tx1"/>
                </a:solidFill>
              </a:rPr>
              <a:t>overlapping</a:t>
            </a:r>
            <a:r>
              <a:rPr lang="fr-FR" sz="2000" dirty="0">
                <a:solidFill>
                  <a:schemeClr val="tx1"/>
                </a:solidFill>
              </a:rPr>
              <a:t> car rides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2880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1B178-CF49-35CC-CCFC-927A5ACAC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DB1A767-4599-AFD2-5F3D-A86A1572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2277979" cy="657377"/>
          </a:xfrm>
        </p:spPr>
        <p:txBody>
          <a:bodyPr/>
          <a:lstStyle/>
          <a:p>
            <a:r>
              <a:rPr lang="es-CO" dirty="0" err="1"/>
              <a:t>Degree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D02A43-DA85-E915-633B-5637A6AD9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18</a:t>
            </a:fld>
            <a:endParaRPr lang="es-CO"/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F2A3080F-3EC4-BE09-1069-CFC98EFC4E39}"/>
              </a:ext>
            </a:extLst>
          </p:cNvPr>
          <p:cNvSpPr txBox="1">
            <a:spLocks/>
          </p:cNvSpPr>
          <p:nvPr/>
        </p:nvSpPr>
        <p:spPr>
          <a:xfrm>
            <a:off x="1275899" y="2198764"/>
            <a:ext cx="3658844" cy="16487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degree of a vertex 𝑣 is the number of edges the vertex is incident to, denoted deg⁡(𝑣).</a:t>
            </a:r>
            <a:endParaRPr lang="en-US" dirty="0"/>
          </a:p>
        </p:txBody>
      </p:sp>
      <p:sp>
        <p:nvSpPr>
          <p:cNvPr id="41" name="Oval 5">
            <a:extLst>
              <a:ext uri="{FF2B5EF4-FFF2-40B4-BE49-F238E27FC236}">
                <a16:creationId xmlns:a16="http://schemas.microsoft.com/office/drawing/2014/main" id="{3FEB11EB-931E-34F0-74B5-143335493BB5}"/>
              </a:ext>
            </a:extLst>
          </p:cNvPr>
          <p:cNvSpPr/>
          <p:nvPr/>
        </p:nvSpPr>
        <p:spPr bwMode="auto">
          <a:xfrm>
            <a:off x="6768613" y="3393066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E85DD24B-9DDF-EA79-7CE0-DEEEC5DEE8F9}"/>
              </a:ext>
            </a:extLst>
          </p:cNvPr>
          <p:cNvSpPr/>
          <p:nvPr/>
        </p:nvSpPr>
        <p:spPr bwMode="auto">
          <a:xfrm>
            <a:off x="9849173" y="2006984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0E8AEB61-690E-10A1-F498-BF1DDB41D928}"/>
              </a:ext>
            </a:extLst>
          </p:cNvPr>
          <p:cNvSpPr/>
          <p:nvPr/>
        </p:nvSpPr>
        <p:spPr bwMode="auto">
          <a:xfrm>
            <a:off x="8308893" y="3393066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4" name="Oval 10">
            <a:extLst>
              <a:ext uri="{FF2B5EF4-FFF2-40B4-BE49-F238E27FC236}">
                <a16:creationId xmlns:a16="http://schemas.microsoft.com/office/drawing/2014/main" id="{29A744FF-41FB-7096-0F42-AFD91617EB06}"/>
              </a:ext>
            </a:extLst>
          </p:cNvPr>
          <p:cNvSpPr/>
          <p:nvPr/>
        </p:nvSpPr>
        <p:spPr bwMode="auto">
          <a:xfrm>
            <a:off x="8308893" y="4779149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H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5" name="Oval 11">
            <a:extLst>
              <a:ext uri="{FF2B5EF4-FFF2-40B4-BE49-F238E27FC236}">
                <a16:creationId xmlns:a16="http://schemas.microsoft.com/office/drawing/2014/main" id="{F9042D10-974A-E842-E9F2-EF0D37C8A535}"/>
              </a:ext>
            </a:extLst>
          </p:cNvPr>
          <p:cNvSpPr/>
          <p:nvPr/>
        </p:nvSpPr>
        <p:spPr bwMode="auto">
          <a:xfrm>
            <a:off x="6768613" y="4779149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G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DCE7E4FF-E782-96AC-87C1-CFF5C19F97E0}"/>
              </a:ext>
            </a:extLst>
          </p:cNvPr>
          <p:cNvSpPr/>
          <p:nvPr/>
        </p:nvSpPr>
        <p:spPr bwMode="auto">
          <a:xfrm>
            <a:off x="9849173" y="3393066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7" name="Oval 22">
            <a:extLst>
              <a:ext uri="{FF2B5EF4-FFF2-40B4-BE49-F238E27FC236}">
                <a16:creationId xmlns:a16="http://schemas.microsoft.com/office/drawing/2014/main" id="{94A14D3F-50DD-8AA7-9190-0BA94B2A2D32}"/>
              </a:ext>
            </a:extLst>
          </p:cNvPr>
          <p:cNvSpPr/>
          <p:nvPr/>
        </p:nvSpPr>
        <p:spPr bwMode="auto">
          <a:xfrm>
            <a:off x="8308893" y="2006984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8" name="Oval 23">
            <a:extLst>
              <a:ext uri="{FF2B5EF4-FFF2-40B4-BE49-F238E27FC236}">
                <a16:creationId xmlns:a16="http://schemas.microsoft.com/office/drawing/2014/main" id="{9B8F98FA-E4F7-A777-16BA-9D17DF37918D}"/>
              </a:ext>
            </a:extLst>
          </p:cNvPr>
          <p:cNvSpPr/>
          <p:nvPr/>
        </p:nvSpPr>
        <p:spPr bwMode="auto">
          <a:xfrm>
            <a:off x="9849173" y="4779149"/>
            <a:ext cx="769390" cy="769389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I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49" name="Straight Arrow Connector 32">
            <a:extLst>
              <a:ext uri="{FF2B5EF4-FFF2-40B4-BE49-F238E27FC236}">
                <a16:creationId xmlns:a16="http://schemas.microsoft.com/office/drawing/2014/main" id="{B3F065ED-E98D-294E-D9F1-D476777B0A5A}"/>
              </a:ext>
            </a:extLst>
          </p:cNvPr>
          <p:cNvCxnSpPr>
            <a:cxnSpLocks/>
            <a:stCxn id="47" idx="6"/>
            <a:endCxn id="42" idx="2"/>
          </p:cNvCxnSpPr>
          <p:nvPr/>
        </p:nvCxnSpPr>
        <p:spPr>
          <a:xfrm>
            <a:off x="9078283" y="2391679"/>
            <a:ext cx="770890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5">
            <a:extLst>
              <a:ext uri="{FF2B5EF4-FFF2-40B4-BE49-F238E27FC236}">
                <a16:creationId xmlns:a16="http://schemas.microsoft.com/office/drawing/2014/main" id="{8F8E2B15-F92F-17DA-3C1B-A0AFE3DD9997}"/>
              </a:ext>
            </a:extLst>
          </p:cNvPr>
          <p:cNvCxnSpPr>
            <a:cxnSpLocks/>
            <a:stCxn id="47" idx="5"/>
            <a:endCxn id="46" idx="1"/>
          </p:cNvCxnSpPr>
          <p:nvPr/>
        </p:nvCxnSpPr>
        <p:spPr>
          <a:xfrm>
            <a:off x="8965608" y="2663699"/>
            <a:ext cx="996240" cy="84204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8">
            <a:extLst>
              <a:ext uri="{FF2B5EF4-FFF2-40B4-BE49-F238E27FC236}">
                <a16:creationId xmlns:a16="http://schemas.microsoft.com/office/drawing/2014/main" id="{A8A4AEDE-57FA-CBE8-DA71-3B09CC4FD029}"/>
              </a:ext>
            </a:extLst>
          </p:cNvPr>
          <p:cNvCxnSpPr>
            <a:cxnSpLocks/>
            <a:stCxn id="47" idx="4"/>
            <a:endCxn id="43" idx="0"/>
          </p:cNvCxnSpPr>
          <p:nvPr/>
        </p:nvCxnSpPr>
        <p:spPr>
          <a:xfrm>
            <a:off x="8693588" y="2776373"/>
            <a:ext cx="0" cy="61669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41">
            <a:extLst>
              <a:ext uri="{FF2B5EF4-FFF2-40B4-BE49-F238E27FC236}">
                <a16:creationId xmlns:a16="http://schemas.microsoft.com/office/drawing/2014/main" id="{3A3EAC69-428F-F4C5-386A-0E9B70CC866A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>
            <a:off x="7153308" y="4162455"/>
            <a:ext cx="0" cy="616694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4">
            <a:extLst>
              <a:ext uri="{FF2B5EF4-FFF2-40B4-BE49-F238E27FC236}">
                <a16:creationId xmlns:a16="http://schemas.microsoft.com/office/drawing/2014/main" id="{CCE19C0E-C818-C295-C0F8-71DC88F02B4A}"/>
              </a:ext>
            </a:extLst>
          </p:cNvPr>
          <p:cNvCxnSpPr>
            <a:cxnSpLocks/>
            <a:stCxn id="45" idx="6"/>
            <a:endCxn id="44" idx="2"/>
          </p:cNvCxnSpPr>
          <p:nvPr/>
        </p:nvCxnSpPr>
        <p:spPr>
          <a:xfrm>
            <a:off x="7538003" y="5163844"/>
            <a:ext cx="770890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7">
            <a:extLst>
              <a:ext uri="{FF2B5EF4-FFF2-40B4-BE49-F238E27FC236}">
                <a16:creationId xmlns:a16="http://schemas.microsoft.com/office/drawing/2014/main" id="{A4F8F4E4-4D0F-E59B-F140-6CDD0C325F45}"/>
              </a:ext>
            </a:extLst>
          </p:cNvPr>
          <p:cNvCxnSpPr>
            <a:cxnSpLocks/>
            <a:stCxn id="46" idx="2"/>
            <a:endCxn id="43" idx="6"/>
          </p:cNvCxnSpPr>
          <p:nvPr/>
        </p:nvCxnSpPr>
        <p:spPr>
          <a:xfrm flipH="1">
            <a:off x="9078283" y="3777761"/>
            <a:ext cx="770890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3">
            <a:extLst>
              <a:ext uri="{FF2B5EF4-FFF2-40B4-BE49-F238E27FC236}">
                <a16:creationId xmlns:a16="http://schemas.microsoft.com/office/drawing/2014/main" id="{9D75ADFB-233D-A301-81AD-14919704F859}"/>
              </a:ext>
            </a:extLst>
          </p:cNvPr>
          <p:cNvSpPr txBox="1"/>
          <p:nvPr/>
        </p:nvSpPr>
        <p:spPr>
          <a:xfrm>
            <a:off x="6539101" y="3136408"/>
            <a:ext cx="392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(2)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56" name="TextBox 54">
            <a:extLst>
              <a:ext uri="{FF2B5EF4-FFF2-40B4-BE49-F238E27FC236}">
                <a16:creationId xmlns:a16="http://schemas.microsoft.com/office/drawing/2014/main" id="{34E870C6-E1BA-B8DB-AF0C-F5378E91C0D9}"/>
              </a:ext>
            </a:extLst>
          </p:cNvPr>
          <p:cNvSpPr txBox="1"/>
          <p:nvPr/>
        </p:nvSpPr>
        <p:spPr>
          <a:xfrm>
            <a:off x="6539101" y="4500572"/>
            <a:ext cx="392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(2)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57" name="TextBox 55">
            <a:extLst>
              <a:ext uri="{FF2B5EF4-FFF2-40B4-BE49-F238E27FC236}">
                <a16:creationId xmlns:a16="http://schemas.microsoft.com/office/drawing/2014/main" id="{A879AC6A-B699-5CE2-DFF7-1DCB77B1E560}"/>
              </a:ext>
            </a:extLst>
          </p:cNvPr>
          <p:cNvSpPr txBox="1"/>
          <p:nvPr/>
        </p:nvSpPr>
        <p:spPr>
          <a:xfrm>
            <a:off x="8882226" y="4500572"/>
            <a:ext cx="392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(1)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58" name="TextBox 56">
            <a:extLst>
              <a:ext uri="{FF2B5EF4-FFF2-40B4-BE49-F238E27FC236}">
                <a16:creationId xmlns:a16="http://schemas.microsoft.com/office/drawing/2014/main" id="{3529CC0B-17DE-CBC0-767D-4A02E5EC3E66}"/>
              </a:ext>
            </a:extLst>
          </p:cNvPr>
          <p:cNvSpPr txBox="1"/>
          <p:nvPr/>
        </p:nvSpPr>
        <p:spPr>
          <a:xfrm>
            <a:off x="8874208" y="3099127"/>
            <a:ext cx="392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(3)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59" name="TextBox 57">
            <a:extLst>
              <a:ext uri="{FF2B5EF4-FFF2-40B4-BE49-F238E27FC236}">
                <a16:creationId xmlns:a16="http://schemas.microsoft.com/office/drawing/2014/main" id="{129895D2-E445-3558-49BA-673C12C3896E}"/>
              </a:ext>
            </a:extLst>
          </p:cNvPr>
          <p:cNvSpPr txBox="1"/>
          <p:nvPr/>
        </p:nvSpPr>
        <p:spPr>
          <a:xfrm>
            <a:off x="10490046" y="4500572"/>
            <a:ext cx="459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(0)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60" name="TextBox 58">
            <a:extLst>
              <a:ext uri="{FF2B5EF4-FFF2-40B4-BE49-F238E27FC236}">
                <a16:creationId xmlns:a16="http://schemas.microsoft.com/office/drawing/2014/main" id="{8AAB20D4-F764-A08E-605A-942786CEE0CE}"/>
              </a:ext>
            </a:extLst>
          </p:cNvPr>
          <p:cNvSpPr txBox="1"/>
          <p:nvPr/>
        </p:nvSpPr>
        <p:spPr>
          <a:xfrm>
            <a:off x="10456526" y="3114490"/>
            <a:ext cx="45957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(2)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61" name="TextBox 59">
            <a:extLst>
              <a:ext uri="{FF2B5EF4-FFF2-40B4-BE49-F238E27FC236}">
                <a16:creationId xmlns:a16="http://schemas.microsoft.com/office/drawing/2014/main" id="{C3B4F72F-33B8-2A13-5A30-09D4676DA1EE}"/>
              </a:ext>
            </a:extLst>
          </p:cNvPr>
          <p:cNvSpPr txBox="1"/>
          <p:nvPr/>
        </p:nvSpPr>
        <p:spPr>
          <a:xfrm>
            <a:off x="8916246" y="1679384"/>
            <a:ext cx="392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(4)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62" name="TextBox 60">
            <a:extLst>
              <a:ext uri="{FF2B5EF4-FFF2-40B4-BE49-F238E27FC236}">
                <a16:creationId xmlns:a16="http://schemas.microsoft.com/office/drawing/2014/main" id="{EBF7A258-6F78-97C4-5DB6-84989310CAAF}"/>
              </a:ext>
            </a:extLst>
          </p:cNvPr>
          <p:cNvSpPr txBox="1"/>
          <p:nvPr/>
        </p:nvSpPr>
        <p:spPr>
          <a:xfrm>
            <a:off x="10456526" y="1679384"/>
            <a:ext cx="39211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8690FA"/>
                </a:solidFill>
              </a:rPr>
              <a:t>(1)</a:t>
            </a:r>
            <a:endParaRPr lang="en-US" sz="2400" dirty="0">
              <a:solidFill>
                <a:srgbClr val="8690FA"/>
              </a:solidFill>
            </a:endParaRPr>
          </a:p>
        </p:txBody>
      </p:sp>
      <p:sp>
        <p:nvSpPr>
          <p:cNvPr id="63" name="Rectangle 61">
            <a:extLst>
              <a:ext uri="{FF2B5EF4-FFF2-40B4-BE49-F238E27FC236}">
                <a16:creationId xmlns:a16="http://schemas.microsoft.com/office/drawing/2014/main" id="{33A3FB12-CB56-B5B3-E423-50A4094E60E4}"/>
              </a:ext>
            </a:extLst>
          </p:cNvPr>
          <p:cNvSpPr/>
          <p:nvPr/>
        </p:nvSpPr>
        <p:spPr bwMode="auto">
          <a:xfrm>
            <a:off x="6096502" y="1438413"/>
            <a:ext cx="5194172" cy="453011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F86E71CC-06A6-E830-0C8D-0B5487B6A6B0}"/>
              </a:ext>
            </a:extLst>
          </p:cNvPr>
          <p:cNvGrpSpPr/>
          <p:nvPr/>
        </p:nvGrpSpPr>
        <p:grpSpPr>
          <a:xfrm>
            <a:off x="6539102" y="1679384"/>
            <a:ext cx="1882466" cy="1826356"/>
            <a:chOff x="6539102" y="1679384"/>
            <a:chExt cx="1882466" cy="1826356"/>
          </a:xfrm>
        </p:grpSpPr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5E4A599C-824C-ABCC-4639-0FD16B701C5D}"/>
                </a:ext>
              </a:extLst>
            </p:cNvPr>
            <p:cNvSpPr/>
            <p:nvPr/>
          </p:nvSpPr>
          <p:spPr bwMode="auto">
            <a:xfrm>
              <a:off x="6768613" y="2006984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A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6" name="Straight Arrow Connector 14">
              <a:extLst>
                <a:ext uri="{FF2B5EF4-FFF2-40B4-BE49-F238E27FC236}">
                  <a16:creationId xmlns:a16="http://schemas.microsoft.com/office/drawing/2014/main" id="{FD2B01EA-1EB6-268D-3454-2F85256DB9BD}"/>
                </a:ext>
              </a:extLst>
            </p:cNvPr>
            <p:cNvCxnSpPr>
              <a:cxnSpLocks/>
              <a:stCxn id="65" idx="6"/>
              <a:endCxn id="47" idx="2"/>
            </p:cNvCxnSpPr>
            <p:nvPr/>
          </p:nvCxnSpPr>
          <p:spPr>
            <a:xfrm>
              <a:off x="7538003" y="2391679"/>
              <a:ext cx="770890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26">
              <a:extLst>
                <a:ext uri="{FF2B5EF4-FFF2-40B4-BE49-F238E27FC236}">
                  <a16:creationId xmlns:a16="http://schemas.microsoft.com/office/drawing/2014/main" id="{A9F5C5FB-2492-1EA5-1866-6D8857B2DBF2}"/>
                </a:ext>
              </a:extLst>
            </p:cNvPr>
            <p:cNvCxnSpPr>
              <a:cxnSpLocks/>
              <a:stCxn id="65" idx="5"/>
              <a:endCxn id="43" idx="1"/>
            </p:cNvCxnSpPr>
            <p:nvPr/>
          </p:nvCxnSpPr>
          <p:spPr>
            <a:xfrm>
              <a:off x="7425328" y="2663699"/>
              <a:ext cx="996240" cy="842041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29">
              <a:extLst>
                <a:ext uri="{FF2B5EF4-FFF2-40B4-BE49-F238E27FC236}">
                  <a16:creationId xmlns:a16="http://schemas.microsoft.com/office/drawing/2014/main" id="{31A20E4F-C4C6-0959-7F6E-CBEEB8D2CF8C}"/>
                </a:ext>
              </a:extLst>
            </p:cNvPr>
            <p:cNvCxnSpPr>
              <a:cxnSpLocks/>
              <a:stCxn id="65" idx="4"/>
              <a:endCxn id="41" idx="0"/>
            </p:cNvCxnSpPr>
            <p:nvPr/>
          </p:nvCxnSpPr>
          <p:spPr>
            <a:xfrm>
              <a:off x="7153308" y="2776373"/>
              <a:ext cx="0" cy="61669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52">
              <a:extLst>
                <a:ext uri="{FF2B5EF4-FFF2-40B4-BE49-F238E27FC236}">
                  <a16:creationId xmlns:a16="http://schemas.microsoft.com/office/drawing/2014/main" id="{864A9B3E-08F2-7ACE-0A52-6DBD26B1EE4F}"/>
                </a:ext>
              </a:extLst>
            </p:cNvPr>
            <p:cNvSpPr txBox="1"/>
            <p:nvPr/>
          </p:nvSpPr>
          <p:spPr>
            <a:xfrm>
              <a:off x="6539102" y="1679384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(3)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90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BB64A-535B-6D72-0D03-7F58AF7E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3507042-FD11-C678-0B97-963C78CB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2277979" cy="657377"/>
          </a:xfrm>
        </p:spPr>
        <p:txBody>
          <a:bodyPr/>
          <a:lstStyle/>
          <a:p>
            <a:r>
              <a:rPr lang="es-CO" dirty="0" err="1"/>
              <a:t>Degree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D9B881E-A91E-28FB-5FE3-BFE42338B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19</a:t>
            </a:fld>
            <a:endParaRPr lang="es-CO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2AAC30B-474E-9978-6355-5AC6FD59AE1F}"/>
              </a:ext>
            </a:extLst>
          </p:cNvPr>
          <p:cNvSpPr txBox="1">
            <a:spLocks/>
          </p:cNvSpPr>
          <p:nvPr/>
        </p:nvSpPr>
        <p:spPr>
          <a:xfrm>
            <a:off x="1275899" y="2198764"/>
            <a:ext cx="3658844" cy="16487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degree of a vertex 𝑣 is the number of edges the vertex is incident to, denoted deg⁡(𝑣).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7E5E47A2-9769-CC36-5E89-F5E4A5C2376F}"/>
                  </a:ext>
                </a:extLst>
              </p:cNvPr>
              <p:cNvSpPr txBox="1"/>
              <p:nvPr/>
            </p:nvSpPr>
            <p:spPr>
              <a:xfrm>
                <a:off x="1242379" y="4625208"/>
                <a:ext cx="13160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1">
                <a:extLst>
                  <a:ext uri="{FF2B5EF4-FFF2-40B4-BE49-F238E27FC236}">
                    <a16:creationId xmlns:a16="http://schemas.microsoft.com/office/drawing/2014/main" id="{7E5E47A2-9769-CC36-5E89-F5E4A5C23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79" y="4625208"/>
                <a:ext cx="1316001" cy="923330"/>
              </a:xfrm>
              <a:prstGeom prst="rect">
                <a:avLst/>
              </a:prstGeom>
              <a:blipFill>
                <a:blip r:embed="rId2"/>
                <a:stretch>
                  <a:fillRect l="-8796" r="-1852" b="-105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12BDA617-2ACF-50E0-7C9C-E505B6E9CC74}"/>
                  </a:ext>
                </a:extLst>
              </p:cNvPr>
              <p:cNvSpPr txBox="1"/>
              <p:nvPr/>
            </p:nvSpPr>
            <p:spPr>
              <a:xfrm>
                <a:off x="2892416" y="4625208"/>
                <a:ext cx="132626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31">
                <a:extLst>
                  <a:ext uri="{FF2B5EF4-FFF2-40B4-BE49-F238E27FC236}">
                    <a16:creationId xmlns:a16="http://schemas.microsoft.com/office/drawing/2014/main" id="{12BDA617-2ACF-50E0-7C9C-E505B6E9C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416" y="4625208"/>
                <a:ext cx="1326261" cy="923330"/>
              </a:xfrm>
              <a:prstGeom prst="rect">
                <a:avLst/>
              </a:prstGeom>
              <a:blipFill>
                <a:blip r:embed="rId3"/>
                <a:stretch>
                  <a:fillRect l="-8257" r="-1835" b="-105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3">
                <a:extLst>
                  <a:ext uri="{FF2B5EF4-FFF2-40B4-BE49-F238E27FC236}">
                    <a16:creationId xmlns:a16="http://schemas.microsoft.com/office/drawing/2014/main" id="{64BF7E83-245C-0919-DBA3-55EEF44EC8E8}"/>
                  </a:ext>
                </a:extLst>
              </p:cNvPr>
              <p:cNvSpPr txBox="1"/>
              <p:nvPr/>
            </p:nvSpPr>
            <p:spPr>
              <a:xfrm>
                <a:off x="4552713" y="4625208"/>
                <a:ext cx="133427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33">
                <a:extLst>
                  <a:ext uri="{FF2B5EF4-FFF2-40B4-BE49-F238E27FC236}">
                    <a16:creationId xmlns:a16="http://schemas.microsoft.com/office/drawing/2014/main" id="{64BF7E83-245C-0919-DBA3-55EEF44EC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713" y="4625208"/>
                <a:ext cx="1334276" cy="923330"/>
              </a:xfrm>
              <a:prstGeom prst="rect">
                <a:avLst/>
              </a:prstGeom>
              <a:blipFill>
                <a:blip r:embed="rId4"/>
                <a:stretch>
                  <a:fillRect l="-8219" r="-1826" b="-1059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881500AE-58AD-7199-08DD-E6E51689EBD0}"/>
              </a:ext>
            </a:extLst>
          </p:cNvPr>
          <p:cNvGrpSpPr/>
          <p:nvPr/>
        </p:nvGrpSpPr>
        <p:grpSpPr>
          <a:xfrm>
            <a:off x="6539101" y="1679384"/>
            <a:ext cx="4410520" cy="3869154"/>
            <a:chOff x="6973760" y="606723"/>
            <a:chExt cx="4410520" cy="3869154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510381C-B1A4-F34C-6596-C7B545A70E40}"/>
                </a:ext>
              </a:extLst>
            </p:cNvPr>
            <p:cNvSpPr/>
            <p:nvPr/>
          </p:nvSpPr>
          <p:spPr bwMode="auto">
            <a:xfrm>
              <a:off x="7203272" y="23204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D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9DAFA1EB-11E4-610F-39DF-FA32ED25B8ED}"/>
                </a:ext>
              </a:extLst>
            </p:cNvPr>
            <p:cNvSpPr/>
            <p:nvPr/>
          </p:nvSpPr>
          <p:spPr bwMode="auto">
            <a:xfrm>
              <a:off x="7203272" y="9343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A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9D3C58C5-C9F1-529C-567A-D78445B0F814}"/>
                </a:ext>
              </a:extLst>
            </p:cNvPr>
            <p:cNvSpPr/>
            <p:nvPr/>
          </p:nvSpPr>
          <p:spPr bwMode="auto">
            <a:xfrm>
              <a:off x="10283832" y="9343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C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00FC91EF-C20E-99DD-F5B9-12E79DE076C0}"/>
                </a:ext>
              </a:extLst>
            </p:cNvPr>
            <p:cNvSpPr/>
            <p:nvPr/>
          </p:nvSpPr>
          <p:spPr bwMode="auto">
            <a:xfrm>
              <a:off x="8743552" y="23204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E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462FC8E-FD09-0EDC-85DB-59FE5338895E}"/>
                </a:ext>
              </a:extLst>
            </p:cNvPr>
            <p:cNvSpPr/>
            <p:nvPr/>
          </p:nvSpPr>
          <p:spPr bwMode="auto">
            <a:xfrm>
              <a:off x="8743552" y="37064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H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6A5C5A07-DCA1-5F3A-3AA1-52C110594737}"/>
                </a:ext>
              </a:extLst>
            </p:cNvPr>
            <p:cNvSpPr/>
            <p:nvPr/>
          </p:nvSpPr>
          <p:spPr bwMode="auto">
            <a:xfrm>
              <a:off x="7203272" y="37064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G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9" name="Straight Arrow Connector 14">
              <a:extLst>
                <a:ext uri="{FF2B5EF4-FFF2-40B4-BE49-F238E27FC236}">
                  <a16:creationId xmlns:a16="http://schemas.microsoft.com/office/drawing/2014/main" id="{3DB586F4-68D2-14C7-E2D5-2016704BB9A0}"/>
                </a:ext>
              </a:extLst>
            </p:cNvPr>
            <p:cNvCxnSpPr>
              <a:cxnSpLocks/>
              <a:stCxn id="14" idx="6"/>
              <a:endCxn id="21" idx="2"/>
            </p:cNvCxnSpPr>
            <p:nvPr/>
          </p:nvCxnSpPr>
          <p:spPr>
            <a:xfrm>
              <a:off x="7972662" y="1319018"/>
              <a:ext cx="770890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54C51A30-FD37-19C3-9E28-D3172F8F3EBA}"/>
                </a:ext>
              </a:extLst>
            </p:cNvPr>
            <p:cNvSpPr/>
            <p:nvPr/>
          </p:nvSpPr>
          <p:spPr bwMode="auto">
            <a:xfrm>
              <a:off x="10283832" y="23204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F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1" name="Oval 22">
              <a:extLst>
                <a:ext uri="{FF2B5EF4-FFF2-40B4-BE49-F238E27FC236}">
                  <a16:creationId xmlns:a16="http://schemas.microsoft.com/office/drawing/2014/main" id="{B6920B13-BD73-3669-0B14-473DDBFFDDE5}"/>
                </a:ext>
              </a:extLst>
            </p:cNvPr>
            <p:cNvSpPr/>
            <p:nvPr/>
          </p:nvSpPr>
          <p:spPr bwMode="auto">
            <a:xfrm>
              <a:off x="8743552" y="9343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B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3">
              <a:extLst>
                <a:ext uri="{FF2B5EF4-FFF2-40B4-BE49-F238E27FC236}">
                  <a16:creationId xmlns:a16="http://schemas.microsoft.com/office/drawing/2014/main" id="{5C6D362B-D32C-EEBB-139E-70963F54EFEB}"/>
                </a:ext>
              </a:extLst>
            </p:cNvPr>
            <p:cNvSpPr/>
            <p:nvPr/>
          </p:nvSpPr>
          <p:spPr bwMode="auto">
            <a:xfrm>
              <a:off x="10283832" y="37064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I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23" name="Straight Arrow Connector 26">
              <a:extLst>
                <a:ext uri="{FF2B5EF4-FFF2-40B4-BE49-F238E27FC236}">
                  <a16:creationId xmlns:a16="http://schemas.microsoft.com/office/drawing/2014/main" id="{EE6FA15F-EB4F-2F80-163D-73CCFF8C4FDF}"/>
                </a:ext>
              </a:extLst>
            </p:cNvPr>
            <p:cNvCxnSpPr>
              <a:cxnSpLocks/>
              <a:stCxn id="14" idx="5"/>
              <a:endCxn id="16" idx="1"/>
            </p:cNvCxnSpPr>
            <p:nvPr/>
          </p:nvCxnSpPr>
          <p:spPr>
            <a:xfrm>
              <a:off x="7859987" y="1591038"/>
              <a:ext cx="996240" cy="842041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9">
              <a:extLst>
                <a:ext uri="{FF2B5EF4-FFF2-40B4-BE49-F238E27FC236}">
                  <a16:creationId xmlns:a16="http://schemas.microsoft.com/office/drawing/2014/main" id="{B6E7C4C4-F0B1-2111-099D-7AD696287B98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7587967" y="1703712"/>
              <a:ext cx="0" cy="61669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2">
              <a:extLst>
                <a:ext uri="{FF2B5EF4-FFF2-40B4-BE49-F238E27FC236}">
                  <a16:creationId xmlns:a16="http://schemas.microsoft.com/office/drawing/2014/main" id="{3EC7CC08-1D3C-7F87-F108-DA5958CAE202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9512942" y="1319018"/>
              <a:ext cx="770890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35">
              <a:extLst>
                <a:ext uri="{FF2B5EF4-FFF2-40B4-BE49-F238E27FC236}">
                  <a16:creationId xmlns:a16="http://schemas.microsoft.com/office/drawing/2014/main" id="{6A19D6AE-D3FF-32C3-676A-FD7825D20EF9}"/>
                </a:ext>
              </a:extLst>
            </p:cNvPr>
            <p:cNvCxnSpPr>
              <a:cxnSpLocks/>
              <a:stCxn id="21" idx="5"/>
              <a:endCxn id="20" idx="1"/>
            </p:cNvCxnSpPr>
            <p:nvPr/>
          </p:nvCxnSpPr>
          <p:spPr>
            <a:xfrm>
              <a:off x="9400267" y="1591038"/>
              <a:ext cx="996240" cy="842041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38">
              <a:extLst>
                <a:ext uri="{FF2B5EF4-FFF2-40B4-BE49-F238E27FC236}">
                  <a16:creationId xmlns:a16="http://schemas.microsoft.com/office/drawing/2014/main" id="{34863498-AEA2-0E4E-4F93-C6CADC19323A}"/>
                </a:ext>
              </a:extLst>
            </p:cNvPr>
            <p:cNvCxnSpPr>
              <a:cxnSpLocks/>
              <a:stCxn id="21" idx="4"/>
              <a:endCxn id="16" idx="0"/>
            </p:cNvCxnSpPr>
            <p:nvPr/>
          </p:nvCxnSpPr>
          <p:spPr>
            <a:xfrm>
              <a:off x="9128247" y="1703712"/>
              <a:ext cx="0" cy="61669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1">
              <a:extLst>
                <a:ext uri="{FF2B5EF4-FFF2-40B4-BE49-F238E27FC236}">
                  <a16:creationId xmlns:a16="http://schemas.microsoft.com/office/drawing/2014/main" id="{90F64D32-FF5E-8EAB-8CE4-8C03E3471761}"/>
                </a:ext>
              </a:extLst>
            </p:cNvPr>
            <p:cNvCxnSpPr>
              <a:cxnSpLocks/>
              <a:stCxn id="13" idx="4"/>
              <a:endCxn id="18" idx="0"/>
            </p:cNvCxnSpPr>
            <p:nvPr/>
          </p:nvCxnSpPr>
          <p:spPr>
            <a:xfrm>
              <a:off x="7587967" y="3089794"/>
              <a:ext cx="0" cy="616694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44">
              <a:extLst>
                <a:ext uri="{FF2B5EF4-FFF2-40B4-BE49-F238E27FC236}">
                  <a16:creationId xmlns:a16="http://schemas.microsoft.com/office/drawing/2014/main" id="{0490D64B-3BE7-63C4-1134-2C871BFEB664}"/>
                </a:ext>
              </a:extLst>
            </p:cNvPr>
            <p:cNvCxnSpPr>
              <a:cxnSpLocks/>
              <a:stCxn id="18" idx="6"/>
              <a:endCxn id="17" idx="2"/>
            </p:cNvCxnSpPr>
            <p:nvPr/>
          </p:nvCxnSpPr>
          <p:spPr>
            <a:xfrm>
              <a:off x="7972662" y="4091183"/>
              <a:ext cx="770890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47">
              <a:extLst>
                <a:ext uri="{FF2B5EF4-FFF2-40B4-BE49-F238E27FC236}">
                  <a16:creationId xmlns:a16="http://schemas.microsoft.com/office/drawing/2014/main" id="{24340E6C-B0B7-DB2A-CF46-E35BF813B48F}"/>
                </a:ext>
              </a:extLst>
            </p:cNvPr>
            <p:cNvCxnSpPr>
              <a:cxnSpLocks/>
              <a:stCxn id="20" idx="2"/>
              <a:endCxn id="16" idx="6"/>
            </p:cNvCxnSpPr>
            <p:nvPr/>
          </p:nvCxnSpPr>
          <p:spPr>
            <a:xfrm flipH="1">
              <a:off x="9512942" y="2705100"/>
              <a:ext cx="770890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2">
              <a:extLst>
                <a:ext uri="{FF2B5EF4-FFF2-40B4-BE49-F238E27FC236}">
                  <a16:creationId xmlns:a16="http://schemas.microsoft.com/office/drawing/2014/main" id="{4F5036D7-A998-1380-6359-4F5F9CDB5A2D}"/>
                </a:ext>
              </a:extLst>
            </p:cNvPr>
            <p:cNvSpPr txBox="1"/>
            <p:nvPr/>
          </p:nvSpPr>
          <p:spPr>
            <a:xfrm>
              <a:off x="6973761" y="606723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(3)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56F042B0-1E9D-8DCD-AE43-DA45B1E425AF}"/>
                </a:ext>
              </a:extLst>
            </p:cNvPr>
            <p:cNvSpPr txBox="1"/>
            <p:nvPr/>
          </p:nvSpPr>
          <p:spPr>
            <a:xfrm>
              <a:off x="6973760" y="2063747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3" name="TextBox 54">
              <a:extLst>
                <a:ext uri="{FF2B5EF4-FFF2-40B4-BE49-F238E27FC236}">
                  <a16:creationId xmlns:a16="http://schemas.microsoft.com/office/drawing/2014/main" id="{886255D9-C742-6461-D204-F007D77EF5F8}"/>
                </a:ext>
              </a:extLst>
            </p:cNvPr>
            <p:cNvSpPr txBox="1"/>
            <p:nvPr/>
          </p:nvSpPr>
          <p:spPr>
            <a:xfrm>
              <a:off x="6973760" y="3427911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30EF775A-4BC4-0083-64AB-F88009927ACE}"/>
                </a:ext>
              </a:extLst>
            </p:cNvPr>
            <p:cNvSpPr txBox="1"/>
            <p:nvPr/>
          </p:nvSpPr>
          <p:spPr>
            <a:xfrm>
              <a:off x="9316885" y="3427911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(1)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5" name="TextBox 56">
              <a:extLst>
                <a:ext uri="{FF2B5EF4-FFF2-40B4-BE49-F238E27FC236}">
                  <a16:creationId xmlns:a16="http://schemas.microsoft.com/office/drawing/2014/main" id="{C859CC15-DDD5-A95F-B155-104C7FB7F861}"/>
                </a:ext>
              </a:extLst>
            </p:cNvPr>
            <p:cNvSpPr txBox="1"/>
            <p:nvPr/>
          </p:nvSpPr>
          <p:spPr>
            <a:xfrm>
              <a:off x="9308867" y="2026466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(3)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6" name="TextBox 57">
              <a:extLst>
                <a:ext uri="{FF2B5EF4-FFF2-40B4-BE49-F238E27FC236}">
                  <a16:creationId xmlns:a16="http://schemas.microsoft.com/office/drawing/2014/main" id="{A43D9903-12E1-E938-66AD-5740C21EF8EC}"/>
                </a:ext>
              </a:extLst>
            </p:cNvPr>
            <p:cNvSpPr txBox="1"/>
            <p:nvPr/>
          </p:nvSpPr>
          <p:spPr>
            <a:xfrm>
              <a:off x="10924705" y="3427911"/>
              <a:ext cx="4595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(0)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7" name="TextBox 58">
              <a:extLst>
                <a:ext uri="{FF2B5EF4-FFF2-40B4-BE49-F238E27FC236}">
                  <a16:creationId xmlns:a16="http://schemas.microsoft.com/office/drawing/2014/main" id="{9193CF86-E4EF-7E8C-23C9-D30BC3C5FB1F}"/>
                </a:ext>
              </a:extLst>
            </p:cNvPr>
            <p:cNvSpPr txBox="1"/>
            <p:nvPr/>
          </p:nvSpPr>
          <p:spPr>
            <a:xfrm>
              <a:off x="10891185" y="2041829"/>
              <a:ext cx="4595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8" name="TextBox 59">
              <a:extLst>
                <a:ext uri="{FF2B5EF4-FFF2-40B4-BE49-F238E27FC236}">
                  <a16:creationId xmlns:a16="http://schemas.microsoft.com/office/drawing/2014/main" id="{B4DC01FC-B88C-DA3C-BC55-60E6EC310C5A}"/>
                </a:ext>
              </a:extLst>
            </p:cNvPr>
            <p:cNvSpPr txBox="1"/>
            <p:nvPr/>
          </p:nvSpPr>
          <p:spPr>
            <a:xfrm>
              <a:off x="9350905" y="606723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(4)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9" name="TextBox 60">
              <a:extLst>
                <a:ext uri="{FF2B5EF4-FFF2-40B4-BE49-F238E27FC236}">
                  <a16:creationId xmlns:a16="http://schemas.microsoft.com/office/drawing/2014/main" id="{A9F49585-8857-DE06-5274-703A51665647}"/>
                </a:ext>
              </a:extLst>
            </p:cNvPr>
            <p:cNvSpPr txBox="1"/>
            <p:nvPr/>
          </p:nvSpPr>
          <p:spPr>
            <a:xfrm>
              <a:off x="10891185" y="606723"/>
              <a:ext cx="39211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(1)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01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0E4DE-6BF3-8A94-963D-E225E2BF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6BE067-5432-22BC-4D2B-1B74EC0E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4" y="2490599"/>
            <a:ext cx="3030751" cy="1481956"/>
          </a:xfrm>
        </p:spPr>
        <p:txBody>
          <a:bodyPr/>
          <a:lstStyle/>
          <a:p>
            <a:r>
              <a:rPr lang="en-US" dirty="0"/>
              <a:t>Types of graphs and terms</a:t>
            </a:r>
          </a:p>
        </p:txBody>
      </p:sp>
      <p:pic>
        <p:nvPicPr>
          <p:cNvPr id="5" name="Picture 10" descr="Icon&#10;&#10;Description automatically generated">
            <a:extLst>
              <a:ext uri="{FF2B5EF4-FFF2-40B4-BE49-F238E27FC236}">
                <a16:creationId xmlns:a16="http://schemas.microsoft.com/office/drawing/2014/main" id="{AA70FE71-27C5-DEC1-F053-36996CB3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95" y="1056863"/>
            <a:ext cx="4349429" cy="43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45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325F407-04D6-920B-C54C-B65F0770F2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20</a:t>
            </a:fld>
            <a:endParaRPr lang="es-CO"/>
          </a:p>
        </p:txBody>
      </p:sp>
      <p:sp>
        <p:nvSpPr>
          <p:cNvPr id="12" name="Marcador de texto 7">
            <a:extLst>
              <a:ext uri="{FF2B5EF4-FFF2-40B4-BE49-F238E27FC236}">
                <a16:creationId xmlns:a16="http://schemas.microsoft.com/office/drawing/2014/main" id="{7C922F02-0AA0-34F1-44DA-95C058D3DB94}"/>
              </a:ext>
            </a:extLst>
          </p:cNvPr>
          <p:cNvSpPr txBox="1">
            <a:spLocks/>
          </p:cNvSpPr>
          <p:nvPr/>
        </p:nvSpPr>
        <p:spPr>
          <a:xfrm>
            <a:off x="3338132" y="1752141"/>
            <a:ext cx="5515732" cy="1184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4000" dirty="0"/>
              <a:t>The </a:t>
            </a:r>
            <a:r>
              <a:rPr lang="fr-FR" sz="4000" dirty="0" err="1"/>
              <a:t>edge</a:t>
            </a:r>
            <a:r>
              <a:rPr lang="fr-FR" sz="4000" dirty="0"/>
              <a:t> </a:t>
            </a:r>
            <a:r>
              <a:rPr lang="fr-FR" sz="4000" dirty="0" err="1"/>
              <a:t>is</a:t>
            </a:r>
            <a:r>
              <a:rPr lang="fr-FR" sz="4000" dirty="0"/>
              <a:t> </a:t>
            </a:r>
            <a:r>
              <a:rPr lang="fr-FR" sz="4000" dirty="0" err="1"/>
              <a:t>going</a:t>
            </a:r>
            <a:r>
              <a:rPr lang="fr-FR" sz="4000" dirty="0"/>
              <a:t> </a:t>
            </a:r>
            <a:r>
              <a:rPr lang="fr-FR" sz="4000" b="1" dirty="0">
                <a:solidFill>
                  <a:schemeClr val="accent1"/>
                </a:solidFill>
              </a:rPr>
              <a:t>out</a:t>
            </a:r>
            <a:r>
              <a:rPr lang="fr-FR" sz="4000" dirty="0">
                <a:solidFill>
                  <a:schemeClr val="accent1"/>
                </a:solidFill>
              </a:rPr>
              <a:t> </a:t>
            </a:r>
            <a:r>
              <a:rPr lang="fr-FR" sz="4000" dirty="0"/>
              <a:t>of </a:t>
            </a:r>
            <a:r>
              <a:rPr lang="fr-FR" sz="4000" dirty="0">
                <a:solidFill>
                  <a:schemeClr val="accent1"/>
                </a:solidFill>
              </a:rPr>
              <a:t>A</a:t>
            </a:r>
            <a:r>
              <a:rPr lang="fr-FR" sz="4000" dirty="0">
                <a:solidFill>
                  <a:schemeClr val="bg2"/>
                </a:solidFill>
              </a:rPr>
              <a:t> </a:t>
            </a:r>
            <a:r>
              <a:rPr lang="fr-FR" sz="4000" dirty="0"/>
              <a:t>and </a:t>
            </a:r>
            <a:r>
              <a:rPr lang="fr-FR" sz="4000" dirty="0" err="1"/>
              <a:t>going</a:t>
            </a:r>
            <a:r>
              <a:rPr lang="fr-FR" sz="4000" dirty="0"/>
              <a:t> </a:t>
            </a:r>
            <a:r>
              <a:rPr lang="fr-FR" sz="4000" b="1" dirty="0">
                <a:solidFill>
                  <a:schemeClr val="accent1"/>
                </a:solidFill>
              </a:rPr>
              <a:t>in</a:t>
            </a:r>
            <a:r>
              <a:rPr lang="fr-FR" sz="4000" dirty="0">
                <a:solidFill>
                  <a:schemeClr val="bg2"/>
                </a:solidFill>
              </a:rPr>
              <a:t> </a:t>
            </a:r>
            <a:r>
              <a:rPr lang="fr-FR" sz="4000" dirty="0"/>
              <a:t>B.</a:t>
            </a:r>
            <a:endParaRPr lang="en-US" sz="4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s-CO" sz="4000" dirty="0">
              <a:solidFill>
                <a:schemeClr val="bg2"/>
              </a:solidFill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7B92CE9C-AE85-13F3-63AB-81A089DC1CB2}"/>
              </a:ext>
            </a:extLst>
          </p:cNvPr>
          <p:cNvGrpSpPr/>
          <p:nvPr/>
        </p:nvGrpSpPr>
        <p:grpSpPr>
          <a:xfrm>
            <a:off x="2382530" y="3214143"/>
            <a:ext cx="7426937" cy="2342227"/>
            <a:chOff x="2382532" y="3205080"/>
            <a:chExt cx="7426937" cy="2342227"/>
          </a:xfrm>
        </p:grpSpPr>
        <p:sp>
          <p:nvSpPr>
            <p:cNvPr id="14" name="Oval 34">
              <a:extLst>
                <a:ext uri="{FF2B5EF4-FFF2-40B4-BE49-F238E27FC236}">
                  <a16:creationId xmlns:a16="http://schemas.microsoft.com/office/drawing/2014/main" id="{053B7CAF-8369-13DB-22BD-D766C4E88DF8}"/>
                </a:ext>
              </a:extLst>
            </p:cNvPr>
            <p:cNvSpPr/>
            <p:nvPr/>
          </p:nvSpPr>
          <p:spPr bwMode="auto">
            <a:xfrm>
              <a:off x="2382532" y="3205080"/>
              <a:ext cx="2342232" cy="2342227"/>
            </a:xfrm>
            <a:prstGeom prst="ellipse">
              <a:avLst/>
            </a:prstGeom>
            <a:solidFill>
              <a:srgbClr val="343D46"/>
            </a:solidFill>
            <a:ln w="571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1500" b="1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A</a:t>
              </a:r>
              <a:endParaRPr lang="en-US" sz="11500" b="1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5" name="Oval 36">
              <a:extLst>
                <a:ext uri="{FF2B5EF4-FFF2-40B4-BE49-F238E27FC236}">
                  <a16:creationId xmlns:a16="http://schemas.microsoft.com/office/drawing/2014/main" id="{D8243EC0-2A34-DFE6-F79A-90D010580DA6}"/>
                </a:ext>
              </a:extLst>
            </p:cNvPr>
            <p:cNvSpPr/>
            <p:nvPr/>
          </p:nvSpPr>
          <p:spPr bwMode="auto">
            <a:xfrm>
              <a:off x="7467237" y="3205080"/>
              <a:ext cx="2342232" cy="2342227"/>
            </a:xfrm>
            <a:prstGeom prst="ellipse">
              <a:avLst/>
            </a:prstGeom>
            <a:solidFill>
              <a:srgbClr val="343D46"/>
            </a:solidFill>
            <a:ln w="571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1500" b="1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B</a:t>
              </a:r>
              <a:endParaRPr lang="en-US" sz="11500" b="1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6" name="Straight Arrow Connector 37">
              <a:extLst>
                <a:ext uri="{FF2B5EF4-FFF2-40B4-BE49-F238E27FC236}">
                  <a16:creationId xmlns:a16="http://schemas.microsoft.com/office/drawing/2014/main" id="{EFCE018F-C2BE-C4BD-2AAF-87D67BCDC412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4724764" y="4376195"/>
              <a:ext cx="2742472" cy="0"/>
            </a:xfrm>
            <a:prstGeom prst="straightConnector1">
              <a:avLst/>
            </a:prstGeom>
            <a:ln w="571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9371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3723F-2E95-EC4E-0326-A8E9A343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BF2D3C-07D9-8C81-9B8B-40AA8E4656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21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38ACCEB9-1F52-4A25-49E1-AC25175A0FCC}"/>
              </a:ext>
            </a:extLst>
          </p:cNvPr>
          <p:cNvSpPr txBox="1">
            <a:spLocks/>
          </p:cNvSpPr>
          <p:nvPr/>
        </p:nvSpPr>
        <p:spPr>
          <a:xfrm>
            <a:off x="1574836" y="1811584"/>
            <a:ext cx="2902811" cy="72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Out-degree</a:t>
            </a:r>
            <a:endParaRPr lang="es-CO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7">
                <a:extLst>
                  <a:ext uri="{FF2B5EF4-FFF2-40B4-BE49-F238E27FC236}">
                    <a16:creationId xmlns:a16="http://schemas.microsoft.com/office/drawing/2014/main" id="{A8729ED3-730F-D2D2-CFFE-FCDB4E576E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4837" y="2708718"/>
                <a:ext cx="3658844" cy="16874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ea typeface="Inter" panose="020B0502030000000004" pitchFamily="34" charset="0"/>
                    <a:cs typeface="Eudoxus Sans" pitchFamily="2" charset="0"/>
                  </a:rPr>
                  <a:t>The out-degree of a vertex is the number of edges that start from it, denoted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deg</m:t>
                            </m:r>
                          </m:e>
                          <m:sup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(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𝑣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)</m:t>
                        </m:r>
                      </m:e>
                    </m:func>
                  </m:oMath>
                </a14:m>
                <a:endParaRPr lang="fr-FR" sz="2800" dirty="0">
                  <a:solidFill>
                    <a:schemeClr val="tx1"/>
                  </a:solidFill>
                  <a:ea typeface="Inter" panose="020B0502030000000004" pitchFamily="34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5" name="Marcador de texto 7">
                <a:extLst>
                  <a:ext uri="{FF2B5EF4-FFF2-40B4-BE49-F238E27FC236}">
                    <a16:creationId xmlns:a16="http://schemas.microsoft.com/office/drawing/2014/main" id="{A8729ED3-730F-D2D2-CFFE-FCDB4E57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37" y="2708718"/>
                <a:ext cx="3658844" cy="1687436"/>
              </a:xfrm>
              <a:prstGeom prst="rect">
                <a:avLst/>
              </a:prstGeom>
              <a:blipFill>
                <a:blip r:embed="rId2"/>
                <a:stretch>
                  <a:fillRect l="-3328" t="-6498" r="-832" b="-64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13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BD155-637E-6CFA-6610-357364D8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6014DFD-E1E0-92EA-D77F-88945065B03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22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A28E544A-8AC8-29E4-47C4-3E13A17ECE36}"/>
              </a:ext>
            </a:extLst>
          </p:cNvPr>
          <p:cNvSpPr txBox="1">
            <a:spLocks/>
          </p:cNvSpPr>
          <p:nvPr/>
        </p:nvSpPr>
        <p:spPr>
          <a:xfrm>
            <a:off x="1574836" y="1811584"/>
            <a:ext cx="2902811" cy="72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Out-degree</a:t>
            </a: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10D8958C-EB37-FA41-A926-F108E5FE3CB0}"/>
              </a:ext>
            </a:extLst>
          </p:cNvPr>
          <p:cNvSpPr txBox="1">
            <a:spLocks/>
          </p:cNvSpPr>
          <p:nvPr/>
        </p:nvSpPr>
        <p:spPr>
          <a:xfrm>
            <a:off x="7714354" y="1777400"/>
            <a:ext cx="2902811" cy="75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In-degree</a:t>
            </a:r>
            <a:endParaRPr lang="es-CO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7">
                <a:extLst>
                  <a:ext uri="{FF2B5EF4-FFF2-40B4-BE49-F238E27FC236}">
                    <a16:creationId xmlns:a16="http://schemas.microsoft.com/office/drawing/2014/main" id="{4278D286-F3B8-66C1-6BFA-F5340E93A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4837" y="2708718"/>
                <a:ext cx="3658844" cy="16874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ea typeface="Inter" panose="020B0502030000000004" pitchFamily="34" charset="0"/>
                    <a:cs typeface="Eudoxus Sans" pitchFamily="2" charset="0"/>
                  </a:rPr>
                  <a:t>The out-degree of a vertex is the number of edges that start from it, denoted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deg</m:t>
                            </m:r>
                          </m:e>
                          <m:sup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(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𝑣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)</m:t>
                        </m:r>
                      </m:e>
                    </m:func>
                  </m:oMath>
                </a14:m>
                <a:endParaRPr lang="fr-FR" sz="2800" dirty="0">
                  <a:solidFill>
                    <a:schemeClr val="tx1"/>
                  </a:solidFill>
                  <a:ea typeface="Inter" panose="020B0502030000000004" pitchFamily="34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5" name="Marcador de texto 7">
                <a:extLst>
                  <a:ext uri="{FF2B5EF4-FFF2-40B4-BE49-F238E27FC236}">
                    <a16:creationId xmlns:a16="http://schemas.microsoft.com/office/drawing/2014/main" id="{4278D286-F3B8-66C1-6BFA-F5340E93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37" y="2708718"/>
                <a:ext cx="3658844" cy="1687436"/>
              </a:xfrm>
              <a:prstGeom prst="rect">
                <a:avLst/>
              </a:prstGeom>
              <a:blipFill>
                <a:blip r:embed="rId2"/>
                <a:stretch>
                  <a:fillRect l="-3328" t="-6498" r="-832" b="-64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7">
                <a:extLst>
                  <a:ext uri="{FF2B5EF4-FFF2-40B4-BE49-F238E27FC236}">
                    <a16:creationId xmlns:a16="http://schemas.microsoft.com/office/drawing/2014/main" id="{AA7CA933-3FCF-7782-E325-27FB29DC25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8321" y="2708718"/>
                <a:ext cx="3658844" cy="16874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Inter" panose="020B0502030000000004" pitchFamily="34" charset="0"/>
                    <a:cs typeface="Eudoxus Sans" pitchFamily="2" charset="0"/>
                  </a:rPr>
                  <a:t>The in-degree of a vertex is the number of edges that end in it, denoted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deg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𝑣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>
                  <a:solidFill>
                    <a:schemeClr val="tx1"/>
                  </a:solidFill>
                  <a:ea typeface="Inter" panose="020B0502030000000004" pitchFamily="34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6" name="Marcador de texto 7">
                <a:extLst>
                  <a:ext uri="{FF2B5EF4-FFF2-40B4-BE49-F238E27FC236}">
                    <a16:creationId xmlns:a16="http://schemas.microsoft.com/office/drawing/2014/main" id="{AA7CA933-3FCF-7782-E325-27FB29DC2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21" y="2708718"/>
                <a:ext cx="3658844" cy="1687436"/>
              </a:xfrm>
              <a:prstGeom prst="rect">
                <a:avLst/>
              </a:prstGeom>
              <a:blipFill>
                <a:blip r:embed="rId3"/>
                <a:stretch>
                  <a:fillRect l="-2662" t="-6498" r="-79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7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A3BA-087F-99BA-7377-027A1141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A924786-15DF-8C06-4F98-8AC7BD72C4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23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48349A75-4947-CC98-1513-F446CBEE9BEA}"/>
              </a:ext>
            </a:extLst>
          </p:cNvPr>
          <p:cNvSpPr txBox="1">
            <a:spLocks/>
          </p:cNvSpPr>
          <p:nvPr/>
        </p:nvSpPr>
        <p:spPr>
          <a:xfrm>
            <a:off x="1574836" y="1811584"/>
            <a:ext cx="2902811" cy="720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Out-degree</a:t>
            </a: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D4737DD8-018D-6EF7-CB9A-CB6D118A63B1}"/>
              </a:ext>
            </a:extLst>
          </p:cNvPr>
          <p:cNvSpPr txBox="1">
            <a:spLocks/>
          </p:cNvSpPr>
          <p:nvPr/>
        </p:nvSpPr>
        <p:spPr>
          <a:xfrm>
            <a:off x="7714354" y="1777400"/>
            <a:ext cx="2902811" cy="75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In-degree</a:t>
            </a:r>
            <a:endParaRPr lang="es-CO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texto 7">
                <a:extLst>
                  <a:ext uri="{FF2B5EF4-FFF2-40B4-BE49-F238E27FC236}">
                    <a16:creationId xmlns:a16="http://schemas.microsoft.com/office/drawing/2014/main" id="{5B8A426A-FC5B-49F3-FCA4-E5A32A7323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4837" y="2708718"/>
                <a:ext cx="3658844" cy="16874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ea typeface="Inter" panose="020B0502030000000004" pitchFamily="34" charset="0"/>
                    <a:cs typeface="Eudoxus Sans" pitchFamily="2" charset="0"/>
                  </a:rPr>
                  <a:t>The out-degree of a vertex is the number of edges that start from it, denoted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deg</m:t>
                            </m:r>
                          </m:e>
                          <m:sup>
                            <m:r>
                              <a:rPr lang="fr-FR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(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𝑣</m:t>
                        </m:r>
                        <m:r>
                          <a:rPr lang="fr-F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)</m:t>
                        </m:r>
                      </m:e>
                    </m:func>
                  </m:oMath>
                </a14:m>
                <a:endParaRPr lang="fr-FR" sz="2800" dirty="0">
                  <a:solidFill>
                    <a:schemeClr val="tx1"/>
                  </a:solidFill>
                  <a:ea typeface="Inter" panose="020B0502030000000004" pitchFamily="34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5" name="Marcador de texto 7">
                <a:extLst>
                  <a:ext uri="{FF2B5EF4-FFF2-40B4-BE49-F238E27FC236}">
                    <a16:creationId xmlns:a16="http://schemas.microsoft.com/office/drawing/2014/main" id="{5B8A426A-FC5B-49F3-FCA4-E5A32A73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837" y="2708718"/>
                <a:ext cx="3658844" cy="1687436"/>
              </a:xfrm>
              <a:prstGeom prst="rect">
                <a:avLst/>
              </a:prstGeom>
              <a:blipFill>
                <a:blip r:embed="rId2"/>
                <a:stretch>
                  <a:fillRect l="-3328" t="-6498" r="-832" b="-64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texto 7">
                <a:extLst>
                  <a:ext uri="{FF2B5EF4-FFF2-40B4-BE49-F238E27FC236}">
                    <a16:creationId xmlns:a16="http://schemas.microsoft.com/office/drawing/2014/main" id="{58D625C8-65C9-730A-EFF5-50495F8670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8321" y="2708718"/>
                <a:ext cx="3658844" cy="168743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Inter" panose="020B0502030000000004" pitchFamily="34" charset="0"/>
                    <a:cs typeface="Eudoxus Sans" pitchFamily="2" charset="0"/>
                  </a:rPr>
                  <a:t>The in-degree of a vertex is the number of edges that end in it, denoted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deg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Inter" panose="020B0502030000000004" pitchFamily="34" charset="0"/>
                                <a:cs typeface="Eudoxus Sans" pitchFamily="2" charset="0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𝑣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)</m:t>
                        </m:r>
                      </m:e>
                    </m:func>
                  </m:oMath>
                </a14:m>
                <a:endParaRPr lang="fr-FR" dirty="0">
                  <a:solidFill>
                    <a:schemeClr val="tx1"/>
                  </a:solidFill>
                  <a:ea typeface="Inter" panose="020B0502030000000004" pitchFamily="34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6" name="Marcador de texto 7">
                <a:extLst>
                  <a:ext uri="{FF2B5EF4-FFF2-40B4-BE49-F238E27FC236}">
                    <a16:creationId xmlns:a16="http://schemas.microsoft.com/office/drawing/2014/main" id="{58D625C8-65C9-730A-EFF5-50495F867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21" y="2708718"/>
                <a:ext cx="3658844" cy="1687436"/>
              </a:xfrm>
              <a:prstGeom prst="rect">
                <a:avLst/>
              </a:prstGeom>
              <a:blipFill>
                <a:blip r:embed="rId3"/>
                <a:stretch>
                  <a:fillRect l="-2662" t="-6498" r="-79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43849384-4118-6EB4-F5BA-8A88B1058BDD}"/>
                  </a:ext>
                </a:extLst>
              </p:cNvPr>
              <p:cNvSpPr txBox="1"/>
              <p:nvPr/>
            </p:nvSpPr>
            <p:spPr>
              <a:xfrm>
                <a:off x="2824043" y="4984824"/>
                <a:ext cx="654390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lang="fr-F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lang="fr-F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fr-FR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4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fr-FR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1">
                <a:extLst>
                  <a:ext uri="{FF2B5EF4-FFF2-40B4-BE49-F238E27FC236}">
                    <a16:creationId xmlns:a16="http://schemas.microsoft.com/office/drawing/2014/main" id="{43849384-4118-6EB4-F5BA-8A88B1058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43" y="4984824"/>
                <a:ext cx="654390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6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AFF86-B31F-681E-FEB6-EFE3FFD5A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404C421-1FE7-1BFF-D8E6-1026A7AD8A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24</a:t>
            </a:fld>
            <a:endParaRPr lang="es-CO"/>
          </a:p>
        </p:txBody>
      </p:sp>
      <p:sp>
        <p:nvSpPr>
          <p:cNvPr id="27" name="Marcador de número de diapositiva 2">
            <a:extLst>
              <a:ext uri="{FF2B5EF4-FFF2-40B4-BE49-F238E27FC236}">
                <a16:creationId xmlns:a16="http://schemas.microsoft.com/office/drawing/2014/main" id="{6C498D2F-76F7-E5EC-9AEF-67ACA6C8FBE8}"/>
              </a:ext>
            </a:extLst>
          </p:cNvPr>
          <p:cNvSpPr txBox="1">
            <a:spLocks/>
          </p:cNvSpPr>
          <p:nvPr/>
        </p:nvSpPr>
        <p:spPr>
          <a:xfrm>
            <a:off x="257223" y="178222"/>
            <a:ext cx="33232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s-CO"/>
            </a:defPPr>
            <a:lvl1pPr marL="0" marR="0" lvl="0" indent="0" algn="ctr" defTabSz="914400" rtl="0" eaLnBrk="1" latinLnBrk="0" hangingPunct="1">
              <a:spcBef>
                <a:spcPts val="0"/>
              </a:spcBef>
              <a:buNone/>
              <a:defRPr sz="1400" b="0" kern="1200">
                <a:solidFill>
                  <a:schemeClr val="bg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BD88AD7-A676-4214-86CE-92C0CE3D14DC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9215F183-831E-5A3C-FEBF-C66092036A2B}"/>
              </a:ext>
            </a:extLst>
          </p:cNvPr>
          <p:cNvSpPr txBox="1">
            <a:spLocks/>
          </p:cNvSpPr>
          <p:nvPr/>
        </p:nvSpPr>
        <p:spPr>
          <a:xfrm>
            <a:off x="1144637" y="2396659"/>
            <a:ext cx="3781884" cy="21490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9AE57"/>
                </a:solidFill>
                <a:ea typeface="Inter" panose="020B0502030000000004" pitchFamily="34" charset="0"/>
                <a:cs typeface="Eudoxus Sans" pitchFamily="2" charset="0"/>
              </a:rPr>
              <a:t>B</a:t>
            </a:r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has </a:t>
            </a:r>
            <a:r>
              <a:rPr lang="en-US" dirty="0">
                <a:solidFill>
                  <a:schemeClr val="accent3"/>
                </a:solidFill>
                <a:ea typeface="Inter" panose="020B0502030000000004" pitchFamily="34" charset="0"/>
                <a:cs typeface="Eudoxus Sans" pitchFamily="2" charset="0"/>
              </a:rPr>
              <a:t>3 edges going out of it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, so its out-degree is </a:t>
            </a:r>
            <a:r>
              <a:rPr lang="en-US" dirty="0">
                <a:solidFill>
                  <a:srgbClr val="33CCFF"/>
                </a:solidFill>
                <a:ea typeface="Inter" panose="020B0502030000000004" pitchFamily="34" charset="0"/>
                <a:cs typeface="Eudoxus Sans" pitchFamily="2" charset="0"/>
              </a:rPr>
              <a:t>3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. It has </a:t>
            </a:r>
            <a:r>
              <a:rPr lang="en-US" dirty="0">
                <a:solidFill>
                  <a:srgbClr val="F97B57"/>
                </a:solidFill>
                <a:ea typeface="Inter" panose="020B0502030000000004" pitchFamily="34" charset="0"/>
                <a:cs typeface="Eudoxus Sans" pitchFamily="2" charset="0"/>
              </a:rPr>
              <a:t>1 edge going in it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, so its in-degree is </a:t>
            </a:r>
            <a:r>
              <a:rPr lang="en-US" dirty="0">
                <a:solidFill>
                  <a:srgbClr val="F97B57"/>
                </a:solidFill>
                <a:ea typeface="Inter" panose="020B0502030000000004" pitchFamily="34" charset="0"/>
                <a:cs typeface="Eudoxus Sans" pitchFamily="2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. Its total degree is </a:t>
            </a:r>
            <a:r>
              <a:rPr lang="en-US" b="1" dirty="0">
                <a:solidFill>
                  <a:srgbClr val="8690FA"/>
                </a:solidFill>
                <a:ea typeface="Inter" panose="020B0502030000000004" pitchFamily="34" charset="0"/>
                <a:cs typeface="Eudoxus Sans" pitchFamily="2" charset="0"/>
              </a:rPr>
              <a:t>4</a:t>
            </a:r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(</a:t>
            </a:r>
            <a:r>
              <a:rPr lang="en-US" dirty="0">
                <a:solidFill>
                  <a:srgbClr val="33CCFF"/>
                </a:solidFill>
                <a:ea typeface="Inter" panose="020B0502030000000004" pitchFamily="34" charset="0"/>
                <a:cs typeface="Eudoxus Sans" pitchFamily="2" charset="0"/>
              </a:rPr>
              <a:t>3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+</a:t>
            </a:r>
            <a:r>
              <a:rPr lang="en-US" dirty="0">
                <a:solidFill>
                  <a:srgbClr val="F97B57"/>
                </a:solidFill>
                <a:ea typeface="Inter" panose="020B0502030000000004" pitchFamily="34" charset="0"/>
                <a:cs typeface="Eudoxus Sans" pitchFamily="2" charset="0"/>
              </a:rPr>
              <a:t>1</a:t>
            </a: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).</a:t>
            </a:r>
            <a:endParaRPr lang="fr-FR" dirty="0">
              <a:solidFill>
                <a:schemeClr val="tx1"/>
              </a:solidFill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29" name="Oval 25">
            <a:extLst>
              <a:ext uri="{FF2B5EF4-FFF2-40B4-BE49-F238E27FC236}">
                <a16:creationId xmlns:a16="http://schemas.microsoft.com/office/drawing/2014/main" id="{F869A6BF-1F71-ECD1-0D13-5F31419A48FE}"/>
              </a:ext>
            </a:extLst>
          </p:cNvPr>
          <p:cNvSpPr/>
          <p:nvPr/>
        </p:nvSpPr>
        <p:spPr bwMode="auto">
          <a:xfrm>
            <a:off x="5908208" y="3245212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0" name="Oval 27">
            <a:extLst>
              <a:ext uri="{FF2B5EF4-FFF2-40B4-BE49-F238E27FC236}">
                <a16:creationId xmlns:a16="http://schemas.microsoft.com/office/drawing/2014/main" id="{F3F873CF-2170-7976-65C3-383F15960434}"/>
              </a:ext>
            </a:extLst>
          </p:cNvPr>
          <p:cNvSpPr/>
          <p:nvPr/>
        </p:nvSpPr>
        <p:spPr bwMode="auto">
          <a:xfrm>
            <a:off x="9492160" y="1632631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2C7771C9-4735-C24D-B491-2EF0DD6C2A4A}"/>
              </a:ext>
            </a:extLst>
          </p:cNvPr>
          <p:cNvSpPr/>
          <p:nvPr/>
        </p:nvSpPr>
        <p:spPr bwMode="auto">
          <a:xfrm>
            <a:off x="7700184" y="3245212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1A5C3BDC-504D-25FD-6C31-06B21BA3F155}"/>
              </a:ext>
            </a:extLst>
          </p:cNvPr>
          <p:cNvSpPr/>
          <p:nvPr/>
        </p:nvSpPr>
        <p:spPr bwMode="auto">
          <a:xfrm>
            <a:off x="7700184" y="4857794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H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3" name="Oval 31">
            <a:extLst>
              <a:ext uri="{FF2B5EF4-FFF2-40B4-BE49-F238E27FC236}">
                <a16:creationId xmlns:a16="http://schemas.microsoft.com/office/drawing/2014/main" id="{C16CC7B5-7099-9070-7BB1-BF837051254F}"/>
              </a:ext>
            </a:extLst>
          </p:cNvPr>
          <p:cNvSpPr/>
          <p:nvPr/>
        </p:nvSpPr>
        <p:spPr bwMode="auto">
          <a:xfrm>
            <a:off x="5908208" y="4857794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G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44299FB4-3E71-D412-DE9F-86B56A6910E1}"/>
              </a:ext>
            </a:extLst>
          </p:cNvPr>
          <p:cNvSpPr/>
          <p:nvPr/>
        </p:nvSpPr>
        <p:spPr bwMode="auto">
          <a:xfrm>
            <a:off x="9492160" y="3245212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5" name="Oval 36">
            <a:extLst>
              <a:ext uri="{FF2B5EF4-FFF2-40B4-BE49-F238E27FC236}">
                <a16:creationId xmlns:a16="http://schemas.microsoft.com/office/drawing/2014/main" id="{AC140E3F-42DD-C80D-E473-70386A925E60}"/>
              </a:ext>
            </a:extLst>
          </p:cNvPr>
          <p:cNvSpPr/>
          <p:nvPr/>
        </p:nvSpPr>
        <p:spPr bwMode="auto">
          <a:xfrm>
            <a:off x="9492160" y="4857794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I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36" name="Straight Arrow Connector 37">
            <a:extLst>
              <a:ext uri="{FF2B5EF4-FFF2-40B4-BE49-F238E27FC236}">
                <a16:creationId xmlns:a16="http://schemas.microsoft.com/office/drawing/2014/main" id="{28D3418A-2C4C-6F84-1D13-6856ABE9D06C}"/>
              </a:ext>
            </a:extLst>
          </p:cNvPr>
          <p:cNvCxnSpPr>
            <a:cxnSpLocks/>
            <a:stCxn id="41" idx="5"/>
            <a:endCxn id="31" idx="1"/>
          </p:cNvCxnSpPr>
          <p:nvPr/>
        </p:nvCxnSpPr>
        <p:spPr>
          <a:xfrm>
            <a:off x="6672237" y="2396659"/>
            <a:ext cx="1159034" cy="979639"/>
          </a:xfrm>
          <a:prstGeom prst="straightConnector1">
            <a:avLst/>
          </a:prstGeom>
          <a:ln w="38100">
            <a:solidFill>
              <a:srgbClr val="00EFD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9">
            <a:extLst>
              <a:ext uri="{FF2B5EF4-FFF2-40B4-BE49-F238E27FC236}">
                <a16:creationId xmlns:a16="http://schemas.microsoft.com/office/drawing/2014/main" id="{382E7256-1983-8331-7CEA-3A05DAB38971}"/>
              </a:ext>
            </a:extLst>
          </p:cNvPr>
          <p:cNvCxnSpPr>
            <a:cxnSpLocks/>
            <a:stCxn id="41" idx="4"/>
            <a:endCxn id="29" idx="0"/>
          </p:cNvCxnSpPr>
          <p:nvPr/>
        </p:nvCxnSpPr>
        <p:spPr>
          <a:xfrm>
            <a:off x="6355766" y="2527745"/>
            <a:ext cx="0" cy="717467"/>
          </a:xfrm>
          <a:prstGeom prst="straightConnector1">
            <a:avLst/>
          </a:prstGeom>
          <a:ln w="3810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34251032-CC1D-6F93-8F91-5BF16EC5178C}"/>
              </a:ext>
            </a:extLst>
          </p:cNvPr>
          <p:cNvCxnSpPr>
            <a:cxnSpLocks/>
            <a:stCxn id="29" idx="4"/>
            <a:endCxn id="33" idx="0"/>
          </p:cNvCxnSpPr>
          <p:nvPr/>
        </p:nvCxnSpPr>
        <p:spPr>
          <a:xfrm>
            <a:off x="6355766" y="4140326"/>
            <a:ext cx="0" cy="717468"/>
          </a:xfrm>
          <a:prstGeom prst="straightConnector1">
            <a:avLst/>
          </a:prstGeom>
          <a:ln w="38100">
            <a:solidFill>
              <a:srgbClr val="00EFD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46">
            <a:extLst>
              <a:ext uri="{FF2B5EF4-FFF2-40B4-BE49-F238E27FC236}">
                <a16:creationId xmlns:a16="http://schemas.microsoft.com/office/drawing/2014/main" id="{C7F780ED-9C6F-9D4E-B4DB-7B20134F6DD4}"/>
              </a:ext>
            </a:extLst>
          </p:cNvPr>
          <p:cNvCxnSpPr>
            <a:cxnSpLocks/>
            <a:stCxn id="33" idx="6"/>
            <a:endCxn id="32" idx="2"/>
          </p:cNvCxnSpPr>
          <p:nvPr/>
        </p:nvCxnSpPr>
        <p:spPr>
          <a:xfrm>
            <a:off x="6803324" y="5305351"/>
            <a:ext cx="896861" cy="0"/>
          </a:xfrm>
          <a:prstGeom prst="straightConnector1">
            <a:avLst/>
          </a:prstGeom>
          <a:ln w="38100">
            <a:solidFill>
              <a:srgbClr val="00EFD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8">
            <a:extLst>
              <a:ext uri="{FF2B5EF4-FFF2-40B4-BE49-F238E27FC236}">
                <a16:creationId xmlns:a16="http://schemas.microsoft.com/office/drawing/2014/main" id="{91A667BF-49B5-665F-7C04-F259A83354FA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>
            <a:off x="8595300" y="3692770"/>
            <a:ext cx="896861" cy="0"/>
          </a:xfrm>
          <a:prstGeom prst="straightConnector1">
            <a:avLst/>
          </a:prstGeom>
          <a:ln w="38100">
            <a:solidFill>
              <a:srgbClr val="00EFD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53">
            <a:extLst>
              <a:ext uri="{FF2B5EF4-FFF2-40B4-BE49-F238E27FC236}">
                <a16:creationId xmlns:a16="http://schemas.microsoft.com/office/drawing/2014/main" id="{EF64FF7B-61E3-A819-E6E2-CA417B1B1519}"/>
              </a:ext>
            </a:extLst>
          </p:cNvPr>
          <p:cNvSpPr/>
          <p:nvPr/>
        </p:nvSpPr>
        <p:spPr bwMode="auto">
          <a:xfrm>
            <a:off x="5908208" y="1632631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5B254B70-6523-7F50-F633-5E7399C9967C}"/>
              </a:ext>
            </a:extLst>
          </p:cNvPr>
          <p:cNvSpPr/>
          <p:nvPr/>
        </p:nvSpPr>
        <p:spPr bwMode="auto">
          <a:xfrm>
            <a:off x="5356722" y="1389184"/>
            <a:ext cx="5762616" cy="4614984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cxnSp>
        <p:nvCxnSpPr>
          <p:cNvPr id="43" name="!!1">
            <a:extLst>
              <a:ext uri="{FF2B5EF4-FFF2-40B4-BE49-F238E27FC236}">
                <a16:creationId xmlns:a16="http://schemas.microsoft.com/office/drawing/2014/main" id="{2B0A20FB-F035-C377-6552-7623C4984E8F}"/>
              </a:ext>
            </a:extLst>
          </p:cNvPr>
          <p:cNvCxnSpPr>
            <a:cxnSpLocks/>
            <a:stCxn id="41" idx="6"/>
            <a:endCxn id="47" idx="2"/>
          </p:cNvCxnSpPr>
          <p:nvPr/>
        </p:nvCxnSpPr>
        <p:spPr>
          <a:xfrm>
            <a:off x="6803324" y="2080188"/>
            <a:ext cx="896860" cy="0"/>
          </a:xfrm>
          <a:prstGeom prst="straightConnector1">
            <a:avLst/>
          </a:prstGeom>
          <a:ln w="38100">
            <a:solidFill>
              <a:srgbClr val="33C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!!3">
            <a:extLst>
              <a:ext uri="{FF2B5EF4-FFF2-40B4-BE49-F238E27FC236}">
                <a16:creationId xmlns:a16="http://schemas.microsoft.com/office/drawing/2014/main" id="{E52DD7D0-5C98-6A38-5E77-9398B9B45E37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8595300" y="2080189"/>
            <a:ext cx="896861" cy="0"/>
          </a:xfrm>
          <a:prstGeom prst="straightConnector1">
            <a:avLst/>
          </a:prstGeom>
          <a:ln w="38100">
            <a:solidFill>
              <a:srgbClr val="33CC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!!4">
            <a:extLst>
              <a:ext uri="{FF2B5EF4-FFF2-40B4-BE49-F238E27FC236}">
                <a16:creationId xmlns:a16="http://schemas.microsoft.com/office/drawing/2014/main" id="{1B326B3D-933A-9DA9-21AA-98713075A90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8464213" y="2396659"/>
            <a:ext cx="1159035" cy="979638"/>
          </a:xfrm>
          <a:prstGeom prst="straightConnector1">
            <a:avLst/>
          </a:prstGeom>
          <a:ln w="38100">
            <a:solidFill>
              <a:srgbClr val="F97B57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!!2">
            <a:extLst>
              <a:ext uri="{FF2B5EF4-FFF2-40B4-BE49-F238E27FC236}">
                <a16:creationId xmlns:a16="http://schemas.microsoft.com/office/drawing/2014/main" id="{FB78EC56-D4B5-C0D8-D200-78D12ABCD4C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147742" y="2527745"/>
            <a:ext cx="0" cy="717466"/>
          </a:xfrm>
          <a:prstGeom prst="straightConnector1">
            <a:avLst/>
          </a:prstGeom>
          <a:ln w="38100">
            <a:solidFill>
              <a:srgbClr val="33CC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54">
            <a:extLst>
              <a:ext uri="{FF2B5EF4-FFF2-40B4-BE49-F238E27FC236}">
                <a16:creationId xmlns:a16="http://schemas.microsoft.com/office/drawing/2014/main" id="{FA60B3F5-4B1F-E831-3B72-2390661F474A}"/>
              </a:ext>
            </a:extLst>
          </p:cNvPr>
          <p:cNvSpPr/>
          <p:nvPr/>
        </p:nvSpPr>
        <p:spPr bwMode="auto">
          <a:xfrm>
            <a:off x="7700184" y="1632631"/>
            <a:ext cx="895116" cy="895114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13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5FD93B6-A7C6-CE4B-58B7-D195B75DA61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25</a:t>
            </a:fld>
            <a:endParaRPr lang="es-CO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FFFAF7B6-0EB0-15D6-D852-E95E0FCF22DD}"/>
              </a:ext>
            </a:extLst>
          </p:cNvPr>
          <p:cNvGrpSpPr/>
          <p:nvPr/>
        </p:nvGrpSpPr>
        <p:grpSpPr>
          <a:xfrm>
            <a:off x="6096000" y="897097"/>
            <a:ext cx="5303418" cy="5531842"/>
            <a:chOff x="6246121" y="339070"/>
            <a:chExt cx="5838403" cy="6089869"/>
          </a:xfrm>
        </p:grpSpPr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EAC3CD1C-48AD-68C7-2119-A72E5818B60C}"/>
                </a:ext>
              </a:extLst>
            </p:cNvPr>
            <p:cNvSpPr/>
            <p:nvPr/>
          </p:nvSpPr>
          <p:spPr bwMode="auto">
            <a:xfrm>
              <a:off x="6980870" y="3921243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D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47EA7253-74BF-6812-44F4-11E4E038CC56}"/>
                </a:ext>
              </a:extLst>
            </p:cNvPr>
            <p:cNvSpPr/>
            <p:nvPr/>
          </p:nvSpPr>
          <p:spPr bwMode="auto">
            <a:xfrm>
              <a:off x="6980870" y="2308662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A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0EE25E28-66FD-D796-CFD3-9D10D663A126}"/>
                </a:ext>
              </a:extLst>
            </p:cNvPr>
            <p:cNvSpPr/>
            <p:nvPr/>
          </p:nvSpPr>
          <p:spPr bwMode="auto">
            <a:xfrm>
              <a:off x="10564822" y="2308662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C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5" name="Oval 9">
              <a:extLst>
                <a:ext uri="{FF2B5EF4-FFF2-40B4-BE49-F238E27FC236}">
                  <a16:creationId xmlns:a16="http://schemas.microsoft.com/office/drawing/2014/main" id="{A96593C9-234F-62F8-CD1C-86D7EEE21367}"/>
                </a:ext>
              </a:extLst>
            </p:cNvPr>
            <p:cNvSpPr/>
            <p:nvPr/>
          </p:nvSpPr>
          <p:spPr bwMode="auto">
            <a:xfrm>
              <a:off x="8772846" y="3921243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E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6" name="Oval 10">
              <a:extLst>
                <a:ext uri="{FF2B5EF4-FFF2-40B4-BE49-F238E27FC236}">
                  <a16:creationId xmlns:a16="http://schemas.microsoft.com/office/drawing/2014/main" id="{F4D88081-1071-202D-F45F-98C6533C751C}"/>
                </a:ext>
              </a:extLst>
            </p:cNvPr>
            <p:cNvSpPr/>
            <p:nvPr/>
          </p:nvSpPr>
          <p:spPr bwMode="auto">
            <a:xfrm>
              <a:off x="8772846" y="5533825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H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6EAB1130-7574-2DA0-F438-ABF7949504C8}"/>
                </a:ext>
              </a:extLst>
            </p:cNvPr>
            <p:cNvSpPr/>
            <p:nvPr/>
          </p:nvSpPr>
          <p:spPr bwMode="auto">
            <a:xfrm>
              <a:off x="6980870" y="5533825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G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8" name="!!1">
              <a:extLst>
                <a:ext uri="{FF2B5EF4-FFF2-40B4-BE49-F238E27FC236}">
                  <a16:creationId xmlns:a16="http://schemas.microsoft.com/office/drawing/2014/main" id="{D88DC620-820E-FF3B-0453-5AF6A7560BA7}"/>
                </a:ext>
              </a:extLst>
            </p:cNvPr>
            <p:cNvCxnSpPr>
              <a:cxnSpLocks/>
              <a:stCxn id="13" idx="6"/>
              <a:endCxn id="20" idx="2"/>
            </p:cNvCxnSpPr>
            <p:nvPr/>
          </p:nvCxnSpPr>
          <p:spPr>
            <a:xfrm>
              <a:off x="7875986" y="2756220"/>
              <a:ext cx="896861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21">
              <a:extLst>
                <a:ext uri="{FF2B5EF4-FFF2-40B4-BE49-F238E27FC236}">
                  <a16:creationId xmlns:a16="http://schemas.microsoft.com/office/drawing/2014/main" id="{4F8135A4-3997-3009-174D-74D95859BA53}"/>
                </a:ext>
              </a:extLst>
            </p:cNvPr>
            <p:cNvSpPr/>
            <p:nvPr/>
          </p:nvSpPr>
          <p:spPr bwMode="auto">
            <a:xfrm>
              <a:off x="10564822" y="3921243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F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15B82DB7-8612-D4A5-6A19-D7FA57099DFD}"/>
                </a:ext>
              </a:extLst>
            </p:cNvPr>
            <p:cNvSpPr/>
            <p:nvPr/>
          </p:nvSpPr>
          <p:spPr bwMode="auto">
            <a:xfrm>
              <a:off x="8772846" y="2308662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B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1" name="Oval 23">
              <a:extLst>
                <a:ext uri="{FF2B5EF4-FFF2-40B4-BE49-F238E27FC236}">
                  <a16:creationId xmlns:a16="http://schemas.microsoft.com/office/drawing/2014/main" id="{FBD490EC-AFF0-6EE2-760D-22AC47CA0D98}"/>
                </a:ext>
              </a:extLst>
            </p:cNvPr>
            <p:cNvSpPr/>
            <p:nvPr/>
          </p:nvSpPr>
          <p:spPr bwMode="auto">
            <a:xfrm>
              <a:off x="10564822" y="5533825"/>
              <a:ext cx="895116" cy="895114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I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22" name="Straight Arrow Connector 26">
              <a:extLst>
                <a:ext uri="{FF2B5EF4-FFF2-40B4-BE49-F238E27FC236}">
                  <a16:creationId xmlns:a16="http://schemas.microsoft.com/office/drawing/2014/main" id="{80209CC8-B46C-0FDA-1805-3CE14D02D7D5}"/>
                </a:ext>
              </a:extLst>
            </p:cNvPr>
            <p:cNvCxnSpPr>
              <a:cxnSpLocks/>
              <a:stCxn id="13" idx="5"/>
              <a:endCxn id="15" idx="1"/>
            </p:cNvCxnSpPr>
            <p:nvPr/>
          </p:nvCxnSpPr>
          <p:spPr>
            <a:xfrm>
              <a:off x="7744898" y="3072690"/>
              <a:ext cx="1159035" cy="979638"/>
            </a:xfrm>
            <a:prstGeom prst="straightConnector1">
              <a:avLst/>
            </a:prstGeom>
            <a:ln w="3810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9">
              <a:extLst>
                <a:ext uri="{FF2B5EF4-FFF2-40B4-BE49-F238E27FC236}">
                  <a16:creationId xmlns:a16="http://schemas.microsoft.com/office/drawing/2014/main" id="{D6F45594-0553-A179-71E6-DF5BEC6BB986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>
              <a:off x="7428428" y="3203776"/>
              <a:ext cx="0" cy="71746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!!3">
              <a:extLst>
                <a:ext uri="{FF2B5EF4-FFF2-40B4-BE49-F238E27FC236}">
                  <a16:creationId xmlns:a16="http://schemas.microsoft.com/office/drawing/2014/main" id="{F3474668-1656-97CD-35DB-725BE2F4C391}"/>
                </a:ext>
              </a:extLst>
            </p:cNvPr>
            <p:cNvCxnSpPr>
              <a:cxnSpLocks/>
              <a:stCxn id="20" idx="6"/>
              <a:endCxn id="14" idx="2"/>
            </p:cNvCxnSpPr>
            <p:nvPr/>
          </p:nvCxnSpPr>
          <p:spPr>
            <a:xfrm>
              <a:off x="9667962" y="2756220"/>
              <a:ext cx="896861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!!4">
              <a:extLst>
                <a:ext uri="{FF2B5EF4-FFF2-40B4-BE49-F238E27FC236}">
                  <a16:creationId xmlns:a16="http://schemas.microsoft.com/office/drawing/2014/main" id="{CF1F998F-B05F-EEBB-E75C-0C24BDC8E915}"/>
                </a:ext>
              </a:extLst>
            </p:cNvPr>
            <p:cNvCxnSpPr>
              <a:cxnSpLocks/>
              <a:stCxn id="20" idx="5"/>
              <a:endCxn id="19" idx="1"/>
            </p:cNvCxnSpPr>
            <p:nvPr/>
          </p:nvCxnSpPr>
          <p:spPr>
            <a:xfrm>
              <a:off x="9536875" y="3072690"/>
              <a:ext cx="1159035" cy="979638"/>
            </a:xfrm>
            <a:prstGeom prst="straightConnector1">
              <a:avLst/>
            </a:prstGeom>
            <a:ln w="3810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!!2">
              <a:extLst>
                <a:ext uri="{FF2B5EF4-FFF2-40B4-BE49-F238E27FC236}">
                  <a16:creationId xmlns:a16="http://schemas.microsoft.com/office/drawing/2014/main" id="{18926BA6-6EA5-4ED1-3725-5692A1002F8A}"/>
                </a:ext>
              </a:extLst>
            </p:cNvPr>
            <p:cNvCxnSpPr>
              <a:cxnSpLocks/>
              <a:stCxn id="20" idx="4"/>
              <a:endCxn id="15" idx="0"/>
            </p:cNvCxnSpPr>
            <p:nvPr/>
          </p:nvCxnSpPr>
          <p:spPr>
            <a:xfrm>
              <a:off x="9220404" y="3203776"/>
              <a:ext cx="0" cy="717466"/>
            </a:xfrm>
            <a:prstGeom prst="straightConnector1">
              <a:avLst/>
            </a:prstGeom>
            <a:ln w="38100">
              <a:solidFill>
                <a:srgbClr val="00EFD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41">
              <a:extLst>
                <a:ext uri="{FF2B5EF4-FFF2-40B4-BE49-F238E27FC236}">
                  <a16:creationId xmlns:a16="http://schemas.microsoft.com/office/drawing/2014/main" id="{CA56023F-D8F4-F669-E86E-3DF1C93367BF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>
              <a:off x="7428428" y="4816357"/>
              <a:ext cx="0" cy="717468"/>
            </a:xfrm>
            <a:prstGeom prst="straightConnector1">
              <a:avLst/>
            </a:prstGeom>
            <a:ln w="3810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4">
              <a:extLst>
                <a:ext uri="{FF2B5EF4-FFF2-40B4-BE49-F238E27FC236}">
                  <a16:creationId xmlns:a16="http://schemas.microsoft.com/office/drawing/2014/main" id="{DBB3BA18-7A4D-7C58-ACB3-6EC87E98F337}"/>
                </a:ext>
              </a:extLst>
            </p:cNvPr>
            <p:cNvCxnSpPr>
              <a:cxnSpLocks/>
              <a:stCxn id="17" idx="6"/>
              <a:endCxn id="16" idx="2"/>
            </p:cNvCxnSpPr>
            <p:nvPr/>
          </p:nvCxnSpPr>
          <p:spPr>
            <a:xfrm>
              <a:off x="7875986" y="5981382"/>
              <a:ext cx="896861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47">
              <a:extLst>
                <a:ext uri="{FF2B5EF4-FFF2-40B4-BE49-F238E27FC236}">
                  <a16:creationId xmlns:a16="http://schemas.microsoft.com/office/drawing/2014/main" id="{D565F8FF-12AF-0B0D-420A-19A03855B29D}"/>
                </a:ext>
              </a:extLst>
            </p:cNvPr>
            <p:cNvCxnSpPr>
              <a:cxnSpLocks/>
              <a:stCxn id="19" idx="2"/>
              <a:endCxn id="15" idx="6"/>
            </p:cNvCxnSpPr>
            <p:nvPr/>
          </p:nvCxnSpPr>
          <p:spPr>
            <a:xfrm flipH="1">
              <a:off x="9667962" y="4368801"/>
              <a:ext cx="896861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4">
              <a:extLst>
                <a:ext uri="{FF2B5EF4-FFF2-40B4-BE49-F238E27FC236}">
                  <a16:creationId xmlns:a16="http://schemas.microsoft.com/office/drawing/2014/main" id="{71FCC48F-C0DE-6119-5322-20C81CD7D216}"/>
                </a:ext>
              </a:extLst>
            </p:cNvPr>
            <p:cNvSpPr txBox="1"/>
            <p:nvPr/>
          </p:nvSpPr>
          <p:spPr>
            <a:xfrm>
              <a:off x="6535459" y="1949928"/>
              <a:ext cx="892970" cy="4065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33CCFF"/>
                  </a:solidFill>
                </a:rPr>
                <a:t>(1)</a:t>
              </a:r>
              <a:r>
                <a:rPr lang="fr-FR" sz="2400" dirty="0">
                  <a:solidFill>
                    <a:srgbClr val="F97B57"/>
                  </a:solidFill>
                </a:rPr>
                <a:t>(2)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1" name="TextBox 25">
              <a:extLst>
                <a:ext uri="{FF2B5EF4-FFF2-40B4-BE49-F238E27FC236}">
                  <a16:creationId xmlns:a16="http://schemas.microsoft.com/office/drawing/2014/main" id="{5C15A474-0F16-D597-48A9-0722430B9E84}"/>
                </a:ext>
              </a:extLst>
            </p:cNvPr>
            <p:cNvSpPr txBox="1"/>
            <p:nvPr/>
          </p:nvSpPr>
          <p:spPr>
            <a:xfrm>
              <a:off x="6481256" y="3562509"/>
              <a:ext cx="77585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(0)</a:t>
              </a:r>
              <a:r>
                <a:rPr lang="fr-FR" sz="2400">
                  <a:solidFill>
                    <a:srgbClr val="F97B57"/>
                  </a:solidFill>
                </a:rPr>
                <a:t>(2)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43A311EF-F10B-860A-F67B-EF75EAED1D59}"/>
                </a:ext>
              </a:extLst>
            </p:cNvPr>
            <p:cNvSpPr txBox="1"/>
            <p:nvPr/>
          </p:nvSpPr>
          <p:spPr>
            <a:xfrm>
              <a:off x="6572627" y="5245793"/>
              <a:ext cx="59311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(1)</a:t>
              </a:r>
              <a:r>
                <a:rPr lang="fr-FR" sz="240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3" name="TextBox 30">
              <a:extLst>
                <a:ext uri="{FF2B5EF4-FFF2-40B4-BE49-F238E27FC236}">
                  <a16:creationId xmlns:a16="http://schemas.microsoft.com/office/drawing/2014/main" id="{FCBCC608-3DB1-3E29-2135-AE36EE7EC4CA}"/>
                </a:ext>
              </a:extLst>
            </p:cNvPr>
            <p:cNvSpPr txBox="1"/>
            <p:nvPr/>
          </p:nvSpPr>
          <p:spPr>
            <a:xfrm>
              <a:off x="9536875" y="5214202"/>
              <a:ext cx="70532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(1)</a:t>
              </a:r>
              <a:r>
                <a:rPr lang="fr-FR" sz="2400">
                  <a:solidFill>
                    <a:srgbClr val="F97B57"/>
                  </a:solidFill>
                </a:rPr>
                <a:t>(0)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4" name="TextBox 31">
              <a:extLst>
                <a:ext uri="{FF2B5EF4-FFF2-40B4-BE49-F238E27FC236}">
                  <a16:creationId xmlns:a16="http://schemas.microsoft.com/office/drawing/2014/main" id="{198781F8-2751-B241-1257-5FC0533722C7}"/>
                </a:ext>
              </a:extLst>
            </p:cNvPr>
            <p:cNvSpPr txBox="1"/>
            <p:nvPr/>
          </p:nvSpPr>
          <p:spPr>
            <a:xfrm>
              <a:off x="9557714" y="3640735"/>
              <a:ext cx="66364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(1)</a:t>
              </a:r>
              <a:r>
                <a:rPr lang="fr-FR" sz="2400">
                  <a:solidFill>
                    <a:srgbClr val="F97B57"/>
                  </a:solidFill>
                </a:rPr>
                <a:t>(2)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851DDF6A-2059-9CD3-033C-37BEA34478D3}"/>
                </a:ext>
              </a:extLst>
            </p:cNvPr>
            <p:cNvSpPr txBox="1"/>
            <p:nvPr/>
          </p:nvSpPr>
          <p:spPr>
            <a:xfrm>
              <a:off x="11287830" y="3640735"/>
              <a:ext cx="775854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(2)</a:t>
              </a:r>
              <a:r>
                <a:rPr lang="fr-FR" sz="2400">
                  <a:solidFill>
                    <a:srgbClr val="F97B57"/>
                  </a:solidFill>
                </a:rPr>
                <a:t>(0)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3E474352-4993-DB2D-01E7-6C745B33195F}"/>
                </a:ext>
              </a:extLst>
            </p:cNvPr>
            <p:cNvSpPr txBox="1"/>
            <p:nvPr/>
          </p:nvSpPr>
          <p:spPr>
            <a:xfrm>
              <a:off x="11266991" y="5245793"/>
              <a:ext cx="81753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(0)</a:t>
              </a:r>
              <a:r>
                <a:rPr lang="fr-FR" sz="2400">
                  <a:solidFill>
                    <a:srgbClr val="F97B57"/>
                  </a:solidFill>
                </a:rPr>
                <a:t>(0)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5E163AA-6D93-E43C-2020-86C66B5B686D}"/>
                </a:ext>
              </a:extLst>
            </p:cNvPr>
            <p:cNvSpPr txBox="1"/>
            <p:nvPr/>
          </p:nvSpPr>
          <p:spPr>
            <a:xfrm>
              <a:off x="11323097" y="1955000"/>
              <a:ext cx="70532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(0)</a:t>
              </a:r>
              <a:r>
                <a:rPr lang="fr-FR" sz="240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BD7D78-F8DD-7A50-097E-53C1DDA88F3F}"/>
                </a:ext>
              </a:extLst>
            </p:cNvPr>
            <p:cNvSpPr txBox="1"/>
            <p:nvPr/>
          </p:nvSpPr>
          <p:spPr>
            <a:xfrm>
              <a:off x="9456784" y="1955000"/>
              <a:ext cx="66684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(3)</a:t>
              </a:r>
              <a:r>
                <a:rPr lang="fr-FR" sz="240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39" name="TextBox 1">
              <a:extLst>
                <a:ext uri="{FF2B5EF4-FFF2-40B4-BE49-F238E27FC236}">
                  <a16:creationId xmlns:a16="http://schemas.microsoft.com/office/drawing/2014/main" id="{4A663A23-ABBC-8B6E-26E8-52033EA710EF}"/>
                </a:ext>
              </a:extLst>
            </p:cNvPr>
            <p:cNvSpPr txBox="1"/>
            <p:nvPr/>
          </p:nvSpPr>
          <p:spPr>
            <a:xfrm flipH="1">
              <a:off x="6246121" y="339070"/>
              <a:ext cx="97416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000">
                  <a:solidFill>
                    <a:srgbClr val="33CCFF"/>
                  </a:solidFill>
                </a:rPr>
                <a:t>out-degree</a:t>
              </a:r>
              <a:endParaRPr lang="en-US" sz="2000" dirty="0">
                <a:solidFill>
                  <a:srgbClr val="33CCFF"/>
                </a:solidFill>
              </a:endParaRPr>
            </a:p>
          </p:txBody>
        </p:sp>
        <p:sp>
          <p:nvSpPr>
            <p:cNvPr id="40" name="TextBox 40">
              <a:extLst>
                <a:ext uri="{FF2B5EF4-FFF2-40B4-BE49-F238E27FC236}">
                  <a16:creationId xmlns:a16="http://schemas.microsoft.com/office/drawing/2014/main" id="{24048559-B4C2-0E45-AB9B-E819FF958370}"/>
                </a:ext>
              </a:extLst>
            </p:cNvPr>
            <p:cNvSpPr txBox="1"/>
            <p:nvPr/>
          </p:nvSpPr>
          <p:spPr>
            <a:xfrm flipH="1">
              <a:off x="7428428" y="339070"/>
              <a:ext cx="974167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2000">
                  <a:solidFill>
                    <a:srgbClr val="F97B57"/>
                  </a:solidFill>
                </a:rPr>
                <a:t>in-degree</a:t>
              </a:r>
              <a:endParaRPr lang="en-US" sz="2000" dirty="0">
                <a:solidFill>
                  <a:srgbClr val="F97B57"/>
                </a:solidFill>
              </a:endParaRPr>
            </a:p>
          </p:txBody>
        </p:sp>
        <p:cxnSp>
          <p:nvCxnSpPr>
            <p:cNvPr id="41" name="Straight Arrow Connector 4">
              <a:extLst>
                <a:ext uri="{FF2B5EF4-FFF2-40B4-BE49-F238E27FC236}">
                  <a16:creationId xmlns:a16="http://schemas.microsoft.com/office/drawing/2014/main" id="{BAE06BA9-CC7F-598E-A6FE-780FF87B3861}"/>
                </a:ext>
              </a:extLst>
            </p:cNvPr>
            <p:cNvCxnSpPr>
              <a:cxnSpLocks/>
            </p:cNvCxnSpPr>
            <p:nvPr/>
          </p:nvCxnSpPr>
          <p:spPr>
            <a:xfrm>
              <a:off x="6733204" y="1028860"/>
              <a:ext cx="0" cy="854213"/>
            </a:xfrm>
            <a:prstGeom prst="straightConnector1">
              <a:avLst/>
            </a:prstGeom>
            <a:ln w="19050">
              <a:solidFill>
                <a:srgbClr val="33CC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12">
              <a:extLst>
                <a:ext uri="{FF2B5EF4-FFF2-40B4-BE49-F238E27FC236}">
                  <a16:creationId xmlns:a16="http://schemas.microsoft.com/office/drawing/2014/main" id="{9753DDF4-87F2-51F7-0F3C-6A9E5040E16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4630" y="1047870"/>
              <a:ext cx="850366" cy="8123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97B5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">
                <a:extLst>
                  <a:ext uri="{FF2B5EF4-FFF2-40B4-BE49-F238E27FC236}">
                    <a16:creationId xmlns:a16="http://schemas.microsoft.com/office/drawing/2014/main" id="{1B55639B-556E-7C2A-3219-893449FD7897}"/>
                  </a:ext>
                </a:extLst>
              </p:cNvPr>
              <p:cNvSpPr txBox="1"/>
              <p:nvPr/>
            </p:nvSpPr>
            <p:spPr>
              <a:xfrm rot="10800000" flipV="1">
                <a:off x="744931" y="1645528"/>
                <a:ext cx="493238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=1</m:t>
                          </m:r>
                        </m:e>
                      </m:func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3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1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0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𝐶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1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0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=1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𝐹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2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=1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𝐺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1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=1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=</m:t>
                          </m:r>
                          <m:r>
                            <a:rPr lang="fr-F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0</m:t>
                          </m:r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,</m:t>
                      </m:r>
                      <m:func>
                        <m:funcPr>
                          <m:ctrlP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r>
                            <a:rPr lang="fr-F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Inter" panose="020B0502030000000004" pitchFamily="34" charset="0"/>
                              <a:cs typeface="Eudoxus Sans" pitchFamily="2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Inter" panose="020B0502030000000004" pitchFamily="34" charset="0"/>
                                  <a:cs typeface="Eudoxus Sans" pitchFamily="2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fr-F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=</m:t>
                      </m:r>
                      <m:r>
                        <a:rPr lang="fr-F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Inter" panose="020B0502030000000004" pitchFamily="34" charset="0"/>
                          <a:cs typeface="Eudoxus Sans" pitchFamily="2" charset="0"/>
                        </a:rPr>
                        <m:t>0</m:t>
                      </m:r>
                    </m:oMath>
                  </m:oMathPara>
                </a14:m>
                <a:endParaRPr lang="fr-FR" sz="2800" dirty="0">
                  <a:solidFill>
                    <a:schemeClr val="tx1"/>
                  </a:solidFill>
                  <a:ea typeface="Inter" panose="020B0502030000000004" pitchFamily="34" charset="0"/>
                  <a:cs typeface="Eudoxus Sans" pitchFamily="2" charset="0"/>
                </a:endParaRPr>
              </a:p>
            </p:txBody>
          </p:sp>
        </mc:Choice>
        <mc:Fallback xmlns="">
          <p:sp>
            <p:nvSpPr>
              <p:cNvPr id="43" name="TextBox 3">
                <a:extLst>
                  <a:ext uri="{FF2B5EF4-FFF2-40B4-BE49-F238E27FC236}">
                    <a16:creationId xmlns:a16="http://schemas.microsoft.com/office/drawing/2014/main" id="{1B55639B-556E-7C2A-3219-893449FD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744931" y="1645528"/>
                <a:ext cx="4932382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7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7C78-C325-6CE5-D311-11FD9E3C3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8ACE4B98-44D1-80A0-1DFA-077C3C0DF2EC}"/>
              </a:ext>
            </a:extLst>
          </p:cNvPr>
          <p:cNvSpPr txBox="1">
            <a:spLocks/>
          </p:cNvSpPr>
          <p:nvPr/>
        </p:nvSpPr>
        <p:spPr>
          <a:xfrm>
            <a:off x="1335069" y="1023368"/>
            <a:ext cx="2902811" cy="5623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Order</a:t>
            </a: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6234F4BC-F850-98A6-F03C-9AF3075DDF99}"/>
              </a:ext>
            </a:extLst>
          </p:cNvPr>
          <p:cNvSpPr txBox="1">
            <a:spLocks/>
          </p:cNvSpPr>
          <p:nvPr/>
        </p:nvSpPr>
        <p:spPr>
          <a:xfrm>
            <a:off x="1335069" y="2849458"/>
            <a:ext cx="2902811" cy="75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Size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944A117F-7904-510A-38F2-498EB683BDF4}"/>
              </a:ext>
            </a:extLst>
          </p:cNvPr>
          <p:cNvSpPr txBox="1">
            <a:spLocks/>
          </p:cNvSpPr>
          <p:nvPr/>
        </p:nvSpPr>
        <p:spPr>
          <a:xfrm>
            <a:off x="1335069" y="1743968"/>
            <a:ext cx="3841225" cy="904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The order of a graph is its number of vertices: |𝑉|</a:t>
            </a: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312625A0-4C9C-E162-AE8D-985EA14D581E}"/>
              </a:ext>
            </a:extLst>
          </p:cNvPr>
          <p:cNvSpPr txBox="1">
            <a:spLocks/>
          </p:cNvSpPr>
          <p:nvPr/>
        </p:nvSpPr>
        <p:spPr>
          <a:xfrm>
            <a:off x="1335069" y="3576852"/>
            <a:ext cx="3658844" cy="75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The size of a graph is its number of edges: |𝐸|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164DAD12-722A-C58A-49A6-01D390D99FE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27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A5FC2-7E0D-0879-CC99-29BA60E2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E5DF1800-CF2B-CFAF-3FFE-FC9FFA3E3E5F}"/>
              </a:ext>
            </a:extLst>
          </p:cNvPr>
          <p:cNvSpPr txBox="1">
            <a:spLocks/>
          </p:cNvSpPr>
          <p:nvPr/>
        </p:nvSpPr>
        <p:spPr>
          <a:xfrm>
            <a:off x="1335069" y="1023368"/>
            <a:ext cx="2902811" cy="5623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Order</a:t>
            </a: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4F155782-3B88-8D46-35ED-70B84D5E83E1}"/>
              </a:ext>
            </a:extLst>
          </p:cNvPr>
          <p:cNvSpPr txBox="1">
            <a:spLocks/>
          </p:cNvSpPr>
          <p:nvPr/>
        </p:nvSpPr>
        <p:spPr>
          <a:xfrm>
            <a:off x="1335069" y="2849458"/>
            <a:ext cx="2902811" cy="75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Size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15DAB7CF-DBF1-80FC-CEF8-4DC5333C8B02}"/>
              </a:ext>
            </a:extLst>
          </p:cNvPr>
          <p:cNvSpPr txBox="1">
            <a:spLocks/>
          </p:cNvSpPr>
          <p:nvPr/>
        </p:nvSpPr>
        <p:spPr>
          <a:xfrm>
            <a:off x="1335069" y="1743968"/>
            <a:ext cx="3841225" cy="9044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The order of a graph is its number of vertices: |𝑉|</a:t>
            </a: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F329326F-4609-6FF3-5377-1058A5C8A559}"/>
              </a:ext>
            </a:extLst>
          </p:cNvPr>
          <p:cNvSpPr txBox="1">
            <a:spLocks/>
          </p:cNvSpPr>
          <p:nvPr/>
        </p:nvSpPr>
        <p:spPr>
          <a:xfrm>
            <a:off x="1335069" y="3576852"/>
            <a:ext cx="3658844" cy="754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The size of a graph is its number of edges: |𝐸|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2E71397C-2A94-EE6F-415F-6C5B1E933398}"/>
              </a:ext>
            </a:extLst>
          </p:cNvPr>
          <p:cNvGrpSpPr/>
          <p:nvPr/>
        </p:nvGrpSpPr>
        <p:grpSpPr>
          <a:xfrm>
            <a:off x="5496375" y="1133461"/>
            <a:ext cx="6043261" cy="3402137"/>
            <a:chOff x="5379978" y="607164"/>
            <a:chExt cx="6405494" cy="3606061"/>
          </a:xfrm>
        </p:grpSpPr>
        <p:cxnSp>
          <p:nvCxnSpPr>
            <p:cNvPr id="8" name="Straight Arrow Connector 5">
              <a:extLst>
                <a:ext uri="{FF2B5EF4-FFF2-40B4-BE49-F238E27FC236}">
                  <a16:creationId xmlns:a16="http://schemas.microsoft.com/office/drawing/2014/main" id="{B4EF9A84-32DF-71AA-0E4A-548E7B2DA052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6198286" y="1425472"/>
              <a:ext cx="760155" cy="66501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B21FBB8C-E30B-9F46-80F9-C3226398F254}"/>
                </a:ext>
              </a:extLst>
            </p:cNvPr>
            <p:cNvSpPr/>
            <p:nvPr/>
          </p:nvSpPr>
          <p:spPr bwMode="auto">
            <a:xfrm>
              <a:off x="5379978" y="1950090"/>
              <a:ext cx="958709" cy="95870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A069E3D-D64C-26B9-EBEE-8C0AB0091FFF}"/>
                </a:ext>
              </a:extLst>
            </p:cNvPr>
            <p:cNvSpPr/>
            <p:nvPr/>
          </p:nvSpPr>
          <p:spPr bwMode="auto">
            <a:xfrm>
              <a:off x="6818041" y="607164"/>
              <a:ext cx="958709" cy="95870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24F7F26D-4ECD-D58C-CD2F-4B1800D58121}"/>
                </a:ext>
              </a:extLst>
            </p:cNvPr>
            <p:cNvSpPr/>
            <p:nvPr/>
          </p:nvSpPr>
          <p:spPr bwMode="auto">
            <a:xfrm>
              <a:off x="9301756" y="607164"/>
              <a:ext cx="958709" cy="95870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BE41F86A-59BF-6626-11AF-89C28679D2B4}"/>
                </a:ext>
              </a:extLst>
            </p:cNvPr>
            <p:cNvSpPr/>
            <p:nvPr/>
          </p:nvSpPr>
          <p:spPr bwMode="auto">
            <a:xfrm>
              <a:off x="10826763" y="1950090"/>
              <a:ext cx="958709" cy="95870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7057BFAA-3C98-3888-5060-DE3BD97210BD}"/>
                </a:ext>
              </a:extLst>
            </p:cNvPr>
            <p:cNvSpPr/>
            <p:nvPr/>
          </p:nvSpPr>
          <p:spPr bwMode="auto">
            <a:xfrm>
              <a:off x="9301756" y="3254518"/>
              <a:ext cx="958709" cy="95870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4D6EB24E-CF58-082B-566C-D7099B76E48E}"/>
                </a:ext>
              </a:extLst>
            </p:cNvPr>
            <p:cNvSpPr/>
            <p:nvPr/>
          </p:nvSpPr>
          <p:spPr bwMode="auto">
            <a:xfrm>
              <a:off x="6818041" y="3254518"/>
              <a:ext cx="958709" cy="95870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5" name="Straight Arrow Connector 12">
              <a:extLst>
                <a:ext uri="{FF2B5EF4-FFF2-40B4-BE49-F238E27FC236}">
                  <a16:creationId xmlns:a16="http://schemas.microsoft.com/office/drawing/2014/main" id="{0FD7B360-F976-4636-80CB-3D913A7ACF39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7297395" y="1565871"/>
              <a:ext cx="0" cy="168864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3">
              <a:extLst>
                <a:ext uri="{FF2B5EF4-FFF2-40B4-BE49-F238E27FC236}">
                  <a16:creationId xmlns:a16="http://schemas.microsoft.com/office/drawing/2014/main" id="{C5154DAB-B312-AFBD-146A-826DB05AEDF9}"/>
                </a:ext>
              </a:extLst>
            </p:cNvPr>
            <p:cNvCxnSpPr>
              <a:cxnSpLocks/>
              <a:stCxn id="9" idx="5"/>
              <a:endCxn id="14" idx="1"/>
            </p:cNvCxnSpPr>
            <p:nvPr/>
          </p:nvCxnSpPr>
          <p:spPr>
            <a:xfrm>
              <a:off x="6198286" y="2768398"/>
              <a:ext cx="760155" cy="626518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4">
              <a:extLst>
                <a:ext uri="{FF2B5EF4-FFF2-40B4-BE49-F238E27FC236}">
                  <a16:creationId xmlns:a16="http://schemas.microsoft.com/office/drawing/2014/main" id="{6A5C1E23-6B96-5A94-DBDE-B237EAC60A89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776749" y="1086518"/>
              <a:ext cx="1525007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5">
              <a:extLst>
                <a:ext uri="{FF2B5EF4-FFF2-40B4-BE49-F238E27FC236}">
                  <a16:creationId xmlns:a16="http://schemas.microsoft.com/office/drawing/2014/main" id="{E35FCF26-6696-298E-D8E0-938D2D97587A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>
            <a:xfrm>
              <a:off x="7636349" y="1425472"/>
              <a:ext cx="1805807" cy="196944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6">
              <a:extLst>
                <a:ext uri="{FF2B5EF4-FFF2-40B4-BE49-F238E27FC236}">
                  <a16:creationId xmlns:a16="http://schemas.microsoft.com/office/drawing/2014/main" id="{924B73E3-69C6-6DEE-5761-4807BAE3F2C1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>
            <a:xfrm>
              <a:off x="9781111" y="1565871"/>
              <a:ext cx="0" cy="168864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FE6BD046-F519-74F6-7F79-23C53D5C4AB8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10120065" y="2768398"/>
              <a:ext cx="847099" cy="626518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8">
              <a:extLst>
                <a:ext uri="{FF2B5EF4-FFF2-40B4-BE49-F238E27FC236}">
                  <a16:creationId xmlns:a16="http://schemas.microsoft.com/office/drawing/2014/main" id="{51DFCE74-E1BC-F4AE-F811-2FC59609C0C4}"/>
                </a:ext>
              </a:extLst>
            </p:cNvPr>
            <p:cNvCxnSpPr>
              <a:cxnSpLocks/>
              <a:stCxn id="14" idx="7"/>
              <a:endCxn id="12" idx="2"/>
            </p:cNvCxnSpPr>
            <p:nvPr/>
          </p:nvCxnSpPr>
          <p:spPr>
            <a:xfrm flipV="1">
              <a:off x="7636349" y="2429444"/>
              <a:ext cx="3190414" cy="96547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49EEBE9B-764F-4E5D-8CB5-83FC2FD58B16}"/>
                  </a:ext>
                </a:extLst>
              </p:cNvPr>
              <p:cNvSpPr txBox="1"/>
              <p:nvPr/>
            </p:nvSpPr>
            <p:spPr>
              <a:xfrm>
                <a:off x="1658690" y="4898089"/>
                <a:ext cx="7035208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0,1,2,3,4,5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0,3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1,3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1,4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e>
                          </m:d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4,5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b="0" i="0" smtClean="0">
                          <a:solidFill>
                            <a:schemeClr val="tx1"/>
                          </a:solidFill>
                        </a:rPr>
                        <m:t>order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fr-FR" sz="2400" b="0" i="0" smtClean="0">
                          <a:solidFill>
                            <a:schemeClr val="tx1"/>
                          </a:solidFill>
                        </a:rPr>
                        <m:t>size</m:t>
                      </m:r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19">
                <a:extLst>
                  <a:ext uri="{FF2B5EF4-FFF2-40B4-BE49-F238E27FC236}">
                    <a16:creationId xmlns:a16="http://schemas.microsoft.com/office/drawing/2014/main" id="{49EEBE9B-764F-4E5D-8CB5-83FC2FD58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690" y="4898089"/>
                <a:ext cx="7035208" cy="1477328"/>
              </a:xfrm>
              <a:prstGeom prst="rect">
                <a:avLst/>
              </a:prstGeom>
              <a:blipFill>
                <a:blip r:embed="rId2"/>
                <a:stretch>
                  <a:fillRect l="-607" b="-82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05167E8C-99C2-95B4-0B63-2DCB1801DFB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3296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F7BD-B2E2-98A1-B386-BA94E99AD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D44013-31B6-DBFC-1F62-70E23A7D95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28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6FFDDC19-B49A-17C6-CA4C-1EE6AC52EBCD}"/>
              </a:ext>
            </a:extLst>
          </p:cNvPr>
          <p:cNvSpPr txBox="1">
            <a:spLocks/>
          </p:cNvSpPr>
          <p:nvPr/>
        </p:nvSpPr>
        <p:spPr>
          <a:xfrm>
            <a:off x="962153" y="915115"/>
            <a:ext cx="3434681" cy="576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 dirty="0"/>
              <a:t>Simple </a:t>
            </a:r>
            <a:r>
              <a:rPr lang="es-CO" sz="4000" b="1" dirty="0" err="1"/>
              <a:t>graph</a:t>
            </a: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ADF99873-843B-81B1-91B8-087935A00FC2}"/>
              </a:ext>
            </a:extLst>
          </p:cNvPr>
          <p:cNvSpPr txBox="1">
            <a:spLocks/>
          </p:cNvSpPr>
          <p:nvPr/>
        </p:nvSpPr>
        <p:spPr>
          <a:xfrm>
            <a:off x="8327897" y="915115"/>
            <a:ext cx="2902811" cy="576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Multigraph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85841CEC-4757-CF9A-DA6C-1469F818F407}"/>
              </a:ext>
            </a:extLst>
          </p:cNvPr>
          <p:cNvSpPr txBox="1">
            <a:spLocks/>
          </p:cNvSpPr>
          <p:nvPr/>
        </p:nvSpPr>
        <p:spPr>
          <a:xfrm>
            <a:off x="961292" y="1618216"/>
            <a:ext cx="3841225" cy="21246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Simple graphs are graphs that allow neither multiple edges between the same two vertices nor self-loops.</a:t>
            </a: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CFD94637-5637-A559-7145-6EF614F47FF1}"/>
              </a:ext>
            </a:extLst>
          </p:cNvPr>
          <p:cNvSpPr txBox="1">
            <a:spLocks/>
          </p:cNvSpPr>
          <p:nvPr/>
        </p:nvSpPr>
        <p:spPr>
          <a:xfrm>
            <a:off x="6096000" y="1618216"/>
            <a:ext cx="5134708" cy="24060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Multigraphs are graphs that allow multiple edges between the same two vertices, and for self-loops, some authors say that they are allowed and some others say that they are not.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ABE6455-90F8-1C0D-5BCA-B45981FE2BBA}"/>
              </a:ext>
            </a:extLst>
          </p:cNvPr>
          <p:cNvGrpSpPr/>
          <p:nvPr/>
        </p:nvGrpSpPr>
        <p:grpSpPr>
          <a:xfrm>
            <a:off x="961291" y="3478053"/>
            <a:ext cx="4583251" cy="2744658"/>
            <a:chOff x="661469" y="3568700"/>
            <a:chExt cx="4887363" cy="2926774"/>
          </a:xfrm>
        </p:grpSpPr>
        <p:cxnSp>
          <p:nvCxnSpPr>
            <p:cNvPr id="8" name="Straight Arrow Connector 36">
              <a:extLst>
                <a:ext uri="{FF2B5EF4-FFF2-40B4-BE49-F238E27FC236}">
                  <a16:creationId xmlns:a16="http://schemas.microsoft.com/office/drawing/2014/main" id="{BE4694BF-3F87-C243-6B72-F86ADCD8F0E2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1318184" y="4225415"/>
              <a:ext cx="679819" cy="49928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55F88A15-4F27-BC28-456F-B4701B581944}"/>
                </a:ext>
              </a:extLst>
            </p:cNvPr>
            <p:cNvSpPr/>
            <p:nvPr/>
          </p:nvSpPr>
          <p:spPr bwMode="auto">
            <a:xfrm>
              <a:off x="661469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" name="Oval 38">
              <a:extLst>
                <a:ext uri="{FF2B5EF4-FFF2-40B4-BE49-F238E27FC236}">
                  <a16:creationId xmlns:a16="http://schemas.microsoft.com/office/drawing/2014/main" id="{AFD844A2-F2B0-32B4-920E-E5DA881FEBC9}"/>
                </a:ext>
              </a:extLst>
            </p:cNvPr>
            <p:cNvSpPr/>
            <p:nvPr/>
          </p:nvSpPr>
          <p:spPr bwMode="auto">
            <a:xfrm>
              <a:off x="1885328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4" name="Oval 39">
              <a:extLst>
                <a:ext uri="{FF2B5EF4-FFF2-40B4-BE49-F238E27FC236}">
                  <a16:creationId xmlns:a16="http://schemas.microsoft.com/office/drawing/2014/main" id="{95BA1E84-0784-3AF6-E2DE-B75E36CFA1DF}"/>
                </a:ext>
              </a:extLst>
            </p:cNvPr>
            <p:cNvSpPr/>
            <p:nvPr/>
          </p:nvSpPr>
          <p:spPr bwMode="auto">
            <a:xfrm>
              <a:off x="3555582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B3718A1E-7FD8-9754-6441-3C4C44E596E0}"/>
                </a:ext>
              </a:extLst>
            </p:cNvPr>
            <p:cNvSpPr/>
            <p:nvPr/>
          </p:nvSpPr>
          <p:spPr bwMode="auto">
            <a:xfrm>
              <a:off x="4779442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41">
              <a:extLst>
                <a:ext uri="{FF2B5EF4-FFF2-40B4-BE49-F238E27FC236}">
                  <a16:creationId xmlns:a16="http://schemas.microsoft.com/office/drawing/2014/main" id="{561241D4-6629-84CF-4681-021063B880F6}"/>
                </a:ext>
              </a:extLst>
            </p:cNvPr>
            <p:cNvSpPr/>
            <p:nvPr/>
          </p:nvSpPr>
          <p:spPr bwMode="auto">
            <a:xfrm>
              <a:off x="3555582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Oval 42">
              <a:extLst>
                <a:ext uri="{FF2B5EF4-FFF2-40B4-BE49-F238E27FC236}">
                  <a16:creationId xmlns:a16="http://schemas.microsoft.com/office/drawing/2014/main" id="{BC427A4A-80A0-F4BE-4D49-56E7460F077D}"/>
                </a:ext>
              </a:extLst>
            </p:cNvPr>
            <p:cNvSpPr/>
            <p:nvPr/>
          </p:nvSpPr>
          <p:spPr bwMode="auto">
            <a:xfrm>
              <a:off x="1885328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8" name="Straight Arrow Connector 43">
              <a:extLst>
                <a:ext uri="{FF2B5EF4-FFF2-40B4-BE49-F238E27FC236}">
                  <a16:creationId xmlns:a16="http://schemas.microsoft.com/office/drawing/2014/main" id="{E1C52107-7C89-BF37-9A2C-E685B286627E}"/>
                </a:ext>
              </a:extLst>
            </p:cNvPr>
            <p:cNvCxnSpPr>
              <a:cxnSpLocks/>
              <a:stCxn id="47" idx="0"/>
              <a:endCxn id="10" idx="4"/>
            </p:cNvCxnSpPr>
            <p:nvPr/>
          </p:nvCxnSpPr>
          <p:spPr>
            <a:xfrm flipV="1">
              <a:off x="2270023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4">
              <a:extLst>
                <a:ext uri="{FF2B5EF4-FFF2-40B4-BE49-F238E27FC236}">
                  <a16:creationId xmlns:a16="http://schemas.microsoft.com/office/drawing/2014/main" id="{92EC5239-B166-1A09-DFF5-56089A423501}"/>
                </a:ext>
              </a:extLst>
            </p:cNvPr>
            <p:cNvCxnSpPr>
              <a:cxnSpLocks/>
              <a:stCxn id="9" idx="5"/>
              <a:endCxn id="47" idx="1"/>
            </p:cNvCxnSpPr>
            <p:nvPr/>
          </p:nvCxnSpPr>
          <p:spPr>
            <a:xfrm>
              <a:off x="1318184" y="5268738"/>
              <a:ext cx="679819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5">
              <a:extLst>
                <a:ext uri="{FF2B5EF4-FFF2-40B4-BE49-F238E27FC236}">
                  <a16:creationId xmlns:a16="http://schemas.microsoft.com/office/drawing/2014/main" id="{F9EAC49E-0D10-45B9-32FD-2FDB531B28F4}"/>
                </a:ext>
              </a:extLst>
            </p:cNvPr>
            <p:cNvCxnSpPr>
              <a:cxnSpLocks/>
              <a:stCxn id="10" idx="6"/>
              <a:endCxn id="44" idx="2"/>
            </p:cNvCxnSpPr>
            <p:nvPr/>
          </p:nvCxnSpPr>
          <p:spPr>
            <a:xfrm>
              <a:off x="2654718" y="3953395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46">
              <a:extLst>
                <a:ext uri="{FF2B5EF4-FFF2-40B4-BE49-F238E27FC236}">
                  <a16:creationId xmlns:a16="http://schemas.microsoft.com/office/drawing/2014/main" id="{51C5A143-E042-C7B6-5E89-9E25434B68C3}"/>
                </a:ext>
              </a:extLst>
            </p:cNvPr>
            <p:cNvCxnSpPr>
              <a:cxnSpLocks/>
              <a:stCxn id="10" idx="5"/>
              <a:endCxn id="46" idx="1"/>
            </p:cNvCxnSpPr>
            <p:nvPr/>
          </p:nvCxnSpPr>
          <p:spPr>
            <a:xfrm>
              <a:off x="2542043" y="4225415"/>
              <a:ext cx="1126214" cy="161334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47">
              <a:extLst>
                <a:ext uri="{FF2B5EF4-FFF2-40B4-BE49-F238E27FC236}">
                  <a16:creationId xmlns:a16="http://schemas.microsoft.com/office/drawing/2014/main" id="{B2E1F028-3915-C7E5-887A-6A600441C277}"/>
                </a:ext>
              </a:extLst>
            </p:cNvPr>
            <p:cNvCxnSpPr>
              <a:cxnSpLocks/>
              <a:stCxn id="44" idx="4"/>
              <a:endCxn id="46" idx="0"/>
            </p:cNvCxnSpPr>
            <p:nvPr/>
          </p:nvCxnSpPr>
          <p:spPr>
            <a:xfrm>
              <a:off x="3940277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48">
              <a:extLst>
                <a:ext uri="{FF2B5EF4-FFF2-40B4-BE49-F238E27FC236}">
                  <a16:creationId xmlns:a16="http://schemas.microsoft.com/office/drawing/2014/main" id="{8C1EB76D-B8E5-BB4D-48A1-7221B4BB5B41}"/>
                </a:ext>
              </a:extLst>
            </p:cNvPr>
            <p:cNvCxnSpPr>
              <a:cxnSpLocks/>
              <a:stCxn id="46" idx="7"/>
              <a:endCxn id="45" idx="3"/>
            </p:cNvCxnSpPr>
            <p:nvPr/>
          </p:nvCxnSpPr>
          <p:spPr>
            <a:xfrm flipV="1">
              <a:off x="4212297" y="5268738"/>
              <a:ext cx="679820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49">
              <a:extLst>
                <a:ext uri="{FF2B5EF4-FFF2-40B4-BE49-F238E27FC236}">
                  <a16:creationId xmlns:a16="http://schemas.microsoft.com/office/drawing/2014/main" id="{0943EEBC-A31A-719A-3941-CFD35D73505F}"/>
                </a:ext>
              </a:extLst>
            </p:cNvPr>
            <p:cNvCxnSpPr>
              <a:cxnSpLocks/>
              <a:stCxn id="47" idx="7"/>
              <a:endCxn id="45" idx="2"/>
            </p:cNvCxnSpPr>
            <p:nvPr/>
          </p:nvCxnSpPr>
          <p:spPr>
            <a:xfrm flipV="1">
              <a:off x="2542043" y="4996718"/>
              <a:ext cx="223739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9E68201-DFC7-DC80-3671-05F518C551B4}"/>
              </a:ext>
            </a:extLst>
          </p:cNvPr>
          <p:cNvGrpSpPr/>
          <p:nvPr/>
        </p:nvGrpSpPr>
        <p:grpSpPr>
          <a:xfrm>
            <a:off x="6838025" y="3816709"/>
            <a:ext cx="4017736" cy="2406002"/>
            <a:chOff x="6445593" y="3568700"/>
            <a:chExt cx="4887363" cy="2926774"/>
          </a:xfrm>
        </p:grpSpPr>
        <p:cxnSp>
          <p:nvCxnSpPr>
            <p:cNvPr id="56" name="Straight Arrow Connector 59">
              <a:extLst>
                <a:ext uri="{FF2B5EF4-FFF2-40B4-BE49-F238E27FC236}">
                  <a16:creationId xmlns:a16="http://schemas.microsoft.com/office/drawing/2014/main" id="{DBC4965E-738F-1E05-E311-CBEF90FA9368}"/>
                </a:ext>
              </a:extLst>
            </p:cNvPr>
            <p:cNvCxnSpPr>
              <a:cxnSpLocks/>
              <a:stCxn id="58" idx="3"/>
              <a:endCxn id="57" idx="7"/>
            </p:cNvCxnSpPr>
            <p:nvPr/>
          </p:nvCxnSpPr>
          <p:spPr>
            <a:xfrm flipH="1">
              <a:off x="7102308" y="4225415"/>
              <a:ext cx="679819" cy="49928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60">
              <a:extLst>
                <a:ext uri="{FF2B5EF4-FFF2-40B4-BE49-F238E27FC236}">
                  <a16:creationId xmlns:a16="http://schemas.microsoft.com/office/drawing/2014/main" id="{FB717B1F-ACEC-32CA-5FCD-DCB02BE0F687}"/>
                </a:ext>
              </a:extLst>
            </p:cNvPr>
            <p:cNvSpPr/>
            <p:nvPr/>
          </p:nvSpPr>
          <p:spPr bwMode="auto">
            <a:xfrm>
              <a:off x="6445593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8" name="Oval 61">
              <a:extLst>
                <a:ext uri="{FF2B5EF4-FFF2-40B4-BE49-F238E27FC236}">
                  <a16:creationId xmlns:a16="http://schemas.microsoft.com/office/drawing/2014/main" id="{84D577A3-9BFF-F39E-CB0A-0C8F06E329DC}"/>
                </a:ext>
              </a:extLst>
            </p:cNvPr>
            <p:cNvSpPr/>
            <p:nvPr/>
          </p:nvSpPr>
          <p:spPr bwMode="auto">
            <a:xfrm>
              <a:off x="7669452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9" name="Oval 62">
              <a:extLst>
                <a:ext uri="{FF2B5EF4-FFF2-40B4-BE49-F238E27FC236}">
                  <a16:creationId xmlns:a16="http://schemas.microsoft.com/office/drawing/2014/main" id="{164CB5DA-B895-63EF-D827-C286E790712E}"/>
                </a:ext>
              </a:extLst>
            </p:cNvPr>
            <p:cNvSpPr/>
            <p:nvPr/>
          </p:nvSpPr>
          <p:spPr bwMode="auto">
            <a:xfrm>
              <a:off x="9339706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0" name="Oval 63">
              <a:extLst>
                <a:ext uri="{FF2B5EF4-FFF2-40B4-BE49-F238E27FC236}">
                  <a16:creationId xmlns:a16="http://schemas.microsoft.com/office/drawing/2014/main" id="{E1E3F998-0734-9BCB-8EFD-C66778289591}"/>
                </a:ext>
              </a:extLst>
            </p:cNvPr>
            <p:cNvSpPr/>
            <p:nvPr/>
          </p:nvSpPr>
          <p:spPr bwMode="auto">
            <a:xfrm>
              <a:off x="10563566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1" name="Oval 64">
              <a:extLst>
                <a:ext uri="{FF2B5EF4-FFF2-40B4-BE49-F238E27FC236}">
                  <a16:creationId xmlns:a16="http://schemas.microsoft.com/office/drawing/2014/main" id="{A8307DA1-0021-8640-535B-12387B9F87CE}"/>
                </a:ext>
              </a:extLst>
            </p:cNvPr>
            <p:cNvSpPr/>
            <p:nvPr/>
          </p:nvSpPr>
          <p:spPr bwMode="auto">
            <a:xfrm>
              <a:off x="9339706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2" name="Oval 65">
              <a:extLst>
                <a:ext uri="{FF2B5EF4-FFF2-40B4-BE49-F238E27FC236}">
                  <a16:creationId xmlns:a16="http://schemas.microsoft.com/office/drawing/2014/main" id="{599A240D-0444-3A45-3E5F-DFA7671EE440}"/>
                </a:ext>
              </a:extLst>
            </p:cNvPr>
            <p:cNvSpPr/>
            <p:nvPr/>
          </p:nvSpPr>
          <p:spPr bwMode="auto">
            <a:xfrm>
              <a:off x="7669452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3" name="Straight Arrow Connector 66">
              <a:extLst>
                <a:ext uri="{FF2B5EF4-FFF2-40B4-BE49-F238E27FC236}">
                  <a16:creationId xmlns:a16="http://schemas.microsoft.com/office/drawing/2014/main" id="{2EA3473A-E8DE-96A6-8246-E0CBE15052E1}"/>
                </a:ext>
              </a:extLst>
            </p:cNvPr>
            <p:cNvCxnSpPr>
              <a:cxnSpLocks/>
              <a:stCxn id="62" idx="0"/>
              <a:endCxn id="58" idx="4"/>
            </p:cNvCxnSpPr>
            <p:nvPr/>
          </p:nvCxnSpPr>
          <p:spPr>
            <a:xfrm flipV="1">
              <a:off x="8054147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7">
              <a:extLst>
                <a:ext uri="{FF2B5EF4-FFF2-40B4-BE49-F238E27FC236}">
                  <a16:creationId xmlns:a16="http://schemas.microsoft.com/office/drawing/2014/main" id="{1581D105-08A5-C836-93F7-E21805DD1167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7102308" y="5268738"/>
              <a:ext cx="679819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8">
              <a:extLst>
                <a:ext uri="{FF2B5EF4-FFF2-40B4-BE49-F238E27FC236}">
                  <a16:creationId xmlns:a16="http://schemas.microsoft.com/office/drawing/2014/main" id="{F20E02F7-387F-39F0-88BC-E70386D1FE2A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8438842" y="3953395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9">
              <a:extLst>
                <a:ext uri="{FF2B5EF4-FFF2-40B4-BE49-F238E27FC236}">
                  <a16:creationId xmlns:a16="http://schemas.microsoft.com/office/drawing/2014/main" id="{1C14BBFC-B50E-9CE2-B20E-EDE919B19907}"/>
                </a:ext>
              </a:extLst>
            </p:cNvPr>
            <p:cNvCxnSpPr>
              <a:cxnSpLocks/>
              <a:stCxn id="58" idx="5"/>
              <a:endCxn id="61" idx="1"/>
            </p:cNvCxnSpPr>
            <p:nvPr/>
          </p:nvCxnSpPr>
          <p:spPr>
            <a:xfrm>
              <a:off x="8326167" y="4225415"/>
              <a:ext cx="1126214" cy="161334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70">
              <a:extLst>
                <a:ext uri="{FF2B5EF4-FFF2-40B4-BE49-F238E27FC236}">
                  <a16:creationId xmlns:a16="http://schemas.microsoft.com/office/drawing/2014/main" id="{0B2A2B4A-A043-DEC7-6D01-A3A5CB99F175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>
              <a:off x="9724401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71">
              <a:extLst>
                <a:ext uri="{FF2B5EF4-FFF2-40B4-BE49-F238E27FC236}">
                  <a16:creationId xmlns:a16="http://schemas.microsoft.com/office/drawing/2014/main" id="{BEC0D88D-231F-C4F4-F98A-38113782F2AD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9996421" y="5268738"/>
              <a:ext cx="679820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72">
              <a:extLst>
                <a:ext uri="{FF2B5EF4-FFF2-40B4-BE49-F238E27FC236}">
                  <a16:creationId xmlns:a16="http://schemas.microsoft.com/office/drawing/2014/main" id="{C4CCE75B-F4CE-2D52-2624-AC6DAFC3E9CA}"/>
                </a:ext>
              </a:extLst>
            </p:cNvPr>
            <p:cNvCxnSpPr>
              <a:cxnSpLocks/>
              <a:stCxn id="62" idx="7"/>
              <a:endCxn id="60" idx="2"/>
            </p:cNvCxnSpPr>
            <p:nvPr/>
          </p:nvCxnSpPr>
          <p:spPr>
            <a:xfrm flipV="1">
              <a:off x="8326167" y="4996718"/>
              <a:ext cx="223739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Curved 74">
              <a:extLst>
                <a:ext uri="{FF2B5EF4-FFF2-40B4-BE49-F238E27FC236}">
                  <a16:creationId xmlns:a16="http://schemas.microsoft.com/office/drawing/2014/main" id="{1C124868-DAED-2EAC-031B-7D1EC1A9AB7B}"/>
                </a:ext>
              </a:extLst>
            </p:cNvPr>
            <p:cNvCxnSpPr>
              <a:stCxn id="58" idx="7"/>
              <a:endCxn id="59" idx="1"/>
            </p:cNvCxnSpPr>
            <p:nvPr/>
          </p:nvCxnSpPr>
          <p:spPr>
            <a:xfrm rot="5400000" flipH="1" flipV="1">
              <a:off x="8889274" y="3118267"/>
              <a:ext cx="12700" cy="1126214"/>
            </a:xfrm>
            <a:prstGeom prst="curvedConnector3">
              <a:avLst>
                <a:gd name="adj1" fmla="val 2162197"/>
              </a:avLst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6">
              <a:extLst>
                <a:ext uri="{FF2B5EF4-FFF2-40B4-BE49-F238E27FC236}">
                  <a16:creationId xmlns:a16="http://schemas.microsoft.com/office/drawing/2014/main" id="{37824622-A28D-A069-A4BF-D588DF1043D8}"/>
                </a:ext>
              </a:extLst>
            </p:cNvPr>
            <p:cNvCxnSpPr>
              <a:cxnSpLocks/>
              <a:stCxn id="58" idx="2"/>
              <a:endCxn id="57" idx="0"/>
            </p:cNvCxnSpPr>
            <p:nvPr/>
          </p:nvCxnSpPr>
          <p:spPr>
            <a:xfrm rot="10800000" flipV="1">
              <a:off x="6830288" y="3953395"/>
              <a:ext cx="839164" cy="658628"/>
            </a:xfrm>
            <a:prstGeom prst="curvedConnector2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Curved 79">
              <a:extLst>
                <a:ext uri="{FF2B5EF4-FFF2-40B4-BE49-F238E27FC236}">
                  <a16:creationId xmlns:a16="http://schemas.microsoft.com/office/drawing/2014/main" id="{77F69050-FDE4-7885-3990-03C12D3E37AF}"/>
                </a:ext>
              </a:extLst>
            </p:cNvPr>
            <p:cNvCxnSpPr>
              <a:cxnSpLocks/>
              <a:stCxn id="57" idx="6"/>
              <a:endCxn id="62" idx="0"/>
            </p:cNvCxnSpPr>
            <p:nvPr/>
          </p:nvCxnSpPr>
          <p:spPr>
            <a:xfrm>
              <a:off x="7214983" y="4996718"/>
              <a:ext cx="839164" cy="729367"/>
            </a:xfrm>
            <a:prstGeom prst="curvedConnector2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Curved 87">
              <a:extLst>
                <a:ext uri="{FF2B5EF4-FFF2-40B4-BE49-F238E27FC236}">
                  <a16:creationId xmlns:a16="http://schemas.microsoft.com/office/drawing/2014/main" id="{B189653E-396B-7866-7EEF-A76C8F80953B}"/>
                </a:ext>
              </a:extLst>
            </p:cNvPr>
            <p:cNvCxnSpPr>
              <a:cxnSpLocks/>
              <a:stCxn id="57" idx="4"/>
              <a:endCxn id="62" idx="2"/>
            </p:cNvCxnSpPr>
            <p:nvPr/>
          </p:nvCxnSpPr>
          <p:spPr>
            <a:xfrm rot="16200000" flipH="1">
              <a:off x="6885186" y="5326514"/>
              <a:ext cx="729368" cy="839164"/>
            </a:xfrm>
            <a:prstGeom prst="curvedConnector2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3965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91E6C-4884-7B5E-3018-8D8611BC0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379F57-1CD7-B04D-0ED2-5212D289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014926" cy="657377"/>
          </a:xfrm>
        </p:spPr>
        <p:txBody>
          <a:bodyPr/>
          <a:lstStyle/>
          <a:p>
            <a:r>
              <a:rPr lang="es-CO" dirty="0"/>
              <a:t>Complete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49F688-EB70-0ED0-DA31-B25137C4D4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29</a:t>
            </a:fld>
            <a:endParaRPr lang="es-CO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53EAB57-FE4D-D203-8B03-5775E40D2BF4}"/>
              </a:ext>
            </a:extLst>
          </p:cNvPr>
          <p:cNvGrpSpPr/>
          <p:nvPr/>
        </p:nvGrpSpPr>
        <p:grpSpPr>
          <a:xfrm>
            <a:off x="6365179" y="2108305"/>
            <a:ext cx="3879564" cy="3743697"/>
            <a:chOff x="6779208" y="1572533"/>
            <a:chExt cx="5007461" cy="4832093"/>
          </a:xfrm>
        </p:grpSpPr>
        <p:cxnSp>
          <p:nvCxnSpPr>
            <p:cNvPr id="4" name="Straight Connector 34">
              <a:extLst>
                <a:ext uri="{FF2B5EF4-FFF2-40B4-BE49-F238E27FC236}">
                  <a16:creationId xmlns:a16="http://schemas.microsoft.com/office/drawing/2014/main" id="{91FEBD76-46F7-73C4-FF9A-F80160E6E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966" y="3505980"/>
              <a:ext cx="3271853" cy="2416046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31">
              <a:extLst>
                <a:ext uri="{FF2B5EF4-FFF2-40B4-BE49-F238E27FC236}">
                  <a16:creationId xmlns:a16="http://schemas.microsoft.com/office/drawing/2014/main" id="{3CD39FE7-630C-EB38-91F5-F8B3CF5556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3058" y="3505980"/>
              <a:ext cx="3271853" cy="2416046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30">
              <a:extLst>
                <a:ext uri="{FF2B5EF4-FFF2-40B4-BE49-F238E27FC236}">
                  <a16:creationId xmlns:a16="http://schemas.microsoft.com/office/drawing/2014/main" id="{A86DE685-B0B2-6A38-82A1-87E73E90F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3058" y="2043032"/>
              <a:ext cx="2050144" cy="1481698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7">
              <a:extLst>
                <a:ext uri="{FF2B5EF4-FFF2-40B4-BE49-F238E27FC236}">
                  <a16:creationId xmlns:a16="http://schemas.microsoft.com/office/drawing/2014/main" id="{10971F4B-6733-8636-996A-91E4475A386D}"/>
                </a:ext>
              </a:extLst>
            </p:cNvPr>
            <p:cNvCxnSpPr>
              <a:cxnSpLocks/>
            </p:cNvCxnSpPr>
            <p:nvPr/>
          </p:nvCxnSpPr>
          <p:spPr>
            <a:xfrm>
              <a:off x="9272675" y="2043032"/>
              <a:ext cx="2050144" cy="1481698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5">
              <a:extLst>
                <a:ext uri="{FF2B5EF4-FFF2-40B4-BE49-F238E27FC236}">
                  <a16:creationId xmlns:a16="http://schemas.microsoft.com/office/drawing/2014/main" id="{453991D8-523D-F729-61FA-C718E84F62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703" y="2043032"/>
              <a:ext cx="1231972" cy="3904394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ABFF9DA7-4D14-206A-F3A6-66716935480C}"/>
                </a:ext>
              </a:extLst>
            </p:cNvPr>
            <p:cNvCxnSpPr>
              <a:cxnSpLocks/>
            </p:cNvCxnSpPr>
            <p:nvPr/>
          </p:nvCxnSpPr>
          <p:spPr>
            <a:xfrm>
              <a:off x="9282939" y="2043032"/>
              <a:ext cx="1231972" cy="3904394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1">
              <a:extLst>
                <a:ext uri="{FF2B5EF4-FFF2-40B4-BE49-F238E27FC236}">
                  <a16:creationId xmlns:a16="http://schemas.microsoft.com/office/drawing/2014/main" id="{C9B27DC3-5EFC-A063-3AC8-F23319E25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169" y="3531380"/>
              <a:ext cx="788650" cy="2416046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>
              <a:extLst>
                <a:ext uri="{FF2B5EF4-FFF2-40B4-BE49-F238E27FC236}">
                  <a16:creationId xmlns:a16="http://schemas.microsoft.com/office/drawing/2014/main" id="{314D086C-3917-FF60-D4D4-CFC8E507E5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3058" y="3531380"/>
              <a:ext cx="788650" cy="2416046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C5B1221C-9698-CB42-05AB-C3BF71BE5761}"/>
                </a:ext>
              </a:extLst>
            </p:cNvPr>
            <p:cNvSpPr/>
            <p:nvPr/>
          </p:nvSpPr>
          <p:spPr bwMode="auto">
            <a:xfrm>
              <a:off x="8819089" y="1572533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A5CE52B3-8301-BF84-A939-6800FD6D00DA}"/>
                </a:ext>
              </a:extLst>
            </p:cNvPr>
            <p:cNvSpPr/>
            <p:nvPr/>
          </p:nvSpPr>
          <p:spPr bwMode="auto">
            <a:xfrm>
              <a:off x="6779208" y="3060881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E641B427-2D75-BF65-D192-351622CD6C04}"/>
                </a:ext>
              </a:extLst>
            </p:cNvPr>
            <p:cNvSpPr/>
            <p:nvPr/>
          </p:nvSpPr>
          <p:spPr bwMode="auto">
            <a:xfrm>
              <a:off x="10858969" y="3060881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26115D98-6637-E74A-E9FF-9490BDAE82D2}"/>
                </a:ext>
              </a:extLst>
            </p:cNvPr>
            <p:cNvSpPr/>
            <p:nvPr/>
          </p:nvSpPr>
          <p:spPr bwMode="auto">
            <a:xfrm>
              <a:off x="10051061" y="5476927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5" name="Oval 11">
              <a:extLst>
                <a:ext uri="{FF2B5EF4-FFF2-40B4-BE49-F238E27FC236}">
                  <a16:creationId xmlns:a16="http://schemas.microsoft.com/office/drawing/2014/main" id="{B878073E-A91F-9D7E-A332-69C4744897C8}"/>
                </a:ext>
              </a:extLst>
            </p:cNvPr>
            <p:cNvSpPr/>
            <p:nvPr/>
          </p:nvSpPr>
          <p:spPr bwMode="auto">
            <a:xfrm>
              <a:off x="7567858" y="5476927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26" name="Straight Connector 13">
              <a:extLst>
                <a:ext uri="{FF2B5EF4-FFF2-40B4-BE49-F238E27FC236}">
                  <a16:creationId xmlns:a16="http://schemas.microsoft.com/office/drawing/2014/main" id="{2198243B-6CAB-4556-23D2-C050236015CB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7706908" y="3524731"/>
              <a:ext cx="3152061" cy="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>
              <a:extLst>
                <a:ext uri="{FF2B5EF4-FFF2-40B4-BE49-F238E27FC236}">
                  <a16:creationId xmlns:a16="http://schemas.microsoft.com/office/drawing/2014/main" id="{B237AE16-22E6-B6D2-B793-0237951021F0}"/>
                </a:ext>
              </a:extLst>
            </p:cNvPr>
            <p:cNvCxnSpPr>
              <a:cxnSpLocks/>
              <a:stCxn id="25" idx="6"/>
              <a:endCxn id="24" idx="2"/>
            </p:cNvCxnSpPr>
            <p:nvPr/>
          </p:nvCxnSpPr>
          <p:spPr>
            <a:xfrm>
              <a:off x="8495558" y="5940777"/>
              <a:ext cx="1555503" cy="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Marcador de texto 7">
                <a:extLst>
                  <a:ext uri="{FF2B5EF4-FFF2-40B4-BE49-F238E27FC236}">
                    <a16:creationId xmlns:a16="http://schemas.microsoft.com/office/drawing/2014/main" id="{46353ED8-159E-4E5E-21A5-AA31F86B4F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22353" y="2504730"/>
                <a:ext cx="4014926" cy="184854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ea typeface="Inter" panose="020B0502030000000004" pitchFamily="34" charset="0"/>
                    <a:cs typeface="Eudoxus Sans" pitchFamily="2" charset="0"/>
                  </a:rPr>
                  <a:t>A 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graph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where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there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is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an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edge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between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each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pair of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vertices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,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denoted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𝐾</m:t>
                        </m:r>
                      </m:e>
                      <m:sub>
                        <m:r>
                          <a:rPr lang="fr-FR" i="1" smtClean="0">
                            <a:latin typeface="Cambria Math" panose="02040503050406030204" pitchFamily="18" charset="0"/>
                            <a:ea typeface="Inter" panose="020B0502030000000004" pitchFamily="34" charset="0"/>
                            <a:cs typeface="Eudoxus Sans" pitchFamily="2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latin typeface="+mj-lt"/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where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Inter" panose="020B0502030000000004" pitchFamily="34" charset="0"/>
                        <a:cs typeface="Eudoxus Sans" pitchFamily="2" charset="0"/>
                      </a:rPr>
                      <m:t>𝑛</m:t>
                    </m:r>
                  </m:oMath>
                </a14:m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is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 the </a:t>
                </a:r>
                <a:r>
                  <a:rPr lang="fr-FR" dirty="0" err="1">
                    <a:ea typeface="Inter" panose="020B0502030000000004" pitchFamily="34" charset="0"/>
                    <a:cs typeface="Eudoxus Sans" pitchFamily="2" charset="0"/>
                  </a:rPr>
                  <a:t>order</a:t>
                </a:r>
                <a:r>
                  <a:rPr lang="fr-FR" dirty="0">
                    <a:ea typeface="Inter" panose="020B0502030000000004" pitchFamily="34" charset="0"/>
                    <a:cs typeface="Eudoxus Sans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Marcador de texto 7">
                <a:extLst>
                  <a:ext uri="{FF2B5EF4-FFF2-40B4-BE49-F238E27FC236}">
                    <a16:creationId xmlns:a16="http://schemas.microsoft.com/office/drawing/2014/main" id="{46353ED8-159E-4E5E-21A5-AA31F86B4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53" y="2504730"/>
                <a:ext cx="4014926" cy="1848540"/>
              </a:xfrm>
              <a:prstGeom prst="rect">
                <a:avLst/>
              </a:prstGeom>
              <a:blipFill>
                <a:blip r:embed="rId2"/>
                <a:stretch>
                  <a:fillRect l="-3035" t="-6271" r="-45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arcador de texto 6">
                <a:extLst>
                  <a:ext uri="{FF2B5EF4-FFF2-40B4-BE49-F238E27FC236}">
                    <a16:creationId xmlns:a16="http://schemas.microsoft.com/office/drawing/2014/main" id="{EFB67212-59CC-02CD-51E8-DF53F7AE8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960" y="1438413"/>
                <a:ext cx="3546290" cy="43890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b="1" dirty="0">
                    <a:solidFill>
                      <a:schemeClr val="accent1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9" name="Marcador de texto 6">
                <a:extLst>
                  <a:ext uri="{FF2B5EF4-FFF2-40B4-BE49-F238E27FC236}">
                    <a16:creationId xmlns:a16="http://schemas.microsoft.com/office/drawing/2014/main" id="{EFB67212-59CC-02CD-51E8-DF53F7AE8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0" y="1438413"/>
                <a:ext cx="3546290" cy="438903"/>
              </a:xfrm>
              <a:prstGeom prst="rect">
                <a:avLst/>
              </a:prstGeom>
              <a:blipFill>
                <a:blip r:embed="rId3"/>
                <a:stretch>
                  <a:fillRect t="-13889" b="-97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6F8DA5-EC75-4C46-89B5-0BCBA236E2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28E44707-DA56-2AA1-0773-1F20F59C3A9D}"/>
              </a:ext>
            </a:extLst>
          </p:cNvPr>
          <p:cNvSpPr txBox="1">
            <a:spLocks/>
          </p:cNvSpPr>
          <p:nvPr/>
        </p:nvSpPr>
        <p:spPr>
          <a:xfrm>
            <a:off x="1943480" y="1040750"/>
            <a:ext cx="2902811" cy="12575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/>
              <a:t>Undirected graph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A7FE1580-7AD4-1899-2F6E-451BABFA3AF4}"/>
              </a:ext>
            </a:extLst>
          </p:cNvPr>
          <p:cNvSpPr txBox="1">
            <a:spLocks/>
          </p:cNvSpPr>
          <p:nvPr/>
        </p:nvSpPr>
        <p:spPr>
          <a:xfrm>
            <a:off x="7036544" y="1006567"/>
            <a:ext cx="2902811" cy="13259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Directed</a:t>
            </a:r>
            <a:endParaRPr lang="es-CO" b="1" dirty="0">
              <a:solidFill>
                <a:schemeClr val="tx1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tx1"/>
                </a:solidFill>
              </a:rPr>
              <a:t>graph</a:t>
            </a:r>
            <a:endParaRPr lang="es-CO" b="1" dirty="0">
              <a:solidFill>
                <a:schemeClr val="tx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50CFF66-40C0-E671-4331-7831FAB96D95}"/>
              </a:ext>
            </a:extLst>
          </p:cNvPr>
          <p:cNvGrpSpPr/>
          <p:nvPr/>
        </p:nvGrpSpPr>
        <p:grpSpPr>
          <a:xfrm>
            <a:off x="661469" y="2610723"/>
            <a:ext cx="4887363" cy="3541554"/>
            <a:chOff x="661469" y="2610723"/>
            <a:chExt cx="4887363" cy="3541554"/>
          </a:xfrm>
        </p:grpSpPr>
        <p:cxnSp>
          <p:nvCxnSpPr>
            <p:cNvPr id="41" name="Straight Arrow Connector 3">
              <a:extLst>
                <a:ext uri="{FF2B5EF4-FFF2-40B4-BE49-F238E27FC236}">
                  <a16:creationId xmlns:a16="http://schemas.microsoft.com/office/drawing/2014/main" id="{9BEF68C0-5A50-FD90-DEB0-134D8B1CAAFC}"/>
                </a:ext>
              </a:extLst>
            </p:cNvPr>
            <p:cNvCxnSpPr>
              <a:cxnSpLocks/>
              <a:stCxn id="43" idx="3"/>
              <a:endCxn id="42" idx="7"/>
            </p:cNvCxnSpPr>
            <p:nvPr/>
          </p:nvCxnSpPr>
          <p:spPr>
            <a:xfrm flipH="1">
              <a:off x="1318184" y="3267438"/>
              <a:ext cx="67981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1FDE806B-A18E-DBF8-AB54-274C0ADC2A23}"/>
                </a:ext>
              </a:extLst>
            </p:cNvPr>
            <p:cNvSpPr/>
            <p:nvPr/>
          </p:nvSpPr>
          <p:spPr bwMode="auto">
            <a:xfrm>
              <a:off x="661469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72D95443-2970-AD0E-4173-D1547755DBB9}"/>
                </a:ext>
              </a:extLst>
            </p:cNvPr>
            <p:cNvSpPr/>
            <p:nvPr/>
          </p:nvSpPr>
          <p:spPr bwMode="auto">
            <a:xfrm>
              <a:off x="1885328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FAA53454-18B8-9D03-2B50-4136029EA1D8}"/>
                </a:ext>
              </a:extLst>
            </p:cNvPr>
            <p:cNvSpPr/>
            <p:nvPr/>
          </p:nvSpPr>
          <p:spPr bwMode="auto">
            <a:xfrm>
              <a:off x="3555582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47DD0C4C-5493-AC0E-3C98-551E3566046A}"/>
                </a:ext>
              </a:extLst>
            </p:cNvPr>
            <p:cNvSpPr/>
            <p:nvPr/>
          </p:nvSpPr>
          <p:spPr bwMode="auto">
            <a:xfrm>
              <a:off x="4779442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A092616B-D93E-0505-F90E-FA5F17F1CA87}"/>
                </a:ext>
              </a:extLst>
            </p:cNvPr>
            <p:cNvSpPr/>
            <p:nvPr/>
          </p:nvSpPr>
          <p:spPr bwMode="auto">
            <a:xfrm>
              <a:off x="3555582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18669557-29BE-2E0F-5E62-2CDD844F2F0D}"/>
                </a:ext>
              </a:extLst>
            </p:cNvPr>
            <p:cNvSpPr/>
            <p:nvPr/>
          </p:nvSpPr>
          <p:spPr bwMode="auto">
            <a:xfrm>
              <a:off x="1885328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362BF527-BFDB-3B0C-3745-80EA7367525F}"/>
                </a:ext>
              </a:extLst>
            </p:cNvPr>
            <p:cNvCxnSpPr>
              <a:cxnSpLocks/>
              <a:stCxn id="47" idx="0"/>
              <a:endCxn id="43" idx="4"/>
            </p:cNvCxnSpPr>
            <p:nvPr/>
          </p:nvCxnSpPr>
          <p:spPr>
            <a:xfrm flipV="1">
              <a:off x="2270023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>
              <a:extLst>
                <a:ext uri="{FF2B5EF4-FFF2-40B4-BE49-F238E27FC236}">
                  <a16:creationId xmlns:a16="http://schemas.microsoft.com/office/drawing/2014/main" id="{CD1EEB06-C496-6B90-CAF9-29B75F5196F0}"/>
                </a:ext>
              </a:extLst>
            </p:cNvPr>
            <p:cNvCxnSpPr>
              <a:cxnSpLocks/>
              <a:stCxn id="42" idx="5"/>
              <a:endCxn id="47" idx="1"/>
            </p:cNvCxnSpPr>
            <p:nvPr/>
          </p:nvCxnSpPr>
          <p:spPr>
            <a:xfrm>
              <a:off x="1318184" y="4653520"/>
              <a:ext cx="679819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4">
              <a:extLst>
                <a:ext uri="{FF2B5EF4-FFF2-40B4-BE49-F238E27FC236}">
                  <a16:creationId xmlns:a16="http://schemas.microsoft.com/office/drawing/2014/main" id="{D472EF1B-6544-CCCE-FDCC-6E480A72AC0B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2654718" y="2995418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5">
              <a:extLst>
                <a:ext uri="{FF2B5EF4-FFF2-40B4-BE49-F238E27FC236}">
                  <a16:creationId xmlns:a16="http://schemas.microsoft.com/office/drawing/2014/main" id="{FBAC9171-8BE4-BB80-1B2F-6FD5371CD264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>
            <a:xfrm>
              <a:off x="2542043" y="3267438"/>
              <a:ext cx="1126214" cy="222812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6">
              <a:extLst>
                <a:ext uri="{FF2B5EF4-FFF2-40B4-BE49-F238E27FC236}">
                  <a16:creationId xmlns:a16="http://schemas.microsoft.com/office/drawing/2014/main" id="{F0D7B8B7-5ABD-A8FD-AE7E-459131C702DB}"/>
                </a:ext>
              </a:extLst>
            </p:cNvPr>
            <p:cNvCxnSpPr>
              <a:cxnSpLocks/>
              <a:stCxn id="44" idx="4"/>
              <a:endCxn id="46" idx="0"/>
            </p:cNvCxnSpPr>
            <p:nvPr/>
          </p:nvCxnSpPr>
          <p:spPr>
            <a:xfrm>
              <a:off x="3940277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7">
              <a:extLst>
                <a:ext uri="{FF2B5EF4-FFF2-40B4-BE49-F238E27FC236}">
                  <a16:creationId xmlns:a16="http://schemas.microsoft.com/office/drawing/2014/main" id="{4838D4B5-59D5-2FA0-AD4E-511576BBCDA9}"/>
                </a:ext>
              </a:extLst>
            </p:cNvPr>
            <p:cNvCxnSpPr>
              <a:cxnSpLocks/>
              <a:stCxn id="46" idx="7"/>
              <a:endCxn id="45" idx="3"/>
            </p:cNvCxnSpPr>
            <p:nvPr/>
          </p:nvCxnSpPr>
          <p:spPr>
            <a:xfrm flipV="1">
              <a:off x="4212297" y="4653520"/>
              <a:ext cx="679820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AEB7F3EB-9C60-F321-68CC-0E3205F5BCA9}"/>
                </a:ext>
              </a:extLst>
            </p:cNvPr>
            <p:cNvCxnSpPr>
              <a:cxnSpLocks/>
              <a:stCxn id="47" idx="7"/>
              <a:endCxn id="45" idx="2"/>
            </p:cNvCxnSpPr>
            <p:nvPr/>
          </p:nvCxnSpPr>
          <p:spPr>
            <a:xfrm flipV="1">
              <a:off x="2542043" y="4381500"/>
              <a:ext cx="2237399" cy="111406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ACCFE047-87B7-C9FD-F401-5A6AB8FFE4E5}"/>
              </a:ext>
            </a:extLst>
          </p:cNvPr>
          <p:cNvGrpSpPr/>
          <p:nvPr/>
        </p:nvGrpSpPr>
        <p:grpSpPr>
          <a:xfrm>
            <a:off x="6643169" y="2610723"/>
            <a:ext cx="4887363" cy="3541554"/>
            <a:chOff x="6643169" y="2610723"/>
            <a:chExt cx="4887363" cy="3541554"/>
          </a:xfrm>
        </p:grpSpPr>
        <p:cxnSp>
          <p:nvCxnSpPr>
            <p:cNvPr id="56" name="Straight Arrow Connector 26">
              <a:extLst>
                <a:ext uri="{FF2B5EF4-FFF2-40B4-BE49-F238E27FC236}">
                  <a16:creationId xmlns:a16="http://schemas.microsoft.com/office/drawing/2014/main" id="{9A72AC69-D1BA-0E6E-B1AE-7D85D5500002}"/>
                </a:ext>
              </a:extLst>
            </p:cNvPr>
            <p:cNvCxnSpPr>
              <a:cxnSpLocks/>
              <a:stCxn id="58" idx="3"/>
              <a:endCxn id="57" idx="7"/>
            </p:cNvCxnSpPr>
            <p:nvPr/>
          </p:nvCxnSpPr>
          <p:spPr>
            <a:xfrm flipH="1">
              <a:off x="7299884" y="3267438"/>
              <a:ext cx="67981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27">
              <a:extLst>
                <a:ext uri="{FF2B5EF4-FFF2-40B4-BE49-F238E27FC236}">
                  <a16:creationId xmlns:a16="http://schemas.microsoft.com/office/drawing/2014/main" id="{1076D031-BA84-C7EC-3AA7-A4F3F9A05C90}"/>
                </a:ext>
              </a:extLst>
            </p:cNvPr>
            <p:cNvSpPr/>
            <p:nvPr/>
          </p:nvSpPr>
          <p:spPr bwMode="auto">
            <a:xfrm>
              <a:off x="6643169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8" name="Oval 28">
              <a:extLst>
                <a:ext uri="{FF2B5EF4-FFF2-40B4-BE49-F238E27FC236}">
                  <a16:creationId xmlns:a16="http://schemas.microsoft.com/office/drawing/2014/main" id="{0821A01D-5DE2-3086-A8B8-F98ACFB73B42}"/>
                </a:ext>
              </a:extLst>
            </p:cNvPr>
            <p:cNvSpPr/>
            <p:nvPr/>
          </p:nvSpPr>
          <p:spPr bwMode="auto">
            <a:xfrm>
              <a:off x="7867028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9" name="Oval 29">
              <a:extLst>
                <a:ext uri="{FF2B5EF4-FFF2-40B4-BE49-F238E27FC236}">
                  <a16:creationId xmlns:a16="http://schemas.microsoft.com/office/drawing/2014/main" id="{16A24AFE-21A1-5DC9-8D69-BD5430A9BF6E}"/>
                </a:ext>
              </a:extLst>
            </p:cNvPr>
            <p:cNvSpPr/>
            <p:nvPr/>
          </p:nvSpPr>
          <p:spPr bwMode="auto">
            <a:xfrm>
              <a:off x="9537282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0" name="Oval 30">
              <a:extLst>
                <a:ext uri="{FF2B5EF4-FFF2-40B4-BE49-F238E27FC236}">
                  <a16:creationId xmlns:a16="http://schemas.microsoft.com/office/drawing/2014/main" id="{B169E965-3930-6AC6-3977-FC89E4104B91}"/>
                </a:ext>
              </a:extLst>
            </p:cNvPr>
            <p:cNvSpPr/>
            <p:nvPr/>
          </p:nvSpPr>
          <p:spPr bwMode="auto">
            <a:xfrm>
              <a:off x="10761142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7ADFF830-DBF3-99B0-F748-63C90E64679E}"/>
                </a:ext>
              </a:extLst>
            </p:cNvPr>
            <p:cNvSpPr/>
            <p:nvPr/>
          </p:nvSpPr>
          <p:spPr bwMode="auto">
            <a:xfrm>
              <a:off x="9537282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2" name="Oval 32">
              <a:extLst>
                <a:ext uri="{FF2B5EF4-FFF2-40B4-BE49-F238E27FC236}">
                  <a16:creationId xmlns:a16="http://schemas.microsoft.com/office/drawing/2014/main" id="{109FDE79-41BE-2D32-16E6-029E0D99BA90}"/>
                </a:ext>
              </a:extLst>
            </p:cNvPr>
            <p:cNvSpPr/>
            <p:nvPr/>
          </p:nvSpPr>
          <p:spPr bwMode="auto">
            <a:xfrm>
              <a:off x="7867028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3" name="Straight Arrow Connector 33">
              <a:extLst>
                <a:ext uri="{FF2B5EF4-FFF2-40B4-BE49-F238E27FC236}">
                  <a16:creationId xmlns:a16="http://schemas.microsoft.com/office/drawing/2014/main" id="{4219CFCA-E910-7FB3-2D3A-A9694AC3B3B8}"/>
                </a:ext>
              </a:extLst>
            </p:cNvPr>
            <p:cNvCxnSpPr>
              <a:cxnSpLocks/>
              <a:stCxn id="62" idx="0"/>
              <a:endCxn id="58" idx="4"/>
            </p:cNvCxnSpPr>
            <p:nvPr/>
          </p:nvCxnSpPr>
          <p:spPr>
            <a:xfrm flipV="1">
              <a:off x="8251723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34">
              <a:extLst>
                <a:ext uri="{FF2B5EF4-FFF2-40B4-BE49-F238E27FC236}">
                  <a16:creationId xmlns:a16="http://schemas.microsoft.com/office/drawing/2014/main" id="{71E4B74F-EF1C-9518-485E-BB21802E7B1D}"/>
                </a:ext>
              </a:extLst>
            </p:cNvPr>
            <p:cNvCxnSpPr>
              <a:cxnSpLocks/>
              <a:stCxn id="57" idx="5"/>
              <a:endCxn id="62" idx="1"/>
            </p:cNvCxnSpPr>
            <p:nvPr/>
          </p:nvCxnSpPr>
          <p:spPr>
            <a:xfrm>
              <a:off x="7299884" y="4653520"/>
              <a:ext cx="679819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35">
              <a:extLst>
                <a:ext uri="{FF2B5EF4-FFF2-40B4-BE49-F238E27FC236}">
                  <a16:creationId xmlns:a16="http://schemas.microsoft.com/office/drawing/2014/main" id="{6AE5347D-0BF7-A4BA-DC1C-6B34E8A5E3C9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8636418" y="2995418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36">
              <a:extLst>
                <a:ext uri="{FF2B5EF4-FFF2-40B4-BE49-F238E27FC236}">
                  <a16:creationId xmlns:a16="http://schemas.microsoft.com/office/drawing/2014/main" id="{E1B94C94-2E60-2899-46B9-9ADE2DE93FC5}"/>
                </a:ext>
              </a:extLst>
            </p:cNvPr>
            <p:cNvCxnSpPr>
              <a:cxnSpLocks/>
              <a:stCxn id="58" idx="5"/>
              <a:endCxn id="61" idx="1"/>
            </p:cNvCxnSpPr>
            <p:nvPr/>
          </p:nvCxnSpPr>
          <p:spPr>
            <a:xfrm>
              <a:off x="8523743" y="3267438"/>
              <a:ext cx="1126214" cy="2228124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37">
              <a:extLst>
                <a:ext uri="{FF2B5EF4-FFF2-40B4-BE49-F238E27FC236}">
                  <a16:creationId xmlns:a16="http://schemas.microsoft.com/office/drawing/2014/main" id="{3648B84D-0A68-53B0-B41C-E1461D376096}"/>
                </a:ext>
              </a:extLst>
            </p:cNvPr>
            <p:cNvCxnSpPr>
              <a:cxnSpLocks/>
              <a:stCxn id="59" idx="4"/>
              <a:endCxn id="61" idx="0"/>
            </p:cNvCxnSpPr>
            <p:nvPr/>
          </p:nvCxnSpPr>
          <p:spPr>
            <a:xfrm>
              <a:off x="9921977" y="3380112"/>
              <a:ext cx="0" cy="2002775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38">
              <a:extLst>
                <a:ext uri="{FF2B5EF4-FFF2-40B4-BE49-F238E27FC236}">
                  <a16:creationId xmlns:a16="http://schemas.microsoft.com/office/drawing/2014/main" id="{9C6D193F-8BF5-BF51-100A-622657C07166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10193997" y="4653520"/>
              <a:ext cx="679820" cy="8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39">
              <a:extLst>
                <a:ext uri="{FF2B5EF4-FFF2-40B4-BE49-F238E27FC236}">
                  <a16:creationId xmlns:a16="http://schemas.microsoft.com/office/drawing/2014/main" id="{3B9F6EAA-6055-2977-9C75-B53218EC4081}"/>
                </a:ext>
              </a:extLst>
            </p:cNvPr>
            <p:cNvCxnSpPr>
              <a:cxnSpLocks/>
              <a:stCxn id="62" idx="7"/>
              <a:endCxn id="60" idx="2"/>
            </p:cNvCxnSpPr>
            <p:nvPr/>
          </p:nvCxnSpPr>
          <p:spPr>
            <a:xfrm flipV="1">
              <a:off x="8523743" y="4381500"/>
              <a:ext cx="2237399" cy="111406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1398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22327-6D9B-C0DB-68FE-DB0E4D99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99FF37-D891-CF64-78EA-AC2B0218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2855495" cy="657377"/>
          </a:xfrm>
        </p:spPr>
        <p:txBody>
          <a:bodyPr/>
          <a:lstStyle/>
          <a:p>
            <a:r>
              <a:rPr lang="es-CO" dirty="0" err="1"/>
              <a:t>Star</a:t>
            </a:r>
            <a:r>
              <a:rPr lang="es-CO" dirty="0"/>
              <a:t>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79DC9B-70B2-CFFD-D751-C084D008FC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30</a:t>
            </a:fld>
            <a:endParaRPr lang="es-CO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D339E7D3-544F-70C5-C1B2-95FE23115B37}"/>
              </a:ext>
            </a:extLst>
          </p:cNvPr>
          <p:cNvSpPr txBox="1">
            <a:spLocks/>
          </p:cNvSpPr>
          <p:nvPr/>
        </p:nvSpPr>
        <p:spPr>
          <a:xfrm>
            <a:off x="1622353" y="2504730"/>
            <a:ext cx="4014926" cy="18485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 panose="020B0502030000000004" pitchFamily="34" charset="0"/>
                <a:cs typeface="Eudoxus Sans" pitchFamily="2" charset="0"/>
              </a:rPr>
              <a:t>A graph where we have 1 vertex of degree 𝑛−1 and 𝑛−1 vertices of degree 1.</a:t>
            </a:r>
            <a:endParaRPr lang="en-US" dirty="0"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631F8195-8C83-4B4F-47D2-E95C624C31E4}"/>
              </a:ext>
            </a:extLst>
          </p:cNvPr>
          <p:cNvSpPr txBox="1">
            <a:spLocks/>
          </p:cNvSpPr>
          <p:nvPr/>
        </p:nvSpPr>
        <p:spPr>
          <a:xfrm>
            <a:off x="6549960" y="1438413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accent1"/>
                </a:solidFill>
              </a:rPr>
              <a:t>Example:</a:t>
            </a:r>
            <a:endParaRPr lang="es-CO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EC4BD7C-E135-B856-8567-63B362AFFCFE}"/>
              </a:ext>
            </a:extLst>
          </p:cNvPr>
          <p:cNvGrpSpPr/>
          <p:nvPr/>
        </p:nvGrpSpPr>
        <p:grpSpPr>
          <a:xfrm>
            <a:off x="6427885" y="2170374"/>
            <a:ext cx="3790439" cy="3657693"/>
            <a:chOff x="6779208" y="1572533"/>
            <a:chExt cx="5007461" cy="4832093"/>
          </a:xfrm>
        </p:grpSpPr>
        <p:grpSp>
          <p:nvGrpSpPr>
            <p:cNvPr id="10" name="Group 1">
              <a:extLst>
                <a:ext uri="{FF2B5EF4-FFF2-40B4-BE49-F238E27FC236}">
                  <a16:creationId xmlns:a16="http://schemas.microsoft.com/office/drawing/2014/main" id="{997B9E9D-64FF-7A7A-BCCE-07E12FEAC6D7}"/>
                </a:ext>
              </a:extLst>
            </p:cNvPr>
            <p:cNvGrpSpPr/>
            <p:nvPr/>
          </p:nvGrpSpPr>
          <p:grpSpPr>
            <a:xfrm>
              <a:off x="7243058" y="2500232"/>
              <a:ext cx="4069498" cy="3456719"/>
              <a:chOff x="7243058" y="2500232"/>
              <a:chExt cx="4069498" cy="3456719"/>
            </a:xfrm>
          </p:grpSpPr>
          <p:cxnSp>
            <p:nvCxnSpPr>
              <p:cNvPr id="32" name="Straight Connector 26">
                <a:extLst>
                  <a:ext uri="{FF2B5EF4-FFF2-40B4-BE49-F238E27FC236}">
                    <a16:creationId xmlns:a16="http://schemas.microsoft.com/office/drawing/2014/main" id="{2B82A544-DE98-D7F9-440C-33B686B004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2675" y="3556181"/>
                <a:ext cx="2039881" cy="665098"/>
              </a:xfrm>
              <a:prstGeom prst="line">
                <a:avLst/>
              </a:prstGeom>
              <a:ln w="28575">
                <a:solidFill>
                  <a:srgbClr val="00EF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1A8C41C-B984-6E76-E95F-5045260527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91355" y="4206003"/>
                <a:ext cx="1251231" cy="1750948"/>
              </a:xfrm>
              <a:prstGeom prst="line">
                <a:avLst/>
              </a:prstGeom>
              <a:ln w="28575">
                <a:solidFill>
                  <a:srgbClr val="00EF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28">
                <a:extLst>
                  <a:ext uri="{FF2B5EF4-FFF2-40B4-BE49-F238E27FC236}">
                    <a16:creationId xmlns:a16="http://schemas.microsoft.com/office/drawing/2014/main" id="{631555EE-5563-A931-C435-281B58125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1708" y="4206003"/>
                <a:ext cx="1251231" cy="1750948"/>
              </a:xfrm>
              <a:prstGeom prst="line">
                <a:avLst/>
              </a:prstGeom>
              <a:ln w="28575">
                <a:solidFill>
                  <a:srgbClr val="00EF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23">
                <a:extLst>
                  <a:ext uri="{FF2B5EF4-FFF2-40B4-BE49-F238E27FC236}">
                    <a16:creationId xmlns:a16="http://schemas.microsoft.com/office/drawing/2014/main" id="{8F991907-27DD-1994-BF60-EF1DF7677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3058" y="3556181"/>
                <a:ext cx="2039881" cy="665098"/>
              </a:xfrm>
              <a:prstGeom prst="line">
                <a:avLst/>
              </a:prstGeom>
              <a:ln w="28575">
                <a:solidFill>
                  <a:srgbClr val="00EF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3">
                <a:extLst>
                  <a:ext uri="{FF2B5EF4-FFF2-40B4-BE49-F238E27FC236}">
                    <a16:creationId xmlns:a16="http://schemas.microsoft.com/office/drawing/2014/main" id="{4AD9A427-1CEC-8B64-F807-B6A09A314F22}"/>
                  </a:ext>
                </a:extLst>
              </p:cNvPr>
              <p:cNvCxnSpPr>
                <a:cxnSpLocks/>
                <a:stCxn id="11" idx="4"/>
                <a:endCxn id="31" idx="0"/>
              </p:cNvCxnSpPr>
              <p:nvPr/>
            </p:nvCxnSpPr>
            <p:spPr>
              <a:xfrm>
                <a:off x="9282939" y="2500232"/>
                <a:ext cx="0" cy="1225747"/>
              </a:xfrm>
              <a:prstGeom prst="line">
                <a:avLst/>
              </a:prstGeom>
              <a:ln w="28575">
                <a:solidFill>
                  <a:srgbClr val="00EFD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74803D3D-458B-8DF7-DEE4-913277E09005}"/>
                </a:ext>
              </a:extLst>
            </p:cNvPr>
            <p:cNvSpPr/>
            <p:nvPr/>
          </p:nvSpPr>
          <p:spPr bwMode="auto">
            <a:xfrm>
              <a:off x="8819089" y="1572533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ED7B6F12-5277-4D36-173F-25B8320CCEDF}"/>
                </a:ext>
              </a:extLst>
            </p:cNvPr>
            <p:cNvSpPr/>
            <p:nvPr/>
          </p:nvSpPr>
          <p:spPr bwMode="auto">
            <a:xfrm>
              <a:off x="6779208" y="3060881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3" name="Oval 8">
              <a:extLst>
                <a:ext uri="{FF2B5EF4-FFF2-40B4-BE49-F238E27FC236}">
                  <a16:creationId xmlns:a16="http://schemas.microsoft.com/office/drawing/2014/main" id="{D966DC62-DA19-C4CA-CE30-363B41683C69}"/>
                </a:ext>
              </a:extLst>
            </p:cNvPr>
            <p:cNvSpPr/>
            <p:nvPr/>
          </p:nvSpPr>
          <p:spPr bwMode="auto">
            <a:xfrm>
              <a:off x="10858969" y="3060881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77E498D3-0B0C-9C0F-9415-93E64F12D1A5}"/>
                </a:ext>
              </a:extLst>
            </p:cNvPr>
            <p:cNvSpPr/>
            <p:nvPr/>
          </p:nvSpPr>
          <p:spPr bwMode="auto">
            <a:xfrm>
              <a:off x="10051061" y="5476927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6D0F5D50-D366-5933-3447-D55DA72F8FD7}"/>
                </a:ext>
              </a:extLst>
            </p:cNvPr>
            <p:cNvSpPr/>
            <p:nvPr/>
          </p:nvSpPr>
          <p:spPr bwMode="auto">
            <a:xfrm>
              <a:off x="7567858" y="5476927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45993C5F-A8F8-0C2F-CBE1-6E6BD667B04C}"/>
                </a:ext>
              </a:extLst>
            </p:cNvPr>
            <p:cNvSpPr/>
            <p:nvPr/>
          </p:nvSpPr>
          <p:spPr bwMode="auto">
            <a:xfrm>
              <a:off x="8819089" y="372597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177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BAAC-3475-CA5D-74E5-982372A7A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36E3961-D919-5AFA-16D3-4DB7ECFB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3705726" cy="657377"/>
          </a:xfrm>
        </p:spPr>
        <p:txBody>
          <a:bodyPr/>
          <a:lstStyle/>
          <a:p>
            <a:r>
              <a:rPr lang="es-CO" dirty="0"/>
              <a:t>Bipartite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F31EB25-7498-3C37-59B9-1664A1FAC6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31</a:t>
            </a:fld>
            <a:endParaRPr lang="es-CO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9AA34FDF-2686-1FC7-A673-21198858646D}"/>
              </a:ext>
            </a:extLst>
          </p:cNvPr>
          <p:cNvSpPr txBox="1">
            <a:spLocks/>
          </p:cNvSpPr>
          <p:nvPr/>
        </p:nvSpPr>
        <p:spPr>
          <a:xfrm>
            <a:off x="1622353" y="2504730"/>
            <a:ext cx="4014926" cy="2436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 panose="020B0502030000000004" pitchFamily="34" charset="0"/>
                <a:cs typeface="Eudoxus Sans" pitchFamily="2" charset="0"/>
              </a:rPr>
              <a:t>A graph whose set of vertices can be partitioned into two sets of vertices such that there is no edge between two vertices of the same subset.</a:t>
            </a:r>
            <a:endParaRPr lang="en-US" dirty="0"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C31AEFA-ADF5-8C60-14C5-C87DF68C99F4}"/>
              </a:ext>
            </a:extLst>
          </p:cNvPr>
          <p:cNvSpPr txBox="1">
            <a:spLocks/>
          </p:cNvSpPr>
          <p:nvPr/>
        </p:nvSpPr>
        <p:spPr>
          <a:xfrm>
            <a:off x="6549960" y="1438413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accent1"/>
                </a:solidFill>
              </a:rPr>
              <a:t>Example:</a:t>
            </a:r>
            <a:endParaRPr lang="es-CO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F37601A-C4F4-439C-965A-C1B8828E26E3}"/>
              </a:ext>
            </a:extLst>
          </p:cNvPr>
          <p:cNvGrpSpPr/>
          <p:nvPr/>
        </p:nvGrpSpPr>
        <p:grpSpPr>
          <a:xfrm>
            <a:off x="6775880" y="2103142"/>
            <a:ext cx="2998944" cy="3698618"/>
            <a:chOff x="7323225" y="1773729"/>
            <a:chExt cx="3742191" cy="4615269"/>
          </a:xfrm>
        </p:grpSpPr>
        <p:cxnSp>
          <p:nvCxnSpPr>
            <p:cNvPr id="15" name="Straight Connector 33">
              <a:extLst>
                <a:ext uri="{FF2B5EF4-FFF2-40B4-BE49-F238E27FC236}">
                  <a16:creationId xmlns:a16="http://schemas.microsoft.com/office/drawing/2014/main" id="{4F5FB111-6C91-E5DA-305E-6CCF0BD97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3480311"/>
              <a:ext cx="2814491" cy="1818628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0">
              <a:extLst>
                <a:ext uri="{FF2B5EF4-FFF2-40B4-BE49-F238E27FC236}">
                  <a16:creationId xmlns:a16="http://schemas.microsoft.com/office/drawing/2014/main" id="{CA0309F8-A364-E7C7-B0B6-B68C052CF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075" y="5310553"/>
              <a:ext cx="2808530" cy="61459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7">
              <a:extLst>
                <a:ext uri="{FF2B5EF4-FFF2-40B4-BE49-F238E27FC236}">
                  <a16:creationId xmlns:a16="http://schemas.microsoft.com/office/drawing/2014/main" id="{704B1CBA-63DC-F18C-D15D-730797B1A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3036" y="2871523"/>
              <a:ext cx="2802569" cy="182443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4C2C3A66-2CB1-EB42-6DCD-E72AB68111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2247253"/>
              <a:ext cx="2808530" cy="183411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6">
              <a:extLst>
                <a:ext uri="{FF2B5EF4-FFF2-40B4-BE49-F238E27FC236}">
                  <a16:creationId xmlns:a16="http://schemas.microsoft.com/office/drawing/2014/main" id="{26DA82AE-E0A2-E772-22F5-917AAD069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2256928"/>
              <a:ext cx="2808530" cy="61459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0E7A1C2C-AD81-3A58-A85E-7093CC3924E0}"/>
                </a:ext>
              </a:extLst>
            </p:cNvPr>
            <p:cNvSpPr/>
            <p:nvPr/>
          </p:nvSpPr>
          <p:spPr bwMode="auto">
            <a:xfrm>
              <a:off x="7323225" y="177372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918730FB-2FD9-9886-788C-6E4C0F65F88C}"/>
                </a:ext>
              </a:extLst>
            </p:cNvPr>
            <p:cNvSpPr/>
            <p:nvPr/>
          </p:nvSpPr>
          <p:spPr bwMode="auto">
            <a:xfrm>
              <a:off x="7323225" y="300291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CD36B58C-EDCE-CC7D-F3D3-E2C234AE3F35}"/>
                </a:ext>
              </a:extLst>
            </p:cNvPr>
            <p:cNvSpPr/>
            <p:nvPr/>
          </p:nvSpPr>
          <p:spPr bwMode="auto">
            <a:xfrm>
              <a:off x="7329186" y="423210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884EE2C8-93EF-5A53-5AD4-E7E9817F7189}"/>
                </a:ext>
              </a:extLst>
            </p:cNvPr>
            <p:cNvSpPr/>
            <p:nvPr/>
          </p:nvSpPr>
          <p:spPr bwMode="auto">
            <a:xfrm>
              <a:off x="7323225" y="546129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4" name="Oval 16">
              <a:extLst>
                <a:ext uri="{FF2B5EF4-FFF2-40B4-BE49-F238E27FC236}">
                  <a16:creationId xmlns:a16="http://schemas.microsoft.com/office/drawing/2014/main" id="{DB5205A2-2C4C-F49D-7BEA-4EC542C178BA}"/>
                </a:ext>
              </a:extLst>
            </p:cNvPr>
            <p:cNvSpPr/>
            <p:nvPr/>
          </p:nvSpPr>
          <p:spPr bwMode="auto">
            <a:xfrm>
              <a:off x="10131755" y="238832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6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7A871DD7-D3B7-D743-3CDA-8A9568CCB49E}"/>
                </a:ext>
              </a:extLst>
            </p:cNvPr>
            <p:cNvSpPr/>
            <p:nvPr/>
          </p:nvSpPr>
          <p:spPr bwMode="auto">
            <a:xfrm>
              <a:off x="10131755" y="361751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6" name="Oval 18">
              <a:extLst>
                <a:ext uri="{FF2B5EF4-FFF2-40B4-BE49-F238E27FC236}">
                  <a16:creationId xmlns:a16="http://schemas.microsoft.com/office/drawing/2014/main" id="{C8212828-B452-10D3-96D4-5A232817AA04}"/>
                </a:ext>
              </a:extLst>
            </p:cNvPr>
            <p:cNvSpPr/>
            <p:nvPr/>
          </p:nvSpPr>
          <p:spPr bwMode="auto">
            <a:xfrm>
              <a:off x="10137716" y="484670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135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F1D6A-8071-0650-618A-A976AB493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B53D853-3CFA-8CAD-C7A1-9105ECDA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3705726" cy="657377"/>
          </a:xfrm>
        </p:spPr>
        <p:txBody>
          <a:bodyPr/>
          <a:lstStyle/>
          <a:p>
            <a:r>
              <a:rPr lang="es-CO" dirty="0"/>
              <a:t>Bipartite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C333C26-F796-BB0F-94BF-EB87006A6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32</a:t>
            </a:fld>
            <a:endParaRPr lang="es-CO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632663A8-8FD4-88A5-648A-D291F784CCF1}"/>
              </a:ext>
            </a:extLst>
          </p:cNvPr>
          <p:cNvSpPr txBox="1">
            <a:spLocks/>
          </p:cNvSpPr>
          <p:nvPr/>
        </p:nvSpPr>
        <p:spPr>
          <a:xfrm>
            <a:off x="1622353" y="2504730"/>
            <a:ext cx="4014926" cy="2436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 panose="020B0502030000000004" pitchFamily="34" charset="0"/>
                <a:cs typeface="Eudoxus Sans" pitchFamily="2" charset="0"/>
              </a:rPr>
              <a:t>A graph whose set of vertices can be partitioned into two sets of vertices such that there is no edge between two vertices of the same subset.</a:t>
            </a:r>
            <a:endParaRPr lang="en-US" dirty="0"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E77FFAC5-88D9-CE13-0EF6-6EC9B82F742C}"/>
              </a:ext>
            </a:extLst>
          </p:cNvPr>
          <p:cNvSpPr txBox="1">
            <a:spLocks/>
          </p:cNvSpPr>
          <p:nvPr/>
        </p:nvSpPr>
        <p:spPr>
          <a:xfrm>
            <a:off x="6549960" y="1438413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accent1"/>
                </a:solidFill>
              </a:rPr>
              <a:t>Example:</a:t>
            </a:r>
            <a:endParaRPr lang="es-CO" dirty="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EDD2CE-81D4-4BA2-4296-E5ED253A241D}"/>
              </a:ext>
            </a:extLst>
          </p:cNvPr>
          <p:cNvGrpSpPr/>
          <p:nvPr/>
        </p:nvGrpSpPr>
        <p:grpSpPr>
          <a:xfrm>
            <a:off x="6643029" y="1657864"/>
            <a:ext cx="3155626" cy="4187765"/>
            <a:chOff x="7057476" y="904032"/>
            <a:chExt cx="4285610" cy="5687344"/>
          </a:xfrm>
        </p:grpSpPr>
        <p:cxnSp>
          <p:nvCxnSpPr>
            <p:cNvPr id="3" name="Straight Connector 33">
              <a:extLst>
                <a:ext uri="{FF2B5EF4-FFF2-40B4-BE49-F238E27FC236}">
                  <a16:creationId xmlns:a16="http://schemas.microsoft.com/office/drawing/2014/main" id="{4C9C10B1-A5B5-335F-EA01-5589EDEE42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3480311"/>
              <a:ext cx="2814491" cy="1818628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0">
              <a:extLst>
                <a:ext uri="{FF2B5EF4-FFF2-40B4-BE49-F238E27FC236}">
                  <a16:creationId xmlns:a16="http://schemas.microsoft.com/office/drawing/2014/main" id="{5C63BADF-A46A-BAB3-1090-84C37F330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075" y="5310553"/>
              <a:ext cx="2808530" cy="61459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7">
              <a:extLst>
                <a:ext uri="{FF2B5EF4-FFF2-40B4-BE49-F238E27FC236}">
                  <a16:creationId xmlns:a16="http://schemas.microsoft.com/office/drawing/2014/main" id="{FBFD8E77-CC0C-7F2B-7294-CBA7EDC94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3036" y="2871523"/>
              <a:ext cx="2802569" cy="182443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48945185-4078-6AF5-CD94-DBC1DEA50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2247253"/>
              <a:ext cx="2808530" cy="183411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6">
              <a:extLst>
                <a:ext uri="{FF2B5EF4-FFF2-40B4-BE49-F238E27FC236}">
                  <a16:creationId xmlns:a16="http://schemas.microsoft.com/office/drawing/2014/main" id="{D9111950-99ED-92BA-BE4C-9CCB5ED1C2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2256928"/>
              <a:ext cx="2808530" cy="61459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2E7C05B2-1FBF-974E-0C08-F80D2A38BC8A}"/>
                </a:ext>
              </a:extLst>
            </p:cNvPr>
            <p:cNvSpPr/>
            <p:nvPr/>
          </p:nvSpPr>
          <p:spPr bwMode="auto">
            <a:xfrm>
              <a:off x="7323225" y="177372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8" name="Oval 6">
              <a:extLst>
                <a:ext uri="{FF2B5EF4-FFF2-40B4-BE49-F238E27FC236}">
                  <a16:creationId xmlns:a16="http://schemas.microsoft.com/office/drawing/2014/main" id="{B765C991-E3E6-C86B-5F9F-EBA717D3ABEB}"/>
                </a:ext>
              </a:extLst>
            </p:cNvPr>
            <p:cNvSpPr/>
            <p:nvPr/>
          </p:nvSpPr>
          <p:spPr bwMode="auto">
            <a:xfrm>
              <a:off x="7323225" y="300291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07A9637-3F2A-D710-35A4-736A3D651551}"/>
                </a:ext>
              </a:extLst>
            </p:cNvPr>
            <p:cNvSpPr/>
            <p:nvPr/>
          </p:nvSpPr>
          <p:spPr bwMode="auto">
            <a:xfrm>
              <a:off x="7329186" y="423210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1">
              <a:extLst>
                <a:ext uri="{FF2B5EF4-FFF2-40B4-BE49-F238E27FC236}">
                  <a16:creationId xmlns:a16="http://schemas.microsoft.com/office/drawing/2014/main" id="{CB380080-15C1-0261-74F4-814079B4B0C0}"/>
                </a:ext>
              </a:extLst>
            </p:cNvPr>
            <p:cNvSpPr/>
            <p:nvPr/>
          </p:nvSpPr>
          <p:spPr bwMode="auto">
            <a:xfrm>
              <a:off x="7323225" y="546129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8F7961F8-041D-E9A0-BF48-610BCA3EDEFC}"/>
                </a:ext>
              </a:extLst>
            </p:cNvPr>
            <p:cNvSpPr/>
            <p:nvPr/>
          </p:nvSpPr>
          <p:spPr bwMode="auto">
            <a:xfrm>
              <a:off x="10131755" y="238832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6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4B4343B9-7D2A-C55A-CF5D-B09D0C03DC6E}"/>
                </a:ext>
              </a:extLst>
            </p:cNvPr>
            <p:cNvSpPr/>
            <p:nvPr/>
          </p:nvSpPr>
          <p:spPr bwMode="auto">
            <a:xfrm>
              <a:off x="10131755" y="361751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3" name="Oval 18">
              <a:extLst>
                <a:ext uri="{FF2B5EF4-FFF2-40B4-BE49-F238E27FC236}">
                  <a16:creationId xmlns:a16="http://schemas.microsoft.com/office/drawing/2014/main" id="{B5EC379B-A86B-DCE4-BE89-726F91018CD7}"/>
                </a:ext>
              </a:extLst>
            </p:cNvPr>
            <p:cNvSpPr/>
            <p:nvPr/>
          </p:nvSpPr>
          <p:spPr bwMode="auto">
            <a:xfrm>
              <a:off x="10137716" y="484670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4" name="Rectangle: Rounded Corners 37">
              <a:extLst>
                <a:ext uri="{FF2B5EF4-FFF2-40B4-BE49-F238E27FC236}">
                  <a16:creationId xmlns:a16="http://schemas.microsoft.com/office/drawing/2014/main" id="{303ADE60-615E-0DCD-9AF8-5DFDBF3A8DB5}"/>
                </a:ext>
              </a:extLst>
            </p:cNvPr>
            <p:cNvSpPr/>
            <p:nvPr/>
          </p:nvSpPr>
          <p:spPr bwMode="auto">
            <a:xfrm>
              <a:off x="7057476" y="1571349"/>
              <a:ext cx="1471119" cy="502002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25" name="Rectangle: Rounded Corners 38">
              <a:extLst>
                <a:ext uri="{FF2B5EF4-FFF2-40B4-BE49-F238E27FC236}">
                  <a16:creationId xmlns:a16="http://schemas.microsoft.com/office/drawing/2014/main" id="{D0EB88F1-5A2A-E96F-AC85-914800ED0B28}"/>
                </a:ext>
              </a:extLst>
            </p:cNvPr>
            <p:cNvSpPr/>
            <p:nvPr/>
          </p:nvSpPr>
          <p:spPr bwMode="auto">
            <a:xfrm>
              <a:off x="9871967" y="2136576"/>
              <a:ext cx="1471119" cy="388957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39">
                  <a:extLst>
                    <a:ext uri="{FF2B5EF4-FFF2-40B4-BE49-F238E27FC236}">
                      <a16:creationId xmlns:a16="http://schemas.microsoft.com/office/drawing/2014/main" id="{9C3FFD9D-D810-8313-8D92-BDC76FAE266D}"/>
                    </a:ext>
                  </a:extLst>
                </p:cNvPr>
                <p:cNvSpPr txBox="1"/>
                <p:nvPr/>
              </p:nvSpPr>
              <p:spPr>
                <a:xfrm>
                  <a:off x="7523987" y="904032"/>
                  <a:ext cx="526174" cy="549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39">
                  <a:extLst>
                    <a:ext uri="{FF2B5EF4-FFF2-40B4-BE49-F238E27FC236}">
                      <a16:creationId xmlns:a16="http://schemas.microsoft.com/office/drawing/2014/main" id="{9C3FFD9D-D810-8313-8D92-BDC76FAE2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3987" y="904032"/>
                  <a:ext cx="526174" cy="549562"/>
                </a:xfrm>
                <a:prstGeom prst="rect">
                  <a:avLst/>
                </a:prstGeom>
                <a:blipFill>
                  <a:blip r:embed="rId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40">
                  <a:extLst>
                    <a:ext uri="{FF2B5EF4-FFF2-40B4-BE49-F238E27FC236}">
                      <a16:creationId xmlns:a16="http://schemas.microsoft.com/office/drawing/2014/main" id="{0244540F-27F5-415C-66D8-D0AE097831AA}"/>
                    </a:ext>
                  </a:extLst>
                </p:cNvPr>
                <p:cNvSpPr txBox="1"/>
                <p:nvPr/>
              </p:nvSpPr>
              <p:spPr>
                <a:xfrm>
                  <a:off x="10327244" y="1475233"/>
                  <a:ext cx="536723" cy="549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40">
                  <a:extLst>
                    <a:ext uri="{FF2B5EF4-FFF2-40B4-BE49-F238E27FC236}">
                      <a16:creationId xmlns:a16="http://schemas.microsoft.com/office/drawing/2014/main" id="{0244540F-27F5-415C-66D8-D0AE09783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244" y="1475233"/>
                  <a:ext cx="536723" cy="549562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0087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E50F-39AD-F6BB-2FAA-966D6D02A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79C3AF8-D0B5-136D-0947-7289D378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3705726" cy="657377"/>
          </a:xfrm>
        </p:spPr>
        <p:txBody>
          <a:bodyPr/>
          <a:lstStyle/>
          <a:p>
            <a:r>
              <a:rPr lang="es-CO" dirty="0"/>
              <a:t>Bipartite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9AAB38-3F02-1668-2AF9-DA41EB1F4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33</a:t>
            </a:fld>
            <a:endParaRPr lang="es-CO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60785FF5-A17A-C462-5D73-AB3CAC70AFD7}"/>
              </a:ext>
            </a:extLst>
          </p:cNvPr>
          <p:cNvSpPr txBox="1">
            <a:spLocks/>
          </p:cNvSpPr>
          <p:nvPr/>
        </p:nvSpPr>
        <p:spPr>
          <a:xfrm>
            <a:off x="1622353" y="2504730"/>
            <a:ext cx="4014926" cy="2436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 panose="020B0502030000000004" pitchFamily="34" charset="0"/>
                <a:cs typeface="Eudoxus Sans" pitchFamily="2" charset="0"/>
              </a:rPr>
              <a:t>A graph whose set of vertices can be partitioned into two sets of vertices such that there is no edge between two vertices of the same subset.</a:t>
            </a:r>
            <a:endParaRPr lang="en-US" dirty="0"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9A57B5C4-B3EF-69D4-F22D-788F74DC9A6B}"/>
              </a:ext>
            </a:extLst>
          </p:cNvPr>
          <p:cNvSpPr txBox="1">
            <a:spLocks/>
          </p:cNvSpPr>
          <p:nvPr/>
        </p:nvSpPr>
        <p:spPr>
          <a:xfrm>
            <a:off x="6549960" y="1438413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accent1"/>
                </a:solidFill>
              </a:rPr>
              <a:t>Example:</a:t>
            </a:r>
            <a:endParaRPr lang="es-CO" dirty="0"/>
          </a:p>
        </p:txBody>
      </p:sp>
      <p:cxnSp>
        <p:nvCxnSpPr>
          <p:cNvPr id="9" name="Straight Connector 33">
            <a:extLst>
              <a:ext uri="{FF2B5EF4-FFF2-40B4-BE49-F238E27FC236}">
                <a16:creationId xmlns:a16="http://schemas.microsoft.com/office/drawing/2014/main" id="{D05DB719-509D-305D-5D0E-E8D79F698ADD}"/>
              </a:ext>
            </a:extLst>
          </p:cNvPr>
          <p:cNvCxnSpPr>
            <a:cxnSpLocks/>
          </p:cNvCxnSpPr>
          <p:nvPr/>
        </p:nvCxnSpPr>
        <p:spPr>
          <a:xfrm flipH="1" flipV="1">
            <a:off x="7147294" y="3473597"/>
            <a:ext cx="2260928" cy="1460935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0">
            <a:extLst>
              <a:ext uri="{FF2B5EF4-FFF2-40B4-BE49-F238E27FC236}">
                <a16:creationId xmlns:a16="http://schemas.microsoft.com/office/drawing/2014/main" id="{A6D8CF65-BA4F-9B1E-0425-FDED597DDE6C}"/>
              </a:ext>
            </a:extLst>
          </p:cNvPr>
          <p:cNvCxnSpPr>
            <a:cxnSpLocks/>
          </p:cNvCxnSpPr>
          <p:nvPr/>
        </p:nvCxnSpPr>
        <p:spPr>
          <a:xfrm flipH="1">
            <a:off x="7147294" y="4943861"/>
            <a:ext cx="2256140" cy="493715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7">
            <a:extLst>
              <a:ext uri="{FF2B5EF4-FFF2-40B4-BE49-F238E27FC236}">
                <a16:creationId xmlns:a16="http://schemas.microsoft.com/office/drawing/2014/main" id="{C55F4CA4-41F6-1A2D-B5FB-46EA876EDF81}"/>
              </a:ext>
            </a:extLst>
          </p:cNvPr>
          <p:cNvCxnSpPr>
            <a:cxnSpLocks/>
          </p:cNvCxnSpPr>
          <p:nvPr/>
        </p:nvCxnSpPr>
        <p:spPr>
          <a:xfrm flipH="1">
            <a:off x="7152083" y="2984547"/>
            <a:ext cx="2251351" cy="1465600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>
            <a:extLst>
              <a:ext uri="{FF2B5EF4-FFF2-40B4-BE49-F238E27FC236}">
                <a16:creationId xmlns:a16="http://schemas.microsoft.com/office/drawing/2014/main" id="{E6BD488B-0994-10E9-D58E-C5E47C4EA72B}"/>
              </a:ext>
            </a:extLst>
          </p:cNvPr>
          <p:cNvCxnSpPr>
            <a:cxnSpLocks/>
          </p:cNvCxnSpPr>
          <p:nvPr/>
        </p:nvCxnSpPr>
        <p:spPr>
          <a:xfrm flipH="1" flipV="1">
            <a:off x="7147294" y="2483060"/>
            <a:ext cx="2256140" cy="1473372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1AF982C9-73F4-82B3-B59D-D5C1C7FC7C51}"/>
              </a:ext>
            </a:extLst>
          </p:cNvPr>
          <p:cNvCxnSpPr>
            <a:cxnSpLocks/>
          </p:cNvCxnSpPr>
          <p:nvPr/>
        </p:nvCxnSpPr>
        <p:spPr>
          <a:xfrm flipH="1" flipV="1">
            <a:off x="7147294" y="2490832"/>
            <a:ext cx="2256140" cy="493715"/>
          </a:xfrm>
          <a:prstGeom prst="line">
            <a:avLst/>
          </a:prstGeom>
          <a:ln w="28575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6">
            <a:extLst>
              <a:ext uri="{FF2B5EF4-FFF2-40B4-BE49-F238E27FC236}">
                <a16:creationId xmlns:a16="http://schemas.microsoft.com/office/drawing/2014/main" id="{8ECC404A-A2BB-C41D-AC9F-50FAC84E8DDA}"/>
              </a:ext>
            </a:extLst>
          </p:cNvPr>
          <p:cNvSpPr/>
          <p:nvPr/>
        </p:nvSpPr>
        <p:spPr bwMode="auto">
          <a:xfrm>
            <a:off x="9030815" y="2596385"/>
            <a:ext cx="745237" cy="745236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797A9E41-D81C-B396-4A9B-F73180A7BE8E}"/>
              </a:ext>
            </a:extLst>
          </p:cNvPr>
          <p:cNvSpPr/>
          <p:nvPr/>
        </p:nvSpPr>
        <p:spPr bwMode="auto">
          <a:xfrm>
            <a:off x="9030815" y="3583814"/>
            <a:ext cx="745237" cy="745236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8" name="Oval 18">
            <a:extLst>
              <a:ext uri="{FF2B5EF4-FFF2-40B4-BE49-F238E27FC236}">
                <a16:creationId xmlns:a16="http://schemas.microsoft.com/office/drawing/2014/main" id="{BBD3691F-EC38-5E86-4820-507E5E90B410}"/>
              </a:ext>
            </a:extLst>
          </p:cNvPr>
          <p:cNvSpPr/>
          <p:nvPr/>
        </p:nvSpPr>
        <p:spPr bwMode="auto">
          <a:xfrm>
            <a:off x="9035604" y="4571243"/>
            <a:ext cx="745237" cy="745236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9" name="Rectangle: Rounded Corners 38">
            <a:extLst>
              <a:ext uri="{FF2B5EF4-FFF2-40B4-BE49-F238E27FC236}">
                <a16:creationId xmlns:a16="http://schemas.microsoft.com/office/drawing/2014/main" id="{FB0E5BC1-1305-F63C-C4CF-B61D6B05789D}"/>
              </a:ext>
            </a:extLst>
          </p:cNvPr>
          <p:cNvSpPr/>
          <p:nvPr/>
        </p:nvSpPr>
        <p:spPr bwMode="auto">
          <a:xfrm>
            <a:off x="8822123" y="2394152"/>
            <a:ext cx="1181775" cy="312456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40">
                <a:extLst>
                  <a:ext uri="{FF2B5EF4-FFF2-40B4-BE49-F238E27FC236}">
                    <a16:creationId xmlns:a16="http://schemas.microsoft.com/office/drawing/2014/main" id="{6BAE33D9-DF8D-3F1E-C33E-565029B7D9D5}"/>
                  </a:ext>
                </a:extLst>
              </p:cNvPr>
              <p:cNvSpPr txBox="1"/>
              <p:nvPr/>
            </p:nvSpPr>
            <p:spPr>
              <a:xfrm>
                <a:off x="9194359" y="1862883"/>
                <a:ext cx="418148" cy="445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0" name="TextBox 40">
                <a:extLst>
                  <a:ext uri="{FF2B5EF4-FFF2-40B4-BE49-F238E27FC236}">
                    <a16:creationId xmlns:a16="http://schemas.microsoft.com/office/drawing/2014/main" id="{6BAE33D9-DF8D-3F1E-C33E-565029B7D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59" y="1862883"/>
                <a:ext cx="418148" cy="4450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">
            <a:extLst>
              <a:ext uri="{FF2B5EF4-FFF2-40B4-BE49-F238E27FC236}">
                <a16:creationId xmlns:a16="http://schemas.microsoft.com/office/drawing/2014/main" id="{FA42792A-9D9F-787B-19BC-EF81C32D2E0E}"/>
              </a:ext>
            </a:extLst>
          </p:cNvPr>
          <p:cNvSpPr/>
          <p:nvPr/>
        </p:nvSpPr>
        <p:spPr bwMode="auto">
          <a:xfrm>
            <a:off x="6016852" y="1834915"/>
            <a:ext cx="4622800" cy="4235686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81094883-EEF6-A8DC-FD85-343C84F998F4}"/>
              </a:ext>
            </a:extLst>
          </p:cNvPr>
          <p:cNvGrpSpPr/>
          <p:nvPr/>
        </p:nvGrpSpPr>
        <p:grpSpPr>
          <a:xfrm>
            <a:off x="6561195" y="1404028"/>
            <a:ext cx="1181775" cy="4568740"/>
            <a:chOff x="6561195" y="1404028"/>
            <a:chExt cx="1181775" cy="4568740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586A5C87-95CB-6976-40D9-473565FEBB4D}"/>
                </a:ext>
              </a:extLst>
            </p:cNvPr>
            <p:cNvSpPr/>
            <p:nvPr/>
          </p:nvSpPr>
          <p:spPr bwMode="auto">
            <a:xfrm>
              <a:off x="6774676" y="2102670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33646C77-C131-57E7-EC0F-E2E717E47446}"/>
                </a:ext>
              </a:extLst>
            </p:cNvPr>
            <p:cNvSpPr/>
            <p:nvPr/>
          </p:nvSpPr>
          <p:spPr bwMode="auto">
            <a:xfrm>
              <a:off x="6774676" y="3090100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D5CB1F10-99B5-B392-2BC5-DC2A14B1AFBF}"/>
                </a:ext>
              </a:extLst>
            </p:cNvPr>
            <p:cNvSpPr/>
            <p:nvPr/>
          </p:nvSpPr>
          <p:spPr bwMode="auto">
            <a:xfrm>
              <a:off x="6779464" y="4077529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49252BC5-C513-4C1A-4A56-F6AAEFB84252}"/>
                </a:ext>
              </a:extLst>
            </p:cNvPr>
            <p:cNvSpPr/>
            <p:nvPr/>
          </p:nvSpPr>
          <p:spPr bwMode="auto">
            <a:xfrm>
              <a:off x="6774676" y="5064958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7" name="Rectangle: Rounded Corners 37">
              <a:extLst>
                <a:ext uri="{FF2B5EF4-FFF2-40B4-BE49-F238E27FC236}">
                  <a16:creationId xmlns:a16="http://schemas.microsoft.com/office/drawing/2014/main" id="{D44671A2-2CA8-EAF6-4EAA-1A76F3307109}"/>
                </a:ext>
              </a:extLst>
            </p:cNvPr>
            <p:cNvSpPr/>
            <p:nvPr/>
          </p:nvSpPr>
          <p:spPr bwMode="auto">
            <a:xfrm>
              <a:off x="6561195" y="1940095"/>
              <a:ext cx="1181775" cy="403267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9">
                  <a:extLst>
                    <a:ext uri="{FF2B5EF4-FFF2-40B4-BE49-F238E27FC236}">
                      <a16:creationId xmlns:a16="http://schemas.microsoft.com/office/drawing/2014/main" id="{F754DFB6-50EF-22E2-0835-A39F061BD1C4}"/>
                    </a:ext>
                  </a:extLst>
                </p:cNvPr>
                <p:cNvSpPr txBox="1"/>
                <p:nvPr/>
              </p:nvSpPr>
              <p:spPr>
                <a:xfrm>
                  <a:off x="6940090" y="1404028"/>
                  <a:ext cx="41440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9">
                  <a:extLst>
                    <a:ext uri="{FF2B5EF4-FFF2-40B4-BE49-F238E27FC236}">
                      <a16:creationId xmlns:a16="http://schemas.microsoft.com/office/drawing/2014/main" id="{F754DFB6-50EF-22E2-0835-A39F061BD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090" y="1404028"/>
                  <a:ext cx="414408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82599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548E-ACE5-D38C-86B9-06FE9A1B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33F94E8-0DC1-9197-8CF3-C34F9B75C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3705726" cy="657377"/>
          </a:xfrm>
        </p:spPr>
        <p:txBody>
          <a:bodyPr/>
          <a:lstStyle/>
          <a:p>
            <a:r>
              <a:rPr lang="es-CO" dirty="0"/>
              <a:t>Bipartite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9EC51E-B663-5ECD-897F-A7A39591CF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34</a:t>
            </a:fld>
            <a:endParaRPr lang="es-CO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0EC3857D-F139-E056-C995-E87E60AD3483}"/>
              </a:ext>
            </a:extLst>
          </p:cNvPr>
          <p:cNvGrpSpPr/>
          <p:nvPr/>
        </p:nvGrpSpPr>
        <p:grpSpPr>
          <a:xfrm>
            <a:off x="7147294" y="2483060"/>
            <a:ext cx="2260928" cy="2954516"/>
            <a:chOff x="7147294" y="2483060"/>
            <a:chExt cx="2260928" cy="2954516"/>
          </a:xfrm>
        </p:grpSpPr>
        <p:cxnSp>
          <p:nvCxnSpPr>
            <p:cNvPr id="4" name="Straight Connector 33">
              <a:extLst>
                <a:ext uri="{FF2B5EF4-FFF2-40B4-BE49-F238E27FC236}">
                  <a16:creationId xmlns:a16="http://schemas.microsoft.com/office/drawing/2014/main" id="{1BB8096B-DE0B-C6C9-9DA8-5581796F28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7294" y="3473597"/>
              <a:ext cx="2260928" cy="146093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30">
              <a:extLst>
                <a:ext uri="{FF2B5EF4-FFF2-40B4-BE49-F238E27FC236}">
                  <a16:creationId xmlns:a16="http://schemas.microsoft.com/office/drawing/2014/main" id="{C162E3A8-448C-21D2-5964-28221E622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294" y="4943861"/>
              <a:ext cx="2256140" cy="49371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27">
              <a:extLst>
                <a:ext uri="{FF2B5EF4-FFF2-40B4-BE49-F238E27FC236}">
                  <a16:creationId xmlns:a16="http://schemas.microsoft.com/office/drawing/2014/main" id="{F6AFC2B6-ED83-EC74-E59E-954C1FEAC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2083" y="2984547"/>
              <a:ext cx="2251351" cy="146560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24">
              <a:extLst>
                <a:ext uri="{FF2B5EF4-FFF2-40B4-BE49-F238E27FC236}">
                  <a16:creationId xmlns:a16="http://schemas.microsoft.com/office/drawing/2014/main" id="{39A32DAC-4F98-87BC-047C-749A81FBE3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7294" y="2483060"/>
              <a:ext cx="2256140" cy="1473372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26">
              <a:extLst>
                <a:ext uri="{FF2B5EF4-FFF2-40B4-BE49-F238E27FC236}">
                  <a16:creationId xmlns:a16="http://schemas.microsoft.com/office/drawing/2014/main" id="{5238A023-5A3B-308B-0654-A352F86A0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7294" y="2490832"/>
              <a:ext cx="2256140" cy="49371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E2DE3B87-9244-4174-077D-89C498135209}"/>
              </a:ext>
            </a:extLst>
          </p:cNvPr>
          <p:cNvGrpSpPr/>
          <p:nvPr/>
        </p:nvGrpSpPr>
        <p:grpSpPr>
          <a:xfrm>
            <a:off x="6561195" y="1404028"/>
            <a:ext cx="1181775" cy="4568740"/>
            <a:chOff x="6561195" y="1404028"/>
            <a:chExt cx="1181775" cy="4568740"/>
          </a:xfrm>
        </p:grpSpPr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82EE7662-4B4C-38D0-F818-8431F2C37629}"/>
                </a:ext>
              </a:extLst>
            </p:cNvPr>
            <p:cNvSpPr/>
            <p:nvPr/>
          </p:nvSpPr>
          <p:spPr bwMode="auto">
            <a:xfrm>
              <a:off x="6774676" y="2102670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89DDF9F0-1170-A418-4B35-AD1299B10910}"/>
                </a:ext>
              </a:extLst>
            </p:cNvPr>
            <p:cNvSpPr/>
            <p:nvPr/>
          </p:nvSpPr>
          <p:spPr bwMode="auto">
            <a:xfrm>
              <a:off x="6774676" y="3090100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2ED0ADB4-4BD8-BC4A-03D4-1486A8EDD0E4}"/>
                </a:ext>
              </a:extLst>
            </p:cNvPr>
            <p:cNvSpPr/>
            <p:nvPr/>
          </p:nvSpPr>
          <p:spPr bwMode="auto">
            <a:xfrm>
              <a:off x="6779464" y="4077529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F56DFD0F-2F0D-CCC1-EFEC-5DECE5548E2C}"/>
                </a:ext>
              </a:extLst>
            </p:cNvPr>
            <p:cNvSpPr/>
            <p:nvPr/>
          </p:nvSpPr>
          <p:spPr bwMode="auto">
            <a:xfrm>
              <a:off x="6774676" y="5064958"/>
              <a:ext cx="745237" cy="745236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3" name="Rectangle: Rounded Corners 37">
              <a:extLst>
                <a:ext uri="{FF2B5EF4-FFF2-40B4-BE49-F238E27FC236}">
                  <a16:creationId xmlns:a16="http://schemas.microsoft.com/office/drawing/2014/main" id="{18AE178A-BC2E-1A10-9FB1-456FAB40C533}"/>
                </a:ext>
              </a:extLst>
            </p:cNvPr>
            <p:cNvSpPr/>
            <p:nvPr/>
          </p:nvSpPr>
          <p:spPr bwMode="auto">
            <a:xfrm>
              <a:off x="6561195" y="1940095"/>
              <a:ext cx="1181775" cy="403267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39">
                  <a:extLst>
                    <a:ext uri="{FF2B5EF4-FFF2-40B4-BE49-F238E27FC236}">
                      <a16:creationId xmlns:a16="http://schemas.microsoft.com/office/drawing/2014/main" id="{F4AE3D4B-A1E2-E9AD-77A7-D5872CDC7B7C}"/>
                    </a:ext>
                  </a:extLst>
                </p:cNvPr>
                <p:cNvSpPr txBox="1"/>
                <p:nvPr/>
              </p:nvSpPr>
              <p:spPr>
                <a:xfrm>
                  <a:off x="6940090" y="1404028"/>
                  <a:ext cx="41440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39">
                  <a:extLst>
                    <a:ext uri="{FF2B5EF4-FFF2-40B4-BE49-F238E27FC236}">
                      <a16:creationId xmlns:a16="http://schemas.microsoft.com/office/drawing/2014/main" id="{5EB1E65B-566E-4F14-97E5-A0ADA3365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090" y="1404028"/>
                  <a:ext cx="41440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1">
            <a:extLst>
              <a:ext uri="{FF2B5EF4-FFF2-40B4-BE49-F238E27FC236}">
                <a16:creationId xmlns:a16="http://schemas.microsoft.com/office/drawing/2014/main" id="{4939B3DA-C788-D957-0E05-051BF45B5A2B}"/>
              </a:ext>
            </a:extLst>
          </p:cNvPr>
          <p:cNvSpPr/>
          <p:nvPr/>
        </p:nvSpPr>
        <p:spPr bwMode="auto">
          <a:xfrm>
            <a:off x="6016852" y="1339287"/>
            <a:ext cx="4622800" cy="4731314"/>
          </a:xfrm>
          <a:prstGeom prst="rect">
            <a:avLst/>
          </a:prstGeom>
          <a:solidFill>
            <a:schemeClr val="bg1">
              <a:alpha val="8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F3FF73A1-5D2F-D4F3-28A9-839ED88DF9F2}"/>
              </a:ext>
            </a:extLst>
          </p:cNvPr>
          <p:cNvSpPr txBox="1">
            <a:spLocks/>
          </p:cNvSpPr>
          <p:nvPr/>
        </p:nvSpPr>
        <p:spPr>
          <a:xfrm>
            <a:off x="1622353" y="2504730"/>
            <a:ext cx="4014926" cy="2436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 panose="020B0502030000000004" pitchFamily="34" charset="0"/>
                <a:cs typeface="Eudoxus Sans" pitchFamily="2" charset="0"/>
              </a:rPr>
              <a:t>A graph whose set of vertices can be partitioned into two sets of vertices such that there is no edge between two vertices of the same subset.</a:t>
            </a:r>
            <a:endParaRPr lang="en-US" dirty="0">
              <a:ea typeface="Inter" panose="020B0502030000000004" pitchFamily="34" charset="0"/>
              <a:cs typeface="Eudoxus Sans" pitchFamily="2" charset="0"/>
            </a:endParaRPr>
          </a:p>
        </p:txBody>
      </p:sp>
      <p:sp>
        <p:nvSpPr>
          <p:cNvPr id="39" name="Marcador de texto 6">
            <a:extLst>
              <a:ext uri="{FF2B5EF4-FFF2-40B4-BE49-F238E27FC236}">
                <a16:creationId xmlns:a16="http://schemas.microsoft.com/office/drawing/2014/main" id="{289CA7A2-7882-4B4D-E13D-E48C0CE9EED3}"/>
              </a:ext>
            </a:extLst>
          </p:cNvPr>
          <p:cNvSpPr txBox="1">
            <a:spLocks/>
          </p:cNvSpPr>
          <p:nvPr/>
        </p:nvSpPr>
        <p:spPr>
          <a:xfrm>
            <a:off x="6549960" y="1438413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solidFill>
                  <a:schemeClr val="accent1"/>
                </a:solidFill>
              </a:rPr>
              <a:t>Example:</a:t>
            </a:r>
            <a:endParaRPr lang="es-CO" dirty="0"/>
          </a:p>
        </p:txBody>
      </p:sp>
      <p:sp>
        <p:nvSpPr>
          <p:cNvPr id="40" name="Oval 16">
            <a:extLst>
              <a:ext uri="{FF2B5EF4-FFF2-40B4-BE49-F238E27FC236}">
                <a16:creationId xmlns:a16="http://schemas.microsoft.com/office/drawing/2014/main" id="{4460D7BB-9729-1815-FAE3-EAC8EAB852A4}"/>
              </a:ext>
            </a:extLst>
          </p:cNvPr>
          <p:cNvSpPr/>
          <p:nvPr/>
        </p:nvSpPr>
        <p:spPr bwMode="auto">
          <a:xfrm>
            <a:off x="9030815" y="2596385"/>
            <a:ext cx="745237" cy="745236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FEED2D44-4D81-17DB-8525-96B59BD8576B}"/>
              </a:ext>
            </a:extLst>
          </p:cNvPr>
          <p:cNvSpPr/>
          <p:nvPr/>
        </p:nvSpPr>
        <p:spPr bwMode="auto">
          <a:xfrm>
            <a:off x="9030815" y="3583814"/>
            <a:ext cx="745237" cy="745236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2" name="Oval 18">
            <a:extLst>
              <a:ext uri="{FF2B5EF4-FFF2-40B4-BE49-F238E27FC236}">
                <a16:creationId xmlns:a16="http://schemas.microsoft.com/office/drawing/2014/main" id="{8B1AB923-952E-C07B-01B5-5292CF205AED}"/>
              </a:ext>
            </a:extLst>
          </p:cNvPr>
          <p:cNvSpPr/>
          <p:nvPr/>
        </p:nvSpPr>
        <p:spPr bwMode="auto">
          <a:xfrm>
            <a:off x="9035604" y="4571243"/>
            <a:ext cx="745237" cy="745236"/>
          </a:xfrm>
          <a:prstGeom prst="ellipse">
            <a:avLst/>
          </a:prstGeom>
          <a:solidFill>
            <a:srgbClr val="343D46"/>
          </a:solidFill>
          <a:ln w="3810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36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3" name="Rectangle: Rounded Corners 38">
            <a:extLst>
              <a:ext uri="{FF2B5EF4-FFF2-40B4-BE49-F238E27FC236}">
                <a16:creationId xmlns:a16="http://schemas.microsoft.com/office/drawing/2014/main" id="{9A208831-4A2F-AC4F-A76E-695D57C93DA1}"/>
              </a:ext>
            </a:extLst>
          </p:cNvPr>
          <p:cNvSpPr/>
          <p:nvPr/>
        </p:nvSpPr>
        <p:spPr bwMode="auto">
          <a:xfrm>
            <a:off x="8822123" y="2394152"/>
            <a:ext cx="1181775" cy="3124561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764B81C1-58E6-770A-15C7-FA8F642C7663}"/>
                  </a:ext>
                </a:extLst>
              </p:cNvPr>
              <p:cNvSpPr txBox="1"/>
              <p:nvPr/>
            </p:nvSpPr>
            <p:spPr>
              <a:xfrm>
                <a:off x="9194359" y="1862883"/>
                <a:ext cx="418148" cy="445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4" name="TextBox 40">
                <a:extLst>
                  <a:ext uri="{FF2B5EF4-FFF2-40B4-BE49-F238E27FC236}">
                    <a16:creationId xmlns:a16="http://schemas.microsoft.com/office/drawing/2014/main" id="{764B81C1-58E6-770A-15C7-FA8F642C7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59" y="1862883"/>
                <a:ext cx="418148" cy="445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97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D6679-9314-4744-EDC6-170AD0B0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85">
            <a:extLst>
              <a:ext uri="{FF2B5EF4-FFF2-40B4-BE49-F238E27FC236}">
                <a16:creationId xmlns:a16="http://schemas.microsoft.com/office/drawing/2014/main" id="{0BCDC078-7055-80A8-661D-D208F559DC8F}"/>
              </a:ext>
            </a:extLst>
          </p:cNvPr>
          <p:cNvGrpSpPr/>
          <p:nvPr/>
        </p:nvGrpSpPr>
        <p:grpSpPr>
          <a:xfrm>
            <a:off x="2662989" y="1076860"/>
            <a:ext cx="3962402" cy="5226814"/>
            <a:chOff x="4848224" y="1084336"/>
            <a:chExt cx="3962402" cy="5226814"/>
          </a:xfrm>
        </p:grpSpPr>
        <p:cxnSp>
          <p:nvCxnSpPr>
            <p:cNvPr id="43" name="Straight Connector 86">
              <a:extLst>
                <a:ext uri="{FF2B5EF4-FFF2-40B4-BE49-F238E27FC236}">
                  <a16:creationId xmlns:a16="http://schemas.microsoft.com/office/drawing/2014/main" id="{46BEA40E-960A-3091-40DD-2BB7E945AF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604" y="3712734"/>
              <a:ext cx="2311101" cy="249554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87">
              <a:extLst>
                <a:ext uri="{FF2B5EF4-FFF2-40B4-BE49-F238E27FC236}">
                  <a16:creationId xmlns:a16="http://schemas.microsoft.com/office/drawing/2014/main" id="{BFCC2F70-D2C4-65A0-1EA9-E691F424F6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9525" y="4943955"/>
              <a:ext cx="2450950" cy="249499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88">
              <a:extLst>
                <a:ext uri="{FF2B5EF4-FFF2-40B4-BE49-F238E27FC236}">
                  <a16:creationId xmlns:a16="http://schemas.microsoft.com/office/drawing/2014/main" id="{8954EB75-DAB7-B311-140B-7B94760667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53835" y="1722709"/>
              <a:ext cx="2256640" cy="404619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89">
              <a:extLst>
                <a:ext uri="{FF2B5EF4-FFF2-40B4-BE49-F238E27FC236}">
                  <a16:creationId xmlns:a16="http://schemas.microsoft.com/office/drawing/2014/main" id="{62E17BD2-2B01-47C9-235C-356E18F6AF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0880" y="3795981"/>
              <a:ext cx="2354131" cy="1194178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90">
              <a:extLst>
                <a:ext uri="{FF2B5EF4-FFF2-40B4-BE49-F238E27FC236}">
                  <a16:creationId xmlns:a16="http://schemas.microsoft.com/office/drawing/2014/main" id="{0AEE8201-663F-75F3-DFA5-D1A23CD19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3028" y="2255913"/>
              <a:ext cx="2330953" cy="691435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91" descr="Icon&#10;&#10;Description automatically generated">
              <a:extLst>
                <a:ext uri="{FF2B5EF4-FFF2-40B4-BE49-F238E27FC236}">
                  <a16:creationId xmlns:a16="http://schemas.microsoft.com/office/drawing/2014/main" id="{177C022D-1C6B-90D9-ADC8-C2DC64CD3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224" y="4318746"/>
              <a:ext cx="914400" cy="914400"/>
            </a:xfrm>
            <a:prstGeom prst="rect">
              <a:avLst/>
            </a:prstGeom>
          </p:spPr>
        </p:pic>
        <p:pic>
          <p:nvPicPr>
            <p:cNvPr id="49" name="Picture 92" descr="Icon&#10;&#10;Description automatically generated">
              <a:extLst>
                <a:ext uri="{FF2B5EF4-FFF2-40B4-BE49-F238E27FC236}">
                  <a16:creationId xmlns:a16="http://schemas.microsoft.com/office/drawing/2014/main" id="{0616E8D2-E0EA-6775-212C-F1D2CCDF5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224" y="2158254"/>
              <a:ext cx="914400" cy="914400"/>
            </a:xfrm>
            <a:prstGeom prst="rect">
              <a:avLst/>
            </a:prstGeom>
          </p:spPr>
        </p:pic>
        <p:pic>
          <p:nvPicPr>
            <p:cNvPr id="50" name="Picture 93">
              <a:extLst>
                <a:ext uri="{FF2B5EF4-FFF2-40B4-BE49-F238E27FC236}">
                  <a16:creationId xmlns:a16="http://schemas.microsoft.com/office/drawing/2014/main" id="{30E0F13D-8085-7D0C-A4EC-2111B31CC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224" y="1084336"/>
              <a:ext cx="914400" cy="914400"/>
            </a:xfrm>
            <a:prstGeom prst="rect">
              <a:avLst/>
            </a:prstGeom>
          </p:spPr>
        </p:pic>
        <p:pic>
          <p:nvPicPr>
            <p:cNvPr id="51" name="Picture 94" descr="Icon&#10;&#10;Description automatically generated">
              <a:extLst>
                <a:ext uri="{FF2B5EF4-FFF2-40B4-BE49-F238E27FC236}">
                  <a16:creationId xmlns:a16="http://schemas.microsoft.com/office/drawing/2014/main" id="{1E1575D6-6791-FC33-1E77-C76EAA819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224" y="3238499"/>
              <a:ext cx="914400" cy="914400"/>
            </a:xfrm>
            <a:prstGeom prst="rect">
              <a:avLst/>
            </a:prstGeom>
          </p:spPr>
        </p:pic>
        <p:pic>
          <p:nvPicPr>
            <p:cNvPr id="52" name="Picture 95" descr="Icon&#10;&#10;Description automatically generated">
              <a:extLst>
                <a:ext uri="{FF2B5EF4-FFF2-40B4-BE49-F238E27FC236}">
                  <a16:creationId xmlns:a16="http://schemas.microsoft.com/office/drawing/2014/main" id="{1F8D4BBE-254E-6D33-67C9-C42E7E297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224" y="5396750"/>
              <a:ext cx="914400" cy="914400"/>
            </a:xfrm>
            <a:prstGeom prst="rect">
              <a:avLst/>
            </a:prstGeom>
          </p:spPr>
        </p:pic>
        <p:pic>
          <p:nvPicPr>
            <p:cNvPr id="53" name="Picture 96" descr="Icon&#10;&#10;Description automatically generated">
              <a:extLst>
                <a:ext uri="{FF2B5EF4-FFF2-40B4-BE49-F238E27FC236}">
                  <a16:creationId xmlns:a16="http://schemas.microsoft.com/office/drawing/2014/main" id="{AE8C7C04-4550-6B6A-6446-E1FF99078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026" y="3009900"/>
              <a:ext cx="1371600" cy="1371600"/>
            </a:xfrm>
            <a:prstGeom prst="rect">
              <a:avLst/>
            </a:prstGeom>
          </p:spPr>
        </p:pic>
        <p:pic>
          <p:nvPicPr>
            <p:cNvPr id="54" name="Picture 97" descr="Icon&#10;&#10;Description automatically generated">
              <a:extLst>
                <a:ext uri="{FF2B5EF4-FFF2-40B4-BE49-F238E27FC236}">
                  <a16:creationId xmlns:a16="http://schemas.microsoft.com/office/drawing/2014/main" id="{7D3D9FEE-1D3D-BD0F-CCE5-05926CAC2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026" y="4547346"/>
              <a:ext cx="1371600" cy="1371600"/>
            </a:xfrm>
            <a:prstGeom prst="rect">
              <a:avLst/>
            </a:prstGeom>
          </p:spPr>
        </p:pic>
        <p:pic>
          <p:nvPicPr>
            <p:cNvPr id="55" name="Picture 98" descr="Icon&#10;&#10;Description automatically generated">
              <a:extLst>
                <a:ext uri="{FF2B5EF4-FFF2-40B4-BE49-F238E27FC236}">
                  <a16:creationId xmlns:a16="http://schemas.microsoft.com/office/drawing/2014/main" id="{B6A3E16B-D4F3-2473-BE16-0A7809915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9026" y="1472454"/>
              <a:ext cx="1371600" cy="1371600"/>
            </a:xfrm>
            <a:prstGeom prst="rect">
              <a:avLst/>
            </a:prstGeom>
          </p:spPr>
        </p:pic>
      </p:grp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4D0BD8A-CC88-1BB4-0583-76E2476E5412}"/>
              </a:ext>
            </a:extLst>
          </p:cNvPr>
          <p:cNvSpPr/>
          <p:nvPr/>
        </p:nvSpPr>
        <p:spPr>
          <a:xfrm>
            <a:off x="8002604" y="921471"/>
            <a:ext cx="3882189" cy="78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24C2F882-4F61-C81F-D3FE-AACAFFCEB2B8}"/>
              </a:ext>
            </a:extLst>
          </p:cNvPr>
          <p:cNvGrpSpPr/>
          <p:nvPr/>
        </p:nvGrpSpPr>
        <p:grpSpPr>
          <a:xfrm>
            <a:off x="8262003" y="1094043"/>
            <a:ext cx="3289718" cy="465801"/>
            <a:chOff x="7510431" y="1287954"/>
            <a:chExt cx="3289718" cy="465801"/>
          </a:xfrm>
        </p:grpSpPr>
        <p:pic>
          <p:nvPicPr>
            <p:cNvPr id="58" name="Picture 80">
              <a:extLst>
                <a:ext uri="{FF2B5EF4-FFF2-40B4-BE49-F238E27FC236}">
                  <a16:creationId xmlns:a16="http://schemas.microsoft.com/office/drawing/2014/main" id="{53E56E5A-BDCC-C644-7F70-17DBB706A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510431" y="1287954"/>
              <a:ext cx="3289718" cy="465801"/>
            </a:xfrm>
            <a:prstGeom prst="rect">
              <a:avLst/>
            </a:prstGeom>
          </p:spPr>
        </p:pic>
        <p:sp>
          <p:nvSpPr>
            <p:cNvPr id="59" name="Isosceles Triangle 83">
              <a:extLst>
                <a:ext uri="{FF2B5EF4-FFF2-40B4-BE49-F238E27FC236}">
                  <a16:creationId xmlns:a16="http://schemas.microsoft.com/office/drawing/2014/main" id="{1FAED861-B560-A79D-6822-A81CF37F05D8}"/>
                </a:ext>
              </a:extLst>
            </p:cNvPr>
            <p:cNvSpPr/>
            <p:nvPr/>
          </p:nvSpPr>
          <p:spPr bwMode="auto">
            <a:xfrm rot="5400000">
              <a:off x="8334108" y="1454180"/>
              <a:ext cx="117475" cy="1047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0" name="TextBox 1">
              <a:extLst>
                <a:ext uri="{FF2B5EF4-FFF2-40B4-BE49-F238E27FC236}">
                  <a16:creationId xmlns:a16="http://schemas.microsoft.com/office/drawing/2014/main" id="{73AB43C8-2BEE-9F0E-1419-2C45AC29F81C}"/>
                </a:ext>
              </a:extLst>
            </p:cNvPr>
            <p:cNvSpPr txBox="1"/>
            <p:nvPr/>
          </p:nvSpPr>
          <p:spPr>
            <a:xfrm>
              <a:off x="9600985" y="1384475"/>
              <a:ext cx="728383" cy="27275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fr-FR" sz="1300" dirty="0" err="1">
                  <a:solidFill>
                    <a:schemeClr val="bg1"/>
                  </a:solidFill>
                </a:rPr>
                <a:t>played</a:t>
              </a:r>
              <a:r>
                <a:rPr lang="fr-FR" sz="1300" dirty="0">
                  <a:solidFill>
                    <a:schemeClr val="bg1"/>
                  </a:solidFill>
                </a:rPr>
                <a:t> in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Marcador de número de diapositiva 60">
            <a:extLst>
              <a:ext uri="{FF2B5EF4-FFF2-40B4-BE49-F238E27FC236}">
                <a16:creationId xmlns:a16="http://schemas.microsoft.com/office/drawing/2014/main" id="{EC9AD790-3F11-109F-B7F9-2337E005EA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7164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C68B-C2A6-1FBA-12E9-F440EB49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>
            <a:extLst>
              <a:ext uri="{FF2B5EF4-FFF2-40B4-BE49-F238E27FC236}">
                <a16:creationId xmlns:a16="http://schemas.microsoft.com/office/drawing/2014/main" id="{1675C842-33F6-0B12-5253-3874B0981C7E}"/>
              </a:ext>
            </a:extLst>
          </p:cNvPr>
          <p:cNvSpPr/>
          <p:nvPr/>
        </p:nvSpPr>
        <p:spPr>
          <a:xfrm>
            <a:off x="8002604" y="921471"/>
            <a:ext cx="3882189" cy="784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99B334CE-3A25-3355-CB27-17452B78C4F1}"/>
              </a:ext>
            </a:extLst>
          </p:cNvPr>
          <p:cNvGrpSpPr/>
          <p:nvPr/>
        </p:nvGrpSpPr>
        <p:grpSpPr>
          <a:xfrm>
            <a:off x="8262003" y="1094043"/>
            <a:ext cx="3289718" cy="465801"/>
            <a:chOff x="7510431" y="1287954"/>
            <a:chExt cx="3289718" cy="465801"/>
          </a:xfrm>
        </p:grpSpPr>
        <p:pic>
          <p:nvPicPr>
            <p:cNvPr id="18" name="Picture 80">
              <a:extLst>
                <a:ext uri="{FF2B5EF4-FFF2-40B4-BE49-F238E27FC236}">
                  <a16:creationId xmlns:a16="http://schemas.microsoft.com/office/drawing/2014/main" id="{895198FE-A6F9-A942-BB53-A56543760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0431" y="1287954"/>
              <a:ext cx="3289718" cy="465801"/>
            </a:xfrm>
            <a:prstGeom prst="rect">
              <a:avLst/>
            </a:prstGeom>
          </p:spPr>
        </p:pic>
        <p:sp>
          <p:nvSpPr>
            <p:cNvPr id="19" name="Isosceles Triangle 83">
              <a:extLst>
                <a:ext uri="{FF2B5EF4-FFF2-40B4-BE49-F238E27FC236}">
                  <a16:creationId xmlns:a16="http://schemas.microsoft.com/office/drawing/2014/main" id="{6810CBC8-9679-5BBF-3AD0-63DB8A81E2E2}"/>
                </a:ext>
              </a:extLst>
            </p:cNvPr>
            <p:cNvSpPr/>
            <p:nvPr/>
          </p:nvSpPr>
          <p:spPr bwMode="auto">
            <a:xfrm rot="5400000">
              <a:off x="8334108" y="1454180"/>
              <a:ext cx="117475" cy="104775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58280B64-7D32-67E2-4BDB-2E711294839C}"/>
                </a:ext>
              </a:extLst>
            </p:cNvPr>
            <p:cNvSpPr txBox="1"/>
            <p:nvPr/>
          </p:nvSpPr>
          <p:spPr>
            <a:xfrm>
              <a:off x="9600985" y="1384475"/>
              <a:ext cx="728383" cy="27275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fr-FR" sz="1300" dirty="0" err="1">
                  <a:solidFill>
                    <a:schemeClr val="bg1"/>
                  </a:solidFill>
                </a:rPr>
                <a:t>played</a:t>
              </a:r>
              <a:r>
                <a:rPr lang="fr-FR" sz="1300" dirty="0">
                  <a:solidFill>
                    <a:schemeClr val="bg1"/>
                  </a:solidFill>
                </a:rPr>
                <a:t> in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FA0D3D29-8070-C130-EF62-E2F4EBADAB54}"/>
              </a:ext>
            </a:extLst>
          </p:cNvPr>
          <p:cNvGrpSpPr/>
          <p:nvPr/>
        </p:nvGrpSpPr>
        <p:grpSpPr>
          <a:xfrm>
            <a:off x="1712185" y="999505"/>
            <a:ext cx="6306461" cy="5453497"/>
            <a:chOff x="1567806" y="879260"/>
            <a:chExt cx="7206115" cy="6231470"/>
          </a:xfrm>
        </p:grpSpPr>
        <p:grpSp>
          <p:nvGrpSpPr>
            <p:cNvPr id="3" name="Group 84">
              <a:extLst>
                <a:ext uri="{FF2B5EF4-FFF2-40B4-BE49-F238E27FC236}">
                  <a16:creationId xmlns:a16="http://schemas.microsoft.com/office/drawing/2014/main" id="{C45045CF-CB8E-2008-9F18-EEF2902A4BF1}"/>
                </a:ext>
              </a:extLst>
            </p:cNvPr>
            <p:cNvGrpSpPr/>
            <p:nvPr/>
          </p:nvGrpSpPr>
          <p:grpSpPr>
            <a:xfrm>
              <a:off x="3312693" y="1519535"/>
              <a:ext cx="3962402" cy="5226814"/>
              <a:chOff x="4848224" y="1084336"/>
              <a:chExt cx="3962402" cy="5226814"/>
            </a:xfrm>
          </p:grpSpPr>
          <p:cxnSp>
            <p:nvCxnSpPr>
              <p:cNvPr id="8" name="Straight Connector 57">
                <a:extLst>
                  <a:ext uri="{FF2B5EF4-FFF2-40B4-BE49-F238E27FC236}">
                    <a16:creationId xmlns:a16="http://schemas.microsoft.com/office/drawing/2014/main" id="{73AC55C0-D6FE-425A-9DF3-06BAF0BF17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6604" y="3712734"/>
                <a:ext cx="2311101" cy="2495545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</a:ln>
              <a:effectLst/>
            </p:spPr>
          </p:cxnSp>
          <p:cxnSp>
            <p:nvCxnSpPr>
              <p:cNvPr id="9" name="Straight Connector 51">
                <a:extLst>
                  <a:ext uri="{FF2B5EF4-FFF2-40B4-BE49-F238E27FC236}">
                    <a16:creationId xmlns:a16="http://schemas.microsoft.com/office/drawing/2014/main" id="{5AA33A53-55C9-B0F5-5816-DD8F582BEC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9525" y="4943955"/>
                <a:ext cx="2450950" cy="249499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</a:ln>
              <a:effectLst/>
            </p:spPr>
          </p:cxnSp>
          <p:cxnSp>
            <p:nvCxnSpPr>
              <p:cNvPr id="10" name="Straight Connector 41">
                <a:extLst>
                  <a:ext uri="{FF2B5EF4-FFF2-40B4-BE49-F238E27FC236}">
                    <a16:creationId xmlns:a16="http://schemas.microsoft.com/office/drawing/2014/main" id="{951039DE-A4CC-2841-81E6-575E658D7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53835" y="1722709"/>
                <a:ext cx="2256640" cy="404619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</a:ln>
              <a:effectLst/>
            </p:spPr>
          </p:cxnSp>
          <p:cxnSp>
            <p:nvCxnSpPr>
              <p:cNvPr id="11" name="Straight Connector 46">
                <a:extLst>
                  <a:ext uri="{FF2B5EF4-FFF2-40B4-BE49-F238E27FC236}">
                    <a16:creationId xmlns:a16="http://schemas.microsoft.com/office/drawing/2014/main" id="{90B2A2F0-48DD-BC68-45FD-ED7E9A14E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0880" y="3795981"/>
                <a:ext cx="2354131" cy="1194178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</a:ln>
              <a:effectLst/>
            </p:spPr>
          </p:cxnSp>
          <p:cxnSp>
            <p:nvCxnSpPr>
              <p:cNvPr id="12" name="Straight Connector 42">
                <a:extLst>
                  <a:ext uri="{FF2B5EF4-FFF2-40B4-BE49-F238E27FC236}">
                    <a16:creationId xmlns:a16="http://schemas.microsoft.com/office/drawing/2014/main" id="{3A0AA538-342D-2553-D19C-4F47370354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23028" y="2255913"/>
                <a:ext cx="2330953" cy="691435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triangle" w="lg" len="lg"/>
              </a:ln>
              <a:effectLst/>
            </p:spPr>
          </p:cxnSp>
          <p:pic>
            <p:nvPicPr>
              <p:cNvPr id="13" name="Picture 2" descr="Icon&#10;&#10;Description automatically generated">
                <a:extLst>
                  <a:ext uri="{FF2B5EF4-FFF2-40B4-BE49-F238E27FC236}">
                    <a16:creationId xmlns:a16="http://schemas.microsoft.com/office/drawing/2014/main" id="{011E6BA3-8107-4797-5B7A-984B3C22B0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224" y="431874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5E2ACA4E-516B-F2C7-183C-61AB6E8AB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224" y="215825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5" name="Picture 12">
                <a:extLst>
                  <a:ext uri="{FF2B5EF4-FFF2-40B4-BE49-F238E27FC236}">
                    <a16:creationId xmlns:a16="http://schemas.microsoft.com/office/drawing/2014/main" id="{16FED417-BC76-DA2E-4821-D50B8DECC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224" y="108433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293B293B-9C73-AAC9-D2B7-CD0BF387C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224" y="323849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96B68C21-7E0E-D2DC-4B57-936483DB8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8224" y="539675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2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35667338-B342-C922-CCB4-B2DAF3D89A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9026" y="3009900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23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DFAAE60B-6E90-9398-6040-BF58747D5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9026" y="4547346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24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00C7EBAF-371D-E7EC-1A11-0B00B0CA5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9026" y="1472454"/>
                <a:ext cx="1371600" cy="1371600"/>
              </a:xfrm>
              <a:prstGeom prst="rect">
                <a:avLst/>
              </a:prstGeom>
            </p:spPr>
          </p:pic>
        </p:grpSp>
        <p:sp>
          <p:nvSpPr>
            <p:cNvPr id="4" name="Rectangle: Rounded Corners 17">
              <a:extLst>
                <a:ext uri="{FF2B5EF4-FFF2-40B4-BE49-F238E27FC236}">
                  <a16:creationId xmlns:a16="http://schemas.microsoft.com/office/drawing/2014/main" id="{3F38F34F-C4BB-CB4D-90FB-4A92D33FA6A7}"/>
                </a:ext>
              </a:extLst>
            </p:cNvPr>
            <p:cNvSpPr/>
            <p:nvPr/>
          </p:nvSpPr>
          <p:spPr bwMode="auto">
            <a:xfrm>
              <a:off x="3005552" y="1286503"/>
              <a:ext cx="1625504" cy="582422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F9AD57"/>
                </a:solidFill>
                <a:latin typeface="Eudoxus Sans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18">
                  <a:extLst>
                    <a:ext uri="{FF2B5EF4-FFF2-40B4-BE49-F238E27FC236}">
                      <a16:creationId xmlns:a16="http://schemas.microsoft.com/office/drawing/2014/main" id="{074C6610-4A00-8846-4860-3B047C5E42A4}"/>
                    </a:ext>
                  </a:extLst>
                </p:cNvPr>
                <p:cNvSpPr txBox="1"/>
                <p:nvPr/>
              </p:nvSpPr>
              <p:spPr>
                <a:xfrm>
                  <a:off x="1567806" y="879260"/>
                  <a:ext cx="1654663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36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6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600" dirty="0">
                      <a:solidFill>
                        <a:srgbClr val="F97B57"/>
                      </a:solidFill>
                      <a:latin typeface="Eudoxus Sans"/>
                    </a:rPr>
                    <a:t> </a:t>
                  </a:r>
                </a:p>
                <a:p>
                  <a:pPr algn="ctr"/>
                  <a:r>
                    <a:rPr lang="en-US" sz="2400">
                      <a:solidFill>
                        <a:srgbClr val="F97B57"/>
                      </a:solidFill>
                      <a:latin typeface="Eudoxus Sans"/>
                    </a:rPr>
                    <a:t>(players)</a:t>
                  </a:r>
                  <a:endParaRPr lang="en-US" sz="2400" dirty="0">
                    <a:solidFill>
                      <a:srgbClr val="F97B57"/>
                    </a:solidFill>
                    <a:latin typeface="Eudoxus Sans"/>
                  </a:endParaRPr>
                </a:p>
              </p:txBody>
            </p:sp>
          </mc:Choice>
          <mc:Fallback xmlns="">
            <p:sp>
              <p:nvSpPr>
                <p:cNvPr id="84" name="TextBox 18">
                  <a:extLst>
                    <a:ext uri="{FF2B5EF4-FFF2-40B4-BE49-F238E27FC236}">
                      <a16:creationId xmlns:a16="http://schemas.microsoft.com/office/drawing/2014/main" id="{490B703C-5210-459E-88B4-7798BFF8F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7806" y="879260"/>
                  <a:ext cx="1654663" cy="923330"/>
                </a:xfrm>
                <a:prstGeom prst="rect">
                  <a:avLst/>
                </a:prstGeom>
                <a:blipFill>
                  <a:blip r:embed="rId11"/>
                  <a:stretch>
                    <a:fillRect b="-35338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20">
              <a:extLst>
                <a:ext uri="{FF2B5EF4-FFF2-40B4-BE49-F238E27FC236}">
                  <a16:creationId xmlns:a16="http://schemas.microsoft.com/office/drawing/2014/main" id="{DAD00E0D-0571-650E-60CE-C25D42F16370}"/>
                </a:ext>
              </a:extLst>
            </p:cNvPr>
            <p:cNvSpPr/>
            <p:nvPr/>
          </p:nvSpPr>
          <p:spPr bwMode="auto">
            <a:xfrm>
              <a:off x="5767802" y="1753755"/>
              <a:ext cx="1625504" cy="488972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800">
                <a:solidFill>
                  <a:srgbClr val="F9AD57"/>
                </a:solidFill>
                <a:latin typeface="Eudoxus Sans Medium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21">
                  <a:extLst>
                    <a:ext uri="{FF2B5EF4-FFF2-40B4-BE49-F238E27FC236}">
                      <a16:creationId xmlns:a16="http://schemas.microsoft.com/office/drawing/2014/main" id="{16B50102-AD98-44C9-9CC9-0F6DE4408F5E}"/>
                    </a:ext>
                  </a:extLst>
                </p:cNvPr>
                <p:cNvSpPr txBox="1"/>
                <p:nvPr/>
              </p:nvSpPr>
              <p:spPr>
                <a:xfrm>
                  <a:off x="7119258" y="1460043"/>
                  <a:ext cx="1654663" cy="9233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36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6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60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600" dirty="0">
                      <a:solidFill>
                        <a:srgbClr val="F97B57"/>
                      </a:solidFill>
                      <a:latin typeface="Eudoxus Sans"/>
                    </a:rPr>
                    <a:t> </a:t>
                  </a:r>
                </a:p>
                <a:p>
                  <a:pPr algn="ctr"/>
                  <a:r>
                    <a:rPr lang="en-US" sz="2400">
                      <a:solidFill>
                        <a:srgbClr val="F97B57"/>
                      </a:solidFill>
                      <a:latin typeface="Eudoxus Sans"/>
                    </a:rPr>
                    <a:t>(clubs)</a:t>
                  </a:r>
                  <a:endParaRPr lang="en-US" sz="2400" dirty="0">
                    <a:solidFill>
                      <a:srgbClr val="F97B57"/>
                    </a:solidFill>
                    <a:latin typeface="Eudoxus Sans"/>
                  </a:endParaRPr>
                </a:p>
              </p:txBody>
            </p:sp>
          </mc:Choice>
          <mc:Fallback xmlns="">
            <p:sp>
              <p:nvSpPr>
                <p:cNvPr id="86" name="TextBox 21">
                  <a:extLst>
                    <a:ext uri="{FF2B5EF4-FFF2-40B4-BE49-F238E27FC236}">
                      <a16:creationId xmlns:a16="http://schemas.microsoft.com/office/drawing/2014/main" id="{36C9B1EE-1DD5-4275-8335-F76922B80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258" y="1460043"/>
                  <a:ext cx="1654663" cy="923330"/>
                </a:xfrm>
                <a:prstGeom prst="rect">
                  <a:avLst/>
                </a:prstGeom>
                <a:blipFill>
                  <a:blip r:embed="rId12"/>
                  <a:stretch>
                    <a:fillRect b="-36090"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ADC1B3DC-CC45-A013-0F60-02BE3A0E46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8357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4AA8-BBCD-8141-CD3D-4E381059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4D422F6-CFE7-B64A-0AD8-2B84B313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1036"/>
            <a:ext cx="5637279" cy="657377"/>
          </a:xfrm>
        </p:spPr>
        <p:txBody>
          <a:bodyPr/>
          <a:lstStyle/>
          <a:p>
            <a:r>
              <a:rPr lang="es-CO" dirty="0"/>
              <a:t>Complete bipartite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CAF73D3-7C1A-8050-7C15-6BD5CC5E7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37</a:t>
            </a:fld>
            <a:endParaRPr lang="es-CO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1CF38C83-8A2C-A152-2277-327D35090422}"/>
              </a:ext>
            </a:extLst>
          </p:cNvPr>
          <p:cNvSpPr txBox="1">
            <a:spLocks/>
          </p:cNvSpPr>
          <p:nvPr/>
        </p:nvSpPr>
        <p:spPr>
          <a:xfrm>
            <a:off x="1622353" y="2504730"/>
            <a:ext cx="4014926" cy="24365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bipartite graph where there is an edge between each vertex of 𝑉_1 and each vertex of 𝑉_2, denoted 𝐾_(𝑚,𝑛) where. </a:t>
            </a:r>
          </a:p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𝑚=|𝑉_1 | and 𝑛=|𝑉_2 |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texto 6">
                <a:extLst>
                  <a:ext uri="{FF2B5EF4-FFF2-40B4-BE49-F238E27FC236}">
                    <a16:creationId xmlns:a16="http://schemas.microsoft.com/office/drawing/2014/main" id="{97F3137E-ED98-A5DC-6B53-F7E6B80FAD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960" y="1438413"/>
                <a:ext cx="3546290" cy="43890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b="1" dirty="0">
                    <a:solidFill>
                      <a:schemeClr val="accent1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4,3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Marcador de texto 6">
                <a:extLst>
                  <a:ext uri="{FF2B5EF4-FFF2-40B4-BE49-F238E27FC236}">
                    <a16:creationId xmlns:a16="http://schemas.microsoft.com/office/drawing/2014/main" id="{97F3137E-ED98-A5DC-6B53-F7E6B80F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0" y="1438413"/>
                <a:ext cx="3546290" cy="438903"/>
              </a:xfrm>
              <a:prstGeom prst="rect">
                <a:avLst/>
              </a:prstGeom>
              <a:blipFill>
                <a:blip r:embed="rId2"/>
                <a:stretch>
                  <a:fillRect t="-12500" b="-1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o 5">
            <a:extLst>
              <a:ext uri="{FF2B5EF4-FFF2-40B4-BE49-F238E27FC236}">
                <a16:creationId xmlns:a16="http://schemas.microsoft.com/office/drawing/2014/main" id="{28A1A8A0-93B9-7714-D65B-BE8B1B83E812}"/>
              </a:ext>
            </a:extLst>
          </p:cNvPr>
          <p:cNvGrpSpPr/>
          <p:nvPr/>
        </p:nvGrpSpPr>
        <p:grpSpPr>
          <a:xfrm>
            <a:off x="6761338" y="1657864"/>
            <a:ext cx="3334912" cy="4425692"/>
            <a:chOff x="7057476" y="904032"/>
            <a:chExt cx="4285610" cy="5687344"/>
          </a:xfrm>
        </p:grpSpPr>
        <p:cxnSp>
          <p:nvCxnSpPr>
            <p:cNvPr id="15" name="Straight Connector 43">
              <a:extLst>
                <a:ext uri="{FF2B5EF4-FFF2-40B4-BE49-F238E27FC236}">
                  <a16:creationId xmlns:a16="http://schemas.microsoft.com/office/drawing/2014/main" id="{41821FDF-C244-89D6-F543-8E5BBB5528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957" y="2869584"/>
              <a:ext cx="2790647" cy="304589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6">
              <a:extLst>
                <a:ext uri="{FF2B5EF4-FFF2-40B4-BE49-F238E27FC236}">
                  <a16:creationId xmlns:a16="http://schemas.microsoft.com/office/drawing/2014/main" id="{C2B0D589-A7D3-1B2A-45DA-4301C8A62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4957" y="4107989"/>
              <a:ext cx="2808529" cy="182793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4">
              <a:extLst>
                <a:ext uri="{FF2B5EF4-FFF2-40B4-BE49-F238E27FC236}">
                  <a16:creationId xmlns:a16="http://schemas.microsoft.com/office/drawing/2014/main" id="{92F885E4-38A1-1849-5416-7E625FB68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1546" y="4088639"/>
              <a:ext cx="2821940" cy="616994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1">
              <a:extLst>
                <a:ext uri="{FF2B5EF4-FFF2-40B4-BE49-F238E27FC236}">
                  <a16:creationId xmlns:a16="http://schemas.microsoft.com/office/drawing/2014/main" id="{C7585704-CFDA-B2F5-5643-F2A69DF1B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6016" y="4745101"/>
              <a:ext cx="2817470" cy="57113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8">
              <a:extLst>
                <a:ext uri="{FF2B5EF4-FFF2-40B4-BE49-F238E27FC236}">
                  <a16:creationId xmlns:a16="http://schemas.microsoft.com/office/drawing/2014/main" id="{FA4240C6-58B6-04A9-EA4E-461FBD8AAA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5153" y="3455993"/>
              <a:ext cx="2838333" cy="64472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5">
              <a:extLst>
                <a:ext uri="{FF2B5EF4-FFF2-40B4-BE49-F238E27FC236}">
                  <a16:creationId xmlns:a16="http://schemas.microsoft.com/office/drawing/2014/main" id="{EA30034D-90FA-DEDE-2858-83564D75E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074" y="2881198"/>
              <a:ext cx="2808530" cy="62396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1">
              <a:extLst>
                <a:ext uri="{FF2B5EF4-FFF2-40B4-BE49-F238E27FC236}">
                  <a16:creationId xmlns:a16="http://schemas.microsoft.com/office/drawing/2014/main" id="{7A1D7999-27B4-262B-6902-8A285F144E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93035" y="2287582"/>
              <a:ext cx="2814491" cy="3092613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3">
              <a:extLst>
                <a:ext uri="{FF2B5EF4-FFF2-40B4-BE49-F238E27FC236}">
                  <a16:creationId xmlns:a16="http://schemas.microsoft.com/office/drawing/2014/main" id="{3D4B5A96-F74E-2CC1-D496-510DB576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3480311"/>
              <a:ext cx="2814491" cy="1818628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30">
              <a:extLst>
                <a:ext uri="{FF2B5EF4-FFF2-40B4-BE49-F238E27FC236}">
                  <a16:creationId xmlns:a16="http://schemas.microsoft.com/office/drawing/2014/main" id="{957A1902-3A80-8082-2981-329FE49CB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87075" y="5310553"/>
              <a:ext cx="2808530" cy="61459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7">
              <a:extLst>
                <a:ext uri="{FF2B5EF4-FFF2-40B4-BE49-F238E27FC236}">
                  <a16:creationId xmlns:a16="http://schemas.microsoft.com/office/drawing/2014/main" id="{8D425217-8478-3D35-D1E5-362953D7A0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3036" y="2878799"/>
              <a:ext cx="2802568" cy="1817159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8704F8-87A8-C6F9-B48B-EA7CB80637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2247253"/>
              <a:ext cx="2808530" cy="183411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5BE83D5F-D00B-7EE1-0699-4494130E16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87075" y="2256928"/>
              <a:ext cx="2808530" cy="614595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5">
              <a:extLst>
                <a:ext uri="{FF2B5EF4-FFF2-40B4-BE49-F238E27FC236}">
                  <a16:creationId xmlns:a16="http://schemas.microsoft.com/office/drawing/2014/main" id="{67146C60-77E3-9D6D-5612-C11E29E42F5B}"/>
                </a:ext>
              </a:extLst>
            </p:cNvPr>
            <p:cNvSpPr/>
            <p:nvPr/>
          </p:nvSpPr>
          <p:spPr bwMode="auto">
            <a:xfrm>
              <a:off x="7323225" y="177372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Oval 6">
              <a:extLst>
                <a:ext uri="{FF2B5EF4-FFF2-40B4-BE49-F238E27FC236}">
                  <a16:creationId xmlns:a16="http://schemas.microsoft.com/office/drawing/2014/main" id="{84F6F409-4256-0D68-804A-A033D727D647}"/>
                </a:ext>
              </a:extLst>
            </p:cNvPr>
            <p:cNvSpPr/>
            <p:nvPr/>
          </p:nvSpPr>
          <p:spPr bwMode="auto">
            <a:xfrm>
              <a:off x="7323225" y="300291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1" name="Oval 8">
              <a:extLst>
                <a:ext uri="{FF2B5EF4-FFF2-40B4-BE49-F238E27FC236}">
                  <a16:creationId xmlns:a16="http://schemas.microsoft.com/office/drawing/2014/main" id="{5E6C33AA-26CD-259A-6876-5CE6E3C7036E}"/>
                </a:ext>
              </a:extLst>
            </p:cNvPr>
            <p:cNvSpPr/>
            <p:nvPr/>
          </p:nvSpPr>
          <p:spPr bwMode="auto">
            <a:xfrm>
              <a:off x="7329186" y="423210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31E19750-6DA8-897C-3E11-E413ECEA220E}"/>
                </a:ext>
              </a:extLst>
            </p:cNvPr>
            <p:cNvSpPr/>
            <p:nvPr/>
          </p:nvSpPr>
          <p:spPr bwMode="auto">
            <a:xfrm>
              <a:off x="7323225" y="546129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3" name="Rectangle: Rounded Corners 37">
              <a:extLst>
                <a:ext uri="{FF2B5EF4-FFF2-40B4-BE49-F238E27FC236}">
                  <a16:creationId xmlns:a16="http://schemas.microsoft.com/office/drawing/2014/main" id="{96286EE4-0E71-14F3-4728-A07634C0EED3}"/>
                </a:ext>
              </a:extLst>
            </p:cNvPr>
            <p:cNvSpPr/>
            <p:nvPr/>
          </p:nvSpPr>
          <p:spPr bwMode="auto">
            <a:xfrm>
              <a:off x="7057476" y="1571349"/>
              <a:ext cx="1471119" cy="5020027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39">
                  <a:extLst>
                    <a:ext uri="{FF2B5EF4-FFF2-40B4-BE49-F238E27FC236}">
                      <a16:creationId xmlns:a16="http://schemas.microsoft.com/office/drawing/2014/main" id="{7A2D21D7-928E-F706-0B4A-88E1FEFDBAC3}"/>
                    </a:ext>
                  </a:extLst>
                </p:cNvPr>
                <p:cNvSpPr txBox="1"/>
                <p:nvPr/>
              </p:nvSpPr>
              <p:spPr>
                <a:xfrm>
                  <a:off x="7521996" y="904032"/>
                  <a:ext cx="530156" cy="553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39">
                  <a:extLst>
                    <a:ext uri="{FF2B5EF4-FFF2-40B4-BE49-F238E27FC236}">
                      <a16:creationId xmlns:a16="http://schemas.microsoft.com/office/drawing/2014/main" id="{1927F750-ADF4-4A35-8B8C-6C9F8A0CAB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996" y="904032"/>
                  <a:ext cx="530156" cy="5537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16">
              <a:extLst>
                <a:ext uri="{FF2B5EF4-FFF2-40B4-BE49-F238E27FC236}">
                  <a16:creationId xmlns:a16="http://schemas.microsoft.com/office/drawing/2014/main" id="{51E7EF9F-4997-C758-B1CD-7D2941780F25}"/>
                </a:ext>
              </a:extLst>
            </p:cNvPr>
            <p:cNvSpPr/>
            <p:nvPr/>
          </p:nvSpPr>
          <p:spPr bwMode="auto">
            <a:xfrm>
              <a:off x="10131755" y="238832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6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17">
              <a:extLst>
                <a:ext uri="{FF2B5EF4-FFF2-40B4-BE49-F238E27FC236}">
                  <a16:creationId xmlns:a16="http://schemas.microsoft.com/office/drawing/2014/main" id="{93560A06-50E3-2684-0F08-F2B813BD190A}"/>
                </a:ext>
              </a:extLst>
            </p:cNvPr>
            <p:cNvSpPr/>
            <p:nvPr/>
          </p:nvSpPr>
          <p:spPr bwMode="auto">
            <a:xfrm>
              <a:off x="10131755" y="361751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Oval 18">
              <a:extLst>
                <a:ext uri="{FF2B5EF4-FFF2-40B4-BE49-F238E27FC236}">
                  <a16:creationId xmlns:a16="http://schemas.microsoft.com/office/drawing/2014/main" id="{75AD8CB1-1A2F-508D-2E97-B3079F8DD993}"/>
                </a:ext>
              </a:extLst>
            </p:cNvPr>
            <p:cNvSpPr/>
            <p:nvPr/>
          </p:nvSpPr>
          <p:spPr bwMode="auto">
            <a:xfrm>
              <a:off x="10137716" y="484670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8" name="Rectangle: Rounded Corners 38">
              <a:extLst>
                <a:ext uri="{FF2B5EF4-FFF2-40B4-BE49-F238E27FC236}">
                  <a16:creationId xmlns:a16="http://schemas.microsoft.com/office/drawing/2014/main" id="{99E66CFF-F727-4D07-0534-DCC1BAAF0F72}"/>
                </a:ext>
              </a:extLst>
            </p:cNvPr>
            <p:cNvSpPr/>
            <p:nvPr/>
          </p:nvSpPr>
          <p:spPr bwMode="auto">
            <a:xfrm>
              <a:off x="9871967" y="2136576"/>
              <a:ext cx="1471119" cy="3889574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0">
                  <a:extLst>
                    <a:ext uri="{FF2B5EF4-FFF2-40B4-BE49-F238E27FC236}">
                      <a16:creationId xmlns:a16="http://schemas.microsoft.com/office/drawing/2014/main" id="{67BF4215-FCE3-20D1-2EAC-6BD350772457}"/>
                    </a:ext>
                  </a:extLst>
                </p:cNvPr>
                <p:cNvSpPr txBox="1"/>
                <p:nvPr/>
              </p:nvSpPr>
              <p:spPr>
                <a:xfrm>
                  <a:off x="10325212" y="1475233"/>
                  <a:ext cx="540785" cy="553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97B57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rgbClr val="F97B57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40">
                  <a:extLst>
                    <a:ext uri="{FF2B5EF4-FFF2-40B4-BE49-F238E27FC236}">
                      <a16:creationId xmlns:a16="http://schemas.microsoft.com/office/drawing/2014/main" id="{12BB7606-30CD-4DC7-97CA-8806C1DFA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5212" y="1475233"/>
                  <a:ext cx="540785" cy="5537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60326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2222B-CB1A-AE89-F034-740AE5060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4365865-3F26-8A2C-6304-B412C48C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1036"/>
            <a:ext cx="3546291" cy="657377"/>
          </a:xfrm>
        </p:spPr>
        <p:txBody>
          <a:bodyPr/>
          <a:lstStyle/>
          <a:p>
            <a:r>
              <a:rPr lang="es-CO" dirty="0"/>
              <a:t>Regular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D28B7F-6B27-E7A7-BA86-E3CE91F15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38</a:t>
            </a:fld>
            <a:endParaRPr lang="es-CO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6066428A-D978-02E3-F1C2-05A23FA944F0}"/>
              </a:ext>
            </a:extLst>
          </p:cNvPr>
          <p:cNvSpPr txBox="1">
            <a:spLocks/>
          </p:cNvSpPr>
          <p:nvPr/>
        </p:nvSpPr>
        <p:spPr>
          <a:xfrm>
            <a:off x="1622353" y="2966865"/>
            <a:ext cx="4014926" cy="9242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 panose="020B0502030000000004" pitchFamily="34" charset="0"/>
                <a:cs typeface="Eudoxus Sans" pitchFamily="2" charset="0"/>
              </a:rPr>
              <a:t>A graph whose vertices have the same degree. </a:t>
            </a:r>
            <a:endParaRPr lang="en-US" dirty="0">
              <a:ea typeface="Inter" panose="020B0502030000000004" pitchFamily="34" charset="0"/>
              <a:cs typeface="Eudoxus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6">
                <a:extLst>
                  <a:ext uri="{FF2B5EF4-FFF2-40B4-BE49-F238E27FC236}">
                    <a16:creationId xmlns:a16="http://schemas.microsoft.com/office/drawing/2014/main" id="{C1471861-37E0-7A4A-6270-4CFD01B0D8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960" y="1438413"/>
                <a:ext cx="3546290" cy="43890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b="1" dirty="0">
                    <a:solidFill>
                      <a:schemeClr val="accent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∀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𝑣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∈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𝑉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 </m:t>
                    </m:r>
                    <m:func>
                      <m:func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udoxus Sans" pitchFamily="2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udoxus Sans" pitchFamily="2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Eudoxus Sans" pitchFamily="2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Eudoxus Sans" pitchFamily="2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=2</m:t>
                    </m:r>
                  </m:oMath>
                </a14:m>
                <a:endParaRPr lang="fr-FR" sz="2000" dirty="0">
                  <a:solidFill>
                    <a:schemeClr val="tx1"/>
                  </a:solidFill>
                  <a:latin typeface="+mj-lt"/>
                  <a:ea typeface="Inter" panose="020B0502030000000004" pitchFamily="34" charset="0"/>
                  <a:cs typeface="Eudoxus Sans" pitchFamily="2" charset="0"/>
                </a:endParaRPr>
              </a:p>
              <a:p>
                <a:pPr algn="ctr"/>
                <a:endParaRPr lang="es-CO" dirty="0"/>
              </a:p>
            </p:txBody>
          </p:sp>
        </mc:Choice>
        <mc:Fallback xmlns="">
          <p:sp>
            <p:nvSpPr>
              <p:cNvPr id="8" name="Marcador de texto 6">
                <a:extLst>
                  <a:ext uri="{FF2B5EF4-FFF2-40B4-BE49-F238E27FC236}">
                    <a16:creationId xmlns:a16="http://schemas.microsoft.com/office/drawing/2014/main" id="{C1471861-37E0-7A4A-6270-4CFD01B0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0" y="1438413"/>
                <a:ext cx="3546290" cy="438903"/>
              </a:xfrm>
              <a:prstGeom prst="rect">
                <a:avLst/>
              </a:prstGeom>
              <a:blipFill>
                <a:blip r:embed="rId2"/>
                <a:stretch>
                  <a:fillRect t="-13889" b="-972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o 8">
            <a:extLst>
              <a:ext uri="{FF2B5EF4-FFF2-40B4-BE49-F238E27FC236}">
                <a16:creationId xmlns:a16="http://schemas.microsoft.com/office/drawing/2014/main" id="{B092E251-1C60-21F5-F3AD-5A45BD840239}"/>
              </a:ext>
            </a:extLst>
          </p:cNvPr>
          <p:cNvGrpSpPr/>
          <p:nvPr/>
        </p:nvGrpSpPr>
        <p:grpSpPr>
          <a:xfrm>
            <a:off x="6223066" y="1877316"/>
            <a:ext cx="4200078" cy="4027741"/>
            <a:chOff x="7091301" y="2360762"/>
            <a:chExt cx="4200078" cy="4027741"/>
          </a:xfrm>
        </p:grpSpPr>
        <p:cxnSp>
          <p:nvCxnSpPr>
            <p:cNvPr id="10" name="Straight Connector 26">
              <a:extLst>
                <a:ext uri="{FF2B5EF4-FFF2-40B4-BE49-F238E27FC236}">
                  <a16:creationId xmlns:a16="http://schemas.microsoft.com/office/drawing/2014/main" id="{BE33AA6B-4A80-09FC-A180-2B31487BCFA0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>
              <a:off x="8250925" y="3116124"/>
              <a:ext cx="1880830" cy="1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F1C70F7-264E-42D0-AE69-53B98BF529EA}"/>
                </a:ext>
              </a:extLst>
            </p:cNvPr>
            <p:cNvSpPr/>
            <p:nvPr/>
          </p:nvSpPr>
          <p:spPr bwMode="auto">
            <a:xfrm>
              <a:off x="7323225" y="2652275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2E309D27-BE63-D96A-731A-82C2660A281C}"/>
                </a:ext>
              </a:extLst>
            </p:cNvPr>
            <p:cNvSpPr/>
            <p:nvPr/>
          </p:nvSpPr>
          <p:spPr bwMode="auto">
            <a:xfrm>
              <a:off x="7323225" y="546080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7878D3D8-B32C-36AC-EC0A-02AB92249A12}"/>
                </a:ext>
              </a:extLst>
            </p:cNvPr>
            <p:cNvSpPr/>
            <p:nvPr/>
          </p:nvSpPr>
          <p:spPr bwMode="auto">
            <a:xfrm>
              <a:off x="10131755" y="2652274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05C29016-14EA-05F8-743A-8A2F241B2623}"/>
                </a:ext>
              </a:extLst>
            </p:cNvPr>
            <p:cNvSpPr/>
            <p:nvPr/>
          </p:nvSpPr>
          <p:spPr bwMode="auto">
            <a:xfrm>
              <a:off x="10131755" y="5460803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27" name="Straight Connector 23">
              <a:extLst>
                <a:ext uri="{FF2B5EF4-FFF2-40B4-BE49-F238E27FC236}">
                  <a16:creationId xmlns:a16="http://schemas.microsoft.com/office/drawing/2014/main" id="{BC92CC70-AD0D-B8A3-EF17-C7E62C854ED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>
              <a:off x="7787075" y="3579974"/>
              <a:ext cx="0" cy="188083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976F644C-8BF2-A130-0A4A-FCEBCDA10F10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>
              <a:off x="10595605" y="3579973"/>
              <a:ext cx="0" cy="1880830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9">
              <a:extLst>
                <a:ext uri="{FF2B5EF4-FFF2-40B4-BE49-F238E27FC236}">
                  <a16:creationId xmlns:a16="http://schemas.microsoft.com/office/drawing/2014/main" id="{093D3827-0ECD-3AC5-16BD-73FF060A870A}"/>
                </a:ext>
              </a:extLst>
            </p:cNvPr>
            <p:cNvCxnSpPr>
              <a:cxnSpLocks/>
              <a:stCxn id="14" idx="2"/>
              <a:endCxn id="12" idx="6"/>
            </p:cNvCxnSpPr>
            <p:nvPr/>
          </p:nvCxnSpPr>
          <p:spPr>
            <a:xfrm flipH="1">
              <a:off x="8250925" y="5924653"/>
              <a:ext cx="1880830" cy="1"/>
            </a:xfrm>
            <a:prstGeom prst="line">
              <a:avLst/>
            </a:prstGeom>
            <a:ln w="28575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36">
              <a:extLst>
                <a:ext uri="{FF2B5EF4-FFF2-40B4-BE49-F238E27FC236}">
                  <a16:creationId xmlns:a16="http://schemas.microsoft.com/office/drawing/2014/main" id="{60F6D984-B8A5-46A9-4F16-8CFB9A5E0332}"/>
                </a:ext>
              </a:extLst>
            </p:cNvPr>
            <p:cNvSpPr txBox="1"/>
            <p:nvPr/>
          </p:nvSpPr>
          <p:spPr>
            <a:xfrm>
              <a:off x="7091301" y="5186706"/>
              <a:ext cx="3670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1" name="TextBox 41">
              <a:extLst>
                <a:ext uri="{FF2B5EF4-FFF2-40B4-BE49-F238E27FC236}">
                  <a16:creationId xmlns:a16="http://schemas.microsoft.com/office/drawing/2014/main" id="{D921C507-E726-8B55-2687-C0D9732C671F}"/>
                </a:ext>
              </a:extLst>
            </p:cNvPr>
            <p:cNvSpPr txBox="1"/>
            <p:nvPr/>
          </p:nvSpPr>
          <p:spPr>
            <a:xfrm>
              <a:off x="7091301" y="2360762"/>
              <a:ext cx="3670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2" name="TextBox 42">
              <a:extLst>
                <a:ext uri="{FF2B5EF4-FFF2-40B4-BE49-F238E27FC236}">
                  <a16:creationId xmlns:a16="http://schemas.microsoft.com/office/drawing/2014/main" id="{69948188-B3E2-D8C4-E212-D3DE71AA2F4B}"/>
                </a:ext>
              </a:extLst>
            </p:cNvPr>
            <p:cNvSpPr txBox="1"/>
            <p:nvPr/>
          </p:nvSpPr>
          <p:spPr>
            <a:xfrm>
              <a:off x="10924291" y="5186706"/>
              <a:ext cx="3670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  <p:sp>
          <p:nvSpPr>
            <p:cNvPr id="33" name="TextBox 43">
              <a:extLst>
                <a:ext uri="{FF2B5EF4-FFF2-40B4-BE49-F238E27FC236}">
                  <a16:creationId xmlns:a16="http://schemas.microsoft.com/office/drawing/2014/main" id="{4D125E37-6B3F-EED6-6DE2-9BA60804B2A0}"/>
                </a:ext>
              </a:extLst>
            </p:cNvPr>
            <p:cNvSpPr txBox="1"/>
            <p:nvPr/>
          </p:nvSpPr>
          <p:spPr>
            <a:xfrm>
              <a:off x="10924291" y="2360762"/>
              <a:ext cx="367088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</a:rPr>
                <a:t>(2)</a:t>
              </a:r>
              <a:endParaRPr lang="en-US" sz="2400" dirty="0">
                <a:solidFill>
                  <a:srgbClr val="8690F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7714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13AC5-F9B5-6611-D12C-C8A777DBF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C9BE1DF-28E6-81F1-D4ED-DF373DE0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1036"/>
            <a:ext cx="3546291" cy="657377"/>
          </a:xfrm>
        </p:spPr>
        <p:txBody>
          <a:bodyPr/>
          <a:lstStyle/>
          <a:p>
            <a:r>
              <a:rPr lang="es-CO" dirty="0"/>
              <a:t>Regular </a:t>
            </a:r>
            <a:r>
              <a:rPr lang="es-CO" dirty="0" err="1"/>
              <a:t>graph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B11DE37-6300-B991-A152-FD55D2E29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39</a:t>
            </a:fld>
            <a:endParaRPr lang="es-CO"/>
          </a:p>
        </p:txBody>
      </p:sp>
      <p:sp>
        <p:nvSpPr>
          <p:cNvPr id="7" name="Marcador de texto 7">
            <a:extLst>
              <a:ext uri="{FF2B5EF4-FFF2-40B4-BE49-F238E27FC236}">
                <a16:creationId xmlns:a16="http://schemas.microsoft.com/office/drawing/2014/main" id="{5D9E9FE4-A703-6E30-63A0-5F9B21272F8C}"/>
              </a:ext>
            </a:extLst>
          </p:cNvPr>
          <p:cNvSpPr txBox="1">
            <a:spLocks/>
          </p:cNvSpPr>
          <p:nvPr/>
        </p:nvSpPr>
        <p:spPr>
          <a:xfrm>
            <a:off x="1415604" y="2343302"/>
            <a:ext cx="4014926" cy="26340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graph whose vertices have the same degree.</a:t>
            </a:r>
          </a:p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For directed graphs, each vertex must also satisfy the condition deg^+⁡〖(𝑣)=〗  deg^−⁡〖(𝑣)〗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texto 6">
                <a:extLst>
                  <a:ext uri="{FF2B5EF4-FFF2-40B4-BE49-F238E27FC236}">
                    <a16:creationId xmlns:a16="http://schemas.microsoft.com/office/drawing/2014/main" id="{C7150042-700B-C78B-A056-5F2A712D83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75911" y="1304623"/>
                <a:ext cx="3546290" cy="65279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4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b="1" dirty="0">
                    <a:solidFill>
                      <a:schemeClr val="accent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∀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𝑣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∈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𝑉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 </m:t>
                    </m:r>
                    <m:func>
                      <m:func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udoxus Sans" pitchFamily="2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udoxus Sans" pitchFamily="2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Eudoxus Sans" pitchFamily="2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Eudoxus Sans" pitchFamily="2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Eudoxus Sans" pitchFamily="2" charset="0"/>
                      </a:rPr>
                      <m:t>=2</m:t>
                    </m:r>
                  </m:oMath>
                </a14:m>
                <a:endParaRPr lang="fr-FR" sz="2000" dirty="0">
                  <a:solidFill>
                    <a:schemeClr val="tx1"/>
                  </a:solidFill>
                  <a:latin typeface="+mj-lt"/>
                  <a:ea typeface="Inter" panose="020B0502030000000004" pitchFamily="34" charset="0"/>
                  <a:cs typeface="Eudoxus Sans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udoxus Sans" pitchFamily="2" charset="0"/>
                        </a:rPr>
                        <m:t>∧</m:t>
                      </m:r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  <m:t>+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" pitchFamily="2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" pitchFamily="2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  <m:t>deg</m:t>
                              </m:r>
                            </m:e>
                            <m:sup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  <m:t>−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Eudoxus Sans" pitchFamily="2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fr-F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doxus Sans" pitchFamily="2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fr-FR" sz="2000" dirty="0">
                  <a:solidFill>
                    <a:schemeClr val="tx1"/>
                  </a:solidFill>
                  <a:latin typeface="+mj-lt"/>
                  <a:ea typeface="Inter" panose="020B0502030000000004" pitchFamily="34" charset="0"/>
                  <a:cs typeface="Eudoxus Sans" pitchFamily="2" charset="0"/>
                </a:endParaRPr>
              </a:p>
              <a:p>
                <a:pPr algn="ctr"/>
                <a:endParaRPr lang="es-CO" dirty="0"/>
              </a:p>
            </p:txBody>
          </p:sp>
        </mc:Choice>
        <mc:Fallback xmlns="">
          <p:sp>
            <p:nvSpPr>
              <p:cNvPr id="8" name="Marcador de texto 6">
                <a:extLst>
                  <a:ext uri="{FF2B5EF4-FFF2-40B4-BE49-F238E27FC236}">
                    <a16:creationId xmlns:a16="http://schemas.microsoft.com/office/drawing/2014/main" id="{C7150042-700B-C78B-A056-5F2A712D8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5911" y="1304623"/>
                <a:ext cx="3546290" cy="652791"/>
              </a:xfrm>
              <a:prstGeom prst="rect">
                <a:avLst/>
              </a:prstGeom>
              <a:blipFill>
                <a:blip r:embed="rId2"/>
                <a:stretch>
                  <a:fillRect t="-8411" b="-747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330DC23D-D753-68BF-34DD-530F5A2C8225}"/>
              </a:ext>
            </a:extLst>
          </p:cNvPr>
          <p:cNvGrpSpPr/>
          <p:nvPr/>
        </p:nvGrpSpPr>
        <p:grpSpPr>
          <a:xfrm>
            <a:off x="6207215" y="1993048"/>
            <a:ext cx="4569181" cy="4082689"/>
            <a:chOff x="6949499" y="2313890"/>
            <a:chExt cx="4569181" cy="4082689"/>
          </a:xfrm>
        </p:grpSpPr>
        <p:cxnSp>
          <p:nvCxnSpPr>
            <p:cNvPr id="3" name="Straight Connector 26">
              <a:extLst>
                <a:ext uri="{FF2B5EF4-FFF2-40B4-BE49-F238E27FC236}">
                  <a16:creationId xmlns:a16="http://schemas.microsoft.com/office/drawing/2014/main" id="{E8832997-2A31-EFF0-47D6-F91992A62462}"/>
                </a:ext>
              </a:extLst>
            </p:cNvPr>
            <p:cNvCxnSpPr>
              <a:cxnSpLocks/>
              <a:stCxn id="15" idx="2"/>
              <a:endCxn id="4" idx="6"/>
            </p:cNvCxnSpPr>
            <p:nvPr/>
          </p:nvCxnSpPr>
          <p:spPr>
            <a:xfrm flipH="1">
              <a:off x="8250925" y="3124200"/>
              <a:ext cx="1880830" cy="1"/>
            </a:xfrm>
            <a:prstGeom prst="line">
              <a:avLst/>
            </a:prstGeom>
            <a:ln w="28575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CAB7F622-B625-60AB-F14B-ADAB51D43746}"/>
                </a:ext>
              </a:extLst>
            </p:cNvPr>
            <p:cNvSpPr/>
            <p:nvPr/>
          </p:nvSpPr>
          <p:spPr bwMode="auto">
            <a:xfrm>
              <a:off x="7323225" y="2660351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6973234B-F01B-2BC6-400E-496CDA0B5BFA}"/>
                </a:ext>
              </a:extLst>
            </p:cNvPr>
            <p:cNvSpPr/>
            <p:nvPr/>
          </p:nvSpPr>
          <p:spPr bwMode="auto">
            <a:xfrm>
              <a:off x="7323225" y="5468880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DD8BB6F3-90CF-FF9D-5884-D6DE1523C0F3}"/>
                </a:ext>
              </a:extLst>
            </p:cNvPr>
            <p:cNvSpPr/>
            <p:nvPr/>
          </p:nvSpPr>
          <p:spPr bwMode="auto">
            <a:xfrm>
              <a:off x="10131755" y="2660350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0DD157D1-F567-F4C4-C932-60E1AD4AC371}"/>
                </a:ext>
              </a:extLst>
            </p:cNvPr>
            <p:cNvSpPr/>
            <p:nvPr/>
          </p:nvSpPr>
          <p:spPr bwMode="auto">
            <a:xfrm>
              <a:off x="10131755" y="5468879"/>
              <a:ext cx="927700" cy="92769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7" name="Straight Connector 23">
              <a:extLst>
                <a:ext uri="{FF2B5EF4-FFF2-40B4-BE49-F238E27FC236}">
                  <a16:creationId xmlns:a16="http://schemas.microsoft.com/office/drawing/2014/main" id="{AE2FDB15-A422-83D7-268B-53A470540933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7787075" y="3588050"/>
              <a:ext cx="0" cy="1880830"/>
            </a:xfrm>
            <a:prstGeom prst="line">
              <a:avLst/>
            </a:prstGeom>
            <a:ln w="28575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8">
              <a:extLst>
                <a:ext uri="{FF2B5EF4-FFF2-40B4-BE49-F238E27FC236}">
                  <a16:creationId xmlns:a16="http://schemas.microsoft.com/office/drawing/2014/main" id="{DD3FECEE-3A16-2F21-5634-6017AF169D0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10595605" y="3588049"/>
              <a:ext cx="0" cy="1880830"/>
            </a:xfrm>
            <a:prstGeom prst="line">
              <a:avLst/>
            </a:prstGeom>
            <a:ln w="28575">
              <a:solidFill>
                <a:srgbClr val="00EFD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9">
              <a:extLst>
                <a:ext uri="{FF2B5EF4-FFF2-40B4-BE49-F238E27FC236}">
                  <a16:creationId xmlns:a16="http://schemas.microsoft.com/office/drawing/2014/main" id="{C5891AE0-0160-4D23-ECE9-C40233043E1C}"/>
                </a:ext>
              </a:extLst>
            </p:cNvPr>
            <p:cNvCxnSpPr>
              <a:cxnSpLocks/>
              <a:stCxn id="16" idx="2"/>
              <a:endCxn id="6" idx="6"/>
            </p:cNvCxnSpPr>
            <p:nvPr/>
          </p:nvCxnSpPr>
          <p:spPr>
            <a:xfrm flipH="1">
              <a:off x="8250925" y="5932729"/>
              <a:ext cx="1880830" cy="1"/>
            </a:xfrm>
            <a:prstGeom prst="line">
              <a:avLst/>
            </a:prstGeom>
            <a:ln w="28575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36ADF10B-F8CB-CFAC-4FF5-C1F7818BC874}"/>
                </a:ext>
              </a:extLst>
            </p:cNvPr>
            <p:cNvSpPr txBox="1"/>
            <p:nvPr/>
          </p:nvSpPr>
          <p:spPr>
            <a:xfrm>
              <a:off x="6949499" y="2313890"/>
              <a:ext cx="59311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(1)</a:t>
              </a:r>
              <a:r>
                <a:rPr lang="fr-FR" sz="240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2FE56E8E-58E5-B3E3-7FCA-92856864CE96}"/>
                </a:ext>
              </a:extLst>
            </p:cNvPr>
            <p:cNvSpPr txBox="1"/>
            <p:nvPr/>
          </p:nvSpPr>
          <p:spPr>
            <a:xfrm>
              <a:off x="10925569" y="2313890"/>
              <a:ext cx="59311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 dirty="0">
                  <a:solidFill>
                    <a:srgbClr val="33CCFF"/>
                  </a:solidFill>
                </a:rPr>
                <a:t>(1)</a:t>
              </a:r>
              <a:r>
                <a:rPr lang="fr-FR" sz="2400" dirty="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700C3061-29FC-DACC-B42C-205638C416D6}"/>
                </a:ext>
              </a:extLst>
            </p:cNvPr>
            <p:cNvSpPr txBox="1"/>
            <p:nvPr/>
          </p:nvSpPr>
          <p:spPr>
            <a:xfrm>
              <a:off x="6949499" y="5147740"/>
              <a:ext cx="59311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(1)</a:t>
              </a:r>
              <a:r>
                <a:rPr lang="fr-FR" sz="240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4F84551-51D3-5C24-5EB3-853CABC63F73}"/>
                </a:ext>
              </a:extLst>
            </p:cNvPr>
            <p:cNvSpPr txBox="1"/>
            <p:nvPr/>
          </p:nvSpPr>
          <p:spPr>
            <a:xfrm>
              <a:off x="10925569" y="5147740"/>
              <a:ext cx="593111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33CCFF"/>
                  </a:solidFill>
                </a:rPr>
                <a:t>(1)</a:t>
              </a:r>
              <a:r>
                <a:rPr lang="fr-FR" sz="2400">
                  <a:solidFill>
                    <a:srgbClr val="F97B57"/>
                  </a:solidFill>
                </a:rPr>
                <a:t>(1)</a:t>
              </a:r>
              <a:endParaRPr lang="en-US" sz="2400" dirty="0">
                <a:solidFill>
                  <a:srgbClr val="F97B5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7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25A05F4-1710-41F1-AB59-76746DC7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170947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Undirected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D5DE3C5-1B36-4DDE-BFFF-5B3BFABE6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</a:t>
            </a:fld>
            <a:endParaRPr lang="es-CO"/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CD131871-5905-00B5-F137-5723C7285C05}"/>
              </a:ext>
            </a:extLst>
          </p:cNvPr>
          <p:cNvSpPr txBox="1">
            <a:spLocks/>
          </p:cNvSpPr>
          <p:nvPr/>
        </p:nvSpPr>
        <p:spPr>
          <a:xfrm>
            <a:off x="1087327" y="2621648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 </a:t>
            </a:r>
            <a:r>
              <a:rPr lang="fr-FR" dirty="0" err="1"/>
              <a:t>undirected</a:t>
            </a:r>
            <a:r>
              <a:rPr lang="fr-FR" dirty="0"/>
              <a:t> graph </a:t>
            </a:r>
            <a:r>
              <a:rPr lang="fr-FR" dirty="0" err="1"/>
              <a:t>is</a:t>
            </a:r>
            <a:r>
              <a:rPr lang="fr-FR" dirty="0"/>
              <a:t> a graph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do not have </a:t>
            </a:r>
            <a:r>
              <a:rPr lang="fr-FR" dirty="0"/>
              <a:t>a </a:t>
            </a:r>
            <a:r>
              <a:rPr lang="fr-FR" dirty="0" err="1"/>
              <a:t>particular</a:t>
            </a:r>
            <a:r>
              <a:rPr lang="fr-FR" dirty="0"/>
              <a:t> direction.</a:t>
            </a:r>
            <a:endParaRPr lang="en-US" dirty="0"/>
          </a:p>
          <a:p>
            <a:endParaRPr lang="es-CO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BBB6E4A1-1FC6-9FC9-3F1E-86F70D83E427}"/>
              </a:ext>
            </a:extLst>
          </p:cNvPr>
          <p:cNvGrpSpPr/>
          <p:nvPr/>
        </p:nvGrpSpPr>
        <p:grpSpPr>
          <a:xfrm>
            <a:off x="5495492" y="1661988"/>
            <a:ext cx="5231182" cy="3790697"/>
            <a:chOff x="5873491" y="2110029"/>
            <a:chExt cx="5992710" cy="4342527"/>
          </a:xfrm>
        </p:grpSpPr>
        <p:cxnSp>
          <p:nvCxnSpPr>
            <p:cNvPr id="41" name="Straight Arrow Connector 3">
              <a:extLst>
                <a:ext uri="{FF2B5EF4-FFF2-40B4-BE49-F238E27FC236}">
                  <a16:creationId xmlns:a16="http://schemas.microsoft.com/office/drawing/2014/main" id="{475567B6-3B6B-0B13-308D-4DDD89B688EE}"/>
                </a:ext>
              </a:extLst>
            </p:cNvPr>
            <p:cNvCxnSpPr>
              <a:cxnSpLocks/>
              <a:stCxn id="43" idx="3"/>
              <a:endCxn id="42" idx="7"/>
            </p:cNvCxnSpPr>
            <p:nvPr/>
          </p:nvCxnSpPr>
          <p:spPr>
            <a:xfrm flipH="1">
              <a:off x="6678731" y="2915269"/>
              <a:ext cx="833570" cy="103248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">
              <a:extLst>
                <a:ext uri="{FF2B5EF4-FFF2-40B4-BE49-F238E27FC236}">
                  <a16:creationId xmlns:a16="http://schemas.microsoft.com/office/drawing/2014/main" id="{DD99EF68-D239-888A-BA7F-7C425AE4ACAD}"/>
                </a:ext>
              </a:extLst>
            </p:cNvPr>
            <p:cNvSpPr/>
            <p:nvPr/>
          </p:nvSpPr>
          <p:spPr bwMode="auto">
            <a:xfrm>
              <a:off x="5873491" y="3809593"/>
              <a:ext cx="943399" cy="94339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8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48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3" name="Oval 5">
              <a:extLst>
                <a:ext uri="{FF2B5EF4-FFF2-40B4-BE49-F238E27FC236}">
                  <a16:creationId xmlns:a16="http://schemas.microsoft.com/office/drawing/2014/main" id="{F4B61EAE-EF75-B0E0-F3C0-6A7D1D8222E0}"/>
                </a:ext>
              </a:extLst>
            </p:cNvPr>
            <p:cNvSpPr/>
            <p:nvPr/>
          </p:nvSpPr>
          <p:spPr bwMode="auto">
            <a:xfrm>
              <a:off x="7374143" y="2110029"/>
              <a:ext cx="943399" cy="94339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8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48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8B8FC277-51CC-108A-E395-D6434CF2977B}"/>
                </a:ext>
              </a:extLst>
            </p:cNvPr>
            <p:cNvSpPr/>
            <p:nvPr/>
          </p:nvSpPr>
          <p:spPr bwMode="auto">
            <a:xfrm>
              <a:off x="9422149" y="2110029"/>
              <a:ext cx="943399" cy="94339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8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48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7">
              <a:extLst>
                <a:ext uri="{FF2B5EF4-FFF2-40B4-BE49-F238E27FC236}">
                  <a16:creationId xmlns:a16="http://schemas.microsoft.com/office/drawing/2014/main" id="{D25917C6-346A-BC51-5581-6DDEB553CED8}"/>
                </a:ext>
              </a:extLst>
            </p:cNvPr>
            <p:cNvSpPr/>
            <p:nvPr/>
          </p:nvSpPr>
          <p:spPr bwMode="auto">
            <a:xfrm>
              <a:off x="10922802" y="3809593"/>
              <a:ext cx="943399" cy="94339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8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48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5FF144C6-F5FD-0FCB-84B0-CAB7F8BE292C}"/>
                </a:ext>
              </a:extLst>
            </p:cNvPr>
            <p:cNvSpPr/>
            <p:nvPr/>
          </p:nvSpPr>
          <p:spPr bwMode="auto">
            <a:xfrm>
              <a:off x="9422149" y="5509159"/>
              <a:ext cx="943399" cy="94339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8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48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Oval 9">
              <a:extLst>
                <a:ext uri="{FF2B5EF4-FFF2-40B4-BE49-F238E27FC236}">
                  <a16:creationId xmlns:a16="http://schemas.microsoft.com/office/drawing/2014/main" id="{2E715093-17B0-5FB5-6B6F-250165A804E9}"/>
                </a:ext>
              </a:extLst>
            </p:cNvPr>
            <p:cNvSpPr/>
            <p:nvPr/>
          </p:nvSpPr>
          <p:spPr bwMode="auto">
            <a:xfrm>
              <a:off x="7374143" y="5509159"/>
              <a:ext cx="943399" cy="943397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48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48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8" name="Straight Arrow Connector 12">
              <a:extLst>
                <a:ext uri="{FF2B5EF4-FFF2-40B4-BE49-F238E27FC236}">
                  <a16:creationId xmlns:a16="http://schemas.microsoft.com/office/drawing/2014/main" id="{4B9F27B0-FCE1-C4E6-D9E3-2E50E81BE7A0}"/>
                </a:ext>
              </a:extLst>
            </p:cNvPr>
            <p:cNvCxnSpPr>
              <a:cxnSpLocks/>
              <a:stCxn id="47" idx="0"/>
              <a:endCxn id="43" idx="4"/>
            </p:cNvCxnSpPr>
            <p:nvPr/>
          </p:nvCxnSpPr>
          <p:spPr>
            <a:xfrm flipV="1">
              <a:off x="7845842" y="3053426"/>
              <a:ext cx="0" cy="245573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3">
              <a:extLst>
                <a:ext uri="{FF2B5EF4-FFF2-40B4-BE49-F238E27FC236}">
                  <a16:creationId xmlns:a16="http://schemas.microsoft.com/office/drawing/2014/main" id="{1677B639-355C-5E98-8748-76BFAD2176BF}"/>
                </a:ext>
              </a:extLst>
            </p:cNvPr>
            <p:cNvCxnSpPr>
              <a:cxnSpLocks/>
              <a:stCxn id="42" idx="5"/>
              <a:endCxn id="47" idx="1"/>
            </p:cNvCxnSpPr>
            <p:nvPr/>
          </p:nvCxnSpPr>
          <p:spPr>
            <a:xfrm>
              <a:off x="6678731" y="4614834"/>
              <a:ext cx="833570" cy="103248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4">
              <a:extLst>
                <a:ext uri="{FF2B5EF4-FFF2-40B4-BE49-F238E27FC236}">
                  <a16:creationId xmlns:a16="http://schemas.microsoft.com/office/drawing/2014/main" id="{2C048041-C3D6-6573-B517-3492E0E185C7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>
              <a:off x="8317542" y="2581728"/>
              <a:ext cx="1104607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5">
              <a:extLst>
                <a:ext uri="{FF2B5EF4-FFF2-40B4-BE49-F238E27FC236}">
                  <a16:creationId xmlns:a16="http://schemas.microsoft.com/office/drawing/2014/main" id="{339D9626-95D1-5CBB-BE33-31F206836F04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>
            <a:xfrm>
              <a:off x="8179384" y="2915269"/>
              <a:ext cx="1380923" cy="273204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6">
              <a:extLst>
                <a:ext uri="{FF2B5EF4-FFF2-40B4-BE49-F238E27FC236}">
                  <a16:creationId xmlns:a16="http://schemas.microsoft.com/office/drawing/2014/main" id="{59BB4E77-A962-DBF6-34A1-B31729D8C8BE}"/>
                </a:ext>
              </a:extLst>
            </p:cNvPr>
            <p:cNvCxnSpPr>
              <a:cxnSpLocks/>
              <a:stCxn id="44" idx="4"/>
              <a:endCxn id="46" idx="0"/>
            </p:cNvCxnSpPr>
            <p:nvPr/>
          </p:nvCxnSpPr>
          <p:spPr>
            <a:xfrm>
              <a:off x="9893848" y="3053426"/>
              <a:ext cx="0" cy="245573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7">
              <a:extLst>
                <a:ext uri="{FF2B5EF4-FFF2-40B4-BE49-F238E27FC236}">
                  <a16:creationId xmlns:a16="http://schemas.microsoft.com/office/drawing/2014/main" id="{45E943E8-9C68-31B9-3EE0-8A5F4253D57C}"/>
                </a:ext>
              </a:extLst>
            </p:cNvPr>
            <p:cNvCxnSpPr>
              <a:cxnSpLocks/>
              <a:stCxn id="46" idx="7"/>
              <a:endCxn id="45" idx="3"/>
            </p:cNvCxnSpPr>
            <p:nvPr/>
          </p:nvCxnSpPr>
          <p:spPr>
            <a:xfrm flipV="1">
              <a:off x="10227390" y="4614834"/>
              <a:ext cx="833571" cy="103248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8">
              <a:extLst>
                <a:ext uri="{FF2B5EF4-FFF2-40B4-BE49-F238E27FC236}">
                  <a16:creationId xmlns:a16="http://schemas.microsoft.com/office/drawing/2014/main" id="{FD53548F-CEC1-0EE5-8031-ABF6384DEFDD}"/>
                </a:ext>
              </a:extLst>
            </p:cNvPr>
            <p:cNvCxnSpPr>
              <a:cxnSpLocks/>
              <a:stCxn id="47" idx="7"/>
              <a:endCxn id="45" idx="2"/>
            </p:cNvCxnSpPr>
            <p:nvPr/>
          </p:nvCxnSpPr>
          <p:spPr>
            <a:xfrm flipV="1">
              <a:off x="8179384" y="4281293"/>
              <a:ext cx="2743419" cy="136602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827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AEEB-23B9-28DB-8CB6-AE7D4546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A497D3-8CE4-1BBF-FB56-2A8C1947DCA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40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CAE24D60-925F-DE52-DDC4-AA921E8BCE9A}"/>
              </a:ext>
            </a:extLst>
          </p:cNvPr>
          <p:cNvSpPr txBox="1">
            <a:spLocks/>
          </p:cNvSpPr>
          <p:nvPr/>
        </p:nvSpPr>
        <p:spPr>
          <a:xfrm>
            <a:off x="962153" y="915115"/>
            <a:ext cx="4030951" cy="576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 dirty="0" err="1"/>
              <a:t>Sparse</a:t>
            </a:r>
            <a:r>
              <a:rPr lang="es-CO" sz="4000" b="1" dirty="0"/>
              <a:t> </a:t>
            </a:r>
            <a:r>
              <a:rPr lang="es-CO" sz="4000" b="1" dirty="0" err="1"/>
              <a:t>graph</a:t>
            </a:r>
            <a:endParaRPr lang="es-CO" sz="4000" b="1" dirty="0"/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0814B31D-81F6-D38F-76B4-E0933F5EE823}"/>
              </a:ext>
            </a:extLst>
          </p:cNvPr>
          <p:cNvSpPr txBox="1">
            <a:spLocks/>
          </p:cNvSpPr>
          <p:nvPr/>
        </p:nvSpPr>
        <p:spPr>
          <a:xfrm>
            <a:off x="961292" y="1618217"/>
            <a:ext cx="3841225" cy="1175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A graph whose the number of edges is way smaller than the possible number of edges.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9D34B8BD-9CA5-F02D-B312-C181F378A13A}"/>
              </a:ext>
            </a:extLst>
          </p:cNvPr>
          <p:cNvGrpSpPr/>
          <p:nvPr/>
        </p:nvGrpSpPr>
        <p:grpSpPr>
          <a:xfrm>
            <a:off x="680659" y="3280759"/>
            <a:ext cx="4887363" cy="2926774"/>
            <a:chOff x="661469" y="3568700"/>
            <a:chExt cx="4887363" cy="2926774"/>
          </a:xfrm>
        </p:grpSpPr>
        <p:sp>
          <p:nvSpPr>
            <p:cNvPr id="11" name="Oval 37">
              <a:extLst>
                <a:ext uri="{FF2B5EF4-FFF2-40B4-BE49-F238E27FC236}">
                  <a16:creationId xmlns:a16="http://schemas.microsoft.com/office/drawing/2014/main" id="{AD043E53-462E-0FB3-E4CA-E3A4C651D776}"/>
                </a:ext>
              </a:extLst>
            </p:cNvPr>
            <p:cNvSpPr/>
            <p:nvPr/>
          </p:nvSpPr>
          <p:spPr bwMode="auto">
            <a:xfrm>
              <a:off x="661469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86A9F8CC-78AE-529B-8547-2A8EDD6A0A12}"/>
                </a:ext>
              </a:extLst>
            </p:cNvPr>
            <p:cNvSpPr/>
            <p:nvPr/>
          </p:nvSpPr>
          <p:spPr bwMode="auto">
            <a:xfrm>
              <a:off x="1885328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3" name="Oval 39">
              <a:extLst>
                <a:ext uri="{FF2B5EF4-FFF2-40B4-BE49-F238E27FC236}">
                  <a16:creationId xmlns:a16="http://schemas.microsoft.com/office/drawing/2014/main" id="{83FB0D3A-6CB4-B9A1-184F-40DE9877412C}"/>
                </a:ext>
              </a:extLst>
            </p:cNvPr>
            <p:cNvSpPr/>
            <p:nvPr/>
          </p:nvSpPr>
          <p:spPr bwMode="auto">
            <a:xfrm>
              <a:off x="3555582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40">
              <a:extLst>
                <a:ext uri="{FF2B5EF4-FFF2-40B4-BE49-F238E27FC236}">
                  <a16:creationId xmlns:a16="http://schemas.microsoft.com/office/drawing/2014/main" id="{C2C65864-8C2E-5C20-F5A7-F77B6E2376D2}"/>
                </a:ext>
              </a:extLst>
            </p:cNvPr>
            <p:cNvSpPr/>
            <p:nvPr/>
          </p:nvSpPr>
          <p:spPr bwMode="auto">
            <a:xfrm>
              <a:off x="4779442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5" name="Oval 41">
              <a:extLst>
                <a:ext uri="{FF2B5EF4-FFF2-40B4-BE49-F238E27FC236}">
                  <a16:creationId xmlns:a16="http://schemas.microsoft.com/office/drawing/2014/main" id="{1C863F0B-004F-6C36-6622-32D2FD8035DB}"/>
                </a:ext>
              </a:extLst>
            </p:cNvPr>
            <p:cNvSpPr/>
            <p:nvPr/>
          </p:nvSpPr>
          <p:spPr bwMode="auto">
            <a:xfrm>
              <a:off x="3555582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6" name="Oval 42">
              <a:extLst>
                <a:ext uri="{FF2B5EF4-FFF2-40B4-BE49-F238E27FC236}">
                  <a16:creationId xmlns:a16="http://schemas.microsoft.com/office/drawing/2014/main" id="{02E6284A-CB35-7C27-AC77-7B3E8B490046}"/>
                </a:ext>
              </a:extLst>
            </p:cNvPr>
            <p:cNvSpPr/>
            <p:nvPr/>
          </p:nvSpPr>
          <p:spPr bwMode="auto">
            <a:xfrm>
              <a:off x="1885328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7" name="Straight Arrow Connector 44">
              <a:extLst>
                <a:ext uri="{FF2B5EF4-FFF2-40B4-BE49-F238E27FC236}">
                  <a16:creationId xmlns:a16="http://schemas.microsoft.com/office/drawing/2014/main" id="{B01FFFC1-0880-F7FA-ACBE-895AA2FBAEDC}"/>
                </a:ext>
              </a:extLst>
            </p:cNvPr>
            <p:cNvCxnSpPr>
              <a:cxnSpLocks/>
              <a:stCxn id="11" idx="5"/>
              <a:endCxn id="16" idx="1"/>
            </p:cNvCxnSpPr>
            <p:nvPr/>
          </p:nvCxnSpPr>
          <p:spPr>
            <a:xfrm>
              <a:off x="1318184" y="5268738"/>
              <a:ext cx="679819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5">
              <a:extLst>
                <a:ext uri="{FF2B5EF4-FFF2-40B4-BE49-F238E27FC236}">
                  <a16:creationId xmlns:a16="http://schemas.microsoft.com/office/drawing/2014/main" id="{229FCA7C-4488-E508-EC67-66EEA604AF40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654718" y="3953395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7">
              <a:extLst>
                <a:ext uri="{FF2B5EF4-FFF2-40B4-BE49-F238E27FC236}">
                  <a16:creationId xmlns:a16="http://schemas.microsoft.com/office/drawing/2014/main" id="{94AE0575-A94F-A644-2D13-6D2EA627C0A0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3940277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505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04BD-8394-1BE1-4CFE-7FFD92D2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140A5A3-B6D6-3387-23AD-88D72BA3E75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41</a:t>
            </a:fld>
            <a:endParaRPr lang="es-CO"/>
          </a:p>
        </p:txBody>
      </p:sp>
      <p:sp>
        <p:nvSpPr>
          <p:cNvPr id="2" name="Marcador de texto 7">
            <a:extLst>
              <a:ext uri="{FF2B5EF4-FFF2-40B4-BE49-F238E27FC236}">
                <a16:creationId xmlns:a16="http://schemas.microsoft.com/office/drawing/2014/main" id="{E0E9DEEA-90A3-BEFF-0572-38329B1C0214}"/>
              </a:ext>
            </a:extLst>
          </p:cNvPr>
          <p:cNvSpPr txBox="1">
            <a:spLocks/>
          </p:cNvSpPr>
          <p:nvPr/>
        </p:nvSpPr>
        <p:spPr>
          <a:xfrm>
            <a:off x="962153" y="915115"/>
            <a:ext cx="3645941" cy="576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sz="4000" b="1" dirty="0" err="1"/>
              <a:t>Sparse</a:t>
            </a:r>
            <a:r>
              <a:rPr lang="es-CO" sz="4000" b="1" dirty="0"/>
              <a:t> </a:t>
            </a:r>
            <a:r>
              <a:rPr lang="es-CO" sz="4000" b="1" dirty="0" err="1"/>
              <a:t>graph</a:t>
            </a:r>
            <a:endParaRPr lang="es-CO" sz="4000" b="1" dirty="0"/>
          </a:p>
        </p:txBody>
      </p:sp>
      <p:sp>
        <p:nvSpPr>
          <p:cNvPr id="4" name="Marcador de texto 7">
            <a:extLst>
              <a:ext uri="{FF2B5EF4-FFF2-40B4-BE49-F238E27FC236}">
                <a16:creationId xmlns:a16="http://schemas.microsoft.com/office/drawing/2014/main" id="{1FA397E7-7B39-EA9E-3F5D-2C7C1EAC6730}"/>
              </a:ext>
            </a:extLst>
          </p:cNvPr>
          <p:cNvSpPr txBox="1">
            <a:spLocks/>
          </p:cNvSpPr>
          <p:nvPr/>
        </p:nvSpPr>
        <p:spPr>
          <a:xfrm>
            <a:off x="8327897" y="915115"/>
            <a:ext cx="2902811" cy="576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tx1"/>
                </a:solidFill>
              </a:rPr>
              <a:t>Dense </a:t>
            </a:r>
            <a:r>
              <a:rPr lang="es-CO" b="1" dirty="0" err="1">
                <a:solidFill>
                  <a:schemeClr val="tx1"/>
                </a:solidFill>
              </a:rPr>
              <a:t>graph</a:t>
            </a:r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93C93657-79FC-7D70-BFEE-9A412C6EBD2C}"/>
              </a:ext>
            </a:extLst>
          </p:cNvPr>
          <p:cNvSpPr txBox="1">
            <a:spLocks/>
          </p:cNvSpPr>
          <p:nvPr/>
        </p:nvSpPr>
        <p:spPr>
          <a:xfrm>
            <a:off x="961292" y="1618217"/>
            <a:ext cx="3841225" cy="1175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A graph whose the number of edges is way smaller than the possible number of edges.</a:t>
            </a:r>
          </a:p>
        </p:txBody>
      </p:sp>
      <p:sp>
        <p:nvSpPr>
          <p:cNvPr id="6" name="Marcador de texto 7">
            <a:extLst>
              <a:ext uri="{FF2B5EF4-FFF2-40B4-BE49-F238E27FC236}">
                <a16:creationId xmlns:a16="http://schemas.microsoft.com/office/drawing/2014/main" id="{D0C67573-E07E-48AE-1EEA-5E874898F2F1}"/>
              </a:ext>
            </a:extLst>
          </p:cNvPr>
          <p:cNvSpPr txBox="1">
            <a:spLocks/>
          </p:cNvSpPr>
          <p:nvPr/>
        </p:nvSpPr>
        <p:spPr>
          <a:xfrm>
            <a:off x="6096000" y="1618216"/>
            <a:ext cx="5134708" cy="1014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tx1"/>
                </a:solidFill>
                <a:ea typeface="Inter" panose="020B0502030000000004" pitchFamily="34" charset="0"/>
                <a:cs typeface="Eudoxus Sans" pitchFamily="2" charset="0"/>
              </a:rPr>
              <a:t>A graph whose the number of edges is close to the possible number of edges.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DA12EA8D-9701-85A8-ED52-14894E1E53D9}"/>
              </a:ext>
            </a:extLst>
          </p:cNvPr>
          <p:cNvGrpSpPr/>
          <p:nvPr/>
        </p:nvGrpSpPr>
        <p:grpSpPr>
          <a:xfrm>
            <a:off x="680659" y="3280759"/>
            <a:ext cx="4887363" cy="2926774"/>
            <a:chOff x="661469" y="3568700"/>
            <a:chExt cx="4887363" cy="2926774"/>
          </a:xfrm>
        </p:grpSpPr>
        <p:sp>
          <p:nvSpPr>
            <p:cNvPr id="11" name="Oval 37">
              <a:extLst>
                <a:ext uri="{FF2B5EF4-FFF2-40B4-BE49-F238E27FC236}">
                  <a16:creationId xmlns:a16="http://schemas.microsoft.com/office/drawing/2014/main" id="{0C2593D8-8B11-6ED3-684B-976EBE1AB859}"/>
                </a:ext>
              </a:extLst>
            </p:cNvPr>
            <p:cNvSpPr/>
            <p:nvPr/>
          </p:nvSpPr>
          <p:spPr bwMode="auto">
            <a:xfrm>
              <a:off x="661469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2" name="Oval 38">
              <a:extLst>
                <a:ext uri="{FF2B5EF4-FFF2-40B4-BE49-F238E27FC236}">
                  <a16:creationId xmlns:a16="http://schemas.microsoft.com/office/drawing/2014/main" id="{ED1CD0B3-095B-C579-1705-9EBEEA9AA6F0}"/>
                </a:ext>
              </a:extLst>
            </p:cNvPr>
            <p:cNvSpPr/>
            <p:nvPr/>
          </p:nvSpPr>
          <p:spPr bwMode="auto">
            <a:xfrm>
              <a:off x="1885328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3" name="Oval 39">
              <a:extLst>
                <a:ext uri="{FF2B5EF4-FFF2-40B4-BE49-F238E27FC236}">
                  <a16:creationId xmlns:a16="http://schemas.microsoft.com/office/drawing/2014/main" id="{E2FD65CE-7655-3537-BD31-46C99336E1A6}"/>
                </a:ext>
              </a:extLst>
            </p:cNvPr>
            <p:cNvSpPr/>
            <p:nvPr/>
          </p:nvSpPr>
          <p:spPr bwMode="auto">
            <a:xfrm>
              <a:off x="3555582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4" name="Oval 40">
              <a:extLst>
                <a:ext uri="{FF2B5EF4-FFF2-40B4-BE49-F238E27FC236}">
                  <a16:creationId xmlns:a16="http://schemas.microsoft.com/office/drawing/2014/main" id="{A1280445-51D5-5FC9-A45E-E9CE504AB090}"/>
                </a:ext>
              </a:extLst>
            </p:cNvPr>
            <p:cNvSpPr/>
            <p:nvPr/>
          </p:nvSpPr>
          <p:spPr bwMode="auto">
            <a:xfrm>
              <a:off x="4779442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5" name="Oval 41">
              <a:extLst>
                <a:ext uri="{FF2B5EF4-FFF2-40B4-BE49-F238E27FC236}">
                  <a16:creationId xmlns:a16="http://schemas.microsoft.com/office/drawing/2014/main" id="{7F7FEFFE-F183-B36D-3F1A-4EA691904172}"/>
                </a:ext>
              </a:extLst>
            </p:cNvPr>
            <p:cNvSpPr/>
            <p:nvPr/>
          </p:nvSpPr>
          <p:spPr bwMode="auto">
            <a:xfrm>
              <a:off x="3555582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6" name="Oval 42">
              <a:extLst>
                <a:ext uri="{FF2B5EF4-FFF2-40B4-BE49-F238E27FC236}">
                  <a16:creationId xmlns:a16="http://schemas.microsoft.com/office/drawing/2014/main" id="{1FB15625-F978-AB73-693D-142E93A3C44B}"/>
                </a:ext>
              </a:extLst>
            </p:cNvPr>
            <p:cNvSpPr/>
            <p:nvPr/>
          </p:nvSpPr>
          <p:spPr bwMode="auto">
            <a:xfrm>
              <a:off x="1885328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7" name="Straight Arrow Connector 44">
              <a:extLst>
                <a:ext uri="{FF2B5EF4-FFF2-40B4-BE49-F238E27FC236}">
                  <a16:creationId xmlns:a16="http://schemas.microsoft.com/office/drawing/2014/main" id="{CEBC02A9-A0E6-0E69-6FEF-C8D56B353D07}"/>
                </a:ext>
              </a:extLst>
            </p:cNvPr>
            <p:cNvCxnSpPr>
              <a:cxnSpLocks/>
              <a:stCxn id="11" idx="5"/>
              <a:endCxn id="16" idx="1"/>
            </p:cNvCxnSpPr>
            <p:nvPr/>
          </p:nvCxnSpPr>
          <p:spPr>
            <a:xfrm>
              <a:off x="1318184" y="5268738"/>
              <a:ext cx="679819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5">
              <a:extLst>
                <a:ext uri="{FF2B5EF4-FFF2-40B4-BE49-F238E27FC236}">
                  <a16:creationId xmlns:a16="http://schemas.microsoft.com/office/drawing/2014/main" id="{AFE847D2-4669-DA69-BF69-1D9BAEFF7219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654718" y="3953395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47">
              <a:extLst>
                <a:ext uri="{FF2B5EF4-FFF2-40B4-BE49-F238E27FC236}">
                  <a16:creationId xmlns:a16="http://schemas.microsoft.com/office/drawing/2014/main" id="{4FBE529A-9A45-B851-6485-BB98BB67D33A}"/>
                </a:ext>
              </a:extLst>
            </p:cNvPr>
            <p:cNvCxnSpPr>
              <a:cxnSpLocks/>
              <a:stCxn id="13" idx="4"/>
              <a:endCxn id="15" idx="0"/>
            </p:cNvCxnSpPr>
            <p:nvPr/>
          </p:nvCxnSpPr>
          <p:spPr>
            <a:xfrm>
              <a:off x="3940277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664F6DC-0CC5-B478-9DE4-7CAEDA118A5B}"/>
              </a:ext>
            </a:extLst>
          </p:cNvPr>
          <p:cNvGrpSpPr/>
          <p:nvPr/>
        </p:nvGrpSpPr>
        <p:grpSpPr>
          <a:xfrm>
            <a:off x="6343345" y="3280759"/>
            <a:ext cx="4887363" cy="2926774"/>
            <a:chOff x="6445593" y="3568700"/>
            <a:chExt cx="4887363" cy="2926774"/>
          </a:xfrm>
        </p:grpSpPr>
        <p:cxnSp>
          <p:nvCxnSpPr>
            <p:cNvPr id="21" name="Straight Arrow Connector 54">
              <a:extLst>
                <a:ext uri="{FF2B5EF4-FFF2-40B4-BE49-F238E27FC236}">
                  <a16:creationId xmlns:a16="http://schemas.microsoft.com/office/drawing/2014/main" id="{D01A08CF-54A4-08AC-6A57-8AF6DECADFC3}"/>
                </a:ext>
              </a:extLst>
            </p:cNvPr>
            <p:cNvCxnSpPr>
              <a:cxnSpLocks/>
            </p:cNvCxnSpPr>
            <p:nvPr/>
          </p:nvCxnSpPr>
          <p:spPr>
            <a:xfrm>
              <a:off x="9718351" y="3951480"/>
              <a:ext cx="1229909" cy="10232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53">
              <a:extLst>
                <a:ext uri="{FF2B5EF4-FFF2-40B4-BE49-F238E27FC236}">
                  <a16:creationId xmlns:a16="http://schemas.microsoft.com/office/drawing/2014/main" id="{C510EE87-914F-ED8E-F27A-7D5E6A62807F}"/>
                </a:ext>
              </a:extLst>
            </p:cNvPr>
            <p:cNvCxnSpPr>
              <a:cxnSpLocks/>
            </p:cNvCxnSpPr>
            <p:nvPr/>
          </p:nvCxnSpPr>
          <p:spPr>
            <a:xfrm>
              <a:off x="8054146" y="3953394"/>
              <a:ext cx="2894114" cy="102331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52">
              <a:extLst>
                <a:ext uri="{FF2B5EF4-FFF2-40B4-BE49-F238E27FC236}">
                  <a16:creationId xmlns:a16="http://schemas.microsoft.com/office/drawing/2014/main" id="{0B3329B2-2230-DF66-8146-D30101918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4147" y="3968467"/>
              <a:ext cx="1666151" cy="214231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50">
              <a:extLst>
                <a:ext uri="{FF2B5EF4-FFF2-40B4-BE49-F238E27FC236}">
                  <a16:creationId xmlns:a16="http://schemas.microsoft.com/office/drawing/2014/main" id="{39860B32-931D-C652-3A7E-8241C4464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0287" y="3970381"/>
              <a:ext cx="2890011" cy="102442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59">
              <a:extLst>
                <a:ext uri="{FF2B5EF4-FFF2-40B4-BE49-F238E27FC236}">
                  <a16:creationId xmlns:a16="http://schemas.microsoft.com/office/drawing/2014/main" id="{DD50A595-2889-486B-19FA-E147F4056A73}"/>
                </a:ext>
              </a:extLst>
            </p:cNvPr>
            <p:cNvCxnSpPr>
              <a:cxnSpLocks/>
              <a:stCxn id="27" idx="3"/>
              <a:endCxn id="26" idx="7"/>
            </p:cNvCxnSpPr>
            <p:nvPr/>
          </p:nvCxnSpPr>
          <p:spPr>
            <a:xfrm flipH="1">
              <a:off x="7102308" y="4225415"/>
              <a:ext cx="679819" cy="49928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60">
              <a:extLst>
                <a:ext uri="{FF2B5EF4-FFF2-40B4-BE49-F238E27FC236}">
                  <a16:creationId xmlns:a16="http://schemas.microsoft.com/office/drawing/2014/main" id="{41F2D086-C46C-A625-0DCF-FCC02BD32B78}"/>
                </a:ext>
              </a:extLst>
            </p:cNvPr>
            <p:cNvSpPr/>
            <p:nvPr/>
          </p:nvSpPr>
          <p:spPr bwMode="auto">
            <a:xfrm>
              <a:off x="6445593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7" name="Oval 61">
              <a:extLst>
                <a:ext uri="{FF2B5EF4-FFF2-40B4-BE49-F238E27FC236}">
                  <a16:creationId xmlns:a16="http://schemas.microsoft.com/office/drawing/2014/main" id="{B5FDA53A-48D4-38AF-1BCD-235CF180F577}"/>
                </a:ext>
              </a:extLst>
            </p:cNvPr>
            <p:cNvSpPr/>
            <p:nvPr/>
          </p:nvSpPr>
          <p:spPr bwMode="auto">
            <a:xfrm>
              <a:off x="7669452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8" name="Oval 62">
              <a:extLst>
                <a:ext uri="{FF2B5EF4-FFF2-40B4-BE49-F238E27FC236}">
                  <a16:creationId xmlns:a16="http://schemas.microsoft.com/office/drawing/2014/main" id="{A06CE74C-ADDE-FD8B-BE9F-F51A7D786F18}"/>
                </a:ext>
              </a:extLst>
            </p:cNvPr>
            <p:cNvSpPr/>
            <p:nvPr/>
          </p:nvSpPr>
          <p:spPr bwMode="auto">
            <a:xfrm>
              <a:off x="9339706" y="3568700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9" name="Oval 63">
              <a:extLst>
                <a:ext uri="{FF2B5EF4-FFF2-40B4-BE49-F238E27FC236}">
                  <a16:creationId xmlns:a16="http://schemas.microsoft.com/office/drawing/2014/main" id="{CAAFD428-059B-22F9-E8C3-C251B4EF4E07}"/>
                </a:ext>
              </a:extLst>
            </p:cNvPr>
            <p:cNvSpPr/>
            <p:nvPr/>
          </p:nvSpPr>
          <p:spPr bwMode="auto">
            <a:xfrm>
              <a:off x="10563566" y="46120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0" name="Oval 64">
              <a:extLst>
                <a:ext uri="{FF2B5EF4-FFF2-40B4-BE49-F238E27FC236}">
                  <a16:creationId xmlns:a16="http://schemas.microsoft.com/office/drawing/2014/main" id="{408E65B0-8632-80A0-474B-8D5CE65CC57F}"/>
                </a:ext>
              </a:extLst>
            </p:cNvPr>
            <p:cNvSpPr/>
            <p:nvPr/>
          </p:nvSpPr>
          <p:spPr bwMode="auto">
            <a:xfrm>
              <a:off x="9339706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1" name="Oval 65">
              <a:extLst>
                <a:ext uri="{FF2B5EF4-FFF2-40B4-BE49-F238E27FC236}">
                  <a16:creationId xmlns:a16="http://schemas.microsoft.com/office/drawing/2014/main" id="{A4654360-5EDB-6DA3-8D11-3E90409BEEC4}"/>
                </a:ext>
              </a:extLst>
            </p:cNvPr>
            <p:cNvSpPr/>
            <p:nvPr/>
          </p:nvSpPr>
          <p:spPr bwMode="auto">
            <a:xfrm>
              <a:off x="7669452" y="5726085"/>
              <a:ext cx="769390" cy="769389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2" name="Straight Arrow Connector 66">
              <a:extLst>
                <a:ext uri="{FF2B5EF4-FFF2-40B4-BE49-F238E27FC236}">
                  <a16:creationId xmlns:a16="http://schemas.microsoft.com/office/drawing/2014/main" id="{61F9C016-749E-EE0B-4B5A-3AAC29FCC42C}"/>
                </a:ext>
              </a:extLst>
            </p:cNvPr>
            <p:cNvCxnSpPr>
              <a:cxnSpLocks/>
              <a:stCxn id="31" idx="0"/>
              <a:endCxn id="27" idx="4"/>
            </p:cNvCxnSpPr>
            <p:nvPr/>
          </p:nvCxnSpPr>
          <p:spPr>
            <a:xfrm flipV="1">
              <a:off x="8054147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67">
              <a:extLst>
                <a:ext uri="{FF2B5EF4-FFF2-40B4-BE49-F238E27FC236}">
                  <a16:creationId xmlns:a16="http://schemas.microsoft.com/office/drawing/2014/main" id="{AAC1E957-5C31-30A0-2AB8-22C3406644BA}"/>
                </a:ext>
              </a:extLst>
            </p:cNvPr>
            <p:cNvCxnSpPr>
              <a:cxnSpLocks/>
              <a:stCxn id="26" idx="5"/>
              <a:endCxn id="31" idx="1"/>
            </p:cNvCxnSpPr>
            <p:nvPr/>
          </p:nvCxnSpPr>
          <p:spPr>
            <a:xfrm>
              <a:off x="7102308" y="5268738"/>
              <a:ext cx="679819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68">
              <a:extLst>
                <a:ext uri="{FF2B5EF4-FFF2-40B4-BE49-F238E27FC236}">
                  <a16:creationId xmlns:a16="http://schemas.microsoft.com/office/drawing/2014/main" id="{721C8177-91A1-5D61-8DBF-0BF95F567D72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8438842" y="3953395"/>
              <a:ext cx="900864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0">
              <a:extLst>
                <a:ext uri="{FF2B5EF4-FFF2-40B4-BE49-F238E27FC236}">
                  <a16:creationId xmlns:a16="http://schemas.microsoft.com/office/drawing/2014/main" id="{27C2792B-3B5A-E523-0AC6-D869998F976C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9724401" y="4338089"/>
              <a:ext cx="0" cy="138799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71">
              <a:extLst>
                <a:ext uri="{FF2B5EF4-FFF2-40B4-BE49-F238E27FC236}">
                  <a16:creationId xmlns:a16="http://schemas.microsoft.com/office/drawing/2014/main" id="{56BAB93D-0E69-6F94-362D-82E15A1ECB25}"/>
                </a:ext>
              </a:extLst>
            </p:cNvPr>
            <p:cNvCxnSpPr>
              <a:cxnSpLocks/>
              <a:stCxn id="30" idx="7"/>
              <a:endCxn id="29" idx="3"/>
            </p:cNvCxnSpPr>
            <p:nvPr/>
          </p:nvCxnSpPr>
          <p:spPr>
            <a:xfrm flipV="1">
              <a:off x="9996421" y="5268738"/>
              <a:ext cx="679820" cy="57002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72">
              <a:extLst>
                <a:ext uri="{FF2B5EF4-FFF2-40B4-BE49-F238E27FC236}">
                  <a16:creationId xmlns:a16="http://schemas.microsoft.com/office/drawing/2014/main" id="{79F62B3E-B459-3FF5-61AB-657045795088}"/>
                </a:ext>
              </a:extLst>
            </p:cNvPr>
            <p:cNvCxnSpPr>
              <a:cxnSpLocks/>
              <a:stCxn id="31" idx="7"/>
              <a:endCxn id="29" idx="2"/>
            </p:cNvCxnSpPr>
            <p:nvPr/>
          </p:nvCxnSpPr>
          <p:spPr>
            <a:xfrm flipV="1">
              <a:off x="8326167" y="4996718"/>
              <a:ext cx="2237399" cy="842041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3CBAE772-1EC8-5DEB-6B5E-F6F31A159742}"/>
                </a:ext>
              </a:extLst>
            </p:cNvPr>
            <p:cNvCxnSpPr>
              <a:cxnSpLocks/>
              <a:stCxn id="26" idx="6"/>
              <a:endCxn id="29" idx="2"/>
            </p:cNvCxnSpPr>
            <p:nvPr/>
          </p:nvCxnSpPr>
          <p:spPr>
            <a:xfrm>
              <a:off x="7214983" y="4996718"/>
              <a:ext cx="3348583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52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EB7A9-51AE-1CF9-483C-30F2AC29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BCBCAB-3FB4-8050-2AD4-948D2A4D6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4" y="2490599"/>
            <a:ext cx="3030751" cy="1481956"/>
          </a:xfrm>
        </p:spPr>
        <p:txBody>
          <a:bodyPr/>
          <a:lstStyle/>
          <a:p>
            <a:r>
              <a:rPr lang="en-US" dirty="0"/>
              <a:t>Paths and</a:t>
            </a:r>
            <a:br>
              <a:rPr lang="en-US" dirty="0"/>
            </a:br>
            <a:r>
              <a:rPr lang="en-US" dirty="0"/>
              <a:t>cycles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8856AA95-3146-CF63-DF0C-F49E0EFEA78C}"/>
              </a:ext>
            </a:extLst>
          </p:cNvPr>
          <p:cNvGrpSpPr/>
          <p:nvPr/>
        </p:nvGrpSpPr>
        <p:grpSpPr>
          <a:xfrm>
            <a:off x="6829309" y="2249967"/>
            <a:ext cx="4801217" cy="2840923"/>
            <a:chOff x="5289267" y="2627200"/>
            <a:chExt cx="6657110" cy="3939072"/>
          </a:xfrm>
        </p:grpSpPr>
        <p:cxnSp>
          <p:nvCxnSpPr>
            <p:cNvPr id="2" name="Straight Connector 2">
              <a:extLst>
                <a:ext uri="{FF2B5EF4-FFF2-40B4-BE49-F238E27FC236}">
                  <a16:creationId xmlns:a16="http://schemas.microsoft.com/office/drawing/2014/main" id="{0C0E0259-2F91-4FD4-B3C8-7012F0189E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21416" y="4604929"/>
              <a:ext cx="696974" cy="1091334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3">
              <a:extLst>
                <a:ext uri="{FF2B5EF4-FFF2-40B4-BE49-F238E27FC236}">
                  <a16:creationId xmlns:a16="http://schemas.microsoft.com/office/drawing/2014/main" id="{2AEA2F9A-5B98-40FA-80FE-319492EA8672}"/>
                </a:ext>
              </a:extLst>
            </p:cNvPr>
            <p:cNvCxnSpPr>
              <a:cxnSpLocks/>
            </p:cNvCxnSpPr>
            <p:nvPr/>
          </p:nvCxnSpPr>
          <p:spPr>
            <a:xfrm>
              <a:off x="5617253" y="4596735"/>
              <a:ext cx="3000569" cy="161987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AE352F94-0BA3-0A8E-177F-9559AB823B30}"/>
                </a:ext>
              </a:extLst>
            </p:cNvPr>
            <p:cNvCxnSpPr>
              <a:cxnSpLocks/>
              <a:stCxn id="28" idx="4"/>
              <a:endCxn id="17" idx="0"/>
            </p:cNvCxnSpPr>
            <p:nvPr/>
          </p:nvCxnSpPr>
          <p:spPr>
            <a:xfrm>
              <a:off x="6349256" y="3819898"/>
              <a:ext cx="13654" cy="155367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36223080-B6A6-85CC-1608-FA6CF3DD1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9256" y="2956580"/>
              <a:ext cx="2268566" cy="282022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BD10AA4-C88E-DA68-EAC2-715CCE70A1C7}"/>
                </a:ext>
              </a:extLst>
            </p:cNvPr>
            <p:cNvCxnSpPr>
              <a:cxnSpLocks/>
              <a:stCxn id="34" idx="4"/>
              <a:endCxn id="18" idx="0"/>
            </p:cNvCxnSpPr>
            <p:nvPr/>
          </p:nvCxnSpPr>
          <p:spPr>
            <a:xfrm>
              <a:off x="9828990" y="3407254"/>
              <a:ext cx="0" cy="237298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7">
              <a:extLst>
                <a:ext uri="{FF2B5EF4-FFF2-40B4-BE49-F238E27FC236}">
                  <a16:creationId xmlns:a16="http://schemas.microsoft.com/office/drawing/2014/main" id="{3093554F-E4C1-CA1C-26EC-F54B39D10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8990" y="3462032"/>
              <a:ext cx="1102676" cy="265644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">
              <a:extLst>
                <a:ext uri="{FF2B5EF4-FFF2-40B4-BE49-F238E27FC236}">
                  <a16:creationId xmlns:a16="http://schemas.microsoft.com/office/drawing/2014/main" id="{80EB671C-9965-304F-7395-9B919364E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1666" y="3489854"/>
              <a:ext cx="686724" cy="1122429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4C3EA8AB-93DF-DD06-03FE-777CDC63B99C}"/>
                </a:ext>
              </a:extLst>
            </p:cNvPr>
            <p:cNvCxnSpPr>
              <a:cxnSpLocks/>
            </p:cNvCxnSpPr>
            <p:nvPr/>
          </p:nvCxnSpPr>
          <p:spPr>
            <a:xfrm>
              <a:off x="7460462" y="3040188"/>
              <a:ext cx="3471204" cy="2636473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">
              <a:extLst>
                <a:ext uri="{FF2B5EF4-FFF2-40B4-BE49-F238E27FC236}">
                  <a16:creationId xmlns:a16="http://schemas.microsoft.com/office/drawing/2014/main" id="{71F36928-1586-383C-C46D-F31E0EE9C574}"/>
                </a:ext>
              </a:extLst>
            </p:cNvPr>
            <p:cNvCxnSpPr>
              <a:cxnSpLocks/>
            </p:cNvCxnSpPr>
            <p:nvPr/>
          </p:nvCxnSpPr>
          <p:spPr>
            <a:xfrm>
              <a:off x="6378289" y="3489854"/>
              <a:ext cx="3450701" cy="260899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>
              <a:extLst>
                <a:ext uri="{FF2B5EF4-FFF2-40B4-BE49-F238E27FC236}">
                  <a16:creationId xmlns:a16="http://schemas.microsoft.com/office/drawing/2014/main" id="{51C3BB96-9686-047D-E0E0-98245C5E1952}"/>
                </a:ext>
              </a:extLst>
            </p:cNvPr>
            <p:cNvCxnSpPr>
              <a:cxnSpLocks/>
              <a:stCxn id="15" idx="2"/>
              <a:endCxn id="27" idx="6"/>
            </p:cNvCxnSpPr>
            <p:nvPr/>
          </p:nvCxnSpPr>
          <p:spPr>
            <a:xfrm flipH="1">
              <a:off x="5965740" y="4596735"/>
              <a:ext cx="5304163" cy="0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>
              <a:extLst>
                <a:ext uri="{FF2B5EF4-FFF2-40B4-BE49-F238E27FC236}">
                  <a16:creationId xmlns:a16="http://schemas.microsoft.com/office/drawing/2014/main" id="{D087BE25-0943-2432-FF33-CE29CE6C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9414" y="3068942"/>
              <a:ext cx="3489576" cy="270786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A0E7C94-863E-B100-74E5-E6B18CB3F41B}"/>
                </a:ext>
              </a:extLst>
            </p:cNvPr>
            <p:cNvSpPr/>
            <p:nvPr/>
          </p:nvSpPr>
          <p:spPr bwMode="auto">
            <a:xfrm>
              <a:off x="11269904" y="425849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G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67714487-D186-1F97-D936-A1DC2897BC16}"/>
                </a:ext>
              </a:extLst>
            </p:cNvPr>
            <p:cNvSpPr/>
            <p:nvPr/>
          </p:nvSpPr>
          <p:spPr bwMode="auto">
            <a:xfrm>
              <a:off x="10593430" y="314342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F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F6376D5-4F16-1C50-DD4E-711077930EC7}"/>
                </a:ext>
              </a:extLst>
            </p:cNvPr>
            <p:cNvSpPr/>
            <p:nvPr/>
          </p:nvSpPr>
          <p:spPr bwMode="auto">
            <a:xfrm>
              <a:off x="6024674" y="537357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L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3BFF12C5-41CF-F3EE-ABAD-5108969A6072}"/>
                </a:ext>
              </a:extLst>
            </p:cNvPr>
            <p:cNvSpPr/>
            <p:nvPr/>
          </p:nvSpPr>
          <p:spPr bwMode="auto">
            <a:xfrm>
              <a:off x="9490754" y="578024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I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19" name="Straight Connector 17">
              <a:extLst>
                <a:ext uri="{FF2B5EF4-FFF2-40B4-BE49-F238E27FC236}">
                  <a16:creationId xmlns:a16="http://schemas.microsoft.com/office/drawing/2014/main" id="{AFED00E5-A291-49C1-671D-A38A536ECA29}"/>
                </a:ext>
              </a:extLst>
            </p:cNvPr>
            <p:cNvCxnSpPr>
              <a:cxnSpLocks/>
            </p:cNvCxnSpPr>
            <p:nvPr/>
          </p:nvCxnSpPr>
          <p:spPr>
            <a:xfrm>
              <a:off x="6367197" y="3486419"/>
              <a:ext cx="1084735" cy="265550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8">
              <a:extLst>
                <a:ext uri="{FF2B5EF4-FFF2-40B4-BE49-F238E27FC236}">
                  <a16:creationId xmlns:a16="http://schemas.microsoft.com/office/drawing/2014/main" id="{5C994F68-79A5-DD08-EF33-6E5E42C331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065" y="3492762"/>
              <a:ext cx="707222" cy="1106956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9">
              <a:extLst>
                <a:ext uri="{FF2B5EF4-FFF2-40B4-BE49-F238E27FC236}">
                  <a16:creationId xmlns:a16="http://schemas.microsoft.com/office/drawing/2014/main" id="{75C08E83-0A71-2B39-8DFF-B23782117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1933" y="2953146"/>
              <a:ext cx="1177858" cy="11587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9CC29812-B4CA-85E5-3D09-08CCD7A8274D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33" y="3068942"/>
              <a:ext cx="1177858" cy="314767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C6E8CB04-3009-9D33-654F-6E0FB9B2FDAB}"/>
                </a:ext>
              </a:extLst>
            </p:cNvPr>
            <p:cNvCxnSpPr>
              <a:cxnSpLocks/>
            </p:cNvCxnSpPr>
            <p:nvPr/>
          </p:nvCxnSpPr>
          <p:spPr>
            <a:xfrm>
              <a:off x="8617822" y="2965437"/>
              <a:ext cx="1211168" cy="10350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18FE0B1A-8E51-CE57-E0DA-57124A9565FE}"/>
                </a:ext>
              </a:extLst>
            </p:cNvPr>
            <p:cNvCxnSpPr>
              <a:cxnSpLocks/>
            </p:cNvCxnSpPr>
            <p:nvPr/>
          </p:nvCxnSpPr>
          <p:spPr>
            <a:xfrm>
              <a:off x="9834116" y="3068942"/>
              <a:ext cx="1097551" cy="2657441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3">
              <a:extLst>
                <a:ext uri="{FF2B5EF4-FFF2-40B4-BE49-F238E27FC236}">
                  <a16:creationId xmlns:a16="http://schemas.microsoft.com/office/drawing/2014/main" id="{0255D7B2-EE85-ABC0-9923-467A5333E96B}"/>
                </a:ext>
              </a:extLst>
            </p:cNvPr>
            <p:cNvCxnSpPr>
              <a:cxnSpLocks/>
            </p:cNvCxnSpPr>
            <p:nvPr/>
          </p:nvCxnSpPr>
          <p:spPr>
            <a:xfrm>
              <a:off x="7451933" y="6141921"/>
              <a:ext cx="1177858" cy="7469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4">
              <a:extLst>
                <a:ext uri="{FF2B5EF4-FFF2-40B4-BE49-F238E27FC236}">
                  <a16:creationId xmlns:a16="http://schemas.microsoft.com/office/drawing/2014/main" id="{221DECDD-BE58-56B0-76F8-08C9E57B79CD}"/>
                </a:ext>
              </a:extLst>
            </p:cNvPr>
            <p:cNvCxnSpPr>
              <a:cxnSpLocks/>
              <a:stCxn id="30" idx="0"/>
              <a:endCxn id="29" idx="4"/>
            </p:cNvCxnSpPr>
            <p:nvPr/>
          </p:nvCxnSpPr>
          <p:spPr>
            <a:xfrm flipV="1">
              <a:off x="8617822" y="3303673"/>
              <a:ext cx="0" cy="258612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600E0880-50E1-63B0-7EAA-C447AD5A363A}"/>
                </a:ext>
              </a:extLst>
            </p:cNvPr>
            <p:cNvSpPr/>
            <p:nvPr/>
          </p:nvSpPr>
          <p:spPr bwMode="auto">
            <a:xfrm>
              <a:off x="5289267" y="425849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A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05BD02F9-CCFF-15D4-B694-86C026E62CC1}"/>
                </a:ext>
              </a:extLst>
            </p:cNvPr>
            <p:cNvSpPr/>
            <p:nvPr/>
          </p:nvSpPr>
          <p:spPr bwMode="auto">
            <a:xfrm>
              <a:off x="6011020" y="314342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B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73B2AD6A-F984-8505-FAA2-6DD8C5DD84D0}"/>
                </a:ext>
              </a:extLst>
            </p:cNvPr>
            <p:cNvSpPr/>
            <p:nvPr/>
          </p:nvSpPr>
          <p:spPr bwMode="auto">
            <a:xfrm>
              <a:off x="8279585" y="2627200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D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D9C7A30-0024-0DED-C15E-6C780F3401B3}"/>
                </a:ext>
              </a:extLst>
            </p:cNvPr>
            <p:cNvSpPr/>
            <p:nvPr/>
          </p:nvSpPr>
          <p:spPr bwMode="auto">
            <a:xfrm>
              <a:off x="8279585" y="588979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J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9DCC6EE1-40EB-2B14-D771-B759362F1DE4}"/>
                </a:ext>
              </a:extLst>
            </p:cNvPr>
            <p:cNvSpPr/>
            <p:nvPr/>
          </p:nvSpPr>
          <p:spPr bwMode="auto">
            <a:xfrm>
              <a:off x="7113696" y="2730781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C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5F815816-33BE-F940-6B60-70571242DDCE}"/>
                </a:ext>
              </a:extLst>
            </p:cNvPr>
            <p:cNvSpPr/>
            <p:nvPr/>
          </p:nvSpPr>
          <p:spPr bwMode="auto">
            <a:xfrm>
              <a:off x="10593430" y="537357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H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3" name="Oval 31">
              <a:extLst>
                <a:ext uri="{FF2B5EF4-FFF2-40B4-BE49-F238E27FC236}">
                  <a16:creationId xmlns:a16="http://schemas.microsoft.com/office/drawing/2014/main" id="{CBB1B7EA-5FAF-C1DB-0545-64B2E549F685}"/>
                </a:ext>
              </a:extLst>
            </p:cNvPr>
            <p:cNvSpPr/>
            <p:nvPr/>
          </p:nvSpPr>
          <p:spPr bwMode="auto">
            <a:xfrm>
              <a:off x="7113696" y="578024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K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683F7CBE-E865-120F-FFC5-A793D0E2352F}"/>
                </a:ext>
              </a:extLst>
            </p:cNvPr>
            <p:cNvSpPr/>
            <p:nvPr/>
          </p:nvSpPr>
          <p:spPr bwMode="auto">
            <a:xfrm>
              <a:off x="9490754" y="2730781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E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52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3B8C7-38D9-B08A-2CE9-6753EF42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918E784-7765-C72D-F825-5C5717BD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1036"/>
            <a:ext cx="1892969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Path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2373CF-AB35-A3E6-07DC-CB6D4C1D0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43</a:t>
            </a:fld>
            <a:endParaRPr lang="es-CO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8564D036-13DF-AF10-F037-0A15CC6DF3BB}"/>
              </a:ext>
            </a:extLst>
          </p:cNvPr>
          <p:cNvSpPr txBox="1">
            <a:spLocks/>
          </p:cNvSpPr>
          <p:nvPr/>
        </p:nvSpPr>
        <p:spPr>
          <a:xfrm>
            <a:off x="1080343" y="2570709"/>
            <a:ext cx="3973219" cy="1577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path is a walk that allows neither repeated edges nor repeated vertices.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3">
                <a:extLst>
                  <a:ext uri="{FF2B5EF4-FFF2-40B4-BE49-F238E27FC236}">
                    <a16:creationId xmlns:a16="http://schemas.microsoft.com/office/drawing/2014/main" id="{FE909ADC-5FAC-DC0C-CCAE-746EE2168986}"/>
                  </a:ext>
                </a:extLst>
              </p:cNvPr>
              <p:cNvSpPr txBox="1"/>
              <p:nvPr/>
            </p:nvSpPr>
            <p:spPr>
              <a:xfrm>
                <a:off x="1231005" y="5345831"/>
                <a:ext cx="7306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</a:rPr>
                  <a:t>Example: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3">
                <a:extLst>
                  <a:ext uri="{FF2B5EF4-FFF2-40B4-BE49-F238E27FC236}">
                    <a16:creationId xmlns:a16="http://schemas.microsoft.com/office/drawing/2014/main" id="{FE909ADC-5FAC-DC0C-CCAE-746EE216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05" y="5345831"/>
                <a:ext cx="7306560" cy="461665"/>
              </a:xfrm>
              <a:prstGeom prst="rect">
                <a:avLst/>
              </a:prstGeom>
              <a:blipFill>
                <a:blip r:embed="rId2"/>
                <a:stretch>
                  <a:fillRect l="-1334" t="-9211" b="-302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4">
            <a:extLst>
              <a:ext uri="{FF2B5EF4-FFF2-40B4-BE49-F238E27FC236}">
                <a16:creationId xmlns:a16="http://schemas.microsoft.com/office/drawing/2014/main" id="{1B057091-D001-6E05-B912-9EA678899DFC}"/>
              </a:ext>
            </a:extLst>
          </p:cNvPr>
          <p:cNvSpPr txBox="1"/>
          <p:nvPr/>
        </p:nvSpPr>
        <p:spPr>
          <a:xfrm>
            <a:off x="1231004" y="5730163"/>
            <a:ext cx="8638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 path because it has neither repeated edges nor repeated vertices.</a:t>
            </a:r>
          </a:p>
        </p:txBody>
      </p:sp>
      <p:pic>
        <p:nvPicPr>
          <p:cNvPr id="3" name="Picture 44">
            <a:extLst>
              <a:ext uri="{FF2B5EF4-FFF2-40B4-BE49-F238E27FC236}">
                <a16:creationId xmlns:a16="http://schemas.microsoft.com/office/drawing/2014/main" id="{55185F47-2D84-348C-7F71-7790C1DBC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4385" y="5602442"/>
            <a:ext cx="589386" cy="589386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41ED831C-F89D-46D7-9642-8BC6BCC0EE56}"/>
              </a:ext>
            </a:extLst>
          </p:cNvPr>
          <p:cNvGrpSpPr/>
          <p:nvPr/>
        </p:nvGrpSpPr>
        <p:grpSpPr>
          <a:xfrm>
            <a:off x="5316991" y="1714622"/>
            <a:ext cx="5794666" cy="3428756"/>
            <a:chOff x="5178134" y="807183"/>
            <a:chExt cx="6657110" cy="3939072"/>
          </a:xfrm>
        </p:grpSpPr>
        <p:cxnSp>
          <p:nvCxnSpPr>
            <p:cNvPr id="41" name="Straight Connector 59">
              <a:extLst>
                <a:ext uri="{FF2B5EF4-FFF2-40B4-BE49-F238E27FC236}">
                  <a16:creationId xmlns:a16="http://schemas.microsoft.com/office/drawing/2014/main" id="{295243BB-C63B-4E30-9A28-359F3B0F7052}"/>
                </a:ext>
              </a:extLst>
            </p:cNvPr>
            <p:cNvCxnSpPr>
              <a:cxnSpLocks/>
              <a:stCxn id="95" idx="0"/>
              <a:endCxn id="94" idx="4"/>
            </p:cNvCxnSpPr>
            <p:nvPr/>
          </p:nvCxnSpPr>
          <p:spPr>
            <a:xfrm flipV="1">
              <a:off x="8506689" y="1483656"/>
              <a:ext cx="0" cy="258612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2">
              <a:extLst>
                <a:ext uri="{FF2B5EF4-FFF2-40B4-BE49-F238E27FC236}">
                  <a16:creationId xmlns:a16="http://schemas.microsoft.com/office/drawing/2014/main" id="{FC631EEA-03C5-4C83-AA1B-042A624C224F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4" y="1666402"/>
              <a:ext cx="1084735" cy="265550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5">
              <a:extLst>
                <a:ext uri="{FF2B5EF4-FFF2-40B4-BE49-F238E27FC236}">
                  <a16:creationId xmlns:a16="http://schemas.microsoft.com/office/drawing/2014/main" id="{7C00A2CE-81DD-44A8-B011-E832D10CD1B2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0" y="1248925"/>
              <a:ext cx="1177858" cy="314767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38">
              <a:extLst>
                <a:ext uri="{FF2B5EF4-FFF2-40B4-BE49-F238E27FC236}">
                  <a16:creationId xmlns:a16="http://schemas.microsoft.com/office/drawing/2014/main" id="{56BAEC36-5933-471E-BE3E-967C2B3DAE68}"/>
                </a:ext>
              </a:extLst>
            </p:cNvPr>
            <p:cNvCxnSpPr>
              <a:cxnSpLocks/>
            </p:cNvCxnSpPr>
            <p:nvPr/>
          </p:nvCxnSpPr>
          <p:spPr>
            <a:xfrm>
              <a:off x="5506120" y="2776718"/>
              <a:ext cx="3000569" cy="161987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39">
              <a:extLst>
                <a:ext uri="{FF2B5EF4-FFF2-40B4-BE49-F238E27FC236}">
                  <a16:creationId xmlns:a16="http://schemas.microsoft.com/office/drawing/2014/main" id="{6354783E-B7C1-4BA3-8A1D-49509B979891}"/>
                </a:ext>
              </a:extLst>
            </p:cNvPr>
            <p:cNvCxnSpPr>
              <a:cxnSpLocks/>
              <a:stCxn id="93" idx="4"/>
              <a:endCxn id="85" idx="0"/>
            </p:cNvCxnSpPr>
            <p:nvPr/>
          </p:nvCxnSpPr>
          <p:spPr>
            <a:xfrm>
              <a:off x="6238123" y="1999881"/>
              <a:ext cx="13654" cy="155367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0">
              <a:extLst>
                <a:ext uri="{FF2B5EF4-FFF2-40B4-BE49-F238E27FC236}">
                  <a16:creationId xmlns:a16="http://schemas.microsoft.com/office/drawing/2014/main" id="{9C05425A-1F3A-414C-B341-00C57CFF3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8123" y="1136563"/>
              <a:ext cx="2268566" cy="282022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1">
              <a:extLst>
                <a:ext uri="{FF2B5EF4-FFF2-40B4-BE49-F238E27FC236}">
                  <a16:creationId xmlns:a16="http://schemas.microsoft.com/office/drawing/2014/main" id="{36B6236B-984A-4C25-BD6A-2F1B906F64AD}"/>
                </a:ext>
              </a:extLst>
            </p:cNvPr>
            <p:cNvCxnSpPr>
              <a:cxnSpLocks/>
              <a:stCxn id="99" idx="4"/>
              <a:endCxn id="86" idx="0"/>
            </p:cNvCxnSpPr>
            <p:nvPr/>
          </p:nvCxnSpPr>
          <p:spPr>
            <a:xfrm>
              <a:off x="9717857" y="1587237"/>
              <a:ext cx="0" cy="237298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42">
              <a:extLst>
                <a:ext uri="{FF2B5EF4-FFF2-40B4-BE49-F238E27FC236}">
                  <a16:creationId xmlns:a16="http://schemas.microsoft.com/office/drawing/2014/main" id="{D603B085-3334-421B-9B5D-22B6875E4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57" y="1642015"/>
              <a:ext cx="1102676" cy="265644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43">
              <a:extLst>
                <a:ext uri="{FF2B5EF4-FFF2-40B4-BE49-F238E27FC236}">
                  <a16:creationId xmlns:a16="http://schemas.microsoft.com/office/drawing/2014/main" id="{2E37FDF9-91E4-4997-B0F8-2DE3879E8A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0533" y="1669837"/>
              <a:ext cx="686724" cy="1122429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44">
              <a:extLst>
                <a:ext uri="{FF2B5EF4-FFF2-40B4-BE49-F238E27FC236}">
                  <a16:creationId xmlns:a16="http://schemas.microsoft.com/office/drawing/2014/main" id="{379E8B35-37F6-46C9-80E2-0675FC00D3F4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29" y="1220171"/>
              <a:ext cx="3471204" cy="2636473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45">
              <a:extLst>
                <a:ext uri="{FF2B5EF4-FFF2-40B4-BE49-F238E27FC236}">
                  <a16:creationId xmlns:a16="http://schemas.microsoft.com/office/drawing/2014/main" id="{D2930ADB-571D-422F-AC0E-506C56E59D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7156" y="1669837"/>
              <a:ext cx="3450701" cy="260899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46">
              <a:extLst>
                <a:ext uri="{FF2B5EF4-FFF2-40B4-BE49-F238E27FC236}">
                  <a16:creationId xmlns:a16="http://schemas.microsoft.com/office/drawing/2014/main" id="{B9CFBCC9-821B-48EB-AE96-1170B63C87D9}"/>
                </a:ext>
              </a:extLst>
            </p:cNvPr>
            <p:cNvCxnSpPr>
              <a:cxnSpLocks/>
              <a:stCxn id="83" idx="2"/>
              <a:endCxn id="92" idx="6"/>
            </p:cNvCxnSpPr>
            <p:nvPr/>
          </p:nvCxnSpPr>
          <p:spPr>
            <a:xfrm flipH="1">
              <a:off x="5854607" y="2776718"/>
              <a:ext cx="5304163" cy="0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47">
              <a:extLst>
                <a:ext uri="{FF2B5EF4-FFF2-40B4-BE49-F238E27FC236}">
                  <a16:creationId xmlns:a16="http://schemas.microsoft.com/office/drawing/2014/main" id="{C423D2CA-67A6-44C9-9F79-0698DAFD8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81" y="1248925"/>
              <a:ext cx="3489576" cy="270786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48">
              <a:extLst>
                <a:ext uri="{FF2B5EF4-FFF2-40B4-BE49-F238E27FC236}">
                  <a16:creationId xmlns:a16="http://schemas.microsoft.com/office/drawing/2014/main" id="{321E67E9-B78A-4031-A9C5-D3270F9E8FF2}"/>
                </a:ext>
              </a:extLst>
            </p:cNvPr>
            <p:cNvSpPr/>
            <p:nvPr/>
          </p:nvSpPr>
          <p:spPr bwMode="auto">
            <a:xfrm>
              <a:off x="11158771" y="243848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 dirty="0">
                  <a:solidFill>
                    <a:srgbClr val="F9AD57"/>
                  </a:solidFill>
                  <a:latin typeface="+mj-lt"/>
                </a:rPr>
                <a:t>G</a:t>
              </a:r>
              <a:endParaRPr lang="en-US" sz="2800" dirty="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84" name="Oval 49">
              <a:extLst>
                <a:ext uri="{FF2B5EF4-FFF2-40B4-BE49-F238E27FC236}">
                  <a16:creationId xmlns:a16="http://schemas.microsoft.com/office/drawing/2014/main" id="{61BDB319-6621-4177-8898-7DF1A3EB12FB}"/>
                </a:ext>
              </a:extLst>
            </p:cNvPr>
            <p:cNvSpPr/>
            <p:nvPr/>
          </p:nvSpPr>
          <p:spPr bwMode="auto">
            <a:xfrm>
              <a:off x="10482297" y="132340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F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85" name="Oval 50">
              <a:extLst>
                <a:ext uri="{FF2B5EF4-FFF2-40B4-BE49-F238E27FC236}">
                  <a16:creationId xmlns:a16="http://schemas.microsoft.com/office/drawing/2014/main" id="{595AE276-E527-4837-A60C-0B0A4F7D4185}"/>
                </a:ext>
              </a:extLst>
            </p:cNvPr>
            <p:cNvSpPr/>
            <p:nvPr/>
          </p:nvSpPr>
          <p:spPr bwMode="auto">
            <a:xfrm>
              <a:off x="5913541" y="3553557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L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86" name="Oval 51">
              <a:extLst>
                <a:ext uri="{FF2B5EF4-FFF2-40B4-BE49-F238E27FC236}">
                  <a16:creationId xmlns:a16="http://schemas.microsoft.com/office/drawing/2014/main" id="{6BBAA136-390D-479E-B6F6-8E23ED5323C4}"/>
                </a:ext>
              </a:extLst>
            </p:cNvPr>
            <p:cNvSpPr/>
            <p:nvPr/>
          </p:nvSpPr>
          <p:spPr bwMode="auto">
            <a:xfrm>
              <a:off x="9379621" y="396022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I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87" name="Straight Connector 53">
              <a:extLst>
                <a:ext uri="{FF2B5EF4-FFF2-40B4-BE49-F238E27FC236}">
                  <a16:creationId xmlns:a16="http://schemas.microsoft.com/office/drawing/2014/main" id="{CAB7AB76-F5D1-482E-883C-BA3197BB8F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932" y="1672745"/>
              <a:ext cx="707222" cy="1106956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54">
              <a:extLst>
                <a:ext uri="{FF2B5EF4-FFF2-40B4-BE49-F238E27FC236}">
                  <a16:creationId xmlns:a16="http://schemas.microsoft.com/office/drawing/2014/main" id="{3D08B045-FF4D-4968-A042-DC784487B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800" y="1133129"/>
              <a:ext cx="1177858" cy="11587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56">
              <a:extLst>
                <a:ext uri="{FF2B5EF4-FFF2-40B4-BE49-F238E27FC236}">
                  <a16:creationId xmlns:a16="http://schemas.microsoft.com/office/drawing/2014/main" id="{864BDBCC-0EBE-4D48-8E4A-2E8E8210166B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89" y="1145420"/>
              <a:ext cx="1211168" cy="10350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57">
              <a:extLst>
                <a:ext uri="{FF2B5EF4-FFF2-40B4-BE49-F238E27FC236}">
                  <a16:creationId xmlns:a16="http://schemas.microsoft.com/office/drawing/2014/main" id="{628F5526-0BBA-429D-912E-761DB891B690}"/>
                </a:ext>
              </a:extLst>
            </p:cNvPr>
            <p:cNvCxnSpPr>
              <a:cxnSpLocks/>
            </p:cNvCxnSpPr>
            <p:nvPr/>
          </p:nvCxnSpPr>
          <p:spPr>
            <a:xfrm>
              <a:off x="9722983" y="1248925"/>
              <a:ext cx="1097551" cy="2657441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8">
              <a:extLst>
                <a:ext uri="{FF2B5EF4-FFF2-40B4-BE49-F238E27FC236}">
                  <a16:creationId xmlns:a16="http://schemas.microsoft.com/office/drawing/2014/main" id="{16E2702D-7ABB-4DC3-ADB9-3F7A9F702B23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0" y="4321904"/>
              <a:ext cx="1177858" cy="7469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60">
              <a:extLst>
                <a:ext uri="{FF2B5EF4-FFF2-40B4-BE49-F238E27FC236}">
                  <a16:creationId xmlns:a16="http://schemas.microsoft.com/office/drawing/2014/main" id="{4CE8B102-80DF-4809-B694-60E8F9BC22FF}"/>
                </a:ext>
              </a:extLst>
            </p:cNvPr>
            <p:cNvSpPr/>
            <p:nvPr/>
          </p:nvSpPr>
          <p:spPr bwMode="auto">
            <a:xfrm>
              <a:off x="5178134" y="243848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A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3" name="Oval 61">
              <a:extLst>
                <a:ext uri="{FF2B5EF4-FFF2-40B4-BE49-F238E27FC236}">
                  <a16:creationId xmlns:a16="http://schemas.microsoft.com/office/drawing/2014/main" id="{8E1A5DCF-5425-4DBC-B586-43A9BBD50CC6}"/>
                </a:ext>
              </a:extLst>
            </p:cNvPr>
            <p:cNvSpPr/>
            <p:nvPr/>
          </p:nvSpPr>
          <p:spPr bwMode="auto">
            <a:xfrm>
              <a:off x="5899887" y="132340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B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4" name="Oval 62">
              <a:extLst>
                <a:ext uri="{FF2B5EF4-FFF2-40B4-BE49-F238E27FC236}">
                  <a16:creationId xmlns:a16="http://schemas.microsoft.com/office/drawing/2014/main" id="{E0CE81F6-CC9D-45F3-92B9-A153951FBC90}"/>
                </a:ext>
              </a:extLst>
            </p:cNvPr>
            <p:cNvSpPr/>
            <p:nvPr/>
          </p:nvSpPr>
          <p:spPr bwMode="auto">
            <a:xfrm>
              <a:off x="8168452" y="80718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D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5" name="Oval 63">
              <a:extLst>
                <a:ext uri="{FF2B5EF4-FFF2-40B4-BE49-F238E27FC236}">
                  <a16:creationId xmlns:a16="http://schemas.microsoft.com/office/drawing/2014/main" id="{217B9B88-A861-45DE-BAF1-479497546996}"/>
                </a:ext>
              </a:extLst>
            </p:cNvPr>
            <p:cNvSpPr/>
            <p:nvPr/>
          </p:nvSpPr>
          <p:spPr bwMode="auto">
            <a:xfrm>
              <a:off x="8168452" y="406978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J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6" name="Oval 64">
              <a:extLst>
                <a:ext uri="{FF2B5EF4-FFF2-40B4-BE49-F238E27FC236}">
                  <a16:creationId xmlns:a16="http://schemas.microsoft.com/office/drawing/2014/main" id="{4F140F6C-0A86-4EC3-9782-DE6DFEBC8CEB}"/>
                </a:ext>
              </a:extLst>
            </p:cNvPr>
            <p:cNvSpPr/>
            <p:nvPr/>
          </p:nvSpPr>
          <p:spPr bwMode="auto">
            <a:xfrm>
              <a:off x="7002563" y="91076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C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7" name="Oval 65">
              <a:extLst>
                <a:ext uri="{FF2B5EF4-FFF2-40B4-BE49-F238E27FC236}">
                  <a16:creationId xmlns:a16="http://schemas.microsoft.com/office/drawing/2014/main" id="{968159AC-DEE8-4773-BCCB-B5F2AB920DB1}"/>
                </a:ext>
              </a:extLst>
            </p:cNvPr>
            <p:cNvSpPr/>
            <p:nvPr/>
          </p:nvSpPr>
          <p:spPr bwMode="auto">
            <a:xfrm>
              <a:off x="10482297" y="3553557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H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8" name="Oval 66">
              <a:extLst>
                <a:ext uri="{FF2B5EF4-FFF2-40B4-BE49-F238E27FC236}">
                  <a16:creationId xmlns:a16="http://schemas.microsoft.com/office/drawing/2014/main" id="{03A9BA57-A6B5-4DF2-B8A4-FCC6E2498A39}"/>
                </a:ext>
              </a:extLst>
            </p:cNvPr>
            <p:cNvSpPr/>
            <p:nvPr/>
          </p:nvSpPr>
          <p:spPr bwMode="auto">
            <a:xfrm>
              <a:off x="7002563" y="396022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K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9" name="Oval 67">
              <a:extLst>
                <a:ext uri="{FF2B5EF4-FFF2-40B4-BE49-F238E27FC236}">
                  <a16:creationId xmlns:a16="http://schemas.microsoft.com/office/drawing/2014/main" id="{CEB7F3D0-AC55-4233-BB1E-086419632CBB}"/>
                </a:ext>
              </a:extLst>
            </p:cNvPr>
            <p:cNvSpPr/>
            <p:nvPr/>
          </p:nvSpPr>
          <p:spPr bwMode="auto">
            <a:xfrm>
              <a:off x="9379621" y="91076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E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135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B3BBC-E64D-1699-166D-CA61CB0FE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66DA14D-2612-9B2E-4299-892B8A8C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1036"/>
            <a:ext cx="1892969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Path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5601F2-E2DB-A632-15F0-AA1E502900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44</a:t>
            </a:fld>
            <a:endParaRPr lang="es-CO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D38FF1CF-805A-BFB6-0ED4-4E6DB428AAB3}"/>
              </a:ext>
            </a:extLst>
          </p:cNvPr>
          <p:cNvSpPr txBox="1">
            <a:spLocks/>
          </p:cNvSpPr>
          <p:nvPr/>
        </p:nvSpPr>
        <p:spPr>
          <a:xfrm>
            <a:off x="1080343" y="2570709"/>
            <a:ext cx="3973219" cy="1577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path is a walk that allows neither repeated edges nor repeated vertices.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3">
                <a:extLst>
                  <a:ext uri="{FF2B5EF4-FFF2-40B4-BE49-F238E27FC236}">
                    <a16:creationId xmlns:a16="http://schemas.microsoft.com/office/drawing/2014/main" id="{51194C75-0C1C-FBD8-501C-CC1DC301259A}"/>
                  </a:ext>
                </a:extLst>
              </p:cNvPr>
              <p:cNvSpPr txBox="1"/>
              <p:nvPr/>
            </p:nvSpPr>
            <p:spPr>
              <a:xfrm>
                <a:off x="1231005" y="5345831"/>
                <a:ext cx="7306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</a:rPr>
                  <a:t>Example:</a:t>
                </a:r>
                <a:r>
                  <a:rPr lang="fr-FR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rgbClr val="FD003A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400" b="0" i="1" smtClean="0">
                        <a:solidFill>
                          <a:srgbClr val="FD003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rgbClr val="FD003A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rgbClr val="FD003A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sz="2400" b="0" i="1" smtClean="0">
                        <a:solidFill>
                          <a:srgbClr val="FD003A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rgbClr val="FD003A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3">
                <a:extLst>
                  <a:ext uri="{FF2B5EF4-FFF2-40B4-BE49-F238E27FC236}">
                    <a16:creationId xmlns:a16="http://schemas.microsoft.com/office/drawing/2014/main" id="{51194C75-0C1C-FBD8-501C-CC1DC301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05" y="5345831"/>
                <a:ext cx="7306560" cy="461665"/>
              </a:xfrm>
              <a:prstGeom prst="rect">
                <a:avLst/>
              </a:prstGeom>
              <a:blipFill>
                <a:blip r:embed="rId2"/>
                <a:stretch>
                  <a:fillRect l="-1334" t="-9211" b="-302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4">
            <a:extLst>
              <a:ext uri="{FF2B5EF4-FFF2-40B4-BE49-F238E27FC236}">
                <a16:creationId xmlns:a16="http://schemas.microsoft.com/office/drawing/2014/main" id="{B0142CB1-796B-0804-A9E2-ABC0EA9FEC66}"/>
              </a:ext>
            </a:extLst>
          </p:cNvPr>
          <p:cNvSpPr txBox="1"/>
          <p:nvPr/>
        </p:nvSpPr>
        <p:spPr>
          <a:xfrm>
            <a:off x="938463" y="5730163"/>
            <a:ext cx="84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Invalid path because it has repeated edges and repeated vertices</a:t>
            </a:r>
          </a:p>
        </p:txBody>
      </p:sp>
      <p:pic>
        <p:nvPicPr>
          <p:cNvPr id="70" name="Picture 8">
            <a:extLst>
              <a:ext uri="{FF2B5EF4-FFF2-40B4-BE49-F238E27FC236}">
                <a16:creationId xmlns:a16="http://schemas.microsoft.com/office/drawing/2014/main" id="{51D23808-97C5-F4B0-D174-CBDA7A097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69388" y="5549131"/>
            <a:ext cx="589386" cy="589386"/>
          </a:xfrm>
          <a:prstGeom prst="rect">
            <a:avLst/>
          </a:prstGeom>
        </p:spPr>
      </p:pic>
      <p:grpSp>
        <p:nvGrpSpPr>
          <p:cNvPr id="102" name="Grupo 101">
            <a:extLst>
              <a:ext uri="{FF2B5EF4-FFF2-40B4-BE49-F238E27FC236}">
                <a16:creationId xmlns:a16="http://schemas.microsoft.com/office/drawing/2014/main" id="{EAE79885-C5AC-9786-DD6C-AA205446B565}"/>
              </a:ext>
            </a:extLst>
          </p:cNvPr>
          <p:cNvGrpSpPr/>
          <p:nvPr/>
        </p:nvGrpSpPr>
        <p:grpSpPr>
          <a:xfrm>
            <a:off x="5237188" y="1624140"/>
            <a:ext cx="5602161" cy="3314849"/>
            <a:chOff x="5178134" y="809346"/>
            <a:chExt cx="6657110" cy="3939072"/>
          </a:xfrm>
        </p:grpSpPr>
        <p:cxnSp>
          <p:nvCxnSpPr>
            <p:cNvPr id="67" name="Straight Connector 71">
              <a:extLst>
                <a:ext uri="{FF2B5EF4-FFF2-40B4-BE49-F238E27FC236}">
                  <a16:creationId xmlns:a16="http://schemas.microsoft.com/office/drawing/2014/main" id="{40860187-F417-6192-C93D-4D1C61F63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283" y="2787075"/>
              <a:ext cx="696974" cy="1091334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72">
              <a:extLst>
                <a:ext uri="{FF2B5EF4-FFF2-40B4-BE49-F238E27FC236}">
                  <a16:creationId xmlns:a16="http://schemas.microsoft.com/office/drawing/2014/main" id="{98E7D154-6DEB-1BBF-F901-DCA628D45AD0}"/>
                </a:ext>
              </a:extLst>
            </p:cNvPr>
            <p:cNvCxnSpPr>
              <a:cxnSpLocks/>
            </p:cNvCxnSpPr>
            <p:nvPr/>
          </p:nvCxnSpPr>
          <p:spPr>
            <a:xfrm>
              <a:off x="5506120" y="2778881"/>
              <a:ext cx="3000569" cy="161987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3">
              <a:extLst>
                <a:ext uri="{FF2B5EF4-FFF2-40B4-BE49-F238E27FC236}">
                  <a16:creationId xmlns:a16="http://schemas.microsoft.com/office/drawing/2014/main" id="{477317FB-A3CE-1DA7-7378-BFD2AB9A9AB1}"/>
                </a:ext>
              </a:extLst>
            </p:cNvPr>
            <p:cNvCxnSpPr>
              <a:cxnSpLocks/>
              <a:stCxn id="95" idx="4"/>
              <a:endCxn id="84" idx="0"/>
            </p:cNvCxnSpPr>
            <p:nvPr/>
          </p:nvCxnSpPr>
          <p:spPr>
            <a:xfrm>
              <a:off x="6238123" y="2002044"/>
              <a:ext cx="13654" cy="155367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4">
              <a:extLst>
                <a:ext uri="{FF2B5EF4-FFF2-40B4-BE49-F238E27FC236}">
                  <a16:creationId xmlns:a16="http://schemas.microsoft.com/office/drawing/2014/main" id="{7E138F7B-DF8D-C7AC-16D1-88457D273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8123" y="1138726"/>
              <a:ext cx="2268566" cy="282022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5">
              <a:extLst>
                <a:ext uri="{FF2B5EF4-FFF2-40B4-BE49-F238E27FC236}">
                  <a16:creationId xmlns:a16="http://schemas.microsoft.com/office/drawing/2014/main" id="{A6DE4B79-B0F6-A7BE-70C1-C02BCC482191}"/>
                </a:ext>
              </a:extLst>
            </p:cNvPr>
            <p:cNvCxnSpPr>
              <a:cxnSpLocks/>
              <a:stCxn id="101" idx="4"/>
              <a:endCxn id="85" idx="0"/>
            </p:cNvCxnSpPr>
            <p:nvPr/>
          </p:nvCxnSpPr>
          <p:spPr>
            <a:xfrm>
              <a:off x="9717857" y="1589400"/>
              <a:ext cx="0" cy="237298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6">
              <a:extLst>
                <a:ext uri="{FF2B5EF4-FFF2-40B4-BE49-F238E27FC236}">
                  <a16:creationId xmlns:a16="http://schemas.microsoft.com/office/drawing/2014/main" id="{CE88E6FE-B0F4-B889-A7D4-CFEF855A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57" y="1644178"/>
              <a:ext cx="1102676" cy="265644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7">
              <a:extLst>
                <a:ext uri="{FF2B5EF4-FFF2-40B4-BE49-F238E27FC236}">
                  <a16:creationId xmlns:a16="http://schemas.microsoft.com/office/drawing/2014/main" id="{DACB6FAC-B9BF-40B0-2830-B57C55FD6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0533" y="1672000"/>
              <a:ext cx="686724" cy="1122429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80">
              <a:extLst>
                <a:ext uri="{FF2B5EF4-FFF2-40B4-BE49-F238E27FC236}">
                  <a16:creationId xmlns:a16="http://schemas.microsoft.com/office/drawing/2014/main" id="{F6E1682C-8678-ED32-60D8-29FC73AC2B56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29" y="1222334"/>
              <a:ext cx="3471204" cy="2636473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81">
              <a:extLst>
                <a:ext uri="{FF2B5EF4-FFF2-40B4-BE49-F238E27FC236}">
                  <a16:creationId xmlns:a16="http://schemas.microsoft.com/office/drawing/2014/main" id="{FA289A78-0DD0-CBAA-BE92-EA8648014EDA}"/>
                </a:ext>
              </a:extLst>
            </p:cNvPr>
            <p:cNvCxnSpPr>
              <a:cxnSpLocks/>
            </p:cNvCxnSpPr>
            <p:nvPr/>
          </p:nvCxnSpPr>
          <p:spPr>
            <a:xfrm>
              <a:off x="6267156" y="1672000"/>
              <a:ext cx="3450701" cy="260899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82">
              <a:extLst>
                <a:ext uri="{FF2B5EF4-FFF2-40B4-BE49-F238E27FC236}">
                  <a16:creationId xmlns:a16="http://schemas.microsoft.com/office/drawing/2014/main" id="{D0DA4680-9051-5ED8-0490-6EBCBE887C8A}"/>
                </a:ext>
              </a:extLst>
            </p:cNvPr>
            <p:cNvCxnSpPr>
              <a:cxnSpLocks/>
              <a:stCxn id="82" idx="2"/>
              <a:endCxn id="94" idx="6"/>
            </p:cNvCxnSpPr>
            <p:nvPr/>
          </p:nvCxnSpPr>
          <p:spPr>
            <a:xfrm flipH="1">
              <a:off x="5854607" y="2778881"/>
              <a:ext cx="5304163" cy="0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3">
              <a:extLst>
                <a:ext uri="{FF2B5EF4-FFF2-40B4-BE49-F238E27FC236}">
                  <a16:creationId xmlns:a16="http://schemas.microsoft.com/office/drawing/2014/main" id="{052C8D18-9221-D417-E028-46877563B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81" y="1251088"/>
              <a:ext cx="3489576" cy="270786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4">
              <a:extLst>
                <a:ext uri="{FF2B5EF4-FFF2-40B4-BE49-F238E27FC236}">
                  <a16:creationId xmlns:a16="http://schemas.microsoft.com/office/drawing/2014/main" id="{244560F0-C82E-B66B-177D-48AD1A71939B}"/>
                </a:ext>
              </a:extLst>
            </p:cNvPr>
            <p:cNvSpPr/>
            <p:nvPr/>
          </p:nvSpPr>
          <p:spPr bwMode="auto">
            <a:xfrm>
              <a:off x="11158771" y="24406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G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83" name="Oval 85">
              <a:extLst>
                <a:ext uri="{FF2B5EF4-FFF2-40B4-BE49-F238E27FC236}">
                  <a16:creationId xmlns:a16="http://schemas.microsoft.com/office/drawing/2014/main" id="{0B1B2E9B-1A75-F6CA-A8DE-A4C4D2A340DD}"/>
                </a:ext>
              </a:extLst>
            </p:cNvPr>
            <p:cNvSpPr/>
            <p:nvPr/>
          </p:nvSpPr>
          <p:spPr bwMode="auto">
            <a:xfrm>
              <a:off x="10482297" y="1325571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F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84" name="Oval 86">
              <a:extLst>
                <a:ext uri="{FF2B5EF4-FFF2-40B4-BE49-F238E27FC236}">
                  <a16:creationId xmlns:a16="http://schemas.microsoft.com/office/drawing/2014/main" id="{81CD094C-A292-1ABE-8305-ABFA6D6A543A}"/>
                </a:ext>
              </a:extLst>
            </p:cNvPr>
            <p:cNvSpPr/>
            <p:nvPr/>
          </p:nvSpPr>
          <p:spPr bwMode="auto">
            <a:xfrm>
              <a:off x="5913541" y="3555720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L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85" name="Oval 87">
              <a:extLst>
                <a:ext uri="{FF2B5EF4-FFF2-40B4-BE49-F238E27FC236}">
                  <a16:creationId xmlns:a16="http://schemas.microsoft.com/office/drawing/2014/main" id="{2B3B3022-FD52-B346-CB7C-12498C59264B}"/>
                </a:ext>
              </a:extLst>
            </p:cNvPr>
            <p:cNvSpPr/>
            <p:nvPr/>
          </p:nvSpPr>
          <p:spPr bwMode="auto">
            <a:xfrm>
              <a:off x="9379621" y="396238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I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86" name="Straight Connector 88">
              <a:extLst>
                <a:ext uri="{FF2B5EF4-FFF2-40B4-BE49-F238E27FC236}">
                  <a16:creationId xmlns:a16="http://schemas.microsoft.com/office/drawing/2014/main" id="{CE2391B0-AD7D-C5E8-85F4-ABD669BED1F2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4" y="1668565"/>
              <a:ext cx="1084735" cy="2655502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9">
              <a:extLst>
                <a:ext uri="{FF2B5EF4-FFF2-40B4-BE49-F238E27FC236}">
                  <a16:creationId xmlns:a16="http://schemas.microsoft.com/office/drawing/2014/main" id="{3F791DD2-9537-FAF9-8BC1-2B90F8863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932" y="1674908"/>
              <a:ext cx="707222" cy="1106956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90">
              <a:extLst>
                <a:ext uri="{FF2B5EF4-FFF2-40B4-BE49-F238E27FC236}">
                  <a16:creationId xmlns:a16="http://schemas.microsoft.com/office/drawing/2014/main" id="{39CB4C9F-E520-D32D-45FD-B1890864F2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800" y="1135292"/>
              <a:ext cx="1177858" cy="115872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91">
              <a:extLst>
                <a:ext uri="{FF2B5EF4-FFF2-40B4-BE49-F238E27FC236}">
                  <a16:creationId xmlns:a16="http://schemas.microsoft.com/office/drawing/2014/main" id="{558D167C-00E1-9726-0C4F-D9C5409704D0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0" y="1251088"/>
              <a:ext cx="1177858" cy="3147671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92">
              <a:extLst>
                <a:ext uri="{FF2B5EF4-FFF2-40B4-BE49-F238E27FC236}">
                  <a16:creationId xmlns:a16="http://schemas.microsoft.com/office/drawing/2014/main" id="{B36983C0-82C8-D880-717B-69AC6CB62F1E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89" y="1147583"/>
              <a:ext cx="1211168" cy="10350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3">
              <a:extLst>
                <a:ext uri="{FF2B5EF4-FFF2-40B4-BE49-F238E27FC236}">
                  <a16:creationId xmlns:a16="http://schemas.microsoft.com/office/drawing/2014/main" id="{F68112E3-0115-AE19-F017-3DDA5436448C}"/>
                </a:ext>
              </a:extLst>
            </p:cNvPr>
            <p:cNvCxnSpPr>
              <a:cxnSpLocks/>
            </p:cNvCxnSpPr>
            <p:nvPr/>
          </p:nvCxnSpPr>
          <p:spPr>
            <a:xfrm>
              <a:off x="9722983" y="1251088"/>
              <a:ext cx="1097551" cy="2657441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4">
              <a:extLst>
                <a:ext uri="{FF2B5EF4-FFF2-40B4-BE49-F238E27FC236}">
                  <a16:creationId xmlns:a16="http://schemas.microsoft.com/office/drawing/2014/main" id="{D88FFF6C-1F21-6AB9-D688-A642001F4459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0" y="4324067"/>
              <a:ext cx="1177858" cy="74692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5">
              <a:extLst>
                <a:ext uri="{FF2B5EF4-FFF2-40B4-BE49-F238E27FC236}">
                  <a16:creationId xmlns:a16="http://schemas.microsoft.com/office/drawing/2014/main" id="{99E7624E-99B9-3B20-543D-9F2987FA8B5F}"/>
                </a:ext>
              </a:extLst>
            </p:cNvPr>
            <p:cNvCxnSpPr>
              <a:cxnSpLocks/>
              <a:stCxn id="97" idx="0"/>
              <a:endCxn id="96" idx="4"/>
            </p:cNvCxnSpPr>
            <p:nvPr/>
          </p:nvCxnSpPr>
          <p:spPr>
            <a:xfrm flipV="1">
              <a:off x="8506689" y="1485819"/>
              <a:ext cx="0" cy="258612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6">
              <a:extLst>
                <a:ext uri="{FF2B5EF4-FFF2-40B4-BE49-F238E27FC236}">
                  <a16:creationId xmlns:a16="http://schemas.microsoft.com/office/drawing/2014/main" id="{00838916-7CB8-19F1-C2C3-B6A3CE07974C}"/>
                </a:ext>
              </a:extLst>
            </p:cNvPr>
            <p:cNvSpPr/>
            <p:nvPr/>
          </p:nvSpPr>
          <p:spPr bwMode="auto">
            <a:xfrm>
              <a:off x="5178134" y="24406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A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5" name="Oval 97">
              <a:extLst>
                <a:ext uri="{FF2B5EF4-FFF2-40B4-BE49-F238E27FC236}">
                  <a16:creationId xmlns:a16="http://schemas.microsoft.com/office/drawing/2014/main" id="{FA9EA199-967D-87D8-CDA9-C317AA903476}"/>
                </a:ext>
              </a:extLst>
            </p:cNvPr>
            <p:cNvSpPr/>
            <p:nvPr/>
          </p:nvSpPr>
          <p:spPr bwMode="auto">
            <a:xfrm>
              <a:off x="5899887" y="1325571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B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6" name="Oval 98">
              <a:extLst>
                <a:ext uri="{FF2B5EF4-FFF2-40B4-BE49-F238E27FC236}">
                  <a16:creationId xmlns:a16="http://schemas.microsoft.com/office/drawing/2014/main" id="{044CDB08-F2B2-BEC1-84E6-3C219A7AF405}"/>
                </a:ext>
              </a:extLst>
            </p:cNvPr>
            <p:cNvSpPr/>
            <p:nvPr/>
          </p:nvSpPr>
          <p:spPr bwMode="auto">
            <a:xfrm>
              <a:off x="8168452" y="809346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D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7" name="Oval 99">
              <a:extLst>
                <a:ext uri="{FF2B5EF4-FFF2-40B4-BE49-F238E27FC236}">
                  <a16:creationId xmlns:a16="http://schemas.microsoft.com/office/drawing/2014/main" id="{2532D8E6-0476-7B36-7DF1-D5723D14DD66}"/>
                </a:ext>
              </a:extLst>
            </p:cNvPr>
            <p:cNvSpPr/>
            <p:nvPr/>
          </p:nvSpPr>
          <p:spPr bwMode="auto">
            <a:xfrm>
              <a:off x="8168452" y="40719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J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8" name="Oval 100">
              <a:extLst>
                <a:ext uri="{FF2B5EF4-FFF2-40B4-BE49-F238E27FC236}">
                  <a16:creationId xmlns:a16="http://schemas.microsoft.com/office/drawing/2014/main" id="{757857D1-EB00-0F7D-66DC-D78FAB6421B2}"/>
                </a:ext>
              </a:extLst>
            </p:cNvPr>
            <p:cNvSpPr/>
            <p:nvPr/>
          </p:nvSpPr>
          <p:spPr bwMode="auto">
            <a:xfrm>
              <a:off x="7002563" y="912927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C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99" name="Oval 101">
              <a:extLst>
                <a:ext uri="{FF2B5EF4-FFF2-40B4-BE49-F238E27FC236}">
                  <a16:creationId xmlns:a16="http://schemas.microsoft.com/office/drawing/2014/main" id="{F1D6A97C-3C6B-883D-5B01-C91C0127AD97}"/>
                </a:ext>
              </a:extLst>
            </p:cNvPr>
            <p:cNvSpPr/>
            <p:nvPr/>
          </p:nvSpPr>
          <p:spPr bwMode="auto">
            <a:xfrm>
              <a:off x="10482297" y="3555720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H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00" name="Oval 105">
              <a:extLst>
                <a:ext uri="{FF2B5EF4-FFF2-40B4-BE49-F238E27FC236}">
                  <a16:creationId xmlns:a16="http://schemas.microsoft.com/office/drawing/2014/main" id="{435D873C-FDD0-3BAE-9512-C329ACDCFBEC}"/>
                </a:ext>
              </a:extLst>
            </p:cNvPr>
            <p:cNvSpPr/>
            <p:nvPr/>
          </p:nvSpPr>
          <p:spPr bwMode="auto">
            <a:xfrm>
              <a:off x="7002563" y="396238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K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01" name="Oval 106">
              <a:extLst>
                <a:ext uri="{FF2B5EF4-FFF2-40B4-BE49-F238E27FC236}">
                  <a16:creationId xmlns:a16="http://schemas.microsoft.com/office/drawing/2014/main" id="{770C34B0-C9A7-212C-8C41-E19FA83E8054}"/>
                </a:ext>
              </a:extLst>
            </p:cNvPr>
            <p:cNvSpPr/>
            <p:nvPr/>
          </p:nvSpPr>
          <p:spPr bwMode="auto">
            <a:xfrm>
              <a:off x="9379621" y="912927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E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396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B88B1-E9AE-429E-11DF-E07DA2BA6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43FF64-71C5-605B-11F4-0C823B14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781036"/>
            <a:ext cx="2005264" cy="657377"/>
          </a:xfrm>
        </p:spPr>
        <p:txBody>
          <a:bodyPr/>
          <a:lstStyle/>
          <a:p>
            <a:r>
              <a:rPr lang="es-CO"/>
              <a:t>Cycle</a:t>
            </a: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2F4DF2-ACB2-94C5-D23B-40F86D316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45</a:t>
            </a:fld>
            <a:endParaRPr lang="es-CO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41C30C90-8ACB-E576-B986-5CD92FF5D5DD}"/>
              </a:ext>
            </a:extLst>
          </p:cNvPr>
          <p:cNvSpPr txBox="1">
            <a:spLocks/>
          </p:cNvSpPr>
          <p:nvPr/>
        </p:nvSpPr>
        <p:spPr>
          <a:xfrm>
            <a:off x="1080343" y="2524414"/>
            <a:ext cx="3973219" cy="11511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cycle is a closed path, a path whose first and last vertex are equal.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3">
                <a:extLst>
                  <a:ext uri="{FF2B5EF4-FFF2-40B4-BE49-F238E27FC236}">
                    <a16:creationId xmlns:a16="http://schemas.microsoft.com/office/drawing/2014/main" id="{53C3CA53-CE4F-1609-47A2-0CE27EDE05A2}"/>
                  </a:ext>
                </a:extLst>
              </p:cNvPr>
              <p:cNvSpPr txBox="1"/>
              <p:nvPr/>
            </p:nvSpPr>
            <p:spPr>
              <a:xfrm>
                <a:off x="1524854" y="5635239"/>
                <a:ext cx="7306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accent1"/>
                    </a:solidFill>
                  </a:rPr>
                  <a:t>Example:</a:t>
                </a:r>
                <a14:m>
                  <m:oMath xmlns:m="http://schemas.openxmlformats.org/officeDocument/2006/math">
                    <m:r>
                      <a:rPr lang="es-MX" sz="2400" b="1" i="0" smtClean="0">
                        <a:solidFill>
                          <a:srgbClr val="33CC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i="1">
                        <a:solidFill>
                          <a:srgbClr val="33CC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fr-FR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400" i="1">
                        <a:solidFill>
                          <a:srgbClr val="33CC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3">
                <a:extLst>
                  <a:ext uri="{FF2B5EF4-FFF2-40B4-BE49-F238E27FC236}">
                    <a16:creationId xmlns:a16="http://schemas.microsoft.com/office/drawing/2014/main" id="{53C3CA53-CE4F-1609-47A2-0CE27EDE0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854" y="5635239"/>
                <a:ext cx="7306560" cy="461665"/>
              </a:xfrm>
              <a:prstGeom prst="rect">
                <a:avLst/>
              </a:prstGeom>
              <a:blipFill>
                <a:blip r:embed="rId2"/>
                <a:stretch>
                  <a:fillRect l="-1251" t="-9211" b="-302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upo 67">
            <a:extLst>
              <a:ext uri="{FF2B5EF4-FFF2-40B4-BE49-F238E27FC236}">
                <a16:creationId xmlns:a16="http://schemas.microsoft.com/office/drawing/2014/main" id="{23C485E9-7B19-7775-B0AE-BC65DD437CA4}"/>
              </a:ext>
            </a:extLst>
          </p:cNvPr>
          <p:cNvGrpSpPr/>
          <p:nvPr/>
        </p:nvGrpSpPr>
        <p:grpSpPr>
          <a:xfrm>
            <a:off x="5316991" y="1714622"/>
            <a:ext cx="5794666" cy="3428756"/>
            <a:chOff x="5178134" y="807183"/>
            <a:chExt cx="6657110" cy="3939072"/>
          </a:xfrm>
        </p:grpSpPr>
        <p:cxnSp>
          <p:nvCxnSpPr>
            <p:cNvPr id="15" name="Straight Connector 59">
              <a:extLst>
                <a:ext uri="{FF2B5EF4-FFF2-40B4-BE49-F238E27FC236}">
                  <a16:creationId xmlns:a16="http://schemas.microsoft.com/office/drawing/2014/main" id="{E8F86EBD-B965-B43E-3666-9D8A3217A896}"/>
                </a:ext>
              </a:extLst>
            </p:cNvPr>
            <p:cNvCxnSpPr>
              <a:cxnSpLocks/>
              <a:stCxn id="63" idx="0"/>
              <a:endCxn id="62" idx="4"/>
            </p:cNvCxnSpPr>
            <p:nvPr/>
          </p:nvCxnSpPr>
          <p:spPr>
            <a:xfrm flipV="1">
              <a:off x="8506689" y="1483656"/>
              <a:ext cx="0" cy="258612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2">
              <a:extLst>
                <a:ext uri="{FF2B5EF4-FFF2-40B4-BE49-F238E27FC236}">
                  <a16:creationId xmlns:a16="http://schemas.microsoft.com/office/drawing/2014/main" id="{9C6143D9-FC61-0B71-A955-6B1A122DD8D8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4" y="1666402"/>
              <a:ext cx="1084735" cy="265550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55">
              <a:extLst>
                <a:ext uri="{FF2B5EF4-FFF2-40B4-BE49-F238E27FC236}">
                  <a16:creationId xmlns:a16="http://schemas.microsoft.com/office/drawing/2014/main" id="{C77B2C12-D156-A245-181C-89625955664D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0" y="1248925"/>
              <a:ext cx="1177858" cy="314767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7">
              <a:extLst>
                <a:ext uri="{FF2B5EF4-FFF2-40B4-BE49-F238E27FC236}">
                  <a16:creationId xmlns:a16="http://schemas.microsoft.com/office/drawing/2014/main" id="{D2716F88-6FDF-FBDB-5962-3A81A378D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283" y="2784912"/>
              <a:ext cx="696974" cy="1091334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8">
              <a:extLst>
                <a:ext uri="{FF2B5EF4-FFF2-40B4-BE49-F238E27FC236}">
                  <a16:creationId xmlns:a16="http://schemas.microsoft.com/office/drawing/2014/main" id="{D98BD115-9160-246A-9B5B-4EBBC67F2C85}"/>
                </a:ext>
              </a:extLst>
            </p:cNvPr>
            <p:cNvCxnSpPr>
              <a:cxnSpLocks/>
            </p:cNvCxnSpPr>
            <p:nvPr/>
          </p:nvCxnSpPr>
          <p:spPr>
            <a:xfrm>
              <a:off x="5506120" y="2776718"/>
              <a:ext cx="3000569" cy="161987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39">
              <a:extLst>
                <a:ext uri="{FF2B5EF4-FFF2-40B4-BE49-F238E27FC236}">
                  <a16:creationId xmlns:a16="http://schemas.microsoft.com/office/drawing/2014/main" id="{383FA274-7190-05FD-36A6-2046C7643CCA}"/>
                </a:ext>
              </a:extLst>
            </p:cNvPr>
            <p:cNvCxnSpPr>
              <a:cxnSpLocks/>
              <a:stCxn id="61" idx="4"/>
              <a:endCxn id="52" idx="0"/>
            </p:cNvCxnSpPr>
            <p:nvPr/>
          </p:nvCxnSpPr>
          <p:spPr>
            <a:xfrm>
              <a:off x="6238123" y="1999881"/>
              <a:ext cx="13654" cy="155367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0">
              <a:extLst>
                <a:ext uri="{FF2B5EF4-FFF2-40B4-BE49-F238E27FC236}">
                  <a16:creationId xmlns:a16="http://schemas.microsoft.com/office/drawing/2014/main" id="{759D54D3-554B-3A50-FBEC-82894E387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8123" y="1136563"/>
              <a:ext cx="2268566" cy="282022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1">
              <a:extLst>
                <a:ext uri="{FF2B5EF4-FFF2-40B4-BE49-F238E27FC236}">
                  <a16:creationId xmlns:a16="http://schemas.microsoft.com/office/drawing/2014/main" id="{F496CBCC-92F0-01D0-9C0E-E105FD455317}"/>
                </a:ext>
              </a:extLst>
            </p:cNvPr>
            <p:cNvCxnSpPr>
              <a:cxnSpLocks/>
              <a:stCxn id="67" idx="4"/>
              <a:endCxn id="53" idx="0"/>
            </p:cNvCxnSpPr>
            <p:nvPr/>
          </p:nvCxnSpPr>
          <p:spPr>
            <a:xfrm>
              <a:off x="9717857" y="1587237"/>
              <a:ext cx="0" cy="237298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2">
              <a:extLst>
                <a:ext uri="{FF2B5EF4-FFF2-40B4-BE49-F238E27FC236}">
                  <a16:creationId xmlns:a16="http://schemas.microsoft.com/office/drawing/2014/main" id="{B36880B1-F648-4051-799E-7DC4F9F14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57" y="1642015"/>
              <a:ext cx="1102676" cy="265644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3">
              <a:extLst>
                <a:ext uri="{FF2B5EF4-FFF2-40B4-BE49-F238E27FC236}">
                  <a16:creationId xmlns:a16="http://schemas.microsoft.com/office/drawing/2014/main" id="{E3784E63-16B9-EED5-EF2D-A25FF3822F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0533" y="1669837"/>
              <a:ext cx="686724" cy="1122429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4">
              <a:extLst>
                <a:ext uri="{FF2B5EF4-FFF2-40B4-BE49-F238E27FC236}">
                  <a16:creationId xmlns:a16="http://schemas.microsoft.com/office/drawing/2014/main" id="{0723B055-B205-02E4-613C-E9BCD72F7E7D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29" y="1220171"/>
              <a:ext cx="3471204" cy="2636473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5">
              <a:extLst>
                <a:ext uri="{FF2B5EF4-FFF2-40B4-BE49-F238E27FC236}">
                  <a16:creationId xmlns:a16="http://schemas.microsoft.com/office/drawing/2014/main" id="{61E9CA23-1F98-D85C-9213-8197E7AFE9DF}"/>
                </a:ext>
              </a:extLst>
            </p:cNvPr>
            <p:cNvCxnSpPr>
              <a:cxnSpLocks/>
            </p:cNvCxnSpPr>
            <p:nvPr/>
          </p:nvCxnSpPr>
          <p:spPr>
            <a:xfrm>
              <a:off x="6267156" y="1669837"/>
              <a:ext cx="3450701" cy="260899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6">
              <a:extLst>
                <a:ext uri="{FF2B5EF4-FFF2-40B4-BE49-F238E27FC236}">
                  <a16:creationId xmlns:a16="http://schemas.microsoft.com/office/drawing/2014/main" id="{19584277-DE96-059C-933B-9DF5DABFE20C}"/>
                </a:ext>
              </a:extLst>
            </p:cNvPr>
            <p:cNvCxnSpPr>
              <a:cxnSpLocks/>
              <a:stCxn id="50" idx="2"/>
              <a:endCxn id="60" idx="6"/>
            </p:cNvCxnSpPr>
            <p:nvPr/>
          </p:nvCxnSpPr>
          <p:spPr>
            <a:xfrm flipH="1">
              <a:off x="5854607" y="2776718"/>
              <a:ext cx="5304163" cy="0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7">
              <a:extLst>
                <a:ext uri="{FF2B5EF4-FFF2-40B4-BE49-F238E27FC236}">
                  <a16:creationId xmlns:a16="http://schemas.microsoft.com/office/drawing/2014/main" id="{1AA66617-CE83-C3DF-E3EC-6189CCEA3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81" y="1248925"/>
              <a:ext cx="3489576" cy="2707865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8">
              <a:extLst>
                <a:ext uri="{FF2B5EF4-FFF2-40B4-BE49-F238E27FC236}">
                  <a16:creationId xmlns:a16="http://schemas.microsoft.com/office/drawing/2014/main" id="{629C4F0D-FE5E-8A9D-CBBA-1B4054AC9F4F}"/>
                </a:ext>
              </a:extLst>
            </p:cNvPr>
            <p:cNvSpPr/>
            <p:nvPr/>
          </p:nvSpPr>
          <p:spPr bwMode="auto">
            <a:xfrm>
              <a:off x="11158771" y="243848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G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319EA0AF-D346-D84F-4EE2-1DB05EF9FFF7}"/>
                </a:ext>
              </a:extLst>
            </p:cNvPr>
            <p:cNvSpPr/>
            <p:nvPr/>
          </p:nvSpPr>
          <p:spPr bwMode="auto">
            <a:xfrm>
              <a:off x="10482297" y="132340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F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19392B08-8E40-E754-23DA-D36AF29D114B}"/>
                </a:ext>
              </a:extLst>
            </p:cNvPr>
            <p:cNvSpPr/>
            <p:nvPr/>
          </p:nvSpPr>
          <p:spPr bwMode="auto">
            <a:xfrm>
              <a:off x="5913541" y="3553557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L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53" name="Oval 51">
              <a:extLst>
                <a:ext uri="{FF2B5EF4-FFF2-40B4-BE49-F238E27FC236}">
                  <a16:creationId xmlns:a16="http://schemas.microsoft.com/office/drawing/2014/main" id="{201E51FC-97E3-CAEF-87D7-F8B2763A1719}"/>
                </a:ext>
              </a:extLst>
            </p:cNvPr>
            <p:cNvSpPr/>
            <p:nvPr/>
          </p:nvSpPr>
          <p:spPr bwMode="auto">
            <a:xfrm>
              <a:off x="9379621" y="396022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I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55" name="Straight Connector 53">
              <a:extLst>
                <a:ext uri="{FF2B5EF4-FFF2-40B4-BE49-F238E27FC236}">
                  <a16:creationId xmlns:a16="http://schemas.microsoft.com/office/drawing/2014/main" id="{59CB8807-C6AA-9695-4484-03482C42B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932" y="1672745"/>
              <a:ext cx="707222" cy="1106956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4">
              <a:extLst>
                <a:ext uri="{FF2B5EF4-FFF2-40B4-BE49-F238E27FC236}">
                  <a16:creationId xmlns:a16="http://schemas.microsoft.com/office/drawing/2014/main" id="{CF9892FA-C9CF-9AE8-A51C-DED1AFCE5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800" y="1133129"/>
              <a:ext cx="1177858" cy="11587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678594-C68E-186F-E286-DCABDB1E0FE8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89" y="1145420"/>
              <a:ext cx="1211168" cy="10350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582FD4-8FBD-72CF-3E1D-6BAE2607D795}"/>
                </a:ext>
              </a:extLst>
            </p:cNvPr>
            <p:cNvCxnSpPr>
              <a:cxnSpLocks/>
            </p:cNvCxnSpPr>
            <p:nvPr/>
          </p:nvCxnSpPr>
          <p:spPr>
            <a:xfrm>
              <a:off x="9722983" y="1248925"/>
              <a:ext cx="1097551" cy="2657441"/>
            </a:xfrm>
            <a:prstGeom prst="line">
              <a:avLst/>
            </a:prstGeom>
            <a:ln w="57150">
              <a:solidFill>
                <a:srgbClr val="F97B5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18ECDFD-EDD9-195B-EED5-0863039C1AAB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0" y="4321904"/>
              <a:ext cx="1177858" cy="7469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53E2EFC8-708F-A221-6805-B966BA6240BA}"/>
                </a:ext>
              </a:extLst>
            </p:cNvPr>
            <p:cNvSpPr/>
            <p:nvPr/>
          </p:nvSpPr>
          <p:spPr bwMode="auto">
            <a:xfrm>
              <a:off x="5178134" y="243848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A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54D253AF-0ED6-284E-F9BC-9364950D22FC}"/>
                </a:ext>
              </a:extLst>
            </p:cNvPr>
            <p:cNvSpPr/>
            <p:nvPr/>
          </p:nvSpPr>
          <p:spPr bwMode="auto">
            <a:xfrm>
              <a:off x="5899887" y="132340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B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2" name="Oval 62">
              <a:extLst>
                <a:ext uri="{FF2B5EF4-FFF2-40B4-BE49-F238E27FC236}">
                  <a16:creationId xmlns:a16="http://schemas.microsoft.com/office/drawing/2014/main" id="{E8F1D2D9-9C89-AE00-B8C7-6643CBA11F45}"/>
                </a:ext>
              </a:extLst>
            </p:cNvPr>
            <p:cNvSpPr/>
            <p:nvPr/>
          </p:nvSpPr>
          <p:spPr bwMode="auto">
            <a:xfrm>
              <a:off x="8168452" y="80718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D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3" name="Oval 63">
              <a:extLst>
                <a:ext uri="{FF2B5EF4-FFF2-40B4-BE49-F238E27FC236}">
                  <a16:creationId xmlns:a16="http://schemas.microsoft.com/office/drawing/2014/main" id="{4CEE0322-F59C-D5B0-ED72-ACAEB6E0F27C}"/>
                </a:ext>
              </a:extLst>
            </p:cNvPr>
            <p:cNvSpPr/>
            <p:nvPr/>
          </p:nvSpPr>
          <p:spPr bwMode="auto">
            <a:xfrm>
              <a:off x="8168452" y="4069782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J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4" name="Oval 64">
              <a:extLst>
                <a:ext uri="{FF2B5EF4-FFF2-40B4-BE49-F238E27FC236}">
                  <a16:creationId xmlns:a16="http://schemas.microsoft.com/office/drawing/2014/main" id="{7A6D2658-D9B4-FCF4-1B20-2BE34A378065}"/>
                </a:ext>
              </a:extLst>
            </p:cNvPr>
            <p:cNvSpPr/>
            <p:nvPr/>
          </p:nvSpPr>
          <p:spPr bwMode="auto">
            <a:xfrm>
              <a:off x="7002563" y="91076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C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5" name="Oval 65">
              <a:extLst>
                <a:ext uri="{FF2B5EF4-FFF2-40B4-BE49-F238E27FC236}">
                  <a16:creationId xmlns:a16="http://schemas.microsoft.com/office/drawing/2014/main" id="{AFB09D89-93B5-7F01-57BA-8938092FBB0A}"/>
                </a:ext>
              </a:extLst>
            </p:cNvPr>
            <p:cNvSpPr/>
            <p:nvPr/>
          </p:nvSpPr>
          <p:spPr bwMode="auto">
            <a:xfrm>
              <a:off x="10482297" y="3553557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H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6" name="Oval 66">
              <a:extLst>
                <a:ext uri="{FF2B5EF4-FFF2-40B4-BE49-F238E27FC236}">
                  <a16:creationId xmlns:a16="http://schemas.microsoft.com/office/drawing/2014/main" id="{25126A02-06A0-5023-F4F1-171815E67C00}"/>
                </a:ext>
              </a:extLst>
            </p:cNvPr>
            <p:cNvSpPr/>
            <p:nvPr/>
          </p:nvSpPr>
          <p:spPr bwMode="auto">
            <a:xfrm>
              <a:off x="7002563" y="396022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K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7" name="Oval 67">
              <a:extLst>
                <a:ext uri="{FF2B5EF4-FFF2-40B4-BE49-F238E27FC236}">
                  <a16:creationId xmlns:a16="http://schemas.microsoft.com/office/drawing/2014/main" id="{E6BE9067-3893-D045-B348-B4ABAB26736B}"/>
                </a:ext>
              </a:extLst>
            </p:cNvPr>
            <p:cNvSpPr/>
            <p:nvPr/>
          </p:nvSpPr>
          <p:spPr bwMode="auto">
            <a:xfrm>
              <a:off x="9379621" y="91076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E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712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84A89D-BB1F-DA20-5D6D-CC9E61AC9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46</a:t>
            </a:fld>
            <a:endParaRPr lang="es-CO"/>
          </a:p>
        </p:txBody>
      </p:sp>
      <p:cxnSp>
        <p:nvCxnSpPr>
          <p:cNvPr id="11" name="Straight Connector 257">
            <a:extLst>
              <a:ext uri="{FF2B5EF4-FFF2-40B4-BE49-F238E27FC236}">
                <a16:creationId xmlns:a16="http://schemas.microsoft.com/office/drawing/2014/main" id="{6AE4AEE4-FFA9-F68B-978B-E7532C96C4ED}"/>
              </a:ext>
            </a:extLst>
          </p:cNvPr>
          <p:cNvCxnSpPr>
            <a:cxnSpLocks/>
          </p:cNvCxnSpPr>
          <p:nvPr/>
        </p:nvCxnSpPr>
        <p:spPr>
          <a:xfrm>
            <a:off x="6253188" y="1929576"/>
            <a:ext cx="1167791" cy="138568"/>
          </a:xfrm>
          <a:prstGeom prst="line">
            <a:avLst/>
          </a:prstGeom>
          <a:ln w="28575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63">
            <a:extLst>
              <a:ext uri="{FF2B5EF4-FFF2-40B4-BE49-F238E27FC236}">
                <a16:creationId xmlns:a16="http://schemas.microsoft.com/office/drawing/2014/main" id="{5F362FE9-2DCC-5CF5-DD24-9900A7350576}"/>
              </a:ext>
            </a:extLst>
          </p:cNvPr>
          <p:cNvSpPr/>
          <p:nvPr/>
        </p:nvSpPr>
        <p:spPr bwMode="auto">
          <a:xfrm>
            <a:off x="5800704" y="1534849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D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13" name="Oval 265">
            <a:extLst>
              <a:ext uri="{FF2B5EF4-FFF2-40B4-BE49-F238E27FC236}">
                <a16:creationId xmlns:a16="http://schemas.microsoft.com/office/drawing/2014/main" id="{12DF70EA-05B3-CC95-10B7-660990B542E6}"/>
              </a:ext>
            </a:extLst>
          </p:cNvPr>
          <p:cNvSpPr/>
          <p:nvPr/>
        </p:nvSpPr>
        <p:spPr bwMode="auto">
          <a:xfrm>
            <a:off x="4241001" y="1673417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C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14" name="Oval 268">
            <a:extLst>
              <a:ext uri="{FF2B5EF4-FFF2-40B4-BE49-F238E27FC236}">
                <a16:creationId xmlns:a16="http://schemas.microsoft.com/office/drawing/2014/main" id="{A553FE69-7425-5C29-7BBA-19B8BEE72BDF}"/>
              </a:ext>
            </a:extLst>
          </p:cNvPr>
          <p:cNvSpPr/>
          <p:nvPr/>
        </p:nvSpPr>
        <p:spPr bwMode="auto">
          <a:xfrm>
            <a:off x="7420974" y="1673417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E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cxnSp>
        <p:nvCxnSpPr>
          <p:cNvPr id="15" name="Straight Connector 270">
            <a:extLst>
              <a:ext uri="{FF2B5EF4-FFF2-40B4-BE49-F238E27FC236}">
                <a16:creationId xmlns:a16="http://schemas.microsoft.com/office/drawing/2014/main" id="{432B601C-4ABA-1560-F710-51B419E989AE}"/>
              </a:ext>
            </a:extLst>
          </p:cNvPr>
          <p:cNvCxnSpPr>
            <a:cxnSpLocks/>
          </p:cNvCxnSpPr>
          <p:nvPr/>
        </p:nvCxnSpPr>
        <p:spPr>
          <a:xfrm flipV="1">
            <a:off x="5145973" y="1987335"/>
            <a:ext cx="654731" cy="83798"/>
          </a:xfrm>
          <a:prstGeom prst="line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80">
            <a:extLst>
              <a:ext uri="{FF2B5EF4-FFF2-40B4-BE49-F238E27FC236}">
                <a16:creationId xmlns:a16="http://schemas.microsoft.com/office/drawing/2014/main" id="{ADBEEB47-AC58-AF1C-378D-8888D31921EB}"/>
              </a:ext>
            </a:extLst>
          </p:cNvPr>
          <p:cNvCxnSpPr>
            <a:cxnSpLocks/>
          </p:cNvCxnSpPr>
          <p:nvPr/>
        </p:nvCxnSpPr>
        <p:spPr>
          <a:xfrm flipV="1">
            <a:off x="3218351" y="2167167"/>
            <a:ext cx="1022650" cy="469500"/>
          </a:xfrm>
          <a:prstGeom prst="line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81">
            <a:extLst>
              <a:ext uri="{FF2B5EF4-FFF2-40B4-BE49-F238E27FC236}">
                <a16:creationId xmlns:a16="http://schemas.microsoft.com/office/drawing/2014/main" id="{6353CB66-24FC-F9F7-E281-06232390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6551" y="1734541"/>
            <a:ext cx="589386" cy="589386"/>
          </a:xfrm>
          <a:prstGeom prst="rect">
            <a:avLst/>
          </a:prstGeom>
        </p:spPr>
      </p:pic>
      <p:sp>
        <p:nvSpPr>
          <p:cNvPr id="26" name="Oval 262">
            <a:extLst>
              <a:ext uri="{FF2B5EF4-FFF2-40B4-BE49-F238E27FC236}">
                <a16:creationId xmlns:a16="http://schemas.microsoft.com/office/drawing/2014/main" id="{1EFD4ABF-1223-5A00-D2F3-79BF1A2D6E2F}"/>
              </a:ext>
            </a:extLst>
          </p:cNvPr>
          <p:cNvSpPr/>
          <p:nvPr/>
        </p:nvSpPr>
        <p:spPr bwMode="auto">
          <a:xfrm>
            <a:off x="2765865" y="2225444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B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4866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C4645-67F7-AB49-3845-9F10FA9B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BFDACD4-C404-2DC0-A471-33AFF6EF6E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47</a:t>
            </a:fld>
            <a:endParaRPr lang="es-CO"/>
          </a:p>
        </p:txBody>
      </p:sp>
      <p:cxnSp>
        <p:nvCxnSpPr>
          <p:cNvPr id="11" name="Straight Connector 257">
            <a:extLst>
              <a:ext uri="{FF2B5EF4-FFF2-40B4-BE49-F238E27FC236}">
                <a16:creationId xmlns:a16="http://schemas.microsoft.com/office/drawing/2014/main" id="{B3B144E2-2BB3-5B01-F4A8-EB473FA53584}"/>
              </a:ext>
            </a:extLst>
          </p:cNvPr>
          <p:cNvCxnSpPr>
            <a:cxnSpLocks/>
          </p:cNvCxnSpPr>
          <p:nvPr/>
        </p:nvCxnSpPr>
        <p:spPr>
          <a:xfrm>
            <a:off x="6253188" y="1929576"/>
            <a:ext cx="1167791" cy="138568"/>
          </a:xfrm>
          <a:prstGeom prst="line">
            <a:avLst/>
          </a:prstGeom>
          <a:ln w="28575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263">
            <a:extLst>
              <a:ext uri="{FF2B5EF4-FFF2-40B4-BE49-F238E27FC236}">
                <a16:creationId xmlns:a16="http://schemas.microsoft.com/office/drawing/2014/main" id="{B2830420-DBB4-B569-F12D-280234CF1A7F}"/>
              </a:ext>
            </a:extLst>
          </p:cNvPr>
          <p:cNvSpPr/>
          <p:nvPr/>
        </p:nvSpPr>
        <p:spPr bwMode="auto">
          <a:xfrm>
            <a:off x="5800704" y="1534849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D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13" name="Oval 265">
            <a:extLst>
              <a:ext uri="{FF2B5EF4-FFF2-40B4-BE49-F238E27FC236}">
                <a16:creationId xmlns:a16="http://schemas.microsoft.com/office/drawing/2014/main" id="{51D6A797-C912-DCA5-445D-96B0CA8DB240}"/>
              </a:ext>
            </a:extLst>
          </p:cNvPr>
          <p:cNvSpPr/>
          <p:nvPr/>
        </p:nvSpPr>
        <p:spPr bwMode="auto">
          <a:xfrm>
            <a:off x="4241001" y="1673417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C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14" name="Oval 268">
            <a:extLst>
              <a:ext uri="{FF2B5EF4-FFF2-40B4-BE49-F238E27FC236}">
                <a16:creationId xmlns:a16="http://schemas.microsoft.com/office/drawing/2014/main" id="{45955AB1-C348-3E65-4C70-0ED2CD658B8D}"/>
              </a:ext>
            </a:extLst>
          </p:cNvPr>
          <p:cNvSpPr/>
          <p:nvPr/>
        </p:nvSpPr>
        <p:spPr bwMode="auto">
          <a:xfrm>
            <a:off x="7420974" y="1673417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E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cxnSp>
        <p:nvCxnSpPr>
          <p:cNvPr id="15" name="Straight Connector 270">
            <a:extLst>
              <a:ext uri="{FF2B5EF4-FFF2-40B4-BE49-F238E27FC236}">
                <a16:creationId xmlns:a16="http://schemas.microsoft.com/office/drawing/2014/main" id="{3B6C4E16-ECFD-DEC5-7C18-B86C4EF43D7F}"/>
              </a:ext>
            </a:extLst>
          </p:cNvPr>
          <p:cNvCxnSpPr>
            <a:cxnSpLocks/>
          </p:cNvCxnSpPr>
          <p:nvPr/>
        </p:nvCxnSpPr>
        <p:spPr>
          <a:xfrm flipV="1">
            <a:off x="5145973" y="1987335"/>
            <a:ext cx="654731" cy="83798"/>
          </a:xfrm>
          <a:prstGeom prst="line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72">
            <a:extLst>
              <a:ext uri="{FF2B5EF4-FFF2-40B4-BE49-F238E27FC236}">
                <a16:creationId xmlns:a16="http://schemas.microsoft.com/office/drawing/2014/main" id="{D0F65DE8-77DF-EC53-54A3-B17A4FFA07F8}"/>
              </a:ext>
            </a:extLst>
          </p:cNvPr>
          <p:cNvCxnSpPr>
            <a:cxnSpLocks/>
          </p:cNvCxnSpPr>
          <p:nvPr/>
        </p:nvCxnSpPr>
        <p:spPr>
          <a:xfrm flipV="1">
            <a:off x="3218351" y="4995695"/>
            <a:ext cx="1022650" cy="469500"/>
          </a:xfrm>
          <a:prstGeom prst="line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73">
            <a:extLst>
              <a:ext uri="{FF2B5EF4-FFF2-40B4-BE49-F238E27FC236}">
                <a16:creationId xmlns:a16="http://schemas.microsoft.com/office/drawing/2014/main" id="{D94C450C-982D-1B55-257E-F8006C422F8B}"/>
              </a:ext>
            </a:extLst>
          </p:cNvPr>
          <p:cNvCxnSpPr>
            <a:cxnSpLocks/>
          </p:cNvCxnSpPr>
          <p:nvPr/>
        </p:nvCxnSpPr>
        <p:spPr>
          <a:xfrm>
            <a:off x="6253188" y="4699827"/>
            <a:ext cx="1167791" cy="138568"/>
          </a:xfrm>
          <a:prstGeom prst="line">
            <a:avLst/>
          </a:prstGeom>
          <a:ln w="28575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274">
            <a:extLst>
              <a:ext uri="{FF2B5EF4-FFF2-40B4-BE49-F238E27FC236}">
                <a16:creationId xmlns:a16="http://schemas.microsoft.com/office/drawing/2014/main" id="{4F502C18-141B-9BF1-A675-EDCCBE31AD81}"/>
              </a:ext>
            </a:extLst>
          </p:cNvPr>
          <p:cNvSpPr/>
          <p:nvPr/>
        </p:nvSpPr>
        <p:spPr bwMode="auto">
          <a:xfrm>
            <a:off x="2765865" y="4995695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B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19" name="Oval 275">
            <a:extLst>
              <a:ext uri="{FF2B5EF4-FFF2-40B4-BE49-F238E27FC236}">
                <a16:creationId xmlns:a16="http://schemas.microsoft.com/office/drawing/2014/main" id="{E6DAD7BF-5F31-84AD-56C9-B31739D80C04}"/>
              </a:ext>
            </a:extLst>
          </p:cNvPr>
          <p:cNvSpPr/>
          <p:nvPr/>
        </p:nvSpPr>
        <p:spPr bwMode="auto">
          <a:xfrm>
            <a:off x="5800704" y="4305100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D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20" name="Oval 276">
            <a:extLst>
              <a:ext uri="{FF2B5EF4-FFF2-40B4-BE49-F238E27FC236}">
                <a16:creationId xmlns:a16="http://schemas.microsoft.com/office/drawing/2014/main" id="{B35D3F19-14D8-7AC7-80F8-41442928289A}"/>
              </a:ext>
            </a:extLst>
          </p:cNvPr>
          <p:cNvSpPr/>
          <p:nvPr/>
        </p:nvSpPr>
        <p:spPr bwMode="auto">
          <a:xfrm>
            <a:off x="4241001" y="4443668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C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21" name="Oval 277">
            <a:extLst>
              <a:ext uri="{FF2B5EF4-FFF2-40B4-BE49-F238E27FC236}">
                <a16:creationId xmlns:a16="http://schemas.microsoft.com/office/drawing/2014/main" id="{B4288C5E-4220-29D5-7D0B-252D4AA0524A}"/>
              </a:ext>
            </a:extLst>
          </p:cNvPr>
          <p:cNvSpPr/>
          <p:nvPr/>
        </p:nvSpPr>
        <p:spPr bwMode="auto">
          <a:xfrm>
            <a:off x="7420974" y="4443668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E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cxnSp>
        <p:nvCxnSpPr>
          <p:cNvPr id="22" name="Straight Connector 278">
            <a:extLst>
              <a:ext uri="{FF2B5EF4-FFF2-40B4-BE49-F238E27FC236}">
                <a16:creationId xmlns:a16="http://schemas.microsoft.com/office/drawing/2014/main" id="{B15D71AA-52B1-C11B-8CE6-21A4B39FF2A5}"/>
              </a:ext>
            </a:extLst>
          </p:cNvPr>
          <p:cNvCxnSpPr>
            <a:cxnSpLocks/>
          </p:cNvCxnSpPr>
          <p:nvPr/>
        </p:nvCxnSpPr>
        <p:spPr>
          <a:xfrm flipH="1">
            <a:off x="5136448" y="4748061"/>
            <a:ext cx="654731" cy="83798"/>
          </a:xfrm>
          <a:prstGeom prst="line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79">
            <a:extLst>
              <a:ext uri="{FF2B5EF4-FFF2-40B4-BE49-F238E27FC236}">
                <a16:creationId xmlns:a16="http://schemas.microsoft.com/office/drawing/2014/main" id="{F47AA18C-E566-D99E-9350-6E0490AB7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6749" y="4620686"/>
            <a:ext cx="589386" cy="589386"/>
          </a:xfrm>
          <a:prstGeom prst="rect">
            <a:avLst/>
          </a:prstGeom>
        </p:spPr>
      </p:pic>
      <p:cxnSp>
        <p:nvCxnSpPr>
          <p:cNvPr id="24" name="Straight Connector 280">
            <a:extLst>
              <a:ext uri="{FF2B5EF4-FFF2-40B4-BE49-F238E27FC236}">
                <a16:creationId xmlns:a16="http://schemas.microsoft.com/office/drawing/2014/main" id="{38F6F8FC-A064-AA9D-599C-950DA6750CEF}"/>
              </a:ext>
            </a:extLst>
          </p:cNvPr>
          <p:cNvCxnSpPr>
            <a:cxnSpLocks/>
          </p:cNvCxnSpPr>
          <p:nvPr/>
        </p:nvCxnSpPr>
        <p:spPr>
          <a:xfrm flipV="1">
            <a:off x="3218351" y="2167167"/>
            <a:ext cx="1022650" cy="469500"/>
          </a:xfrm>
          <a:prstGeom prst="line">
            <a:avLst/>
          </a:prstGeom>
          <a:ln w="3810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81">
            <a:extLst>
              <a:ext uri="{FF2B5EF4-FFF2-40B4-BE49-F238E27FC236}">
                <a16:creationId xmlns:a16="http://schemas.microsoft.com/office/drawing/2014/main" id="{C136B76B-6FCC-7895-E4BD-9036B72BB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6551" y="1734541"/>
            <a:ext cx="589386" cy="589386"/>
          </a:xfrm>
          <a:prstGeom prst="rect">
            <a:avLst/>
          </a:prstGeom>
        </p:spPr>
      </p:pic>
      <p:sp>
        <p:nvSpPr>
          <p:cNvPr id="26" name="Oval 262">
            <a:extLst>
              <a:ext uri="{FF2B5EF4-FFF2-40B4-BE49-F238E27FC236}">
                <a16:creationId xmlns:a16="http://schemas.microsoft.com/office/drawing/2014/main" id="{99485F36-A1EB-42DD-01A8-62570DFCC283}"/>
              </a:ext>
            </a:extLst>
          </p:cNvPr>
          <p:cNvSpPr/>
          <p:nvPr/>
        </p:nvSpPr>
        <p:spPr bwMode="auto">
          <a:xfrm>
            <a:off x="2765865" y="2225444"/>
            <a:ext cx="904972" cy="904972"/>
          </a:xfrm>
          <a:prstGeom prst="ellipse">
            <a:avLst/>
          </a:prstGeom>
          <a:solidFill>
            <a:srgbClr val="343D46"/>
          </a:solidFill>
          <a:ln w="28575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3600">
                <a:solidFill>
                  <a:srgbClr val="F9AD57"/>
                </a:solidFill>
                <a:latin typeface="+mj-lt"/>
              </a:rPr>
              <a:t>B</a:t>
            </a:r>
            <a:endParaRPr lang="en-US" sz="3600">
              <a:solidFill>
                <a:srgbClr val="F9AD57"/>
              </a:solidFill>
              <a:latin typeface="+mj-lt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5315F29-9A71-FDD1-90B4-274026775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112" y="4012463"/>
            <a:ext cx="583401" cy="5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32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B420A-21E3-B77F-CBED-1D27E04AC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6B5177E-0310-2B9B-7E9D-7B79636F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781036"/>
            <a:ext cx="2999875" cy="657377"/>
          </a:xfrm>
        </p:spPr>
        <p:txBody>
          <a:bodyPr/>
          <a:lstStyle/>
          <a:p>
            <a:r>
              <a:rPr lang="es-CO"/>
              <a:t>Connected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CC7482-7FBE-A468-34F2-E4BA5481B69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48258" y="196152"/>
            <a:ext cx="332321" cy="184666"/>
          </a:xfrm>
        </p:spPr>
        <p:txBody>
          <a:bodyPr/>
          <a:lstStyle/>
          <a:p>
            <a:fld id="{2BD88AD7-A676-4214-86CE-92C0CE3D14DC}" type="slidenum">
              <a:rPr lang="es-CO" sz="1200" smtClean="0"/>
              <a:t>48</a:t>
            </a:fld>
            <a:endParaRPr lang="es-CO" sz="1200" dirty="0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27C36F81-933A-C27F-7508-799A7AD10704}"/>
              </a:ext>
            </a:extLst>
          </p:cNvPr>
          <p:cNvSpPr txBox="1">
            <a:spLocks/>
          </p:cNvSpPr>
          <p:nvPr/>
        </p:nvSpPr>
        <p:spPr>
          <a:xfrm>
            <a:off x="1080344" y="2249073"/>
            <a:ext cx="3547546" cy="17018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graph 𝐺=(𝑉,𝐸) is connected if ∀ 𝑢,𝑣∈𝑉 there exists a path between 𝑢 and 𝑣.</a:t>
            </a:r>
          </a:p>
        </p:txBody>
      </p:sp>
      <p:sp>
        <p:nvSpPr>
          <p:cNvPr id="76" name="TextBox 3">
            <a:extLst>
              <a:ext uri="{FF2B5EF4-FFF2-40B4-BE49-F238E27FC236}">
                <a16:creationId xmlns:a16="http://schemas.microsoft.com/office/drawing/2014/main" id="{3F68C375-958B-5D84-A613-B7FAB54CB915}"/>
              </a:ext>
            </a:extLst>
          </p:cNvPr>
          <p:cNvSpPr txBox="1"/>
          <p:nvPr/>
        </p:nvSpPr>
        <p:spPr>
          <a:xfrm>
            <a:off x="1080343" y="4761607"/>
            <a:ext cx="434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Example: </a:t>
            </a:r>
            <a:r>
              <a:rPr lang="en-US" sz="2400" dirty="0">
                <a:ea typeface="Inter" panose="020B0502030000000004" pitchFamily="34" charset="0"/>
                <a:cs typeface="Eudoxus Sans" pitchFamily="2" charset="0"/>
              </a:rPr>
              <a:t>There exists a path between each pair of vertices in this graph.</a:t>
            </a:r>
            <a:endParaRPr lang="en-US" sz="2400" dirty="0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F8C5640-20D0-A389-0ACC-6CC07363C33D}"/>
              </a:ext>
            </a:extLst>
          </p:cNvPr>
          <p:cNvGrpSpPr/>
          <p:nvPr/>
        </p:nvGrpSpPr>
        <p:grpSpPr>
          <a:xfrm>
            <a:off x="5096992" y="2015699"/>
            <a:ext cx="5667261" cy="3353370"/>
            <a:chOff x="5178135" y="1459464"/>
            <a:chExt cx="6657110" cy="3939072"/>
          </a:xfrm>
        </p:grpSpPr>
        <p:cxnSp>
          <p:nvCxnSpPr>
            <p:cNvPr id="15" name="Straight Connector 35">
              <a:extLst>
                <a:ext uri="{FF2B5EF4-FFF2-40B4-BE49-F238E27FC236}">
                  <a16:creationId xmlns:a16="http://schemas.microsoft.com/office/drawing/2014/main" id="{3F9D1F12-0CB6-DBE8-563A-20566C556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284" y="3437193"/>
              <a:ext cx="696974" cy="1091334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6">
              <a:extLst>
                <a:ext uri="{FF2B5EF4-FFF2-40B4-BE49-F238E27FC236}">
                  <a16:creationId xmlns:a16="http://schemas.microsoft.com/office/drawing/2014/main" id="{4F4C8B81-EADF-73A6-E13F-0E9197C690B6}"/>
                </a:ext>
              </a:extLst>
            </p:cNvPr>
            <p:cNvCxnSpPr>
              <a:cxnSpLocks/>
            </p:cNvCxnSpPr>
            <p:nvPr/>
          </p:nvCxnSpPr>
          <p:spPr>
            <a:xfrm>
              <a:off x="5506121" y="3428999"/>
              <a:ext cx="3000569" cy="161987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37">
              <a:extLst>
                <a:ext uri="{FF2B5EF4-FFF2-40B4-BE49-F238E27FC236}">
                  <a16:creationId xmlns:a16="http://schemas.microsoft.com/office/drawing/2014/main" id="{39289A29-3441-79F8-7AD4-AFC18BA46859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>
            <a:xfrm>
              <a:off x="6238124" y="2652162"/>
              <a:ext cx="13654" cy="155367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8">
              <a:extLst>
                <a:ext uri="{FF2B5EF4-FFF2-40B4-BE49-F238E27FC236}">
                  <a16:creationId xmlns:a16="http://schemas.microsoft.com/office/drawing/2014/main" id="{96579741-E9EE-EBFF-3AC8-624DB28A9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8124" y="1788844"/>
              <a:ext cx="2268566" cy="282022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9">
              <a:extLst>
                <a:ext uri="{FF2B5EF4-FFF2-40B4-BE49-F238E27FC236}">
                  <a16:creationId xmlns:a16="http://schemas.microsoft.com/office/drawing/2014/main" id="{087BC8CF-91CD-FAD3-D65D-DEE2489952C7}"/>
                </a:ext>
              </a:extLst>
            </p:cNvPr>
            <p:cNvCxnSpPr>
              <a:cxnSpLocks/>
              <a:stCxn id="65" idx="4"/>
              <a:endCxn id="48" idx="0"/>
            </p:cNvCxnSpPr>
            <p:nvPr/>
          </p:nvCxnSpPr>
          <p:spPr>
            <a:xfrm>
              <a:off x="9717858" y="2239518"/>
              <a:ext cx="0" cy="237298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40">
              <a:extLst>
                <a:ext uri="{FF2B5EF4-FFF2-40B4-BE49-F238E27FC236}">
                  <a16:creationId xmlns:a16="http://schemas.microsoft.com/office/drawing/2014/main" id="{71C4EE1A-7A6B-116F-02E7-019DF2995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58" y="2294296"/>
              <a:ext cx="1102676" cy="265644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41">
              <a:extLst>
                <a:ext uri="{FF2B5EF4-FFF2-40B4-BE49-F238E27FC236}">
                  <a16:creationId xmlns:a16="http://schemas.microsoft.com/office/drawing/2014/main" id="{152C99A3-C936-B567-8DF4-8C97D69450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0534" y="2322118"/>
              <a:ext cx="686724" cy="1122429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2">
              <a:extLst>
                <a:ext uri="{FF2B5EF4-FFF2-40B4-BE49-F238E27FC236}">
                  <a16:creationId xmlns:a16="http://schemas.microsoft.com/office/drawing/2014/main" id="{62744E90-48CB-E42D-6176-CDB66B72332D}"/>
                </a:ext>
              </a:extLst>
            </p:cNvPr>
            <p:cNvCxnSpPr>
              <a:cxnSpLocks/>
            </p:cNvCxnSpPr>
            <p:nvPr/>
          </p:nvCxnSpPr>
          <p:spPr>
            <a:xfrm>
              <a:off x="7349330" y="1872452"/>
              <a:ext cx="3471204" cy="2636473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3">
              <a:extLst>
                <a:ext uri="{FF2B5EF4-FFF2-40B4-BE49-F238E27FC236}">
                  <a16:creationId xmlns:a16="http://schemas.microsoft.com/office/drawing/2014/main" id="{A1BE1BB7-7690-462E-1D6B-7DF356EB0E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157" y="2322118"/>
              <a:ext cx="3450701" cy="260899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5">
              <a:extLst>
                <a:ext uri="{FF2B5EF4-FFF2-40B4-BE49-F238E27FC236}">
                  <a16:creationId xmlns:a16="http://schemas.microsoft.com/office/drawing/2014/main" id="{CEDE70E2-AFB1-CED9-D020-57D314B93E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8282" y="1901206"/>
              <a:ext cx="3489576" cy="270786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6">
              <a:extLst>
                <a:ext uri="{FF2B5EF4-FFF2-40B4-BE49-F238E27FC236}">
                  <a16:creationId xmlns:a16="http://schemas.microsoft.com/office/drawing/2014/main" id="{D6D9D327-EC28-8841-2BEF-26D04F60A302}"/>
                </a:ext>
              </a:extLst>
            </p:cNvPr>
            <p:cNvSpPr/>
            <p:nvPr/>
          </p:nvSpPr>
          <p:spPr bwMode="auto">
            <a:xfrm>
              <a:off x="11158772" y="309076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G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46" name="Oval 47">
              <a:extLst>
                <a:ext uri="{FF2B5EF4-FFF2-40B4-BE49-F238E27FC236}">
                  <a16:creationId xmlns:a16="http://schemas.microsoft.com/office/drawing/2014/main" id="{FAA73F0E-66AF-B4C2-534C-14DB75F87608}"/>
                </a:ext>
              </a:extLst>
            </p:cNvPr>
            <p:cNvSpPr/>
            <p:nvPr/>
          </p:nvSpPr>
          <p:spPr bwMode="auto">
            <a:xfrm>
              <a:off x="10482298" y="197568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F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47" name="Oval 48">
              <a:extLst>
                <a:ext uri="{FF2B5EF4-FFF2-40B4-BE49-F238E27FC236}">
                  <a16:creationId xmlns:a16="http://schemas.microsoft.com/office/drawing/2014/main" id="{A06AC255-F6BD-ED5D-DC77-26578A1DBAA8}"/>
                </a:ext>
              </a:extLst>
            </p:cNvPr>
            <p:cNvSpPr/>
            <p:nvPr/>
          </p:nvSpPr>
          <p:spPr bwMode="auto">
            <a:xfrm>
              <a:off x="5913542" y="420583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L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48" name="Oval 49">
              <a:extLst>
                <a:ext uri="{FF2B5EF4-FFF2-40B4-BE49-F238E27FC236}">
                  <a16:creationId xmlns:a16="http://schemas.microsoft.com/office/drawing/2014/main" id="{9CCDB4DD-70C3-9C0B-9CF5-C09330CBF543}"/>
                </a:ext>
              </a:extLst>
            </p:cNvPr>
            <p:cNvSpPr/>
            <p:nvPr/>
          </p:nvSpPr>
          <p:spPr bwMode="auto">
            <a:xfrm>
              <a:off x="9379622" y="4612506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I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49" name="Straight Connector 50">
              <a:extLst>
                <a:ext uri="{FF2B5EF4-FFF2-40B4-BE49-F238E27FC236}">
                  <a16:creationId xmlns:a16="http://schemas.microsoft.com/office/drawing/2014/main" id="{96DE8061-C97C-ED76-ADF1-67985DAA668F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5" y="2318683"/>
              <a:ext cx="1084735" cy="265550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1">
              <a:extLst>
                <a:ext uri="{FF2B5EF4-FFF2-40B4-BE49-F238E27FC236}">
                  <a16:creationId xmlns:a16="http://schemas.microsoft.com/office/drawing/2014/main" id="{0B8A1571-5901-3C5E-EDF9-EC94D673C5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933" y="2325026"/>
              <a:ext cx="707222" cy="1106956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2">
              <a:extLst>
                <a:ext uri="{FF2B5EF4-FFF2-40B4-BE49-F238E27FC236}">
                  <a16:creationId xmlns:a16="http://schemas.microsoft.com/office/drawing/2014/main" id="{C50A7E4E-743E-44AF-12B9-822EA4306B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801" y="1785410"/>
              <a:ext cx="1177858" cy="11587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3">
              <a:extLst>
                <a:ext uri="{FF2B5EF4-FFF2-40B4-BE49-F238E27FC236}">
                  <a16:creationId xmlns:a16="http://schemas.microsoft.com/office/drawing/2014/main" id="{4DDEE2B6-1BF8-1201-E798-30728FBADD9A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1" y="1901206"/>
              <a:ext cx="1177858" cy="314767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4">
              <a:extLst>
                <a:ext uri="{FF2B5EF4-FFF2-40B4-BE49-F238E27FC236}">
                  <a16:creationId xmlns:a16="http://schemas.microsoft.com/office/drawing/2014/main" id="{534B381D-9171-8A54-8195-1E7BB9183663}"/>
                </a:ext>
              </a:extLst>
            </p:cNvPr>
            <p:cNvCxnSpPr>
              <a:cxnSpLocks/>
            </p:cNvCxnSpPr>
            <p:nvPr/>
          </p:nvCxnSpPr>
          <p:spPr>
            <a:xfrm>
              <a:off x="8506690" y="1797701"/>
              <a:ext cx="1211168" cy="10350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5">
              <a:extLst>
                <a:ext uri="{FF2B5EF4-FFF2-40B4-BE49-F238E27FC236}">
                  <a16:creationId xmlns:a16="http://schemas.microsoft.com/office/drawing/2014/main" id="{BA7B88A8-B45B-EACB-DC57-43FC55DB85F9}"/>
                </a:ext>
              </a:extLst>
            </p:cNvPr>
            <p:cNvCxnSpPr>
              <a:cxnSpLocks/>
            </p:cNvCxnSpPr>
            <p:nvPr/>
          </p:nvCxnSpPr>
          <p:spPr>
            <a:xfrm>
              <a:off x="9722984" y="1901206"/>
              <a:ext cx="1097551" cy="265744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6">
              <a:extLst>
                <a:ext uri="{FF2B5EF4-FFF2-40B4-BE49-F238E27FC236}">
                  <a16:creationId xmlns:a16="http://schemas.microsoft.com/office/drawing/2014/main" id="{315E28D9-F087-5CD2-2724-E723F11886CB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1" y="4974185"/>
              <a:ext cx="1177858" cy="7469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7">
              <a:extLst>
                <a:ext uri="{FF2B5EF4-FFF2-40B4-BE49-F238E27FC236}">
                  <a16:creationId xmlns:a16="http://schemas.microsoft.com/office/drawing/2014/main" id="{EF6E57F6-89A8-C905-F232-C191B0AB581B}"/>
                </a:ext>
              </a:extLst>
            </p:cNvPr>
            <p:cNvCxnSpPr>
              <a:cxnSpLocks/>
              <a:stCxn id="61" idx="0"/>
              <a:endCxn id="60" idx="4"/>
            </p:cNvCxnSpPr>
            <p:nvPr/>
          </p:nvCxnSpPr>
          <p:spPr>
            <a:xfrm flipV="1">
              <a:off x="8506690" y="2135937"/>
              <a:ext cx="0" cy="258612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3A5F2249-5727-DE89-EE7A-1760523FA031}"/>
                </a:ext>
              </a:extLst>
            </p:cNvPr>
            <p:cNvSpPr/>
            <p:nvPr/>
          </p:nvSpPr>
          <p:spPr bwMode="auto">
            <a:xfrm>
              <a:off x="5178135" y="309076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A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59" name="Oval 59">
              <a:extLst>
                <a:ext uri="{FF2B5EF4-FFF2-40B4-BE49-F238E27FC236}">
                  <a16:creationId xmlns:a16="http://schemas.microsoft.com/office/drawing/2014/main" id="{5CA17682-1093-369A-7625-3B1D9C055C32}"/>
                </a:ext>
              </a:extLst>
            </p:cNvPr>
            <p:cNvSpPr/>
            <p:nvPr/>
          </p:nvSpPr>
          <p:spPr bwMode="auto">
            <a:xfrm>
              <a:off x="5899888" y="197568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B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3394884D-389E-A944-109C-5EC1BBE9158A}"/>
                </a:ext>
              </a:extLst>
            </p:cNvPr>
            <p:cNvSpPr/>
            <p:nvPr/>
          </p:nvSpPr>
          <p:spPr bwMode="auto">
            <a:xfrm>
              <a:off x="8168453" y="145946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D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1" name="Oval 61">
              <a:extLst>
                <a:ext uri="{FF2B5EF4-FFF2-40B4-BE49-F238E27FC236}">
                  <a16:creationId xmlns:a16="http://schemas.microsoft.com/office/drawing/2014/main" id="{AFABF113-4EDB-38A8-E778-97746A467C54}"/>
                </a:ext>
              </a:extLst>
            </p:cNvPr>
            <p:cNvSpPr/>
            <p:nvPr/>
          </p:nvSpPr>
          <p:spPr bwMode="auto">
            <a:xfrm>
              <a:off x="8168453" y="472206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J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2" name="Oval 76">
              <a:extLst>
                <a:ext uri="{FF2B5EF4-FFF2-40B4-BE49-F238E27FC236}">
                  <a16:creationId xmlns:a16="http://schemas.microsoft.com/office/drawing/2014/main" id="{E6E58967-0943-D524-9EC4-147E7E27C180}"/>
                </a:ext>
              </a:extLst>
            </p:cNvPr>
            <p:cNvSpPr/>
            <p:nvPr/>
          </p:nvSpPr>
          <p:spPr bwMode="auto">
            <a:xfrm>
              <a:off x="7002564" y="15630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C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3" name="Oval 81">
              <a:extLst>
                <a:ext uri="{FF2B5EF4-FFF2-40B4-BE49-F238E27FC236}">
                  <a16:creationId xmlns:a16="http://schemas.microsoft.com/office/drawing/2014/main" id="{6EE62B1A-4AA5-7A29-84FA-E0B5E8E33334}"/>
                </a:ext>
              </a:extLst>
            </p:cNvPr>
            <p:cNvSpPr/>
            <p:nvPr/>
          </p:nvSpPr>
          <p:spPr bwMode="auto">
            <a:xfrm>
              <a:off x="10482298" y="420583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H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4" name="Oval 82">
              <a:extLst>
                <a:ext uri="{FF2B5EF4-FFF2-40B4-BE49-F238E27FC236}">
                  <a16:creationId xmlns:a16="http://schemas.microsoft.com/office/drawing/2014/main" id="{00D02573-8FC8-8673-9880-B918D1887BF7}"/>
                </a:ext>
              </a:extLst>
            </p:cNvPr>
            <p:cNvSpPr/>
            <p:nvPr/>
          </p:nvSpPr>
          <p:spPr bwMode="auto">
            <a:xfrm>
              <a:off x="7002564" y="4612506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K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589AF2AB-427A-1B9E-2D25-6D8107B51B36}"/>
                </a:ext>
              </a:extLst>
            </p:cNvPr>
            <p:cNvSpPr/>
            <p:nvPr/>
          </p:nvSpPr>
          <p:spPr bwMode="auto">
            <a:xfrm>
              <a:off x="9379622" y="15630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E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902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E2538-6201-9C44-E16A-D77ACB3F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857FA65-20CD-78CB-4CC0-9543645A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781036"/>
            <a:ext cx="3384886" cy="657377"/>
          </a:xfrm>
        </p:spPr>
        <p:txBody>
          <a:bodyPr/>
          <a:lstStyle/>
          <a:p>
            <a:r>
              <a:rPr lang="es-CO"/>
              <a:t>Disonnected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6B2B38-7795-BDE3-086A-D51EC97120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57223" y="196152"/>
            <a:ext cx="332321" cy="184666"/>
          </a:xfrm>
        </p:spPr>
        <p:txBody>
          <a:bodyPr/>
          <a:lstStyle/>
          <a:p>
            <a:fld id="{2BD88AD7-A676-4214-86CE-92C0CE3D14DC}" type="slidenum">
              <a:rPr lang="es-CO" sz="1200" smtClean="0"/>
              <a:t>49</a:t>
            </a:fld>
            <a:endParaRPr lang="es-CO" sz="1200" dirty="0"/>
          </a:p>
        </p:txBody>
      </p:sp>
      <p:sp>
        <p:nvSpPr>
          <p:cNvPr id="54" name="Marcador de texto 7">
            <a:extLst>
              <a:ext uri="{FF2B5EF4-FFF2-40B4-BE49-F238E27FC236}">
                <a16:creationId xmlns:a16="http://schemas.microsoft.com/office/drawing/2014/main" id="{43809BF5-B180-C4F5-877A-F1690F073D8F}"/>
              </a:ext>
            </a:extLst>
          </p:cNvPr>
          <p:cNvSpPr txBox="1">
            <a:spLocks/>
          </p:cNvSpPr>
          <p:nvPr/>
        </p:nvSpPr>
        <p:spPr>
          <a:xfrm>
            <a:off x="1080344" y="2249073"/>
            <a:ext cx="3547546" cy="17018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A graph 𝐺=(𝑉,𝐸) is </a:t>
            </a:r>
            <a:r>
              <a:rPr lang="en-US" dirty="0" err="1">
                <a:ea typeface="Inter" panose="020B0502030000000004" pitchFamily="34" charset="0"/>
                <a:cs typeface="Eudoxus Sans" pitchFamily="2" charset="0"/>
              </a:rPr>
              <a:t>disconneted</a:t>
            </a:r>
            <a:r>
              <a:rPr lang="en-US" dirty="0">
                <a:ea typeface="Inter" panose="020B0502030000000004" pitchFamily="34" charset="0"/>
                <a:cs typeface="Eudoxus Sans" pitchFamily="2" charset="0"/>
              </a:rPr>
              <a:t> if ∃ 𝑢,𝑣∈𝑉  such that there is no path between 𝑢 and 𝑣.</a:t>
            </a:r>
          </a:p>
        </p:txBody>
      </p:sp>
      <p:sp>
        <p:nvSpPr>
          <p:cNvPr id="76" name="TextBox 3">
            <a:extLst>
              <a:ext uri="{FF2B5EF4-FFF2-40B4-BE49-F238E27FC236}">
                <a16:creationId xmlns:a16="http://schemas.microsoft.com/office/drawing/2014/main" id="{FEF97705-ADD2-D3DA-CC32-823B357C66C0}"/>
              </a:ext>
            </a:extLst>
          </p:cNvPr>
          <p:cNvSpPr txBox="1"/>
          <p:nvPr/>
        </p:nvSpPr>
        <p:spPr>
          <a:xfrm>
            <a:off x="1080343" y="4761607"/>
            <a:ext cx="4346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accent1"/>
                </a:solidFill>
              </a:rPr>
              <a:t>Example: </a:t>
            </a:r>
            <a:r>
              <a:rPr lang="en-US" sz="2400" dirty="0">
                <a:ea typeface="Inter" panose="020B0502030000000004" pitchFamily="34" charset="0"/>
                <a:cs typeface="Eudoxus Sans" pitchFamily="2" charset="0"/>
              </a:rPr>
              <a:t>There is no path between </a:t>
            </a:r>
            <a:r>
              <a:rPr lang="en-US" sz="2400" b="1" dirty="0">
                <a:solidFill>
                  <a:srgbClr val="F9AE57"/>
                </a:solidFill>
                <a:ea typeface="Inter" panose="020B0502030000000004" pitchFamily="34" charset="0"/>
                <a:cs typeface="Eudoxus Sans" pitchFamily="2" charset="0"/>
              </a:rPr>
              <a:t>A</a:t>
            </a:r>
            <a:r>
              <a:rPr lang="en-US" sz="2400" dirty="0">
                <a:ea typeface="Inter" panose="020B0502030000000004" pitchFamily="34" charset="0"/>
                <a:cs typeface="Eudoxus Sans" pitchFamily="2" charset="0"/>
              </a:rPr>
              <a:t> and </a:t>
            </a:r>
            <a:r>
              <a:rPr lang="en-US" sz="2400" b="1" dirty="0">
                <a:solidFill>
                  <a:srgbClr val="F9AE57"/>
                </a:solidFill>
                <a:ea typeface="Inter" panose="020B0502030000000004" pitchFamily="34" charset="0"/>
                <a:cs typeface="Eudoxus Sans" pitchFamily="2" charset="0"/>
              </a:rPr>
              <a:t>E</a:t>
            </a:r>
            <a:r>
              <a:rPr lang="en-US" sz="2400" dirty="0">
                <a:ea typeface="Inter" panose="020B0502030000000004" pitchFamily="34" charset="0"/>
                <a:cs typeface="Eudoxus Sans" pitchFamily="2" charset="0"/>
              </a:rPr>
              <a:t>, so the graph is disconnected.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BD3FA011-3C75-8F4D-8A5B-930C09D36899}"/>
              </a:ext>
            </a:extLst>
          </p:cNvPr>
          <p:cNvGrpSpPr/>
          <p:nvPr/>
        </p:nvGrpSpPr>
        <p:grpSpPr>
          <a:xfrm>
            <a:off x="5178135" y="1834032"/>
            <a:ext cx="5933521" cy="3510918"/>
            <a:chOff x="5178135" y="1459464"/>
            <a:chExt cx="6657110" cy="3939072"/>
          </a:xfrm>
        </p:grpSpPr>
        <p:cxnSp>
          <p:nvCxnSpPr>
            <p:cNvPr id="3" name="Straight Connector 35">
              <a:extLst>
                <a:ext uri="{FF2B5EF4-FFF2-40B4-BE49-F238E27FC236}">
                  <a16:creationId xmlns:a16="http://schemas.microsoft.com/office/drawing/2014/main" id="{88FBFD44-CD33-28C7-F4A3-AF4763AE87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10284" y="3437193"/>
              <a:ext cx="696974" cy="1091334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6">
              <a:extLst>
                <a:ext uri="{FF2B5EF4-FFF2-40B4-BE49-F238E27FC236}">
                  <a16:creationId xmlns:a16="http://schemas.microsoft.com/office/drawing/2014/main" id="{37085EC1-09B0-4F70-1DB8-F43B398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5506121" y="3428999"/>
              <a:ext cx="3000569" cy="161987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37">
              <a:extLst>
                <a:ext uri="{FF2B5EF4-FFF2-40B4-BE49-F238E27FC236}">
                  <a16:creationId xmlns:a16="http://schemas.microsoft.com/office/drawing/2014/main" id="{4B54AD55-A2B0-969E-A8A9-0E05EA466F36}"/>
                </a:ext>
              </a:extLst>
            </p:cNvPr>
            <p:cNvCxnSpPr>
              <a:cxnSpLocks/>
              <a:stCxn id="30" idx="4"/>
              <a:endCxn id="13" idx="0"/>
            </p:cNvCxnSpPr>
            <p:nvPr/>
          </p:nvCxnSpPr>
          <p:spPr>
            <a:xfrm>
              <a:off x="6238124" y="2652162"/>
              <a:ext cx="13654" cy="155367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8">
              <a:extLst>
                <a:ext uri="{FF2B5EF4-FFF2-40B4-BE49-F238E27FC236}">
                  <a16:creationId xmlns:a16="http://schemas.microsoft.com/office/drawing/2014/main" id="{13462BA3-5107-8273-BE21-ED6490BF0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8124" y="1788844"/>
              <a:ext cx="2268566" cy="282022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9">
              <a:extLst>
                <a:ext uri="{FF2B5EF4-FFF2-40B4-BE49-F238E27FC236}">
                  <a16:creationId xmlns:a16="http://schemas.microsoft.com/office/drawing/2014/main" id="{3DE12B04-A0D9-4AAE-EA02-ED2F036D15EE}"/>
                </a:ext>
              </a:extLst>
            </p:cNvPr>
            <p:cNvCxnSpPr>
              <a:cxnSpLocks/>
              <a:stCxn id="36" idx="4"/>
              <a:endCxn id="14" idx="0"/>
            </p:cNvCxnSpPr>
            <p:nvPr/>
          </p:nvCxnSpPr>
          <p:spPr>
            <a:xfrm>
              <a:off x="9717858" y="2239518"/>
              <a:ext cx="0" cy="2372988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0">
              <a:extLst>
                <a:ext uri="{FF2B5EF4-FFF2-40B4-BE49-F238E27FC236}">
                  <a16:creationId xmlns:a16="http://schemas.microsoft.com/office/drawing/2014/main" id="{B8786E94-7184-D41B-F28D-5F968F512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7858" y="2294296"/>
              <a:ext cx="1102676" cy="2656447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1">
              <a:extLst>
                <a:ext uri="{FF2B5EF4-FFF2-40B4-BE49-F238E27FC236}">
                  <a16:creationId xmlns:a16="http://schemas.microsoft.com/office/drawing/2014/main" id="{D8748155-4963-8350-C9D8-DAF5BDEC5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20534" y="2322118"/>
              <a:ext cx="686724" cy="1122429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6">
              <a:extLst>
                <a:ext uri="{FF2B5EF4-FFF2-40B4-BE49-F238E27FC236}">
                  <a16:creationId xmlns:a16="http://schemas.microsoft.com/office/drawing/2014/main" id="{5A59ECFC-E727-9666-F303-C194B3B6423D}"/>
                </a:ext>
              </a:extLst>
            </p:cNvPr>
            <p:cNvSpPr/>
            <p:nvPr/>
          </p:nvSpPr>
          <p:spPr bwMode="auto">
            <a:xfrm>
              <a:off x="11158772" y="309076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G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2" name="Oval 47">
              <a:extLst>
                <a:ext uri="{FF2B5EF4-FFF2-40B4-BE49-F238E27FC236}">
                  <a16:creationId xmlns:a16="http://schemas.microsoft.com/office/drawing/2014/main" id="{85F810CE-58D3-D526-2296-19167D9F9696}"/>
                </a:ext>
              </a:extLst>
            </p:cNvPr>
            <p:cNvSpPr/>
            <p:nvPr/>
          </p:nvSpPr>
          <p:spPr bwMode="auto">
            <a:xfrm>
              <a:off x="10482298" y="197568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F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3" name="Oval 48">
              <a:extLst>
                <a:ext uri="{FF2B5EF4-FFF2-40B4-BE49-F238E27FC236}">
                  <a16:creationId xmlns:a16="http://schemas.microsoft.com/office/drawing/2014/main" id="{F73A10A6-A170-D61D-5208-0C8527217E9A}"/>
                </a:ext>
              </a:extLst>
            </p:cNvPr>
            <p:cNvSpPr/>
            <p:nvPr/>
          </p:nvSpPr>
          <p:spPr bwMode="auto">
            <a:xfrm>
              <a:off x="5913542" y="420583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L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14" name="Oval 49">
              <a:extLst>
                <a:ext uri="{FF2B5EF4-FFF2-40B4-BE49-F238E27FC236}">
                  <a16:creationId xmlns:a16="http://schemas.microsoft.com/office/drawing/2014/main" id="{5B467C77-01CD-5269-3194-DB122C635800}"/>
                </a:ext>
              </a:extLst>
            </p:cNvPr>
            <p:cNvSpPr/>
            <p:nvPr/>
          </p:nvSpPr>
          <p:spPr bwMode="auto">
            <a:xfrm>
              <a:off x="9379622" y="4612506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I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22" name="Straight Connector 50">
              <a:extLst>
                <a:ext uri="{FF2B5EF4-FFF2-40B4-BE49-F238E27FC236}">
                  <a16:creationId xmlns:a16="http://schemas.microsoft.com/office/drawing/2014/main" id="{3365D0A9-EE89-A232-8B4F-C950574283A4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5" y="2318683"/>
              <a:ext cx="1084735" cy="265550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51">
              <a:extLst>
                <a:ext uri="{FF2B5EF4-FFF2-40B4-BE49-F238E27FC236}">
                  <a16:creationId xmlns:a16="http://schemas.microsoft.com/office/drawing/2014/main" id="{326F1DFF-533A-FF4C-F1A0-B646E517B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933" y="2325026"/>
              <a:ext cx="707222" cy="1106956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2">
              <a:extLst>
                <a:ext uri="{FF2B5EF4-FFF2-40B4-BE49-F238E27FC236}">
                  <a16:creationId xmlns:a16="http://schemas.microsoft.com/office/drawing/2014/main" id="{75AC0E4D-4252-0DC8-C90C-F9F267C15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801" y="1785410"/>
              <a:ext cx="1177858" cy="11587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3">
              <a:extLst>
                <a:ext uri="{FF2B5EF4-FFF2-40B4-BE49-F238E27FC236}">
                  <a16:creationId xmlns:a16="http://schemas.microsoft.com/office/drawing/2014/main" id="{483DE568-7A3E-F971-F7DD-49E0E0E01078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1" y="1901206"/>
              <a:ext cx="1177858" cy="314767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5">
              <a:extLst>
                <a:ext uri="{FF2B5EF4-FFF2-40B4-BE49-F238E27FC236}">
                  <a16:creationId xmlns:a16="http://schemas.microsoft.com/office/drawing/2014/main" id="{A530FABA-F292-BE16-5FEA-3725DE13413E}"/>
                </a:ext>
              </a:extLst>
            </p:cNvPr>
            <p:cNvCxnSpPr>
              <a:cxnSpLocks/>
            </p:cNvCxnSpPr>
            <p:nvPr/>
          </p:nvCxnSpPr>
          <p:spPr>
            <a:xfrm>
              <a:off x="9722984" y="1901206"/>
              <a:ext cx="1097551" cy="2657441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6">
              <a:extLst>
                <a:ext uri="{FF2B5EF4-FFF2-40B4-BE49-F238E27FC236}">
                  <a16:creationId xmlns:a16="http://schemas.microsoft.com/office/drawing/2014/main" id="{BEB2A4AB-2244-D821-1435-0AB349D8C2FC}"/>
                </a:ext>
              </a:extLst>
            </p:cNvPr>
            <p:cNvCxnSpPr>
              <a:cxnSpLocks/>
            </p:cNvCxnSpPr>
            <p:nvPr/>
          </p:nvCxnSpPr>
          <p:spPr>
            <a:xfrm>
              <a:off x="7340801" y="4974185"/>
              <a:ext cx="1177858" cy="74692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57">
              <a:extLst>
                <a:ext uri="{FF2B5EF4-FFF2-40B4-BE49-F238E27FC236}">
                  <a16:creationId xmlns:a16="http://schemas.microsoft.com/office/drawing/2014/main" id="{241F0BBE-4860-9BED-CBC8-1CE751CBA35E}"/>
                </a:ext>
              </a:extLst>
            </p:cNvPr>
            <p:cNvCxnSpPr>
              <a:cxnSpLocks/>
              <a:stCxn id="32" idx="0"/>
              <a:endCxn id="31" idx="4"/>
            </p:cNvCxnSpPr>
            <p:nvPr/>
          </p:nvCxnSpPr>
          <p:spPr>
            <a:xfrm flipV="1">
              <a:off x="8506690" y="2135937"/>
              <a:ext cx="0" cy="2586125"/>
            </a:xfrm>
            <a:prstGeom prst="line">
              <a:avLst/>
            </a:prstGeom>
            <a:ln w="19050">
              <a:solidFill>
                <a:srgbClr val="00EFD1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58">
              <a:extLst>
                <a:ext uri="{FF2B5EF4-FFF2-40B4-BE49-F238E27FC236}">
                  <a16:creationId xmlns:a16="http://schemas.microsoft.com/office/drawing/2014/main" id="{806DBD86-388F-3EE3-A8C7-7FFD448F674B}"/>
                </a:ext>
              </a:extLst>
            </p:cNvPr>
            <p:cNvSpPr/>
            <p:nvPr/>
          </p:nvSpPr>
          <p:spPr bwMode="auto">
            <a:xfrm>
              <a:off x="5178135" y="309076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A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0" name="Oval 59">
              <a:extLst>
                <a:ext uri="{FF2B5EF4-FFF2-40B4-BE49-F238E27FC236}">
                  <a16:creationId xmlns:a16="http://schemas.microsoft.com/office/drawing/2014/main" id="{5C679B2A-BB5D-05D3-E6FE-DEE18612B0AC}"/>
                </a:ext>
              </a:extLst>
            </p:cNvPr>
            <p:cNvSpPr/>
            <p:nvPr/>
          </p:nvSpPr>
          <p:spPr bwMode="auto">
            <a:xfrm>
              <a:off x="5899888" y="1975689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B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1" name="Oval 60">
              <a:extLst>
                <a:ext uri="{FF2B5EF4-FFF2-40B4-BE49-F238E27FC236}">
                  <a16:creationId xmlns:a16="http://schemas.microsoft.com/office/drawing/2014/main" id="{3B33B59A-B425-C643-BAE0-22AC552240EE}"/>
                </a:ext>
              </a:extLst>
            </p:cNvPr>
            <p:cNvSpPr/>
            <p:nvPr/>
          </p:nvSpPr>
          <p:spPr bwMode="auto">
            <a:xfrm>
              <a:off x="8168453" y="1459464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D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2" name="Oval 61">
              <a:extLst>
                <a:ext uri="{FF2B5EF4-FFF2-40B4-BE49-F238E27FC236}">
                  <a16:creationId xmlns:a16="http://schemas.microsoft.com/office/drawing/2014/main" id="{BCA6758D-7AA0-E244-F79D-DEBFF20A842E}"/>
                </a:ext>
              </a:extLst>
            </p:cNvPr>
            <p:cNvSpPr/>
            <p:nvPr/>
          </p:nvSpPr>
          <p:spPr bwMode="auto">
            <a:xfrm>
              <a:off x="8168453" y="4722063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J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3" name="Oval 76">
              <a:extLst>
                <a:ext uri="{FF2B5EF4-FFF2-40B4-BE49-F238E27FC236}">
                  <a16:creationId xmlns:a16="http://schemas.microsoft.com/office/drawing/2014/main" id="{0BC3FA76-293E-A1C0-033F-7E9EEDAAC0B3}"/>
                </a:ext>
              </a:extLst>
            </p:cNvPr>
            <p:cNvSpPr/>
            <p:nvPr/>
          </p:nvSpPr>
          <p:spPr bwMode="auto">
            <a:xfrm>
              <a:off x="7002564" y="15630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C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4" name="Oval 81">
              <a:extLst>
                <a:ext uri="{FF2B5EF4-FFF2-40B4-BE49-F238E27FC236}">
                  <a16:creationId xmlns:a16="http://schemas.microsoft.com/office/drawing/2014/main" id="{563D953C-17F7-06FF-11F0-F4800186613F}"/>
                </a:ext>
              </a:extLst>
            </p:cNvPr>
            <p:cNvSpPr/>
            <p:nvPr/>
          </p:nvSpPr>
          <p:spPr bwMode="auto">
            <a:xfrm>
              <a:off x="10482298" y="4205838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H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5" name="Oval 82">
              <a:extLst>
                <a:ext uri="{FF2B5EF4-FFF2-40B4-BE49-F238E27FC236}">
                  <a16:creationId xmlns:a16="http://schemas.microsoft.com/office/drawing/2014/main" id="{F452EBE7-5B44-5ED7-D43A-34B175B12465}"/>
                </a:ext>
              </a:extLst>
            </p:cNvPr>
            <p:cNvSpPr/>
            <p:nvPr/>
          </p:nvSpPr>
          <p:spPr bwMode="auto">
            <a:xfrm>
              <a:off x="7002564" y="4612506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>
                  <a:solidFill>
                    <a:srgbClr val="F9AD57"/>
                  </a:solidFill>
                  <a:latin typeface="+mj-lt"/>
                </a:rPr>
                <a:t>K</a:t>
              </a: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36" name="Oval 83">
              <a:extLst>
                <a:ext uri="{FF2B5EF4-FFF2-40B4-BE49-F238E27FC236}">
                  <a16:creationId xmlns:a16="http://schemas.microsoft.com/office/drawing/2014/main" id="{8ED9CF2D-AE5D-DAEB-3E0E-07D7300E3E6A}"/>
                </a:ext>
              </a:extLst>
            </p:cNvPr>
            <p:cNvSpPr/>
            <p:nvPr/>
          </p:nvSpPr>
          <p:spPr bwMode="auto">
            <a:xfrm>
              <a:off x="9379622" y="1563045"/>
              <a:ext cx="676473" cy="676473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800" dirty="0">
                  <a:solidFill>
                    <a:srgbClr val="F9AD57"/>
                  </a:solidFill>
                  <a:latin typeface="+mj-lt"/>
                </a:rPr>
                <a:t>E</a:t>
              </a:r>
              <a:endParaRPr lang="en-US" sz="2800" dirty="0">
                <a:solidFill>
                  <a:srgbClr val="F9AD5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68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5E480-97A3-C075-660C-23418A88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C05869-0732-93D3-FE46-6DB670F5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170947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Undirected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A48033-5BAA-B01F-60E7-0EB3C822E0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5</a:t>
            </a:fld>
            <a:endParaRPr lang="es-CO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776A647E-0339-4371-BE84-9A7E32A365AC}"/>
              </a:ext>
            </a:extLst>
          </p:cNvPr>
          <p:cNvSpPr txBox="1">
            <a:spLocks/>
          </p:cNvSpPr>
          <p:nvPr/>
        </p:nvSpPr>
        <p:spPr>
          <a:xfrm>
            <a:off x="1087327" y="2134417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 </a:t>
            </a:r>
            <a:r>
              <a:rPr lang="fr-FR" dirty="0" err="1"/>
              <a:t>undirected</a:t>
            </a:r>
            <a:r>
              <a:rPr lang="fr-FR" dirty="0"/>
              <a:t> graph </a:t>
            </a:r>
            <a:r>
              <a:rPr lang="fr-FR" dirty="0" err="1"/>
              <a:t>is</a:t>
            </a:r>
            <a:r>
              <a:rPr lang="fr-FR" dirty="0"/>
              <a:t> a graph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do not have </a:t>
            </a:r>
            <a:r>
              <a:rPr lang="fr-FR" dirty="0"/>
              <a:t>a </a:t>
            </a:r>
            <a:r>
              <a:rPr lang="fr-FR" dirty="0" err="1"/>
              <a:t>particular</a:t>
            </a:r>
            <a:r>
              <a:rPr lang="fr-FR" dirty="0"/>
              <a:t> direction.</a:t>
            </a:r>
            <a:endParaRPr lang="en-US" dirty="0"/>
          </a:p>
          <a:p>
            <a:endParaRPr lang="es-CO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2D4A130-75A4-54C6-E413-88A29A2BE4C5}"/>
              </a:ext>
            </a:extLst>
          </p:cNvPr>
          <p:cNvGrpSpPr/>
          <p:nvPr/>
        </p:nvGrpSpPr>
        <p:grpSpPr>
          <a:xfrm>
            <a:off x="4797923" y="1777151"/>
            <a:ext cx="6306750" cy="3775480"/>
            <a:chOff x="5640337" y="1080466"/>
            <a:chExt cx="6306750" cy="3775480"/>
          </a:xfrm>
        </p:grpSpPr>
        <p:cxnSp>
          <p:nvCxnSpPr>
            <p:cNvPr id="6" name="Straight Connector 41">
              <a:extLst>
                <a:ext uri="{FF2B5EF4-FFF2-40B4-BE49-F238E27FC236}">
                  <a16:creationId xmlns:a16="http://schemas.microsoft.com/office/drawing/2014/main" id="{527124F6-C2F8-7B1F-B48E-96D40D452B28}"/>
                </a:ext>
              </a:extLst>
            </p:cNvPr>
            <p:cNvCxnSpPr>
              <a:cxnSpLocks/>
            </p:cNvCxnSpPr>
            <p:nvPr/>
          </p:nvCxnSpPr>
          <p:spPr>
            <a:xfrm>
              <a:off x="6340999" y="2581771"/>
              <a:ext cx="534027" cy="1055357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4">
              <a:extLst>
                <a:ext uri="{FF2B5EF4-FFF2-40B4-BE49-F238E27FC236}">
                  <a16:creationId xmlns:a16="http://schemas.microsoft.com/office/drawing/2014/main" id="{4466AEFA-B558-53EA-C0F7-4F3AFB2406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1765" y="2383395"/>
              <a:ext cx="666541" cy="103155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45">
              <a:extLst>
                <a:ext uri="{FF2B5EF4-FFF2-40B4-BE49-F238E27FC236}">
                  <a16:creationId xmlns:a16="http://schemas.microsoft.com/office/drawing/2014/main" id="{6366BAD4-BE04-C1E2-3031-EC0572C5B1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1227" y="1423259"/>
              <a:ext cx="1250558" cy="19996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6">
              <a:extLst>
                <a:ext uri="{FF2B5EF4-FFF2-40B4-BE49-F238E27FC236}">
                  <a16:creationId xmlns:a16="http://schemas.microsoft.com/office/drawing/2014/main" id="{9CDCFD6F-7963-3559-3CA1-2CCB783D0C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1765" y="1697810"/>
              <a:ext cx="1056944" cy="68875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7">
              <a:extLst>
                <a:ext uri="{FF2B5EF4-FFF2-40B4-BE49-F238E27FC236}">
                  <a16:creationId xmlns:a16="http://schemas.microsoft.com/office/drawing/2014/main" id="{ADDC100F-629D-D91B-3859-8C4AE29AA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4821" y="2359194"/>
              <a:ext cx="1056944" cy="587985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8">
              <a:extLst>
                <a:ext uri="{FF2B5EF4-FFF2-40B4-BE49-F238E27FC236}">
                  <a16:creationId xmlns:a16="http://schemas.microsoft.com/office/drawing/2014/main" id="{3148FC00-A7CA-76F1-6221-BD8DE37184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4821" y="2947178"/>
              <a:ext cx="342793" cy="1010524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9">
              <a:extLst>
                <a:ext uri="{FF2B5EF4-FFF2-40B4-BE49-F238E27FC236}">
                  <a16:creationId xmlns:a16="http://schemas.microsoft.com/office/drawing/2014/main" id="{C62FD760-F0DC-209D-A675-9CB291277B55}"/>
                </a:ext>
              </a:extLst>
            </p:cNvPr>
            <p:cNvCxnSpPr/>
            <p:nvPr/>
          </p:nvCxnSpPr>
          <p:spPr>
            <a:xfrm flipH="1" flipV="1">
              <a:off x="7584416" y="2729362"/>
              <a:ext cx="1220405" cy="195201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50" descr="Icon&#10;&#10;Description automatically generated">
              <a:extLst>
                <a:ext uri="{FF2B5EF4-FFF2-40B4-BE49-F238E27FC236}">
                  <a16:creationId xmlns:a16="http://schemas.microsoft.com/office/drawing/2014/main" id="{F5AE0FF5-A1E2-6A72-7CB0-3261A27E2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81771"/>
              <a:ext cx="685585" cy="685585"/>
            </a:xfrm>
            <a:prstGeom prst="rect">
              <a:avLst/>
            </a:prstGeom>
          </p:spPr>
        </p:pic>
        <p:pic>
          <p:nvPicPr>
            <p:cNvPr id="14" name="Picture 51" descr="Icon&#10;&#10;Description automatically generated">
              <a:extLst>
                <a:ext uri="{FF2B5EF4-FFF2-40B4-BE49-F238E27FC236}">
                  <a16:creationId xmlns:a16="http://schemas.microsoft.com/office/drawing/2014/main" id="{6CC38318-2FC1-2261-D9EA-89DBAAB94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972" y="2043777"/>
              <a:ext cx="685585" cy="685585"/>
            </a:xfrm>
            <a:prstGeom prst="rect">
              <a:avLst/>
            </a:prstGeom>
          </p:spPr>
        </p:pic>
        <p:pic>
          <p:nvPicPr>
            <p:cNvPr id="15" name="Picture 52" descr="Icon&#10;&#10;Description automatically generated">
              <a:extLst>
                <a:ext uri="{FF2B5EF4-FFF2-40B4-BE49-F238E27FC236}">
                  <a16:creationId xmlns:a16="http://schemas.microsoft.com/office/drawing/2014/main" id="{798113F1-82AF-9686-CBEC-5E6C3BEE5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916" y="1358192"/>
              <a:ext cx="685585" cy="685585"/>
            </a:xfrm>
            <a:prstGeom prst="rect">
              <a:avLst/>
            </a:prstGeom>
          </p:spPr>
        </p:pic>
        <p:pic>
          <p:nvPicPr>
            <p:cNvPr id="16" name="Picture 53" descr="Icon&#10;&#10;Description automatically generated">
              <a:extLst>
                <a:ext uri="{FF2B5EF4-FFF2-40B4-BE49-F238E27FC236}">
                  <a16:creationId xmlns:a16="http://schemas.microsoft.com/office/drawing/2014/main" id="{60EF3202-4EAC-D4BA-6C54-44DE55BD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502" y="3957702"/>
              <a:ext cx="685585" cy="685585"/>
            </a:xfrm>
            <a:prstGeom prst="rect">
              <a:avLst/>
            </a:prstGeom>
          </p:spPr>
        </p:pic>
        <p:pic>
          <p:nvPicPr>
            <p:cNvPr id="17" name="Picture 54" descr="Icon&#10;&#10;Description automatically generated">
              <a:extLst>
                <a:ext uri="{FF2B5EF4-FFF2-40B4-BE49-F238E27FC236}">
                  <a16:creationId xmlns:a16="http://schemas.microsoft.com/office/drawing/2014/main" id="{27DF034D-70DB-3992-DB60-F4153A0F9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337" y="1080466"/>
              <a:ext cx="685585" cy="685585"/>
            </a:xfrm>
            <a:prstGeom prst="rect">
              <a:avLst/>
            </a:prstGeom>
          </p:spPr>
        </p:pic>
        <p:pic>
          <p:nvPicPr>
            <p:cNvPr id="18" name="Picture 55" descr="Icon&#10;&#10;Description automatically generated">
              <a:extLst>
                <a:ext uri="{FF2B5EF4-FFF2-40B4-BE49-F238E27FC236}">
                  <a16:creationId xmlns:a16="http://schemas.microsoft.com/office/drawing/2014/main" id="{177E1988-E678-96CF-9315-20E32BD0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915" y="1358192"/>
              <a:ext cx="685585" cy="685585"/>
            </a:xfrm>
            <a:prstGeom prst="rect">
              <a:avLst/>
            </a:prstGeom>
          </p:spPr>
        </p:pic>
        <p:cxnSp>
          <p:nvCxnSpPr>
            <p:cNvPr id="19" name="Straight Connector 56">
              <a:extLst>
                <a:ext uri="{FF2B5EF4-FFF2-40B4-BE49-F238E27FC236}">
                  <a16:creationId xmlns:a16="http://schemas.microsoft.com/office/drawing/2014/main" id="{71D31A4F-5F56-717B-961F-67C92429BD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006" y="3414947"/>
              <a:ext cx="1323561" cy="542755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7">
              <a:extLst>
                <a:ext uri="{FF2B5EF4-FFF2-40B4-BE49-F238E27FC236}">
                  <a16:creationId xmlns:a16="http://schemas.microsoft.com/office/drawing/2014/main" id="{66338069-F493-7E91-8846-AC584A8810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9249" y="3957702"/>
              <a:ext cx="964524" cy="555451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8">
              <a:extLst>
                <a:ext uri="{FF2B5EF4-FFF2-40B4-BE49-F238E27FC236}">
                  <a16:creationId xmlns:a16="http://schemas.microsoft.com/office/drawing/2014/main" id="{02BDCFFD-75B0-ED85-0917-FF6427708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5025" y="2729362"/>
              <a:ext cx="709390" cy="885548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9">
              <a:extLst>
                <a:ext uri="{FF2B5EF4-FFF2-40B4-BE49-F238E27FC236}">
                  <a16:creationId xmlns:a16="http://schemas.microsoft.com/office/drawing/2014/main" id="{0A20EDF1-45CD-160E-84B1-22A5B0F16A53}"/>
                </a:ext>
              </a:extLst>
            </p:cNvPr>
            <p:cNvCxnSpPr>
              <a:cxnSpLocks/>
            </p:cNvCxnSpPr>
            <p:nvPr/>
          </p:nvCxnSpPr>
          <p:spPr>
            <a:xfrm>
              <a:off x="6325922" y="2554792"/>
              <a:ext cx="1233101" cy="174570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0">
              <a:extLst>
                <a:ext uri="{FF2B5EF4-FFF2-40B4-BE49-F238E27FC236}">
                  <a16:creationId xmlns:a16="http://schemas.microsoft.com/office/drawing/2014/main" id="{EAB96B11-C3C1-1034-BC59-66E70B7C3EC3}"/>
                </a:ext>
              </a:extLst>
            </p:cNvPr>
            <p:cNvCxnSpPr>
              <a:cxnSpLocks/>
            </p:cNvCxnSpPr>
            <p:nvPr/>
          </p:nvCxnSpPr>
          <p:spPr>
            <a:xfrm>
              <a:off x="7229721" y="1623221"/>
              <a:ext cx="362630" cy="109265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61" descr="Icon&#10;&#10;Description automatically generated">
              <a:extLst>
                <a:ext uri="{FF2B5EF4-FFF2-40B4-BE49-F238E27FC236}">
                  <a16:creationId xmlns:a16="http://schemas.microsoft.com/office/drawing/2014/main" id="{E69B64FF-55D5-AFAD-D21A-5DA7DC79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6569"/>
              <a:ext cx="685585" cy="685585"/>
            </a:xfrm>
            <a:prstGeom prst="rect">
              <a:avLst/>
            </a:prstGeom>
          </p:spPr>
        </p:pic>
        <p:pic>
          <p:nvPicPr>
            <p:cNvPr id="25" name="Picture 62" descr="Icon&#10;&#10;Description automatically generated">
              <a:extLst>
                <a:ext uri="{FF2B5EF4-FFF2-40B4-BE49-F238E27FC236}">
                  <a16:creationId xmlns:a16="http://schemas.microsoft.com/office/drawing/2014/main" id="{D0436DEC-F04F-C1A9-4DD8-BF242F674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821" y="3614910"/>
              <a:ext cx="685585" cy="685585"/>
            </a:xfrm>
            <a:prstGeom prst="rect">
              <a:avLst/>
            </a:prstGeom>
          </p:spPr>
        </p:pic>
        <p:pic>
          <p:nvPicPr>
            <p:cNvPr id="26" name="Picture 63" descr="Icon&#10;&#10;Description automatically generated">
              <a:extLst>
                <a:ext uri="{FF2B5EF4-FFF2-40B4-BE49-F238E27FC236}">
                  <a16:creationId xmlns:a16="http://schemas.microsoft.com/office/drawing/2014/main" id="{68B081EB-A470-B2E1-E74D-1ABFA5EAF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981" y="4170361"/>
              <a:ext cx="685585" cy="685585"/>
            </a:xfrm>
            <a:prstGeom prst="rect">
              <a:avLst/>
            </a:prstGeom>
          </p:spPr>
        </p:pic>
        <p:pic>
          <p:nvPicPr>
            <p:cNvPr id="27" name="Picture 64" descr="Icon&#10;&#10;Description automatically generated">
              <a:extLst>
                <a:ext uri="{FF2B5EF4-FFF2-40B4-BE49-F238E27FC236}">
                  <a16:creationId xmlns:a16="http://schemas.microsoft.com/office/drawing/2014/main" id="{9C863930-FABF-022D-DBB7-B6D4C1B23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948" y="3072155"/>
              <a:ext cx="685585" cy="685585"/>
            </a:xfrm>
            <a:prstGeom prst="rect">
              <a:avLst/>
            </a:prstGeom>
          </p:spPr>
        </p:pic>
        <p:pic>
          <p:nvPicPr>
            <p:cNvPr id="28" name="Picture 65" descr="Icon&#10;&#10;Description automatically generated">
              <a:extLst>
                <a:ext uri="{FF2B5EF4-FFF2-40B4-BE49-F238E27FC236}">
                  <a16:creationId xmlns:a16="http://schemas.microsoft.com/office/drawing/2014/main" id="{2F58D00A-E567-AD2E-11E3-9CE5CF1F8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33" y="3272117"/>
              <a:ext cx="685585" cy="685585"/>
            </a:xfrm>
            <a:prstGeom prst="rect">
              <a:avLst/>
            </a:prstGeom>
          </p:spPr>
        </p:pic>
        <p:pic>
          <p:nvPicPr>
            <p:cNvPr id="29" name="Picture 66" descr="Icon&#10;&#10;Description automatically generated">
              <a:extLst>
                <a:ext uri="{FF2B5EF4-FFF2-40B4-BE49-F238E27FC236}">
                  <a16:creationId xmlns:a16="http://schemas.microsoft.com/office/drawing/2014/main" id="{FC18530A-6C3B-5B53-B7AB-E5F052210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218" y="2211999"/>
              <a:ext cx="685585" cy="685585"/>
            </a:xfrm>
            <a:prstGeom prst="rect">
              <a:avLst/>
            </a:prstGeom>
          </p:spPr>
        </p:pic>
        <p:pic>
          <p:nvPicPr>
            <p:cNvPr id="30" name="Picture 67" descr="Icon&#10;&#10;Description automatically generated">
              <a:extLst>
                <a:ext uri="{FF2B5EF4-FFF2-40B4-BE49-F238E27FC236}">
                  <a16:creationId xmlns:a16="http://schemas.microsoft.com/office/drawing/2014/main" id="{C1A4ABD9-61FD-7B75-0D21-4A38BC843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830" y="1280428"/>
              <a:ext cx="685585" cy="685585"/>
            </a:xfrm>
            <a:prstGeom prst="rect">
              <a:avLst/>
            </a:prstGeom>
          </p:spPr>
        </p:pic>
        <p:cxnSp>
          <p:nvCxnSpPr>
            <p:cNvPr id="31" name="Straight Connector 68">
              <a:extLst>
                <a:ext uri="{FF2B5EF4-FFF2-40B4-BE49-F238E27FC236}">
                  <a16:creationId xmlns:a16="http://schemas.microsoft.com/office/drawing/2014/main" id="{D2B3CDF5-1A15-0ADA-C8A2-1643C04E3405}"/>
                </a:ext>
              </a:extLst>
            </p:cNvPr>
            <p:cNvCxnSpPr/>
            <p:nvPr/>
          </p:nvCxnSpPr>
          <p:spPr>
            <a:xfrm flipH="1" flipV="1">
              <a:off x="7584416" y="2729058"/>
              <a:ext cx="1220405" cy="195201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69" descr="Icon&#10;&#10;Description automatically generated">
              <a:extLst>
                <a:ext uri="{FF2B5EF4-FFF2-40B4-BE49-F238E27FC236}">
                  <a16:creationId xmlns:a16="http://schemas.microsoft.com/office/drawing/2014/main" id="{EC98A274-D826-030A-4888-200873CB7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79086"/>
              <a:ext cx="685585" cy="685585"/>
            </a:xfrm>
            <a:prstGeom prst="rect">
              <a:avLst/>
            </a:prstGeom>
          </p:spPr>
        </p:pic>
        <p:pic>
          <p:nvPicPr>
            <p:cNvPr id="33" name="Picture 70" descr="Icon&#10;&#10;Description automatically generated">
              <a:extLst>
                <a:ext uri="{FF2B5EF4-FFF2-40B4-BE49-F238E27FC236}">
                  <a16:creationId xmlns:a16="http://schemas.microsoft.com/office/drawing/2014/main" id="{13DDAD4E-2734-7946-5D33-F87675BF4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3884"/>
              <a:ext cx="685585" cy="685585"/>
            </a:xfrm>
            <a:prstGeom prst="rect">
              <a:avLst/>
            </a:prstGeom>
          </p:spPr>
        </p:pic>
      </p:grp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156E1F7D-E884-DF6F-1D3F-69876ACA4864}"/>
              </a:ext>
            </a:extLst>
          </p:cNvPr>
          <p:cNvSpPr txBox="1">
            <a:spLocks/>
          </p:cNvSpPr>
          <p:nvPr/>
        </p:nvSpPr>
        <p:spPr>
          <a:xfrm>
            <a:off x="7881007" y="1265246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>
                <a:solidFill>
                  <a:schemeClr val="accent1"/>
                </a:solidFill>
              </a:rPr>
              <a:t>Example: </a:t>
            </a:r>
            <a:r>
              <a:rPr lang="fr-FR" dirty="0" err="1">
                <a:solidFill>
                  <a:schemeClr val="tx1"/>
                </a:solidFill>
              </a:rPr>
              <a:t>friendship</a:t>
            </a:r>
            <a:r>
              <a:rPr lang="fr-FR" dirty="0">
                <a:solidFill>
                  <a:schemeClr val="tx1"/>
                </a:solidFill>
              </a:rPr>
              <a:t> on Facebook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64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72BA-6D03-169A-E8B4-2FF470DC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BD18EF0-5D97-604A-A28D-11D05587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044" y="2490599"/>
            <a:ext cx="3030751" cy="1070748"/>
          </a:xfrm>
        </p:spPr>
        <p:txBody>
          <a:bodyPr/>
          <a:lstStyle/>
          <a:p>
            <a:r>
              <a:rPr lang="en-US" dirty="0"/>
              <a:t>Types </a:t>
            </a:r>
            <a:br>
              <a:rPr lang="en-US" dirty="0"/>
            </a:br>
            <a:r>
              <a:rPr lang="en-US" dirty="0"/>
              <a:t>and terms</a:t>
            </a:r>
          </a:p>
        </p:txBody>
      </p:sp>
      <p:pic>
        <p:nvPicPr>
          <p:cNvPr id="5" name="Picture 10" descr="Icon&#10;&#10;Description automatically generated">
            <a:extLst>
              <a:ext uri="{FF2B5EF4-FFF2-40B4-BE49-F238E27FC236}">
                <a16:creationId xmlns:a16="http://schemas.microsoft.com/office/drawing/2014/main" id="{D85997EA-527C-F101-28D0-73DE2492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795" y="1056863"/>
            <a:ext cx="4349429" cy="43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56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01C2E5B-014D-4833-DF51-20E6AC4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Good </a:t>
            </a:r>
            <a:r>
              <a:rPr lang="es-MX" dirty="0" err="1"/>
              <a:t>bye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8ACD6D-A142-99F1-895B-30E980B8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CF57257-AAAB-051E-ACC8-1B25EEFD840A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48258" y="196152"/>
            <a:ext cx="332321" cy="184666"/>
          </a:xfrm>
        </p:spPr>
        <p:txBody>
          <a:bodyPr/>
          <a:lstStyle/>
          <a:p>
            <a:fld id="{2BD88AD7-A676-4214-86CE-92C0CE3D14DC}" type="slidenum">
              <a:rPr lang="es-CO" sz="1200" smtClean="0"/>
              <a:t>51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5539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2BA0870-486D-4B55-9992-16E6AB9DEB60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248258" y="196152"/>
            <a:ext cx="332321" cy="184666"/>
          </a:xfrm>
        </p:spPr>
        <p:txBody>
          <a:bodyPr/>
          <a:lstStyle/>
          <a:p>
            <a:fld id="{2BD88AD7-A676-4214-86CE-92C0CE3D14DC}" type="slidenum">
              <a:rPr lang="es-CO" sz="1200" smtClean="0"/>
              <a:t>52</a:t>
            </a:fld>
            <a:endParaRPr lang="es-CO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BF1996A5-DCC1-46A9-9507-8E499C5D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s-CO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C5BA85D-3928-45F5-BDFE-BE472FFEA4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484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ítulo 4">
            <a:extLst>
              <a:ext uri="{FF2B5EF4-FFF2-40B4-BE49-F238E27FC236}">
                <a16:creationId xmlns:a16="http://schemas.microsoft.com/office/drawing/2014/main" id="{3FDE605C-7EFF-C078-F9EA-629D97BD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470" y="1292272"/>
            <a:ext cx="6996702" cy="553998"/>
          </a:xfrm>
        </p:spPr>
        <p:txBody>
          <a:bodyPr/>
          <a:lstStyle/>
          <a:p>
            <a:r>
              <a:rPr lang="en-US" noProof="0" dirty="0"/>
              <a:t>Credits</a:t>
            </a:r>
          </a:p>
        </p:txBody>
      </p:sp>
      <p:sp>
        <p:nvSpPr>
          <p:cNvPr id="28" name="Marcador de texto 5">
            <a:extLst>
              <a:ext uri="{FF2B5EF4-FFF2-40B4-BE49-F238E27FC236}">
                <a16:creationId xmlns:a16="http://schemas.microsoft.com/office/drawing/2014/main" id="{9A81A0A5-0386-ED3B-77CA-818AA8ED1F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0470" y="2482541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Subject Matter Expert</a:t>
            </a:r>
          </a:p>
        </p:txBody>
      </p:sp>
      <p:sp>
        <p:nvSpPr>
          <p:cNvPr id="29" name="Marcador de texto 6">
            <a:extLst>
              <a:ext uri="{FF2B5EF4-FFF2-40B4-BE49-F238E27FC236}">
                <a16:creationId xmlns:a16="http://schemas.microsoft.com/office/drawing/2014/main" id="{A8922806-31F8-462D-E685-9A4EB7B8A4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0470" y="2883857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Jorge Alfonso Meléndez Acuña</a:t>
            </a:r>
          </a:p>
        </p:txBody>
      </p:sp>
      <p:sp>
        <p:nvSpPr>
          <p:cNvPr id="30" name="Marcador de texto 7">
            <a:extLst>
              <a:ext uri="{FF2B5EF4-FFF2-40B4-BE49-F238E27FC236}">
                <a16:creationId xmlns:a16="http://schemas.microsoft.com/office/drawing/2014/main" id="{9B289669-C5C8-7585-E169-CEB847ADDB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0470" y="3467573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Subject Matter Expert</a:t>
            </a:r>
          </a:p>
        </p:txBody>
      </p:sp>
      <p:sp>
        <p:nvSpPr>
          <p:cNvPr id="31" name="Marcador de texto 8">
            <a:extLst>
              <a:ext uri="{FF2B5EF4-FFF2-40B4-BE49-F238E27FC236}">
                <a16:creationId xmlns:a16="http://schemas.microsoft.com/office/drawing/2014/main" id="{D00E2138-2C4C-AEB0-B04F-24F51928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0470" y="3868889"/>
            <a:ext cx="3609179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Luis Fernando Niño Vásquez</a:t>
            </a:r>
          </a:p>
        </p:txBody>
      </p:sp>
      <p:sp>
        <p:nvSpPr>
          <p:cNvPr id="32" name="Marcador de texto 9">
            <a:extLst>
              <a:ext uri="{FF2B5EF4-FFF2-40B4-BE49-F238E27FC236}">
                <a16:creationId xmlns:a16="http://schemas.microsoft.com/office/drawing/2014/main" id="{E28E1DC7-98A6-D716-A71C-159AEC785B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4239" y="2482541"/>
            <a:ext cx="4552950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solidFill>
                  <a:schemeClr val="accent3"/>
                </a:solidFill>
              </a:rPr>
              <a:t>Instructional Designer</a:t>
            </a:r>
          </a:p>
        </p:txBody>
      </p:sp>
      <p:sp>
        <p:nvSpPr>
          <p:cNvPr id="33" name="Marcador de texto 10">
            <a:extLst>
              <a:ext uri="{FF2B5EF4-FFF2-40B4-BE49-F238E27FC236}">
                <a16:creationId xmlns:a16="http://schemas.microsoft.com/office/drawing/2014/main" id="{690BB1DB-07ED-102A-29BE-A94F3EA45D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883857"/>
            <a:ext cx="4552950" cy="318121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Angela Maria Arboleda Restrepo </a:t>
            </a:r>
          </a:p>
        </p:txBody>
      </p:sp>
      <p:sp>
        <p:nvSpPr>
          <p:cNvPr id="34" name="Marcador de texto 9">
            <a:extLst>
              <a:ext uri="{FF2B5EF4-FFF2-40B4-BE49-F238E27FC236}">
                <a16:creationId xmlns:a16="http://schemas.microsoft.com/office/drawing/2014/main" id="{2A6C10A6-526E-50E0-8CCA-74F97A87450F}"/>
              </a:ext>
            </a:extLst>
          </p:cNvPr>
          <p:cNvSpPr txBox="1">
            <a:spLocks/>
          </p:cNvSpPr>
          <p:nvPr/>
        </p:nvSpPr>
        <p:spPr>
          <a:xfrm>
            <a:off x="6114239" y="3467573"/>
            <a:ext cx="4552950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>
                <a:solidFill>
                  <a:schemeClr val="accent3"/>
                </a:solidFill>
              </a:rPr>
              <a:t>Graphic Designer</a:t>
            </a:r>
          </a:p>
        </p:txBody>
      </p:sp>
      <p:sp>
        <p:nvSpPr>
          <p:cNvPr id="35" name="Marcador de texto 10">
            <a:extLst>
              <a:ext uri="{FF2B5EF4-FFF2-40B4-BE49-F238E27FC236}">
                <a16:creationId xmlns:a16="http://schemas.microsoft.com/office/drawing/2014/main" id="{01A06F94-EEF2-4479-E5FE-137ED35A5553}"/>
              </a:ext>
            </a:extLst>
          </p:cNvPr>
          <p:cNvSpPr txBox="1">
            <a:spLocks/>
          </p:cNvSpPr>
          <p:nvPr/>
        </p:nvSpPr>
        <p:spPr>
          <a:xfrm>
            <a:off x="6096000" y="3868889"/>
            <a:ext cx="4552950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0" dirty="0"/>
              <a:t>Tania Valentina Flórez Rincón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0C402A2-843B-89E0-4C1D-0E942D56D07C}"/>
              </a:ext>
            </a:extLst>
          </p:cNvPr>
          <p:cNvSpPr txBox="1">
            <a:spLocks/>
          </p:cNvSpPr>
          <p:nvPr/>
        </p:nvSpPr>
        <p:spPr>
          <a:xfrm>
            <a:off x="8455177" y="5500048"/>
            <a:ext cx="1620314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noProof="0" dirty="0">
                <a:solidFill>
                  <a:schemeClr val="accent2"/>
                </a:solidFill>
              </a:rPr>
              <a:t>First version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5189BD92-0848-9673-BFE5-429F8449B9E8}"/>
              </a:ext>
            </a:extLst>
          </p:cNvPr>
          <p:cNvSpPr txBox="1">
            <a:spLocks/>
          </p:cNvSpPr>
          <p:nvPr/>
        </p:nvSpPr>
        <p:spPr>
          <a:xfrm>
            <a:off x="8455177" y="5749801"/>
            <a:ext cx="1620314" cy="3181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i="1" kern="1200">
                <a:solidFill>
                  <a:schemeClr val="accent1"/>
                </a:solidFill>
                <a:latin typeface="Ancizar Sans Light" panose="020B0502040300000003" pitchFamily="34" charset="0"/>
                <a:ea typeface="+mn-ea"/>
                <a:cs typeface="+mn-cs"/>
              </a:defRPr>
            </a:lvl1pPr>
            <a:lvl2pPr marL="6858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noProof="0" dirty="0">
                <a:solidFill>
                  <a:schemeClr val="accent2"/>
                </a:solidFill>
              </a:rPr>
              <a:t>Date: April 2025</a:t>
            </a:r>
          </a:p>
        </p:txBody>
      </p:sp>
    </p:spTree>
    <p:extLst>
      <p:ext uri="{BB962C8B-B14F-4D97-AF65-F5344CB8AC3E}">
        <p14:creationId xmlns:p14="http://schemas.microsoft.com/office/powerpoint/2010/main" val="399046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DF1D-3C0A-8376-DEDD-257DA0621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215F7F-BCD0-B628-5F66-60E05A42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036"/>
            <a:ext cx="4170947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Undirected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AA9439-B3DF-A3BA-B317-18B12C988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6</a:t>
            </a:fld>
            <a:endParaRPr lang="es-CO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72DAD9C7-82F5-9622-7244-F9EF4CE46897}"/>
              </a:ext>
            </a:extLst>
          </p:cNvPr>
          <p:cNvSpPr txBox="1">
            <a:spLocks/>
          </p:cNvSpPr>
          <p:nvPr/>
        </p:nvSpPr>
        <p:spPr>
          <a:xfrm>
            <a:off x="1087327" y="2134417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 </a:t>
            </a:r>
            <a:r>
              <a:rPr lang="fr-FR" dirty="0" err="1"/>
              <a:t>undirected</a:t>
            </a:r>
            <a:r>
              <a:rPr lang="fr-FR" dirty="0"/>
              <a:t> graph </a:t>
            </a:r>
            <a:r>
              <a:rPr lang="fr-FR" dirty="0" err="1"/>
              <a:t>is</a:t>
            </a:r>
            <a:r>
              <a:rPr lang="fr-FR" dirty="0"/>
              <a:t> a graph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do not have </a:t>
            </a:r>
            <a:r>
              <a:rPr lang="fr-FR" dirty="0"/>
              <a:t>a </a:t>
            </a:r>
            <a:r>
              <a:rPr lang="fr-FR" dirty="0" err="1"/>
              <a:t>particular</a:t>
            </a:r>
            <a:r>
              <a:rPr lang="fr-FR" dirty="0"/>
              <a:t> direction.</a:t>
            </a:r>
            <a:endParaRPr lang="en-US" dirty="0"/>
          </a:p>
          <a:p>
            <a:endParaRPr lang="es-CO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652E8BAD-FBA6-126D-9877-B8BC6D8A8FD6}"/>
              </a:ext>
            </a:extLst>
          </p:cNvPr>
          <p:cNvGrpSpPr/>
          <p:nvPr/>
        </p:nvGrpSpPr>
        <p:grpSpPr>
          <a:xfrm>
            <a:off x="4797923" y="1777151"/>
            <a:ext cx="6306750" cy="3775480"/>
            <a:chOff x="5640337" y="1080466"/>
            <a:chExt cx="6306750" cy="3775480"/>
          </a:xfrm>
        </p:grpSpPr>
        <p:cxnSp>
          <p:nvCxnSpPr>
            <p:cNvPr id="6" name="Straight Connector 41">
              <a:extLst>
                <a:ext uri="{FF2B5EF4-FFF2-40B4-BE49-F238E27FC236}">
                  <a16:creationId xmlns:a16="http://schemas.microsoft.com/office/drawing/2014/main" id="{997044F8-FC68-37B3-A98A-4C57C7FEA530}"/>
                </a:ext>
              </a:extLst>
            </p:cNvPr>
            <p:cNvCxnSpPr>
              <a:cxnSpLocks/>
            </p:cNvCxnSpPr>
            <p:nvPr/>
          </p:nvCxnSpPr>
          <p:spPr>
            <a:xfrm>
              <a:off x="6340999" y="2581771"/>
              <a:ext cx="534027" cy="1055357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4">
              <a:extLst>
                <a:ext uri="{FF2B5EF4-FFF2-40B4-BE49-F238E27FC236}">
                  <a16:creationId xmlns:a16="http://schemas.microsoft.com/office/drawing/2014/main" id="{F2C6141C-C156-70AE-55BC-3A88DF6989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61765" y="2383395"/>
              <a:ext cx="666541" cy="103155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45">
              <a:extLst>
                <a:ext uri="{FF2B5EF4-FFF2-40B4-BE49-F238E27FC236}">
                  <a16:creationId xmlns:a16="http://schemas.microsoft.com/office/drawing/2014/main" id="{D484848C-CE31-EE76-595F-48FC1C40DF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71227" y="1423259"/>
              <a:ext cx="1250558" cy="19996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46">
              <a:extLst>
                <a:ext uri="{FF2B5EF4-FFF2-40B4-BE49-F238E27FC236}">
                  <a16:creationId xmlns:a16="http://schemas.microsoft.com/office/drawing/2014/main" id="{5EEC8027-4FE3-943C-B645-339B215309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1765" y="1697810"/>
              <a:ext cx="1056944" cy="688759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7">
              <a:extLst>
                <a:ext uri="{FF2B5EF4-FFF2-40B4-BE49-F238E27FC236}">
                  <a16:creationId xmlns:a16="http://schemas.microsoft.com/office/drawing/2014/main" id="{C79E061A-6A98-EF95-C2C7-DD682A0C0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04821" y="2359194"/>
              <a:ext cx="1056944" cy="587985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48">
              <a:extLst>
                <a:ext uri="{FF2B5EF4-FFF2-40B4-BE49-F238E27FC236}">
                  <a16:creationId xmlns:a16="http://schemas.microsoft.com/office/drawing/2014/main" id="{0D0E178B-E384-B95A-5140-B1A25BEE0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4821" y="2947178"/>
              <a:ext cx="342793" cy="1010524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49">
              <a:extLst>
                <a:ext uri="{FF2B5EF4-FFF2-40B4-BE49-F238E27FC236}">
                  <a16:creationId xmlns:a16="http://schemas.microsoft.com/office/drawing/2014/main" id="{652D9600-3A2A-36EC-A897-0A6B965C911A}"/>
                </a:ext>
              </a:extLst>
            </p:cNvPr>
            <p:cNvCxnSpPr/>
            <p:nvPr/>
          </p:nvCxnSpPr>
          <p:spPr>
            <a:xfrm flipH="1" flipV="1">
              <a:off x="7584416" y="2729362"/>
              <a:ext cx="1220405" cy="195201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50" descr="Icon&#10;&#10;Description automatically generated">
              <a:extLst>
                <a:ext uri="{FF2B5EF4-FFF2-40B4-BE49-F238E27FC236}">
                  <a16:creationId xmlns:a16="http://schemas.microsoft.com/office/drawing/2014/main" id="{C1AFE26D-08C7-384D-8035-06E91D7D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81771"/>
              <a:ext cx="685585" cy="685585"/>
            </a:xfrm>
            <a:prstGeom prst="rect">
              <a:avLst/>
            </a:prstGeom>
          </p:spPr>
        </p:pic>
        <p:pic>
          <p:nvPicPr>
            <p:cNvPr id="14" name="Picture 51" descr="Icon&#10;&#10;Description automatically generated">
              <a:extLst>
                <a:ext uri="{FF2B5EF4-FFF2-40B4-BE49-F238E27FC236}">
                  <a16:creationId xmlns:a16="http://schemas.microsoft.com/office/drawing/2014/main" id="{A295073F-5C32-681D-E1C5-0BD41D28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972" y="2043777"/>
              <a:ext cx="685585" cy="685585"/>
            </a:xfrm>
            <a:prstGeom prst="rect">
              <a:avLst/>
            </a:prstGeom>
          </p:spPr>
        </p:pic>
        <p:pic>
          <p:nvPicPr>
            <p:cNvPr id="15" name="Picture 52" descr="Icon&#10;&#10;Description automatically generated">
              <a:extLst>
                <a:ext uri="{FF2B5EF4-FFF2-40B4-BE49-F238E27FC236}">
                  <a16:creationId xmlns:a16="http://schemas.microsoft.com/office/drawing/2014/main" id="{151DE122-E3F5-5C74-CB50-75B192BF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916" y="1358192"/>
              <a:ext cx="685585" cy="685585"/>
            </a:xfrm>
            <a:prstGeom prst="rect">
              <a:avLst/>
            </a:prstGeom>
          </p:spPr>
        </p:pic>
        <p:pic>
          <p:nvPicPr>
            <p:cNvPr id="16" name="Picture 53" descr="Icon&#10;&#10;Description automatically generated">
              <a:extLst>
                <a:ext uri="{FF2B5EF4-FFF2-40B4-BE49-F238E27FC236}">
                  <a16:creationId xmlns:a16="http://schemas.microsoft.com/office/drawing/2014/main" id="{80976344-C34E-D0A0-602F-69D7AB414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502" y="3957702"/>
              <a:ext cx="685585" cy="685585"/>
            </a:xfrm>
            <a:prstGeom prst="rect">
              <a:avLst/>
            </a:prstGeom>
          </p:spPr>
        </p:pic>
        <p:pic>
          <p:nvPicPr>
            <p:cNvPr id="17" name="Picture 54" descr="Icon&#10;&#10;Description automatically generated">
              <a:extLst>
                <a:ext uri="{FF2B5EF4-FFF2-40B4-BE49-F238E27FC236}">
                  <a16:creationId xmlns:a16="http://schemas.microsoft.com/office/drawing/2014/main" id="{7CFB9C0F-4DF9-0BCB-C9A6-A0813DC7E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337" y="1080466"/>
              <a:ext cx="685585" cy="685585"/>
            </a:xfrm>
            <a:prstGeom prst="rect">
              <a:avLst/>
            </a:prstGeom>
          </p:spPr>
        </p:pic>
        <p:pic>
          <p:nvPicPr>
            <p:cNvPr id="18" name="Picture 55" descr="Icon&#10;&#10;Description automatically generated">
              <a:extLst>
                <a:ext uri="{FF2B5EF4-FFF2-40B4-BE49-F238E27FC236}">
                  <a16:creationId xmlns:a16="http://schemas.microsoft.com/office/drawing/2014/main" id="{0EC44027-6F19-AE5D-6AC9-BEEF32EDC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915" y="1358192"/>
              <a:ext cx="685585" cy="685585"/>
            </a:xfrm>
            <a:prstGeom prst="rect">
              <a:avLst/>
            </a:prstGeom>
          </p:spPr>
        </p:pic>
        <p:cxnSp>
          <p:nvCxnSpPr>
            <p:cNvPr id="19" name="Straight Connector 56">
              <a:extLst>
                <a:ext uri="{FF2B5EF4-FFF2-40B4-BE49-F238E27FC236}">
                  <a16:creationId xmlns:a16="http://schemas.microsoft.com/office/drawing/2014/main" id="{0AB71140-C1D1-88EE-E708-00C615103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006" y="3414947"/>
              <a:ext cx="1323561" cy="542755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57">
              <a:extLst>
                <a:ext uri="{FF2B5EF4-FFF2-40B4-BE49-F238E27FC236}">
                  <a16:creationId xmlns:a16="http://schemas.microsoft.com/office/drawing/2014/main" id="{93416937-5208-DE60-2922-BB926F4962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89249" y="3957702"/>
              <a:ext cx="964524" cy="555451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58">
              <a:extLst>
                <a:ext uri="{FF2B5EF4-FFF2-40B4-BE49-F238E27FC236}">
                  <a16:creationId xmlns:a16="http://schemas.microsoft.com/office/drawing/2014/main" id="{53F5144F-135A-609A-82BD-77980634B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5025" y="2729362"/>
              <a:ext cx="709390" cy="885548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9">
              <a:extLst>
                <a:ext uri="{FF2B5EF4-FFF2-40B4-BE49-F238E27FC236}">
                  <a16:creationId xmlns:a16="http://schemas.microsoft.com/office/drawing/2014/main" id="{C5EC9742-953F-B085-51DC-CF32150441EB}"/>
                </a:ext>
              </a:extLst>
            </p:cNvPr>
            <p:cNvCxnSpPr>
              <a:cxnSpLocks/>
            </p:cNvCxnSpPr>
            <p:nvPr/>
          </p:nvCxnSpPr>
          <p:spPr>
            <a:xfrm>
              <a:off x="6325922" y="2554792"/>
              <a:ext cx="1233101" cy="174570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60">
              <a:extLst>
                <a:ext uri="{FF2B5EF4-FFF2-40B4-BE49-F238E27FC236}">
                  <a16:creationId xmlns:a16="http://schemas.microsoft.com/office/drawing/2014/main" id="{2EC704D7-3D71-DD2D-7073-D25E9F1776FF}"/>
                </a:ext>
              </a:extLst>
            </p:cNvPr>
            <p:cNvCxnSpPr>
              <a:cxnSpLocks/>
            </p:cNvCxnSpPr>
            <p:nvPr/>
          </p:nvCxnSpPr>
          <p:spPr>
            <a:xfrm>
              <a:off x="7229721" y="1623221"/>
              <a:ext cx="362630" cy="1092652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61" descr="Icon&#10;&#10;Description automatically generated">
              <a:extLst>
                <a:ext uri="{FF2B5EF4-FFF2-40B4-BE49-F238E27FC236}">
                  <a16:creationId xmlns:a16="http://schemas.microsoft.com/office/drawing/2014/main" id="{2EFDF821-3072-9977-0E49-81D49AC01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6569"/>
              <a:ext cx="685585" cy="685585"/>
            </a:xfrm>
            <a:prstGeom prst="rect">
              <a:avLst/>
            </a:prstGeom>
          </p:spPr>
        </p:pic>
        <p:pic>
          <p:nvPicPr>
            <p:cNvPr id="25" name="Picture 62" descr="Icon&#10;&#10;Description automatically generated">
              <a:extLst>
                <a:ext uri="{FF2B5EF4-FFF2-40B4-BE49-F238E27FC236}">
                  <a16:creationId xmlns:a16="http://schemas.microsoft.com/office/drawing/2014/main" id="{D27B182A-614C-6FB2-29DD-D6FCD486D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821" y="3614910"/>
              <a:ext cx="685585" cy="685585"/>
            </a:xfrm>
            <a:prstGeom prst="rect">
              <a:avLst/>
            </a:prstGeom>
          </p:spPr>
        </p:pic>
        <p:pic>
          <p:nvPicPr>
            <p:cNvPr id="26" name="Picture 63" descr="Icon&#10;&#10;Description automatically generated">
              <a:extLst>
                <a:ext uri="{FF2B5EF4-FFF2-40B4-BE49-F238E27FC236}">
                  <a16:creationId xmlns:a16="http://schemas.microsoft.com/office/drawing/2014/main" id="{A73649B8-4D09-678B-B1D9-5283138C7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981" y="4170361"/>
              <a:ext cx="685585" cy="685585"/>
            </a:xfrm>
            <a:prstGeom prst="rect">
              <a:avLst/>
            </a:prstGeom>
          </p:spPr>
        </p:pic>
        <p:pic>
          <p:nvPicPr>
            <p:cNvPr id="27" name="Picture 64" descr="Icon&#10;&#10;Description automatically generated">
              <a:extLst>
                <a:ext uri="{FF2B5EF4-FFF2-40B4-BE49-F238E27FC236}">
                  <a16:creationId xmlns:a16="http://schemas.microsoft.com/office/drawing/2014/main" id="{D9157AF8-BACE-3C5A-56D7-51D9FF48C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948" y="3072155"/>
              <a:ext cx="685585" cy="685585"/>
            </a:xfrm>
            <a:prstGeom prst="rect">
              <a:avLst/>
            </a:prstGeom>
          </p:spPr>
        </p:pic>
        <p:pic>
          <p:nvPicPr>
            <p:cNvPr id="28" name="Picture 65" descr="Icon&#10;&#10;Description automatically generated">
              <a:extLst>
                <a:ext uri="{FF2B5EF4-FFF2-40B4-BE49-F238E27FC236}">
                  <a16:creationId xmlns:a16="http://schemas.microsoft.com/office/drawing/2014/main" id="{85BF4595-F773-8A31-5703-A55F6D66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33" y="3272117"/>
              <a:ext cx="685585" cy="685585"/>
            </a:xfrm>
            <a:prstGeom prst="rect">
              <a:avLst/>
            </a:prstGeom>
          </p:spPr>
        </p:pic>
        <p:pic>
          <p:nvPicPr>
            <p:cNvPr id="29" name="Picture 66" descr="Icon&#10;&#10;Description automatically generated">
              <a:extLst>
                <a:ext uri="{FF2B5EF4-FFF2-40B4-BE49-F238E27FC236}">
                  <a16:creationId xmlns:a16="http://schemas.microsoft.com/office/drawing/2014/main" id="{6AED19BD-1BC6-8AB1-A09E-994B3BEE5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218" y="2211999"/>
              <a:ext cx="685585" cy="685585"/>
            </a:xfrm>
            <a:prstGeom prst="rect">
              <a:avLst/>
            </a:prstGeom>
          </p:spPr>
        </p:pic>
        <p:pic>
          <p:nvPicPr>
            <p:cNvPr id="30" name="Picture 67" descr="Icon&#10;&#10;Description automatically generated">
              <a:extLst>
                <a:ext uri="{FF2B5EF4-FFF2-40B4-BE49-F238E27FC236}">
                  <a16:creationId xmlns:a16="http://schemas.microsoft.com/office/drawing/2014/main" id="{765DFA2E-411C-23DB-35AB-C9E2DE2C3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830" y="1280428"/>
              <a:ext cx="685585" cy="685585"/>
            </a:xfrm>
            <a:prstGeom prst="rect">
              <a:avLst/>
            </a:prstGeom>
          </p:spPr>
        </p:pic>
        <p:cxnSp>
          <p:nvCxnSpPr>
            <p:cNvPr id="31" name="Straight Connector 68">
              <a:extLst>
                <a:ext uri="{FF2B5EF4-FFF2-40B4-BE49-F238E27FC236}">
                  <a16:creationId xmlns:a16="http://schemas.microsoft.com/office/drawing/2014/main" id="{F6CF2A65-88D9-4C76-C02F-DDB5E6D057AC}"/>
                </a:ext>
              </a:extLst>
            </p:cNvPr>
            <p:cNvCxnSpPr/>
            <p:nvPr/>
          </p:nvCxnSpPr>
          <p:spPr>
            <a:xfrm flipH="1" flipV="1">
              <a:off x="7584416" y="2729058"/>
              <a:ext cx="1220405" cy="195201"/>
            </a:xfrm>
            <a:prstGeom prst="line">
              <a:avLst/>
            </a:prstGeom>
            <a:ln w="38100">
              <a:solidFill>
                <a:srgbClr val="00EFD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69" descr="Icon&#10;&#10;Description automatically generated">
              <a:extLst>
                <a:ext uri="{FF2B5EF4-FFF2-40B4-BE49-F238E27FC236}">
                  <a16:creationId xmlns:a16="http://schemas.microsoft.com/office/drawing/2014/main" id="{F30C5586-E1C3-00D6-6703-1A98BF214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79086"/>
              <a:ext cx="685585" cy="685585"/>
            </a:xfrm>
            <a:prstGeom prst="rect">
              <a:avLst/>
            </a:prstGeom>
          </p:spPr>
        </p:pic>
        <p:pic>
          <p:nvPicPr>
            <p:cNvPr id="33" name="Picture 70" descr="Icon&#10;&#10;Description automatically generated">
              <a:extLst>
                <a:ext uri="{FF2B5EF4-FFF2-40B4-BE49-F238E27FC236}">
                  <a16:creationId xmlns:a16="http://schemas.microsoft.com/office/drawing/2014/main" id="{0641E065-9143-5DDF-6E73-67B3D8966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3884"/>
              <a:ext cx="685585" cy="685585"/>
            </a:xfrm>
            <a:prstGeom prst="rect">
              <a:avLst/>
            </a:prstGeom>
          </p:spPr>
        </p:pic>
      </p:grpSp>
      <p:sp>
        <p:nvSpPr>
          <p:cNvPr id="34" name="Marcador de texto 6">
            <a:extLst>
              <a:ext uri="{FF2B5EF4-FFF2-40B4-BE49-F238E27FC236}">
                <a16:creationId xmlns:a16="http://schemas.microsoft.com/office/drawing/2014/main" id="{F35C7E7C-4C68-D281-9700-C8BC282D0B89}"/>
              </a:ext>
            </a:extLst>
          </p:cNvPr>
          <p:cNvSpPr txBox="1">
            <a:spLocks/>
          </p:cNvSpPr>
          <p:nvPr/>
        </p:nvSpPr>
        <p:spPr>
          <a:xfrm>
            <a:off x="7881007" y="1265246"/>
            <a:ext cx="3546290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>
                <a:solidFill>
                  <a:schemeClr val="accent1"/>
                </a:solidFill>
              </a:rPr>
              <a:t>Example: </a:t>
            </a:r>
            <a:r>
              <a:rPr lang="fr-FR" dirty="0" err="1">
                <a:solidFill>
                  <a:schemeClr val="tx1"/>
                </a:solidFill>
              </a:rPr>
              <a:t>friendship</a:t>
            </a:r>
            <a:r>
              <a:rPr lang="fr-FR" dirty="0">
                <a:solidFill>
                  <a:schemeClr val="tx1"/>
                </a:solidFill>
              </a:rPr>
              <a:t> on Facebook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75A76893-6B0D-6253-D857-F6BE879887AE}"/>
              </a:ext>
            </a:extLst>
          </p:cNvPr>
          <p:cNvGrpSpPr/>
          <p:nvPr/>
        </p:nvGrpSpPr>
        <p:grpSpPr>
          <a:xfrm>
            <a:off x="897010" y="5752593"/>
            <a:ext cx="8487410" cy="438903"/>
            <a:chOff x="1033787" y="5691889"/>
            <a:chExt cx="8487410" cy="438903"/>
          </a:xfrm>
        </p:grpSpPr>
        <p:sp>
          <p:nvSpPr>
            <p:cNvPr id="36" name="Marcador de texto 6">
              <a:extLst>
                <a:ext uri="{FF2B5EF4-FFF2-40B4-BE49-F238E27FC236}">
                  <a16:creationId xmlns:a16="http://schemas.microsoft.com/office/drawing/2014/main" id="{E876004A-916E-B887-D4E7-124C4E7D85FE}"/>
                </a:ext>
              </a:extLst>
            </p:cNvPr>
            <p:cNvSpPr txBox="1">
              <a:spLocks/>
            </p:cNvSpPr>
            <p:nvPr/>
          </p:nvSpPr>
          <p:spPr>
            <a:xfrm>
              <a:off x="1129672" y="5691889"/>
              <a:ext cx="8391525" cy="43890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4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fr-FR" dirty="0">
                  <a:solidFill>
                    <a:schemeClr val="tx1"/>
                  </a:solidFill>
                </a:rPr>
                <a:t>g  </a:t>
              </a:r>
              <a:r>
                <a:rPr lang="fr-FR" dirty="0" err="1">
                  <a:solidFill>
                    <a:schemeClr val="tx1"/>
                  </a:solidFill>
                </a:rPr>
                <a:t>is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friend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with</a:t>
              </a:r>
              <a:r>
                <a:rPr lang="fr-FR" dirty="0">
                  <a:solidFill>
                    <a:schemeClr val="tx1"/>
                  </a:solidFill>
                </a:rPr>
                <a:t>  b     and  b    </a:t>
              </a:r>
              <a:r>
                <a:rPr lang="fr-FR" dirty="0" err="1">
                  <a:solidFill>
                    <a:schemeClr val="tx1"/>
                  </a:solidFill>
                </a:rPr>
                <a:t>is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friend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with</a:t>
              </a:r>
              <a:r>
                <a:rPr lang="fr-FR" dirty="0">
                  <a:solidFill>
                    <a:schemeClr val="tx1"/>
                  </a:solidFill>
                </a:rPr>
                <a:t> g     the </a:t>
              </a:r>
              <a:r>
                <a:rPr lang="fr-FR" dirty="0" err="1">
                  <a:solidFill>
                    <a:schemeClr val="tx1"/>
                  </a:solidFill>
                </a:rPr>
                <a:t>relationship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goes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both</a:t>
              </a:r>
              <a:r>
                <a:rPr lang="fr-FR" dirty="0">
                  <a:solidFill>
                    <a:schemeClr val="tx1"/>
                  </a:solidFill>
                </a:rPr>
                <a:t> </a:t>
              </a:r>
              <a:r>
                <a:rPr lang="fr-FR" dirty="0" err="1">
                  <a:solidFill>
                    <a:schemeClr val="tx1"/>
                  </a:solidFill>
                </a:rPr>
                <a:t>ways</a:t>
              </a:r>
              <a:r>
                <a:rPr lang="fr-FR" dirty="0">
                  <a:solidFill>
                    <a:schemeClr val="tx1"/>
                  </a:solidFill>
                </a:rPr>
                <a:t>.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s-CO" dirty="0">
                <a:solidFill>
                  <a:schemeClr val="tx1"/>
                </a:solidFill>
              </a:endParaRPr>
            </a:p>
          </p:txBody>
        </p:sp>
        <p:pic>
          <p:nvPicPr>
            <p:cNvPr id="37" name="Picture 73" descr="Icon&#10;&#10;Description automatically generated">
              <a:extLst>
                <a:ext uri="{FF2B5EF4-FFF2-40B4-BE49-F238E27FC236}">
                  <a16:creationId xmlns:a16="http://schemas.microsoft.com/office/drawing/2014/main" id="{686FF704-38DE-855E-E03D-3968507B1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60" y="5716236"/>
              <a:ext cx="343861" cy="343861"/>
            </a:xfrm>
            <a:prstGeom prst="rect">
              <a:avLst/>
            </a:prstGeom>
          </p:spPr>
        </p:pic>
        <p:pic>
          <p:nvPicPr>
            <p:cNvPr id="38" name="Picture 74" descr="Icon&#10;&#10;Description automatically generated">
              <a:extLst>
                <a:ext uri="{FF2B5EF4-FFF2-40B4-BE49-F238E27FC236}">
                  <a16:creationId xmlns:a16="http://schemas.microsoft.com/office/drawing/2014/main" id="{D1FD6AA2-4AEC-9182-84CC-E3219DE69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787" y="5709521"/>
              <a:ext cx="343861" cy="343861"/>
            </a:xfrm>
            <a:prstGeom prst="rect">
              <a:avLst/>
            </a:prstGeom>
          </p:spPr>
        </p:pic>
        <p:pic>
          <p:nvPicPr>
            <p:cNvPr id="39" name="Picture 73" descr="Icon&#10;&#10;Description automatically generated">
              <a:extLst>
                <a:ext uri="{FF2B5EF4-FFF2-40B4-BE49-F238E27FC236}">
                  <a16:creationId xmlns:a16="http://schemas.microsoft.com/office/drawing/2014/main" id="{57342706-305D-2789-D763-ABC21545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235" y="5716235"/>
              <a:ext cx="343861" cy="343861"/>
            </a:xfrm>
            <a:prstGeom prst="rect">
              <a:avLst/>
            </a:prstGeom>
          </p:spPr>
        </p:pic>
        <p:pic>
          <p:nvPicPr>
            <p:cNvPr id="56" name="Picture 74" descr="Icon&#10;&#10;Description automatically generated">
              <a:extLst>
                <a:ext uri="{FF2B5EF4-FFF2-40B4-BE49-F238E27FC236}">
                  <a16:creationId xmlns:a16="http://schemas.microsoft.com/office/drawing/2014/main" id="{92D5E337-72C0-9B99-7990-2FB60B012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898" y="5711301"/>
              <a:ext cx="343861" cy="343861"/>
            </a:xfrm>
            <a:prstGeom prst="rect">
              <a:avLst/>
            </a:prstGeom>
          </p:spPr>
        </p:pic>
      </p:grpSp>
      <p:cxnSp>
        <p:nvCxnSpPr>
          <p:cNvPr id="57" name="Straight Connector 68">
            <a:extLst>
              <a:ext uri="{FF2B5EF4-FFF2-40B4-BE49-F238E27FC236}">
                <a16:creationId xmlns:a16="http://schemas.microsoft.com/office/drawing/2014/main" id="{0BA2CB4E-956B-B308-3408-13730E0C5AAD}"/>
              </a:ext>
            </a:extLst>
          </p:cNvPr>
          <p:cNvCxnSpPr>
            <a:cxnSpLocks/>
          </p:cNvCxnSpPr>
          <p:nvPr/>
        </p:nvCxnSpPr>
        <p:spPr>
          <a:xfrm flipH="1" flipV="1">
            <a:off x="1757801" y="4576777"/>
            <a:ext cx="1736615" cy="277767"/>
          </a:xfrm>
          <a:prstGeom prst="line">
            <a:avLst/>
          </a:prstGeom>
          <a:ln w="3810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69" descr="Icon&#10;&#10;Description automatically generated">
            <a:extLst>
              <a:ext uri="{FF2B5EF4-FFF2-40B4-BE49-F238E27FC236}">
                <a16:creationId xmlns:a16="http://schemas.microsoft.com/office/drawing/2014/main" id="{74A14761-5A1E-11D4-BB23-493E6D05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8" y="4366758"/>
            <a:ext cx="975575" cy="975574"/>
          </a:xfrm>
          <a:prstGeom prst="rect">
            <a:avLst/>
          </a:prstGeom>
        </p:spPr>
      </p:pic>
      <p:pic>
        <p:nvPicPr>
          <p:cNvPr id="59" name="Picture 70" descr="Icon&#10;&#10;Description automatically generated">
            <a:extLst>
              <a:ext uri="{FF2B5EF4-FFF2-40B4-BE49-F238E27FC236}">
                <a16:creationId xmlns:a16="http://schemas.microsoft.com/office/drawing/2014/main" id="{0376A559-576D-1346-1DF3-535142CA9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13" y="4088990"/>
            <a:ext cx="975575" cy="97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09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B0D8F-532B-3EBA-9EB4-1BB51BC2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D2A4A5E-866C-5476-8F8F-6C0D0B40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705726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EF959C-362C-EE68-ECDD-39447053CB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7</a:t>
            </a:fld>
            <a:endParaRPr lang="es-CO"/>
          </a:p>
        </p:txBody>
      </p:sp>
      <p:sp>
        <p:nvSpPr>
          <p:cNvPr id="40" name="Marcador de texto 7">
            <a:extLst>
              <a:ext uri="{FF2B5EF4-FFF2-40B4-BE49-F238E27FC236}">
                <a16:creationId xmlns:a16="http://schemas.microsoft.com/office/drawing/2014/main" id="{5C64A68E-6B6E-4C04-4B77-CFEF1236C171}"/>
              </a:ext>
            </a:extLst>
          </p:cNvPr>
          <p:cNvSpPr txBox="1">
            <a:spLocks/>
          </p:cNvSpPr>
          <p:nvPr/>
        </p:nvSpPr>
        <p:spPr>
          <a:xfrm>
            <a:off x="1308835" y="2621648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 directed graph is a graph where edges </a:t>
            </a:r>
            <a:r>
              <a:rPr lang="fr-FR" b="1">
                <a:solidFill>
                  <a:schemeClr val="accent1"/>
                </a:solidFill>
              </a:rPr>
              <a:t>have</a:t>
            </a:r>
            <a:r>
              <a:rPr lang="fr-FR"/>
              <a:t> a particular direction.</a:t>
            </a:r>
            <a:endParaRPr lang="en-US"/>
          </a:p>
          <a:p>
            <a:endParaRPr lang="es-CO" dirty="0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933DEB50-F9DE-4591-F782-A930FDD584E1}"/>
              </a:ext>
            </a:extLst>
          </p:cNvPr>
          <p:cNvGrpSpPr/>
          <p:nvPr/>
        </p:nvGrpSpPr>
        <p:grpSpPr>
          <a:xfrm>
            <a:off x="5144952" y="1609286"/>
            <a:ext cx="6048204" cy="4382740"/>
            <a:chOff x="5702301" y="1957629"/>
            <a:chExt cx="6048204" cy="4382740"/>
          </a:xfrm>
        </p:grpSpPr>
        <p:cxnSp>
          <p:nvCxnSpPr>
            <p:cNvPr id="42" name="Straight Arrow Connector 26">
              <a:extLst>
                <a:ext uri="{FF2B5EF4-FFF2-40B4-BE49-F238E27FC236}">
                  <a16:creationId xmlns:a16="http://schemas.microsoft.com/office/drawing/2014/main" id="{D9DF5736-44AB-F4D4-87E6-2A59B07D736D}"/>
                </a:ext>
              </a:extLst>
            </p:cNvPr>
            <p:cNvCxnSpPr>
              <a:cxnSpLocks/>
              <a:stCxn id="44" idx="3"/>
              <a:endCxn id="43" idx="7"/>
            </p:cNvCxnSpPr>
            <p:nvPr/>
          </p:nvCxnSpPr>
          <p:spPr>
            <a:xfrm flipH="1">
              <a:off x="6514998" y="2770326"/>
              <a:ext cx="841289" cy="10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27">
              <a:extLst>
                <a:ext uri="{FF2B5EF4-FFF2-40B4-BE49-F238E27FC236}">
                  <a16:creationId xmlns:a16="http://schemas.microsoft.com/office/drawing/2014/main" id="{58B0EC6A-913E-B130-6EE3-9039F1D1EA63}"/>
                </a:ext>
              </a:extLst>
            </p:cNvPr>
            <p:cNvSpPr/>
            <p:nvPr/>
          </p:nvSpPr>
          <p:spPr bwMode="auto">
            <a:xfrm>
              <a:off x="5702301" y="3672932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4" name="Oval 28">
              <a:extLst>
                <a:ext uri="{FF2B5EF4-FFF2-40B4-BE49-F238E27FC236}">
                  <a16:creationId xmlns:a16="http://schemas.microsoft.com/office/drawing/2014/main" id="{F6B2390A-15A9-6DA1-E681-9927C5A02CC5}"/>
                </a:ext>
              </a:extLst>
            </p:cNvPr>
            <p:cNvSpPr/>
            <p:nvPr/>
          </p:nvSpPr>
          <p:spPr bwMode="auto">
            <a:xfrm>
              <a:off x="7216850" y="1957629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29">
              <a:extLst>
                <a:ext uri="{FF2B5EF4-FFF2-40B4-BE49-F238E27FC236}">
                  <a16:creationId xmlns:a16="http://schemas.microsoft.com/office/drawing/2014/main" id="{9E1B45DB-979E-D922-44E1-938F5B5C27C6}"/>
                </a:ext>
              </a:extLst>
            </p:cNvPr>
            <p:cNvSpPr/>
            <p:nvPr/>
          </p:nvSpPr>
          <p:spPr bwMode="auto">
            <a:xfrm>
              <a:off x="9283820" y="1957629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30">
              <a:extLst>
                <a:ext uri="{FF2B5EF4-FFF2-40B4-BE49-F238E27FC236}">
                  <a16:creationId xmlns:a16="http://schemas.microsoft.com/office/drawing/2014/main" id="{F04DA8DC-AFDD-FCBD-99AD-FDE372426A56}"/>
                </a:ext>
              </a:extLst>
            </p:cNvPr>
            <p:cNvSpPr/>
            <p:nvPr/>
          </p:nvSpPr>
          <p:spPr bwMode="auto">
            <a:xfrm>
              <a:off x="10798370" y="3672932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7" name="Oval 31">
              <a:extLst>
                <a:ext uri="{FF2B5EF4-FFF2-40B4-BE49-F238E27FC236}">
                  <a16:creationId xmlns:a16="http://schemas.microsoft.com/office/drawing/2014/main" id="{25CF4D66-0F61-B191-AA0C-2F264794DB6B}"/>
                </a:ext>
              </a:extLst>
            </p:cNvPr>
            <p:cNvSpPr/>
            <p:nvPr/>
          </p:nvSpPr>
          <p:spPr bwMode="auto">
            <a:xfrm>
              <a:off x="9283820" y="5388236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5780AD6B-E070-2F7D-C011-7512B24960F2}"/>
                </a:ext>
              </a:extLst>
            </p:cNvPr>
            <p:cNvSpPr/>
            <p:nvPr/>
          </p:nvSpPr>
          <p:spPr bwMode="auto">
            <a:xfrm>
              <a:off x="7216850" y="5388236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9" name="Straight Arrow Connector 33">
              <a:extLst>
                <a:ext uri="{FF2B5EF4-FFF2-40B4-BE49-F238E27FC236}">
                  <a16:creationId xmlns:a16="http://schemas.microsoft.com/office/drawing/2014/main" id="{69CDC4AD-5FFF-BE2A-8FF8-BF7A63443DCE}"/>
                </a:ext>
              </a:extLst>
            </p:cNvPr>
            <p:cNvCxnSpPr>
              <a:cxnSpLocks/>
              <a:stCxn id="48" idx="0"/>
              <a:endCxn id="44" idx="4"/>
            </p:cNvCxnSpPr>
            <p:nvPr/>
          </p:nvCxnSpPr>
          <p:spPr>
            <a:xfrm flipV="1">
              <a:off x="7692917" y="2909762"/>
              <a:ext cx="0" cy="247847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34">
              <a:extLst>
                <a:ext uri="{FF2B5EF4-FFF2-40B4-BE49-F238E27FC236}">
                  <a16:creationId xmlns:a16="http://schemas.microsoft.com/office/drawing/2014/main" id="{074C3620-9913-58E0-584B-2A6197D7EDD2}"/>
                </a:ext>
              </a:extLst>
            </p:cNvPr>
            <p:cNvCxnSpPr>
              <a:cxnSpLocks/>
              <a:stCxn id="43" idx="5"/>
              <a:endCxn id="48" idx="1"/>
            </p:cNvCxnSpPr>
            <p:nvPr/>
          </p:nvCxnSpPr>
          <p:spPr>
            <a:xfrm>
              <a:off x="6514998" y="4485629"/>
              <a:ext cx="841289" cy="104204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35">
              <a:extLst>
                <a:ext uri="{FF2B5EF4-FFF2-40B4-BE49-F238E27FC236}">
                  <a16:creationId xmlns:a16="http://schemas.microsoft.com/office/drawing/2014/main" id="{7F784D9A-B452-C03A-D213-347F8B2019B3}"/>
                </a:ext>
              </a:extLst>
            </p:cNvPr>
            <p:cNvCxnSpPr>
              <a:cxnSpLocks/>
              <a:stCxn id="44" idx="6"/>
              <a:endCxn id="45" idx="2"/>
            </p:cNvCxnSpPr>
            <p:nvPr/>
          </p:nvCxnSpPr>
          <p:spPr>
            <a:xfrm>
              <a:off x="8168984" y="2433696"/>
              <a:ext cx="1114836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36">
              <a:extLst>
                <a:ext uri="{FF2B5EF4-FFF2-40B4-BE49-F238E27FC236}">
                  <a16:creationId xmlns:a16="http://schemas.microsoft.com/office/drawing/2014/main" id="{926FFFD9-E7F6-2EAC-7550-27AA8EE27B8A}"/>
                </a:ext>
              </a:extLst>
            </p:cNvPr>
            <p:cNvCxnSpPr>
              <a:cxnSpLocks/>
              <a:stCxn id="44" idx="5"/>
              <a:endCxn id="47" idx="1"/>
            </p:cNvCxnSpPr>
            <p:nvPr/>
          </p:nvCxnSpPr>
          <p:spPr>
            <a:xfrm>
              <a:off x="8029547" y="2770326"/>
              <a:ext cx="1393711" cy="275734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37">
              <a:extLst>
                <a:ext uri="{FF2B5EF4-FFF2-40B4-BE49-F238E27FC236}">
                  <a16:creationId xmlns:a16="http://schemas.microsoft.com/office/drawing/2014/main" id="{411BE6EE-A4AD-7CD4-09BB-87D04904A83C}"/>
                </a:ext>
              </a:extLst>
            </p:cNvPr>
            <p:cNvCxnSpPr>
              <a:cxnSpLocks/>
              <a:stCxn id="45" idx="4"/>
              <a:endCxn id="47" idx="0"/>
            </p:cNvCxnSpPr>
            <p:nvPr/>
          </p:nvCxnSpPr>
          <p:spPr>
            <a:xfrm>
              <a:off x="9759888" y="2909762"/>
              <a:ext cx="0" cy="247847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38">
              <a:extLst>
                <a:ext uri="{FF2B5EF4-FFF2-40B4-BE49-F238E27FC236}">
                  <a16:creationId xmlns:a16="http://schemas.microsoft.com/office/drawing/2014/main" id="{10D40114-FD82-F9BE-7411-44CEB39FB33F}"/>
                </a:ext>
              </a:extLst>
            </p:cNvPr>
            <p:cNvCxnSpPr>
              <a:cxnSpLocks/>
              <a:stCxn id="47" idx="7"/>
              <a:endCxn id="46" idx="3"/>
            </p:cNvCxnSpPr>
            <p:nvPr/>
          </p:nvCxnSpPr>
          <p:spPr>
            <a:xfrm flipV="1">
              <a:off x="10096518" y="4485629"/>
              <a:ext cx="841290" cy="104204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39">
              <a:extLst>
                <a:ext uri="{FF2B5EF4-FFF2-40B4-BE49-F238E27FC236}">
                  <a16:creationId xmlns:a16="http://schemas.microsoft.com/office/drawing/2014/main" id="{35F21705-AE75-7402-3BB7-ED40926F4796}"/>
                </a:ext>
              </a:extLst>
            </p:cNvPr>
            <p:cNvCxnSpPr>
              <a:cxnSpLocks/>
              <a:stCxn id="48" idx="7"/>
              <a:endCxn id="46" idx="2"/>
            </p:cNvCxnSpPr>
            <p:nvPr/>
          </p:nvCxnSpPr>
          <p:spPr>
            <a:xfrm flipV="1">
              <a:off x="8029547" y="4148999"/>
              <a:ext cx="2768824" cy="137867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06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BCD4-4185-096C-6C85-568BDC21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460390-26AD-4E84-86C6-A7E95A19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705726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82521A-11A9-A658-2EEF-F9BBAA6A15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8</a:t>
            </a:fld>
            <a:endParaRPr lang="es-CO"/>
          </a:p>
        </p:txBody>
      </p:sp>
      <p:sp>
        <p:nvSpPr>
          <p:cNvPr id="3" name="Marcador de texto 7">
            <a:extLst>
              <a:ext uri="{FF2B5EF4-FFF2-40B4-BE49-F238E27FC236}">
                <a16:creationId xmlns:a16="http://schemas.microsoft.com/office/drawing/2014/main" id="{2D18828F-F588-1509-EE65-4304C1913B66}"/>
              </a:ext>
            </a:extLst>
          </p:cNvPr>
          <p:cNvSpPr txBox="1">
            <a:spLocks/>
          </p:cNvSpPr>
          <p:nvPr/>
        </p:nvSpPr>
        <p:spPr>
          <a:xfrm>
            <a:off x="1308835" y="2621648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A directed graph is a graph where edges </a:t>
            </a:r>
            <a:r>
              <a:rPr lang="fr-FR" b="1">
                <a:solidFill>
                  <a:schemeClr val="accent1"/>
                </a:solidFill>
              </a:rPr>
              <a:t>have</a:t>
            </a:r>
            <a:r>
              <a:rPr lang="fr-FR"/>
              <a:t> a particular direction.</a:t>
            </a:r>
            <a:endParaRPr lang="en-US"/>
          </a:p>
          <a:p>
            <a:endParaRPr lang="es-CO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B85A929-45A9-5AB0-9F0B-7B699E788287}"/>
              </a:ext>
            </a:extLst>
          </p:cNvPr>
          <p:cNvGrpSpPr/>
          <p:nvPr/>
        </p:nvGrpSpPr>
        <p:grpSpPr>
          <a:xfrm>
            <a:off x="5249455" y="1236617"/>
            <a:ext cx="5062797" cy="4798952"/>
            <a:chOff x="5702301" y="607364"/>
            <a:chExt cx="6048204" cy="5733005"/>
          </a:xfrm>
        </p:grpSpPr>
        <p:cxnSp>
          <p:nvCxnSpPr>
            <p:cNvPr id="6" name="Straight Arrow Connector 26">
              <a:extLst>
                <a:ext uri="{FF2B5EF4-FFF2-40B4-BE49-F238E27FC236}">
                  <a16:creationId xmlns:a16="http://schemas.microsoft.com/office/drawing/2014/main" id="{CB74F3CF-451F-9AC1-B6E9-D859D1A7A7A2}"/>
                </a:ext>
              </a:extLst>
            </p:cNvPr>
            <p:cNvCxnSpPr>
              <a:cxnSpLocks/>
              <a:stCxn id="8" idx="3"/>
              <a:endCxn id="7" idx="7"/>
            </p:cNvCxnSpPr>
            <p:nvPr/>
          </p:nvCxnSpPr>
          <p:spPr>
            <a:xfrm flipH="1">
              <a:off x="6514998" y="2770326"/>
              <a:ext cx="841289" cy="104204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27">
              <a:extLst>
                <a:ext uri="{FF2B5EF4-FFF2-40B4-BE49-F238E27FC236}">
                  <a16:creationId xmlns:a16="http://schemas.microsoft.com/office/drawing/2014/main" id="{B8327F0E-1563-BAF2-88F1-C99BAD3A0D2E}"/>
                </a:ext>
              </a:extLst>
            </p:cNvPr>
            <p:cNvSpPr/>
            <p:nvPr/>
          </p:nvSpPr>
          <p:spPr bwMode="auto">
            <a:xfrm>
              <a:off x="5702301" y="3672932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" name="Oval 28">
              <a:extLst>
                <a:ext uri="{FF2B5EF4-FFF2-40B4-BE49-F238E27FC236}">
                  <a16:creationId xmlns:a16="http://schemas.microsoft.com/office/drawing/2014/main" id="{EC7375F6-F131-E695-3057-FCC4371EF910}"/>
                </a:ext>
              </a:extLst>
            </p:cNvPr>
            <p:cNvSpPr/>
            <p:nvPr/>
          </p:nvSpPr>
          <p:spPr bwMode="auto">
            <a:xfrm>
              <a:off x="7216850" y="1957629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F234B0B5-F7BD-6649-B620-133AF3F47084}"/>
                </a:ext>
              </a:extLst>
            </p:cNvPr>
            <p:cNvSpPr/>
            <p:nvPr/>
          </p:nvSpPr>
          <p:spPr bwMode="auto">
            <a:xfrm>
              <a:off x="9283820" y="1957629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 dirty="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" name="Oval 30">
              <a:extLst>
                <a:ext uri="{FF2B5EF4-FFF2-40B4-BE49-F238E27FC236}">
                  <a16:creationId xmlns:a16="http://schemas.microsoft.com/office/drawing/2014/main" id="{441F15CA-F4B0-CBDA-2385-5F4818BCB5B7}"/>
                </a:ext>
              </a:extLst>
            </p:cNvPr>
            <p:cNvSpPr/>
            <p:nvPr/>
          </p:nvSpPr>
          <p:spPr bwMode="auto">
            <a:xfrm>
              <a:off x="10798370" y="3672932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2DA132B5-7D15-83BC-BFDA-7F51F6F367C9}"/>
                </a:ext>
              </a:extLst>
            </p:cNvPr>
            <p:cNvSpPr/>
            <p:nvPr/>
          </p:nvSpPr>
          <p:spPr bwMode="auto">
            <a:xfrm>
              <a:off x="9283820" y="5388236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2" name="Oval 32">
              <a:extLst>
                <a:ext uri="{FF2B5EF4-FFF2-40B4-BE49-F238E27FC236}">
                  <a16:creationId xmlns:a16="http://schemas.microsoft.com/office/drawing/2014/main" id="{C4FA3675-3DF2-E9AC-2F42-E728F6686356}"/>
                </a:ext>
              </a:extLst>
            </p:cNvPr>
            <p:cNvSpPr/>
            <p:nvPr/>
          </p:nvSpPr>
          <p:spPr bwMode="auto">
            <a:xfrm>
              <a:off x="7216850" y="5388236"/>
              <a:ext cx="952135" cy="952133"/>
            </a:xfrm>
            <a:prstGeom prst="ellipse">
              <a:avLst/>
            </a:prstGeom>
            <a:solidFill>
              <a:srgbClr val="343D46"/>
            </a:solidFill>
            <a:ln w="3810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36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36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3" name="Straight Arrow Connector 33">
              <a:extLst>
                <a:ext uri="{FF2B5EF4-FFF2-40B4-BE49-F238E27FC236}">
                  <a16:creationId xmlns:a16="http://schemas.microsoft.com/office/drawing/2014/main" id="{35DF6B9C-07B1-5C08-BC5E-3513D3CB0D7C}"/>
                </a:ext>
              </a:extLst>
            </p:cNvPr>
            <p:cNvCxnSpPr>
              <a:cxnSpLocks/>
              <a:stCxn id="12" idx="0"/>
              <a:endCxn id="8" idx="4"/>
            </p:cNvCxnSpPr>
            <p:nvPr/>
          </p:nvCxnSpPr>
          <p:spPr>
            <a:xfrm flipV="1">
              <a:off x="7692917" y="2909762"/>
              <a:ext cx="0" cy="247847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34">
              <a:extLst>
                <a:ext uri="{FF2B5EF4-FFF2-40B4-BE49-F238E27FC236}">
                  <a16:creationId xmlns:a16="http://schemas.microsoft.com/office/drawing/2014/main" id="{92CE2352-04D4-E770-97F0-419B8C3EF7C9}"/>
                </a:ext>
              </a:extLst>
            </p:cNvPr>
            <p:cNvCxnSpPr>
              <a:cxnSpLocks/>
              <a:stCxn id="7" idx="5"/>
              <a:endCxn id="12" idx="1"/>
            </p:cNvCxnSpPr>
            <p:nvPr/>
          </p:nvCxnSpPr>
          <p:spPr>
            <a:xfrm>
              <a:off x="6514998" y="4485629"/>
              <a:ext cx="841289" cy="104204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35">
              <a:extLst>
                <a:ext uri="{FF2B5EF4-FFF2-40B4-BE49-F238E27FC236}">
                  <a16:creationId xmlns:a16="http://schemas.microsoft.com/office/drawing/2014/main" id="{50B818FB-5AA7-E91E-3B87-DAD62160143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168984" y="2433696"/>
              <a:ext cx="1114836" cy="0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36">
              <a:extLst>
                <a:ext uri="{FF2B5EF4-FFF2-40B4-BE49-F238E27FC236}">
                  <a16:creationId xmlns:a16="http://schemas.microsoft.com/office/drawing/2014/main" id="{98456E81-6024-93C9-F955-F5B69F6C82AD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8029547" y="2770326"/>
              <a:ext cx="1393711" cy="2757346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37">
              <a:extLst>
                <a:ext uri="{FF2B5EF4-FFF2-40B4-BE49-F238E27FC236}">
                  <a16:creationId xmlns:a16="http://schemas.microsoft.com/office/drawing/2014/main" id="{B2FF3831-46BD-9611-69BF-E2D9EDE9368C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9759888" y="2909762"/>
              <a:ext cx="0" cy="2478472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38">
              <a:extLst>
                <a:ext uri="{FF2B5EF4-FFF2-40B4-BE49-F238E27FC236}">
                  <a16:creationId xmlns:a16="http://schemas.microsoft.com/office/drawing/2014/main" id="{BC5F527E-C6D6-1400-1356-0CB8C9E64BC4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10096518" y="4485629"/>
              <a:ext cx="841290" cy="104204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39">
              <a:extLst>
                <a:ext uri="{FF2B5EF4-FFF2-40B4-BE49-F238E27FC236}">
                  <a16:creationId xmlns:a16="http://schemas.microsoft.com/office/drawing/2014/main" id="{97ADEA24-F7F9-6C8F-F157-40642DD8941C}"/>
                </a:ext>
              </a:extLst>
            </p:cNvPr>
            <p:cNvCxnSpPr>
              <a:cxnSpLocks/>
              <a:stCxn id="12" idx="7"/>
              <a:endCxn id="10" idx="2"/>
            </p:cNvCxnSpPr>
            <p:nvPr/>
          </p:nvCxnSpPr>
          <p:spPr>
            <a:xfrm flipV="1">
              <a:off x="8029547" y="4148999"/>
              <a:ext cx="2768824" cy="1378673"/>
            </a:xfrm>
            <a:prstGeom prst="straightConnector1">
              <a:avLst/>
            </a:prstGeom>
            <a:ln w="3810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DFBDA567-0F28-C5AE-CE5E-073E59856F5B}"/>
                </a:ext>
              </a:extLst>
            </p:cNvPr>
            <p:cNvSpPr/>
            <p:nvPr/>
          </p:nvSpPr>
          <p:spPr bwMode="auto">
            <a:xfrm>
              <a:off x="8029547" y="2294258"/>
              <a:ext cx="274320" cy="274320"/>
            </a:xfrm>
            <a:prstGeom prst="ellipse">
              <a:avLst/>
            </a:prstGeom>
            <a:noFill/>
            <a:ln w="19050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7E56FC73-724D-9818-1ACB-AE2A606A6BDD}"/>
                </a:ext>
              </a:extLst>
            </p:cNvPr>
            <p:cNvSpPr/>
            <p:nvPr/>
          </p:nvSpPr>
          <p:spPr bwMode="auto">
            <a:xfrm>
              <a:off x="9146660" y="2294258"/>
              <a:ext cx="274320" cy="274320"/>
            </a:xfrm>
            <a:prstGeom prst="ellipse">
              <a:avLst/>
            </a:prstGeom>
            <a:noFill/>
            <a:ln w="19050">
              <a:solidFill>
                <a:srgbClr val="F97B57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800">
                <a:solidFill>
                  <a:srgbClr val="F9AD57"/>
                </a:solidFill>
                <a:latin typeface="+mj-lt"/>
              </a:endParaRPr>
            </a:p>
          </p:txBody>
        </p:sp>
        <p:cxnSp>
          <p:nvCxnSpPr>
            <p:cNvPr id="22" name="Straight Arrow Connector 22">
              <a:extLst>
                <a:ext uri="{FF2B5EF4-FFF2-40B4-BE49-F238E27FC236}">
                  <a16:creationId xmlns:a16="http://schemas.microsoft.com/office/drawing/2014/main" id="{0F73F1EC-57CA-67C1-6EC3-40EA08290AB2}"/>
                </a:ext>
              </a:extLst>
            </p:cNvPr>
            <p:cNvCxnSpPr>
              <a:cxnSpLocks/>
            </p:cNvCxnSpPr>
            <p:nvPr/>
          </p:nvCxnSpPr>
          <p:spPr>
            <a:xfrm>
              <a:off x="9233020" y="1232866"/>
              <a:ext cx="0" cy="1061392"/>
            </a:xfrm>
            <a:prstGeom prst="straightConnector1">
              <a:avLst/>
            </a:prstGeom>
            <a:ln w="19050">
              <a:solidFill>
                <a:srgbClr val="F97B5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3">
              <a:extLst>
                <a:ext uri="{FF2B5EF4-FFF2-40B4-BE49-F238E27FC236}">
                  <a16:creationId xmlns:a16="http://schemas.microsoft.com/office/drawing/2014/main" id="{D66B0C9B-9BC1-0C9D-A731-0DC99358DACF}"/>
                </a:ext>
              </a:extLst>
            </p:cNvPr>
            <p:cNvCxnSpPr>
              <a:cxnSpLocks/>
            </p:cNvCxnSpPr>
            <p:nvPr/>
          </p:nvCxnSpPr>
          <p:spPr>
            <a:xfrm>
              <a:off x="8204320" y="1232866"/>
              <a:ext cx="0" cy="1061392"/>
            </a:xfrm>
            <a:prstGeom prst="straightConnector1">
              <a:avLst/>
            </a:prstGeom>
            <a:ln w="19050">
              <a:solidFill>
                <a:srgbClr val="F97B57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5F3D7EE4-2F95-900D-E327-200C071DF248}"/>
                </a:ext>
              </a:extLst>
            </p:cNvPr>
            <p:cNvSpPr txBox="1"/>
            <p:nvPr/>
          </p:nvSpPr>
          <p:spPr>
            <a:xfrm>
              <a:off x="7599104" y="607364"/>
              <a:ext cx="1210431" cy="625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dirty="0" err="1"/>
                <a:t>tail</a:t>
              </a:r>
              <a:endParaRPr lang="en-US" sz="2800" dirty="0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F964A626-AB5B-60EE-C831-9FAF7B08F600}"/>
                </a:ext>
              </a:extLst>
            </p:cNvPr>
            <p:cNvSpPr txBox="1"/>
            <p:nvPr/>
          </p:nvSpPr>
          <p:spPr>
            <a:xfrm>
              <a:off x="8577074" y="659384"/>
              <a:ext cx="1407262" cy="551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head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485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4D952-3FF3-446A-4CF2-A20CFC73B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65CB702-7296-D49B-29CE-309486F4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1036"/>
            <a:ext cx="3705726" cy="657377"/>
          </a:xfrm>
        </p:spPr>
        <p:txBody>
          <a:bodyPr/>
          <a:lstStyle/>
          <a:p>
            <a:br>
              <a:rPr lang="es-CO" dirty="0"/>
            </a:br>
            <a:r>
              <a:rPr lang="es-CO" dirty="0" err="1"/>
              <a:t>Directed</a:t>
            </a:r>
            <a:r>
              <a:rPr lang="es-CO" dirty="0"/>
              <a:t> </a:t>
            </a:r>
            <a:r>
              <a:rPr lang="es-CO" dirty="0" err="1"/>
              <a:t>graph</a:t>
            </a:r>
            <a:br>
              <a:rPr lang="es-CO" dirty="0"/>
            </a:br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C20AA81-B679-D258-2C3B-3C61AA922F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BD88AD7-A676-4214-86CE-92C0CE3D14DC}" type="slidenum">
              <a:rPr lang="es-CO" smtClean="0"/>
              <a:t>9</a:t>
            </a:fld>
            <a:endParaRPr lang="es-CO"/>
          </a:p>
        </p:txBody>
      </p:sp>
      <p:sp>
        <p:nvSpPr>
          <p:cNvPr id="26" name="Marcador de texto 7">
            <a:extLst>
              <a:ext uri="{FF2B5EF4-FFF2-40B4-BE49-F238E27FC236}">
                <a16:creationId xmlns:a16="http://schemas.microsoft.com/office/drawing/2014/main" id="{580609D1-DED8-9AB4-5425-F3836F5CAF1B}"/>
              </a:ext>
            </a:extLst>
          </p:cNvPr>
          <p:cNvSpPr txBox="1">
            <a:spLocks/>
          </p:cNvSpPr>
          <p:nvPr/>
        </p:nvSpPr>
        <p:spPr>
          <a:xfrm>
            <a:off x="1354123" y="1998953"/>
            <a:ext cx="3463067" cy="161470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</a:t>
            </a:r>
            <a:r>
              <a:rPr lang="fr-FR" dirty="0" err="1"/>
              <a:t>directed</a:t>
            </a:r>
            <a:r>
              <a:rPr lang="fr-FR" dirty="0"/>
              <a:t> graph </a:t>
            </a:r>
            <a:r>
              <a:rPr lang="fr-FR" dirty="0" err="1"/>
              <a:t>is</a:t>
            </a:r>
            <a:r>
              <a:rPr lang="fr-FR" dirty="0"/>
              <a:t> a graph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b="1" dirty="0">
                <a:solidFill>
                  <a:schemeClr val="accent1"/>
                </a:solidFill>
              </a:rPr>
              <a:t>have</a:t>
            </a:r>
            <a:r>
              <a:rPr lang="fr-FR" dirty="0"/>
              <a:t> a </a:t>
            </a:r>
            <a:r>
              <a:rPr lang="fr-FR" dirty="0" err="1"/>
              <a:t>particular</a:t>
            </a:r>
            <a:r>
              <a:rPr lang="fr-FR" dirty="0"/>
              <a:t> direction.</a:t>
            </a:r>
            <a:endParaRPr lang="en-US" dirty="0"/>
          </a:p>
          <a:p>
            <a:endParaRPr lang="es-CO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6549A13-8265-9B51-8E58-E680898E5EDE}"/>
              </a:ext>
            </a:extLst>
          </p:cNvPr>
          <p:cNvGrpSpPr/>
          <p:nvPr/>
        </p:nvGrpSpPr>
        <p:grpSpPr>
          <a:xfrm>
            <a:off x="4771902" y="1838113"/>
            <a:ext cx="6306750" cy="3775480"/>
            <a:chOff x="5640337" y="1080466"/>
            <a:chExt cx="6306750" cy="3775480"/>
          </a:xfrm>
        </p:grpSpPr>
        <p:cxnSp>
          <p:nvCxnSpPr>
            <p:cNvPr id="28" name="Straight Connector 24">
              <a:extLst>
                <a:ext uri="{FF2B5EF4-FFF2-40B4-BE49-F238E27FC236}">
                  <a16:creationId xmlns:a16="http://schemas.microsoft.com/office/drawing/2014/main" id="{8FC36FBA-A639-0F4F-0187-E0464602DE52}"/>
                </a:ext>
              </a:extLst>
            </p:cNvPr>
            <p:cNvCxnSpPr>
              <a:cxnSpLocks/>
            </p:cNvCxnSpPr>
            <p:nvPr/>
          </p:nvCxnSpPr>
          <p:spPr>
            <a:xfrm>
              <a:off x="6465069" y="2826962"/>
              <a:ext cx="409957" cy="810166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41">
              <a:extLst>
                <a:ext uri="{FF2B5EF4-FFF2-40B4-BE49-F238E27FC236}">
                  <a16:creationId xmlns:a16="http://schemas.microsoft.com/office/drawing/2014/main" id="{AD716615-85FD-640A-BE56-A6EA7B457D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91954" y="2110029"/>
              <a:ext cx="666541" cy="1031552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44">
              <a:extLst>
                <a:ext uri="{FF2B5EF4-FFF2-40B4-BE49-F238E27FC236}">
                  <a16:creationId xmlns:a16="http://schemas.microsoft.com/office/drawing/2014/main" id="{FFCCE41B-D0C1-2DBF-FBD5-7634EFC0E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7894" y="1423259"/>
              <a:ext cx="927603" cy="199962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5">
              <a:extLst>
                <a:ext uri="{FF2B5EF4-FFF2-40B4-BE49-F238E27FC236}">
                  <a16:creationId xmlns:a16="http://schemas.microsoft.com/office/drawing/2014/main" id="{CEC34F21-8E3A-7F69-D0FE-DA37B7386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5037" y="1876224"/>
              <a:ext cx="1056944" cy="68875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46">
              <a:extLst>
                <a:ext uri="{FF2B5EF4-FFF2-40B4-BE49-F238E27FC236}">
                  <a16:creationId xmlns:a16="http://schemas.microsoft.com/office/drawing/2014/main" id="{C6DFD029-CE29-A6D1-4859-03EB76BB1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1360" y="2539081"/>
              <a:ext cx="938266" cy="521964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7">
              <a:extLst>
                <a:ext uri="{FF2B5EF4-FFF2-40B4-BE49-F238E27FC236}">
                  <a16:creationId xmlns:a16="http://schemas.microsoft.com/office/drawing/2014/main" id="{49D7F6A0-788A-5B38-B487-852879467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9122" y="2626604"/>
              <a:ext cx="342793" cy="1010524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8">
              <a:extLst>
                <a:ext uri="{FF2B5EF4-FFF2-40B4-BE49-F238E27FC236}">
                  <a16:creationId xmlns:a16="http://schemas.microsoft.com/office/drawing/2014/main" id="{44E4DDCC-6B78-FAD5-1B33-1568B8BB42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299" y="2743651"/>
              <a:ext cx="775246" cy="12399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49" descr="Icon&#10;&#10;Description automatically generated">
              <a:extLst>
                <a:ext uri="{FF2B5EF4-FFF2-40B4-BE49-F238E27FC236}">
                  <a16:creationId xmlns:a16="http://schemas.microsoft.com/office/drawing/2014/main" id="{34DBDF85-9E0F-62F5-0015-EF6E72493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81771"/>
              <a:ext cx="685585" cy="685585"/>
            </a:xfrm>
            <a:prstGeom prst="rect">
              <a:avLst/>
            </a:prstGeom>
          </p:spPr>
        </p:pic>
        <p:pic>
          <p:nvPicPr>
            <p:cNvPr id="36" name="Picture 50" descr="Icon&#10;&#10;Description automatically generated">
              <a:extLst>
                <a:ext uri="{FF2B5EF4-FFF2-40B4-BE49-F238E27FC236}">
                  <a16:creationId xmlns:a16="http://schemas.microsoft.com/office/drawing/2014/main" id="{8C76DF87-8D25-3E86-CE19-4C9A97630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8972" y="2043777"/>
              <a:ext cx="685585" cy="685585"/>
            </a:xfrm>
            <a:prstGeom prst="rect">
              <a:avLst/>
            </a:prstGeom>
          </p:spPr>
        </p:pic>
        <p:pic>
          <p:nvPicPr>
            <p:cNvPr id="37" name="Picture 51" descr="Icon&#10;&#10;Description automatically generated">
              <a:extLst>
                <a:ext uri="{FF2B5EF4-FFF2-40B4-BE49-F238E27FC236}">
                  <a16:creationId xmlns:a16="http://schemas.microsoft.com/office/drawing/2014/main" id="{83630E2B-0ECD-406B-784C-041600494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916" y="1358192"/>
              <a:ext cx="685585" cy="685585"/>
            </a:xfrm>
            <a:prstGeom prst="rect">
              <a:avLst/>
            </a:prstGeom>
          </p:spPr>
        </p:pic>
        <p:pic>
          <p:nvPicPr>
            <p:cNvPr id="38" name="Picture 52" descr="Icon&#10;&#10;Description automatically generated">
              <a:extLst>
                <a:ext uri="{FF2B5EF4-FFF2-40B4-BE49-F238E27FC236}">
                  <a16:creationId xmlns:a16="http://schemas.microsoft.com/office/drawing/2014/main" id="{2B1F5850-57C9-7C2F-938F-174E27D50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61502" y="3957702"/>
              <a:ext cx="685585" cy="685585"/>
            </a:xfrm>
            <a:prstGeom prst="rect">
              <a:avLst/>
            </a:prstGeom>
          </p:spPr>
        </p:pic>
        <p:pic>
          <p:nvPicPr>
            <p:cNvPr id="39" name="Picture 53" descr="Icon&#10;&#10;Description automatically generated">
              <a:extLst>
                <a:ext uri="{FF2B5EF4-FFF2-40B4-BE49-F238E27FC236}">
                  <a16:creationId xmlns:a16="http://schemas.microsoft.com/office/drawing/2014/main" id="{9282069C-1EB8-8868-E22B-E788F2CA7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337" y="1080466"/>
              <a:ext cx="685585" cy="685585"/>
            </a:xfrm>
            <a:prstGeom prst="rect">
              <a:avLst/>
            </a:prstGeom>
          </p:spPr>
        </p:pic>
        <p:pic>
          <p:nvPicPr>
            <p:cNvPr id="40" name="Picture 54" descr="Icon&#10;&#10;Description automatically generated">
              <a:extLst>
                <a:ext uri="{FF2B5EF4-FFF2-40B4-BE49-F238E27FC236}">
                  <a16:creationId xmlns:a16="http://schemas.microsoft.com/office/drawing/2014/main" id="{905A152B-B682-AC45-CFE7-C24630411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4915" y="1358192"/>
              <a:ext cx="685585" cy="685585"/>
            </a:xfrm>
            <a:prstGeom prst="rect">
              <a:avLst/>
            </a:prstGeom>
          </p:spPr>
        </p:pic>
        <p:cxnSp>
          <p:nvCxnSpPr>
            <p:cNvPr id="41" name="Straight Connector 55">
              <a:extLst>
                <a:ext uri="{FF2B5EF4-FFF2-40B4-BE49-F238E27FC236}">
                  <a16:creationId xmlns:a16="http://schemas.microsoft.com/office/drawing/2014/main" id="{181A2B30-5CD2-4037-B28E-EDD5F36012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6968" y="3514929"/>
              <a:ext cx="1323561" cy="542755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56">
              <a:extLst>
                <a:ext uri="{FF2B5EF4-FFF2-40B4-BE49-F238E27FC236}">
                  <a16:creationId xmlns:a16="http://schemas.microsoft.com/office/drawing/2014/main" id="{0DBCBA56-7BF2-4B72-C57C-5BB43CCCB1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9803" y="3795638"/>
              <a:ext cx="964524" cy="555451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57">
              <a:extLst>
                <a:ext uri="{FF2B5EF4-FFF2-40B4-BE49-F238E27FC236}">
                  <a16:creationId xmlns:a16="http://schemas.microsoft.com/office/drawing/2014/main" id="{3058D96F-0D04-178D-8C72-66A88B526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3909" y="2729362"/>
              <a:ext cx="510506" cy="637277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58">
              <a:extLst>
                <a:ext uri="{FF2B5EF4-FFF2-40B4-BE49-F238E27FC236}">
                  <a16:creationId xmlns:a16="http://schemas.microsoft.com/office/drawing/2014/main" id="{DFFC0D06-B55E-E5BF-D05B-C7EDA3CB5A24}"/>
                </a:ext>
              </a:extLst>
            </p:cNvPr>
            <p:cNvCxnSpPr>
              <a:cxnSpLocks/>
            </p:cNvCxnSpPr>
            <p:nvPr/>
          </p:nvCxnSpPr>
          <p:spPr>
            <a:xfrm>
              <a:off x="6682988" y="2569081"/>
              <a:ext cx="852220" cy="174570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59">
              <a:extLst>
                <a:ext uri="{FF2B5EF4-FFF2-40B4-BE49-F238E27FC236}">
                  <a16:creationId xmlns:a16="http://schemas.microsoft.com/office/drawing/2014/main" id="{42E3923E-4F2C-7877-ED53-808B07218F3B}"/>
                </a:ext>
              </a:extLst>
            </p:cNvPr>
            <p:cNvCxnSpPr>
              <a:cxnSpLocks/>
            </p:cNvCxnSpPr>
            <p:nvPr/>
          </p:nvCxnSpPr>
          <p:spPr>
            <a:xfrm>
              <a:off x="7350919" y="1931194"/>
              <a:ext cx="241432" cy="78467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60" descr="Icon&#10;&#10;Description automatically generated">
              <a:extLst>
                <a:ext uri="{FF2B5EF4-FFF2-40B4-BE49-F238E27FC236}">
                  <a16:creationId xmlns:a16="http://schemas.microsoft.com/office/drawing/2014/main" id="{A03EBB5D-42AC-5138-ECDD-1D0E033F5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6569"/>
              <a:ext cx="685585" cy="685585"/>
            </a:xfrm>
            <a:prstGeom prst="rect">
              <a:avLst/>
            </a:prstGeom>
          </p:spPr>
        </p:pic>
        <p:pic>
          <p:nvPicPr>
            <p:cNvPr id="47" name="Picture 61" descr="Icon&#10;&#10;Description automatically generated">
              <a:extLst>
                <a:ext uri="{FF2B5EF4-FFF2-40B4-BE49-F238E27FC236}">
                  <a16:creationId xmlns:a16="http://schemas.microsoft.com/office/drawing/2014/main" id="{C5B8974F-0B16-BED5-8682-0A08D944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4821" y="3614910"/>
              <a:ext cx="685585" cy="685585"/>
            </a:xfrm>
            <a:prstGeom prst="rect">
              <a:avLst/>
            </a:prstGeom>
          </p:spPr>
        </p:pic>
        <p:pic>
          <p:nvPicPr>
            <p:cNvPr id="48" name="Picture 62" descr="Icon&#10;&#10;Description automatically generated">
              <a:extLst>
                <a:ext uri="{FF2B5EF4-FFF2-40B4-BE49-F238E27FC236}">
                  <a16:creationId xmlns:a16="http://schemas.microsoft.com/office/drawing/2014/main" id="{A6A11AE7-6246-C4C2-3D43-DA09A5AE6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0981" y="4170361"/>
              <a:ext cx="685585" cy="685585"/>
            </a:xfrm>
            <a:prstGeom prst="rect">
              <a:avLst/>
            </a:prstGeom>
          </p:spPr>
        </p:pic>
        <p:pic>
          <p:nvPicPr>
            <p:cNvPr id="49" name="Picture 63" descr="Icon&#10;&#10;Description automatically generated">
              <a:extLst>
                <a:ext uri="{FF2B5EF4-FFF2-40B4-BE49-F238E27FC236}">
                  <a16:creationId xmlns:a16="http://schemas.microsoft.com/office/drawing/2014/main" id="{CB5CFCBC-BD91-5BCE-6302-F23E05D2E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948" y="3072155"/>
              <a:ext cx="685585" cy="685585"/>
            </a:xfrm>
            <a:prstGeom prst="rect">
              <a:avLst/>
            </a:prstGeom>
          </p:spPr>
        </p:pic>
        <p:pic>
          <p:nvPicPr>
            <p:cNvPr id="50" name="Picture 64" descr="Icon&#10;&#10;Description automatically generated">
              <a:extLst>
                <a:ext uri="{FF2B5EF4-FFF2-40B4-BE49-F238E27FC236}">
                  <a16:creationId xmlns:a16="http://schemas.microsoft.com/office/drawing/2014/main" id="{DCD2FF19-DA67-E2C9-4D1E-EEC8BAF9B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233" y="3272117"/>
              <a:ext cx="685585" cy="685585"/>
            </a:xfrm>
            <a:prstGeom prst="rect">
              <a:avLst/>
            </a:prstGeom>
          </p:spPr>
        </p:pic>
        <p:pic>
          <p:nvPicPr>
            <p:cNvPr id="51" name="Picture 65" descr="Icon&#10;&#10;Description automatically generated">
              <a:extLst>
                <a:ext uri="{FF2B5EF4-FFF2-40B4-BE49-F238E27FC236}">
                  <a16:creationId xmlns:a16="http://schemas.microsoft.com/office/drawing/2014/main" id="{C0F8F757-4705-0D91-C712-DC24EA5E1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1218" y="2211999"/>
              <a:ext cx="685585" cy="685585"/>
            </a:xfrm>
            <a:prstGeom prst="rect">
              <a:avLst/>
            </a:prstGeom>
          </p:spPr>
        </p:pic>
        <p:pic>
          <p:nvPicPr>
            <p:cNvPr id="52" name="Picture 66" descr="Icon&#10;&#10;Description automatically generated">
              <a:extLst>
                <a:ext uri="{FF2B5EF4-FFF2-40B4-BE49-F238E27FC236}">
                  <a16:creationId xmlns:a16="http://schemas.microsoft.com/office/drawing/2014/main" id="{9175E746-70AC-67A6-BF1F-03492C5B6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8830" y="1280428"/>
              <a:ext cx="685585" cy="685585"/>
            </a:xfrm>
            <a:prstGeom prst="rect">
              <a:avLst/>
            </a:prstGeom>
          </p:spPr>
        </p:pic>
        <p:cxnSp>
          <p:nvCxnSpPr>
            <p:cNvPr id="53" name="Straight Connector 68">
              <a:extLst>
                <a:ext uri="{FF2B5EF4-FFF2-40B4-BE49-F238E27FC236}">
                  <a16:creationId xmlns:a16="http://schemas.microsoft.com/office/drawing/2014/main" id="{618CF67B-F426-6F3A-681A-D9F9979F0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299" y="2743599"/>
              <a:ext cx="775246" cy="123999"/>
            </a:xfrm>
            <a:prstGeom prst="line">
              <a:avLst/>
            </a:prstGeom>
            <a:ln w="38100">
              <a:solidFill>
                <a:srgbClr val="00EFD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69" descr="Icon&#10;&#10;Description automatically generated">
              <a:extLst>
                <a:ext uri="{FF2B5EF4-FFF2-40B4-BE49-F238E27FC236}">
                  <a16:creationId xmlns:a16="http://schemas.microsoft.com/office/drawing/2014/main" id="{2A399656-F71A-7A0B-4174-F64FBB51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028" y="2581719"/>
              <a:ext cx="685585" cy="685585"/>
            </a:xfrm>
            <a:prstGeom prst="rect">
              <a:avLst/>
            </a:prstGeom>
          </p:spPr>
        </p:pic>
        <p:pic>
          <p:nvPicPr>
            <p:cNvPr id="55" name="Picture 70" descr="Icon&#10;&#10;Description automatically generated">
              <a:extLst>
                <a:ext uri="{FF2B5EF4-FFF2-40B4-BE49-F238E27FC236}">
                  <a16:creationId xmlns:a16="http://schemas.microsoft.com/office/drawing/2014/main" id="{6BE1DD6B-AA47-A2E7-E93F-62E0DEEA7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623" y="2386517"/>
              <a:ext cx="685585" cy="685585"/>
            </a:xfrm>
            <a:prstGeom prst="rect">
              <a:avLst/>
            </a:prstGeom>
          </p:spPr>
        </p:pic>
      </p:grpSp>
      <p:sp>
        <p:nvSpPr>
          <p:cNvPr id="56" name="Marcador de texto 6">
            <a:extLst>
              <a:ext uri="{FF2B5EF4-FFF2-40B4-BE49-F238E27FC236}">
                <a16:creationId xmlns:a16="http://schemas.microsoft.com/office/drawing/2014/main" id="{E5EF6870-C51A-C43B-FBEE-DBAE62554BFC}"/>
              </a:ext>
            </a:extLst>
          </p:cNvPr>
          <p:cNvSpPr txBox="1">
            <a:spLocks/>
          </p:cNvSpPr>
          <p:nvPr/>
        </p:nvSpPr>
        <p:spPr>
          <a:xfrm>
            <a:off x="7593593" y="1265246"/>
            <a:ext cx="3833704" cy="43890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b="1" dirty="0">
                <a:solidFill>
                  <a:schemeClr val="accent1"/>
                </a:solidFill>
              </a:rPr>
              <a:t>Example: </a:t>
            </a:r>
            <a:r>
              <a:rPr lang="fr-FR" sz="2000" dirty="0" err="1">
                <a:solidFill>
                  <a:schemeClr val="tx1"/>
                </a:solidFill>
              </a:rPr>
              <a:t>following</a:t>
            </a:r>
            <a:r>
              <a:rPr lang="fr-FR" sz="2000" dirty="0">
                <a:solidFill>
                  <a:schemeClr val="tx1"/>
                </a:solidFill>
              </a:rPr>
              <a:t> on X (Twitter)</a:t>
            </a:r>
            <a:endParaRPr lang="en-US" dirty="0">
              <a:solidFill>
                <a:schemeClr val="tx1"/>
              </a:solidFill>
            </a:endParaRPr>
          </a:p>
          <a:p>
            <a:endParaRPr lang="es-CO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098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PT - What is a Network Science">
      <a:dk1>
        <a:srgbClr val="342956"/>
      </a:dk1>
      <a:lt1>
        <a:srgbClr val="FFFFFF"/>
      </a:lt1>
      <a:dk2>
        <a:srgbClr val="1F1934"/>
      </a:dk2>
      <a:lt2>
        <a:srgbClr val="FFFFFF"/>
      </a:lt2>
      <a:accent1>
        <a:srgbClr val="F7AC3B"/>
      </a:accent1>
      <a:accent2>
        <a:srgbClr val="B4A9D6"/>
      </a:accent2>
      <a:accent3>
        <a:srgbClr val="6EAADE"/>
      </a:accent3>
      <a:accent4>
        <a:srgbClr val="8064A2"/>
      </a:accent4>
      <a:accent5>
        <a:srgbClr val="4269A5"/>
      </a:accent5>
      <a:accent6>
        <a:srgbClr val="F79646"/>
      </a:accent6>
      <a:hlink>
        <a:srgbClr val="B4A9D6"/>
      </a:hlink>
      <a:folHlink>
        <a:srgbClr val="B4A9D6"/>
      </a:folHlink>
    </a:clrScheme>
    <a:fontScheme name="Ancizar Sans">
      <a:majorFont>
        <a:latin typeface="Ancizar Sans Black"/>
        <a:ea typeface=""/>
        <a:cs typeface=""/>
      </a:majorFont>
      <a:minorFont>
        <a:latin typeface="Anciza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1828</Words>
  <Application>Microsoft Office PowerPoint</Application>
  <PresentationFormat>Panorámica</PresentationFormat>
  <Paragraphs>585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63" baseType="lpstr">
      <vt:lpstr>Ancizar Sans</vt:lpstr>
      <vt:lpstr>Ancizar Sans Black</vt:lpstr>
      <vt:lpstr>Ancizar Sans Light</vt:lpstr>
      <vt:lpstr>Arial</vt:lpstr>
      <vt:lpstr>Calibri</vt:lpstr>
      <vt:lpstr>Cambria Math</vt:lpstr>
      <vt:lpstr>Eudoxus Sans</vt:lpstr>
      <vt:lpstr>Eudoxus Sans Medium</vt:lpstr>
      <vt:lpstr>Inter</vt:lpstr>
      <vt:lpstr>Tema de Office</vt:lpstr>
      <vt:lpstr>Presentación de PowerPoint</vt:lpstr>
      <vt:lpstr>Types of graphs and terms</vt:lpstr>
      <vt:lpstr>Presentación de PowerPoint</vt:lpstr>
      <vt:lpstr> Undirected graph </vt:lpstr>
      <vt:lpstr> Undirected graph </vt:lpstr>
      <vt:lpstr> Undirected graph </vt:lpstr>
      <vt:lpstr> Directed graph </vt:lpstr>
      <vt:lpstr> Directed graph </vt:lpstr>
      <vt:lpstr> Directed graph </vt:lpstr>
      <vt:lpstr> Directed graph </vt:lpstr>
      <vt:lpstr>Presentación de PowerPoint</vt:lpstr>
      <vt:lpstr>Presentación de PowerPoint</vt:lpstr>
      <vt:lpstr>Presentación de PowerPoint</vt:lpstr>
      <vt:lpstr>Presentación de PowerPoint</vt:lpstr>
      <vt:lpstr>Weighted graph</vt:lpstr>
      <vt:lpstr>Unweighted graph</vt:lpstr>
      <vt:lpstr>Unweighted graph</vt:lpstr>
      <vt:lpstr>Degree</vt:lpstr>
      <vt:lpstr>Degree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Complete graph</vt:lpstr>
      <vt:lpstr>Star graph</vt:lpstr>
      <vt:lpstr>Bipartite graph</vt:lpstr>
      <vt:lpstr>Bipartite graph</vt:lpstr>
      <vt:lpstr>Bipartite graph</vt:lpstr>
      <vt:lpstr>Bipartite graph</vt:lpstr>
      <vt:lpstr>Presentación de PowerPoint</vt:lpstr>
      <vt:lpstr>Presentación de PowerPoint</vt:lpstr>
      <vt:lpstr>Complete bipartite graph</vt:lpstr>
      <vt:lpstr>Regular graph</vt:lpstr>
      <vt:lpstr>Regular graph</vt:lpstr>
      <vt:lpstr>Presentación de PowerPoint</vt:lpstr>
      <vt:lpstr>Presentación de PowerPoint</vt:lpstr>
      <vt:lpstr>Paths and cycles</vt:lpstr>
      <vt:lpstr> Path </vt:lpstr>
      <vt:lpstr> Path </vt:lpstr>
      <vt:lpstr>Cycle</vt:lpstr>
      <vt:lpstr>Presentación de PowerPoint</vt:lpstr>
      <vt:lpstr>Presentación de PowerPoint</vt:lpstr>
      <vt:lpstr>Connected</vt:lpstr>
      <vt:lpstr>Disonnected</vt:lpstr>
      <vt:lpstr>Types  and terms</vt:lpstr>
      <vt:lpstr>Good bye</vt:lpstr>
      <vt:lpstr>Presentación de PowerPoint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 Valentina Flórez Rincón</dc:creator>
  <cp:lastModifiedBy>JORGE ALFONSO MELENDEZ ACUÑA</cp:lastModifiedBy>
  <cp:revision>42</cp:revision>
  <dcterms:created xsi:type="dcterms:W3CDTF">2025-01-22T16:52:27Z</dcterms:created>
  <dcterms:modified xsi:type="dcterms:W3CDTF">2025-05-13T21:41:19Z</dcterms:modified>
</cp:coreProperties>
</file>