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257" r:id="rId2"/>
    <p:sldId id="260" r:id="rId3"/>
    <p:sldId id="261" r:id="rId4"/>
    <p:sldId id="314" r:id="rId5"/>
    <p:sldId id="289" r:id="rId6"/>
    <p:sldId id="268"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264" r:id="rId31"/>
    <p:sldId id="313" r:id="rId32"/>
    <p:sldId id="266" r:id="rId33"/>
    <p:sldId id="315" r:id="rId34"/>
    <p:sldId id="267" r:id="rId3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00" d="100"/>
          <a:sy n="100" d="100"/>
        </p:scale>
        <p:origin x="918" y="31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525D4A52-44F8-4776-83D9-759D1752DA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7E35D905-1071-4AC6-8AA0-A4417C21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C49051-285A-45D6-B8B7-6B434E2C17E9}" type="datetimeFigureOut">
              <a:rPr lang="es-CO" smtClean="0"/>
              <a:t>12/05/2025</a:t>
            </a:fld>
            <a:endParaRPr lang="es-CO"/>
          </a:p>
        </p:txBody>
      </p:sp>
      <p:sp>
        <p:nvSpPr>
          <p:cNvPr id="4" name="Marcador de pie de página 3">
            <a:extLst>
              <a:ext uri="{FF2B5EF4-FFF2-40B4-BE49-F238E27FC236}">
                <a16:creationId xmlns:a16="http://schemas.microsoft.com/office/drawing/2014/main" id="{3AC19311-5A8B-4401-A996-E074B06F9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F62B4BED-000C-4A37-8AD5-4CE650CBB0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198BB-9396-4BD8-BE95-EA149DDA2372}" type="slidenum">
              <a:rPr lang="es-CO" smtClean="0"/>
              <a:t>‹Nº›</a:t>
            </a:fld>
            <a:endParaRPr lang="es-CO"/>
          </a:p>
        </p:txBody>
      </p:sp>
    </p:spTree>
    <p:extLst>
      <p:ext uri="{BB962C8B-B14F-4D97-AF65-F5344CB8AC3E}">
        <p14:creationId xmlns:p14="http://schemas.microsoft.com/office/powerpoint/2010/main" val="319141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09521F-88CA-47E5-9703-28A2A8175CE3}" type="datetimeFigureOut">
              <a:rPr lang="es-CO" smtClean="0"/>
              <a:t>12/05/2025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E640B-9620-429E-98B9-7686ADA692FC}" type="slidenum">
              <a:rPr lang="es-CO" smtClean="0"/>
              <a:t>‹Nº›</a:t>
            </a:fld>
            <a:endParaRPr lang="es-CO"/>
          </a:p>
        </p:txBody>
      </p:sp>
    </p:spTree>
    <p:extLst>
      <p:ext uri="{BB962C8B-B14F-4D97-AF65-F5344CB8AC3E}">
        <p14:creationId xmlns:p14="http://schemas.microsoft.com/office/powerpoint/2010/main" val="868713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p:spTree>
      <p:nvGrpSpPr>
        <p:cNvPr id="1" name=""/>
        <p:cNvGrpSpPr/>
        <p:nvPr/>
      </p:nvGrpSpPr>
      <p:grpSpPr>
        <a:xfrm>
          <a:off x="0" y="0"/>
          <a:ext cx="0" cy="0"/>
          <a:chOff x="0" y="0"/>
          <a:chExt cx="0" cy="0"/>
        </a:xfrm>
      </p:grpSpPr>
      <p:sp>
        <p:nvSpPr>
          <p:cNvPr id="8" name="Google Shape;73;p1">
            <a:extLst>
              <a:ext uri="{FF2B5EF4-FFF2-40B4-BE49-F238E27FC236}">
                <a16:creationId xmlns:a16="http://schemas.microsoft.com/office/drawing/2014/main" id="{75D7480C-24D1-D838-867F-DC3CD5600E29}"/>
              </a:ext>
            </a:extLst>
          </p:cNvPr>
          <p:cNvSpPr/>
          <p:nvPr userDrawn="1"/>
        </p:nvSpPr>
        <p:spPr>
          <a:xfrm flipH="1">
            <a:off x="0"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rgbClr val="1F1934"/>
          </a:solidFill>
          <a:ln>
            <a:noFill/>
          </a:ln>
        </p:spPr>
        <p:txBody>
          <a:bodyPr spcFirstLastPara="1" wrap="square" lIns="0" tIns="0" rIns="0" bIns="0" anchor="t" anchorCtr="0">
            <a:noAutofit/>
          </a:bodyPr>
          <a:lstStyle/>
          <a:p>
            <a:pPr marL="0" marR="0" lvl="0" indent="0" algn="l" rtl="0">
              <a:spcBef>
                <a:spcPts val="0"/>
              </a:spcBef>
              <a:spcAft>
                <a:spcPts val="0"/>
              </a:spcAft>
              <a:buNone/>
            </a:pPr>
            <a:r>
              <a:rPr lang="es-ES" sz="1800" dirty="0"/>
              <a:t> </a:t>
            </a:r>
            <a:endParaRPr sz="1800" u="sng" dirty="0">
              <a:blipFill>
                <a:blip r:embed="rId2"/>
                <a:tile tx="0" ty="0" sx="100000" sy="100000" flip="none" algn="tl"/>
              </a:blipFill>
              <a:latin typeface="Calibri"/>
              <a:ea typeface="Calibri"/>
              <a:cs typeface="Calibri"/>
              <a:sym typeface="Calibri"/>
            </a:endParaRPr>
          </a:p>
        </p:txBody>
      </p:sp>
      <p:sp>
        <p:nvSpPr>
          <p:cNvPr id="9" name="Google Shape;77;p1">
            <a:extLst>
              <a:ext uri="{FF2B5EF4-FFF2-40B4-BE49-F238E27FC236}">
                <a16:creationId xmlns:a16="http://schemas.microsoft.com/office/drawing/2014/main" id="{6187ADE0-1790-DBAF-0780-2725A951D6C8}"/>
              </a:ext>
            </a:extLst>
          </p:cNvPr>
          <p:cNvSpPr/>
          <p:nvPr userDrawn="1"/>
        </p:nvSpPr>
        <p:spPr>
          <a:xfrm flipH="1">
            <a:off x="5121431"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10" name="Google Shape;79;p1">
            <a:extLst>
              <a:ext uri="{FF2B5EF4-FFF2-40B4-BE49-F238E27FC236}">
                <a16:creationId xmlns:a16="http://schemas.microsoft.com/office/drawing/2014/main" id="{ACA71B79-8ECC-584E-4543-E86AA3F93B17}"/>
              </a:ext>
            </a:extLst>
          </p:cNvPr>
          <p:cNvSpPr/>
          <p:nvPr userDrawn="1"/>
        </p:nvSpPr>
        <p:spPr>
          <a:xfrm flipH="1">
            <a:off x="7698948"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11" name="Google Shape;80;p1">
            <a:extLst>
              <a:ext uri="{FF2B5EF4-FFF2-40B4-BE49-F238E27FC236}">
                <a16:creationId xmlns:a16="http://schemas.microsoft.com/office/drawing/2014/main" id="{CDA8D64B-359D-A5C4-FD7F-B383AFFA4BB5}"/>
              </a:ext>
            </a:extLst>
          </p:cNvPr>
          <p:cNvSpPr/>
          <p:nvPr userDrawn="1"/>
        </p:nvSpPr>
        <p:spPr>
          <a:xfrm flipH="1">
            <a:off x="635463"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12" name="Google Shape;81;p1">
            <a:extLst>
              <a:ext uri="{FF2B5EF4-FFF2-40B4-BE49-F238E27FC236}">
                <a16:creationId xmlns:a16="http://schemas.microsoft.com/office/drawing/2014/main" id="{C003ECE8-FB40-1D3C-1044-E4F6BF2998F0}"/>
              </a:ext>
            </a:extLst>
          </p:cNvPr>
          <p:cNvSpPr/>
          <p:nvPr userDrawn="1"/>
        </p:nvSpPr>
        <p:spPr>
          <a:xfrm flipH="1">
            <a:off x="842045"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pic>
        <p:nvPicPr>
          <p:cNvPr id="13" name="Imagen 12">
            <a:extLst>
              <a:ext uri="{FF2B5EF4-FFF2-40B4-BE49-F238E27FC236}">
                <a16:creationId xmlns:a16="http://schemas.microsoft.com/office/drawing/2014/main" id="{BD16216C-CD80-9BAE-2815-82AC19369EE0}"/>
              </a:ext>
            </a:extLst>
          </p:cNvPr>
          <p:cNvPicPr>
            <a:picLocks noChangeAspect="1"/>
          </p:cNvPicPr>
          <p:nvPr userDrawn="1"/>
        </p:nvPicPr>
        <p:blipFill>
          <a:blip r:embed="rId3"/>
          <a:srcRect/>
          <a:stretch/>
        </p:blipFill>
        <p:spPr>
          <a:xfrm>
            <a:off x="1308660" y="4923695"/>
            <a:ext cx="3812772" cy="687729"/>
          </a:xfrm>
          <a:prstGeom prst="rect">
            <a:avLst/>
          </a:prstGeom>
        </p:spPr>
      </p:pic>
      <p:sp>
        <p:nvSpPr>
          <p:cNvPr id="14" name="AutoShape 4" descr="Ten Types of Computer Networks: An Easy A-Z Guide - Thrive">
            <a:extLst>
              <a:ext uri="{FF2B5EF4-FFF2-40B4-BE49-F238E27FC236}">
                <a16:creationId xmlns:a16="http://schemas.microsoft.com/office/drawing/2014/main" id="{4667652E-5F6E-138B-A531-2C0B58C7578F}"/>
              </a:ext>
            </a:extLst>
          </p:cNvPr>
          <p:cNvSpPr>
            <a:spLocks noChangeAspect="1" noChangeArrowheads="1"/>
          </p:cNvSpPr>
          <p:nvPr userDrawn="1"/>
        </p:nvSpPr>
        <p:spPr bwMode="auto">
          <a:xfrm>
            <a:off x="5981788"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15" name="Grupo 14">
            <a:extLst>
              <a:ext uri="{FF2B5EF4-FFF2-40B4-BE49-F238E27FC236}">
                <a16:creationId xmlns:a16="http://schemas.microsoft.com/office/drawing/2014/main" id="{A9976DA6-C6E5-3714-7102-0FC4D94B66DA}"/>
              </a:ext>
            </a:extLst>
          </p:cNvPr>
          <p:cNvGrpSpPr/>
          <p:nvPr userDrawn="1"/>
        </p:nvGrpSpPr>
        <p:grpSpPr>
          <a:xfrm rot="17331749">
            <a:off x="6539147" y="5655042"/>
            <a:ext cx="1511929" cy="336961"/>
            <a:chOff x="10316749" y="6254340"/>
            <a:chExt cx="1511929" cy="336961"/>
          </a:xfrm>
        </p:grpSpPr>
        <p:cxnSp>
          <p:nvCxnSpPr>
            <p:cNvPr id="16" name="Conector recto 15">
              <a:extLst>
                <a:ext uri="{FF2B5EF4-FFF2-40B4-BE49-F238E27FC236}">
                  <a16:creationId xmlns:a16="http://schemas.microsoft.com/office/drawing/2014/main" id="{8A3C90C9-58E6-0214-40AB-A5610D7B671D}"/>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Grupo 16">
              <a:extLst>
                <a:ext uri="{FF2B5EF4-FFF2-40B4-BE49-F238E27FC236}">
                  <a16:creationId xmlns:a16="http://schemas.microsoft.com/office/drawing/2014/main" id="{DF8E3FA4-5FDE-CCF9-1799-E4AEACA7E2F6}"/>
                </a:ext>
              </a:extLst>
            </p:cNvPr>
            <p:cNvGrpSpPr/>
            <p:nvPr/>
          </p:nvGrpSpPr>
          <p:grpSpPr>
            <a:xfrm>
              <a:off x="11339998" y="6259547"/>
              <a:ext cx="331754" cy="331754"/>
              <a:chOff x="10263929" y="5640421"/>
              <a:chExt cx="657377" cy="657377"/>
            </a:xfrm>
          </p:grpSpPr>
          <p:grpSp>
            <p:nvGrpSpPr>
              <p:cNvPr id="22" name="Grupo 21">
                <a:extLst>
                  <a:ext uri="{FF2B5EF4-FFF2-40B4-BE49-F238E27FC236}">
                    <a16:creationId xmlns:a16="http://schemas.microsoft.com/office/drawing/2014/main" id="{E8599A12-6DA5-FABF-74F5-1FE896B8C09C}"/>
                  </a:ext>
                </a:extLst>
              </p:cNvPr>
              <p:cNvGrpSpPr/>
              <p:nvPr/>
            </p:nvGrpSpPr>
            <p:grpSpPr>
              <a:xfrm rot="10800000">
                <a:off x="10263929" y="5640421"/>
                <a:ext cx="657377" cy="657377"/>
                <a:chOff x="4690986" y="782083"/>
                <a:chExt cx="657377" cy="657377"/>
              </a:xfrm>
            </p:grpSpPr>
            <p:sp>
              <p:nvSpPr>
                <p:cNvPr id="24" name="Elipse 23">
                  <a:extLst>
                    <a:ext uri="{FF2B5EF4-FFF2-40B4-BE49-F238E27FC236}">
                      <a16:creationId xmlns:a16="http://schemas.microsoft.com/office/drawing/2014/main" id="{887DE855-04C6-59FE-2C4D-16ECEB6D7918}"/>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Elipse 24">
                  <a:extLst>
                    <a:ext uri="{FF2B5EF4-FFF2-40B4-BE49-F238E27FC236}">
                      <a16:creationId xmlns:a16="http://schemas.microsoft.com/office/drawing/2014/main" id="{2C730F88-82A7-709D-5EA9-0B1C1E3A7512}"/>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23" name="Elipse 22">
                <a:extLst>
                  <a:ext uri="{FF2B5EF4-FFF2-40B4-BE49-F238E27FC236}">
                    <a16:creationId xmlns:a16="http://schemas.microsoft.com/office/drawing/2014/main" id="{272025B1-911D-22EE-AE18-A426F88CC4A2}"/>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18" name="Grupo 17">
              <a:extLst>
                <a:ext uri="{FF2B5EF4-FFF2-40B4-BE49-F238E27FC236}">
                  <a16:creationId xmlns:a16="http://schemas.microsoft.com/office/drawing/2014/main" id="{6C7C5DB0-280B-6936-126F-D0AC3DD569CD}"/>
                </a:ext>
              </a:extLst>
            </p:cNvPr>
            <p:cNvGrpSpPr/>
            <p:nvPr/>
          </p:nvGrpSpPr>
          <p:grpSpPr>
            <a:xfrm rot="10800000">
              <a:off x="10542878" y="6254340"/>
              <a:ext cx="331754" cy="331754"/>
              <a:chOff x="4690986" y="782083"/>
              <a:chExt cx="657377" cy="657377"/>
            </a:xfrm>
          </p:grpSpPr>
          <p:sp>
            <p:nvSpPr>
              <p:cNvPr id="20" name="Elipse 19">
                <a:extLst>
                  <a:ext uri="{FF2B5EF4-FFF2-40B4-BE49-F238E27FC236}">
                    <a16:creationId xmlns:a16="http://schemas.microsoft.com/office/drawing/2014/main" id="{99073603-F3A0-CBA2-378C-3D943C7D8E7A}"/>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Elipse 20">
                <a:extLst>
                  <a:ext uri="{FF2B5EF4-FFF2-40B4-BE49-F238E27FC236}">
                    <a16:creationId xmlns:a16="http://schemas.microsoft.com/office/drawing/2014/main" id="{8031E500-2323-3824-1D83-B9E68D82126B}"/>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9" name="Elipse 18">
              <a:extLst>
                <a:ext uri="{FF2B5EF4-FFF2-40B4-BE49-F238E27FC236}">
                  <a16:creationId xmlns:a16="http://schemas.microsoft.com/office/drawing/2014/main" id="{E35CC5F5-B0B4-DCC4-6876-8259777B3831}"/>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26" name="Grupo 25">
            <a:extLst>
              <a:ext uri="{FF2B5EF4-FFF2-40B4-BE49-F238E27FC236}">
                <a16:creationId xmlns:a16="http://schemas.microsoft.com/office/drawing/2014/main" id="{EFF1A166-A8A3-1A92-06BD-3CE026C9D666}"/>
              </a:ext>
            </a:extLst>
          </p:cNvPr>
          <p:cNvGrpSpPr/>
          <p:nvPr userDrawn="1"/>
        </p:nvGrpSpPr>
        <p:grpSpPr>
          <a:xfrm rot="17331749">
            <a:off x="8114575" y="1036001"/>
            <a:ext cx="1511929" cy="336961"/>
            <a:chOff x="10316749" y="6254340"/>
            <a:chExt cx="1511929" cy="336961"/>
          </a:xfrm>
        </p:grpSpPr>
        <p:cxnSp>
          <p:nvCxnSpPr>
            <p:cNvPr id="27" name="Conector recto 26">
              <a:extLst>
                <a:ext uri="{FF2B5EF4-FFF2-40B4-BE49-F238E27FC236}">
                  <a16:creationId xmlns:a16="http://schemas.microsoft.com/office/drawing/2014/main" id="{16CF834F-7402-A6E9-2321-31C2F338A163}"/>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upo 27">
              <a:extLst>
                <a:ext uri="{FF2B5EF4-FFF2-40B4-BE49-F238E27FC236}">
                  <a16:creationId xmlns:a16="http://schemas.microsoft.com/office/drawing/2014/main" id="{4D435B86-218F-DA74-BC75-B41604742A31}"/>
                </a:ext>
              </a:extLst>
            </p:cNvPr>
            <p:cNvGrpSpPr/>
            <p:nvPr/>
          </p:nvGrpSpPr>
          <p:grpSpPr>
            <a:xfrm>
              <a:off x="11339998" y="6259547"/>
              <a:ext cx="331754" cy="331754"/>
              <a:chOff x="10263929" y="5640421"/>
              <a:chExt cx="657377" cy="657377"/>
            </a:xfrm>
          </p:grpSpPr>
          <p:grpSp>
            <p:nvGrpSpPr>
              <p:cNvPr id="33" name="Grupo 32">
                <a:extLst>
                  <a:ext uri="{FF2B5EF4-FFF2-40B4-BE49-F238E27FC236}">
                    <a16:creationId xmlns:a16="http://schemas.microsoft.com/office/drawing/2014/main" id="{16D77E10-49CE-C900-201D-F4959FCDB0BC}"/>
                  </a:ext>
                </a:extLst>
              </p:cNvPr>
              <p:cNvGrpSpPr/>
              <p:nvPr/>
            </p:nvGrpSpPr>
            <p:grpSpPr>
              <a:xfrm rot="10800000">
                <a:off x="10263929" y="5640421"/>
                <a:ext cx="657377" cy="657377"/>
                <a:chOff x="4690986" y="782083"/>
                <a:chExt cx="657377" cy="657377"/>
              </a:xfrm>
            </p:grpSpPr>
            <p:sp>
              <p:nvSpPr>
                <p:cNvPr id="35" name="Elipse 34">
                  <a:extLst>
                    <a:ext uri="{FF2B5EF4-FFF2-40B4-BE49-F238E27FC236}">
                      <a16:creationId xmlns:a16="http://schemas.microsoft.com/office/drawing/2014/main" id="{35A3ABE0-6269-AEF9-0B7B-A40831A4F305}"/>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6" name="Elipse 35">
                  <a:extLst>
                    <a:ext uri="{FF2B5EF4-FFF2-40B4-BE49-F238E27FC236}">
                      <a16:creationId xmlns:a16="http://schemas.microsoft.com/office/drawing/2014/main" id="{12CDE733-042B-1CBF-3BF0-DB35D4F3872F}"/>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34" name="Elipse 33">
                <a:extLst>
                  <a:ext uri="{FF2B5EF4-FFF2-40B4-BE49-F238E27FC236}">
                    <a16:creationId xmlns:a16="http://schemas.microsoft.com/office/drawing/2014/main" id="{CBBFD7E1-0FAC-0CA3-53BC-1C78BBBF2D3D}"/>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29" name="Grupo 28">
              <a:extLst>
                <a:ext uri="{FF2B5EF4-FFF2-40B4-BE49-F238E27FC236}">
                  <a16:creationId xmlns:a16="http://schemas.microsoft.com/office/drawing/2014/main" id="{58FB0CDB-DFDC-D4C0-B66B-976F5AF4C6DE}"/>
                </a:ext>
              </a:extLst>
            </p:cNvPr>
            <p:cNvGrpSpPr/>
            <p:nvPr/>
          </p:nvGrpSpPr>
          <p:grpSpPr>
            <a:xfrm rot="10800000">
              <a:off x="10542878" y="6254340"/>
              <a:ext cx="331754" cy="331754"/>
              <a:chOff x="4690986" y="782083"/>
              <a:chExt cx="657377" cy="657377"/>
            </a:xfrm>
          </p:grpSpPr>
          <p:sp>
            <p:nvSpPr>
              <p:cNvPr id="31" name="Elipse 30">
                <a:extLst>
                  <a:ext uri="{FF2B5EF4-FFF2-40B4-BE49-F238E27FC236}">
                    <a16:creationId xmlns:a16="http://schemas.microsoft.com/office/drawing/2014/main" id="{881509D1-B363-5397-743A-C0D57793ECA0}"/>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2" name="Elipse 31">
                <a:extLst>
                  <a:ext uri="{FF2B5EF4-FFF2-40B4-BE49-F238E27FC236}">
                    <a16:creationId xmlns:a16="http://schemas.microsoft.com/office/drawing/2014/main" id="{E695042B-8959-19EC-6E29-B353D82D1448}"/>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30" name="Elipse 29">
              <a:extLst>
                <a:ext uri="{FF2B5EF4-FFF2-40B4-BE49-F238E27FC236}">
                  <a16:creationId xmlns:a16="http://schemas.microsoft.com/office/drawing/2014/main" id="{82952DDB-96C5-0B80-732B-FA9B94C4918B}"/>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pic>
        <p:nvPicPr>
          <p:cNvPr id="40" name="Imagen 39" descr="Un reloj de aguja&#10;&#10;El contenido generado por IA puede ser incorrecto.">
            <a:extLst>
              <a:ext uri="{FF2B5EF4-FFF2-40B4-BE49-F238E27FC236}">
                <a16:creationId xmlns:a16="http://schemas.microsoft.com/office/drawing/2014/main" id="{9D5C5A68-FA22-5D63-704D-BD9C0B95F5B6}"/>
              </a:ext>
            </a:extLst>
          </p:cNvPr>
          <p:cNvPicPr>
            <a:picLocks noChangeAspect="1"/>
          </p:cNvPicPr>
          <p:nvPr userDrawn="1"/>
        </p:nvPicPr>
        <p:blipFill>
          <a:blip r:embed="rId4">
            <a:extLst>
              <a:ext uri="{28A0092B-C50C-407E-A947-70E740481C1C}">
                <a14:useLocalDpi xmlns:a14="http://schemas.microsoft.com/office/drawing/2010/main" val="0"/>
              </a:ext>
            </a:extLst>
          </a:blip>
          <a:srcRect r="5888" b="6968"/>
          <a:stretch/>
        </p:blipFill>
        <p:spPr>
          <a:xfrm>
            <a:off x="8063884" y="766560"/>
            <a:ext cx="4128116" cy="6091438"/>
          </a:xfrm>
          <a:prstGeom prst="rect">
            <a:avLst/>
          </a:prstGeom>
        </p:spPr>
      </p:pic>
      <p:sp>
        <p:nvSpPr>
          <p:cNvPr id="2" name="CuadroTexto 1">
            <a:extLst>
              <a:ext uri="{FF2B5EF4-FFF2-40B4-BE49-F238E27FC236}">
                <a16:creationId xmlns:a16="http://schemas.microsoft.com/office/drawing/2014/main" id="{0B35F0F4-7589-238D-F83B-959390295F56}"/>
              </a:ext>
            </a:extLst>
          </p:cNvPr>
          <p:cNvSpPr txBox="1"/>
          <p:nvPr userDrawn="1"/>
        </p:nvSpPr>
        <p:spPr>
          <a:xfrm>
            <a:off x="1254292" y="2130560"/>
            <a:ext cx="6277031" cy="1200329"/>
          </a:xfrm>
          <a:prstGeom prst="rect">
            <a:avLst/>
          </a:prstGeom>
          <a:noFill/>
        </p:spPr>
        <p:txBody>
          <a:bodyPr wrap="square" rtlCol="0">
            <a:spAutoFit/>
          </a:bodyPr>
          <a:lstStyle/>
          <a:p>
            <a:r>
              <a:rPr kumimoji="0" lang="en-US" sz="3600" b="0" i="0" u="none" strike="noStrike" kern="1200" cap="none" spc="0" normalizeH="0" baseline="0" noProof="0" dirty="0">
                <a:ln>
                  <a:noFill/>
                </a:ln>
                <a:solidFill>
                  <a:srgbClr val="FFFFFF"/>
                </a:solidFill>
                <a:effectLst/>
                <a:uLnTx/>
                <a:uFillTx/>
                <a:latin typeface="Ancizar Sans Black" panose="020B0A02040300000003" pitchFamily="34" charset="0"/>
                <a:ea typeface="+mj-ea"/>
                <a:cs typeface="+mj-cs"/>
              </a:rPr>
              <a:t>NETWORK SCIENCE </a:t>
            </a:r>
          </a:p>
          <a:p>
            <a:r>
              <a:rPr kumimoji="0" lang="en-US" sz="3600" b="0" i="0" u="none" strike="noStrike" kern="1200" cap="none" spc="0" normalizeH="0" baseline="0" noProof="0" dirty="0">
                <a:ln>
                  <a:noFill/>
                </a:ln>
                <a:solidFill>
                  <a:srgbClr val="FFFFFF"/>
                </a:solidFill>
                <a:effectLst/>
                <a:uLnTx/>
                <a:uFillTx/>
                <a:latin typeface="Ancizar Sans Black" panose="020B0A02040300000003" pitchFamily="34" charset="0"/>
                <a:ea typeface="+mj-ea"/>
                <a:cs typeface="+mj-cs"/>
              </a:rPr>
              <a:t>FOR DATA ANALYTICS</a:t>
            </a:r>
            <a:endParaRPr lang="es-CO" dirty="0"/>
          </a:p>
        </p:txBody>
      </p:sp>
      <p:sp>
        <p:nvSpPr>
          <p:cNvPr id="3" name="CuadroTexto 2">
            <a:extLst>
              <a:ext uri="{FF2B5EF4-FFF2-40B4-BE49-F238E27FC236}">
                <a16:creationId xmlns:a16="http://schemas.microsoft.com/office/drawing/2014/main" id="{22A46EA1-F3EB-B93B-B0C2-3086E7533B27}"/>
              </a:ext>
            </a:extLst>
          </p:cNvPr>
          <p:cNvSpPr txBox="1"/>
          <p:nvPr userDrawn="1"/>
        </p:nvSpPr>
        <p:spPr>
          <a:xfrm>
            <a:off x="1254292" y="3399318"/>
            <a:ext cx="5673965" cy="369332"/>
          </a:xfrm>
          <a:prstGeom prst="rect">
            <a:avLst/>
          </a:prstGeom>
          <a:noFill/>
        </p:spPr>
        <p:txBody>
          <a:bodyPr wrap="square" rtlCol="0">
            <a:spAutoFit/>
          </a:bodyPr>
          <a:lstStyle/>
          <a:p>
            <a:r>
              <a:rPr kumimoji="0" lang="en-US" sz="1800" b="0" i="1" u="none" strike="noStrike" kern="1200" cap="none" spc="0" normalizeH="0" baseline="0" noProof="0" dirty="0">
                <a:ln>
                  <a:noFill/>
                </a:ln>
                <a:solidFill>
                  <a:srgbClr val="FFFFFF"/>
                </a:solidFill>
                <a:effectLst/>
                <a:uLnTx/>
                <a:uFillTx/>
                <a:latin typeface="Ancizar Sans"/>
                <a:ea typeface="+mn-ea"/>
                <a:cs typeface="+mn-cs"/>
              </a:rPr>
              <a:t>Professor</a:t>
            </a:r>
            <a:endParaRPr lang="en-US" noProof="0" dirty="0"/>
          </a:p>
        </p:txBody>
      </p:sp>
      <p:sp>
        <p:nvSpPr>
          <p:cNvPr id="4" name="CuadroTexto 3">
            <a:extLst>
              <a:ext uri="{FF2B5EF4-FFF2-40B4-BE49-F238E27FC236}">
                <a16:creationId xmlns:a16="http://schemas.microsoft.com/office/drawing/2014/main" id="{4D2FB3AE-80BF-AC78-D562-1B976FDE3062}"/>
              </a:ext>
            </a:extLst>
          </p:cNvPr>
          <p:cNvSpPr txBox="1"/>
          <p:nvPr userDrawn="1"/>
        </p:nvSpPr>
        <p:spPr>
          <a:xfrm>
            <a:off x="1242491" y="3764935"/>
            <a:ext cx="6370923" cy="344710"/>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solidFill>
                  <a:srgbClr val="FFFFFF"/>
                </a:solidFill>
                <a:effectLst/>
                <a:uLnTx/>
                <a:uFillTx/>
                <a:latin typeface="Ancizar Sans Black" panose="020B0A02040300000003" pitchFamily="34" charset="0"/>
                <a:ea typeface="+mn-ea"/>
                <a:cs typeface="+mn-cs"/>
              </a:rPr>
              <a:t>Jorge Alfonso Meléndez Acuña</a:t>
            </a:r>
          </a:p>
        </p:txBody>
      </p:sp>
    </p:spTree>
    <p:extLst>
      <p:ext uri="{BB962C8B-B14F-4D97-AF65-F5344CB8AC3E}">
        <p14:creationId xmlns:p14="http://schemas.microsoft.com/office/powerpoint/2010/main" val="1725286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out title_darks">
    <p:bg>
      <p:bgPr>
        <a:solidFill>
          <a:schemeClr val="tx2"/>
        </a:solidFill>
        <a:effectLst/>
      </p:bgPr>
    </p:bg>
    <p:spTree>
      <p:nvGrpSpPr>
        <p:cNvPr id="1" name=""/>
        <p:cNvGrpSpPr/>
        <p:nvPr/>
      </p:nvGrpSpPr>
      <p:grpSpPr>
        <a:xfrm>
          <a:off x="0" y="0"/>
          <a:ext cx="0" cy="0"/>
          <a:chOff x="0" y="0"/>
          <a:chExt cx="0" cy="0"/>
        </a:xfrm>
      </p:grpSpPr>
      <p:grpSp>
        <p:nvGrpSpPr>
          <p:cNvPr id="109" name="Grupo 108">
            <a:extLst>
              <a:ext uri="{FF2B5EF4-FFF2-40B4-BE49-F238E27FC236}">
                <a16:creationId xmlns:a16="http://schemas.microsoft.com/office/drawing/2014/main" id="{9B625A4A-559E-44C6-BD5E-839C116A2D5E}"/>
              </a:ext>
            </a:extLst>
          </p:cNvPr>
          <p:cNvGrpSpPr/>
          <p:nvPr userDrawn="1"/>
        </p:nvGrpSpPr>
        <p:grpSpPr>
          <a:xfrm rot="5400000" flipH="1">
            <a:off x="10862886" y="5933555"/>
            <a:ext cx="1511929" cy="336961"/>
            <a:chOff x="10316749" y="6254340"/>
            <a:chExt cx="1511929" cy="336961"/>
          </a:xfrm>
        </p:grpSpPr>
        <p:cxnSp>
          <p:nvCxnSpPr>
            <p:cNvPr id="110" name="Conector recto 109">
              <a:extLst>
                <a:ext uri="{FF2B5EF4-FFF2-40B4-BE49-F238E27FC236}">
                  <a16:creationId xmlns:a16="http://schemas.microsoft.com/office/drawing/2014/main" id="{201ECC74-9C94-435B-8BE2-54617DBFF01E}"/>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1" name="Grupo 110">
              <a:extLst>
                <a:ext uri="{FF2B5EF4-FFF2-40B4-BE49-F238E27FC236}">
                  <a16:creationId xmlns:a16="http://schemas.microsoft.com/office/drawing/2014/main" id="{A41E30EB-B7D9-4B0F-85C8-6FA9DC068F8F}"/>
                </a:ext>
              </a:extLst>
            </p:cNvPr>
            <p:cNvGrpSpPr/>
            <p:nvPr/>
          </p:nvGrpSpPr>
          <p:grpSpPr>
            <a:xfrm>
              <a:off x="11339998" y="6259547"/>
              <a:ext cx="331754" cy="331754"/>
              <a:chOff x="10263929" y="5640421"/>
              <a:chExt cx="657377" cy="657377"/>
            </a:xfrm>
          </p:grpSpPr>
          <p:grpSp>
            <p:nvGrpSpPr>
              <p:cNvPr id="116" name="Grupo 115">
                <a:extLst>
                  <a:ext uri="{FF2B5EF4-FFF2-40B4-BE49-F238E27FC236}">
                    <a16:creationId xmlns:a16="http://schemas.microsoft.com/office/drawing/2014/main" id="{81DACCC9-8D55-4AF8-A8D6-3D7344C22CE6}"/>
                  </a:ext>
                </a:extLst>
              </p:cNvPr>
              <p:cNvGrpSpPr/>
              <p:nvPr/>
            </p:nvGrpSpPr>
            <p:grpSpPr>
              <a:xfrm rot="10800000">
                <a:off x="10263929" y="5640421"/>
                <a:ext cx="657377" cy="657377"/>
                <a:chOff x="4690986" y="782083"/>
                <a:chExt cx="657377" cy="657377"/>
              </a:xfrm>
            </p:grpSpPr>
            <p:sp>
              <p:nvSpPr>
                <p:cNvPr id="118" name="Elipse 117">
                  <a:extLst>
                    <a:ext uri="{FF2B5EF4-FFF2-40B4-BE49-F238E27FC236}">
                      <a16:creationId xmlns:a16="http://schemas.microsoft.com/office/drawing/2014/main" id="{915220C2-D7B5-4CD3-B2C8-AA97BBF1E168}"/>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9" name="Elipse 118">
                  <a:extLst>
                    <a:ext uri="{FF2B5EF4-FFF2-40B4-BE49-F238E27FC236}">
                      <a16:creationId xmlns:a16="http://schemas.microsoft.com/office/drawing/2014/main" id="{F975C75B-3197-4034-86B7-B00D1C863F40}"/>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17" name="Elipse 116">
                <a:extLst>
                  <a:ext uri="{FF2B5EF4-FFF2-40B4-BE49-F238E27FC236}">
                    <a16:creationId xmlns:a16="http://schemas.microsoft.com/office/drawing/2014/main" id="{4BCD6543-65A6-47BF-B1BE-7255A5297EE3}"/>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112" name="Grupo 111">
              <a:extLst>
                <a:ext uri="{FF2B5EF4-FFF2-40B4-BE49-F238E27FC236}">
                  <a16:creationId xmlns:a16="http://schemas.microsoft.com/office/drawing/2014/main" id="{A0437765-BF8F-4AFF-8788-1B9FE5C171AB}"/>
                </a:ext>
              </a:extLst>
            </p:cNvPr>
            <p:cNvGrpSpPr/>
            <p:nvPr/>
          </p:nvGrpSpPr>
          <p:grpSpPr>
            <a:xfrm rot="10800000">
              <a:off x="10542878" y="6254340"/>
              <a:ext cx="331754" cy="331754"/>
              <a:chOff x="4690986" y="782083"/>
              <a:chExt cx="657377" cy="657377"/>
            </a:xfrm>
          </p:grpSpPr>
          <p:sp>
            <p:nvSpPr>
              <p:cNvPr id="114" name="Elipse 113">
                <a:extLst>
                  <a:ext uri="{FF2B5EF4-FFF2-40B4-BE49-F238E27FC236}">
                    <a16:creationId xmlns:a16="http://schemas.microsoft.com/office/drawing/2014/main" id="{9382FBBF-2AA7-4EE5-9BF8-E2A5B2BE52F9}"/>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5" name="Elipse 114">
                <a:extLst>
                  <a:ext uri="{FF2B5EF4-FFF2-40B4-BE49-F238E27FC236}">
                    <a16:creationId xmlns:a16="http://schemas.microsoft.com/office/drawing/2014/main" id="{FE9C5CEC-BDBF-4163-80DF-53EEFB4B100B}"/>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13" name="Elipse 112">
              <a:extLst>
                <a:ext uri="{FF2B5EF4-FFF2-40B4-BE49-F238E27FC236}">
                  <a16:creationId xmlns:a16="http://schemas.microsoft.com/office/drawing/2014/main" id="{53ACDF1D-7FC8-4E52-BDE2-72693180EE47}"/>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6" name="Marcador de texto 27">
            <a:extLst>
              <a:ext uri="{FF2B5EF4-FFF2-40B4-BE49-F238E27FC236}">
                <a16:creationId xmlns:a16="http://schemas.microsoft.com/office/drawing/2014/main" id="{A0441734-9F30-4C49-B101-11D761A977A2}"/>
              </a:ext>
            </a:extLst>
          </p:cNvPr>
          <p:cNvSpPr>
            <a:spLocks noGrp="1"/>
          </p:cNvSpPr>
          <p:nvPr>
            <p:ph type="body" sz="quarter" idx="11" hasCustomPrompt="1"/>
          </p:nvPr>
        </p:nvSpPr>
        <p:spPr>
          <a:xfrm>
            <a:off x="2256945" y="5951023"/>
            <a:ext cx="7678109" cy="273168"/>
          </a:xfrm>
          <a:prstGeom prst="rect">
            <a:avLst/>
          </a:prstGeom>
        </p:spPr>
        <p:txBody>
          <a:bodyPr/>
          <a:lstStyle>
            <a:lvl1pPr algn="ctr">
              <a:defRPr sz="1200">
                <a:solidFill>
                  <a:srgbClr val="B4A9D6"/>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7" name="Marcador de número de diapositiva 2">
            <a:extLst>
              <a:ext uri="{FF2B5EF4-FFF2-40B4-BE49-F238E27FC236}">
                <a16:creationId xmlns:a16="http://schemas.microsoft.com/office/drawing/2014/main" id="{7706E794-AE11-447D-9EDC-CAB8C18F2A74}"/>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30" name="Marcador de texto 3">
            <a:extLst>
              <a:ext uri="{FF2B5EF4-FFF2-40B4-BE49-F238E27FC236}">
                <a16:creationId xmlns:a16="http://schemas.microsoft.com/office/drawing/2014/main" id="{C2B08C6B-708D-4F91-91E7-81E5DD4D8B79}"/>
              </a:ext>
            </a:extLst>
          </p:cNvPr>
          <p:cNvSpPr>
            <a:spLocks noGrp="1"/>
          </p:cNvSpPr>
          <p:nvPr>
            <p:ph type="body" sz="quarter" idx="13" hasCustomPrompt="1"/>
          </p:nvPr>
        </p:nvSpPr>
        <p:spPr>
          <a:xfrm>
            <a:off x="1190625" y="2271879"/>
            <a:ext cx="9248775" cy="657377"/>
          </a:xfrm>
          <a:prstGeom prst="rect">
            <a:avLst/>
          </a:prstGeom>
        </p:spPr>
        <p:txBody>
          <a:bodyPr/>
          <a:lstStyle>
            <a:lvl1pPr>
              <a:defRPr sz="4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31" name="Marcador de texto 3">
            <a:extLst>
              <a:ext uri="{FF2B5EF4-FFF2-40B4-BE49-F238E27FC236}">
                <a16:creationId xmlns:a16="http://schemas.microsoft.com/office/drawing/2014/main" id="{8D7C4143-D4D1-4CA4-9466-8D5AB64D5E1E}"/>
              </a:ext>
            </a:extLst>
          </p:cNvPr>
          <p:cNvSpPr>
            <a:spLocks noGrp="1"/>
          </p:cNvSpPr>
          <p:nvPr>
            <p:ph type="body" sz="quarter" idx="14" hasCustomPrompt="1"/>
          </p:nvPr>
        </p:nvSpPr>
        <p:spPr>
          <a:xfrm>
            <a:off x="1190624" y="3102984"/>
            <a:ext cx="9248771" cy="994664"/>
          </a:xfrm>
          <a:prstGeom prst="rect">
            <a:avLst/>
          </a:prstGeom>
        </p:spPr>
        <p:txBody>
          <a:bodyPr/>
          <a:lstStyle>
            <a:lvl1pPr>
              <a:defRPr sz="28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32" name="Marcador de texto 3">
            <a:extLst>
              <a:ext uri="{FF2B5EF4-FFF2-40B4-BE49-F238E27FC236}">
                <a16:creationId xmlns:a16="http://schemas.microsoft.com/office/drawing/2014/main" id="{CF1D7A40-EBD6-4087-A70F-6A82668952D5}"/>
              </a:ext>
            </a:extLst>
          </p:cNvPr>
          <p:cNvSpPr>
            <a:spLocks noGrp="1"/>
          </p:cNvSpPr>
          <p:nvPr>
            <p:ph type="body" sz="quarter" idx="15" hasCustomPrompt="1"/>
          </p:nvPr>
        </p:nvSpPr>
        <p:spPr>
          <a:xfrm>
            <a:off x="1190624" y="4271376"/>
            <a:ext cx="8391525" cy="438903"/>
          </a:xfrm>
          <a:prstGeom prst="rect">
            <a:avLst/>
          </a:prstGeom>
        </p:spPr>
        <p:txBody>
          <a:bodyPr/>
          <a:lstStyle>
            <a:lvl1pPr>
              <a:defRPr sz="2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grpSp>
        <p:nvGrpSpPr>
          <p:cNvPr id="29" name="Grupo 28">
            <a:extLst>
              <a:ext uri="{FF2B5EF4-FFF2-40B4-BE49-F238E27FC236}">
                <a16:creationId xmlns:a16="http://schemas.microsoft.com/office/drawing/2014/main" id="{D59E9EFF-1690-40D4-ADFE-5F9595F36224}"/>
              </a:ext>
            </a:extLst>
          </p:cNvPr>
          <p:cNvGrpSpPr/>
          <p:nvPr userDrawn="1"/>
        </p:nvGrpSpPr>
        <p:grpSpPr>
          <a:xfrm rot="5400000" flipH="1">
            <a:off x="-6512" y="1184800"/>
            <a:ext cx="1511929" cy="336961"/>
            <a:chOff x="10316749" y="6254340"/>
            <a:chExt cx="1511929" cy="336961"/>
          </a:xfrm>
        </p:grpSpPr>
        <p:cxnSp>
          <p:nvCxnSpPr>
            <p:cNvPr id="33" name="Conector recto 32">
              <a:extLst>
                <a:ext uri="{FF2B5EF4-FFF2-40B4-BE49-F238E27FC236}">
                  <a16:creationId xmlns:a16="http://schemas.microsoft.com/office/drawing/2014/main" id="{44E876A7-D444-49C5-AAA8-715322938B1B}"/>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upo 33">
              <a:extLst>
                <a:ext uri="{FF2B5EF4-FFF2-40B4-BE49-F238E27FC236}">
                  <a16:creationId xmlns:a16="http://schemas.microsoft.com/office/drawing/2014/main" id="{81A87D06-17AF-4BAC-8E9B-B2548031F565}"/>
                </a:ext>
              </a:extLst>
            </p:cNvPr>
            <p:cNvGrpSpPr/>
            <p:nvPr/>
          </p:nvGrpSpPr>
          <p:grpSpPr>
            <a:xfrm>
              <a:off x="11339998" y="6259547"/>
              <a:ext cx="331754" cy="331754"/>
              <a:chOff x="10263929" y="5640421"/>
              <a:chExt cx="657377" cy="657377"/>
            </a:xfrm>
          </p:grpSpPr>
          <p:grpSp>
            <p:nvGrpSpPr>
              <p:cNvPr id="39" name="Grupo 38">
                <a:extLst>
                  <a:ext uri="{FF2B5EF4-FFF2-40B4-BE49-F238E27FC236}">
                    <a16:creationId xmlns:a16="http://schemas.microsoft.com/office/drawing/2014/main" id="{D8A86DE3-35C7-40BF-84C9-D44F10EA1BBD}"/>
                  </a:ext>
                </a:extLst>
              </p:cNvPr>
              <p:cNvGrpSpPr/>
              <p:nvPr/>
            </p:nvGrpSpPr>
            <p:grpSpPr>
              <a:xfrm rot="10800000">
                <a:off x="10263929" y="5640421"/>
                <a:ext cx="657377" cy="657377"/>
                <a:chOff x="4690986" y="782083"/>
                <a:chExt cx="657377" cy="657377"/>
              </a:xfrm>
            </p:grpSpPr>
            <p:sp>
              <p:nvSpPr>
                <p:cNvPr id="41" name="Elipse 40">
                  <a:extLst>
                    <a:ext uri="{FF2B5EF4-FFF2-40B4-BE49-F238E27FC236}">
                      <a16:creationId xmlns:a16="http://schemas.microsoft.com/office/drawing/2014/main" id="{BA56C5F7-4A3D-4CDB-BCEB-0DE8A8F47F44}"/>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2" name="Elipse 41">
                  <a:extLst>
                    <a:ext uri="{FF2B5EF4-FFF2-40B4-BE49-F238E27FC236}">
                      <a16:creationId xmlns:a16="http://schemas.microsoft.com/office/drawing/2014/main" id="{4C3AF4CC-EC79-4AB9-A28A-E7748FFDDB4A}"/>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40" name="Elipse 39">
                <a:extLst>
                  <a:ext uri="{FF2B5EF4-FFF2-40B4-BE49-F238E27FC236}">
                    <a16:creationId xmlns:a16="http://schemas.microsoft.com/office/drawing/2014/main" id="{1514ED77-952A-400C-8078-38E41FA4FAA1}"/>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35" name="Grupo 34">
              <a:extLst>
                <a:ext uri="{FF2B5EF4-FFF2-40B4-BE49-F238E27FC236}">
                  <a16:creationId xmlns:a16="http://schemas.microsoft.com/office/drawing/2014/main" id="{5424EBF9-C8F1-4970-95AC-05C70FD519D7}"/>
                </a:ext>
              </a:extLst>
            </p:cNvPr>
            <p:cNvGrpSpPr/>
            <p:nvPr/>
          </p:nvGrpSpPr>
          <p:grpSpPr>
            <a:xfrm rot="10800000">
              <a:off x="10542878" y="6254340"/>
              <a:ext cx="331754" cy="331754"/>
              <a:chOff x="4690986" y="782083"/>
              <a:chExt cx="657377" cy="657377"/>
            </a:xfrm>
          </p:grpSpPr>
          <p:sp>
            <p:nvSpPr>
              <p:cNvPr id="37" name="Elipse 36">
                <a:extLst>
                  <a:ext uri="{FF2B5EF4-FFF2-40B4-BE49-F238E27FC236}">
                    <a16:creationId xmlns:a16="http://schemas.microsoft.com/office/drawing/2014/main" id="{C8555DA5-03FB-4F7D-AED0-A9EE89206FDB}"/>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8" name="Elipse 37">
                <a:extLst>
                  <a:ext uri="{FF2B5EF4-FFF2-40B4-BE49-F238E27FC236}">
                    <a16:creationId xmlns:a16="http://schemas.microsoft.com/office/drawing/2014/main" id="{7061A403-6948-45C2-9FAF-87B29303C412}"/>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36" name="Elipse 35">
              <a:extLst>
                <a:ext uri="{FF2B5EF4-FFF2-40B4-BE49-F238E27FC236}">
                  <a16:creationId xmlns:a16="http://schemas.microsoft.com/office/drawing/2014/main" id="{1D8F3719-7AEF-448B-B447-685023B4AFE9}"/>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Tree>
    <p:extLst>
      <p:ext uri="{BB962C8B-B14F-4D97-AF65-F5344CB8AC3E}">
        <p14:creationId xmlns:p14="http://schemas.microsoft.com/office/powerpoint/2010/main" val="125054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c slide">
    <p:spTree>
      <p:nvGrpSpPr>
        <p:cNvPr id="1" name=""/>
        <p:cNvGrpSpPr/>
        <p:nvPr/>
      </p:nvGrpSpPr>
      <p:grpSpPr>
        <a:xfrm>
          <a:off x="0" y="0"/>
          <a:ext cx="0" cy="0"/>
          <a:chOff x="0" y="0"/>
          <a:chExt cx="0" cy="0"/>
        </a:xfrm>
      </p:grpSpPr>
      <p:sp>
        <p:nvSpPr>
          <p:cNvPr id="6" name="Marcador de texto 27">
            <a:extLst>
              <a:ext uri="{FF2B5EF4-FFF2-40B4-BE49-F238E27FC236}">
                <a16:creationId xmlns:a16="http://schemas.microsoft.com/office/drawing/2014/main" id="{A0441734-9F30-4C49-B101-11D761A977A2}"/>
              </a:ext>
            </a:extLst>
          </p:cNvPr>
          <p:cNvSpPr>
            <a:spLocks noGrp="1"/>
          </p:cNvSpPr>
          <p:nvPr>
            <p:ph type="body" sz="quarter" idx="11" hasCustomPrompt="1"/>
          </p:nvPr>
        </p:nvSpPr>
        <p:spPr>
          <a:xfrm>
            <a:off x="2655956" y="5302630"/>
            <a:ext cx="7678109" cy="273168"/>
          </a:xfrm>
          <a:prstGeom prst="rect">
            <a:avLst/>
          </a:prstGeom>
        </p:spPr>
        <p:txBody>
          <a:bodyPr/>
          <a:lstStyle>
            <a:lvl1pPr algn="ctr">
              <a:defRPr sz="1200">
                <a:solidFill>
                  <a:srgbClr val="B4A9D6"/>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7" name="Marcador de número de diapositiva 2">
            <a:extLst>
              <a:ext uri="{FF2B5EF4-FFF2-40B4-BE49-F238E27FC236}">
                <a16:creationId xmlns:a16="http://schemas.microsoft.com/office/drawing/2014/main" id="{7706E794-AE11-447D-9EDC-CAB8C18F2A74}"/>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30" name="Marcador de texto 3">
            <a:extLst>
              <a:ext uri="{FF2B5EF4-FFF2-40B4-BE49-F238E27FC236}">
                <a16:creationId xmlns:a16="http://schemas.microsoft.com/office/drawing/2014/main" id="{C2B08C6B-708D-4F91-91E7-81E5DD4D8B79}"/>
              </a:ext>
            </a:extLst>
          </p:cNvPr>
          <p:cNvSpPr>
            <a:spLocks noGrp="1"/>
          </p:cNvSpPr>
          <p:nvPr>
            <p:ph type="body" sz="quarter" idx="13" hasCustomPrompt="1"/>
          </p:nvPr>
        </p:nvSpPr>
        <p:spPr>
          <a:xfrm>
            <a:off x="1589636" y="1623486"/>
            <a:ext cx="9248775" cy="657377"/>
          </a:xfrm>
          <a:prstGeom prst="rect">
            <a:avLst/>
          </a:prstGeom>
        </p:spPr>
        <p:txBody>
          <a:bodyPr/>
          <a:lstStyle>
            <a:lvl1pPr>
              <a:defRPr sz="4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31" name="Marcador de texto 3">
            <a:extLst>
              <a:ext uri="{FF2B5EF4-FFF2-40B4-BE49-F238E27FC236}">
                <a16:creationId xmlns:a16="http://schemas.microsoft.com/office/drawing/2014/main" id="{8D7C4143-D4D1-4CA4-9466-8D5AB64D5E1E}"/>
              </a:ext>
            </a:extLst>
          </p:cNvPr>
          <p:cNvSpPr>
            <a:spLocks noGrp="1"/>
          </p:cNvSpPr>
          <p:nvPr>
            <p:ph type="body" sz="quarter" idx="14" hasCustomPrompt="1"/>
          </p:nvPr>
        </p:nvSpPr>
        <p:spPr>
          <a:xfrm>
            <a:off x="1589635" y="2454591"/>
            <a:ext cx="9248771" cy="994664"/>
          </a:xfrm>
          <a:prstGeom prst="rect">
            <a:avLst/>
          </a:prstGeom>
        </p:spPr>
        <p:txBody>
          <a:bodyPr/>
          <a:lstStyle>
            <a:lvl1pPr>
              <a:defRPr sz="28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32" name="Marcador de texto 3">
            <a:extLst>
              <a:ext uri="{FF2B5EF4-FFF2-40B4-BE49-F238E27FC236}">
                <a16:creationId xmlns:a16="http://schemas.microsoft.com/office/drawing/2014/main" id="{CF1D7A40-EBD6-4087-A70F-6A82668952D5}"/>
              </a:ext>
            </a:extLst>
          </p:cNvPr>
          <p:cNvSpPr>
            <a:spLocks noGrp="1"/>
          </p:cNvSpPr>
          <p:nvPr>
            <p:ph type="body" sz="quarter" idx="15" hasCustomPrompt="1"/>
          </p:nvPr>
        </p:nvSpPr>
        <p:spPr>
          <a:xfrm>
            <a:off x="1589635" y="3622983"/>
            <a:ext cx="8391525" cy="438903"/>
          </a:xfrm>
          <a:prstGeom prst="rect">
            <a:avLst/>
          </a:prstGeom>
        </p:spPr>
        <p:txBody>
          <a:bodyPr/>
          <a:lstStyle>
            <a:lvl1pPr>
              <a:defRPr sz="2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spTree>
    <p:extLst>
      <p:ext uri="{BB962C8B-B14F-4D97-AF65-F5344CB8AC3E}">
        <p14:creationId xmlns:p14="http://schemas.microsoft.com/office/powerpoint/2010/main" val="3306344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slide_darks">
    <p:bg>
      <p:bgPr>
        <a:solidFill>
          <a:schemeClr val="tx2"/>
        </a:solidFill>
        <a:effectLst/>
      </p:bgPr>
    </p:bg>
    <p:spTree>
      <p:nvGrpSpPr>
        <p:cNvPr id="1" name=""/>
        <p:cNvGrpSpPr/>
        <p:nvPr/>
      </p:nvGrpSpPr>
      <p:grpSpPr>
        <a:xfrm>
          <a:off x="0" y="0"/>
          <a:ext cx="0" cy="0"/>
          <a:chOff x="0" y="0"/>
          <a:chExt cx="0" cy="0"/>
        </a:xfrm>
      </p:grpSpPr>
      <p:sp>
        <p:nvSpPr>
          <p:cNvPr id="6" name="Marcador de texto 27">
            <a:extLst>
              <a:ext uri="{FF2B5EF4-FFF2-40B4-BE49-F238E27FC236}">
                <a16:creationId xmlns:a16="http://schemas.microsoft.com/office/drawing/2014/main" id="{A0441734-9F30-4C49-B101-11D761A977A2}"/>
              </a:ext>
            </a:extLst>
          </p:cNvPr>
          <p:cNvSpPr>
            <a:spLocks noGrp="1"/>
          </p:cNvSpPr>
          <p:nvPr>
            <p:ph type="body" sz="quarter" idx="11" hasCustomPrompt="1"/>
          </p:nvPr>
        </p:nvSpPr>
        <p:spPr>
          <a:xfrm>
            <a:off x="2537932" y="5468884"/>
            <a:ext cx="7678109" cy="273168"/>
          </a:xfrm>
          <a:prstGeom prst="rect">
            <a:avLst/>
          </a:prstGeom>
        </p:spPr>
        <p:txBody>
          <a:bodyPr/>
          <a:lstStyle>
            <a:lvl1pPr algn="ctr">
              <a:defRPr sz="1200">
                <a:solidFill>
                  <a:srgbClr val="B4A9D6"/>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7" name="Marcador de número de diapositiva 2">
            <a:extLst>
              <a:ext uri="{FF2B5EF4-FFF2-40B4-BE49-F238E27FC236}">
                <a16:creationId xmlns:a16="http://schemas.microsoft.com/office/drawing/2014/main" id="{7706E794-AE11-447D-9EDC-CAB8C18F2A74}"/>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30" name="Marcador de texto 3">
            <a:extLst>
              <a:ext uri="{FF2B5EF4-FFF2-40B4-BE49-F238E27FC236}">
                <a16:creationId xmlns:a16="http://schemas.microsoft.com/office/drawing/2014/main" id="{C2B08C6B-708D-4F91-91E7-81E5DD4D8B79}"/>
              </a:ext>
            </a:extLst>
          </p:cNvPr>
          <p:cNvSpPr>
            <a:spLocks noGrp="1"/>
          </p:cNvSpPr>
          <p:nvPr>
            <p:ph type="body" sz="quarter" idx="13" hasCustomPrompt="1"/>
          </p:nvPr>
        </p:nvSpPr>
        <p:spPr>
          <a:xfrm>
            <a:off x="1471612" y="1789740"/>
            <a:ext cx="9248775" cy="657377"/>
          </a:xfrm>
          <a:prstGeom prst="rect">
            <a:avLst/>
          </a:prstGeom>
        </p:spPr>
        <p:txBody>
          <a:bodyPr/>
          <a:lstStyle>
            <a:lvl1pPr>
              <a:defRPr sz="4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31" name="Marcador de texto 3">
            <a:extLst>
              <a:ext uri="{FF2B5EF4-FFF2-40B4-BE49-F238E27FC236}">
                <a16:creationId xmlns:a16="http://schemas.microsoft.com/office/drawing/2014/main" id="{8D7C4143-D4D1-4CA4-9466-8D5AB64D5E1E}"/>
              </a:ext>
            </a:extLst>
          </p:cNvPr>
          <p:cNvSpPr>
            <a:spLocks noGrp="1"/>
          </p:cNvSpPr>
          <p:nvPr>
            <p:ph type="body" sz="quarter" idx="14" hasCustomPrompt="1"/>
          </p:nvPr>
        </p:nvSpPr>
        <p:spPr>
          <a:xfrm>
            <a:off x="1471611" y="2620845"/>
            <a:ext cx="9248771" cy="994664"/>
          </a:xfrm>
          <a:prstGeom prst="rect">
            <a:avLst/>
          </a:prstGeom>
        </p:spPr>
        <p:txBody>
          <a:bodyPr/>
          <a:lstStyle>
            <a:lvl1pPr>
              <a:defRPr sz="28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32" name="Marcador de texto 3">
            <a:extLst>
              <a:ext uri="{FF2B5EF4-FFF2-40B4-BE49-F238E27FC236}">
                <a16:creationId xmlns:a16="http://schemas.microsoft.com/office/drawing/2014/main" id="{CF1D7A40-EBD6-4087-A70F-6A82668952D5}"/>
              </a:ext>
            </a:extLst>
          </p:cNvPr>
          <p:cNvSpPr>
            <a:spLocks noGrp="1"/>
          </p:cNvSpPr>
          <p:nvPr>
            <p:ph type="body" sz="quarter" idx="15" hasCustomPrompt="1"/>
          </p:nvPr>
        </p:nvSpPr>
        <p:spPr>
          <a:xfrm>
            <a:off x="1471611" y="3789237"/>
            <a:ext cx="8391525" cy="438903"/>
          </a:xfrm>
          <a:prstGeom prst="rect">
            <a:avLst/>
          </a:prstGeom>
        </p:spPr>
        <p:txBody>
          <a:bodyPr/>
          <a:lstStyle>
            <a:lvl1pPr>
              <a:defRPr sz="2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spTree>
    <p:extLst>
      <p:ext uri="{BB962C8B-B14F-4D97-AF65-F5344CB8AC3E}">
        <p14:creationId xmlns:p14="http://schemas.microsoft.com/office/powerpoint/2010/main" val="1059304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5" name="Marcador de número de diapositiva 2">
            <a:extLst>
              <a:ext uri="{FF2B5EF4-FFF2-40B4-BE49-F238E27FC236}">
                <a16:creationId xmlns:a16="http://schemas.microsoft.com/office/drawing/2014/main" id="{15D08006-AD0A-4722-B5C0-C7978384A9E2}"/>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28" name="Título 4">
            <a:extLst>
              <a:ext uri="{FF2B5EF4-FFF2-40B4-BE49-F238E27FC236}">
                <a16:creationId xmlns:a16="http://schemas.microsoft.com/office/drawing/2014/main" id="{2AB3C576-3507-4D2D-90F6-237D7818E62F}"/>
              </a:ext>
            </a:extLst>
          </p:cNvPr>
          <p:cNvSpPr>
            <a:spLocks noGrp="1"/>
          </p:cNvSpPr>
          <p:nvPr>
            <p:ph type="title" hasCustomPrompt="1"/>
          </p:nvPr>
        </p:nvSpPr>
        <p:spPr>
          <a:xfrm>
            <a:off x="1296786" y="1001024"/>
            <a:ext cx="3170440" cy="657377"/>
          </a:xfrm>
          <a:prstGeom prst="rect">
            <a:avLst/>
          </a:prstGeom>
          <a:solidFill>
            <a:srgbClr val="342956"/>
          </a:solidFill>
        </p:spPr>
        <p:txBody>
          <a:bodyPr anchor="ctr"/>
          <a:lstStyle>
            <a:lvl1pPr marL="360000">
              <a:defRPr sz="3600">
                <a:solidFill>
                  <a:schemeClr val="bg1"/>
                </a:solidFill>
                <a:latin typeface="+mj-lt"/>
              </a:defRPr>
            </a:lvl1pPr>
          </a:lstStyle>
          <a:p>
            <a:r>
              <a:rPr lang="es-ES" dirty="0" err="1"/>
              <a:t>References</a:t>
            </a:r>
            <a:endParaRPr lang="es-ES" dirty="0"/>
          </a:p>
        </p:txBody>
      </p:sp>
      <p:sp>
        <p:nvSpPr>
          <p:cNvPr id="29" name="Marcador de texto 19">
            <a:extLst>
              <a:ext uri="{FF2B5EF4-FFF2-40B4-BE49-F238E27FC236}">
                <a16:creationId xmlns:a16="http://schemas.microsoft.com/office/drawing/2014/main" id="{B2FA3C83-2FA3-4B22-9BEE-085C978FE405}"/>
              </a:ext>
            </a:extLst>
          </p:cNvPr>
          <p:cNvSpPr>
            <a:spLocks noGrp="1"/>
          </p:cNvSpPr>
          <p:nvPr>
            <p:ph type="body" sz="quarter" idx="11" hasCustomPrompt="1"/>
          </p:nvPr>
        </p:nvSpPr>
        <p:spPr>
          <a:xfrm>
            <a:off x="1296785" y="1961038"/>
            <a:ext cx="9338645" cy="4292447"/>
          </a:xfrm>
          <a:prstGeom prst="rect">
            <a:avLst/>
          </a:prstGeom>
        </p:spPr>
        <p:txBody>
          <a:bodyPr/>
          <a:lstStyle>
            <a:lvl1pPr marL="342900" indent="-342900" algn="l">
              <a:buFont typeface="+mj-lt"/>
              <a:buAutoNum type="arabicPeriod"/>
              <a:defRPr sz="1400">
                <a:solidFill>
                  <a:srgbClr val="342956"/>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References</a:t>
            </a:r>
            <a:endParaRPr lang="es-CO" dirty="0"/>
          </a:p>
        </p:txBody>
      </p:sp>
      <p:grpSp>
        <p:nvGrpSpPr>
          <p:cNvPr id="74" name="Grupo 73">
            <a:extLst>
              <a:ext uri="{FF2B5EF4-FFF2-40B4-BE49-F238E27FC236}">
                <a16:creationId xmlns:a16="http://schemas.microsoft.com/office/drawing/2014/main" id="{BE617AC5-0711-41E9-9264-54CEDECCD77D}"/>
              </a:ext>
            </a:extLst>
          </p:cNvPr>
          <p:cNvGrpSpPr/>
          <p:nvPr userDrawn="1"/>
        </p:nvGrpSpPr>
        <p:grpSpPr>
          <a:xfrm rot="16200000">
            <a:off x="2063" y="1184800"/>
            <a:ext cx="1511929" cy="336961"/>
            <a:chOff x="10316749" y="6254340"/>
            <a:chExt cx="1511929" cy="336961"/>
          </a:xfrm>
        </p:grpSpPr>
        <p:cxnSp>
          <p:nvCxnSpPr>
            <p:cNvPr id="75" name="Conector recto 74">
              <a:extLst>
                <a:ext uri="{FF2B5EF4-FFF2-40B4-BE49-F238E27FC236}">
                  <a16:creationId xmlns:a16="http://schemas.microsoft.com/office/drawing/2014/main" id="{3E13BD29-EB06-4E57-A807-B7952395E1F7}"/>
                </a:ext>
              </a:extLst>
            </p:cNvPr>
            <p:cNvCxnSpPr/>
            <p:nvPr/>
          </p:nvCxnSpPr>
          <p:spPr>
            <a:xfrm>
              <a:off x="10316749" y="6418907"/>
              <a:ext cx="1511929" cy="0"/>
            </a:xfrm>
            <a:prstGeom prst="line">
              <a:avLst/>
            </a:prstGeom>
            <a:noFill/>
            <a:ln w="28575" cap="flat" cmpd="sng" algn="ctr">
              <a:solidFill>
                <a:srgbClr val="342956"/>
              </a:solidFill>
              <a:prstDash val="solid"/>
            </a:ln>
            <a:effectLst/>
          </p:spPr>
        </p:cxnSp>
        <p:grpSp>
          <p:nvGrpSpPr>
            <p:cNvPr id="76" name="Grupo 75">
              <a:extLst>
                <a:ext uri="{FF2B5EF4-FFF2-40B4-BE49-F238E27FC236}">
                  <a16:creationId xmlns:a16="http://schemas.microsoft.com/office/drawing/2014/main" id="{1979F9E5-6DDD-45C8-91C8-580ECA5E0A78}"/>
                </a:ext>
              </a:extLst>
            </p:cNvPr>
            <p:cNvGrpSpPr/>
            <p:nvPr/>
          </p:nvGrpSpPr>
          <p:grpSpPr>
            <a:xfrm>
              <a:off x="11339998" y="6259547"/>
              <a:ext cx="331754" cy="331754"/>
              <a:chOff x="10263929" y="5640421"/>
              <a:chExt cx="657377" cy="657377"/>
            </a:xfrm>
          </p:grpSpPr>
          <p:grpSp>
            <p:nvGrpSpPr>
              <p:cNvPr id="81" name="Grupo 80">
                <a:extLst>
                  <a:ext uri="{FF2B5EF4-FFF2-40B4-BE49-F238E27FC236}">
                    <a16:creationId xmlns:a16="http://schemas.microsoft.com/office/drawing/2014/main" id="{74B3FFA5-E172-4E67-BBC0-2DFD1CA846D4}"/>
                  </a:ext>
                </a:extLst>
              </p:cNvPr>
              <p:cNvGrpSpPr/>
              <p:nvPr/>
            </p:nvGrpSpPr>
            <p:grpSpPr>
              <a:xfrm rot="10800000">
                <a:off x="10263929" y="5640421"/>
                <a:ext cx="657377" cy="657377"/>
                <a:chOff x="4690986" y="782083"/>
                <a:chExt cx="657377" cy="657377"/>
              </a:xfrm>
            </p:grpSpPr>
            <p:sp>
              <p:nvSpPr>
                <p:cNvPr id="83" name="Elipse 82">
                  <a:extLst>
                    <a:ext uri="{FF2B5EF4-FFF2-40B4-BE49-F238E27FC236}">
                      <a16:creationId xmlns:a16="http://schemas.microsoft.com/office/drawing/2014/main" id="{71B2967A-2C67-44EC-B2AC-A98D97B2B7CB}"/>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84" name="Elipse 83">
                  <a:extLst>
                    <a:ext uri="{FF2B5EF4-FFF2-40B4-BE49-F238E27FC236}">
                      <a16:creationId xmlns:a16="http://schemas.microsoft.com/office/drawing/2014/main" id="{2C31CAC9-6E75-4BFE-ACA3-CA7E6BC2BED9}"/>
                    </a:ext>
                  </a:extLst>
                </p:cNvPr>
                <p:cNvSpPr/>
                <p:nvPr/>
              </p:nvSpPr>
              <p:spPr>
                <a:xfrm>
                  <a:off x="4767187" y="858283"/>
                  <a:ext cx="504977" cy="504977"/>
                </a:xfrm>
                <a:prstGeom prst="ellipse">
                  <a:avLst/>
                </a:prstGeom>
                <a:solidFill>
                  <a:srgbClr val="34295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82" name="Elipse 81">
                <a:extLst>
                  <a:ext uri="{FF2B5EF4-FFF2-40B4-BE49-F238E27FC236}">
                    <a16:creationId xmlns:a16="http://schemas.microsoft.com/office/drawing/2014/main" id="{994AE8DE-841F-4A6C-9351-7B31FAE225F5}"/>
                  </a:ext>
                </a:extLst>
              </p:cNvPr>
              <p:cNvSpPr/>
              <p:nvPr/>
            </p:nvSpPr>
            <p:spPr>
              <a:xfrm rot="10800000">
                <a:off x="10452241" y="5820079"/>
                <a:ext cx="293080" cy="293080"/>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77" name="Grupo 76">
              <a:extLst>
                <a:ext uri="{FF2B5EF4-FFF2-40B4-BE49-F238E27FC236}">
                  <a16:creationId xmlns:a16="http://schemas.microsoft.com/office/drawing/2014/main" id="{66A17A17-B9F9-4029-850D-911D8C3E5A1B}"/>
                </a:ext>
              </a:extLst>
            </p:cNvPr>
            <p:cNvGrpSpPr/>
            <p:nvPr/>
          </p:nvGrpSpPr>
          <p:grpSpPr>
            <a:xfrm rot="10800000">
              <a:off x="10542878" y="6254340"/>
              <a:ext cx="331754" cy="331754"/>
              <a:chOff x="4690986" y="782083"/>
              <a:chExt cx="657377" cy="657377"/>
            </a:xfrm>
          </p:grpSpPr>
          <p:sp>
            <p:nvSpPr>
              <p:cNvPr id="79" name="Elipse 78">
                <a:extLst>
                  <a:ext uri="{FF2B5EF4-FFF2-40B4-BE49-F238E27FC236}">
                    <a16:creationId xmlns:a16="http://schemas.microsoft.com/office/drawing/2014/main" id="{D18367B4-9DD2-4416-A42D-ED307C3C6276}"/>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80" name="Elipse 79">
                <a:extLst>
                  <a:ext uri="{FF2B5EF4-FFF2-40B4-BE49-F238E27FC236}">
                    <a16:creationId xmlns:a16="http://schemas.microsoft.com/office/drawing/2014/main" id="{F894EEAD-F824-45E1-8645-79001EA0AD0D}"/>
                  </a:ext>
                </a:extLst>
              </p:cNvPr>
              <p:cNvSpPr/>
              <p:nvPr/>
            </p:nvSpPr>
            <p:spPr>
              <a:xfrm>
                <a:off x="4767185" y="860880"/>
                <a:ext cx="504976" cy="504976"/>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78" name="Elipse 77">
              <a:extLst>
                <a:ext uri="{FF2B5EF4-FFF2-40B4-BE49-F238E27FC236}">
                  <a16:creationId xmlns:a16="http://schemas.microsoft.com/office/drawing/2014/main" id="{C156C48A-EDC5-4986-BCCE-954A59EF107E}"/>
                </a:ext>
              </a:extLst>
            </p:cNvPr>
            <p:cNvSpPr/>
            <p:nvPr/>
          </p:nvSpPr>
          <p:spPr>
            <a:xfrm rot="10800000">
              <a:off x="10941438" y="6254340"/>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85" name="Grupo 84">
            <a:extLst>
              <a:ext uri="{FF2B5EF4-FFF2-40B4-BE49-F238E27FC236}">
                <a16:creationId xmlns:a16="http://schemas.microsoft.com/office/drawing/2014/main" id="{0E2F7529-13C2-4541-8B29-48A521D32725}"/>
              </a:ext>
            </a:extLst>
          </p:cNvPr>
          <p:cNvGrpSpPr/>
          <p:nvPr userDrawn="1"/>
        </p:nvGrpSpPr>
        <p:grpSpPr>
          <a:xfrm rot="16200000">
            <a:off x="10868093" y="5933555"/>
            <a:ext cx="1511929" cy="336961"/>
            <a:chOff x="10316749" y="6254340"/>
            <a:chExt cx="1511929" cy="336961"/>
          </a:xfrm>
        </p:grpSpPr>
        <p:cxnSp>
          <p:nvCxnSpPr>
            <p:cNvPr id="86" name="Conector recto 85">
              <a:extLst>
                <a:ext uri="{FF2B5EF4-FFF2-40B4-BE49-F238E27FC236}">
                  <a16:creationId xmlns:a16="http://schemas.microsoft.com/office/drawing/2014/main" id="{1FEF5613-2697-4E1C-AB0F-387BD4DE0C42}"/>
                </a:ext>
              </a:extLst>
            </p:cNvPr>
            <p:cNvCxnSpPr/>
            <p:nvPr/>
          </p:nvCxnSpPr>
          <p:spPr>
            <a:xfrm>
              <a:off x="10316749" y="6418907"/>
              <a:ext cx="1511929" cy="0"/>
            </a:xfrm>
            <a:prstGeom prst="line">
              <a:avLst/>
            </a:prstGeom>
            <a:noFill/>
            <a:ln w="28575" cap="flat" cmpd="sng" algn="ctr">
              <a:solidFill>
                <a:srgbClr val="342956"/>
              </a:solidFill>
              <a:prstDash val="solid"/>
            </a:ln>
            <a:effectLst/>
          </p:spPr>
        </p:cxnSp>
        <p:grpSp>
          <p:nvGrpSpPr>
            <p:cNvPr id="87" name="Grupo 86">
              <a:extLst>
                <a:ext uri="{FF2B5EF4-FFF2-40B4-BE49-F238E27FC236}">
                  <a16:creationId xmlns:a16="http://schemas.microsoft.com/office/drawing/2014/main" id="{AA47813B-7FD8-40EE-8804-FEF008B07B79}"/>
                </a:ext>
              </a:extLst>
            </p:cNvPr>
            <p:cNvGrpSpPr/>
            <p:nvPr/>
          </p:nvGrpSpPr>
          <p:grpSpPr>
            <a:xfrm>
              <a:off x="11339998" y="6259547"/>
              <a:ext cx="331754" cy="331754"/>
              <a:chOff x="10263929" y="5640421"/>
              <a:chExt cx="657377" cy="657377"/>
            </a:xfrm>
          </p:grpSpPr>
          <p:grpSp>
            <p:nvGrpSpPr>
              <p:cNvPr id="92" name="Grupo 91">
                <a:extLst>
                  <a:ext uri="{FF2B5EF4-FFF2-40B4-BE49-F238E27FC236}">
                    <a16:creationId xmlns:a16="http://schemas.microsoft.com/office/drawing/2014/main" id="{B7DAFB04-DC84-4A3E-BC6A-EA299C87E462}"/>
                  </a:ext>
                </a:extLst>
              </p:cNvPr>
              <p:cNvGrpSpPr/>
              <p:nvPr/>
            </p:nvGrpSpPr>
            <p:grpSpPr>
              <a:xfrm rot="10800000">
                <a:off x="10263929" y="5640421"/>
                <a:ext cx="657377" cy="657377"/>
                <a:chOff x="4690986" y="782083"/>
                <a:chExt cx="657377" cy="657377"/>
              </a:xfrm>
            </p:grpSpPr>
            <p:sp>
              <p:nvSpPr>
                <p:cNvPr id="94" name="Elipse 93">
                  <a:extLst>
                    <a:ext uri="{FF2B5EF4-FFF2-40B4-BE49-F238E27FC236}">
                      <a16:creationId xmlns:a16="http://schemas.microsoft.com/office/drawing/2014/main" id="{57C5EC0A-1CF6-48BE-AF1C-D926AB166B64}"/>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95" name="Elipse 94">
                  <a:extLst>
                    <a:ext uri="{FF2B5EF4-FFF2-40B4-BE49-F238E27FC236}">
                      <a16:creationId xmlns:a16="http://schemas.microsoft.com/office/drawing/2014/main" id="{8D875C92-9FFE-4C4D-99D1-CAB6C5821D2C}"/>
                    </a:ext>
                  </a:extLst>
                </p:cNvPr>
                <p:cNvSpPr/>
                <p:nvPr/>
              </p:nvSpPr>
              <p:spPr>
                <a:xfrm>
                  <a:off x="4767187" y="858283"/>
                  <a:ext cx="504977" cy="504977"/>
                </a:xfrm>
                <a:prstGeom prst="ellipse">
                  <a:avLst/>
                </a:prstGeom>
                <a:solidFill>
                  <a:srgbClr val="34295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93" name="Elipse 92">
                <a:extLst>
                  <a:ext uri="{FF2B5EF4-FFF2-40B4-BE49-F238E27FC236}">
                    <a16:creationId xmlns:a16="http://schemas.microsoft.com/office/drawing/2014/main" id="{7B8EC63C-8CD3-4159-898C-6029A2ACF610}"/>
                  </a:ext>
                </a:extLst>
              </p:cNvPr>
              <p:cNvSpPr/>
              <p:nvPr/>
            </p:nvSpPr>
            <p:spPr>
              <a:xfrm rot="10800000">
                <a:off x="10452241" y="5820079"/>
                <a:ext cx="293080" cy="293080"/>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88" name="Grupo 87">
              <a:extLst>
                <a:ext uri="{FF2B5EF4-FFF2-40B4-BE49-F238E27FC236}">
                  <a16:creationId xmlns:a16="http://schemas.microsoft.com/office/drawing/2014/main" id="{EEBCAE44-7860-4710-8023-442CD286ACC2}"/>
                </a:ext>
              </a:extLst>
            </p:cNvPr>
            <p:cNvGrpSpPr/>
            <p:nvPr/>
          </p:nvGrpSpPr>
          <p:grpSpPr>
            <a:xfrm rot="10800000">
              <a:off x="10542878" y="6254340"/>
              <a:ext cx="331754" cy="331754"/>
              <a:chOff x="4690986" y="782083"/>
              <a:chExt cx="657377" cy="657377"/>
            </a:xfrm>
          </p:grpSpPr>
          <p:sp>
            <p:nvSpPr>
              <p:cNvPr id="90" name="Elipse 89">
                <a:extLst>
                  <a:ext uri="{FF2B5EF4-FFF2-40B4-BE49-F238E27FC236}">
                    <a16:creationId xmlns:a16="http://schemas.microsoft.com/office/drawing/2014/main" id="{11F4215E-48B9-4C34-90EB-064F6E67654E}"/>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91" name="Elipse 90">
                <a:extLst>
                  <a:ext uri="{FF2B5EF4-FFF2-40B4-BE49-F238E27FC236}">
                    <a16:creationId xmlns:a16="http://schemas.microsoft.com/office/drawing/2014/main" id="{CD65FBEC-C2E2-4BB6-BE90-A1D32AC65477}"/>
                  </a:ext>
                </a:extLst>
              </p:cNvPr>
              <p:cNvSpPr/>
              <p:nvPr/>
            </p:nvSpPr>
            <p:spPr>
              <a:xfrm>
                <a:off x="4767185" y="860880"/>
                <a:ext cx="504976" cy="504976"/>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89" name="Elipse 88">
              <a:extLst>
                <a:ext uri="{FF2B5EF4-FFF2-40B4-BE49-F238E27FC236}">
                  <a16:creationId xmlns:a16="http://schemas.microsoft.com/office/drawing/2014/main" id="{CC503D3F-55F3-4D9E-967B-E5ADD0D42DE8}"/>
                </a:ext>
              </a:extLst>
            </p:cNvPr>
            <p:cNvSpPr/>
            <p:nvPr/>
          </p:nvSpPr>
          <p:spPr>
            <a:xfrm rot="10800000">
              <a:off x="10941438" y="6254340"/>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Tree>
    <p:extLst>
      <p:ext uri="{BB962C8B-B14F-4D97-AF65-F5344CB8AC3E}">
        <p14:creationId xmlns:p14="http://schemas.microsoft.com/office/powerpoint/2010/main" val="1360842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redits">
    <p:bg>
      <p:bgPr>
        <a:solidFill>
          <a:schemeClr val="tx2"/>
        </a:solidFill>
        <a:effectLst/>
      </p:bgPr>
    </p:bg>
    <p:spTree>
      <p:nvGrpSpPr>
        <p:cNvPr id="1" name=""/>
        <p:cNvGrpSpPr/>
        <p:nvPr/>
      </p:nvGrpSpPr>
      <p:grpSpPr>
        <a:xfrm>
          <a:off x="0" y="0"/>
          <a:ext cx="0" cy="0"/>
          <a:chOff x="0" y="0"/>
          <a:chExt cx="0" cy="0"/>
        </a:xfrm>
      </p:grpSpPr>
      <p:sp>
        <p:nvSpPr>
          <p:cNvPr id="45" name="Google Shape;80;p1">
            <a:extLst>
              <a:ext uri="{FF2B5EF4-FFF2-40B4-BE49-F238E27FC236}">
                <a16:creationId xmlns:a16="http://schemas.microsoft.com/office/drawing/2014/main" id="{151B2D01-EB14-450E-BB7C-CAB0AA8B30EE}"/>
              </a:ext>
            </a:extLst>
          </p:cNvPr>
          <p:cNvSpPr/>
          <p:nvPr userDrawn="1"/>
        </p:nvSpPr>
        <p:spPr>
          <a:xfrm flipH="1">
            <a:off x="597275"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6" name="Google Shape;81;p1">
            <a:extLst>
              <a:ext uri="{FF2B5EF4-FFF2-40B4-BE49-F238E27FC236}">
                <a16:creationId xmlns:a16="http://schemas.microsoft.com/office/drawing/2014/main" id="{6B042C97-CD1E-40E1-AD05-10AA39CED9ED}"/>
              </a:ext>
            </a:extLst>
          </p:cNvPr>
          <p:cNvSpPr/>
          <p:nvPr userDrawn="1"/>
        </p:nvSpPr>
        <p:spPr>
          <a:xfrm flipH="1">
            <a:off x="803857"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pic>
        <p:nvPicPr>
          <p:cNvPr id="47" name="Imagen 46">
            <a:extLst>
              <a:ext uri="{FF2B5EF4-FFF2-40B4-BE49-F238E27FC236}">
                <a16:creationId xmlns:a16="http://schemas.microsoft.com/office/drawing/2014/main" id="{9C593A95-2581-45B0-A8AA-A75A010ECA08}"/>
              </a:ext>
            </a:extLst>
          </p:cNvPr>
          <p:cNvPicPr>
            <a:picLocks noChangeAspect="1"/>
          </p:cNvPicPr>
          <p:nvPr userDrawn="1"/>
        </p:nvPicPr>
        <p:blipFill>
          <a:blip r:embed="rId2"/>
          <a:srcRect/>
          <a:stretch/>
        </p:blipFill>
        <p:spPr>
          <a:xfrm>
            <a:off x="1270472" y="5625063"/>
            <a:ext cx="3812772" cy="687729"/>
          </a:xfrm>
          <a:prstGeom prst="rect">
            <a:avLst/>
          </a:prstGeom>
        </p:spPr>
      </p:pic>
      <p:sp>
        <p:nvSpPr>
          <p:cNvPr id="48" name="AutoShape 4" descr="Ten Types of Computer Networks: An Easy A-Z Guide - Thrive">
            <a:extLst>
              <a:ext uri="{FF2B5EF4-FFF2-40B4-BE49-F238E27FC236}">
                <a16:creationId xmlns:a16="http://schemas.microsoft.com/office/drawing/2014/main" id="{B1B315FA-6050-4242-AD02-11CE8D18551B}"/>
              </a:ext>
            </a:extLst>
          </p:cNvPr>
          <p:cNvSpPr>
            <a:spLocks noChangeAspect="1" noChangeArrowheads="1"/>
          </p:cNvSpPr>
          <p:nvPr userDrawn="1"/>
        </p:nvSpPr>
        <p:spPr bwMode="auto">
          <a:xfrm>
            <a:off x="5943600" y="351245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49" name="Grupo 48">
            <a:extLst>
              <a:ext uri="{FF2B5EF4-FFF2-40B4-BE49-F238E27FC236}">
                <a16:creationId xmlns:a16="http://schemas.microsoft.com/office/drawing/2014/main" id="{516DCB30-AD6A-40B0-9085-7754AFC2E4A0}"/>
              </a:ext>
            </a:extLst>
          </p:cNvPr>
          <p:cNvGrpSpPr/>
          <p:nvPr userDrawn="1"/>
        </p:nvGrpSpPr>
        <p:grpSpPr>
          <a:xfrm>
            <a:off x="8397263" y="5067559"/>
            <a:ext cx="3066598" cy="1511929"/>
            <a:chOff x="5083243" y="5067559"/>
            <a:chExt cx="3066598" cy="1511929"/>
          </a:xfrm>
        </p:grpSpPr>
        <p:sp>
          <p:nvSpPr>
            <p:cNvPr id="50" name="Google Shape;77;p1">
              <a:extLst>
                <a:ext uri="{FF2B5EF4-FFF2-40B4-BE49-F238E27FC236}">
                  <a16:creationId xmlns:a16="http://schemas.microsoft.com/office/drawing/2014/main" id="{38EDCA28-E7B4-49CA-90A1-A8750DA22633}"/>
                </a:ext>
              </a:extLst>
            </p:cNvPr>
            <p:cNvSpPr/>
            <p:nvPr/>
          </p:nvSpPr>
          <p:spPr>
            <a:xfrm flipH="1">
              <a:off x="5083243"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grpSp>
          <p:nvGrpSpPr>
            <p:cNvPr id="51" name="Grupo 50">
              <a:extLst>
                <a:ext uri="{FF2B5EF4-FFF2-40B4-BE49-F238E27FC236}">
                  <a16:creationId xmlns:a16="http://schemas.microsoft.com/office/drawing/2014/main" id="{8DCB349E-CA4C-4C41-9CFD-45045D37F9D0}"/>
                </a:ext>
              </a:extLst>
            </p:cNvPr>
            <p:cNvGrpSpPr/>
            <p:nvPr/>
          </p:nvGrpSpPr>
          <p:grpSpPr>
            <a:xfrm rot="17331749">
              <a:off x="7225396" y="5655043"/>
              <a:ext cx="1511929" cy="336961"/>
              <a:chOff x="10316749" y="6254340"/>
              <a:chExt cx="1511929" cy="336961"/>
            </a:xfrm>
          </p:grpSpPr>
          <p:cxnSp>
            <p:nvCxnSpPr>
              <p:cNvPr id="52" name="Conector recto 51">
                <a:extLst>
                  <a:ext uri="{FF2B5EF4-FFF2-40B4-BE49-F238E27FC236}">
                    <a16:creationId xmlns:a16="http://schemas.microsoft.com/office/drawing/2014/main" id="{2938C231-ADDE-4AC4-AEDF-7620C23D64BF}"/>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3" name="Grupo 52">
                <a:extLst>
                  <a:ext uri="{FF2B5EF4-FFF2-40B4-BE49-F238E27FC236}">
                    <a16:creationId xmlns:a16="http://schemas.microsoft.com/office/drawing/2014/main" id="{D1F728BE-69A6-487F-BB43-7C0AD1E9DEC7}"/>
                  </a:ext>
                </a:extLst>
              </p:cNvPr>
              <p:cNvGrpSpPr/>
              <p:nvPr/>
            </p:nvGrpSpPr>
            <p:grpSpPr>
              <a:xfrm>
                <a:off x="11339998" y="6259547"/>
                <a:ext cx="331754" cy="331754"/>
                <a:chOff x="10263929" y="5640421"/>
                <a:chExt cx="657377" cy="657377"/>
              </a:xfrm>
            </p:grpSpPr>
            <p:grpSp>
              <p:nvGrpSpPr>
                <p:cNvPr id="58" name="Grupo 57">
                  <a:extLst>
                    <a:ext uri="{FF2B5EF4-FFF2-40B4-BE49-F238E27FC236}">
                      <a16:creationId xmlns:a16="http://schemas.microsoft.com/office/drawing/2014/main" id="{3B69814C-DBE0-4F08-8E6B-4EA0BADC09B9}"/>
                    </a:ext>
                  </a:extLst>
                </p:cNvPr>
                <p:cNvGrpSpPr/>
                <p:nvPr/>
              </p:nvGrpSpPr>
              <p:grpSpPr>
                <a:xfrm rot="10800000">
                  <a:off x="10263929" y="5640421"/>
                  <a:ext cx="657377" cy="657377"/>
                  <a:chOff x="4690986" y="782083"/>
                  <a:chExt cx="657377" cy="657377"/>
                </a:xfrm>
              </p:grpSpPr>
              <p:sp>
                <p:nvSpPr>
                  <p:cNvPr id="60" name="Elipse 59">
                    <a:extLst>
                      <a:ext uri="{FF2B5EF4-FFF2-40B4-BE49-F238E27FC236}">
                        <a16:creationId xmlns:a16="http://schemas.microsoft.com/office/drawing/2014/main" id="{17719727-95BA-4AA2-9A2A-6F283D5BCE60}"/>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1" name="Elipse 60">
                    <a:extLst>
                      <a:ext uri="{FF2B5EF4-FFF2-40B4-BE49-F238E27FC236}">
                        <a16:creationId xmlns:a16="http://schemas.microsoft.com/office/drawing/2014/main" id="{38CB6609-F482-4F44-8938-54315469A7B4}"/>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9" name="Elipse 58">
                  <a:extLst>
                    <a:ext uri="{FF2B5EF4-FFF2-40B4-BE49-F238E27FC236}">
                      <a16:creationId xmlns:a16="http://schemas.microsoft.com/office/drawing/2014/main" id="{AB36705C-8CCC-479F-ABC4-B07AF97C4CDB}"/>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54" name="Grupo 53">
                <a:extLst>
                  <a:ext uri="{FF2B5EF4-FFF2-40B4-BE49-F238E27FC236}">
                    <a16:creationId xmlns:a16="http://schemas.microsoft.com/office/drawing/2014/main" id="{86044D9A-18D2-4BE0-8182-8CD19F77D8F7}"/>
                  </a:ext>
                </a:extLst>
              </p:cNvPr>
              <p:cNvGrpSpPr/>
              <p:nvPr/>
            </p:nvGrpSpPr>
            <p:grpSpPr>
              <a:xfrm rot="10800000">
                <a:off x="10542878" y="6254340"/>
                <a:ext cx="331754" cy="331754"/>
                <a:chOff x="4690986" y="782083"/>
                <a:chExt cx="657377" cy="657377"/>
              </a:xfrm>
            </p:grpSpPr>
            <p:sp>
              <p:nvSpPr>
                <p:cNvPr id="56" name="Elipse 55">
                  <a:extLst>
                    <a:ext uri="{FF2B5EF4-FFF2-40B4-BE49-F238E27FC236}">
                      <a16:creationId xmlns:a16="http://schemas.microsoft.com/office/drawing/2014/main" id="{FC4CC247-F0A1-472C-A345-BB27347FFD85}"/>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7" name="Elipse 56">
                  <a:extLst>
                    <a:ext uri="{FF2B5EF4-FFF2-40B4-BE49-F238E27FC236}">
                      <a16:creationId xmlns:a16="http://schemas.microsoft.com/office/drawing/2014/main" id="{C1458307-78F0-4D56-B158-C777310A0C99}"/>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5" name="Elipse 54">
                <a:extLst>
                  <a:ext uri="{FF2B5EF4-FFF2-40B4-BE49-F238E27FC236}">
                    <a16:creationId xmlns:a16="http://schemas.microsoft.com/office/drawing/2014/main" id="{502C3890-9BB9-4A3E-BA9E-BBF090245F12}"/>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grpSp>
        <p:nvGrpSpPr>
          <p:cNvPr id="62" name="Grupo 61">
            <a:extLst>
              <a:ext uri="{FF2B5EF4-FFF2-40B4-BE49-F238E27FC236}">
                <a16:creationId xmlns:a16="http://schemas.microsoft.com/office/drawing/2014/main" id="{60A2F3BD-CB12-4495-85F2-A6EDA4D08767}"/>
              </a:ext>
            </a:extLst>
          </p:cNvPr>
          <p:cNvGrpSpPr/>
          <p:nvPr userDrawn="1"/>
        </p:nvGrpSpPr>
        <p:grpSpPr>
          <a:xfrm>
            <a:off x="9211956" y="448517"/>
            <a:ext cx="2343187" cy="1511929"/>
            <a:chOff x="7660760" y="448517"/>
            <a:chExt cx="2343187" cy="1511929"/>
          </a:xfrm>
        </p:grpSpPr>
        <p:sp>
          <p:nvSpPr>
            <p:cNvPr id="63" name="Google Shape;79;p1">
              <a:extLst>
                <a:ext uri="{FF2B5EF4-FFF2-40B4-BE49-F238E27FC236}">
                  <a16:creationId xmlns:a16="http://schemas.microsoft.com/office/drawing/2014/main" id="{71D715B2-1CF3-43AC-AD7A-B1B165E84FC4}"/>
                </a:ext>
              </a:extLst>
            </p:cNvPr>
            <p:cNvSpPr/>
            <p:nvPr/>
          </p:nvSpPr>
          <p:spPr>
            <a:xfrm flipH="1">
              <a:off x="7660760"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grpSp>
          <p:nvGrpSpPr>
            <p:cNvPr id="64" name="Grupo 63">
              <a:extLst>
                <a:ext uri="{FF2B5EF4-FFF2-40B4-BE49-F238E27FC236}">
                  <a16:creationId xmlns:a16="http://schemas.microsoft.com/office/drawing/2014/main" id="{95759D35-C75B-40A8-93E9-C827E06D59F3}"/>
                </a:ext>
              </a:extLst>
            </p:cNvPr>
            <p:cNvGrpSpPr/>
            <p:nvPr/>
          </p:nvGrpSpPr>
          <p:grpSpPr>
            <a:xfrm rot="17331749">
              <a:off x="8076387" y="1036001"/>
              <a:ext cx="1511929" cy="336961"/>
              <a:chOff x="10316749" y="6254340"/>
              <a:chExt cx="1511929" cy="336961"/>
            </a:xfrm>
          </p:grpSpPr>
          <p:cxnSp>
            <p:nvCxnSpPr>
              <p:cNvPr id="65" name="Conector recto 64">
                <a:extLst>
                  <a:ext uri="{FF2B5EF4-FFF2-40B4-BE49-F238E27FC236}">
                    <a16:creationId xmlns:a16="http://schemas.microsoft.com/office/drawing/2014/main" id="{6F526B1E-B754-457B-8F8E-181C2043BCC5}"/>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Grupo 65">
                <a:extLst>
                  <a:ext uri="{FF2B5EF4-FFF2-40B4-BE49-F238E27FC236}">
                    <a16:creationId xmlns:a16="http://schemas.microsoft.com/office/drawing/2014/main" id="{B6D0B1B1-EFF7-44C7-9BD1-EFE952E48B88}"/>
                  </a:ext>
                </a:extLst>
              </p:cNvPr>
              <p:cNvGrpSpPr/>
              <p:nvPr/>
            </p:nvGrpSpPr>
            <p:grpSpPr>
              <a:xfrm>
                <a:off x="11339998" y="6259547"/>
                <a:ext cx="331754" cy="331754"/>
                <a:chOff x="10263929" y="5640421"/>
                <a:chExt cx="657377" cy="657377"/>
              </a:xfrm>
            </p:grpSpPr>
            <p:grpSp>
              <p:nvGrpSpPr>
                <p:cNvPr id="71" name="Grupo 70">
                  <a:extLst>
                    <a:ext uri="{FF2B5EF4-FFF2-40B4-BE49-F238E27FC236}">
                      <a16:creationId xmlns:a16="http://schemas.microsoft.com/office/drawing/2014/main" id="{3C54BDB9-6F9D-471D-9A95-064C94DE8E2E}"/>
                    </a:ext>
                  </a:extLst>
                </p:cNvPr>
                <p:cNvGrpSpPr/>
                <p:nvPr/>
              </p:nvGrpSpPr>
              <p:grpSpPr>
                <a:xfrm rot="10800000">
                  <a:off x="10263929" y="5640421"/>
                  <a:ext cx="657377" cy="657377"/>
                  <a:chOff x="4690986" y="782083"/>
                  <a:chExt cx="657377" cy="657377"/>
                </a:xfrm>
              </p:grpSpPr>
              <p:sp>
                <p:nvSpPr>
                  <p:cNvPr id="73" name="Elipse 72">
                    <a:extLst>
                      <a:ext uri="{FF2B5EF4-FFF2-40B4-BE49-F238E27FC236}">
                        <a16:creationId xmlns:a16="http://schemas.microsoft.com/office/drawing/2014/main" id="{E7681109-DE5B-41F3-A675-F743C0E8F3A3}"/>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4" name="Elipse 73">
                    <a:extLst>
                      <a:ext uri="{FF2B5EF4-FFF2-40B4-BE49-F238E27FC236}">
                        <a16:creationId xmlns:a16="http://schemas.microsoft.com/office/drawing/2014/main" id="{F312B143-6BD8-44AC-BB16-5D8CDD9B3F64}"/>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72" name="Elipse 71">
                  <a:extLst>
                    <a:ext uri="{FF2B5EF4-FFF2-40B4-BE49-F238E27FC236}">
                      <a16:creationId xmlns:a16="http://schemas.microsoft.com/office/drawing/2014/main" id="{F7733285-CE82-47F4-AB2A-4E5A776D8F7D}"/>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67" name="Grupo 66">
                <a:extLst>
                  <a:ext uri="{FF2B5EF4-FFF2-40B4-BE49-F238E27FC236}">
                    <a16:creationId xmlns:a16="http://schemas.microsoft.com/office/drawing/2014/main" id="{02C7216A-B25B-4E1F-A15E-589333987577}"/>
                  </a:ext>
                </a:extLst>
              </p:cNvPr>
              <p:cNvGrpSpPr/>
              <p:nvPr/>
            </p:nvGrpSpPr>
            <p:grpSpPr>
              <a:xfrm rot="10800000">
                <a:off x="10542878" y="6254340"/>
                <a:ext cx="331754" cy="331754"/>
                <a:chOff x="4690986" y="782083"/>
                <a:chExt cx="657377" cy="657377"/>
              </a:xfrm>
            </p:grpSpPr>
            <p:sp>
              <p:nvSpPr>
                <p:cNvPr id="69" name="Elipse 68">
                  <a:extLst>
                    <a:ext uri="{FF2B5EF4-FFF2-40B4-BE49-F238E27FC236}">
                      <a16:creationId xmlns:a16="http://schemas.microsoft.com/office/drawing/2014/main" id="{4F57EA74-F5C7-4A1E-ACDF-E4082FAD9E86}"/>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0" name="Elipse 69">
                  <a:extLst>
                    <a:ext uri="{FF2B5EF4-FFF2-40B4-BE49-F238E27FC236}">
                      <a16:creationId xmlns:a16="http://schemas.microsoft.com/office/drawing/2014/main" id="{8DCCB5CD-607C-4F08-87A4-52AEEF2B2D00}"/>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68" name="Elipse 67">
                <a:extLst>
                  <a:ext uri="{FF2B5EF4-FFF2-40B4-BE49-F238E27FC236}">
                    <a16:creationId xmlns:a16="http://schemas.microsoft.com/office/drawing/2014/main" id="{CB41B0DD-3E2F-45A3-8CCC-9DE1F7360D64}"/>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sp>
        <p:nvSpPr>
          <p:cNvPr id="75" name="Título 3">
            <a:extLst>
              <a:ext uri="{FF2B5EF4-FFF2-40B4-BE49-F238E27FC236}">
                <a16:creationId xmlns:a16="http://schemas.microsoft.com/office/drawing/2014/main" id="{76D1881F-268B-4B08-94D4-93A3171E44A9}"/>
              </a:ext>
            </a:extLst>
          </p:cNvPr>
          <p:cNvSpPr>
            <a:spLocks noGrp="1"/>
          </p:cNvSpPr>
          <p:nvPr>
            <p:ph type="title" hasCustomPrompt="1"/>
          </p:nvPr>
        </p:nvSpPr>
        <p:spPr>
          <a:xfrm>
            <a:off x="1270470" y="1292272"/>
            <a:ext cx="6996702" cy="553998"/>
          </a:xfrm>
          <a:prstGeom prst="rect">
            <a:avLst/>
          </a:prstGeom>
        </p:spPr>
        <p:txBody>
          <a:bodyPr/>
          <a:lstStyle>
            <a:lvl1pPr algn="l">
              <a:defRPr sz="3600">
                <a:solidFill>
                  <a:schemeClr val="bg1"/>
                </a:solidFill>
                <a:latin typeface="+mj-lt"/>
              </a:defRPr>
            </a:lvl1pPr>
          </a:lstStyle>
          <a:p>
            <a:r>
              <a:rPr lang="es-ES" dirty="0" err="1"/>
              <a:t>Credits</a:t>
            </a:r>
            <a:endParaRPr lang="es-CO" dirty="0"/>
          </a:p>
        </p:txBody>
      </p:sp>
      <p:sp>
        <p:nvSpPr>
          <p:cNvPr id="76" name="Marcador de texto 19">
            <a:extLst>
              <a:ext uri="{FF2B5EF4-FFF2-40B4-BE49-F238E27FC236}">
                <a16:creationId xmlns:a16="http://schemas.microsoft.com/office/drawing/2014/main" id="{EDE2901B-652E-4457-877F-FE6641757346}"/>
              </a:ext>
            </a:extLst>
          </p:cNvPr>
          <p:cNvSpPr>
            <a:spLocks noGrp="1"/>
          </p:cNvSpPr>
          <p:nvPr>
            <p:ph type="body" sz="quarter" idx="11" hasCustomPrompt="1"/>
          </p:nvPr>
        </p:nvSpPr>
        <p:spPr>
          <a:xfrm>
            <a:off x="1270470" y="2195583"/>
            <a:ext cx="4552950" cy="318121"/>
          </a:xfrm>
          <a:prstGeom prst="rect">
            <a:avLst/>
          </a:prstGeom>
        </p:spPr>
        <p:txBody>
          <a:bodyPr/>
          <a:lstStyle>
            <a:lvl1pPr algn="l">
              <a:defRPr sz="1800" i="1">
                <a:solidFill>
                  <a:schemeClr val="accent1"/>
                </a:solidFill>
                <a:latin typeface="Ancizar Sans Light" panose="020B0502040300000003" pitchFamily="34" charset="0"/>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a:t>Role</a:t>
            </a:r>
          </a:p>
        </p:txBody>
      </p:sp>
      <p:sp>
        <p:nvSpPr>
          <p:cNvPr id="77" name="Marcador de texto 19">
            <a:extLst>
              <a:ext uri="{FF2B5EF4-FFF2-40B4-BE49-F238E27FC236}">
                <a16:creationId xmlns:a16="http://schemas.microsoft.com/office/drawing/2014/main" id="{B293DBE9-6348-4710-94BA-85EFC63811AD}"/>
              </a:ext>
            </a:extLst>
          </p:cNvPr>
          <p:cNvSpPr>
            <a:spLocks noGrp="1"/>
          </p:cNvSpPr>
          <p:nvPr>
            <p:ph type="body" sz="quarter" idx="12" hasCustomPrompt="1"/>
          </p:nvPr>
        </p:nvSpPr>
        <p:spPr>
          <a:xfrm>
            <a:off x="1270470" y="2596899"/>
            <a:ext cx="4552950" cy="318121"/>
          </a:xfrm>
          <a:prstGeom prst="rect">
            <a:avLst/>
          </a:prstGeom>
        </p:spPr>
        <p:txBody>
          <a:bodyPr/>
          <a:lstStyle>
            <a:lvl1pPr algn="l">
              <a:defRPr sz="1800" b="1" i="0">
                <a:solidFill>
                  <a:schemeClr val="bg1"/>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Name</a:t>
            </a:r>
            <a:endParaRPr lang="es-CO" dirty="0"/>
          </a:p>
        </p:txBody>
      </p:sp>
      <p:sp>
        <p:nvSpPr>
          <p:cNvPr id="78" name="Marcador de texto 19">
            <a:extLst>
              <a:ext uri="{FF2B5EF4-FFF2-40B4-BE49-F238E27FC236}">
                <a16:creationId xmlns:a16="http://schemas.microsoft.com/office/drawing/2014/main" id="{AC63841B-53A6-4A04-BD10-DDAB2BAFFD81}"/>
              </a:ext>
            </a:extLst>
          </p:cNvPr>
          <p:cNvSpPr>
            <a:spLocks noGrp="1"/>
          </p:cNvSpPr>
          <p:nvPr>
            <p:ph type="body" sz="quarter" idx="13" hasCustomPrompt="1"/>
          </p:nvPr>
        </p:nvSpPr>
        <p:spPr>
          <a:xfrm>
            <a:off x="1270470" y="3191335"/>
            <a:ext cx="4552950" cy="318121"/>
          </a:xfrm>
          <a:prstGeom prst="rect">
            <a:avLst/>
          </a:prstGeom>
        </p:spPr>
        <p:txBody>
          <a:bodyPr/>
          <a:lstStyle>
            <a:lvl1pPr algn="l">
              <a:defRPr sz="1800" i="1">
                <a:solidFill>
                  <a:schemeClr val="accent1"/>
                </a:solidFill>
                <a:latin typeface="Ancizar Sans Light" panose="020B0502040300000003" pitchFamily="34" charset="0"/>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a:t>Role</a:t>
            </a:r>
          </a:p>
        </p:txBody>
      </p:sp>
      <p:sp>
        <p:nvSpPr>
          <p:cNvPr id="79" name="Marcador de texto 19">
            <a:extLst>
              <a:ext uri="{FF2B5EF4-FFF2-40B4-BE49-F238E27FC236}">
                <a16:creationId xmlns:a16="http://schemas.microsoft.com/office/drawing/2014/main" id="{0BA8DE18-CE54-414C-9BDC-A99C2DD9B0F9}"/>
              </a:ext>
            </a:extLst>
          </p:cNvPr>
          <p:cNvSpPr>
            <a:spLocks noGrp="1"/>
          </p:cNvSpPr>
          <p:nvPr>
            <p:ph type="body" sz="quarter" idx="14" hasCustomPrompt="1"/>
          </p:nvPr>
        </p:nvSpPr>
        <p:spPr>
          <a:xfrm>
            <a:off x="1270470" y="3592651"/>
            <a:ext cx="4552950" cy="318121"/>
          </a:xfrm>
          <a:prstGeom prst="rect">
            <a:avLst/>
          </a:prstGeom>
        </p:spPr>
        <p:txBody>
          <a:bodyPr/>
          <a:lstStyle>
            <a:lvl1pPr algn="l">
              <a:defRPr sz="1800" b="1" i="0">
                <a:solidFill>
                  <a:schemeClr val="bg1"/>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Name</a:t>
            </a:r>
            <a:endParaRPr lang="es-CO" dirty="0"/>
          </a:p>
        </p:txBody>
      </p:sp>
      <p:sp>
        <p:nvSpPr>
          <p:cNvPr id="80" name="Marcador de texto 19">
            <a:extLst>
              <a:ext uri="{FF2B5EF4-FFF2-40B4-BE49-F238E27FC236}">
                <a16:creationId xmlns:a16="http://schemas.microsoft.com/office/drawing/2014/main" id="{58E379C0-CB6F-4EAA-879B-19B037A02220}"/>
              </a:ext>
            </a:extLst>
          </p:cNvPr>
          <p:cNvSpPr>
            <a:spLocks noGrp="1"/>
          </p:cNvSpPr>
          <p:nvPr>
            <p:ph type="body" sz="quarter" idx="15" hasCustomPrompt="1"/>
          </p:nvPr>
        </p:nvSpPr>
        <p:spPr>
          <a:xfrm>
            <a:off x="1270470" y="4187087"/>
            <a:ext cx="4552950" cy="318121"/>
          </a:xfrm>
          <a:prstGeom prst="rect">
            <a:avLst/>
          </a:prstGeom>
        </p:spPr>
        <p:txBody>
          <a:bodyPr/>
          <a:lstStyle>
            <a:lvl1pPr algn="l">
              <a:defRPr sz="1800" i="1">
                <a:solidFill>
                  <a:schemeClr val="accent1"/>
                </a:solidFill>
                <a:latin typeface="Ancizar Sans Light" panose="020B0502040300000003" pitchFamily="34" charset="0"/>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a:t>Role</a:t>
            </a:r>
          </a:p>
        </p:txBody>
      </p:sp>
      <p:sp>
        <p:nvSpPr>
          <p:cNvPr id="81" name="Marcador de texto 19">
            <a:extLst>
              <a:ext uri="{FF2B5EF4-FFF2-40B4-BE49-F238E27FC236}">
                <a16:creationId xmlns:a16="http://schemas.microsoft.com/office/drawing/2014/main" id="{BB62F29C-4B02-4BE1-AD19-DBE61392C53D}"/>
              </a:ext>
            </a:extLst>
          </p:cNvPr>
          <p:cNvSpPr>
            <a:spLocks noGrp="1"/>
          </p:cNvSpPr>
          <p:nvPr>
            <p:ph type="body" sz="quarter" idx="16" hasCustomPrompt="1"/>
          </p:nvPr>
        </p:nvSpPr>
        <p:spPr>
          <a:xfrm>
            <a:off x="1252231" y="4588403"/>
            <a:ext cx="4552950" cy="318121"/>
          </a:xfrm>
          <a:prstGeom prst="rect">
            <a:avLst/>
          </a:prstGeom>
        </p:spPr>
        <p:txBody>
          <a:bodyPr/>
          <a:lstStyle>
            <a:lvl1pPr algn="l">
              <a:defRPr sz="1800" b="1" i="0">
                <a:solidFill>
                  <a:schemeClr val="bg1"/>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Name</a:t>
            </a:r>
            <a:endParaRPr lang="es-CO" dirty="0"/>
          </a:p>
        </p:txBody>
      </p:sp>
    </p:spTree>
    <p:extLst>
      <p:ext uri="{BB962C8B-B14F-4D97-AF65-F5344CB8AC3E}">
        <p14:creationId xmlns:p14="http://schemas.microsoft.com/office/powerpoint/2010/main" val="152401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tx1"/>
        </a:solidFill>
        <a:effectLst/>
      </p:bgPr>
    </p:bg>
    <p:spTree>
      <p:nvGrpSpPr>
        <p:cNvPr id="1" name=""/>
        <p:cNvGrpSpPr/>
        <p:nvPr/>
      </p:nvGrpSpPr>
      <p:grpSpPr>
        <a:xfrm>
          <a:off x="0" y="0"/>
          <a:ext cx="0" cy="0"/>
          <a:chOff x="0" y="0"/>
          <a:chExt cx="0" cy="0"/>
        </a:xfrm>
      </p:grpSpPr>
      <p:sp>
        <p:nvSpPr>
          <p:cNvPr id="38" name="Google Shape;73;p1">
            <a:extLst>
              <a:ext uri="{FF2B5EF4-FFF2-40B4-BE49-F238E27FC236}">
                <a16:creationId xmlns:a16="http://schemas.microsoft.com/office/drawing/2014/main" id="{5778F5B6-6527-4083-AF67-B320AE2409E7}"/>
              </a:ext>
            </a:extLst>
          </p:cNvPr>
          <p:cNvSpPr/>
          <p:nvPr userDrawn="1"/>
        </p:nvSpPr>
        <p:spPr>
          <a:xfrm>
            <a:off x="2184671"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rgbClr val="1F193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u="sng" dirty="0">
              <a:blipFill>
                <a:blip r:embed="rId2"/>
                <a:tile tx="0" ty="0" sx="100000" sy="100000" flip="none" algn="tl"/>
              </a:blipFill>
              <a:latin typeface="Calibri"/>
              <a:ea typeface="Calibri"/>
              <a:cs typeface="Calibri"/>
              <a:sym typeface="Calibri"/>
            </a:endParaRPr>
          </a:p>
        </p:txBody>
      </p:sp>
      <p:sp>
        <p:nvSpPr>
          <p:cNvPr id="39" name="Google Shape;77;p1">
            <a:extLst>
              <a:ext uri="{FF2B5EF4-FFF2-40B4-BE49-F238E27FC236}">
                <a16:creationId xmlns:a16="http://schemas.microsoft.com/office/drawing/2014/main" id="{0D2348F3-B400-480B-8BEA-2A4EECE99521}"/>
              </a:ext>
            </a:extLst>
          </p:cNvPr>
          <p:cNvSpPr/>
          <p:nvPr userDrawn="1"/>
        </p:nvSpPr>
        <p:spPr>
          <a:xfrm>
            <a:off x="4044862"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0" name="Google Shape;79;p1">
            <a:extLst>
              <a:ext uri="{FF2B5EF4-FFF2-40B4-BE49-F238E27FC236}">
                <a16:creationId xmlns:a16="http://schemas.microsoft.com/office/drawing/2014/main" id="{07844988-63FD-46D1-A2E5-8C0AC19977F3}"/>
              </a:ext>
            </a:extLst>
          </p:cNvPr>
          <p:cNvSpPr/>
          <p:nvPr userDrawn="1"/>
        </p:nvSpPr>
        <p:spPr>
          <a:xfrm>
            <a:off x="2188325"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1" name="Google Shape;80;p1">
            <a:extLst>
              <a:ext uri="{FF2B5EF4-FFF2-40B4-BE49-F238E27FC236}">
                <a16:creationId xmlns:a16="http://schemas.microsoft.com/office/drawing/2014/main" id="{DF344D37-4B36-4070-9E42-9C7B789C09A0}"/>
              </a:ext>
            </a:extLst>
          </p:cNvPr>
          <p:cNvSpPr/>
          <p:nvPr userDrawn="1"/>
        </p:nvSpPr>
        <p:spPr>
          <a:xfrm>
            <a:off x="10285084"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2" name="Google Shape;81;p1">
            <a:extLst>
              <a:ext uri="{FF2B5EF4-FFF2-40B4-BE49-F238E27FC236}">
                <a16:creationId xmlns:a16="http://schemas.microsoft.com/office/drawing/2014/main" id="{D90C44BF-39EA-494F-B824-5B23991F1AB6}"/>
              </a:ext>
            </a:extLst>
          </p:cNvPr>
          <p:cNvSpPr/>
          <p:nvPr userDrawn="1"/>
        </p:nvSpPr>
        <p:spPr>
          <a:xfrm>
            <a:off x="11388415"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3" name="AutoShape 4" descr="Ten Types of Computer Networks: An Easy A-Z Guide - Thrive">
            <a:extLst>
              <a:ext uri="{FF2B5EF4-FFF2-40B4-BE49-F238E27FC236}">
                <a16:creationId xmlns:a16="http://schemas.microsoft.com/office/drawing/2014/main" id="{AB89D50A-A93E-47C8-BFCD-2C940020EAF3}"/>
              </a:ext>
            </a:extLst>
          </p:cNvPr>
          <p:cNvSpPr>
            <a:spLocks noChangeAspect="1" noChangeArrowheads="1"/>
          </p:cNvSpPr>
          <p:nvPr userDrawn="1"/>
        </p:nvSpPr>
        <p:spPr bwMode="auto">
          <a:xfrm flipH="1">
            <a:off x="5943872"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44" name="Grupo 43">
            <a:extLst>
              <a:ext uri="{FF2B5EF4-FFF2-40B4-BE49-F238E27FC236}">
                <a16:creationId xmlns:a16="http://schemas.microsoft.com/office/drawing/2014/main" id="{8968DE27-B270-4A73-A599-6410C4EF0BC0}"/>
              </a:ext>
            </a:extLst>
          </p:cNvPr>
          <p:cNvGrpSpPr/>
          <p:nvPr userDrawn="1"/>
        </p:nvGrpSpPr>
        <p:grpSpPr>
          <a:xfrm rot="4268251" flipH="1">
            <a:off x="3454947" y="5655043"/>
            <a:ext cx="1511929" cy="336961"/>
            <a:chOff x="10316749" y="6254340"/>
            <a:chExt cx="1511929" cy="336961"/>
          </a:xfrm>
        </p:grpSpPr>
        <p:cxnSp>
          <p:nvCxnSpPr>
            <p:cNvPr id="45" name="Conector recto 44">
              <a:extLst>
                <a:ext uri="{FF2B5EF4-FFF2-40B4-BE49-F238E27FC236}">
                  <a16:creationId xmlns:a16="http://schemas.microsoft.com/office/drawing/2014/main" id="{78406294-1C06-47B4-95BE-F41871B06309}"/>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 name="Grupo 45">
              <a:extLst>
                <a:ext uri="{FF2B5EF4-FFF2-40B4-BE49-F238E27FC236}">
                  <a16:creationId xmlns:a16="http://schemas.microsoft.com/office/drawing/2014/main" id="{F7414367-8EC4-45C9-B9E1-3B729B5072B0}"/>
                </a:ext>
              </a:extLst>
            </p:cNvPr>
            <p:cNvGrpSpPr/>
            <p:nvPr/>
          </p:nvGrpSpPr>
          <p:grpSpPr>
            <a:xfrm>
              <a:off x="11339998" y="6259547"/>
              <a:ext cx="331754" cy="331754"/>
              <a:chOff x="10263929" y="5640421"/>
              <a:chExt cx="657377" cy="657377"/>
            </a:xfrm>
          </p:grpSpPr>
          <p:grpSp>
            <p:nvGrpSpPr>
              <p:cNvPr id="51" name="Grupo 50">
                <a:extLst>
                  <a:ext uri="{FF2B5EF4-FFF2-40B4-BE49-F238E27FC236}">
                    <a16:creationId xmlns:a16="http://schemas.microsoft.com/office/drawing/2014/main" id="{37B2D55E-1C3B-4341-BC4F-89A8FA5CD4CE}"/>
                  </a:ext>
                </a:extLst>
              </p:cNvPr>
              <p:cNvGrpSpPr/>
              <p:nvPr/>
            </p:nvGrpSpPr>
            <p:grpSpPr>
              <a:xfrm rot="10800000">
                <a:off x="10263929" y="5640421"/>
                <a:ext cx="657377" cy="657377"/>
                <a:chOff x="4690986" y="782083"/>
                <a:chExt cx="657377" cy="657377"/>
              </a:xfrm>
            </p:grpSpPr>
            <p:sp>
              <p:nvSpPr>
                <p:cNvPr id="53" name="Elipse 52">
                  <a:extLst>
                    <a:ext uri="{FF2B5EF4-FFF2-40B4-BE49-F238E27FC236}">
                      <a16:creationId xmlns:a16="http://schemas.microsoft.com/office/drawing/2014/main" id="{1686EF5A-7502-472A-8E18-B46AD0EFE96A}"/>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4" name="Elipse 53">
                  <a:extLst>
                    <a:ext uri="{FF2B5EF4-FFF2-40B4-BE49-F238E27FC236}">
                      <a16:creationId xmlns:a16="http://schemas.microsoft.com/office/drawing/2014/main" id="{4B7A0585-2857-4B5E-930E-86FA06746268}"/>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2" name="Elipse 51">
                <a:extLst>
                  <a:ext uri="{FF2B5EF4-FFF2-40B4-BE49-F238E27FC236}">
                    <a16:creationId xmlns:a16="http://schemas.microsoft.com/office/drawing/2014/main" id="{05D070A9-35B9-4F88-8A13-DADFE3DEBAF5}"/>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47" name="Grupo 46">
              <a:extLst>
                <a:ext uri="{FF2B5EF4-FFF2-40B4-BE49-F238E27FC236}">
                  <a16:creationId xmlns:a16="http://schemas.microsoft.com/office/drawing/2014/main" id="{B2D46730-81BC-462B-B6FB-071DAEAA00A8}"/>
                </a:ext>
              </a:extLst>
            </p:cNvPr>
            <p:cNvGrpSpPr/>
            <p:nvPr/>
          </p:nvGrpSpPr>
          <p:grpSpPr>
            <a:xfrm rot="10800000">
              <a:off x="10542878" y="6254340"/>
              <a:ext cx="331754" cy="331754"/>
              <a:chOff x="4690986" y="782083"/>
              <a:chExt cx="657377" cy="657377"/>
            </a:xfrm>
          </p:grpSpPr>
          <p:sp>
            <p:nvSpPr>
              <p:cNvPr id="49" name="Elipse 48">
                <a:extLst>
                  <a:ext uri="{FF2B5EF4-FFF2-40B4-BE49-F238E27FC236}">
                    <a16:creationId xmlns:a16="http://schemas.microsoft.com/office/drawing/2014/main" id="{65D0C606-031F-4427-9D31-15F3AB91F13D}"/>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0" name="Elipse 49">
                <a:extLst>
                  <a:ext uri="{FF2B5EF4-FFF2-40B4-BE49-F238E27FC236}">
                    <a16:creationId xmlns:a16="http://schemas.microsoft.com/office/drawing/2014/main" id="{3FE9D4C1-FFD4-484C-81B2-F44D889A0315}"/>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48" name="Elipse 47">
              <a:extLst>
                <a:ext uri="{FF2B5EF4-FFF2-40B4-BE49-F238E27FC236}">
                  <a16:creationId xmlns:a16="http://schemas.microsoft.com/office/drawing/2014/main" id="{3058221C-28AE-4AA8-BEE5-6E4BB42585D7}"/>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55" name="Grupo 54">
            <a:extLst>
              <a:ext uri="{FF2B5EF4-FFF2-40B4-BE49-F238E27FC236}">
                <a16:creationId xmlns:a16="http://schemas.microsoft.com/office/drawing/2014/main" id="{10CB65C7-C661-469A-8634-F286220EA6B7}"/>
              </a:ext>
            </a:extLst>
          </p:cNvPr>
          <p:cNvGrpSpPr/>
          <p:nvPr userDrawn="1"/>
        </p:nvGrpSpPr>
        <p:grpSpPr>
          <a:xfrm rot="4268251" flipH="1">
            <a:off x="2603956" y="1036001"/>
            <a:ext cx="1511929" cy="336961"/>
            <a:chOff x="10316749" y="6254340"/>
            <a:chExt cx="1511929" cy="336961"/>
          </a:xfrm>
        </p:grpSpPr>
        <p:cxnSp>
          <p:nvCxnSpPr>
            <p:cNvPr id="56" name="Conector recto 55">
              <a:extLst>
                <a:ext uri="{FF2B5EF4-FFF2-40B4-BE49-F238E27FC236}">
                  <a16:creationId xmlns:a16="http://schemas.microsoft.com/office/drawing/2014/main" id="{EF1D37F4-ECB5-420C-8787-F3DA49B3EBDB}"/>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7" name="Grupo 56">
              <a:extLst>
                <a:ext uri="{FF2B5EF4-FFF2-40B4-BE49-F238E27FC236}">
                  <a16:creationId xmlns:a16="http://schemas.microsoft.com/office/drawing/2014/main" id="{976300C9-6137-4617-A6C4-BD4BD42B4CE6}"/>
                </a:ext>
              </a:extLst>
            </p:cNvPr>
            <p:cNvGrpSpPr/>
            <p:nvPr/>
          </p:nvGrpSpPr>
          <p:grpSpPr>
            <a:xfrm>
              <a:off x="11339998" y="6259547"/>
              <a:ext cx="331754" cy="331754"/>
              <a:chOff x="10263929" y="5640421"/>
              <a:chExt cx="657377" cy="657377"/>
            </a:xfrm>
          </p:grpSpPr>
          <p:grpSp>
            <p:nvGrpSpPr>
              <p:cNvPr id="62" name="Grupo 61">
                <a:extLst>
                  <a:ext uri="{FF2B5EF4-FFF2-40B4-BE49-F238E27FC236}">
                    <a16:creationId xmlns:a16="http://schemas.microsoft.com/office/drawing/2014/main" id="{909A9345-11FF-4B32-8B2A-85CF6479BAF7}"/>
                  </a:ext>
                </a:extLst>
              </p:cNvPr>
              <p:cNvGrpSpPr/>
              <p:nvPr/>
            </p:nvGrpSpPr>
            <p:grpSpPr>
              <a:xfrm rot="10800000">
                <a:off x="10263929" y="5640421"/>
                <a:ext cx="657377" cy="657377"/>
                <a:chOff x="4690986" y="782083"/>
                <a:chExt cx="657377" cy="657377"/>
              </a:xfrm>
            </p:grpSpPr>
            <p:sp>
              <p:nvSpPr>
                <p:cNvPr id="64" name="Elipse 63">
                  <a:extLst>
                    <a:ext uri="{FF2B5EF4-FFF2-40B4-BE49-F238E27FC236}">
                      <a16:creationId xmlns:a16="http://schemas.microsoft.com/office/drawing/2014/main" id="{378428BC-60F4-409E-9FEC-6F2A2D0E8D2D}"/>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5" name="Elipse 64">
                  <a:extLst>
                    <a:ext uri="{FF2B5EF4-FFF2-40B4-BE49-F238E27FC236}">
                      <a16:creationId xmlns:a16="http://schemas.microsoft.com/office/drawing/2014/main" id="{E49CB69A-824A-4F48-9DE1-A5739C803311}"/>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63" name="Elipse 62">
                <a:extLst>
                  <a:ext uri="{FF2B5EF4-FFF2-40B4-BE49-F238E27FC236}">
                    <a16:creationId xmlns:a16="http://schemas.microsoft.com/office/drawing/2014/main" id="{C749430D-77E8-49A3-99F0-65DC17B89E8D}"/>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58" name="Grupo 57">
              <a:extLst>
                <a:ext uri="{FF2B5EF4-FFF2-40B4-BE49-F238E27FC236}">
                  <a16:creationId xmlns:a16="http://schemas.microsoft.com/office/drawing/2014/main" id="{DEFAC9D1-F90F-4D78-9F6F-F02C820E8E84}"/>
                </a:ext>
              </a:extLst>
            </p:cNvPr>
            <p:cNvGrpSpPr/>
            <p:nvPr/>
          </p:nvGrpSpPr>
          <p:grpSpPr>
            <a:xfrm rot="10800000">
              <a:off x="10542878" y="6254340"/>
              <a:ext cx="331754" cy="331754"/>
              <a:chOff x="4690986" y="782083"/>
              <a:chExt cx="657377" cy="657377"/>
            </a:xfrm>
          </p:grpSpPr>
          <p:sp>
            <p:nvSpPr>
              <p:cNvPr id="60" name="Elipse 59">
                <a:extLst>
                  <a:ext uri="{FF2B5EF4-FFF2-40B4-BE49-F238E27FC236}">
                    <a16:creationId xmlns:a16="http://schemas.microsoft.com/office/drawing/2014/main" id="{B6BDF6F9-E87D-4585-91D4-4C87EA10EA91}"/>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1" name="Elipse 60">
                <a:extLst>
                  <a:ext uri="{FF2B5EF4-FFF2-40B4-BE49-F238E27FC236}">
                    <a16:creationId xmlns:a16="http://schemas.microsoft.com/office/drawing/2014/main" id="{26AAF4EA-B582-4B7D-A738-4332F0F68BFD}"/>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9" name="Elipse 58">
              <a:extLst>
                <a:ext uri="{FF2B5EF4-FFF2-40B4-BE49-F238E27FC236}">
                  <a16:creationId xmlns:a16="http://schemas.microsoft.com/office/drawing/2014/main" id="{D5CAE366-1CD1-4947-A1B4-76CE859EE85F}"/>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pic>
        <p:nvPicPr>
          <p:cNvPr id="66" name="Imagen 65">
            <a:extLst>
              <a:ext uri="{FF2B5EF4-FFF2-40B4-BE49-F238E27FC236}">
                <a16:creationId xmlns:a16="http://schemas.microsoft.com/office/drawing/2014/main" id="{C45FC7DC-D1C4-4CFF-946F-C7BDEF4E132C}"/>
              </a:ext>
            </a:extLst>
          </p:cNvPr>
          <p:cNvPicPr>
            <a:picLocks noChangeAspect="1"/>
          </p:cNvPicPr>
          <p:nvPr userDrawn="1"/>
        </p:nvPicPr>
        <p:blipFill>
          <a:blip r:embed="rId3"/>
          <a:srcRect/>
          <a:stretch/>
        </p:blipFill>
        <p:spPr>
          <a:xfrm>
            <a:off x="8127193" y="5871073"/>
            <a:ext cx="3282295" cy="592044"/>
          </a:xfrm>
          <a:prstGeom prst="rect">
            <a:avLst/>
          </a:prstGeom>
        </p:spPr>
      </p:pic>
      <p:sp>
        <p:nvSpPr>
          <p:cNvPr id="67" name="Título 3">
            <a:extLst>
              <a:ext uri="{FF2B5EF4-FFF2-40B4-BE49-F238E27FC236}">
                <a16:creationId xmlns:a16="http://schemas.microsoft.com/office/drawing/2014/main" id="{D35597E5-066D-4EB2-A9CA-C7AD7F0AA681}"/>
              </a:ext>
            </a:extLst>
          </p:cNvPr>
          <p:cNvSpPr>
            <a:spLocks noGrp="1"/>
          </p:cNvSpPr>
          <p:nvPr>
            <p:ph type="title" hasCustomPrompt="1"/>
          </p:nvPr>
        </p:nvSpPr>
        <p:spPr>
          <a:xfrm>
            <a:off x="4412786" y="3140079"/>
            <a:ext cx="6996702" cy="553998"/>
          </a:xfrm>
          <a:prstGeom prst="rect">
            <a:avLst/>
          </a:prstGeom>
        </p:spPr>
        <p:txBody>
          <a:bodyPr/>
          <a:lstStyle>
            <a:lvl1pPr algn="ctr">
              <a:defRPr sz="3600">
                <a:solidFill>
                  <a:schemeClr val="bg1"/>
                </a:solidFill>
                <a:latin typeface="+mj-lt"/>
              </a:defRPr>
            </a:lvl1pPr>
          </a:lstStyle>
          <a:p>
            <a:r>
              <a:rPr lang="es-ES" dirty="0" err="1"/>
              <a:t>Section</a:t>
            </a:r>
            <a:r>
              <a:rPr lang="es-ES" dirty="0"/>
              <a:t> </a:t>
            </a:r>
            <a:r>
              <a:rPr lang="es-ES" dirty="0" err="1"/>
              <a:t>title</a:t>
            </a:r>
            <a:endParaRPr lang="es-CO" dirty="0"/>
          </a:p>
        </p:txBody>
      </p:sp>
      <p:sp>
        <p:nvSpPr>
          <p:cNvPr id="68" name="Subtítulo 2">
            <a:extLst>
              <a:ext uri="{FF2B5EF4-FFF2-40B4-BE49-F238E27FC236}">
                <a16:creationId xmlns:a16="http://schemas.microsoft.com/office/drawing/2014/main" id="{2FEA434F-D9B7-4850-B384-CE063CA3D118}"/>
              </a:ext>
            </a:extLst>
          </p:cNvPr>
          <p:cNvSpPr>
            <a:spLocks noGrp="1"/>
          </p:cNvSpPr>
          <p:nvPr>
            <p:ph type="subTitle" idx="1" hasCustomPrompt="1"/>
          </p:nvPr>
        </p:nvSpPr>
        <p:spPr>
          <a:xfrm>
            <a:off x="4412786" y="2199283"/>
            <a:ext cx="6975628" cy="830997"/>
          </a:xfrm>
          <a:prstGeom prst="rect">
            <a:avLst/>
          </a:prstGeom>
        </p:spPr>
        <p:txBody>
          <a:bodyPr/>
          <a:lstStyle>
            <a:lvl1pPr marL="0" indent="0" algn="ctr">
              <a:buNone/>
              <a:defRPr sz="5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t>
            </a:r>
            <a:endParaRPr lang="es-CO" dirty="0"/>
          </a:p>
        </p:txBody>
      </p:sp>
    </p:spTree>
    <p:extLst>
      <p:ext uri="{BB962C8B-B14F-4D97-AF65-F5344CB8AC3E}">
        <p14:creationId xmlns:p14="http://schemas.microsoft.com/office/powerpoint/2010/main" val="314497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title">
    <p:bg>
      <p:bgPr>
        <a:solidFill>
          <a:schemeClr val="bg1"/>
        </a:solidFill>
        <a:effectLst/>
      </p:bgPr>
    </p:bg>
    <p:spTree>
      <p:nvGrpSpPr>
        <p:cNvPr id="1" name=""/>
        <p:cNvGrpSpPr/>
        <p:nvPr/>
      </p:nvGrpSpPr>
      <p:grpSpPr>
        <a:xfrm>
          <a:off x="0" y="0"/>
          <a:ext cx="0" cy="0"/>
          <a:chOff x="0" y="0"/>
          <a:chExt cx="0" cy="0"/>
        </a:xfrm>
      </p:grpSpPr>
      <p:sp>
        <p:nvSpPr>
          <p:cNvPr id="33" name="Google Shape;73;p1">
            <a:extLst>
              <a:ext uri="{FF2B5EF4-FFF2-40B4-BE49-F238E27FC236}">
                <a16:creationId xmlns:a16="http://schemas.microsoft.com/office/drawing/2014/main" id="{A936DE38-FC81-4DDE-9D02-38E9D0A965AF}"/>
              </a:ext>
            </a:extLst>
          </p:cNvPr>
          <p:cNvSpPr/>
          <p:nvPr userDrawn="1"/>
        </p:nvSpPr>
        <p:spPr>
          <a:xfrm>
            <a:off x="940208"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chemeClr val="tx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u="sng" dirty="0">
              <a:blipFill>
                <a:blip r:embed="rId2"/>
                <a:tile tx="0" ty="0" sx="100000" sy="100000" flip="none" algn="tl"/>
              </a:blipFill>
              <a:latin typeface="Calibri"/>
              <a:ea typeface="Calibri"/>
              <a:cs typeface="Calibri"/>
              <a:sym typeface="Calibri"/>
            </a:endParaRPr>
          </a:p>
        </p:txBody>
      </p:sp>
      <p:sp>
        <p:nvSpPr>
          <p:cNvPr id="38" name="Google Shape;73;p1">
            <a:extLst>
              <a:ext uri="{FF2B5EF4-FFF2-40B4-BE49-F238E27FC236}">
                <a16:creationId xmlns:a16="http://schemas.microsoft.com/office/drawing/2014/main" id="{5778F5B6-6527-4083-AF67-B320AE2409E7}"/>
              </a:ext>
            </a:extLst>
          </p:cNvPr>
          <p:cNvSpPr/>
          <p:nvPr userDrawn="1"/>
        </p:nvSpPr>
        <p:spPr>
          <a:xfrm>
            <a:off x="2184671"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rgbClr val="1F193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u="sng" dirty="0">
              <a:blipFill>
                <a:blip r:embed="rId2"/>
                <a:tile tx="0" ty="0" sx="100000" sy="100000" flip="none" algn="tl"/>
              </a:blipFill>
              <a:latin typeface="Calibri"/>
              <a:ea typeface="Calibri"/>
              <a:cs typeface="Calibri"/>
              <a:sym typeface="Calibri"/>
            </a:endParaRPr>
          </a:p>
        </p:txBody>
      </p:sp>
      <p:sp>
        <p:nvSpPr>
          <p:cNvPr id="39" name="Google Shape;77;p1">
            <a:extLst>
              <a:ext uri="{FF2B5EF4-FFF2-40B4-BE49-F238E27FC236}">
                <a16:creationId xmlns:a16="http://schemas.microsoft.com/office/drawing/2014/main" id="{0D2348F3-B400-480B-8BEA-2A4EECE99521}"/>
              </a:ext>
            </a:extLst>
          </p:cNvPr>
          <p:cNvSpPr/>
          <p:nvPr userDrawn="1"/>
        </p:nvSpPr>
        <p:spPr>
          <a:xfrm>
            <a:off x="4044862"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0" name="Google Shape;79;p1">
            <a:extLst>
              <a:ext uri="{FF2B5EF4-FFF2-40B4-BE49-F238E27FC236}">
                <a16:creationId xmlns:a16="http://schemas.microsoft.com/office/drawing/2014/main" id="{07844988-63FD-46D1-A2E5-8C0AC19977F3}"/>
              </a:ext>
            </a:extLst>
          </p:cNvPr>
          <p:cNvSpPr/>
          <p:nvPr userDrawn="1"/>
        </p:nvSpPr>
        <p:spPr>
          <a:xfrm>
            <a:off x="2188325"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1" name="Google Shape;80;p1">
            <a:extLst>
              <a:ext uri="{FF2B5EF4-FFF2-40B4-BE49-F238E27FC236}">
                <a16:creationId xmlns:a16="http://schemas.microsoft.com/office/drawing/2014/main" id="{DF344D37-4B36-4070-9E42-9C7B789C09A0}"/>
              </a:ext>
            </a:extLst>
          </p:cNvPr>
          <p:cNvSpPr/>
          <p:nvPr userDrawn="1"/>
        </p:nvSpPr>
        <p:spPr>
          <a:xfrm>
            <a:off x="10285084"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2" name="Google Shape;81;p1">
            <a:extLst>
              <a:ext uri="{FF2B5EF4-FFF2-40B4-BE49-F238E27FC236}">
                <a16:creationId xmlns:a16="http://schemas.microsoft.com/office/drawing/2014/main" id="{D90C44BF-39EA-494F-B824-5B23991F1AB6}"/>
              </a:ext>
            </a:extLst>
          </p:cNvPr>
          <p:cNvSpPr/>
          <p:nvPr userDrawn="1"/>
        </p:nvSpPr>
        <p:spPr>
          <a:xfrm>
            <a:off x="11388415"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43" name="AutoShape 4" descr="Ten Types of Computer Networks: An Easy A-Z Guide - Thrive">
            <a:extLst>
              <a:ext uri="{FF2B5EF4-FFF2-40B4-BE49-F238E27FC236}">
                <a16:creationId xmlns:a16="http://schemas.microsoft.com/office/drawing/2014/main" id="{AB89D50A-A93E-47C8-BFCD-2C940020EAF3}"/>
              </a:ext>
            </a:extLst>
          </p:cNvPr>
          <p:cNvSpPr>
            <a:spLocks noChangeAspect="1" noChangeArrowheads="1"/>
          </p:cNvSpPr>
          <p:nvPr userDrawn="1"/>
        </p:nvSpPr>
        <p:spPr bwMode="auto">
          <a:xfrm flipH="1">
            <a:off x="5943872"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44" name="Grupo 43">
            <a:extLst>
              <a:ext uri="{FF2B5EF4-FFF2-40B4-BE49-F238E27FC236}">
                <a16:creationId xmlns:a16="http://schemas.microsoft.com/office/drawing/2014/main" id="{8968DE27-B270-4A73-A599-6410C4EF0BC0}"/>
              </a:ext>
            </a:extLst>
          </p:cNvPr>
          <p:cNvGrpSpPr/>
          <p:nvPr userDrawn="1"/>
        </p:nvGrpSpPr>
        <p:grpSpPr>
          <a:xfrm rot="4268251" flipH="1">
            <a:off x="3454947" y="5655043"/>
            <a:ext cx="1511929" cy="336961"/>
            <a:chOff x="10316749" y="6254340"/>
            <a:chExt cx="1511929" cy="336961"/>
          </a:xfrm>
        </p:grpSpPr>
        <p:cxnSp>
          <p:nvCxnSpPr>
            <p:cNvPr id="45" name="Conector recto 44">
              <a:extLst>
                <a:ext uri="{FF2B5EF4-FFF2-40B4-BE49-F238E27FC236}">
                  <a16:creationId xmlns:a16="http://schemas.microsoft.com/office/drawing/2014/main" id="{78406294-1C06-47B4-95BE-F41871B06309}"/>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6" name="Grupo 45">
              <a:extLst>
                <a:ext uri="{FF2B5EF4-FFF2-40B4-BE49-F238E27FC236}">
                  <a16:creationId xmlns:a16="http://schemas.microsoft.com/office/drawing/2014/main" id="{F7414367-8EC4-45C9-B9E1-3B729B5072B0}"/>
                </a:ext>
              </a:extLst>
            </p:cNvPr>
            <p:cNvGrpSpPr/>
            <p:nvPr/>
          </p:nvGrpSpPr>
          <p:grpSpPr>
            <a:xfrm>
              <a:off x="11339998" y="6259547"/>
              <a:ext cx="331754" cy="331754"/>
              <a:chOff x="10263929" y="5640421"/>
              <a:chExt cx="657377" cy="657377"/>
            </a:xfrm>
          </p:grpSpPr>
          <p:grpSp>
            <p:nvGrpSpPr>
              <p:cNvPr id="51" name="Grupo 50">
                <a:extLst>
                  <a:ext uri="{FF2B5EF4-FFF2-40B4-BE49-F238E27FC236}">
                    <a16:creationId xmlns:a16="http://schemas.microsoft.com/office/drawing/2014/main" id="{37B2D55E-1C3B-4341-BC4F-89A8FA5CD4CE}"/>
                  </a:ext>
                </a:extLst>
              </p:cNvPr>
              <p:cNvGrpSpPr/>
              <p:nvPr/>
            </p:nvGrpSpPr>
            <p:grpSpPr>
              <a:xfrm rot="10800000">
                <a:off x="10263929" y="5640421"/>
                <a:ext cx="657377" cy="657377"/>
                <a:chOff x="4690986" y="782083"/>
                <a:chExt cx="657377" cy="657377"/>
              </a:xfrm>
            </p:grpSpPr>
            <p:sp>
              <p:nvSpPr>
                <p:cNvPr id="53" name="Elipse 52">
                  <a:extLst>
                    <a:ext uri="{FF2B5EF4-FFF2-40B4-BE49-F238E27FC236}">
                      <a16:creationId xmlns:a16="http://schemas.microsoft.com/office/drawing/2014/main" id="{1686EF5A-7502-472A-8E18-B46AD0EFE96A}"/>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4" name="Elipse 53">
                  <a:extLst>
                    <a:ext uri="{FF2B5EF4-FFF2-40B4-BE49-F238E27FC236}">
                      <a16:creationId xmlns:a16="http://schemas.microsoft.com/office/drawing/2014/main" id="{4B7A0585-2857-4B5E-930E-86FA06746268}"/>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2" name="Elipse 51">
                <a:extLst>
                  <a:ext uri="{FF2B5EF4-FFF2-40B4-BE49-F238E27FC236}">
                    <a16:creationId xmlns:a16="http://schemas.microsoft.com/office/drawing/2014/main" id="{05D070A9-35B9-4F88-8A13-DADFE3DEBAF5}"/>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47" name="Grupo 46">
              <a:extLst>
                <a:ext uri="{FF2B5EF4-FFF2-40B4-BE49-F238E27FC236}">
                  <a16:creationId xmlns:a16="http://schemas.microsoft.com/office/drawing/2014/main" id="{B2D46730-81BC-462B-B6FB-071DAEAA00A8}"/>
                </a:ext>
              </a:extLst>
            </p:cNvPr>
            <p:cNvGrpSpPr/>
            <p:nvPr/>
          </p:nvGrpSpPr>
          <p:grpSpPr>
            <a:xfrm rot="10800000">
              <a:off x="10542878" y="6254340"/>
              <a:ext cx="331754" cy="331754"/>
              <a:chOff x="4690986" y="782083"/>
              <a:chExt cx="657377" cy="657377"/>
            </a:xfrm>
          </p:grpSpPr>
          <p:sp>
            <p:nvSpPr>
              <p:cNvPr id="49" name="Elipse 48">
                <a:extLst>
                  <a:ext uri="{FF2B5EF4-FFF2-40B4-BE49-F238E27FC236}">
                    <a16:creationId xmlns:a16="http://schemas.microsoft.com/office/drawing/2014/main" id="{65D0C606-031F-4427-9D31-15F3AB91F13D}"/>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50" name="Elipse 49">
                <a:extLst>
                  <a:ext uri="{FF2B5EF4-FFF2-40B4-BE49-F238E27FC236}">
                    <a16:creationId xmlns:a16="http://schemas.microsoft.com/office/drawing/2014/main" id="{3FE9D4C1-FFD4-484C-81B2-F44D889A0315}"/>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48" name="Elipse 47">
              <a:extLst>
                <a:ext uri="{FF2B5EF4-FFF2-40B4-BE49-F238E27FC236}">
                  <a16:creationId xmlns:a16="http://schemas.microsoft.com/office/drawing/2014/main" id="{3058221C-28AE-4AA8-BEE5-6E4BB42585D7}"/>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55" name="Grupo 54">
            <a:extLst>
              <a:ext uri="{FF2B5EF4-FFF2-40B4-BE49-F238E27FC236}">
                <a16:creationId xmlns:a16="http://schemas.microsoft.com/office/drawing/2014/main" id="{10CB65C7-C661-469A-8634-F286220EA6B7}"/>
              </a:ext>
            </a:extLst>
          </p:cNvPr>
          <p:cNvGrpSpPr/>
          <p:nvPr userDrawn="1"/>
        </p:nvGrpSpPr>
        <p:grpSpPr>
          <a:xfrm rot="4268251" flipH="1">
            <a:off x="2603956" y="1036001"/>
            <a:ext cx="1511929" cy="336961"/>
            <a:chOff x="10316749" y="6254340"/>
            <a:chExt cx="1511929" cy="336961"/>
          </a:xfrm>
        </p:grpSpPr>
        <p:cxnSp>
          <p:nvCxnSpPr>
            <p:cNvPr id="56" name="Conector recto 55">
              <a:extLst>
                <a:ext uri="{FF2B5EF4-FFF2-40B4-BE49-F238E27FC236}">
                  <a16:creationId xmlns:a16="http://schemas.microsoft.com/office/drawing/2014/main" id="{EF1D37F4-ECB5-420C-8787-F3DA49B3EBDB}"/>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7" name="Grupo 56">
              <a:extLst>
                <a:ext uri="{FF2B5EF4-FFF2-40B4-BE49-F238E27FC236}">
                  <a16:creationId xmlns:a16="http://schemas.microsoft.com/office/drawing/2014/main" id="{976300C9-6137-4617-A6C4-BD4BD42B4CE6}"/>
                </a:ext>
              </a:extLst>
            </p:cNvPr>
            <p:cNvGrpSpPr/>
            <p:nvPr/>
          </p:nvGrpSpPr>
          <p:grpSpPr>
            <a:xfrm>
              <a:off x="11339998" y="6259547"/>
              <a:ext cx="331754" cy="331754"/>
              <a:chOff x="10263929" y="5640421"/>
              <a:chExt cx="657377" cy="657377"/>
            </a:xfrm>
          </p:grpSpPr>
          <p:grpSp>
            <p:nvGrpSpPr>
              <p:cNvPr id="62" name="Grupo 61">
                <a:extLst>
                  <a:ext uri="{FF2B5EF4-FFF2-40B4-BE49-F238E27FC236}">
                    <a16:creationId xmlns:a16="http://schemas.microsoft.com/office/drawing/2014/main" id="{909A9345-11FF-4B32-8B2A-85CF6479BAF7}"/>
                  </a:ext>
                </a:extLst>
              </p:cNvPr>
              <p:cNvGrpSpPr/>
              <p:nvPr/>
            </p:nvGrpSpPr>
            <p:grpSpPr>
              <a:xfrm rot="10800000">
                <a:off x="10263929" y="5640421"/>
                <a:ext cx="657377" cy="657377"/>
                <a:chOff x="4690986" y="782083"/>
                <a:chExt cx="657377" cy="657377"/>
              </a:xfrm>
            </p:grpSpPr>
            <p:sp>
              <p:nvSpPr>
                <p:cNvPr id="64" name="Elipse 63">
                  <a:extLst>
                    <a:ext uri="{FF2B5EF4-FFF2-40B4-BE49-F238E27FC236}">
                      <a16:creationId xmlns:a16="http://schemas.microsoft.com/office/drawing/2014/main" id="{378428BC-60F4-409E-9FEC-6F2A2D0E8D2D}"/>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5" name="Elipse 64">
                  <a:extLst>
                    <a:ext uri="{FF2B5EF4-FFF2-40B4-BE49-F238E27FC236}">
                      <a16:creationId xmlns:a16="http://schemas.microsoft.com/office/drawing/2014/main" id="{E49CB69A-824A-4F48-9DE1-A5739C803311}"/>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63" name="Elipse 62">
                <a:extLst>
                  <a:ext uri="{FF2B5EF4-FFF2-40B4-BE49-F238E27FC236}">
                    <a16:creationId xmlns:a16="http://schemas.microsoft.com/office/drawing/2014/main" id="{C749430D-77E8-49A3-99F0-65DC17B89E8D}"/>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58" name="Grupo 57">
              <a:extLst>
                <a:ext uri="{FF2B5EF4-FFF2-40B4-BE49-F238E27FC236}">
                  <a16:creationId xmlns:a16="http://schemas.microsoft.com/office/drawing/2014/main" id="{DEFAC9D1-F90F-4D78-9F6F-F02C820E8E84}"/>
                </a:ext>
              </a:extLst>
            </p:cNvPr>
            <p:cNvGrpSpPr/>
            <p:nvPr/>
          </p:nvGrpSpPr>
          <p:grpSpPr>
            <a:xfrm rot="10800000">
              <a:off x="10542878" y="6254340"/>
              <a:ext cx="331754" cy="331754"/>
              <a:chOff x="4690986" y="782083"/>
              <a:chExt cx="657377" cy="657377"/>
            </a:xfrm>
          </p:grpSpPr>
          <p:sp>
            <p:nvSpPr>
              <p:cNvPr id="60" name="Elipse 59">
                <a:extLst>
                  <a:ext uri="{FF2B5EF4-FFF2-40B4-BE49-F238E27FC236}">
                    <a16:creationId xmlns:a16="http://schemas.microsoft.com/office/drawing/2014/main" id="{B6BDF6F9-E87D-4585-91D4-4C87EA10EA91}"/>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61" name="Elipse 60">
                <a:extLst>
                  <a:ext uri="{FF2B5EF4-FFF2-40B4-BE49-F238E27FC236}">
                    <a16:creationId xmlns:a16="http://schemas.microsoft.com/office/drawing/2014/main" id="{26AAF4EA-B582-4B7D-A738-4332F0F68BFD}"/>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59" name="Elipse 58">
              <a:extLst>
                <a:ext uri="{FF2B5EF4-FFF2-40B4-BE49-F238E27FC236}">
                  <a16:creationId xmlns:a16="http://schemas.microsoft.com/office/drawing/2014/main" id="{D5CAE366-1CD1-4947-A1B4-76CE859EE85F}"/>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pic>
        <p:nvPicPr>
          <p:cNvPr id="66" name="Imagen 65">
            <a:extLst>
              <a:ext uri="{FF2B5EF4-FFF2-40B4-BE49-F238E27FC236}">
                <a16:creationId xmlns:a16="http://schemas.microsoft.com/office/drawing/2014/main" id="{C45FC7DC-D1C4-4CFF-946F-C7BDEF4E132C}"/>
              </a:ext>
            </a:extLst>
          </p:cNvPr>
          <p:cNvPicPr>
            <a:picLocks noChangeAspect="1"/>
          </p:cNvPicPr>
          <p:nvPr userDrawn="1"/>
        </p:nvPicPr>
        <p:blipFill>
          <a:blip r:embed="rId3"/>
          <a:srcRect/>
          <a:stretch/>
        </p:blipFill>
        <p:spPr>
          <a:xfrm>
            <a:off x="8127193" y="5871073"/>
            <a:ext cx="3282295" cy="592044"/>
          </a:xfrm>
          <a:prstGeom prst="rect">
            <a:avLst/>
          </a:prstGeom>
        </p:spPr>
      </p:pic>
      <p:sp>
        <p:nvSpPr>
          <p:cNvPr id="67" name="Título 3">
            <a:extLst>
              <a:ext uri="{FF2B5EF4-FFF2-40B4-BE49-F238E27FC236}">
                <a16:creationId xmlns:a16="http://schemas.microsoft.com/office/drawing/2014/main" id="{D35597E5-066D-4EB2-A9CA-C7AD7F0AA681}"/>
              </a:ext>
            </a:extLst>
          </p:cNvPr>
          <p:cNvSpPr>
            <a:spLocks noGrp="1"/>
          </p:cNvSpPr>
          <p:nvPr>
            <p:ph type="title" hasCustomPrompt="1"/>
          </p:nvPr>
        </p:nvSpPr>
        <p:spPr>
          <a:xfrm>
            <a:off x="4412786" y="3140079"/>
            <a:ext cx="6996702" cy="553998"/>
          </a:xfrm>
          <a:prstGeom prst="rect">
            <a:avLst/>
          </a:prstGeom>
        </p:spPr>
        <p:txBody>
          <a:bodyPr/>
          <a:lstStyle>
            <a:lvl1pPr algn="ctr">
              <a:defRPr sz="3600">
                <a:solidFill>
                  <a:schemeClr val="bg1"/>
                </a:solidFill>
                <a:latin typeface="+mj-lt"/>
              </a:defRPr>
            </a:lvl1pPr>
          </a:lstStyle>
          <a:p>
            <a:r>
              <a:rPr lang="es-ES" dirty="0" err="1"/>
              <a:t>Section</a:t>
            </a:r>
            <a:r>
              <a:rPr lang="es-ES" dirty="0"/>
              <a:t> </a:t>
            </a:r>
            <a:r>
              <a:rPr lang="es-ES" dirty="0" err="1"/>
              <a:t>title</a:t>
            </a:r>
            <a:endParaRPr lang="es-CO" dirty="0"/>
          </a:p>
        </p:txBody>
      </p:sp>
      <p:sp>
        <p:nvSpPr>
          <p:cNvPr id="68" name="Subtítulo 2">
            <a:extLst>
              <a:ext uri="{FF2B5EF4-FFF2-40B4-BE49-F238E27FC236}">
                <a16:creationId xmlns:a16="http://schemas.microsoft.com/office/drawing/2014/main" id="{2FEA434F-D9B7-4850-B384-CE063CA3D118}"/>
              </a:ext>
            </a:extLst>
          </p:cNvPr>
          <p:cNvSpPr>
            <a:spLocks noGrp="1"/>
          </p:cNvSpPr>
          <p:nvPr>
            <p:ph type="subTitle" idx="1" hasCustomPrompt="1"/>
          </p:nvPr>
        </p:nvSpPr>
        <p:spPr>
          <a:xfrm>
            <a:off x="4412786" y="2199283"/>
            <a:ext cx="6975628" cy="830997"/>
          </a:xfrm>
          <a:prstGeom prst="rect">
            <a:avLst/>
          </a:prstGeom>
        </p:spPr>
        <p:txBody>
          <a:bodyPr/>
          <a:lstStyle>
            <a:lvl1pPr marL="0" indent="0" algn="ctr">
              <a:buNone/>
              <a:defRPr sz="5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t>
            </a:r>
            <a:endParaRPr lang="es-CO" dirty="0"/>
          </a:p>
        </p:txBody>
      </p:sp>
    </p:spTree>
    <p:extLst>
      <p:ext uri="{BB962C8B-B14F-4D97-AF65-F5344CB8AC3E}">
        <p14:creationId xmlns:p14="http://schemas.microsoft.com/office/powerpoint/2010/main" val="265709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_image">
    <p:spTree>
      <p:nvGrpSpPr>
        <p:cNvPr id="1" name=""/>
        <p:cNvGrpSpPr/>
        <p:nvPr/>
      </p:nvGrpSpPr>
      <p:grpSpPr>
        <a:xfrm>
          <a:off x="0" y="0"/>
          <a:ext cx="0" cy="0"/>
          <a:chOff x="0" y="0"/>
          <a:chExt cx="0" cy="0"/>
        </a:xfrm>
      </p:grpSpPr>
      <p:sp>
        <p:nvSpPr>
          <p:cNvPr id="33" name="Marcador de posición de imagen 2">
            <a:extLst>
              <a:ext uri="{FF2B5EF4-FFF2-40B4-BE49-F238E27FC236}">
                <a16:creationId xmlns:a16="http://schemas.microsoft.com/office/drawing/2014/main" id="{BE30A62A-53B6-42B1-A7DA-F251F4DB7AB5}"/>
              </a:ext>
            </a:extLst>
          </p:cNvPr>
          <p:cNvSpPr>
            <a:spLocks noGrp="1"/>
          </p:cNvSpPr>
          <p:nvPr>
            <p:ph type="pic" sz="quarter" idx="10"/>
          </p:nvPr>
        </p:nvSpPr>
        <p:spPr>
          <a:xfrm>
            <a:off x="0" y="0"/>
            <a:ext cx="12192000" cy="6858000"/>
          </a:xfrm>
          <a:prstGeom prst="rect">
            <a:avLst/>
          </a:prstGeom>
        </p:spPr>
        <p:txBody>
          <a:bodyPr/>
          <a:lstStyle/>
          <a:p>
            <a:endParaRPr lang="es-CO"/>
          </a:p>
        </p:txBody>
      </p:sp>
      <p:sp>
        <p:nvSpPr>
          <p:cNvPr id="34" name="Google Shape;73;p1">
            <a:extLst>
              <a:ext uri="{FF2B5EF4-FFF2-40B4-BE49-F238E27FC236}">
                <a16:creationId xmlns:a16="http://schemas.microsoft.com/office/drawing/2014/main" id="{8F51669C-97F0-4F65-B995-2A7203954271}"/>
              </a:ext>
            </a:extLst>
          </p:cNvPr>
          <p:cNvSpPr/>
          <p:nvPr userDrawn="1"/>
        </p:nvSpPr>
        <p:spPr>
          <a:xfrm>
            <a:off x="2184671" y="0"/>
            <a:ext cx="10007328" cy="6858000"/>
          </a:xfrm>
          <a:custGeom>
            <a:avLst/>
            <a:gdLst>
              <a:gd name="connsiteX0" fmla="*/ 8427491 w 8427491"/>
              <a:gd name="connsiteY0" fmla="*/ 0 h 6858000"/>
              <a:gd name="connsiteX1" fmla="*/ 0 w 8427491"/>
              <a:gd name="connsiteY1" fmla="*/ 0 h 6858000"/>
              <a:gd name="connsiteX2" fmla="*/ 2023349 w 8427491"/>
              <a:gd name="connsiteY2" fmla="*/ 6848946 h 6858000"/>
              <a:gd name="connsiteX3" fmla="*/ 8427491 w 8427491"/>
              <a:gd name="connsiteY3" fmla="*/ 6858000 h 6858000"/>
              <a:gd name="connsiteX4" fmla="*/ 8427491 w 8427491"/>
              <a:gd name="connsiteY4" fmla="*/ 0 h 6858000"/>
              <a:gd name="connsiteX0" fmla="*/ 8427491 w 8427491"/>
              <a:gd name="connsiteY0" fmla="*/ 0 h 6858000"/>
              <a:gd name="connsiteX1" fmla="*/ 0 w 8427491"/>
              <a:gd name="connsiteY1" fmla="*/ 0 h 6858000"/>
              <a:gd name="connsiteX2" fmla="*/ 2008101 w 8427491"/>
              <a:gd name="connsiteY2" fmla="*/ 6857999 h 6858000"/>
              <a:gd name="connsiteX3" fmla="*/ 8427491 w 8427491"/>
              <a:gd name="connsiteY3" fmla="*/ 6858000 h 6858000"/>
              <a:gd name="connsiteX4" fmla="*/ 8427491 w 84274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7491" h="6858000" extrusionOk="0">
                <a:moveTo>
                  <a:pt x="8427491" y="0"/>
                </a:moveTo>
                <a:lnTo>
                  <a:pt x="0" y="0"/>
                </a:lnTo>
                <a:lnTo>
                  <a:pt x="2008101" y="6857999"/>
                </a:lnTo>
                <a:lnTo>
                  <a:pt x="8427491" y="6858000"/>
                </a:lnTo>
                <a:lnTo>
                  <a:pt x="8427491" y="0"/>
                </a:lnTo>
                <a:close/>
              </a:path>
            </a:pathLst>
          </a:custGeom>
          <a:solidFill>
            <a:srgbClr val="1F1934">
              <a:alpha val="800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u="sng" dirty="0">
              <a:blipFill>
                <a:blip r:embed="rId2"/>
                <a:tile tx="0" ty="0" sx="100000" sy="100000" flip="none" algn="tl"/>
              </a:blipFill>
              <a:latin typeface="Calibri"/>
              <a:ea typeface="Calibri"/>
              <a:cs typeface="Calibri"/>
              <a:sym typeface="Calibri"/>
            </a:endParaRPr>
          </a:p>
        </p:txBody>
      </p:sp>
      <p:sp>
        <p:nvSpPr>
          <p:cNvPr id="35" name="Google Shape;77;p1">
            <a:extLst>
              <a:ext uri="{FF2B5EF4-FFF2-40B4-BE49-F238E27FC236}">
                <a16:creationId xmlns:a16="http://schemas.microsoft.com/office/drawing/2014/main" id="{C8BB05CC-60C5-431F-BDC4-0CAD91668BF2}"/>
              </a:ext>
            </a:extLst>
          </p:cNvPr>
          <p:cNvSpPr/>
          <p:nvPr userDrawn="1"/>
        </p:nvSpPr>
        <p:spPr>
          <a:xfrm>
            <a:off x="4044862" y="6196181"/>
            <a:ext cx="3064167" cy="0"/>
          </a:xfrm>
          <a:custGeom>
            <a:avLst/>
            <a:gdLst/>
            <a:ahLst/>
            <a:cxnLst/>
            <a:rect l="l" t="t" r="r" b="b"/>
            <a:pathLst>
              <a:path w="2947034" h="120000" extrusionOk="0">
                <a:moveTo>
                  <a:pt x="2946793"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36" name="Google Shape;79;p1">
            <a:extLst>
              <a:ext uri="{FF2B5EF4-FFF2-40B4-BE49-F238E27FC236}">
                <a16:creationId xmlns:a16="http://schemas.microsoft.com/office/drawing/2014/main" id="{F30C77C7-8676-4AFE-B493-0DABCA1DA6C9}"/>
              </a:ext>
            </a:extLst>
          </p:cNvPr>
          <p:cNvSpPr/>
          <p:nvPr userDrawn="1"/>
        </p:nvSpPr>
        <p:spPr>
          <a:xfrm>
            <a:off x="2188325" y="787589"/>
            <a:ext cx="2343187" cy="0"/>
          </a:xfrm>
          <a:custGeom>
            <a:avLst/>
            <a:gdLst/>
            <a:ahLst/>
            <a:cxnLst/>
            <a:rect l="l" t="t" r="r" b="b"/>
            <a:pathLst>
              <a:path w="2253615" h="120000" extrusionOk="0">
                <a:moveTo>
                  <a:pt x="0" y="0"/>
                </a:moveTo>
                <a:lnTo>
                  <a:pt x="2253361"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37" name="Google Shape;80;p1">
            <a:extLst>
              <a:ext uri="{FF2B5EF4-FFF2-40B4-BE49-F238E27FC236}">
                <a16:creationId xmlns:a16="http://schemas.microsoft.com/office/drawing/2014/main" id="{7142FDED-5097-42D4-9194-54DE30569F4E}"/>
              </a:ext>
            </a:extLst>
          </p:cNvPr>
          <p:cNvSpPr/>
          <p:nvPr userDrawn="1"/>
        </p:nvSpPr>
        <p:spPr>
          <a:xfrm>
            <a:off x="10285084" y="783897"/>
            <a:ext cx="1309913" cy="0"/>
          </a:xfrm>
          <a:custGeom>
            <a:avLst/>
            <a:gdLst/>
            <a:ahLst/>
            <a:cxnLst/>
            <a:rect l="l" t="t" r="r" b="b"/>
            <a:pathLst>
              <a:path w="1259840" h="120000" extrusionOk="0">
                <a:moveTo>
                  <a:pt x="1259331" y="0"/>
                </a:moveTo>
                <a:lnTo>
                  <a:pt x="0" y="0"/>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69" name="Google Shape;81;p1">
            <a:extLst>
              <a:ext uri="{FF2B5EF4-FFF2-40B4-BE49-F238E27FC236}">
                <a16:creationId xmlns:a16="http://schemas.microsoft.com/office/drawing/2014/main" id="{6FB37FC1-7276-46DB-8A6F-EA1CF744B0B0}"/>
              </a:ext>
            </a:extLst>
          </p:cNvPr>
          <p:cNvSpPr/>
          <p:nvPr userDrawn="1"/>
        </p:nvSpPr>
        <p:spPr>
          <a:xfrm>
            <a:off x="11388415" y="600280"/>
            <a:ext cx="0" cy="1208405"/>
          </a:xfrm>
          <a:custGeom>
            <a:avLst/>
            <a:gdLst/>
            <a:ahLst/>
            <a:cxnLst/>
            <a:rect l="l" t="t" r="r" b="b"/>
            <a:pathLst>
              <a:path w="120000" h="1208405" extrusionOk="0">
                <a:moveTo>
                  <a:pt x="0" y="0"/>
                </a:moveTo>
                <a:lnTo>
                  <a:pt x="0" y="1208252"/>
                </a:lnTo>
              </a:path>
            </a:pathLst>
          </a:custGeom>
          <a:noFill/>
          <a:ln w="19050"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u="sng">
              <a:solidFill>
                <a:schemeClr val="dk1"/>
              </a:solidFill>
              <a:latin typeface="Calibri"/>
              <a:ea typeface="Calibri"/>
              <a:cs typeface="Calibri"/>
              <a:sym typeface="Calibri"/>
            </a:endParaRPr>
          </a:p>
        </p:txBody>
      </p:sp>
      <p:sp>
        <p:nvSpPr>
          <p:cNvPr id="70" name="AutoShape 4" descr="Ten Types of Computer Networks: An Easy A-Z Guide - Thrive">
            <a:extLst>
              <a:ext uri="{FF2B5EF4-FFF2-40B4-BE49-F238E27FC236}">
                <a16:creationId xmlns:a16="http://schemas.microsoft.com/office/drawing/2014/main" id="{67D294E4-E037-48C6-827A-15DD43669059}"/>
              </a:ext>
            </a:extLst>
          </p:cNvPr>
          <p:cNvSpPr>
            <a:spLocks noChangeAspect="1" noChangeArrowheads="1"/>
          </p:cNvSpPr>
          <p:nvPr userDrawn="1"/>
        </p:nvSpPr>
        <p:spPr bwMode="auto">
          <a:xfrm flipH="1">
            <a:off x="5943872"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grpSp>
        <p:nvGrpSpPr>
          <p:cNvPr id="71" name="Grupo 70">
            <a:extLst>
              <a:ext uri="{FF2B5EF4-FFF2-40B4-BE49-F238E27FC236}">
                <a16:creationId xmlns:a16="http://schemas.microsoft.com/office/drawing/2014/main" id="{2D43011B-1128-43FF-98D5-18B4A6396B51}"/>
              </a:ext>
            </a:extLst>
          </p:cNvPr>
          <p:cNvGrpSpPr/>
          <p:nvPr userDrawn="1"/>
        </p:nvGrpSpPr>
        <p:grpSpPr>
          <a:xfrm rot="4268251" flipH="1">
            <a:off x="3454947" y="5655043"/>
            <a:ext cx="1511929" cy="336961"/>
            <a:chOff x="10316749" y="6254340"/>
            <a:chExt cx="1511929" cy="336961"/>
          </a:xfrm>
        </p:grpSpPr>
        <p:cxnSp>
          <p:nvCxnSpPr>
            <p:cNvPr id="72" name="Conector recto 71">
              <a:extLst>
                <a:ext uri="{FF2B5EF4-FFF2-40B4-BE49-F238E27FC236}">
                  <a16:creationId xmlns:a16="http://schemas.microsoft.com/office/drawing/2014/main" id="{D26CA9D9-97BF-4656-AE95-2E7E5D4471DE}"/>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3" name="Grupo 72">
              <a:extLst>
                <a:ext uri="{FF2B5EF4-FFF2-40B4-BE49-F238E27FC236}">
                  <a16:creationId xmlns:a16="http://schemas.microsoft.com/office/drawing/2014/main" id="{AE06BF7F-AAC8-4953-9D66-C30DC1A24922}"/>
                </a:ext>
              </a:extLst>
            </p:cNvPr>
            <p:cNvGrpSpPr/>
            <p:nvPr/>
          </p:nvGrpSpPr>
          <p:grpSpPr>
            <a:xfrm>
              <a:off x="11339998" y="6259547"/>
              <a:ext cx="331754" cy="331754"/>
              <a:chOff x="10263929" y="5640421"/>
              <a:chExt cx="657377" cy="657377"/>
            </a:xfrm>
          </p:grpSpPr>
          <p:grpSp>
            <p:nvGrpSpPr>
              <p:cNvPr id="78" name="Grupo 77">
                <a:extLst>
                  <a:ext uri="{FF2B5EF4-FFF2-40B4-BE49-F238E27FC236}">
                    <a16:creationId xmlns:a16="http://schemas.microsoft.com/office/drawing/2014/main" id="{9DFAFD30-59A2-4978-9FD9-40D32B0737FD}"/>
                  </a:ext>
                </a:extLst>
              </p:cNvPr>
              <p:cNvGrpSpPr/>
              <p:nvPr/>
            </p:nvGrpSpPr>
            <p:grpSpPr>
              <a:xfrm rot="10800000">
                <a:off x="10263929" y="5640421"/>
                <a:ext cx="657377" cy="657377"/>
                <a:chOff x="4690986" y="782083"/>
                <a:chExt cx="657377" cy="657377"/>
              </a:xfrm>
            </p:grpSpPr>
            <p:sp>
              <p:nvSpPr>
                <p:cNvPr id="80" name="Elipse 79">
                  <a:extLst>
                    <a:ext uri="{FF2B5EF4-FFF2-40B4-BE49-F238E27FC236}">
                      <a16:creationId xmlns:a16="http://schemas.microsoft.com/office/drawing/2014/main" id="{ED89A834-4D10-401D-9C82-C7DAD3376B1B}"/>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1" name="Elipse 80">
                  <a:extLst>
                    <a:ext uri="{FF2B5EF4-FFF2-40B4-BE49-F238E27FC236}">
                      <a16:creationId xmlns:a16="http://schemas.microsoft.com/office/drawing/2014/main" id="{569B309D-040F-4D64-BDFE-82A00BDC3726}"/>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79" name="Elipse 78">
                <a:extLst>
                  <a:ext uri="{FF2B5EF4-FFF2-40B4-BE49-F238E27FC236}">
                    <a16:creationId xmlns:a16="http://schemas.microsoft.com/office/drawing/2014/main" id="{D10AB573-EE18-4A98-A382-791D8658588E}"/>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74" name="Grupo 73">
              <a:extLst>
                <a:ext uri="{FF2B5EF4-FFF2-40B4-BE49-F238E27FC236}">
                  <a16:creationId xmlns:a16="http://schemas.microsoft.com/office/drawing/2014/main" id="{61AE1727-028B-48A3-AE96-AD006983E964}"/>
                </a:ext>
              </a:extLst>
            </p:cNvPr>
            <p:cNvGrpSpPr/>
            <p:nvPr/>
          </p:nvGrpSpPr>
          <p:grpSpPr>
            <a:xfrm rot="10800000">
              <a:off x="10542878" y="6254340"/>
              <a:ext cx="331754" cy="331754"/>
              <a:chOff x="4690986" y="782083"/>
              <a:chExt cx="657377" cy="657377"/>
            </a:xfrm>
          </p:grpSpPr>
          <p:sp>
            <p:nvSpPr>
              <p:cNvPr id="76" name="Elipse 75">
                <a:extLst>
                  <a:ext uri="{FF2B5EF4-FFF2-40B4-BE49-F238E27FC236}">
                    <a16:creationId xmlns:a16="http://schemas.microsoft.com/office/drawing/2014/main" id="{129A2F90-D38F-43F2-9D0B-8289624097C5}"/>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7" name="Elipse 76">
                <a:extLst>
                  <a:ext uri="{FF2B5EF4-FFF2-40B4-BE49-F238E27FC236}">
                    <a16:creationId xmlns:a16="http://schemas.microsoft.com/office/drawing/2014/main" id="{9352CFBB-1BD8-4FCE-8B89-DA8F22D3BE6C}"/>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75" name="Elipse 74">
              <a:extLst>
                <a:ext uri="{FF2B5EF4-FFF2-40B4-BE49-F238E27FC236}">
                  <a16:creationId xmlns:a16="http://schemas.microsoft.com/office/drawing/2014/main" id="{7EDDFB4B-1EC4-49C8-A424-44ECC7CA2B23}"/>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82" name="Grupo 81">
            <a:extLst>
              <a:ext uri="{FF2B5EF4-FFF2-40B4-BE49-F238E27FC236}">
                <a16:creationId xmlns:a16="http://schemas.microsoft.com/office/drawing/2014/main" id="{4541C799-958C-486E-96EE-A98CDC185F43}"/>
              </a:ext>
            </a:extLst>
          </p:cNvPr>
          <p:cNvGrpSpPr/>
          <p:nvPr userDrawn="1"/>
        </p:nvGrpSpPr>
        <p:grpSpPr>
          <a:xfrm rot="4268251" flipH="1">
            <a:off x="2603956" y="1036001"/>
            <a:ext cx="1511929" cy="336961"/>
            <a:chOff x="10316749" y="6254340"/>
            <a:chExt cx="1511929" cy="336961"/>
          </a:xfrm>
        </p:grpSpPr>
        <p:cxnSp>
          <p:nvCxnSpPr>
            <p:cNvPr id="83" name="Conector recto 82">
              <a:extLst>
                <a:ext uri="{FF2B5EF4-FFF2-40B4-BE49-F238E27FC236}">
                  <a16:creationId xmlns:a16="http://schemas.microsoft.com/office/drawing/2014/main" id="{540ABCE4-3BA6-429B-ADDC-6B3DAF98AF32}"/>
                </a:ext>
              </a:extLst>
            </p:cNvPr>
            <p:cNvCxnSpPr/>
            <p:nvPr/>
          </p:nvCxnSpPr>
          <p:spPr>
            <a:xfrm>
              <a:off x="10316749" y="6418907"/>
              <a:ext cx="15119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Grupo 83">
              <a:extLst>
                <a:ext uri="{FF2B5EF4-FFF2-40B4-BE49-F238E27FC236}">
                  <a16:creationId xmlns:a16="http://schemas.microsoft.com/office/drawing/2014/main" id="{ADC6A3EF-3E24-4DAE-B613-1B2B29C840A0}"/>
                </a:ext>
              </a:extLst>
            </p:cNvPr>
            <p:cNvGrpSpPr/>
            <p:nvPr/>
          </p:nvGrpSpPr>
          <p:grpSpPr>
            <a:xfrm>
              <a:off x="11339998" y="6259547"/>
              <a:ext cx="331754" cy="331754"/>
              <a:chOff x="10263929" y="5640421"/>
              <a:chExt cx="657377" cy="657377"/>
            </a:xfrm>
          </p:grpSpPr>
          <p:grpSp>
            <p:nvGrpSpPr>
              <p:cNvPr id="89" name="Grupo 88">
                <a:extLst>
                  <a:ext uri="{FF2B5EF4-FFF2-40B4-BE49-F238E27FC236}">
                    <a16:creationId xmlns:a16="http://schemas.microsoft.com/office/drawing/2014/main" id="{D3718BFF-033D-47FB-845F-49A54EA1AEBB}"/>
                  </a:ext>
                </a:extLst>
              </p:cNvPr>
              <p:cNvGrpSpPr/>
              <p:nvPr/>
            </p:nvGrpSpPr>
            <p:grpSpPr>
              <a:xfrm rot="10800000">
                <a:off x="10263929" y="5640421"/>
                <a:ext cx="657377" cy="657377"/>
                <a:chOff x="4690986" y="782083"/>
                <a:chExt cx="657377" cy="657377"/>
              </a:xfrm>
            </p:grpSpPr>
            <p:sp>
              <p:nvSpPr>
                <p:cNvPr id="91" name="Elipse 90">
                  <a:extLst>
                    <a:ext uri="{FF2B5EF4-FFF2-40B4-BE49-F238E27FC236}">
                      <a16:creationId xmlns:a16="http://schemas.microsoft.com/office/drawing/2014/main" id="{FAF58556-98A0-4E1D-87CC-FB60389AC842}"/>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2" name="Elipse 91">
                  <a:extLst>
                    <a:ext uri="{FF2B5EF4-FFF2-40B4-BE49-F238E27FC236}">
                      <a16:creationId xmlns:a16="http://schemas.microsoft.com/office/drawing/2014/main" id="{4BADF2B9-3212-40A5-9BF8-FCB44EE5E0F0}"/>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90" name="Elipse 89">
                <a:extLst>
                  <a:ext uri="{FF2B5EF4-FFF2-40B4-BE49-F238E27FC236}">
                    <a16:creationId xmlns:a16="http://schemas.microsoft.com/office/drawing/2014/main" id="{2A175BF5-E221-4E9C-A438-B33BA77AB452}"/>
                  </a:ext>
                </a:extLst>
              </p:cNvPr>
              <p:cNvSpPr/>
              <p:nvPr/>
            </p:nvSpPr>
            <p:spPr>
              <a:xfrm rot="10800000">
                <a:off x="10452241" y="5820079"/>
                <a:ext cx="293080" cy="293080"/>
              </a:xfrm>
              <a:prstGeom prst="ellipse">
                <a:avLst/>
              </a:pr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grpSp>
          <p:nvGrpSpPr>
            <p:cNvPr id="85" name="Grupo 84">
              <a:extLst>
                <a:ext uri="{FF2B5EF4-FFF2-40B4-BE49-F238E27FC236}">
                  <a16:creationId xmlns:a16="http://schemas.microsoft.com/office/drawing/2014/main" id="{7940F392-0E0D-49A4-A9B9-43FDBE864676}"/>
                </a:ext>
              </a:extLst>
            </p:cNvPr>
            <p:cNvGrpSpPr/>
            <p:nvPr/>
          </p:nvGrpSpPr>
          <p:grpSpPr>
            <a:xfrm rot="10800000">
              <a:off x="10542878" y="6254340"/>
              <a:ext cx="331754" cy="331754"/>
              <a:chOff x="4690986" y="782083"/>
              <a:chExt cx="657377" cy="657377"/>
            </a:xfrm>
          </p:grpSpPr>
          <p:sp>
            <p:nvSpPr>
              <p:cNvPr id="87" name="Elipse 86">
                <a:extLst>
                  <a:ext uri="{FF2B5EF4-FFF2-40B4-BE49-F238E27FC236}">
                    <a16:creationId xmlns:a16="http://schemas.microsoft.com/office/drawing/2014/main" id="{2B700F7A-8BAE-491C-9682-04FF03020D80}"/>
                  </a:ext>
                </a:extLst>
              </p:cNvPr>
              <p:cNvSpPr/>
              <p:nvPr/>
            </p:nvSpPr>
            <p:spPr>
              <a:xfrm>
                <a:off x="4690986" y="782083"/>
                <a:ext cx="657377" cy="657377"/>
              </a:xfrm>
              <a:prstGeom prst="ellipse">
                <a:avLst/>
              </a:prstGeom>
              <a:solidFill>
                <a:srgbClr val="34295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8" name="Elipse 87">
                <a:extLst>
                  <a:ext uri="{FF2B5EF4-FFF2-40B4-BE49-F238E27FC236}">
                    <a16:creationId xmlns:a16="http://schemas.microsoft.com/office/drawing/2014/main" id="{83BF0D1A-62D3-454E-B7F8-518610954532}"/>
                  </a:ext>
                </a:extLst>
              </p:cNvPr>
              <p:cNvSpPr/>
              <p:nvPr/>
            </p:nvSpPr>
            <p:spPr>
              <a:xfrm>
                <a:off x="4767187" y="858283"/>
                <a:ext cx="504977" cy="5049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86" name="Elipse 85">
              <a:extLst>
                <a:ext uri="{FF2B5EF4-FFF2-40B4-BE49-F238E27FC236}">
                  <a16:creationId xmlns:a16="http://schemas.microsoft.com/office/drawing/2014/main" id="{C17BF4A1-59E7-47CB-A7BC-1D45FD8E33C5}"/>
                </a:ext>
              </a:extLst>
            </p:cNvPr>
            <p:cNvSpPr/>
            <p:nvPr/>
          </p:nvSpPr>
          <p:spPr>
            <a:xfrm rot="10800000">
              <a:off x="10941438" y="6254340"/>
              <a:ext cx="331754" cy="331754"/>
            </a:xfrm>
            <a:prstGeom prst="ellipse">
              <a:avLst/>
            </a:prstGeom>
            <a:solidFill>
              <a:srgbClr val="F7AC3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pic>
        <p:nvPicPr>
          <p:cNvPr id="93" name="Imagen 92">
            <a:extLst>
              <a:ext uri="{FF2B5EF4-FFF2-40B4-BE49-F238E27FC236}">
                <a16:creationId xmlns:a16="http://schemas.microsoft.com/office/drawing/2014/main" id="{7CBE65AA-D2A9-4F96-A9F9-59E47F0EE2FC}"/>
              </a:ext>
            </a:extLst>
          </p:cNvPr>
          <p:cNvPicPr>
            <a:picLocks noChangeAspect="1"/>
          </p:cNvPicPr>
          <p:nvPr userDrawn="1"/>
        </p:nvPicPr>
        <p:blipFill>
          <a:blip r:embed="rId3"/>
          <a:srcRect/>
          <a:stretch/>
        </p:blipFill>
        <p:spPr>
          <a:xfrm>
            <a:off x="8127193" y="5871073"/>
            <a:ext cx="3282295" cy="592044"/>
          </a:xfrm>
          <a:prstGeom prst="rect">
            <a:avLst/>
          </a:prstGeom>
        </p:spPr>
      </p:pic>
      <p:sp>
        <p:nvSpPr>
          <p:cNvPr id="94" name="Título 3">
            <a:extLst>
              <a:ext uri="{FF2B5EF4-FFF2-40B4-BE49-F238E27FC236}">
                <a16:creationId xmlns:a16="http://schemas.microsoft.com/office/drawing/2014/main" id="{3C2F4DA0-1FA4-4745-9696-7A972681B1C7}"/>
              </a:ext>
            </a:extLst>
          </p:cNvPr>
          <p:cNvSpPr>
            <a:spLocks noGrp="1"/>
          </p:cNvSpPr>
          <p:nvPr>
            <p:ph type="title" hasCustomPrompt="1"/>
          </p:nvPr>
        </p:nvSpPr>
        <p:spPr>
          <a:xfrm>
            <a:off x="4412786" y="3140079"/>
            <a:ext cx="6996702" cy="553998"/>
          </a:xfrm>
          <a:prstGeom prst="rect">
            <a:avLst/>
          </a:prstGeom>
        </p:spPr>
        <p:txBody>
          <a:bodyPr/>
          <a:lstStyle>
            <a:lvl1pPr algn="ctr">
              <a:defRPr sz="3600">
                <a:solidFill>
                  <a:schemeClr val="bg1"/>
                </a:solidFill>
                <a:latin typeface="+mj-lt"/>
              </a:defRPr>
            </a:lvl1pPr>
          </a:lstStyle>
          <a:p>
            <a:r>
              <a:rPr lang="es-ES" dirty="0" err="1"/>
              <a:t>Section</a:t>
            </a:r>
            <a:r>
              <a:rPr lang="es-ES" dirty="0"/>
              <a:t> </a:t>
            </a:r>
            <a:r>
              <a:rPr lang="es-ES" dirty="0" err="1"/>
              <a:t>title</a:t>
            </a:r>
            <a:endParaRPr lang="es-CO" dirty="0"/>
          </a:p>
        </p:txBody>
      </p:sp>
      <p:sp>
        <p:nvSpPr>
          <p:cNvPr id="95" name="Subtítulo 2">
            <a:extLst>
              <a:ext uri="{FF2B5EF4-FFF2-40B4-BE49-F238E27FC236}">
                <a16:creationId xmlns:a16="http://schemas.microsoft.com/office/drawing/2014/main" id="{D8B5BD04-D838-4196-B803-3AD4886A62A1}"/>
              </a:ext>
            </a:extLst>
          </p:cNvPr>
          <p:cNvSpPr>
            <a:spLocks noGrp="1"/>
          </p:cNvSpPr>
          <p:nvPr>
            <p:ph type="subTitle" idx="1" hasCustomPrompt="1"/>
          </p:nvPr>
        </p:nvSpPr>
        <p:spPr>
          <a:xfrm>
            <a:off x="4412786" y="2199283"/>
            <a:ext cx="6975628" cy="830997"/>
          </a:xfrm>
          <a:prstGeom prst="rect">
            <a:avLst/>
          </a:prstGeom>
        </p:spPr>
        <p:txBody>
          <a:bodyPr/>
          <a:lstStyle>
            <a:lvl1pPr marL="0" indent="0" algn="ctr">
              <a:buNone/>
              <a:defRPr sz="5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t>
            </a:r>
            <a:endParaRPr lang="es-CO" dirty="0"/>
          </a:p>
        </p:txBody>
      </p:sp>
    </p:spTree>
    <p:extLst>
      <p:ext uri="{BB962C8B-B14F-4D97-AF65-F5344CB8AC3E}">
        <p14:creationId xmlns:p14="http://schemas.microsoft.com/office/powerpoint/2010/main" val="153711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lcome and good bye:v">
    <p:spTree>
      <p:nvGrpSpPr>
        <p:cNvPr id="1" name=""/>
        <p:cNvGrpSpPr/>
        <p:nvPr/>
      </p:nvGrpSpPr>
      <p:grpSpPr>
        <a:xfrm>
          <a:off x="0" y="0"/>
          <a:ext cx="0" cy="0"/>
          <a:chOff x="0" y="0"/>
          <a:chExt cx="0" cy="0"/>
        </a:xfrm>
      </p:grpSpPr>
      <p:sp>
        <p:nvSpPr>
          <p:cNvPr id="7" name="Marcador de número de diapositiva 2">
            <a:extLst>
              <a:ext uri="{FF2B5EF4-FFF2-40B4-BE49-F238E27FC236}">
                <a16:creationId xmlns:a16="http://schemas.microsoft.com/office/drawing/2014/main" id="{E812256A-D394-4F5A-A45D-AA8A69381859}"/>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cxnSp>
        <p:nvCxnSpPr>
          <p:cNvPr id="8" name="Conector recto 7">
            <a:extLst>
              <a:ext uri="{FF2B5EF4-FFF2-40B4-BE49-F238E27FC236}">
                <a16:creationId xmlns:a16="http://schemas.microsoft.com/office/drawing/2014/main" id="{CB878FF2-757B-45B2-9D24-F3DE32DC358C}"/>
              </a:ext>
            </a:extLst>
          </p:cNvPr>
          <p:cNvCxnSpPr>
            <a:cxnSpLocks/>
          </p:cNvCxnSpPr>
          <p:nvPr userDrawn="1"/>
        </p:nvCxnSpPr>
        <p:spPr>
          <a:xfrm>
            <a:off x="2368731" y="2169658"/>
            <a:ext cx="7585166"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FA29F559-1FDC-49B3-9C5B-7B6FB1C152BA}"/>
              </a:ext>
            </a:extLst>
          </p:cNvPr>
          <p:cNvCxnSpPr>
            <a:cxnSpLocks/>
          </p:cNvCxnSpPr>
          <p:nvPr userDrawn="1"/>
        </p:nvCxnSpPr>
        <p:spPr>
          <a:xfrm flipH="1" flipV="1">
            <a:off x="11605946" y="1114014"/>
            <a:ext cx="10346" cy="5033216"/>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B1BEDC05-8A86-4990-8C7E-7C197414F067}"/>
              </a:ext>
            </a:extLst>
          </p:cNvPr>
          <p:cNvCxnSpPr>
            <a:cxnSpLocks/>
          </p:cNvCxnSpPr>
          <p:nvPr userDrawn="1"/>
        </p:nvCxnSpPr>
        <p:spPr>
          <a:xfrm flipV="1">
            <a:off x="513237" y="1101314"/>
            <a:ext cx="0" cy="525699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845BB3AA-FA11-48E1-B54C-E7D242908D4E}"/>
              </a:ext>
            </a:extLst>
          </p:cNvPr>
          <p:cNvCxnSpPr>
            <a:cxnSpLocks/>
          </p:cNvCxnSpPr>
          <p:nvPr userDrawn="1"/>
        </p:nvCxnSpPr>
        <p:spPr>
          <a:xfrm>
            <a:off x="485775" y="6358304"/>
            <a:ext cx="10581057"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grpSp>
        <p:nvGrpSpPr>
          <p:cNvPr id="12" name="Grupo 11">
            <a:extLst>
              <a:ext uri="{FF2B5EF4-FFF2-40B4-BE49-F238E27FC236}">
                <a16:creationId xmlns:a16="http://schemas.microsoft.com/office/drawing/2014/main" id="{BCA50BE5-C40F-4536-A458-BF80C159322A}"/>
              </a:ext>
            </a:extLst>
          </p:cNvPr>
          <p:cNvGrpSpPr/>
          <p:nvPr userDrawn="1"/>
        </p:nvGrpSpPr>
        <p:grpSpPr>
          <a:xfrm>
            <a:off x="10726674" y="6044165"/>
            <a:ext cx="1465326" cy="653678"/>
            <a:chOff x="10726674" y="5983777"/>
            <a:chExt cx="1465326" cy="653678"/>
          </a:xfrm>
        </p:grpSpPr>
        <p:sp>
          <p:nvSpPr>
            <p:cNvPr id="13" name="Rectángulo 7">
              <a:extLst>
                <a:ext uri="{FF2B5EF4-FFF2-40B4-BE49-F238E27FC236}">
                  <a16:creationId xmlns:a16="http://schemas.microsoft.com/office/drawing/2014/main" id="{C0D6B000-C1A8-4303-801D-899C5E963702}"/>
                </a:ext>
              </a:extLst>
            </p:cNvPr>
            <p:cNvSpPr/>
            <p:nvPr/>
          </p:nvSpPr>
          <p:spPr>
            <a:xfrm>
              <a:off x="10726674" y="6086842"/>
              <a:ext cx="1465326" cy="447548"/>
            </a:xfrm>
            <a:custGeom>
              <a:avLst/>
              <a:gdLst>
                <a:gd name="connsiteX0" fmla="*/ 0 w 2752725"/>
                <a:gd name="connsiteY0" fmla="*/ 0 h 542924"/>
                <a:gd name="connsiteX1" fmla="*/ 2752725 w 2752725"/>
                <a:gd name="connsiteY1" fmla="*/ 0 h 542924"/>
                <a:gd name="connsiteX2" fmla="*/ 2752725 w 2752725"/>
                <a:gd name="connsiteY2" fmla="*/ 542924 h 542924"/>
                <a:gd name="connsiteX3" fmla="*/ 0 w 2752725"/>
                <a:gd name="connsiteY3" fmla="*/ 542924 h 542924"/>
                <a:gd name="connsiteX4" fmla="*/ 0 w 2752725"/>
                <a:gd name="connsiteY4" fmla="*/ 0 h 542924"/>
                <a:gd name="connsiteX0" fmla="*/ 698500 w 2752725"/>
                <a:gd name="connsiteY0" fmla="*/ 6350 h 542924"/>
                <a:gd name="connsiteX1" fmla="*/ 2752725 w 2752725"/>
                <a:gd name="connsiteY1" fmla="*/ 0 h 542924"/>
                <a:gd name="connsiteX2" fmla="*/ 2752725 w 2752725"/>
                <a:gd name="connsiteY2" fmla="*/ 542924 h 542924"/>
                <a:gd name="connsiteX3" fmla="*/ 0 w 2752725"/>
                <a:gd name="connsiteY3" fmla="*/ 542924 h 542924"/>
                <a:gd name="connsiteX4" fmla="*/ 698500 w 2752725"/>
                <a:gd name="connsiteY4" fmla="*/ 6350 h 54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25" h="542924">
                  <a:moveTo>
                    <a:pt x="698500" y="6350"/>
                  </a:moveTo>
                  <a:lnTo>
                    <a:pt x="2752725" y="0"/>
                  </a:lnTo>
                  <a:lnTo>
                    <a:pt x="2752725" y="542924"/>
                  </a:lnTo>
                  <a:lnTo>
                    <a:pt x="0" y="542924"/>
                  </a:lnTo>
                  <a:lnTo>
                    <a:pt x="698500" y="6350"/>
                  </a:lnTo>
                  <a:close/>
                </a:path>
              </a:pathLst>
            </a:cu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4" name="Conector recto 13">
              <a:extLst>
                <a:ext uri="{FF2B5EF4-FFF2-40B4-BE49-F238E27FC236}">
                  <a16:creationId xmlns:a16="http://schemas.microsoft.com/office/drawing/2014/main" id="{982B4F7C-495F-4CDA-B8C1-3E57C015BDB7}"/>
                </a:ext>
              </a:extLst>
            </p:cNvPr>
            <p:cNvCxnSpPr>
              <a:cxnSpLocks/>
            </p:cNvCxnSpPr>
            <p:nvPr/>
          </p:nvCxnSpPr>
          <p:spPr>
            <a:xfrm flipV="1">
              <a:off x="10832095" y="5983777"/>
              <a:ext cx="548640" cy="6536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BC3071DC-4E20-4362-8F32-C6B07743A229}"/>
                </a:ext>
              </a:extLst>
            </p:cNvPr>
            <p:cNvCxnSpPr>
              <a:cxnSpLocks/>
            </p:cNvCxnSpPr>
            <p:nvPr/>
          </p:nvCxnSpPr>
          <p:spPr>
            <a:xfrm flipV="1">
              <a:off x="11066832" y="6044872"/>
              <a:ext cx="497362" cy="59258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6" name="Conector recto 15">
            <a:extLst>
              <a:ext uri="{FF2B5EF4-FFF2-40B4-BE49-F238E27FC236}">
                <a16:creationId xmlns:a16="http://schemas.microsoft.com/office/drawing/2014/main" id="{D1251C89-2EE1-41F0-A056-A2015166BB5E}"/>
              </a:ext>
            </a:extLst>
          </p:cNvPr>
          <p:cNvCxnSpPr>
            <a:cxnSpLocks/>
          </p:cNvCxnSpPr>
          <p:nvPr userDrawn="1"/>
        </p:nvCxnSpPr>
        <p:spPr>
          <a:xfrm>
            <a:off x="513237" y="1114423"/>
            <a:ext cx="11103055"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sp>
        <p:nvSpPr>
          <p:cNvPr id="19" name="Título 4">
            <a:extLst>
              <a:ext uri="{FF2B5EF4-FFF2-40B4-BE49-F238E27FC236}">
                <a16:creationId xmlns:a16="http://schemas.microsoft.com/office/drawing/2014/main" id="{85705D31-DC4A-4A39-8CD4-3530A5A93952}"/>
              </a:ext>
            </a:extLst>
          </p:cNvPr>
          <p:cNvSpPr>
            <a:spLocks noGrp="1"/>
          </p:cNvSpPr>
          <p:nvPr>
            <p:ph type="title" hasCustomPrompt="1"/>
          </p:nvPr>
        </p:nvSpPr>
        <p:spPr>
          <a:xfrm>
            <a:off x="3784778" y="1835181"/>
            <a:ext cx="4612097" cy="657377"/>
          </a:xfrm>
          <a:prstGeom prst="rect">
            <a:avLst/>
          </a:prstGeom>
          <a:solidFill>
            <a:srgbClr val="342956"/>
          </a:solidFill>
        </p:spPr>
        <p:txBody>
          <a:bodyPr anchor="ctr"/>
          <a:lstStyle>
            <a:lvl1pPr marL="0" algn="ctr">
              <a:defRPr sz="3600">
                <a:solidFill>
                  <a:schemeClr val="bg1"/>
                </a:solidFill>
                <a:latin typeface="+mj-lt"/>
              </a:defRPr>
            </a:lvl1pPr>
          </a:lstStyle>
          <a:p>
            <a:r>
              <a:rPr lang="es-ES" dirty="0" err="1"/>
              <a:t>Title</a:t>
            </a:r>
            <a:endParaRPr lang="es-ES" dirty="0"/>
          </a:p>
        </p:txBody>
      </p:sp>
      <p:sp>
        <p:nvSpPr>
          <p:cNvPr id="20" name="Marcador de texto 19">
            <a:extLst>
              <a:ext uri="{FF2B5EF4-FFF2-40B4-BE49-F238E27FC236}">
                <a16:creationId xmlns:a16="http://schemas.microsoft.com/office/drawing/2014/main" id="{56709EE4-6A52-4974-9CE0-E0BEAEEA73B1}"/>
              </a:ext>
            </a:extLst>
          </p:cNvPr>
          <p:cNvSpPr>
            <a:spLocks noGrp="1"/>
          </p:cNvSpPr>
          <p:nvPr>
            <p:ph type="body" sz="quarter" idx="11" hasCustomPrompt="1"/>
          </p:nvPr>
        </p:nvSpPr>
        <p:spPr>
          <a:xfrm>
            <a:off x="3788289" y="2851925"/>
            <a:ext cx="4552950" cy="2476500"/>
          </a:xfrm>
          <a:prstGeom prst="rect">
            <a:avLst/>
          </a:prstGeom>
        </p:spPr>
        <p:txBody>
          <a:bodyPr/>
          <a:lstStyle>
            <a:lvl1pPr marL="0" indent="0" algn="ctr">
              <a:buNone/>
              <a:defRPr sz="1800">
                <a:solidFill>
                  <a:srgbClr val="342956"/>
                </a:solidFill>
                <a:latin typeface="+mn-lt"/>
              </a:defRPr>
            </a:lvl1pPr>
            <a:lvl2pPr algn="ctr">
              <a:defRPr sz="1800">
                <a:solidFill>
                  <a:schemeClr val="tx1"/>
                </a:solidFill>
                <a:latin typeface="+mn-lt"/>
              </a:defRPr>
            </a:lvl2pPr>
            <a:lvl3pPr algn="ctr">
              <a:defRPr sz="1800">
                <a:solidFill>
                  <a:schemeClr val="tx1"/>
                </a:solidFill>
                <a:latin typeface="+mn-lt"/>
              </a:defRPr>
            </a:lvl3pPr>
            <a:lvl4pPr algn="ctr">
              <a:defRPr sz="1800">
                <a:solidFill>
                  <a:schemeClr val="tx1"/>
                </a:solidFill>
                <a:latin typeface="+mn-lt"/>
              </a:defRPr>
            </a:lvl4pPr>
            <a:lvl5pPr algn="ctr">
              <a:defRPr sz="1800">
                <a:solidFill>
                  <a:schemeClr val="tx1"/>
                </a:solidFill>
                <a:latin typeface="+mn-lt"/>
              </a:defRPr>
            </a:lvl5pPr>
          </a:lstStyle>
          <a:p>
            <a:pPr lvl="0"/>
            <a:r>
              <a:rPr lang="es-CO" dirty="0" err="1"/>
              <a:t>Paragraph</a:t>
            </a:r>
            <a:endParaRPr lang="es-CO" dirty="0"/>
          </a:p>
        </p:txBody>
      </p:sp>
      <p:sp>
        <p:nvSpPr>
          <p:cNvPr id="23" name="Elipse 22">
            <a:extLst>
              <a:ext uri="{FF2B5EF4-FFF2-40B4-BE49-F238E27FC236}">
                <a16:creationId xmlns:a16="http://schemas.microsoft.com/office/drawing/2014/main" id="{921C845A-1076-457A-86DF-D28384AE4C58}"/>
              </a:ext>
            </a:extLst>
          </p:cNvPr>
          <p:cNvSpPr/>
          <p:nvPr userDrawn="1"/>
        </p:nvSpPr>
        <p:spPr>
          <a:xfrm rot="5400000">
            <a:off x="2181978" y="2000673"/>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24" name="Elipse 23">
            <a:extLst>
              <a:ext uri="{FF2B5EF4-FFF2-40B4-BE49-F238E27FC236}">
                <a16:creationId xmlns:a16="http://schemas.microsoft.com/office/drawing/2014/main" id="{578EAD41-B1B4-4598-94A2-B1A1B5F52D6C}"/>
              </a:ext>
            </a:extLst>
          </p:cNvPr>
          <p:cNvSpPr/>
          <p:nvPr userDrawn="1"/>
        </p:nvSpPr>
        <p:spPr>
          <a:xfrm rot="5400000">
            <a:off x="9788020" y="2003781"/>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Tree>
    <p:extLst>
      <p:ext uri="{BB962C8B-B14F-4D97-AF65-F5344CB8AC3E}">
        <p14:creationId xmlns:p14="http://schemas.microsoft.com/office/powerpoint/2010/main" val="2918427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Marcador de número de diapositiva 2">
            <a:extLst>
              <a:ext uri="{FF2B5EF4-FFF2-40B4-BE49-F238E27FC236}">
                <a16:creationId xmlns:a16="http://schemas.microsoft.com/office/drawing/2014/main" id="{375299DD-2BE5-4B9E-A444-35D7DE420EF8}"/>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cxnSp>
        <p:nvCxnSpPr>
          <p:cNvPr id="10" name="Conector recto 9">
            <a:extLst>
              <a:ext uri="{FF2B5EF4-FFF2-40B4-BE49-F238E27FC236}">
                <a16:creationId xmlns:a16="http://schemas.microsoft.com/office/drawing/2014/main" id="{1E9B6ED7-58CA-474C-8A95-B78648A057B9}"/>
              </a:ext>
            </a:extLst>
          </p:cNvPr>
          <p:cNvCxnSpPr>
            <a:cxnSpLocks/>
          </p:cNvCxnSpPr>
          <p:nvPr userDrawn="1"/>
        </p:nvCxnSpPr>
        <p:spPr>
          <a:xfrm flipH="1" flipV="1">
            <a:off x="11605946" y="1114014"/>
            <a:ext cx="10346" cy="5033216"/>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5AB739D8-C52B-4F7F-AA21-837DFDE18BDC}"/>
              </a:ext>
            </a:extLst>
          </p:cNvPr>
          <p:cNvCxnSpPr>
            <a:cxnSpLocks/>
          </p:cNvCxnSpPr>
          <p:nvPr userDrawn="1"/>
        </p:nvCxnSpPr>
        <p:spPr>
          <a:xfrm flipV="1">
            <a:off x="513237" y="1101314"/>
            <a:ext cx="0" cy="525699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AB78BF3B-2CF4-4BD4-B4F8-C0541C0664DB}"/>
              </a:ext>
            </a:extLst>
          </p:cNvPr>
          <p:cNvCxnSpPr>
            <a:cxnSpLocks/>
          </p:cNvCxnSpPr>
          <p:nvPr userDrawn="1"/>
        </p:nvCxnSpPr>
        <p:spPr>
          <a:xfrm>
            <a:off x="485775" y="6358304"/>
            <a:ext cx="10581057"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grpSp>
        <p:nvGrpSpPr>
          <p:cNvPr id="13" name="Grupo 12">
            <a:extLst>
              <a:ext uri="{FF2B5EF4-FFF2-40B4-BE49-F238E27FC236}">
                <a16:creationId xmlns:a16="http://schemas.microsoft.com/office/drawing/2014/main" id="{90F35058-BDFA-45EB-B71E-D439BF870F00}"/>
              </a:ext>
            </a:extLst>
          </p:cNvPr>
          <p:cNvGrpSpPr/>
          <p:nvPr userDrawn="1"/>
        </p:nvGrpSpPr>
        <p:grpSpPr>
          <a:xfrm>
            <a:off x="10726674" y="6044165"/>
            <a:ext cx="1465326" cy="653678"/>
            <a:chOff x="10726674" y="5983777"/>
            <a:chExt cx="1465326" cy="653678"/>
          </a:xfrm>
        </p:grpSpPr>
        <p:sp>
          <p:nvSpPr>
            <p:cNvPr id="14" name="Rectángulo 7">
              <a:extLst>
                <a:ext uri="{FF2B5EF4-FFF2-40B4-BE49-F238E27FC236}">
                  <a16:creationId xmlns:a16="http://schemas.microsoft.com/office/drawing/2014/main" id="{636B040C-E675-421C-814C-A6A26AA2CB32}"/>
                </a:ext>
              </a:extLst>
            </p:cNvPr>
            <p:cNvSpPr/>
            <p:nvPr/>
          </p:nvSpPr>
          <p:spPr>
            <a:xfrm>
              <a:off x="10726674" y="6086842"/>
              <a:ext cx="1465326" cy="447548"/>
            </a:xfrm>
            <a:custGeom>
              <a:avLst/>
              <a:gdLst>
                <a:gd name="connsiteX0" fmla="*/ 0 w 2752725"/>
                <a:gd name="connsiteY0" fmla="*/ 0 h 542924"/>
                <a:gd name="connsiteX1" fmla="*/ 2752725 w 2752725"/>
                <a:gd name="connsiteY1" fmla="*/ 0 h 542924"/>
                <a:gd name="connsiteX2" fmla="*/ 2752725 w 2752725"/>
                <a:gd name="connsiteY2" fmla="*/ 542924 h 542924"/>
                <a:gd name="connsiteX3" fmla="*/ 0 w 2752725"/>
                <a:gd name="connsiteY3" fmla="*/ 542924 h 542924"/>
                <a:gd name="connsiteX4" fmla="*/ 0 w 2752725"/>
                <a:gd name="connsiteY4" fmla="*/ 0 h 542924"/>
                <a:gd name="connsiteX0" fmla="*/ 698500 w 2752725"/>
                <a:gd name="connsiteY0" fmla="*/ 6350 h 542924"/>
                <a:gd name="connsiteX1" fmla="*/ 2752725 w 2752725"/>
                <a:gd name="connsiteY1" fmla="*/ 0 h 542924"/>
                <a:gd name="connsiteX2" fmla="*/ 2752725 w 2752725"/>
                <a:gd name="connsiteY2" fmla="*/ 542924 h 542924"/>
                <a:gd name="connsiteX3" fmla="*/ 0 w 2752725"/>
                <a:gd name="connsiteY3" fmla="*/ 542924 h 542924"/>
                <a:gd name="connsiteX4" fmla="*/ 698500 w 2752725"/>
                <a:gd name="connsiteY4" fmla="*/ 6350 h 54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25" h="542924">
                  <a:moveTo>
                    <a:pt x="698500" y="6350"/>
                  </a:moveTo>
                  <a:lnTo>
                    <a:pt x="2752725" y="0"/>
                  </a:lnTo>
                  <a:lnTo>
                    <a:pt x="2752725" y="542924"/>
                  </a:lnTo>
                  <a:lnTo>
                    <a:pt x="0" y="542924"/>
                  </a:lnTo>
                  <a:lnTo>
                    <a:pt x="698500" y="6350"/>
                  </a:lnTo>
                  <a:close/>
                </a:path>
              </a:pathLst>
            </a:cu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5" name="Conector recto 14">
              <a:extLst>
                <a:ext uri="{FF2B5EF4-FFF2-40B4-BE49-F238E27FC236}">
                  <a16:creationId xmlns:a16="http://schemas.microsoft.com/office/drawing/2014/main" id="{C975386B-F090-440F-B54C-69984C55A290}"/>
                </a:ext>
              </a:extLst>
            </p:cNvPr>
            <p:cNvCxnSpPr>
              <a:cxnSpLocks/>
            </p:cNvCxnSpPr>
            <p:nvPr/>
          </p:nvCxnSpPr>
          <p:spPr>
            <a:xfrm flipV="1">
              <a:off x="10832095" y="5983777"/>
              <a:ext cx="548640" cy="6536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0DCE2FF2-E0C0-4361-9C3D-AB05D39009A1}"/>
                </a:ext>
              </a:extLst>
            </p:cNvPr>
            <p:cNvCxnSpPr>
              <a:cxnSpLocks/>
            </p:cNvCxnSpPr>
            <p:nvPr/>
          </p:nvCxnSpPr>
          <p:spPr>
            <a:xfrm flipV="1">
              <a:off x="11066832" y="6044872"/>
              <a:ext cx="497362" cy="59258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7" name="Conector recto 16">
            <a:extLst>
              <a:ext uri="{FF2B5EF4-FFF2-40B4-BE49-F238E27FC236}">
                <a16:creationId xmlns:a16="http://schemas.microsoft.com/office/drawing/2014/main" id="{69565894-D928-40D6-9D19-3C758DFBCD54}"/>
              </a:ext>
            </a:extLst>
          </p:cNvPr>
          <p:cNvCxnSpPr>
            <a:cxnSpLocks/>
          </p:cNvCxnSpPr>
          <p:nvPr userDrawn="1"/>
        </p:nvCxnSpPr>
        <p:spPr>
          <a:xfrm>
            <a:off x="513237" y="1114423"/>
            <a:ext cx="11103055"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495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with title">
    <p:spTree>
      <p:nvGrpSpPr>
        <p:cNvPr id="1" name=""/>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EF592A93-20D7-4818-93E6-A0786555D1CB}"/>
              </a:ext>
            </a:extLst>
          </p:cNvPr>
          <p:cNvCxnSpPr>
            <a:cxnSpLocks/>
          </p:cNvCxnSpPr>
          <p:nvPr userDrawn="1"/>
        </p:nvCxnSpPr>
        <p:spPr>
          <a:xfrm flipH="1" flipV="1">
            <a:off x="11605946" y="1114014"/>
            <a:ext cx="10346" cy="5033216"/>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AF3AE66-8296-470F-9D3F-CADAC5C60CC7}"/>
              </a:ext>
            </a:extLst>
          </p:cNvPr>
          <p:cNvCxnSpPr>
            <a:cxnSpLocks/>
          </p:cNvCxnSpPr>
          <p:nvPr userDrawn="1"/>
        </p:nvCxnSpPr>
        <p:spPr>
          <a:xfrm flipV="1">
            <a:off x="497362" y="1395054"/>
            <a:ext cx="0" cy="497595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AC038DE-D223-4842-B733-D8BD4026461A}"/>
              </a:ext>
            </a:extLst>
          </p:cNvPr>
          <p:cNvCxnSpPr>
            <a:cxnSpLocks/>
          </p:cNvCxnSpPr>
          <p:nvPr userDrawn="1"/>
        </p:nvCxnSpPr>
        <p:spPr>
          <a:xfrm>
            <a:off x="485775" y="6358304"/>
            <a:ext cx="10581057"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grpSp>
        <p:nvGrpSpPr>
          <p:cNvPr id="13" name="Grupo 12">
            <a:extLst>
              <a:ext uri="{FF2B5EF4-FFF2-40B4-BE49-F238E27FC236}">
                <a16:creationId xmlns:a16="http://schemas.microsoft.com/office/drawing/2014/main" id="{243A272D-67E0-46CB-9311-62402109B029}"/>
              </a:ext>
            </a:extLst>
          </p:cNvPr>
          <p:cNvGrpSpPr/>
          <p:nvPr userDrawn="1"/>
        </p:nvGrpSpPr>
        <p:grpSpPr>
          <a:xfrm>
            <a:off x="10726674" y="6044165"/>
            <a:ext cx="1465326" cy="653678"/>
            <a:chOff x="10726674" y="5983777"/>
            <a:chExt cx="1465326" cy="653678"/>
          </a:xfrm>
        </p:grpSpPr>
        <p:sp>
          <p:nvSpPr>
            <p:cNvPr id="14" name="Rectángulo 7">
              <a:extLst>
                <a:ext uri="{FF2B5EF4-FFF2-40B4-BE49-F238E27FC236}">
                  <a16:creationId xmlns:a16="http://schemas.microsoft.com/office/drawing/2014/main" id="{DCEB60BD-0D34-42F5-BB05-0D2D314D6338}"/>
                </a:ext>
              </a:extLst>
            </p:cNvPr>
            <p:cNvSpPr/>
            <p:nvPr/>
          </p:nvSpPr>
          <p:spPr>
            <a:xfrm>
              <a:off x="10726674" y="6086842"/>
              <a:ext cx="1465326" cy="447548"/>
            </a:xfrm>
            <a:custGeom>
              <a:avLst/>
              <a:gdLst>
                <a:gd name="connsiteX0" fmla="*/ 0 w 2752725"/>
                <a:gd name="connsiteY0" fmla="*/ 0 h 542924"/>
                <a:gd name="connsiteX1" fmla="*/ 2752725 w 2752725"/>
                <a:gd name="connsiteY1" fmla="*/ 0 h 542924"/>
                <a:gd name="connsiteX2" fmla="*/ 2752725 w 2752725"/>
                <a:gd name="connsiteY2" fmla="*/ 542924 h 542924"/>
                <a:gd name="connsiteX3" fmla="*/ 0 w 2752725"/>
                <a:gd name="connsiteY3" fmla="*/ 542924 h 542924"/>
                <a:gd name="connsiteX4" fmla="*/ 0 w 2752725"/>
                <a:gd name="connsiteY4" fmla="*/ 0 h 542924"/>
                <a:gd name="connsiteX0" fmla="*/ 698500 w 2752725"/>
                <a:gd name="connsiteY0" fmla="*/ 6350 h 542924"/>
                <a:gd name="connsiteX1" fmla="*/ 2752725 w 2752725"/>
                <a:gd name="connsiteY1" fmla="*/ 0 h 542924"/>
                <a:gd name="connsiteX2" fmla="*/ 2752725 w 2752725"/>
                <a:gd name="connsiteY2" fmla="*/ 542924 h 542924"/>
                <a:gd name="connsiteX3" fmla="*/ 0 w 2752725"/>
                <a:gd name="connsiteY3" fmla="*/ 542924 h 542924"/>
                <a:gd name="connsiteX4" fmla="*/ 698500 w 2752725"/>
                <a:gd name="connsiteY4" fmla="*/ 6350 h 54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25" h="542924">
                  <a:moveTo>
                    <a:pt x="698500" y="6350"/>
                  </a:moveTo>
                  <a:lnTo>
                    <a:pt x="2752725" y="0"/>
                  </a:lnTo>
                  <a:lnTo>
                    <a:pt x="2752725" y="542924"/>
                  </a:lnTo>
                  <a:lnTo>
                    <a:pt x="0" y="542924"/>
                  </a:lnTo>
                  <a:lnTo>
                    <a:pt x="698500" y="6350"/>
                  </a:lnTo>
                  <a:close/>
                </a:path>
              </a:pathLst>
            </a:cu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5" name="Conector recto 14">
              <a:extLst>
                <a:ext uri="{FF2B5EF4-FFF2-40B4-BE49-F238E27FC236}">
                  <a16:creationId xmlns:a16="http://schemas.microsoft.com/office/drawing/2014/main" id="{0CB70904-E312-4B91-ACC7-68B317A3E5BD}"/>
                </a:ext>
              </a:extLst>
            </p:cNvPr>
            <p:cNvCxnSpPr>
              <a:cxnSpLocks/>
            </p:cNvCxnSpPr>
            <p:nvPr/>
          </p:nvCxnSpPr>
          <p:spPr>
            <a:xfrm flipV="1">
              <a:off x="10832095" y="5983777"/>
              <a:ext cx="548640" cy="65367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CB6F10A7-806E-4310-BCD6-D8F101F7312B}"/>
                </a:ext>
              </a:extLst>
            </p:cNvPr>
            <p:cNvCxnSpPr>
              <a:cxnSpLocks/>
            </p:cNvCxnSpPr>
            <p:nvPr/>
          </p:nvCxnSpPr>
          <p:spPr>
            <a:xfrm flipV="1">
              <a:off x="11066832" y="6044872"/>
              <a:ext cx="497362" cy="592583"/>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7" name="Conector recto 16">
            <a:extLst>
              <a:ext uri="{FF2B5EF4-FFF2-40B4-BE49-F238E27FC236}">
                <a16:creationId xmlns:a16="http://schemas.microsoft.com/office/drawing/2014/main" id="{38704560-02B7-434E-99C1-B5EBC796D1D1}"/>
              </a:ext>
            </a:extLst>
          </p:cNvPr>
          <p:cNvCxnSpPr>
            <a:cxnSpLocks/>
          </p:cNvCxnSpPr>
          <p:nvPr userDrawn="1"/>
        </p:nvCxnSpPr>
        <p:spPr>
          <a:xfrm>
            <a:off x="497362" y="1114425"/>
            <a:ext cx="11118110"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sp>
        <p:nvSpPr>
          <p:cNvPr id="18" name="Título 4">
            <a:extLst>
              <a:ext uri="{FF2B5EF4-FFF2-40B4-BE49-F238E27FC236}">
                <a16:creationId xmlns:a16="http://schemas.microsoft.com/office/drawing/2014/main" id="{03862C93-60A3-483E-870F-D4EDB670B8D3}"/>
              </a:ext>
            </a:extLst>
          </p:cNvPr>
          <p:cNvSpPr>
            <a:spLocks noGrp="1"/>
          </p:cNvSpPr>
          <p:nvPr>
            <p:ph type="title" hasCustomPrompt="1"/>
          </p:nvPr>
        </p:nvSpPr>
        <p:spPr>
          <a:xfrm>
            <a:off x="0" y="781036"/>
            <a:ext cx="5125391" cy="657377"/>
          </a:xfrm>
          <a:prstGeom prst="rect">
            <a:avLst/>
          </a:prstGeom>
          <a:solidFill>
            <a:srgbClr val="342956"/>
          </a:solidFill>
        </p:spPr>
        <p:txBody>
          <a:bodyPr anchor="ctr"/>
          <a:lstStyle>
            <a:lvl1pPr marL="360000">
              <a:defRPr sz="3600">
                <a:solidFill>
                  <a:schemeClr val="bg1"/>
                </a:solidFill>
                <a:latin typeface="+mj-lt"/>
              </a:defRPr>
            </a:lvl1pPr>
          </a:lstStyle>
          <a:p>
            <a:r>
              <a:rPr lang="es-ES" dirty="0" err="1"/>
              <a:t>Title</a:t>
            </a:r>
            <a:endParaRPr lang="es-ES" dirty="0"/>
          </a:p>
        </p:txBody>
      </p:sp>
      <p:sp>
        <p:nvSpPr>
          <p:cNvPr id="19" name="Google Shape;12;p16">
            <a:extLst>
              <a:ext uri="{FF2B5EF4-FFF2-40B4-BE49-F238E27FC236}">
                <a16:creationId xmlns:a16="http://schemas.microsoft.com/office/drawing/2014/main" id="{477E3AEE-6815-4B04-9CFF-CC9B9EA63882}"/>
              </a:ext>
            </a:extLst>
          </p:cNvPr>
          <p:cNvSpPr txBox="1">
            <a:spLocks noGrp="1"/>
          </p:cNvSpPr>
          <p:nvPr>
            <p:ph type="sldNum" idx="12"/>
          </p:nvPr>
        </p:nvSpPr>
        <p:spPr>
          <a:xfrm>
            <a:off x="257223" y="178222"/>
            <a:ext cx="332321" cy="215444"/>
          </a:xfrm>
          <a:prstGeom prst="rect">
            <a:avLst/>
          </a:prstGeom>
          <a:noFill/>
          <a:ln>
            <a:noFill/>
          </a:ln>
        </p:spPr>
        <p:txBody>
          <a:bodyPr spcFirstLastPara="1" wrap="square" lIns="0" tIns="0" rIns="0" bIns="0" anchor="t" anchorCtr="0">
            <a:spAutoFit/>
          </a:bodyPr>
          <a:lstStyle>
            <a:lvl1pPr marL="0" marR="0" lvl="0" indent="0" algn="ctr" rtl="0">
              <a:spcBef>
                <a:spcPts val="0"/>
              </a:spcBef>
              <a:buNone/>
              <a:defRPr sz="1400" b="0">
                <a:solidFill>
                  <a:schemeClr val="bg1"/>
                </a:solidFill>
                <a:latin typeface="+mn-lt"/>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fld id="{2BD88AD7-A676-4214-86CE-92C0CE3D14DC}" type="slidenum">
              <a:rPr lang="es-CO" smtClean="0"/>
              <a:t>‹Nº›</a:t>
            </a:fld>
            <a:endParaRPr lang="es-CO"/>
          </a:p>
        </p:txBody>
      </p:sp>
      <p:sp>
        <p:nvSpPr>
          <p:cNvPr id="20" name="Marcador de texto 27">
            <a:extLst>
              <a:ext uri="{FF2B5EF4-FFF2-40B4-BE49-F238E27FC236}">
                <a16:creationId xmlns:a16="http://schemas.microsoft.com/office/drawing/2014/main" id="{A1EB8ABF-674F-4A39-B6EF-07CD0A081DAE}"/>
              </a:ext>
            </a:extLst>
          </p:cNvPr>
          <p:cNvSpPr>
            <a:spLocks noGrp="1"/>
          </p:cNvSpPr>
          <p:nvPr>
            <p:ph type="body" sz="quarter" idx="11" hasCustomPrompt="1"/>
          </p:nvPr>
        </p:nvSpPr>
        <p:spPr>
          <a:xfrm>
            <a:off x="722574" y="5951023"/>
            <a:ext cx="10004100" cy="273168"/>
          </a:xfrm>
          <a:prstGeom prst="rect">
            <a:avLst/>
          </a:prstGeom>
        </p:spPr>
        <p:txBody>
          <a:bodyPr/>
          <a:lstStyle>
            <a:lvl1pPr algn="l">
              <a:defRPr sz="1200">
                <a:solidFill>
                  <a:srgbClr val="B4A9D6"/>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21" name="Marcador de texto 3">
            <a:extLst>
              <a:ext uri="{FF2B5EF4-FFF2-40B4-BE49-F238E27FC236}">
                <a16:creationId xmlns:a16="http://schemas.microsoft.com/office/drawing/2014/main" id="{84B59156-B1A3-4992-A7B6-4DE6C4A9FB20}"/>
              </a:ext>
            </a:extLst>
          </p:cNvPr>
          <p:cNvSpPr>
            <a:spLocks noGrp="1"/>
          </p:cNvSpPr>
          <p:nvPr>
            <p:ph type="body" sz="quarter" idx="13" hasCustomPrompt="1"/>
          </p:nvPr>
        </p:nvSpPr>
        <p:spPr>
          <a:xfrm>
            <a:off x="1190625" y="2271879"/>
            <a:ext cx="9248775" cy="657377"/>
          </a:xfrm>
          <a:prstGeom prst="rect">
            <a:avLst/>
          </a:prstGeom>
        </p:spPr>
        <p:txBody>
          <a:bodyPr/>
          <a:lstStyle>
            <a:lvl1pPr marL="0" indent="0">
              <a:buNone/>
              <a:defRPr sz="4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22" name="Marcador de texto 3">
            <a:extLst>
              <a:ext uri="{FF2B5EF4-FFF2-40B4-BE49-F238E27FC236}">
                <a16:creationId xmlns:a16="http://schemas.microsoft.com/office/drawing/2014/main" id="{D9A3E197-CAB3-417C-8D75-897C23CD154B}"/>
              </a:ext>
            </a:extLst>
          </p:cNvPr>
          <p:cNvSpPr>
            <a:spLocks noGrp="1"/>
          </p:cNvSpPr>
          <p:nvPr>
            <p:ph type="body" sz="quarter" idx="14" hasCustomPrompt="1"/>
          </p:nvPr>
        </p:nvSpPr>
        <p:spPr>
          <a:xfrm>
            <a:off x="1190624" y="3102984"/>
            <a:ext cx="9248771" cy="994664"/>
          </a:xfrm>
          <a:prstGeom prst="rect">
            <a:avLst/>
          </a:prstGeom>
        </p:spPr>
        <p:txBody>
          <a:bodyPr/>
          <a:lstStyle>
            <a:lvl1pPr marL="0" indent="0">
              <a:buNone/>
              <a:defRPr sz="28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23" name="Marcador de texto 3">
            <a:extLst>
              <a:ext uri="{FF2B5EF4-FFF2-40B4-BE49-F238E27FC236}">
                <a16:creationId xmlns:a16="http://schemas.microsoft.com/office/drawing/2014/main" id="{1BBA4EAB-A857-43F7-967F-251609928420}"/>
              </a:ext>
            </a:extLst>
          </p:cNvPr>
          <p:cNvSpPr>
            <a:spLocks noGrp="1"/>
          </p:cNvSpPr>
          <p:nvPr>
            <p:ph type="body" sz="quarter" idx="15" hasCustomPrompt="1"/>
          </p:nvPr>
        </p:nvSpPr>
        <p:spPr>
          <a:xfrm>
            <a:off x="1190624" y="4271376"/>
            <a:ext cx="8391525" cy="438903"/>
          </a:xfrm>
          <a:prstGeom prst="rect">
            <a:avLst/>
          </a:prstGeom>
        </p:spPr>
        <p:txBody>
          <a:bodyPr/>
          <a:lstStyle>
            <a:lvl1pPr marL="0" indent="0">
              <a:buNone/>
              <a:defRPr sz="2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spTree>
    <p:extLst>
      <p:ext uri="{BB962C8B-B14F-4D97-AF65-F5344CB8AC3E}">
        <p14:creationId xmlns:p14="http://schemas.microsoft.com/office/powerpoint/2010/main" val="228974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with title_dark">
    <p:bg>
      <p:bgPr>
        <a:solidFill>
          <a:schemeClr val="tx2"/>
        </a:solidFill>
        <a:effectLst/>
      </p:bgPr>
    </p:bg>
    <p:spTree>
      <p:nvGrpSpPr>
        <p:cNvPr id="1" name=""/>
        <p:cNvGrpSpPr/>
        <p:nvPr/>
      </p:nvGrpSpPr>
      <p:grpSpPr>
        <a:xfrm>
          <a:off x="0" y="0"/>
          <a:ext cx="0" cy="0"/>
          <a:chOff x="0" y="0"/>
          <a:chExt cx="0" cy="0"/>
        </a:xfrm>
      </p:grpSpPr>
      <p:cxnSp>
        <p:nvCxnSpPr>
          <p:cNvPr id="10" name="Conector recto 9">
            <a:extLst>
              <a:ext uri="{FF2B5EF4-FFF2-40B4-BE49-F238E27FC236}">
                <a16:creationId xmlns:a16="http://schemas.microsoft.com/office/drawing/2014/main" id="{EF592A93-20D7-4818-93E6-A0786555D1CB}"/>
              </a:ext>
            </a:extLst>
          </p:cNvPr>
          <p:cNvCxnSpPr>
            <a:cxnSpLocks/>
          </p:cNvCxnSpPr>
          <p:nvPr userDrawn="1"/>
        </p:nvCxnSpPr>
        <p:spPr>
          <a:xfrm flipH="1" flipV="1">
            <a:off x="11605946" y="1114014"/>
            <a:ext cx="10346" cy="5033216"/>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2AF3AE66-8296-470F-9D3F-CADAC5C60CC7}"/>
              </a:ext>
            </a:extLst>
          </p:cNvPr>
          <p:cNvCxnSpPr>
            <a:cxnSpLocks/>
          </p:cNvCxnSpPr>
          <p:nvPr userDrawn="1"/>
        </p:nvCxnSpPr>
        <p:spPr>
          <a:xfrm flipV="1">
            <a:off x="497362" y="1395054"/>
            <a:ext cx="0" cy="497595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DAC038DE-D223-4842-B733-D8BD4026461A}"/>
              </a:ext>
            </a:extLst>
          </p:cNvPr>
          <p:cNvCxnSpPr>
            <a:cxnSpLocks/>
          </p:cNvCxnSpPr>
          <p:nvPr userDrawn="1"/>
        </p:nvCxnSpPr>
        <p:spPr>
          <a:xfrm>
            <a:off x="485775" y="6358304"/>
            <a:ext cx="10581057"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grpSp>
        <p:nvGrpSpPr>
          <p:cNvPr id="13" name="Grupo 12">
            <a:extLst>
              <a:ext uri="{FF2B5EF4-FFF2-40B4-BE49-F238E27FC236}">
                <a16:creationId xmlns:a16="http://schemas.microsoft.com/office/drawing/2014/main" id="{243A272D-67E0-46CB-9311-62402109B029}"/>
              </a:ext>
            </a:extLst>
          </p:cNvPr>
          <p:cNvGrpSpPr/>
          <p:nvPr userDrawn="1"/>
        </p:nvGrpSpPr>
        <p:grpSpPr>
          <a:xfrm>
            <a:off x="10726674" y="6044165"/>
            <a:ext cx="1465326" cy="653678"/>
            <a:chOff x="10726674" y="5983777"/>
            <a:chExt cx="1465326" cy="653678"/>
          </a:xfrm>
        </p:grpSpPr>
        <p:sp>
          <p:nvSpPr>
            <p:cNvPr id="14" name="Rectángulo 7">
              <a:extLst>
                <a:ext uri="{FF2B5EF4-FFF2-40B4-BE49-F238E27FC236}">
                  <a16:creationId xmlns:a16="http://schemas.microsoft.com/office/drawing/2014/main" id="{DCEB60BD-0D34-42F5-BB05-0D2D314D6338}"/>
                </a:ext>
              </a:extLst>
            </p:cNvPr>
            <p:cNvSpPr/>
            <p:nvPr/>
          </p:nvSpPr>
          <p:spPr>
            <a:xfrm>
              <a:off x="10726674" y="6086842"/>
              <a:ext cx="1465326" cy="447548"/>
            </a:xfrm>
            <a:custGeom>
              <a:avLst/>
              <a:gdLst>
                <a:gd name="connsiteX0" fmla="*/ 0 w 2752725"/>
                <a:gd name="connsiteY0" fmla="*/ 0 h 542924"/>
                <a:gd name="connsiteX1" fmla="*/ 2752725 w 2752725"/>
                <a:gd name="connsiteY1" fmla="*/ 0 h 542924"/>
                <a:gd name="connsiteX2" fmla="*/ 2752725 w 2752725"/>
                <a:gd name="connsiteY2" fmla="*/ 542924 h 542924"/>
                <a:gd name="connsiteX3" fmla="*/ 0 w 2752725"/>
                <a:gd name="connsiteY3" fmla="*/ 542924 h 542924"/>
                <a:gd name="connsiteX4" fmla="*/ 0 w 2752725"/>
                <a:gd name="connsiteY4" fmla="*/ 0 h 542924"/>
                <a:gd name="connsiteX0" fmla="*/ 698500 w 2752725"/>
                <a:gd name="connsiteY0" fmla="*/ 6350 h 542924"/>
                <a:gd name="connsiteX1" fmla="*/ 2752725 w 2752725"/>
                <a:gd name="connsiteY1" fmla="*/ 0 h 542924"/>
                <a:gd name="connsiteX2" fmla="*/ 2752725 w 2752725"/>
                <a:gd name="connsiteY2" fmla="*/ 542924 h 542924"/>
                <a:gd name="connsiteX3" fmla="*/ 0 w 2752725"/>
                <a:gd name="connsiteY3" fmla="*/ 542924 h 542924"/>
                <a:gd name="connsiteX4" fmla="*/ 698500 w 2752725"/>
                <a:gd name="connsiteY4" fmla="*/ 6350 h 54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725" h="542924">
                  <a:moveTo>
                    <a:pt x="698500" y="6350"/>
                  </a:moveTo>
                  <a:lnTo>
                    <a:pt x="2752725" y="0"/>
                  </a:lnTo>
                  <a:lnTo>
                    <a:pt x="2752725" y="542924"/>
                  </a:lnTo>
                  <a:lnTo>
                    <a:pt x="0" y="542924"/>
                  </a:lnTo>
                  <a:lnTo>
                    <a:pt x="698500" y="6350"/>
                  </a:lnTo>
                  <a:close/>
                </a:path>
              </a:pathLst>
            </a:custGeom>
            <a:solidFill>
              <a:srgbClr val="342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cxnSp>
          <p:nvCxnSpPr>
            <p:cNvPr id="15" name="Conector recto 14">
              <a:extLst>
                <a:ext uri="{FF2B5EF4-FFF2-40B4-BE49-F238E27FC236}">
                  <a16:creationId xmlns:a16="http://schemas.microsoft.com/office/drawing/2014/main" id="{0CB70904-E312-4B91-ACC7-68B317A3E5BD}"/>
                </a:ext>
              </a:extLst>
            </p:cNvPr>
            <p:cNvCxnSpPr>
              <a:cxnSpLocks/>
            </p:cNvCxnSpPr>
            <p:nvPr/>
          </p:nvCxnSpPr>
          <p:spPr>
            <a:xfrm flipV="1">
              <a:off x="10832095" y="5983777"/>
              <a:ext cx="548640" cy="653678"/>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CB6F10A7-806E-4310-BCD6-D8F101F7312B}"/>
                </a:ext>
              </a:extLst>
            </p:cNvPr>
            <p:cNvCxnSpPr>
              <a:cxnSpLocks/>
            </p:cNvCxnSpPr>
            <p:nvPr/>
          </p:nvCxnSpPr>
          <p:spPr>
            <a:xfrm flipV="1">
              <a:off x="11066832" y="6044872"/>
              <a:ext cx="497362" cy="592583"/>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17" name="Conector recto 16">
            <a:extLst>
              <a:ext uri="{FF2B5EF4-FFF2-40B4-BE49-F238E27FC236}">
                <a16:creationId xmlns:a16="http://schemas.microsoft.com/office/drawing/2014/main" id="{38704560-02B7-434E-99C1-B5EBC796D1D1}"/>
              </a:ext>
            </a:extLst>
          </p:cNvPr>
          <p:cNvCxnSpPr>
            <a:cxnSpLocks/>
          </p:cNvCxnSpPr>
          <p:nvPr userDrawn="1"/>
        </p:nvCxnSpPr>
        <p:spPr>
          <a:xfrm>
            <a:off x="497362" y="1114425"/>
            <a:ext cx="11118110" cy="0"/>
          </a:xfrm>
          <a:prstGeom prst="line">
            <a:avLst/>
          </a:prstGeom>
          <a:ln w="28575">
            <a:solidFill>
              <a:srgbClr val="F7AC3B"/>
            </a:solidFill>
          </a:ln>
        </p:spPr>
        <p:style>
          <a:lnRef idx="1">
            <a:schemeClr val="accent1"/>
          </a:lnRef>
          <a:fillRef idx="0">
            <a:schemeClr val="accent1"/>
          </a:fillRef>
          <a:effectRef idx="0">
            <a:schemeClr val="accent1"/>
          </a:effectRef>
          <a:fontRef idx="minor">
            <a:schemeClr val="tx1"/>
          </a:fontRef>
        </p:style>
      </p:cxnSp>
      <p:sp>
        <p:nvSpPr>
          <p:cNvPr id="18" name="Título 4">
            <a:extLst>
              <a:ext uri="{FF2B5EF4-FFF2-40B4-BE49-F238E27FC236}">
                <a16:creationId xmlns:a16="http://schemas.microsoft.com/office/drawing/2014/main" id="{03862C93-60A3-483E-870F-D4EDB670B8D3}"/>
              </a:ext>
            </a:extLst>
          </p:cNvPr>
          <p:cNvSpPr>
            <a:spLocks noGrp="1"/>
          </p:cNvSpPr>
          <p:nvPr>
            <p:ph type="title" hasCustomPrompt="1"/>
          </p:nvPr>
        </p:nvSpPr>
        <p:spPr>
          <a:xfrm>
            <a:off x="0" y="781036"/>
            <a:ext cx="5125391" cy="657377"/>
          </a:xfrm>
          <a:prstGeom prst="rect">
            <a:avLst/>
          </a:prstGeom>
          <a:solidFill>
            <a:schemeClr val="tx1"/>
          </a:solidFill>
        </p:spPr>
        <p:txBody>
          <a:bodyPr anchor="ctr"/>
          <a:lstStyle>
            <a:lvl1pPr marL="360000">
              <a:defRPr sz="3600">
                <a:solidFill>
                  <a:schemeClr val="bg1"/>
                </a:solidFill>
                <a:latin typeface="+mj-lt"/>
              </a:defRPr>
            </a:lvl1pPr>
          </a:lstStyle>
          <a:p>
            <a:r>
              <a:rPr lang="es-ES" dirty="0" err="1"/>
              <a:t>Title</a:t>
            </a:r>
            <a:endParaRPr lang="es-ES" dirty="0"/>
          </a:p>
        </p:txBody>
      </p:sp>
      <p:sp>
        <p:nvSpPr>
          <p:cNvPr id="19" name="Google Shape;12;p16">
            <a:extLst>
              <a:ext uri="{FF2B5EF4-FFF2-40B4-BE49-F238E27FC236}">
                <a16:creationId xmlns:a16="http://schemas.microsoft.com/office/drawing/2014/main" id="{477E3AEE-6815-4B04-9CFF-CC9B9EA63882}"/>
              </a:ext>
            </a:extLst>
          </p:cNvPr>
          <p:cNvSpPr txBox="1">
            <a:spLocks noGrp="1"/>
          </p:cNvSpPr>
          <p:nvPr>
            <p:ph type="sldNum" idx="12"/>
          </p:nvPr>
        </p:nvSpPr>
        <p:spPr>
          <a:xfrm>
            <a:off x="257223" y="178222"/>
            <a:ext cx="332321" cy="215444"/>
          </a:xfrm>
          <a:prstGeom prst="rect">
            <a:avLst/>
          </a:prstGeom>
          <a:noFill/>
          <a:ln>
            <a:noFill/>
          </a:ln>
        </p:spPr>
        <p:txBody>
          <a:bodyPr spcFirstLastPara="1" wrap="square" lIns="0" tIns="0" rIns="0" bIns="0" anchor="t" anchorCtr="0">
            <a:spAutoFit/>
          </a:bodyPr>
          <a:lstStyle>
            <a:lvl1pPr marL="0" marR="0" lvl="0" indent="0" algn="ctr" rtl="0">
              <a:spcBef>
                <a:spcPts val="0"/>
              </a:spcBef>
              <a:buNone/>
              <a:defRPr sz="1400" b="0">
                <a:solidFill>
                  <a:schemeClr val="bg1"/>
                </a:solidFill>
                <a:latin typeface="+mn-lt"/>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fld id="{2BD88AD7-A676-4214-86CE-92C0CE3D14DC}" type="slidenum">
              <a:rPr lang="es-CO" smtClean="0"/>
              <a:t>‹Nº›</a:t>
            </a:fld>
            <a:endParaRPr lang="es-CO"/>
          </a:p>
        </p:txBody>
      </p:sp>
      <p:sp>
        <p:nvSpPr>
          <p:cNvPr id="20" name="Marcador de texto 27">
            <a:extLst>
              <a:ext uri="{FF2B5EF4-FFF2-40B4-BE49-F238E27FC236}">
                <a16:creationId xmlns:a16="http://schemas.microsoft.com/office/drawing/2014/main" id="{A1EB8ABF-674F-4A39-B6EF-07CD0A081DAE}"/>
              </a:ext>
            </a:extLst>
          </p:cNvPr>
          <p:cNvSpPr>
            <a:spLocks noGrp="1"/>
          </p:cNvSpPr>
          <p:nvPr>
            <p:ph type="body" sz="quarter" idx="11" hasCustomPrompt="1"/>
          </p:nvPr>
        </p:nvSpPr>
        <p:spPr>
          <a:xfrm>
            <a:off x="722574" y="5951023"/>
            <a:ext cx="10004100" cy="273168"/>
          </a:xfrm>
          <a:prstGeom prst="rect">
            <a:avLst/>
          </a:prstGeom>
        </p:spPr>
        <p:txBody>
          <a:bodyPr/>
          <a:lstStyle>
            <a:lvl1pPr algn="l">
              <a:defRPr sz="1200">
                <a:solidFill>
                  <a:srgbClr val="B4A9D6"/>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21" name="Marcador de texto 3">
            <a:extLst>
              <a:ext uri="{FF2B5EF4-FFF2-40B4-BE49-F238E27FC236}">
                <a16:creationId xmlns:a16="http://schemas.microsoft.com/office/drawing/2014/main" id="{84B59156-B1A3-4992-A7B6-4DE6C4A9FB20}"/>
              </a:ext>
            </a:extLst>
          </p:cNvPr>
          <p:cNvSpPr>
            <a:spLocks noGrp="1"/>
          </p:cNvSpPr>
          <p:nvPr>
            <p:ph type="body" sz="quarter" idx="13" hasCustomPrompt="1"/>
          </p:nvPr>
        </p:nvSpPr>
        <p:spPr>
          <a:xfrm>
            <a:off x="1190625" y="2271879"/>
            <a:ext cx="9248775" cy="657377"/>
          </a:xfrm>
          <a:prstGeom prst="rect">
            <a:avLst/>
          </a:prstGeom>
        </p:spPr>
        <p:txBody>
          <a:bodyPr/>
          <a:lstStyle>
            <a:lvl1pPr marL="0" indent="0">
              <a:buNone/>
              <a:defRPr sz="4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22" name="Marcador de texto 3">
            <a:extLst>
              <a:ext uri="{FF2B5EF4-FFF2-40B4-BE49-F238E27FC236}">
                <a16:creationId xmlns:a16="http://schemas.microsoft.com/office/drawing/2014/main" id="{D9A3E197-CAB3-417C-8D75-897C23CD154B}"/>
              </a:ext>
            </a:extLst>
          </p:cNvPr>
          <p:cNvSpPr>
            <a:spLocks noGrp="1"/>
          </p:cNvSpPr>
          <p:nvPr>
            <p:ph type="body" sz="quarter" idx="14" hasCustomPrompt="1"/>
          </p:nvPr>
        </p:nvSpPr>
        <p:spPr>
          <a:xfrm>
            <a:off x="1190624" y="3102984"/>
            <a:ext cx="9248771" cy="994664"/>
          </a:xfrm>
          <a:prstGeom prst="rect">
            <a:avLst/>
          </a:prstGeom>
        </p:spPr>
        <p:txBody>
          <a:bodyPr/>
          <a:lstStyle>
            <a:lvl1pPr marL="0" indent="0">
              <a:buNone/>
              <a:defRPr sz="28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23" name="Marcador de texto 3">
            <a:extLst>
              <a:ext uri="{FF2B5EF4-FFF2-40B4-BE49-F238E27FC236}">
                <a16:creationId xmlns:a16="http://schemas.microsoft.com/office/drawing/2014/main" id="{1BBA4EAB-A857-43F7-967F-251609928420}"/>
              </a:ext>
            </a:extLst>
          </p:cNvPr>
          <p:cNvSpPr>
            <a:spLocks noGrp="1"/>
          </p:cNvSpPr>
          <p:nvPr>
            <p:ph type="body" sz="quarter" idx="15" hasCustomPrompt="1"/>
          </p:nvPr>
        </p:nvSpPr>
        <p:spPr>
          <a:xfrm>
            <a:off x="1190624" y="4271376"/>
            <a:ext cx="8391525" cy="438903"/>
          </a:xfrm>
          <a:prstGeom prst="rect">
            <a:avLst/>
          </a:prstGeom>
        </p:spPr>
        <p:txBody>
          <a:bodyPr/>
          <a:lstStyle>
            <a:lvl1pPr marL="0" indent="0">
              <a:buNone/>
              <a:defRPr sz="2000">
                <a:solidFill>
                  <a:schemeClr val="bg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spTree>
    <p:extLst>
      <p:ext uri="{BB962C8B-B14F-4D97-AF65-F5344CB8AC3E}">
        <p14:creationId xmlns:p14="http://schemas.microsoft.com/office/powerpoint/2010/main" val="315789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out title">
    <p:spTree>
      <p:nvGrpSpPr>
        <p:cNvPr id="1" name=""/>
        <p:cNvGrpSpPr/>
        <p:nvPr/>
      </p:nvGrpSpPr>
      <p:grpSpPr>
        <a:xfrm>
          <a:off x="0" y="0"/>
          <a:ext cx="0" cy="0"/>
          <a:chOff x="0" y="0"/>
          <a:chExt cx="0" cy="0"/>
        </a:xfrm>
      </p:grpSpPr>
      <p:sp>
        <p:nvSpPr>
          <p:cNvPr id="6" name="Marcador de texto 27">
            <a:extLst>
              <a:ext uri="{FF2B5EF4-FFF2-40B4-BE49-F238E27FC236}">
                <a16:creationId xmlns:a16="http://schemas.microsoft.com/office/drawing/2014/main" id="{A0441734-9F30-4C49-B101-11D761A977A2}"/>
              </a:ext>
            </a:extLst>
          </p:cNvPr>
          <p:cNvSpPr>
            <a:spLocks noGrp="1"/>
          </p:cNvSpPr>
          <p:nvPr>
            <p:ph type="body" sz="quarter" idx="11" hasCustomPrompt="1"/>
          </p:nvPr>
        </p:nvSpPr>
        <p:spPr>
          <a:xfrm>
            <a:off x="2256945" y="5951023"/>
            <a:ext cx="7678109" cy="273168"/>
          </a:xfrm>
          <a:prstGeom prst="rect">
            <a:avLst/>
          </a:prstGeom>
        </p:spPr>
        <p:txBody>
          <a:bodyPr/>
          <a:lstStyle>
            <a:lvl1pPr algn="ctr">
              <a:defRPr sz="1200">
                <a:solidFill>
                  <a:srgbClr val="B4A9D6"/>
                </a:solidFill>
                <a:latin typeface="+mn-lt"/>
              </a:defRPr>
            </a:lvl1pPr>
            <a:lvl2pPr algn="ctr">
              <a:defRPr sz="1200">
                <a:solidFill>
                  <a:srgbClr val="B4A9D6"/>
                </a:solidFill>
                <a:latin typeface="+mn-lt"/>
              </a:defRPr>
            </a:lvl2pPr>
            <a:lvl3pPr algn="ctr">
              <a:defRPr sz="1200">
                <a:solidFill>
                  <a:srgbClr val="B4A9D6"/>
                </a:solidFill>
                <a:latin typeface="+mn-lt"/>
              </a:defRPr>
            </a:lvl3pPr>
            <a:lvl4pPr algn="ctr">
              <a:defRPr sz="1200">
                <a:solidFill>
                  <a:srgbClr val="B4A9D6"/>
                </a:solidFill>
                <a:latin typeface="+mn-lt"/>
              </a:defRPr>
            </a:lvl4pPr>
            <a:lvl5pPr algn="ctr">
              <a:defRPr sz="1200">
                <a:solidFill>
                  <a:srgbClr val="B4A9D6"/>
                </a:solidFill>
                <a:latin typeface="+mn-lt"/>
              </a:defRPr>
            </a:lvl5pPr>
          </a:lstStyle>
          <a:p>
            <a:pPr lvl="0"/>
            <a:r>
              <a:rPr lang="es-ES" dirty="0"/>
              <a:t>Reference:</a:t>
            </a:r>
            <a:endParaRPr lang="es-CO" dirty="0"/>
          </a:p>
        </p:txBody>
      </p:sp>
      <p:sp>
        <p:nvSpPr>
          <p:cNvPr id="7" name="Marcador de número de diapositiva 2">
            <a:extLst>
              <a:ext uri="{FF2B5EF4-FFF2-40B4-BE49-F238E27FC236}">
                <a16:creationId xmlns:a16="http://schemas.microsoft.com/office/drawing/2014/main" id="{7706E794-AE11-447D-9EDC-CAB8C18F2A74}"/>
              </a:ext>
            </a:extLst>
          </p:cNvPr>
          <p:cNvSpPr>
            <a:spLocks noGrp="1"/>
          </p:cNvSpPr>
          <p:nvPr>
            <p:ph type="sldNum" idx="10"/>
          </p:nvPr>
        </p:nvSpPr>
        <p:spPr>
          <a:xfrm>
            <a:off x="257223" y="178222"/>
            <a:ext cx="332321" cy="215444"/>
          </a:xfrm>
        </p:spPr>
        <p:txBody>
          <a:bodyPr/>
          <a:lstStyle/>
          <a:p>
            <a:fld id="{2BD88AD7-A676-4214-86CE-92C0CE3D14DC}" type="slidenum">
              <a:rPr lang="es-CO" smtClean="0"/>
              <a:t>‹Nº›</a:t>
            </a:fld>
            <a:endParaRPr lang="es-CO"/>
          </a:p>
        </p:txBody>
      </p:sp>
      <p:sp>
        <p:nvSpPr>
          <p:cNvPr id="30" name="Marcador de texto 3">
            <a:extLst>
              <a:ext uri="{FF2B5EF4-FFF2-40B4-BE49-F238E27FC236}">
                <a16:creationId xmlns:a16="http://schemas.microsoft.com/office/drawing/2014/main" id="{C2B08C6B-708D-4F91-91E7-81E5DD4D8B79}"/>
              </a:ext>
            </a:extLst>
          </p:cNvPr>
          <p:cNvSpPr>
            <a:spLocks noGrp="1"/>
          </p:cNvSpPr>
          <p:nvPr>
            <p:ph type="body" sz="quarter" idx="13" hasCustomPrompt="1"/>
          </p:nvPr>
        </p:nvSpPr>
        <p:spPr>
          <a:xfrm>
            <a:off x="1190625" y="2271879"/>
            <a:ext cx="9248775" cy="657377"/>
          </a:xfrm>
          <a:prstGeom prst="rect">
            <a:avLst/>
          </a:prstGeom>
        </p:spPr>
        <p:txBody>
          <a:bodyPr/>
          <a:lstStyle>
            <a:lvl1pPr>
              <a:defRPr sz="4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statement</a:t>
            </a:r>
            <a:r>
              <a:rPr lang="es-ES" dirty="0"/>
              <a:t> and short </a:t>
            </a:r>
            <a:r>
              <a:rPr lang="es-ES" dirty="0" err="1"/>
              <a:t>sentences</a:t>
            </a:r>
            <a:endParaRPr lang="es-CO" dirty="0"/>
          </a:p>
        </p:txBody>
      </p:sp>
      <p:sp>
        <p:nvSpPr>
          <p:cNvPr id="31" name="Marcador de texto 3">
            <a:extLst>
              <a:ext uri="{FF2B5EF4-FFF2-40B4-BE49-F238E27FC236}">
                <a16:creationId xmlns:a16="http://schemas.microsoft.com/office/drawing/2014/main" id="{8D7C4143-D4D1-4CA4-9466-8D5AB64D5E1E}"/>
              </a:ext>
            </a:extLst>
          </p:cNvPr>
          <p:cNvSpPr>
            <a:spLocks noGrp="1"/>
          </p:cNvSpPr>
          <p:nvPr>
            <p:ph type="body" sz="quarter" idx="14" hasCustomPrompt="1"/>
          </p:nvPr>
        </p:nvSpPr>
        <p:spPr>
          <a:xfrm>
            <a:off x="1190624" y="3102984"/>
            <a:ext cx="9248771" cy="994664"/>
          </a:xfrm>
          <a:prstGeom prst="rect">
            <a:avLst/>
          </a:prstGeom>
        </p:spPr>
        <p:txBody>
          <a:bodyPr/>
          <a:lstStyle>
            <a:lvl1pPr>
              <a:defRPr sz="28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words</a:t>
            </a:r>
            <a:r>
              <a:rPr lang="es-ES" dirty="0"/>
              <a:t> </a:t>
            </a:r>
            <a:r>
              <a:rPr lang="es-ES" dirty="0" err="1"/>
              <a:t>words</a:t>
            </a:r>
            <a:r>
              <a:rPr lang="es-ES" dirty="0"/>
              <a:t> </a:t>
            </a:r>
            <a:r>
              <a:rPr lang="es-ES" dirty="0" err="1"/>
              <a:t>that</a:t>
            </a:r>
            <a:r>
              <a:rPr lang="es-ES" dirty="0"/>
              <a:t> </a:t>
            </a:r>
            <a:r>
              <a:rPr lang="es-ES" dirty="0" err="1"/>
              <a:t>accompany</a:t>
            </a:r>
            <a:r>
              <a:rPr lang="es-ES" dirty="0"/>
              <a:t> </a:t>
            </a:r>
            <a:r>
              <a:rPr lang="es-ES" dirty="0" err="1"/>
              <a:t>images</a:t>
            </a:r>
            <a:r>
              <a:rPr lang="es-ES" dirty="0"/>
              <a:t> and short </a:t>
            </a:r>
            <a:r>
              <a:rPr lang="es-ES" dirty="0" err="1"/>
              <a:t>paragraphs</a:t>
            </a:r>
            <a:endParaRPr lang="es-CO" dirty="0"/>
          </a:p>
        </p:txBody>
      </p:sp>
      <p:sp>
        <p:nvSpPr>
          <p:cNvPr id="32" name="Marcador de texto 3">
            <a:extLst>
              <a:ext uri="{FF2B5EF4-FFF2-40B4-BE49-F238E27FC236}">
                <a16:creationId xmlns:a16="http://schemas.microsoft.com/office/drawing/2014/main" id="{CF1D7A40-EBD6-4087-A70F-6A82668952D5}"/>
              </a:ext>
            </a:extLst>
          </p:cNvPr>
          <p:cNvSpPr>
            <a:spLocks noGrp="1"/>
          </p:cNvSpPr>
          <p:nvPr>
            <p:ph type="body" sz="quarter" idx="15" hasCustomPrompt="1"/>
          </p:nvPr>
        </p:nvSpPr>
        <p:spPr>
          <a:xfrm>
            <a:off x="1190624" y="4271376"/>
            <a:ext cx="8391525" cy="438903"/>
          </a:xfrm>
          <a:prstGeom prst="rect">
            <a:avLst/>
          </a:prstGeom>
        </p:spPr>
        <p:txBody>
          <a:bodyPr/>
          <a:lstStyle>
            <a:lvl1pPr>
              <a:defRPr sz="2000">
                <a:solidFill>
                  <a:schemeClr val="tx1"/>
                </a:solidFill>
                <a:latin typeface="+mn-lt"/>
              </a:defRPr>
            </a:lvl1pPr>
            <a:lvl2pPr>
              <a:defRPr sz="4000">
                <a:solidFill>
                  <a:schemeClr val="tx1"/>
                </a:solidFill>
                <a:latin typeface="+mn-lt"/>
              </a:defRPr>
            </a:lvl2pPr>
            <a:lvl3pPr>
              <a:defRPr sz="4000">
                <a:solidFill>
                  <a:schemeClr val="tx1"/>
                </a:solidFill>
                <a:latin typeface="+mn-lt"/>
              </a:defRPr>
            </a:lvl3pPr>
            <a:lvl4pPr>
              <a:defRPr sz="4000">
                <a:solidFill>
                  <a:schemeClr val="tx1"/>
                </a:solidFill>
                <a:latin typeface="+mn-lt"/>
              </a:defRPr>
            </a:lvl4pPr>
            <a:lvl5pPr>
              <a:defRPr sz="4000">
                <a:solidFill>
                  <a:schemeClr val="tx1"/>
                </a:solidFill>
                <a:latin typeface="+mn-lt"/>
              </a:defRPr>
            </a:lvl5pPr>
          </a:lstStyle>
          <a:p>
            <a:pPr lvl="0"/>
            <a:r>
              <a:rPr lang="es-ES" dirty="0"/>
              <a:t>Font </a:t>
            </a:r>
            <a:r>
              <a:rPr lang="es-ES" dirty="0" err="1"/>
              <a:t>size</a:t>
            </a:r>
            <a:r>
              <a:rPr lang="es-ES" dirty="0"/>
              <a:t> </a:t>
            </a:r>
            <a:r>
              <a:rPr lang="es-ES" dirty="0" err="1"/>
              <a:t>for</a:t>
            </a:r>
            <a:r>
              <a:rPr lang="es-ES" dirty="0"/>
              <a:t> </a:t>
            </a:r>
            <a:r>
              <a:rPr lang="es-ES" dirty="0" err="1"/>
              <a:t>long</a:t>
            </a:r>
            <a:r>
              <a:rPr lang="es-ES" dirty="0"/>
              <a:t> </a:t>
            </a:r>
            <a:r>
              <a:rPr lang="es-ES" dirty="0" err="1"/>
              <a:t>paraghaps</a:t>
            </a:r>
            <a:r>
              <a:rPr lang="es-ES" dirty="0"/>
              <a:t> </a:t>
            </a:r>
            <a:endParaRPr lang="es-CO" dirty="0"/>
          </a:p>
        </p:txBody>
      </p:sp>
      <p:grpSp>
        <p:nvGrpSpPr>
          <p:cNvPr id="55" name="Grupo 54">
            <a:extLst>
              <a:ext uri="{FF2B5EF4-FFF2-40B4-BE49-F238E27FC236}">
                <a16:creationId xmlns:a16="http://schemas.microsoft.com/office/drawing/2014/main" id="{E7E68943-30BE-4847-B002-2276C1347D3E}"/>
              </a:ext>
            </a:extLst>
          </p:cNvPr>
          <p:cNvGrpSpPr/>
          <p:nvPr userDrawn="1"/>
        </p:nvGrpSpPr>
        <p:grpSpPr>
          <a:xfrm rot="16200000">
            <a:off x="2063" y="1184800"/>
            <a:ext cx="1511929" cy="336961"/>
            <a:chOff x="10316749" y="6254340"/>
            <a:chExt cx="1511929" cy="336961"/>
          </a:xfrm>
        </p:grpSpPr>
        <p:cxnSp>
          <p:nvCxnSpPr>
            <p:cNvPr id="56" name="Conector recto 55">
              <a:extLst>
                <a:ext uri="{FF2B5EF4-FFF2-40B4-BE49-F238E27FC236}">
                  <a16:creationId xmlns:a16="http://schemas.microsoft.com/office/drawing/2014/main" id="{F865360F-244F-4355-9CF1-EF53B8DBB65E}"/>
                </a:ext>
              </a:extLst>
            </p:cNvPr>
            <p:cNvCxnSpPr/>
            <p:nvPr/>
          </p:nvCxnSpPr>
          <p:spPr>
            <a:xfrm>
              <a:off x="10316749" y="6418907"/>
              <a:ext cx="1511929" cy="0"/>
            </a:xfrm>
            <a:prstGeom prst="line">
              <a:avLst/>
            </a:prstGeom>
            <a:noFill/>
            <a:ln w="28575" cap="flat" cmpd="sng" algn="ctr">
              <a:solidFill>
                <a:srgbClr val="342956"/>
              </a:solidFill>
              <a:prstDash val="solid"/>
            </a:ln>
            <a:effectLst/>
          </p:spPr>
        </p:cxnSp>
        <p:grpSp>
          <p:nvGrpSpPr>
            <p:cNvPr id="57" name="Grupo 56">
              <a:extLst>
                <a:ext uri="{FF2B5EF4-FFF2-40B4-BE49-F238E27FC236}">
                  <a16:creationId xmlns:a16="http://schemas.microsoft.com/office/drawing/2014/main" id="{6BFDD539-F965-49AE-A23A-8A721764CDB1}"/>
                </a:ext>
              </a:extLst>
            </p:cNvPr>
            <p:cNvGrpSpPr/>
            <p:nvPr/>
          </p:nvGrpSpPr>
          <p:grpSpPr>
            <a:xfrm>
              <a:off x="11339998" y="6259547"/>
              <a:ext cx="331754" cy="331754"/>
              <a:chOff x="10263929" y="5640421"/>
              <a:chExt cx="657377" cy="657377"/>
            </a:xfrm>
          </p:grpSpPr>
          <p:grpSp>
            <p:nvGrpSpPr>
              <p:cNvPr id="62" name="Grupo 61">
                <a:extLst>
                  <a:ext uri="{FF2B5EF4-FFF2-40B4-BE49-F238E27FC236}">
                    <a16:creationId xmlns:a16="http://schemas.microsoft.com/office/drawing/2014/main" id="{0B312E65-C0DF-4D00-978B-F999AA01E9DA}"/>
                  </a:ext>
                </a:extLst>
              </p:cNvPr>
              <p:cNvGrpSpPr/>
              <p:nvPr/>
            </p:nvGrpSpPr>
            <p:grpSpPr>
              <a:xfrm rot="10800000">
                <a:off x="10263929" y="5640421"/>
                <a:ext cx="657377" cy="657377"/>
                <a:chOff x="4690986" y="782083"/>
                <a:chExt cx="657377" cy="657377"/>
              </a:xfrm>
            </p:grpSpPr>
            <p:sp>
              <p:nvSpPr>
                <p:cNvPr id="64" name="Elipse 63">
                  <a:extLst>
                    <a:ext uri="{FF2B5EF4-FFF2-40B4-BE49-F238E27FC236}">
                      <a16:creationId xmlns:a16="http://schemas.microsoft.com/office/drawing/2014/main" id="{29E3E159-B6BD-4A15-93F6-EF9284494286}"/>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65" name="Elipse 64">
                  <a:extLst>
                    <a:ext uri="{FF2B5EF4-FFF2-40B4-BE49-F238E27FC236}">
                      <a16:creationId xmlns:a16="http://schemas.microsoft.com/office/drawing/2014/main" id="{80E888A8-490F-4A7D-8539-D4E2E312435A}"/>
                    </a:ext>
                  </a:extLst>
                </p:cNvPr>
                <p:cNvSpPr/>
                <p:nvPr/>
              </p:nvSpPr>
              <p:spPr>
                <a:xfrm>
                  <a:off x="4767187" y="858283"/>
                  <a:ext cx="504977" cy="504977"/>
                </a:xfrm>
                <a:prstGeom prst="ellipse">
                  <a:avLst/>
                </a:prstGeom>
                <a:solidFill>
                  <a:srgbClr val="34295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63" name="Elipse 62">
                <a:extLst>
                  <a:ext uri="{FF2B5EF4-FFF2-40B4-BE49-F238E27FC236}">
                    <a16:creationId xmlns:a16="http://schemas.microsoft.com/office/drawing/2014/main" id="{98FF8D77-6FB6-4064-8449-5A87781A1ABC}"/>
                  </a:ext>
                </a:extLst>
              </p:cNvPr>
              <p:cNvSpPr/>
              <p:nvPr/>
            </p:nvSpPr>
            <p:spPr>
              <a:xfrm rot="10800000">
                <a:off x="10452241" y="5820079"/>
                <a:ext cx="293080" cy="293080"/>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58" name="Grupo 57">
              <a:extLst>
                <a:ext uri="{FF2B5EF4-FFF2-40B4-BE49-F238E27FC236}">
                  <a16:creationId xmlns:a16="http://schemas.microsoft.com/office/drawing/2014/main" id="{BD844DA3-0517-469F-A1CA-5A8FBFF34C0C}"/>
                </a:ext>
              </a:extLst>
            </p:cNvPr>
            <p:cNvGrpSpPr/>
            <p:nvPr/>
          </p:nvGrpSpPr>
          <p:grpSpPr>
            <a:xfrm rot="10800000">
              <a:off x="10542878" y="6254340"/>
              <a:ext cx="331754" cy="331754"/>
              <a:chOff x="4690986" y="782083"/>
              <a:chExt cx="657377" cy="657377"/>
            </a:xfrm>
          </p:grpSpPr>
          <p:sp>
            <p:nvSpPr>
              <p:cNvPr id="60" name="Elipse 59">
                <a:extLst>
                  <a:ext uri="{FF2B5EF4-FFF2-40B4-BE49-F238E27FC236}">
                    <a16:creationId xmlns:a16="http://schemas.microsoft.com/office/drawing/2014/main" id="{0B4D7CEB-9FC0-47C5-B613-E8E265C2D0A1}"/>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61" name="Elipse 60">
                <a:extLst>
                  <a:ext uri="{FF2B5EF4-FFF2-40B4-BE49-F238E27FC236}">
                    <a16:creationId xmlns:a16="http://schemas.microsoft.com/office/drawing/2014/main" id="{9966B05A-4A1F-4BC4-B70A-F4C58D4EC1DA}"/>
                  </a:ext>
                </a:extLst>
              </p:cNvPr>
              <p:cNvSpPr/>
              <p:nvPr/>
            </p:nvSpPr>
            <p:spPr>
              <a:xfrm>
                <a:off x="4767185" y="860880"/>
                <a:ext cx="504976" cy="504976"/>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59" name="Elipse 58">
              <a:extLst>
                <a:ext uri="{FF2B5EF4-FFF2-40B4-BE49-F238E27FC236}">
                  <a16:creationId xmlns:a16="http://schemas.microsoft.com/office/drawing/2014/main" id="{F0554391-5C27-4A84-8D95-8865B775915D}"/>
                </a:ext>
              </a:extLst>
            </p:cNvPr>
            <p:cNvSpPr/>
            <p:nvPr/>
          </p:nvSpPr>
          <p:spPr>
            <a:xfrm rot="10800000">
              <a:off x="10941438" y="6254340"/>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66" name="Grupo 65">
            <a:extLst>
              <a:ext uri="{FF2B5EF4-FFF2-40B4-BE49-F238E27FC236}">
                <a16:creationId xmlns:a16="http://schemas.microsoft.com/office/drawing/2014/main" id="{00E50FB0-2C59-41DE-983F-17B2899D5BF1}"/>
              </a:ext>
            </a:extLst>
          </p:cNvPr>
          <p:cNvGrpSpPr/>
          <p:nvPr userDrawn="1"/>
        </p:nvGrpSpPr>
        <p:grpSpPr>
          <a:xfrm rot="16200000">
            <a:off x="10868093" y="5933555"/>
            <a:ext cx="1511929" cy="336961"/>
            <a:chOff x="10316749" y="6254340"/>
            <a:chExt cx="1511929" cy="336961"/>
          </a:xfrm>
        </p:grpSpPr>
        <p:cxnSp>
          <p:nvCxnSpPr>
            <p:cNvPr id="67" name="Conector recto 66">
              <a:extLst>
                <a:ext uri="{FF2B5EF4-FFF2-40B4-BE49-F238E27FC236}">
                  <a16:creationId xmlns:a16="http://schemas.microsoft.com/office/drawing/2014/main" id="{0B5E5ACD-5EE8-41AE-A7CB-09A01FA7AE4F}"/>
                </a:ext>
              </a:extLst>
            </p:cNvPr>
            <p:cNvCxnSpPr/>
            <p:nvPr/>
          </p:nvCxnSpPr>
          <p:spPr>
            <a:xfrm>
              <a:off x="10316749" y="6418907"/>
              <a:ext cx="1511929" cy="0"/>
            </a:xfrm>
            <a:prstGeom prst="line">
              <a:avLst/>
            </a:prstGeom>
            <a:noFill/>
            <a:ln w="28575" cap="flat" cmpd="sng" algn="ctr">
              <a:solidFill>
                <a:srgbClr val="342956"/>
              </a:solidFill>
              <a:prstDash val="solid"/>
            </a:ln>
            <a:effectLst/>
          </p:spPr>
        </p:cxnSp>
        <p:grpSp>
          <p:nvGrpSpPr>
            <p:cNvPr id="68" name="Grupo 67">
              <a:extLst>
                <a:ext uri="{FF2B5EF4-FFF2-40B4-BE49-F238E27FC236}">
                  <a16:creationId xmlns:a16="http://schemas.microsoft.com/office/drawing/2014/main" id="{D4AF5D90-49A0-4B6E-B6D5-F4544A51B456}"/>
                </a:ext>
              </a:extLst>
            </p:cNvPr>
            <p:cNvGrpSpPr/>
            <p:nvPr/>
          </p:nvGrpSpPr>
          <p:grpSpPr>
            <a:xfrm>
              <a:off x="11339998" y="6259547"/>
              <a:ext cx="331754" cy="331754"/>
              <a:chOff x="10263929" y="5640421"/>
              <a:chExt cx="657377" cy="657377"/>
            </a:xfrm>
          </p:grpSpPr>
          <p:grpSp>
            <p:nvGrpSpPr>
              <p:cNvPr id="73" name="Grupo 72">
                <a:extLst>
                  <a:ext uri="{FF2B5EF4-FFF2-40B4-BE49-F238E27FC236}">
                    <a16:creationId xmlns:a16="http://schemas.microsoft.com/office/drawing/2014/main" id="{1B9CD3A6-143A-4A9A-AEA5-8EFA2526BA04}"/>
                  </a:ext>
                </a:extLst>
              </p:cNvPr>
              <p:cNvGrpSpPr/>
              <p:nvPr/>
            </p:nvGrpSpPr>
            <p:grpSpPr>
              <a:xfrm rot="10800000">
                <a:off x="10263929" y="5640421"/>
                <a:ext cx="657377" cy="657377"/>
                <a:chOff x="4690986" y="782083"/>
                <a:chExt cx="657377" cy="657377"/>
              </a:xfrm>
            </p:grpSpPr>
            <p:sp>
              <p:nvSpPr>
                <p:cNvPr id="75" name="Elipse 74">
                  <a:extLst>
                    <a:ext uri="{FF2B5EF4-FFF2-40B4-BE49-F238E27FC236}">
                      <a16:creationId xmlns:a16="http://schemas.microsoft.com/office/drawing/2014/main" id="{83075099-1126-438A-96B5-701C653A1AB1}"/>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76" name="Elipse 75">
                  <a:extLst>
                    <a:ext uri="{FF2B5EF4-FFF2-40B4-BE49-F238E27FC236}">
                      <a16:creationId xmlns:a16="http://schemas.microsoft.com/office/drawing/2014/main" id="{08EDA9B9-6013-491E-9C42-58E9C5D8D45E}"/>
                    </a:ext>
                  </a:extLst>
                </p:cNvPr>
                <p:cNvSpPr/>
                <p:nvPr/>
              </p:nvSpPr>
              <p:spPr>
                <a:xfrm>
                  <a:off x="4767187" y="858283"/>
                  <a:ext cx="504977" cy="504977"/>
                </a:xfrm>
                <a:prstGeom prst="ellipse">
                  <a:avLst/>
                </a:prstGeom>
                <a:solidFill>
                  <a:srgbClr val="342956"/>
                </a:solid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74" name="Elipse 73">
                <a:extLst>
                  <a:ext uri="{FF2B5EF4-FFF2-40B4-BE49-F238E27FC236}">
                    <a16:creationId xmlns:a16="http://schemas.microsoft.com/office/drawing/2014/main" id="{F9DCEF60-FA5F-43AB-8A21-3A697C021CEB}"/>
                  </a:ext>
                </a:extLst>
              </p:cNvPr>
              <p:cNvSpPr/>
              <p:nvPr/>
            </p:nvSpPr>
            <p:spPr>
              <a:xfrm rot="10800000">
                <a:off x="10452241" y="5820079"/>
                <a:ext cx="293080" cy="293080"/>
              </a:xfrm>
              <a:prstGeom prst="ellipse">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grpSp>
          <p:nvGrpSpPr>
            <p:cNvPr id="69" name="Grupo 68">
              <a:extLst>
                <a:ext uri="{FF2B5EF4-FFF2-40B4-BE49-F238E27FC236}">
                  <a16:creationId xmlns:a16="http://schemas.microsoft.com/office/drawing/2014/main" id="{684D1E21-5381-43D1-9BAA-3DA06C3E1422}"/>
                </a:ext>
              </a:extLst>
            </p:cNvPr>
            <p:cNvGrpSpPr/>
            <p:nvPr/>
          </p:nvGrpSpPr>
          <p:grpSpPr>
            <a:xfrm rot="10800000">
              <a:off x="10542878" y="6254340"/>
              <a:ext cx="331754" cy="331754"/>
              <a:chOff x="4690986" y="782083"/>
              <a:chExt cx="657377" cy="657377"/>
            </a:xfrm>
          </p:grpSpPr>
          <p:sp>
            <p:nvSpPr>
              <p:cNvPr id="71" name="Elipse 70">
                <a:extLst>
                  <a:ext uri="{FF2B5EF4-FFF2-40B4-BE49-F238E27FC236}">
                    <a16:creationId xmlns:a16="http://schemas.microsoft.com/office/drawing/2014/main" id="{AA895F9C-7187-4052-9FCA-A2E53E3D1333}"/>
                  </a:ext>
                </a:extLst>
              </p:cNvPr>
              <p:cNvSpPr/>
              <p:nvPr/>
            </p:nvSpPr>
            <p:spPr>
              <a:xfrm>
                <a:off x="4690986" y="782083"/>
                <a:ext cx="657377" cy="657377"/>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72" name="Elipse 71">
                <a:extLst>
                  <a:ext uri="{FF2B5EF4-FFF2-40B4-BE49-F238E27FC236}">
                    <a16:creationId xmlns:a16="http://schemas.microsoft.com/office/drawing/2014/main" id="{8D897674-3DBD-4F6C-9D27-3181D7337893}"/>
                  </a:ext>
                </a:extLst>
              </p:cNvPr>
              <p:cNvSpPr/>
              <p:nvPr/>
            </p:nvSpPr>
            <p:spPr>
              <a:xfrm>
                <a:off x="4767185" y="860880"/>
                <a:ext cx="504976" cy="504976"/>
              </a:xfrm>
              <a:prstGeom prst="ellipse">
                <a:avLst/>
              </a:prstGeom>
              <a:solidFill>
                <a:srgbClr val="FFFFFF"/>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
          <p:nvSpPr>
            <p:cNvPr id="70" name="Elipse 69">
              <a:extLst>
                <a:ext uri="{FF2B5EF4-FFF2-40B4-BE49-F238E27FC236}">
                  <a16:creationId xmlns:a16="http://schemas.microsoft.com/office/drawing/2014/main" id="{965D09DB-ABDE-40A6-B446-252AFF975953}"/>
                </a:ext>
              </a:extLst>
            </p:cNvPr>
            <p:cNvSpPr/>
            <p:nvPr/>
          </p:nvSpPr>
          <p:spPr>
            <a:xfrm rot="10800000">
              <a:off x="10941438" y="6254340"/>
              <a:ext cx="331754" cy="331754"/>
            </a:xfrm>
            <a:prstGeom prst="ellipse">
              <a:avLst/>
            </a:prstGeom>
            <a:solidFill>
              <a:srgbClr val="F7AC3B"/>
            </a:solidFill>
            <a:ln w="25400" cap="flat" cmpd="sng" algn="ctr">
              <a:solidFill>
                <a:srgbClr val="34295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s-CO"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grpSp>
    </p:spTree>
    <p:extLst>
      <p:ext uri="{BB962C8B-B14F-4D97-AF65-F5344CB8AC3E}">
        <p14:creationId xmlns:p14="http://schemas.microsoft.com/office/powerpoint/2010/main" val="2573636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Google Shape;124;p3">
            <a:extLst>
              <a:ext uri="{FF2B5EF4-FFF2-40B4-BE49-F238E27FC236}">
                <a16:creationId xmlns:a16="http://schemas.microsoft.com/office/drawing/2014/main" id="{D5AE9324-1005-4C0F-AC49-878F983877E4}"/>
              </a:ext>
            </a:extLst>
          </p:cNvPr>
          <p:cNvSpPr/>
          <p:nvPr userDrawn="1"/>
        </p:nvSpPr>
        <p:spPr>
          <a:xfrm>
            <a:off x="1" y="-25425"/>
            <a:ext cx="12192000" cy="622743"/>
          </a:xfrm>
          <a:custGeom>
            <a:avLst/>
            <a:gdLst/>
            <a:ahLst/>
            <a:cxnLst/>
            <a:rect l="l" t="t" r="r" b="b"/>
            <a:pathLst>
              <a:path w="12186285" h="614680" extrusionOk="0">
                <a:moveTo>
                  <a:pt x="12185675" y="614286"/>
                </a:moveTo>
                <a:lnTo>
                  <a:pt x="0" y="614286"/>
                </a:lnTo>
                <a:lnTo>
                  <a:pt x="0" y="0"/>
                </a:lnTo>
                <a:lnTo>
                  <a:pt x="12185675" y="0"/>
                </a:lnTo>
                <a:lnTo>
                  <a:pt x="12185675" y="614286"/>
                </a:lnTo>
                <a:close/>
              </a:path>
            </a:pathLst>
          </a:custGeom>
          <a:solidFill>
            <a:srgbClr val="34295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pic>
        <p:nvPicPr>
          <p:cNvPr id="8" name="Imagen 7">
            <a:extLst>
              <a:ext uri="{FF2B5EF4-FFF2-40B4-BE49-F238E27FC236}">
                <a16:creationId xmlns:a16="http://schemas.microsoft.com/office/drawing/2014/main" id="{0CC9E905-EF74-45A8-981D-E222157C9978}"/>
              </a:ext>
            </a:extLst>
          </p:cNvPr>
          <p:cNvPicPr>
            <a:picLocks noChangeAspect="1"/>
          </p:cNvPicPr>
          <p:nvPr userDrawn="1"/>
        </p:nvPicPr>
        <p:blipFill>
          <a:blip r:embed="rId16"/>
          <a:srcRect/>
          <a:stretch/>
        </p:blipFill>
        <p:spPr>
          <a:xfrm>
            <a:off x="9505950" y="72024"/>
            <a:ext cx="2419299" cy="436381"/>
          </a:xfrm>
          <a:prstGeom prst="rect">
            <a:avLst/>
          </a:prstGeom>
        </p:spPr>
      </p:pic>
      <p:grpSp>
        <p:nvGrpSpPr>
          <p:cNvPr id="9" name="Grupo 8">
            <a:extLst>
              <a:ext uri="{FF2B5EF4-FFF2-40B4-BE49-F238E27FC236}">
                <a16:creationId xmlns:a16="http://schemas.microsoft.com/office/drawing/2014/main" id="{E2F70ED6-D940-4A76-A5F6-7518F2654D95}"/>
              </a:ext>
            </a:extLst>
          </p:cNvPr>
          <p:cNvGrpSpPr/>
          <p:nvPr userDrawn="1"/>
        </p:nvGrpSpPr>
        <p:grpSpPr>
          <a:xfrm>
            <a:off x="257226" y="119785"/>
            <a:ext cx="332321" cy="332321"/>
            <a:chOff x="2810728" y="204186"/>
            <a:chExt cx="332321" cy="332321"/>
          </a:xfrm>
        </p:grpSpPr>
        <p:grpSp>
          <p:nvGrpSpPr>
            <p:cNvPr id="10" name="Grupo 9">
              <a:extLst>
                <a:ext uri="{FF2B5EF4-FFF2-40B4-BE49-F238E27FC236}">
                  <a16:creationId xmlns:a16="http://schemas.microsoft.com/office/drawing/2014/main" id="{39D6EAF0-16D3-4078-83DF-FFBA0C3247AD}"/>
                </a:ext>
              </a:extLst>
            </p:cNvPr>
            <p:cNvGrpSpPr/>
            <p:nvPr/>
          </p:nvGrpSpPr>
          <p:grpSpPr>
            <a:xfrm>
              <a:off x="2810728" y="204186"/>
              <a:ext cx="332321" cy="332321"/>
              <a:chOff x="2810728" y="204186"/>
              <a:chExt cx="332321" cy="332321"/>
            </a:xfrm>
            <a:effectLst>
              <a:outerShdw dir="2700000" sx="103000" sy="103000" algn="tl" rotWithShape="0">
                <a:prstClr val="black">
                  <a:alpha val="38000"/>
                </a:prstClr>
              </a:outerShdw>
            </a:effectLst>
          </p:grpSpPr>
          <p:sp>
            <p:nvSpPr>
              <p:cNvPr id="12" name="Elipse 11">
                <a:extLst>
                  <a:ext uri="{FF2B5EF4-FFF2-40B4-BE49-F238E27FC236}">
                    <a16:creationId xmlns:a16="http://schemas.microsoft.com/office/drawing/2014/main" id="{EE5D436D-4682-49B4-A2EE-4CBBD6394572}"/>
                  </a:ext>
                </a:extLst>
              </p:cNvPr>
              <p:cNvSpPr/>
              <p:nvPr/>
            </p:nvSpPr>
            <p:spPr>
              <a:xfrm>
                <a:off x="2810728" y="204186"/>
                <a:ext cx="332321" cy="3323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Elipse 12">
                <a:extLst>
                  <a:ext uri="{FF2B5EF4-FFF2-40B4-BE49-F238E27FC236}">
                    <a16:creationId xmlns:a16="http://schemas.microsoft.com/office/drawing/2014/main" id="{BFBB890C-AF00-49D1-890C-D2B40972E642}"/>
                  </a:ext>
                </a:extLst>
              </p:cNvPr>
              <p:cNvSpPr/>
              <p:nvPr/>
            </p:nvSpPr>
            <p:spPr>
              <a:xfrm>
                <a:off x="2842169" y="235627"/>
                <a:ext cx="269437" cy="269437"/>
              </a:xfrm>
              <a:prstGeom prst="ellipse">
                <a:avLst/>
              </a:prstGeom>
              <a:gradFill flip="none" rotWithShape="1">
                <a:gsLst>
                  <a:gs pos="0">
                    <a:srgbClr val="7864B5"/>
                  </a:gs>
                  <a:gs pos="49000">
                    <a:srgbClr val="4269A5"/>
                  </a:gs>
                  <a:gs pos="100000">
                    <a:srgbClr val="B2329A"/>
                  </a:gs>
                </a:gsLst>
                <a:lin ang="8100000" scaled="1"/>
                <a:tileRect/>
              </a:gradFill>
              <a:ln>
                <a:noFill/>
              </a:ln>
              <a:effectLst>
                <a:outerShdw sx="103000" sy="103000" algn="tl"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grpSp>
        <p:sp>
          <p:nvSpPr>
            <p:cNvPr id="11" name="Google Shape;142;p3">
              <a:extLst>
                <a:ext uri="{FF2B5EF4-FFF2-40B4-BE49-F238E27FC236}">
                  <a16:creationId xmlns:a16="http://schemas.microsoft.com/office/drawing/2014/main" id="{F3CAF454-C197-4ABF-87C0-D400315BF678}"/>
                </a:ext>
              </a:extLst>
            </p:cNvPr>
            <p:cNvSpPr txBox="1"/>
            <p:nvPr/>
          </p:nvSpPr>
          <p:spPr>
            <a:xfrm>
              <a:off x="2887034" y="245246"/>
              <a:ext cx="179705" cy="232105"/>
            </a:xfrm>
            <a:prstGeom prst="rect">
              <a:avLst/>
            </a:prstGeom>
            <a:noFill/>
            <a:ln>
              <a:noFill/>
            </a:ln>
          </p:spPr>
          <p:txBody>
            <a:bodyPr spcFirstLastPara="1" wrap="square" lIns="0" tIns="16500" rIns="0" bIns="0" anchor="t" anchorCtr="0">
              <a:spAutoFit/>
            </a:bodyPr>
            <a:lstStyle/>
            <a:p>
              <a:pPr marL="12700" marR="0" lvl="0" indent="0" algn="ctr" rtl="0">
                <a:lnSpc>
                  <a:spcPct val="100000"/>
                </a:lnSpc>
                <a:spcBef>
                  <a:spcPts val="0"/>
                </a:spcBef>
                <a:spcAft>
                  <a:spcPts val="0"/>
                </a:spcAft>
                <a:buNone/>
              </a:pPr>
              <a:endParaRPr dirty="0">
                <a:solidFill>
                  <a:schemeClr val="bg1"/>
                </a:solidFill>
                <a:latin typeface="Calibri"/>
                <a:ea typeface="Calibri"/>
                <a:cs typeface="Calibri"/>
                <a:sym typeface="Calibri"/>
              </a:endParaRPr>
            </a:p>
          </p:txBody>
        </p:sp>
      </p:grpSp>
      <p:sp>
        <p:nvSpPr>
          <p:cNvPr id="14" name="Google Shape;12;p16">
            <a:extLst>
              <a:ext uri="{FF2B5EF4-FFF2-40B4-BE49-F238E27FC236}">
                <a16:creationId xmlns:a16="http://schemas.microsoft.com/office/drawing/2014/main" id="{ADFE69D2-85F1-436F-9505-CBD41255E45E}"/>
              </a:ext>
            </a:extLst>
          </p:cNvPr>
          <p:cNvSpPr txBox="1">
            <a:spLocks noGrp="1"/>
          </p:cNvSpPr>
          <p:nvPr>
            <p:ph type="sldNum" idx="4"/>
          </p:nvPr>
        </p:nvSpPr>
        <p:spPr>
          <a:xfrm>
            <a:off x="257223" y="178222"/>
            <a:ext cx="332321" cy="215444"/>
          </a:xfrm>
          <a:prstGeom prst="rect">
            <a:avLst/>
          </a:prstGeom>
          <a:noFill/>
          <a:ln>
            <a:noFill/>
          </a:ln>
        </p:spPr>
        <p:txBody>
          <a:bodyPr spcFirstLastPara="1" wrap="square" lIns="0" tIns="0" rIns="0" bIns="0" anchor="t" anchorCtr="0">
            <a:spAutoFit/>
          </a:bodyPr>
          <a:lstStyle>
            <a:lvl1pPr marL="0" marR="0" lvl="0" indent="0" algn="ctr" rtl="0">
              <a:spcBef>
                <a:spcPts val="0"/>
              </a:spcBef>
              <a:buNone/>
              <a:defRPr sz="1400" b="0">
                <a:solidFill>
                  <a:schemeClr val="bg1"/>
                </a:solidFill>
                <a:latin typeface="+mn-lt"/>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fld id="{2BD88AD7-A676-4214-86CE-92C0CE3D14DC}" type="slidenum">
              <a:rPr lang="es-CO" smtClean="0"/>
              <a:t>‹Nº›</a:t>
            </a:fld>
            <a:endParaRPr lang="es-CO" dirty="0"/>
          </a:p>
        </p:txBody>
      </p:sp>
      <p:sp>
        <p:nvSpPr>
          <p:cNvPr id="15" name="Marcador de texto 2">
            <a:extLst>
              <a:ext uri="{FF2B5EF4-FFF2-40B4-BE49-F238E27FC236}">
                <a16:creationId xmlns:a16="http://schemas.microsoft.com/office/drawing/2014/main" id="{018C79D9-458B-4737-B61B-4C5035FEE3EE}"/>
              </a:ext>
            </a:extLst>
          </p:cNvPr>
          <p:cNvSpPr txBox="1">
            <a:spLocks/>
          </p:cNvSpPr>
          <p:nvPr userDrawn="1"/>
        </p:nvSpPr>
        <p:spPr>
          <a:xfrm>
            <a:off x="846766" y="147280"/>
            <a:ext cx="5133472" cy="273167"/>
          </a:xfrm>
          <a:prstGeom prst="rect">
            <a:avLst/>
          </a:prstGeom>
        </p:spPr>
        <p:txBody>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2400" b="0" i="0" u="none" strike="noStrike" cap="none">
                <a:solidFill>
                  <a:schemeClr val="tx1">
                    <a:tint val="75000"/>
                  </a:schemeClr>
                </a:solidFill>
                <a:latin typeface="Arial"/>
                <a:ea typeface="Arial"/>
                <a:cs typeface="Arial"/>
                <a:sym typeface="Arial"/>
              </a:defRPr>
            </a:lvl1pPr>
            <a:lvl2pPr marL="457200" marR="0" lvl="1" indent="0" algn="l" rtl="0">
              <a:lnSpc>
                <a:spcPct val="100000"/>
              </a:lnSpc>
              <a:spcBef>
                <a:spcPts val="0"/>
              </a:spcBef>
              <a:spcAft>
                <a:spcPts val="0"/>
              </a:spcAft>
              <a:buClr>
                <a:srgbClr val="000000"/>
              </a:buClr>
              <a:buFont typeface="Arial"/>
              <a:buNone/>
              <a:defRPr sz="2000" b="0" i="0" u="none" strike="noStrike" cap="none">
                <a:solidFill>
                  <a:schemeClr val="tx1">
                    <a:tint val="75000"/>
                  </a:schemeClr>
                </a:solidFill>
                <a:latin typeface="Arial"/>
                <a:ea typeface="Arial"/>
                <a:cs typeface="Arial"/>
                <a:sym typeface="Arial"/>
              </a:defRPr>
            </a:lvl2pPr>
            <a:lvl3pPr marL="914400" marR="0" lvl="2" indent="0" algn="l" rtl="0">
              <a:lnSpc>
                <a:spcPct val="100000"/>
              </a:lnSpc>
              <a:spcBef>
                <a:spcPts val="0"/>
              </a:spcBef>
              <a:spcAft>
                <a:spcPts val="0"/>
              </a:spcAft>
              <a:buClr>
                <a:srgbClr val="000000"/>
              </a:buClr>
              <a:buFont typeface="Arial"/>
              <a:buNone/>
              <a:defRPr sz="1800" b="0" i="0" u="none" strike="noStrike" cap="none">
                <a:solidFill>
                  <a:schemeClr val="tx1">
                    <a:tint val="75000"/>
                  </a:schemeClr>
                </a:solidFill>
                <a:latin typeface="Arial"/>
                <a:ea typeface="Arial"/>
                <a:cs typeface="Arial"/>
                <a:sym typeface="Arial"/>
              </a:defRPr>
            </a:lvl3pPr>
            <a:lvl4pPr marL="1371600" marR="0" lvl="3"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4pPr>
            <a:lvl5pPr marL="1828800" marR="0" lvl="4"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5pPr>
            <a:lvl6pPr marL="2286000" marR="0" lvl="5"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6pPr>
            <a:lvl7pPr marL="2743200" marR="0" lvl="6"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7pPr>
            <a:lvl8pPr marL="3200400" marR="0" lvl="7"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8pPr>
            <a:lvl9pPr marL="3657600" marR="0" lvl="8" indent="0" algn="l" rtl="0">
              <a:lnSpc>
                <a:spcPct val="100000"/>
              </a:lnSpc>
              <a:spcBef>
                <a:spcPts val="0"/>
              </a:spcBef>
              <a:spcAft>
                <a:spcPts val="0"/>
              </a:spcAft>
              <a:buClr>
                <a:srgbClr val="000000"/>
              </a:buClr>
              <a:buFont typeface="Arial"/>
              <a:buNone/>
              <a:defRPr sz="1600" b="0" i="0" u="none" strike="noStrike" cap="none">
                <a:solidFill>
                  <a:schemeClr val="tx1">
                    <a:tint val="75000"/>
                  </a:schemeClr>
                </a:solidFill>
                <a:latin typeface="Arial"/>
                <a:ea typeface="Arial"/>
                <a:cs typeface="Arial"/>
                <a:sym typeface="Arial"/>
              </a:defRPr>
            </a:lvl9pPr>
          </a:lstStyle>
          <a:p>
            <a:r>
              <a:rPr kumimoji="0" lang="en-US" sz="1400" b="0" i="0" u="none" strike="noStrike" kern="0" cap="none" spc="0" normalizeH="0" baseline="0" noProof="0" dirty="0">
                <a:ln>
                  <a:noFill/>
                </a:ln>
                <a:solidFill>
                  <a:schemeClr val="bg1"/>
                </a:solidFill>
                <a:effectLst/>
                <a:uLnTx/>
                <a:uFillTx/>
                <a:latin typeface="+mn-lt"/>
                <a:cs typeface="Arial"/>
                <a:sym typeface="Arial"/>
              </a:rPr>
              <a:t>Excellent Example Centrality Measures</a:t>
            </a:r>
            <a:endParaRPr lang="es-ES" sz="1400" dirty="0">
              <a:solidFill>
                <a:schemeClr val="bg1"/>
              </a:solidFill>
              <a:latin typeface="+mn-lt"/>
            </a:endParaRPr>
          </a:p>
        </p:txBody>
      </p:sp>
    </p:spTree>
    <p:extLst>
      <p:ext uri="{BB962C8B-B14F-4D97-AF65-F5344CB8AC3E}">
        <p14:creationId xmlns:p14="http://schemas.microsoft.com/office/powerpoint/2010/main" val="3613578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0" r:id="rId4"/>
    <p:sldLayoutId id="2147483651" r:id="rId5"/>
    <p:sldLayoutId id="2147483652" r:id="rId6"/>
    <p:sldLayoutId id="2147483653" r:id="rId7"/>
    <p:sldLayoutId id="2147483661" r:id="rId8"/>
    <p:sldLayoutId id="2147483654" r:id="rId9"/>
    <p:sldLayoutId id="2147483662" r:id="rId10"/>
    <p:sldLayoutId id="2147483663" r:id="rId11"/>
    <p:sldLayoutId id="214748366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www.tycsports.com/interes-general/google-cumple-25-anos-por-que-lo-recuerda-en-su-doodle-id537904.html" TargetMode="External"/><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hyperlink" Target="https://www.tycsports.com/interes-general/google-cumple-25-anos-por-que-lo-recuerda-en-su-doodle-id537904.htm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dr_smoke/videos"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70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7283115" cy="657377"/>
          </a:xfrm>
        </p:spPr>
        <p:txBody>
          <a:bodyPr/>
          <a:lstStyle/>
          <a:p>
            <a:r>
              <a:rPr lang="en-US"/>
              <a:t>Adjacency Matrix of the Network</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10</a:t>
            </a:fld>
            <a:endParaRPr lang="es-CO"/>
          </a:p>
        </p:txBody>
      </p:sp>
      <p:pic>
        <p:nvPicPr>
          <p:cNvPr id="7" name="Imagen 6">
            <a:extLst>
              <a:ext uri="{FF2B5EF4-FFF2-40B4-BE49-F238E27FC236}">
                <a16:creationId xmlns:a16="http://schemas.microsoft.com/office/drawing/2014/main" id="{48F05FCF-7D8D-412C-9AE9-172ED6C09C77}"/>
              </a:ext>
            </a:extLst>
          </p:cNvPr>
          <p:cNvPicPr>
            <a:picLocks noChangeAspect="1"/>
          </p:cNvPicPr>
          <p:nvPr/>
        </p:nvPicPr>
        <p:blipFill>
          <a:blip r:embed="rId2"/>
          <a:stretch>
            <a:fillRect/>
          </a:stretch>
        </p:blipFill>
        <p:spPr>
          <a:xfrm>
            <a:off x="2841343" y="1546697"/>
            <a:ext cx="6509314" cy="4374469"/>
          </a:xfrm>
          <a:prstGeom prst="rect">
            <a:avLst/>
          </a:prstGeom>
        </p:spPr>
      </p:pic>
      <p:sp>
        <p:nvSpPr>
          <p:cNvPr id="3" name="Marcador de texto 5">
            <a:extLst>
              <a:ext uri="{FF2B5EF4-FFF2-40B4-BE49-F238E27FC236}">
                <a16:creationId xmlns:a16="http://schemas.microsoft.com/office/drawing/2014/main" id="{79C2C5E6-8E7E-9CF6-B5FC-723064E4820B}"/>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216022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6946231" cy="657377"/>
          </a:xfrm>
        </p:spPr>
        <p:txBody>
          <a:bodyPr/>
          <a:lstStyle/>
          <a:p>
            <a:r>
              <a:rPr lang="en-US"/>
              <a:t>Centrality Table of the Network</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11</a:t>
            </a:fld>
            <a:endParaRPr lang="es-CO"/>
          </a:p>
        </p:txBody>
      </p:sp>
      <p:pic>
        <p:nvPicPr>
          <p:cNvPr id="6" name="Imagen 5">
            <a:extLst>
              <a:ext uri="{FF2B5EF4-FFF2-40B4-BE49-F238E27FC236}">
                <a16:creationId xmlns:a16="http://schemas.microsoft.com/office/drawing/2014/main" id="{E67F341B-CF25-43DC-A365-15C22A0B555D}"/>
              </a:ext>
            </a:extLst>
          </p:cNvPr>
          <p:cNvPicPr>
            <a:picLocks noChangeAspect="1"/>
          </p:cNvPicPr>
          <p:nvPr/>
        </p:nvPicPr>
        <p:blipFill>
          <a:blip r:embed="rId2"/>
          <a:srcRect t="6589"/>
          <a:stretch/>
        </p:blipFill>
        <p:spPr>
          <a:xfrm>
            <a:off x="1202221" y="1590675"/>
            <a:ext cx="9571154" cy="4175954"/>
          </a:xfrm>
          <a:prstGeom prst="rect">
            <a:avLst/>
          </a:prstGeom>
        </p:spPr>
      </p:pic>
      <p:sp>
        <p:nvSpPr>
          <p:cNvPr id="3" name="Marcador de texto 5">
            <a:extLst>
              <a:ext uri="{FF2B5EF4-FFF2-40B4-BE49-F238E27FC236}">
                <a16:creationId xmlns:a16="http://schemas.microsoft.com/office/drawing/2014/main" id="{75315AC3-F63B-3509-11BA-70F247788216}"/>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1318846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5614736" cy="657377"/>
          </a:xfrm>
        </p:spPr>
        <p:txBody>
          <a:bodyPr/>
          <a:lstStyle/>
          <a:p>
            <a:r>
              <a:rPr lang="es-MX"/>
              <a:t>Betweenness Centrality</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12</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1227211" y="1825783"/>
            <a:ext cx="9737577" cy="401397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Betweenness centrality measures how often a given node is on the path between other nodes. It indicates the amount of control a node has over what passes through to other parts of the network. Brian, Evan, and Fred are high in betweenness in this network as they are on the path that flows between the other people. Hence, they are brokers because they control what can flow (or not flow) through them to other parts of the network. Abe must go through Brian to contact anyone else in the network. The links between Colin and David are local and both must also go through Brian to contact the others in the network. Similarly, the links between Greg, John, Ivan, and Hui are also local and all must go through Fred to connect with other people in different parts of the network. Fred is well located with regard to betweenness as well as degree, but he is also a single point of failure. If he is absent or chooses to not pass on information, then the network could fragment. He may also choose to misrepresent information or pass on only selected parts of important information. Note that from the previous Table, Fred, Brian, and Evan, all have betweenness scores of 40. Of the three, however, Fred can be considered the more significant of the three because its degree centrality is greater.</a:t>
            </a:r>
            <a:endParaRPr lang="es-CO" dirty="0"/>
          </a:p>
        </p:txBody>
      </p:sp>
      <p:sp>
        <p:nvSpPr>
          <p:cNvPr id="3" name="Marcador de texto 5">
            <a:extLst>
              <a:ext uri="{FF2B5EF4-FFF2-40B4-BE49-F238E27FC236}">
                <a16:creationId xmlns:a16="http://schemas.microsoft.com/office/drawing/2014/main" id="{8404EFA9-0000-5407-CDC3-4B134D0D83B9}"/>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1174331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4973052" cy="657377"/>
          </a:xfrm>
        </p:spPr>
        <p:txBody>
          <a:bodyPr/>
          <a:lstStyle/>
          <a:p>
            <a:r>
              <a:rPr lang="es-MX"/>
              <a:t>Closeness Centrality</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13</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86784" y="2323089"/>
            <a:ext cx="7018431" cy="268204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Closeness centrality measures how quickly a given node can reach all other nodes in the network and indicates how readily a node can access information and flows that are available from the network. Evan and Fred have the highest closeness measures, indicating they are the closest to all other people in the network. Hence, they can reach all the nodes in the network more efficiently than others. If you need to disperse information quickly across the network, then Evan and Fred can do this more effectively. Those with high closeness have the best view of what is happening in the network.</a:t>
            </a:r>
          </a:p>
        </p:txBody>
      </p:sp>
      <p:sp>
        <p:nvSpPr>
          <p:cNvPr id="3" name="Marcador de texto 5">
            <a:extLst>
              <a:ext uri="{FF2B5EF4-FFF2-40B4-BE49-F238E27FC236}">
                <a16:creationId xmlns:a16="http://schemas.microsoft.com/office/drawing/2014/main" id="{B7BDB08D-B506-DFB0-5E6B-B47C4F5F8B8D}"/>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696821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0" y="781036"/>
            <a:ext cx="6336631" cy="657377"/>
          </a:xfrm>
        </p:spPr>
        <p:txBody>
          <a:bodyPr/>
          <a:lstStyle/>
          <a:p>
            <a:r>
              <a:rPr lang="es-MX"/>
              <a:t>Closeness and Betweenness</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14</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785308" y="2355173"/>
            <a:ext cx="6621384" cy="244141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People in the network with high betweenness and high closeness are in a position where they have easy access to others in the network, while at the same time being able to control what is filtered through to other sections of the network. In this research network, we see that Evan and Fred have the highest closeness and betweenness scores, thus giving them some power over the others. Brian is also high in betweenness and closeness, and informally can exert some power.</a:t>
            </a:r>
          </a:p>
        </p:txBody>
      </p:sp>
      <p:sp>
        <p:nvSpPr>
          <p:cNvPr id="3" name="Marcador de texto 5">
            <a:extLst>
              <a:ext uri="{FF2B5EF4-FFF2-40B4-BE49-F238E27FC236}">
                <a16:creationId xmlns:a16="http://schemas.microsoft.com/office/drawing/2014/main" id="{169D826D-0AC8-1A0B-3A3E-F6D18BE1ABA4}"/>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20516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5390146" cy="657377"/>
          </a:xfrm>
        </p:spPr>
        <p:txBody>
          <a:bodyPr/>
          <a:lstStyle/>
          <a:p>
            <a:r>
              <a:rPr lang="es-MX"/>
              <a:t>Eigenvector Centrality</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15</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809371" y="2307047"/>
            <a:ext cx="6573258" cy="284246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Eigenvector centrality measures how well a node is connected to other well-connected nodes. In this network, Fred has an eigenvector of 1, the maximum obtainable. Fred is directly connected to Evan who is connected to Brian and the smaller research group, and he is connected to Greg, Ivan, Hui and John, who are all well connected within the larger research cluster. Greg, Hui, Ivan and John are also high in eigenvector as they are connected to each other and Fred who are all well connected. The people least connected to well-connected nodes are Abe, Colin, and David as they have the lowest eigenvector scores.</a:t>
            </a:r>
          </a:p>
        </p:txBody>
      </p:sp>
      <p:sp>
        <p:nvSpPr>
          <p:cNvPr id="3" name="Marcador de texto 5">
            <a:extLst>
              <a:ext uri="{FF2B5EF4-FFF2-40B4-BE49-F238E27FC236}">
                <a16:creationId xmlns:a16="http://schemas.microsoft.com/office/drawing/2014/main" id="{81010BBE-A385-5778-1C8F-A77D429C03C8}"/>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1115288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4026567" cy="657377"/>
          </a:xfrm>
        </p:spPr>
        <p:txBody>
          <a:bodyPr/>
          <a:lstStyle/>
          <a:p>
            <a:r>
              <a:rPr lang="es-MX"/>
              <a:t>A New Situation</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16</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809371" y="2307047"/>
            <a:ext cx="6573258" cy="2024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us look at the situation where Fred becomes aware that Brian and/or Evan are filtering information he gets from the smaller research cluster. In order to have reliable research results, Fred needs reliable and accurate information. He directly approaches David to gain more information. We now have a link between Fred and David and the network structure has changed slightly. No longer are the two clusters separated.</a:t>
            </a:r>
          </a:p>
        </p:txBody>
      </p:sp>
      <p:sp>
        <p:nvSpPr>
          <p:cNvPr id="3" name="Marcador de texto 5">
            <a:extLst>
              <a:ext uri="{FF2B5EF4-FFF2-40B4-BE49-F238E27FC236}">
                <a16:creationId xmlns:a16="http://schemas.microsoft.com/office/drawing/2014/main" id="{7D5CFD11-104D-118C-7AA4-2DCD4D697700}"/>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287219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2" y="781036"/>
            <a:ext cx="3769894" cy="657377"/>
          </a:xfrm>
        </p:spPr>
        <p:txBody>
          <a:bodyPr/>
          <a:lstStyle/>
          <a:p>
            <a:r>
              <a:rPr lang="es-MX"/>
              <a:t>New Network</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17</a:t>
            </a:fld>
            <a:endParaRPr lang="es-CO"/>
          </a:p>
        </p:txBody>
      </p:sp>
      <p:pic>
        <p:nvPicPr>
          <p:cNvPr id="7" name="Imagen 6">
            <a:extLst>
              <a:ext uri="{FF2B5EF4-FFF2-40B4-BE49-F238E27FC236}">
                <a16:creationId xmlns:a16="http://schemas.microsoft.com/office/drawing/2014/main" id="{F2B10E57-4002-49A3-8C45-9BFC2258FE80}"/>
              </a:ext>
            </a:extLst>
          </p:cNvPr>
          <p:cNvPicPr>
            <a:picLocks noChangeAspect="1"/>
          </p:cNvPicPr>
          <p:nvPr/>
        </p:nvPicPr>
        <p:blipFill>
          <a:blip r:embed="rId2"/>
          <a:stretch>
            <a:fillRect/>
          </a:stretch>
        </p:blipFill>
        <p:spPr>
          <a:xfrm>
            <a:off x="4454904" y="1362213"/>
            <a:ext cx="3282191" cy="4412289"/>
          </a:xfrm>
          <a:prstGeom prst="rect">
            <a:avLst/>
          </a:prstGeom>
        </p:spPr>
      </p:pic>
      <p:sp>
        <p:nvSpPr>
          <p:cNvPr id="3" name="Marcador de texto 5">
            <a:extLst>
              <a:ext uri="{FF2B5EF4-FFF2-40B4-BE49-F238E27FC236}">
                <a16:creationId xmlns:a16="http://schemas.microsoft.com/office/drawing/2014/main" id="{8CC5F38A-3B2B-FC45-FA5C-A55757299E5E}"/>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4267133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5101387" cy="657377"/>
          </a:xfrm>
        </p:spPr>
        <p:txBody>
          <a:bodyPr/>
          <a:lstStyle/>
          <a:p>
            <a:r>
              <a:rPr lang="es-MX"/>
              <a:t>New Centrality Table</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18</a:t>
            </a:fld>
            <a:endParaRPr lang="es-CO"/>
          </a:p>
        </p:txBody>
      </p:sp>
      <p:pic>
        <p:nvPicPr>
          <p:cNvPr id="6" name="Imagen 5">
            <a:extLst>
              <a:ext uri="{FF2B5EF4-FFF2-40B4-BE49-F238E27FC236}">
                <a16:creationId xmlns:a16="http://schemas.microsoft.com/office/drawing/2014/main" id="{07985DB4-8248-42DC-92F8-C7435EFE210B}"/>
              </a:ext>
            </a:extLst>
          </p:cNvPr>
          <p:cNvPicPr>
            <a:picLocks noChangeAspect="1"/>
          </p:cNvPicPr>
          <p:nvPr/>
        </p:nvPicPr>
        <p:blipFill>
          <a:blip r:embed="rId2"/>
          <a:srcRect t="2572"/>
          <a:stretch/>
        </p:blipFill>
        <p:spPr>
          <a:xfrm>
            <a:off x="1571023" y="1532543"/>
            <a:ext cx="9049953" cy="4324350"/>
          </a:xfrm>
          <a:prstGeom prst="rect">
            <a:avLst/>
          </a:prstGeom>
        </p:spPr>
      </p:pic>
      <p:sp>
        <p:nvSpPr>
          <p:cNvPr id="3" name="Marcador de texto 5">
            <a:extLst>
              <a:ext uri="{FF2B5EF4-FFF2-40B4-BE49-F238E27FC236}">
                <a16:creationId xmlns:a16="http://schemas.microsoft.com/office/drawing/2014/main" id="{7996284A-7D94-5925-6899-19347B0D389A}"/>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300164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3641557" cy="657377"/>
          </a:xfrm>
        </p:spPr>
        <p:txBody>
          <a:bodyPr/>
          <a:lstStyle/>
          <a:p>
            <a:r>
              <a:rPr lang="es-MX"/>
              <a:t>New Analysis</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19</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91801" y="2307047"/>
            <a:ext cx="7008398" cy="202432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Brian and Evan have clearly lost influence in the network, as reflected in the decrease in their betweenness scores. David's betweenness score has risen notably from 0 to 20 and Fred's from 40 to 41, making him the most influential in terms of betweenness. Colin and David are now higher in closeness, making it easier for them to directly contact others in the network. Fred is also higher in closeness as are all the members of Fred's cluster.</a:t>
            </a:r>
          </a:p>
        </p:txBody>
      </p:sp>
      <p:sp>
        <p:nvSpPr>
          <p:cNvPr id="3" name="Marcador de texto 5">
            <a:extLst>
              <a:ext uri="{FF2B5EF4-FFF2-40B4-BE49-F238E27FC236}">
                <a16:creationId xmlns:a16="http://schemas.microsoft.com/office/drawing/2014/main" id="{BB58E125-8D9C-EDE3-AB0D-95074C9AD444}"/>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9173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D088040A-FDD6-447B-8C99-962A090CD2A3}"/>
              </a:ext>
            </a:extLst>
          </p:cNvPr>
          <p:cNvSpPr>
            <a:spLocks noGrp="1"/>
          </p:cNvSpPr>
          <p:nvPr>
            <p:ph type="title"/>
          </p:nvPr>
        </p:nvSpPr>
        <p:spPr/>
        <p:txBody>
          <a:bodyPr/>
          <a:lstStyle/>
          <a:p>
            <a:r>
              <a:rPr lang="es-MX" dirty="0" err="1"/>
              <a:t>Welcome</a:t>
            </a:r>
            <a:endParaRPr lang="es-CO" dirty="0"/>
          </a:p>
        </p:txBody>
      </p:sp>
      <p:sp>
        <p:nvSpPr>
          <p:cNvPr id="5" name="Marcador de texto 4">
            <a:extLst>
              <a:ext uri="{FF2B5EF4-FFF2-40B4-BE49-F238E27FC236}">
                <a16:creationId xmlns:a16="http://schemas.microsoft.com/office/drawing/2014/main" id="{A4733A7F-CCBA-45BD-970D-771292BF7FF6}"/>
              </a:ext>
            </a:extLst>
          </p:cNvPr>
          <p:cNvSpPr>
            <a:spLocks noGrp="1"/>
          </p:cNvSpPr>
          <p:nvPr>
            <p:ph type="body" sz="quarter" idx="11"/>
          </p:nvPr>
        </p:nvSpPr>
        <p:spPr>
          <a:xfrm>
            <a:off x="3479472" y="2851925"/>
            <a:ext cx="5222707" cy="2476500"/>
          </a:xfrm>
        </p:spPr>
        <p:txBody>
          <a:bodyPr/>
          <a:lstStyle/>
          <a:p>
            <a:r>
              <a:rPr lang="en-US" dirty="0"/>
              <a:t>Centrality measures are critical in a wide-range of applications that involve concepts/phenomena. In this workshop, we explore it's about identifying the "important" or "influential" nodes in the system.</a:t>
            </a:r>
            <a:endParaRPr lang="es-CO" dirty="0"/>
          </a:p>
        </p:txBody>
      </p:sp>
      <p:sp>
        <p:nvSpPr>
          <p:cNvPr id="2" name="Marcador de número de diapositiva 1">
            <a:extLst>
              <a:ext uri="{FF2B5EF4-FFF2-40B4-BE49-F238E27FC236}">
                <a16:creationId xmlns:a16="http://schemas.microsoft.com/office/drawing/2014/main" id="{33BD023A-94FD-A590-B81D-A2B241165C98}"/>
              </a:ext>
            </a:extLst>
          </p:cNvPr>
          <p:cNvSpPr>
            <a:spLocks noGrp="1"/>
          </p:cNvSpPr>
          <p:nvPr>
            <p:ph type="sldNum" idx="10"/>
          </p:nvPr>
        </p:nvSpPr>
        <p:spPr/>
        <p:txBody>
          <a:bodyPr/>
          <a:lstStyle/>
          <a:p>
            <a:fld id="{2BD88AD7-A676-4214-86CE-92C0CE3D14DC}" type="slidenum">
              <a:rPr lang="es-CO" smtClean="0"/>
              <a:t>2</a:t>
            </a:fld>
            <a:endParaRPr lang="es-CO"/>
          </a:p>
        </p:txBody>
      </p:sp>
    </p:spTree>
    <p:extLst>
      <p:ext uri="{BB962C8B-B14F-4D97-AF65-F5344CB8AC3E}">
        <p14:creationId xmlns:p14="http://schemas.microsoft.com/office/powerpoint/2010/main" val="1620631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3882188" cy="657377"/>
          </a:xfrm>
        </p:spPr>
        <p:txBody>
          <a:bodyPr/>
          <a:lstStyle/>
          <a:p>
            <a:r>
              <a:rPr lang="es-MX"/>
              <a:t>Evan and Brian </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20</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91801" y="2307048"/>
            <a:ext cx="7008398" cy="248954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The removal of Evan or Brian in the old network structure would be devastating to the cohesion of the network, as removal of either would fragment the network into smaller unconnected groups and isolates. In the new network structure, the removal of Evan or Brian would not break the network apart. The new link between Fred and David has taken away the single point of failure observed in the old network structure. However, the removal of Fred from the network would still separate the network into two unconnected subnetworks.</a:t>
            </a:r>
            <a:endParaRPr lang="en-US" dirty="0"/>
          </a:p>
        </p:txBody>
      </p:sp>
      <p:sp>
        <p:nvSpPr>
          <p:cNvPr id="3" name="Marcador de texto 5">
            <a:extLst>
              <a:ext uri="{FF2B5EF4-FFF2-40B4-BE49-F238E27FC236}">
                <a16:creationId xmlns:a16="http://schemas.microsoft.com/office/drawing/2014/main" id="{269D70E5-0CD0-64C7-906A-541185C777F1}"/>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88452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3978441" cy="657377"/>
          </a:xfrm>
        </p:spPr>
        <p:txBody>
          <a:bodyPr/>
          <a:lstStyle/>
          <a:p>
            <a:r>
              <a:rPr lang="es-MX"/>
              <a:t>Other Situation</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21</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22616" y="2162667"/>
            <a:ext cx="7146768" cy="341998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Each additional relationship that Fred makes will require an investment of his time and energy. It may not be feasible for Fred to consult with every individual within the network, or his current relationships may consume all of his time. This will require Fred to be selective with regard to the connections he makes. In time, he may drop connections with Greg, Hui, Ivan, or John. These four individuals are structurally equivalent, meaning that they are connected to exactly the same alters. Thus, Fred’s connections to these four individuals is likely to provide the same information and access to resources. In contrast, the connection to David provides access to a different part of the network. If Fred drops the connection to John, the network structure again changes.</a:t>
            </a:r>
          </a:p>
        </p:txBody>
      </p:sp>
      <p:sp>
        <p:nvSpPr>
          <p:cNvPr id="3" name="Marcador de texto 5">
            <a:extLst>
              <a:ext uri="{FF2B5EF4-FFF2-40B4-BE49-F238E27FC236}">
                <a16:creationId xmlns:a16="http://schemas.microsoft.com/office/drawing/2014/main" id="{95853A3B-86C9-5473-5AE8-11CA3ECB5512}"/>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342539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2" y="781036"/>
            <a:ext cx="3769894" cy="657377"/>
          </a:xfrm>
        </p:spPr>
        <p:txBody>
          <a:bodyPr/>
          <a:lstStyle/>
          <a:p>
            <a:r>
              <a:rPr lang="es-MX"/>
              <a:t>New Network</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22</a:t>
            </a:fld>
            <a:endParaRPr lang="es-CO"/>
          </a:p>
        </p:txBody>
      </p:sp>
      <p:pic>
        <p:nvPicPr>
          <p:cNvPr id="6" name="Imagen 5">
            <a:extLst>
              <a:ext uri="{FF2B5EF4-FFF2-40B4-BE49-F238E27FC236}">
                <a16:creationId xmlns:a16="http://schemas.microsoft.com/office/drawing/2014/main" id="{2F31640E-4803-4BA4-B6D8-584D3F38A1FD}"/>
              </a:ext>
            </a:extLst>
          </p:cNvPr>
          <p:cNvPicPr>
            <a:picLocks noChangeAspect="1"/>
          </p:cNvPicPr>
          <p:nvPr/>
        </p:nvPicPr>
        <p:blipFill>
          <a:blip r:embed="rId2"/>
          <a:stretch>
            <a:fillRect/>
          </a:stretch>
        </p:blipFill>
        <p:spPr>
          <a:xfrm>
            <a:off x="4429125" y="1226623"/>
            <a:ext cx="3333750" cy="4686300"/>
          </a:xfrm>
          <a:prstGeom prst="rect">
            <a:avLst/>
          </a:prstGeom>
        </p:spPr>
      </p:pic>
      <p:sp>
        <p:nvSpPr>
          <p:cNvPr id="3" name="Marcador de texto 5">
            <a:extLst>
              <a:ext uri="{FF2B5EF4-FFF2-40B4-BE49-F238E27FC236}">
                <a16:creationId xmlns:a16="http://schemas.microsoft.com/office/drawing/2014/main" id="{86588469-06F7-4877-53F3-703D51D68586}"/>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4059422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2" y="781036"/>
            <a:ext cx="2983830" cy="657377"/>
          </a:xfrm>
        </p:spPr>
        <p:txBody>
          <a:bodyPr/>
          <a:lstStyle/>
          <a:p>
            <a:r>
              <a:rPr lang="es-MX"/>
              <a:t>New Table</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23</a:t>
            </a:fld>
            <a:endParaRPr lang="es-CO"/>
          </a:p>
        </p:txBody>
      </p:sp>
      <p:pic>
        <p:nvPicPr>
          <p:cNvPr id="7" name="Imagen 6">
            <a:extLst>
              <a:ext uri="{FF2B5EF4-FFF2-40B4-BE49-F238E27FC236}">
                <a16:creationId xmlns:a16="http://schemas.microsoft.com/office/drawing/2014/main" id="{48E513A9-9FD6-45CC-A911-056EA45FFE04}"/>
              </a:ext>
            </a:extLst>
          </p:cNvPr>
          <p:cNvPicPr>
            <a:picLocks noChangeAspect="1"/>
          </p:cNvPicPr>
          <p:nvPr/>
        </p:nvPicPr>
        <p:blipFill>
          <a:blip r:embed="rId2"/>
          <a:stretch>
            <a:fillRect/>
          </a:stretch>
        </p:blipFill>
        <p:spPr>
          <a:xfrm>
            <a:off x="1824469" y="1698431"/>
            <a:ext cx="8543061" cy="4102294"/>
          </a:xfrm>
          <a:prstGeom prst="rect">
            <a:avLst/>
          </a:prstGeom>
        </p:spPr>
      </p:pic>
      <p:sp>
        <p:nvSpPr>
          <p:cNvPr id="3" name="Marcador de texto 5">
            <a:extLst>
              <a:ext uri="{FF2B5EF4-FFF2-40B4-BE49-F238E27FC236}">
                <a16:creationId xmlns:a16="http://schemas.microsoft.com/office/drawing/2014/main" id="{5DA11363-2CA3-CDB3-8954-EEDF60C5FE76}"/>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3234930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3641557" cy="657377"/>
          </a:xfrm>
        </p:spPr>
        <p:txBody>
          <a:bodyPr/>
          <a:lstStyle/>
          <a:p>
            <a:r>
              <a:rPr lang="es-MX"/>
              <a:t>New Analysis</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24</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91801" y="2307047"/>
            <a:ext cx="7008398" cy="261787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The centrality scores for John are reduced because of the lost connection to Fred. Fred must now access the rest of the network through his connections to Greg, Hui, or Ivan. In turn, their centrality scores have increased. While Fred's degree centrality has become lower, as he is no longer connected to John, his betweenness centrality remains unchanged. Therefore, Fred is able to maintain power in the network in terms of his ability to control information and access resources, yet he has a lower cost in terms of time and effort to maintain consultation with John.</a:t>
            </a:r>
            <a:endParaRPr lang="en-US" dirty="0"/>
          </a:p>
        </p:txBody>
      </p:sp>
      <p:sp>
        <p:nvSpPr>
          <p:cNvPr id="3" name="Marcador de texto 5">
            <a:extLst>
              <a:ext uri="{FF2B5EF4-FFF2-40B4-BE49-F238E27FC236}">
                <a16:creationId xmlns:a16="http://schemas.microsoft.com/office/drawing/2014/main" id="{3F17C402-4040-5955-B128-64E22A1D92AE}"/>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2655423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2" y="781036"/>
            <a:ext cx="3160294" cy="657377"/>
          </a:xfrm>
        </p:spPr>
        <p:txBody>
          <a:bodyPr/>
          <a:lstStyle/>
          <a:p>
            <a:r>
              <a:rPr lang="es-MX"/>
              <a:t>Conclusion</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25</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91801" y="2066416"/>
            <a:ext cx="7008398" cy="353227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While degree centrality may appear at first to look like an intuitive measure of influence, it can often be misleading.</a:t>
            </a:r>
          </a:p>
          <a:p>
            <a:pPr marL="0" indent="0">
              <a:buNone/>
            </a:pPr>
            <a:r>
              <a:rPr lang="en-US"/>
              <a:t>In the simple example provided, degree centrality represents a social cost of time and effort. Rather than influence, it is more a measure of constraint and loss of freedom of action.</a:t>
            </a:r>
          </a:p>
          <a:p>
            <a:pPr marL="0" indent="0">
              <a:buNone/>
            </a:pPr>
            <a:r>
              <a:rPr lang="en-US"/>
              <a:t>Betweenness centrality provides a more effective measure of power in the network.</a:t>
            </a:r>
          </a:p>
          <a:p>
            <a:pPr marL="0" indent="0">
              <a:buNone/>
            </a:pPr>
            <a:r>
              <a:rPr lang="en-US"/>
              <a:t>So we can see that location in the network is very important for those people who either seek to be informed, collect information available via the network, or those who are presented with opportunities to control information flows across the network.</a:t>
            </a:r>
            <a:endParaRPr lang="en-US" dirty="0"/>
          </a:p>
        </p:txBody>
      </p:sp>
      <p:sp>
        <p:nvSpPr>
          <p:cNvPr id="3" name="Marcador de texto 5">
            <a:extLst>
              <a:ext uri="{FF2B5EF4-FFF2-40B4-BE49-F238E27FC236}">
                <a16:creationId xmlns:a16="http://schemas.microsoft.com/office/drawing/2014/main" id="{0152257D-A051-C48E-F4B7-75F618276FBD}"/>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108385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2" y="781036"/>
            <a:ext cx="2791324" cy="657377"/>
          </a:xfrm>
        </p:spPr>
        <p:txBody>
          <a:bodyPr/>
          <a:lstStyle/>
          <a:p>
            <a:r>
              <a:rPr lang="es-MX"/>
              <a:t>Summary</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26</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91801" y="2066417"/>
            <a:ext cx="7008398" cy="3067058"/>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Measures of centrality give us information regarding the position of agents within a network as well as the importance and influence that this position affords them. However, it must be borne in mind that the strength of an agent's location in the network as indicated by its centrality measures will depend on how the links are defined and measured. With any research, care must be taken in the definition of data and how it is measured. The famous saying “garbage in garbage out” is highly pertinent in network analysis.</a:t>
            </a:r>
          </a:p>
          <a:p>
            <a:pPr marL="0" indent="0">
              <a:buNone/>
            </a:pPr>
            <a:r>
              <a:rPr lang="en-US"/>
              <a:t>Your results will only be as reliable as the data used as the basis for the analysis.</a:t>
            </a:r>
          </a:p>
        </p:txBody>
      </p:sp>
      <p:sp>
        <p:nvSpPr>
          <p:cNvPr id="3" name="Marcador de texto 5">
            <a:extLst>
              <a:ext uri="{FF2B5EF4-FFF2-40B4-BE49-F238E27FC236}">
                <a16:creationId xmlns:a16="http://schemas.microsoft.com/office/drawing/2014/main" id="{0DE3E7A6-06A5-088A-3357-D7E9D83A45C4}"/>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1859717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2" y="781036"/>
            <a:ext cx="2791324" cy="657377"/>
          </a:xfrm>
        </p:spPr>
        <p:txBody>
          <a:bodyPr/>
          <a:lstStyle/>
          <a:p>
            <a:r>
              <a:rPr lang="es-MX"/>
              <a:t>Summary</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27</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91801" y="2240377"/>
            <a:ext cx="7008398" cy="237724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Centrality measures of degree, betweenness, closeness, and eigenvector can tell us how much influence agents have within their network. Degree centrality indicates how many agents connect directly to the agent under study. Betweenness centrality reports how frequently an agent is on paths that are between other agents. Closeness centrality indicates how close an agent is to all the other agents in the network. Eigenvector centrality portrays how well connected our agent is to other well connected agents.</a:t>
            </a:r>
            <a:endParaRPr lang="en-US" dirty="0"/>
          </a:p>
        </p:txBody>
      </p:sp>
      <p:sp>
        <p:nvSpPr>
          <p:cNvPr id="3" name="Marcador de texto 5">
            <a:extLst>
              <a:ext uri="{FF2B5EF4-FFF2-40B4-BE49-F238E27FC236}">
                <a16:creationId xmlns:a16="http://schemas.microsoft.com/office/drawing/2014/main" id="{F4AC9B40-16B9-C6F8-4384-387446F2DBE8}"/>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17114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2" y="781036"/>
            <a:ext cx="2791324" cy="657377"/>
          </a:xfrm>
        </p:spPr>
        <p:txBody>
          <a:bodyPr/>
          <a:lstStyle/>
          <a:p>
            <a:r>
              <a:rPr lang="es-MX"/>
              <a:t>Summary</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28</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91801" y="2584030"/>
            <a:ext cx="7008398" cy="168993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Degree centrality indicates the agents with the largest number of direct links to and from other  agents. </a:t>
            </a:r>
          </a:p>
          <a:p>
            <a:pPr marL="0" indent="0">
              <a:buNone/>
            </a:pPr>
            <a:r>
              <a:rPr lang="en-US"/>
              <a:t>Betweenness centrality measures how often a given node is on the path between other nodes and indicates the amount of control a node has over what passes through to other parts of the network.</a:t>
            </a:r>
            <a:endParaRPr lang="en-US" dirty="0"/>
          </a:p>
        </p:txBody>
      </p:sp>
      <p:sp>
        <p:nvSpPr>
          <p:cNvPr id="3" name="Marcador de texto 5">
            <a:extLst>
              <a:ext uri="{FF2B5EF4-FFF2-40B4-BE49-F238E27FC236}">
                <a16:creationId xmlns:a16="http://schemas.microsoft.com/office/drawing/2014/main" id="{04752C38-2C1F-54B6-82D3-28F5380CB693}"/>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300458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2" y="781036"/>
            <a:ext cx="2791324" cy="657377"/>
          </a:xfrm>
        </p:spPr>
        <p:txBody>
          <a:bodyPr/>
          <a:lstStyle/>
          <a:p>
            <a:r>
              <a:rPr lang="es-MX"/>
              <a:t>Summary</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29</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2591801" y="2343399"/>
            <a:ext cx="7008398" cy="2693823"/>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Closeness centrality measures how quickly a given node can reach all other nodes in the network</a:t>
            </a:r>
          </a:p>
          <a:p>
            <a:pPr marL="0" indent="0">
              <a:buNone/>
            </a:pPr>
            <a:r>
              <a:rPr lang="en-US"/>
              <a:t>and indicates how readily a node can access information and flows that are available from the network.</a:t>
            </a:r>
          </a:p>
          <a:p>
            <a:pPr marL="0" indent="0">
              <a:buNone/>
            </a:pPr>
            <a:r>
              <a:rPr lang="en-US"/>
              <a:t>Eigenvector centrality measures how well a node is connected to other well-connected nodes.</a:t>
            </a:r>
          </a:p>
          <a:p>
            <a:pPr marL="0" indent="0">
              <a:buNone/>
            </a:pPr>
            <a:r>
              <a:rPr lang="en-US"/>
              <a:t>Eigenvector emphasizes the saying, “It is not what you know but who you know.”</a:t>
            </a:r>
            <a:endParaRPr lang="en-US" dirty="0"/>
          </a:p>
        </p:txBody>
      </p:sp>
      <p:sp>
        <p:nvSpPr>
          <p:cNvPr id="3" name="Marcador de texto 5">
            <a:extLst>
              <a:ext uri="{FF2B5EF4-FFF2-40B4-BE49-F238E27FC236}">
                <a16:creationId xmlns:a16="http://schemas.microsoft.com/office/drawing/2014/main" id="{F4CDDE0A-FEC3-48C6-EC8F-5229DA45C933}"/>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269204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Marcador de número de diapositiva 53">
            <a:extLst>
              <a:ext uri="{FF2B5EF4-FFF2-40B4-BE49-F238E27FC236}">
                <a16:creationId xmlns:a16="http://schemas.microsoft.com/office/drawing/2014/main" id="{C7B12A95-6D63-21C3-F24C-95AA6882D804}"/>
              </a:ext>
            </a:extLst>
          </p:cNvPr>
          <p:cNvSpPr>
            <a:spLocks noGrp="1"/>
          </p:cNvSpPr>
          <p:nvPr>
            <p:ph type="sldNum" idx="10"/>
          </p:nvPr>
        </p:nvSpPr>
        <p:spPr/>
        <p:txBody>
          <a:bodyPr/>
          <a:lstStyle/>
          <a:p>
            <a:fld id="{2BD88AD7-A676-4214-86CE-92C0CE3D14DC}" type="slidenum">
              <a:rPr lang="es-CO" smtClean="0"/>
              <a:t>3</a:t>
            </a:fld>
            <a:endParaRPr lang="es-CO"/>
          </a:p>
        </p:txBody>
      </p:sp>
      <p:sp>
        <p:nvSpPr>
          <p:cNvPr id="3" name="Rectángulo 2">
            <a:extLst>
              <a:ext uri="{FF2B5EF4-FFF2-40B4-BE49-F238E27FC236}">
                <a16:creationId xmlns:a16="http://schemas.microsoft.com/office/drawing/2014/main" id="{B104F2E2-D24F-BA06-93AE-29C02E74013D}"/>
              </a:ext>
            </a:extLst>
          </p:cNvPr>
          <p:cNvSpPr/>
          <p:nvPr/>
        </p:nvSpPr>
        <p:spPr>
          <a:xfrm>
            <a:off x="5256922" y="864607"/>
            <a:ext cx="1755081" cy="51118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bg1"/>
                </a:solidFill>
                <a:latin typeface="+mj-lt"/>
              </a:rPr>
              <a:t>Schedule</a:t>
            </a:r>
          </a:p>
        </p:txBody>
      </p:sp>
      <p:cxnSp>
        <p:nvCxnSpPr>
          <p:cNvPr id="6" name="Conector recto 5">
            <a:extLst>
              <a:ext uri="{FF2B5EF4-FFF2-40B4-BE49-F238E27FC236}">
                <a16:creationId xmlns:a16="http://schemas.microsoft.com/office/drawing/2014/main" id="{FD06CAC5-2512-1AB6-A9BA-DCF0253A0A52}"/>
              </a:ext>
            </a:extLst>
          </p:cNvPr>
          <p:cNvCxnSpPr>
            <a:cxnSpLocks/>
            <a:stCxn id="11" idx="6"/>
          </p:cNvCxnSpPr>
          <p:nvPr/>
        </p:nvCxnSpPr>
        <p:spPr>
          <a:xfrm>
            <a:off x="10492329" y="2055606"/>
            <a:ext cx="0" cy="32146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5EE99133-2058-FF32-DF58-833FECC11DAB}"/>
              </a:ext>
            </a:extLst>
          </p:cNvPr>
          <p:cNvCxnSpPr>
            <a:cxnSpLocks/>
          </p:cNvCxnSpPr>
          <p:nvPr/>
        </p:nvCxnSpPr>
        <p:spPr>
          <a:xfrm>
            <a:off x="8724599" y="1889729"/>
            <a:ext cx="0" cy="25048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C4815A43-22AE-60DB-F719-1EB8042A8B7F}"/>
              </a:ext>
            </a:extLst>
          </p:cNvPr>
          <p:cNvCxnSpPr>
            <a:cxnSpLocks/>
          </p:cNvCxnSpPr>
          <p:nvPr/>
        </p:nvCxnSpPr>
        <p:spPr>
          <a:xfrm>
            <a:off x="6956869" y="1998628"/>
            <a:ext cx="0" cy="22742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93189AEC-7C5E-9694-765D-C469E2F18028}"/>
              </a:ext>
            </a:extLst>
          </p:cNvPr>
          <p:cNvCxnSpPr>
            <a:cxnSpLocks/>
          </p:cNvCxnSpPr>
          <p:nvPr/>
        </p:nvCxnSpPr>
        <p:spPr>
          <a:xfrm>
            <a:off x="5189139" y="2215373"/>
            <a:ext cx="0" cy="30548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882830A0-590D-F0F4-3A82-28231B5CC0A8}"/>
              </a:ext>
            </a:extLst>
          </p:cNvPr>
          <p:cNvCxnSpPr>
            <a:cxnSpLocks/>
            <a:endCxn id="11" idx="4"/>
          </p:cNvCxnSpPr>
          <p:nvPr/>
        </p:nvCxnSpPr>
        <p:spPr>
          <a:xfrm>
            <a:off x="1653679" y="1889729"/>
            <a:ext cx="8672773" cy="0"/>
          </a:xfrm>
          <a:prstGeom prst="line">
            <a:avLst/>
          </a:prstGeom>
          <a:noFill/>
          <a:ln w="28575" cap="flat" cmpd="sng" algn="ctr">
            <a:solidFill>
              <a:srgbClr val="F7AC3B"/>
            </a:solidFill>
            <a:prstDash val="solid"/>
          </a:ln>
          <a:effectLst/>
        </p:spPr>
      </p:cxnSp>
      <p:sp>
        <p:nvSpPr>
          <p:cNvPr id="11" name="Elipse 10">
            <a:extLst>
              <a:ext uri="{FF2B5EF4-FFF2-40B4-BE49-F238E27FC236}">
                <a16:creationId xmlns:a16="http://schemas.microsoft.com/office/drawing/2014/main" id="{E080DFFE-1839-8A7A-6948-55084DD4F380}"/>
              </a:ext>
            </a:extLst>
          </p:cNvPr>
          <p:cNvSpPr/>
          <p:nvPr/>
        </p:nvSpPr>
        <p:spPr>
          <a:xfrm rot="5400000">
            <a:off x="10326452" y="1723852"/>
            <a:ext cx="331754" cy="331754"/>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cxnSp>
        <p:nvCxnSpPr>
          <p:cNvPr id="12" name="Conector recto 11">
            <a:extLst>
              <a:ext uri="{FF2B5EF4-FFF2-40B4-BE49-F238E27FC236}">
                <a16:creationId xmlns:a16="http://schemas.microsoft.com/office/drawing/2014/main" id="{D05C3B22-9A32-BE91-60E6-E77C0BC0756F}"/>
              </a:ext>
            </a:extLst>
          </p:cNvPr>
          <p:cNvCxnSpPr>
            <a:cxnSpLocks/>
          </p:cNvCxnSpPr>
          <p:nvPr/>
        </p:nvCxnSpPr>
        <p:spPr>
          <a:xfrm>
            <a:off x="3421409" y="1889729"/>
            <a:ext cx="0" cy="28743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2614FE76-B6F9-D514-B1AA-D4B9B52BF586}"/>
              </a:ext>
            </a:extLst>
          </p:cNvPr>
          <p:cNvCxnSpPr>
            <a:cxnSpLocks/>
          </p:cNvCxnSpPr>
          <p:nvPr/>
        </p:nvCxnSpPr>
        <p:spPr>
          <a:xfrm>
            <a:off x="1653679" y="1998628"/>
            <a:ext cx="0" cy="32716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ángulo 13">
            <a:extLst>
              <a:ext uri="{FF2B5EF4-FFF2-40B4-BE49-F238E27FC236}">
                <a16:creationId xmlns:a16="http://schemas.microsoft.com/office/drawing/2014/main" id="{64D618EB-DB39-CCB4-67F8-C470E631F199}"/>
              </a:ext>
            </a:extLst>
          </p:cNvPr>
          <p:cNvSpPr/>
          <p:nvPr/>
        </p:nvSpPr>
        <p:spPr>
          <a:xfrm>
            <a:off x="832051" y="2549253"/>
            <a:ext cx="1644812" cy="884483"/>
          </a:xfrm>
          <a:prstGeom prst="rect">
            <a:avLst/>
          </a:prstGeom>
          <a:solidFill>
            <a:schemeClr val="tx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noProof="0" dirty="0"/>
              <a:t>Unit 1</a:t>
            </a:r>
          </a:p>
          <a:p>
            <a:pPr algn="ctr"/>
            <a:r>
              <a:rPr lang="en-US" sz="1400" noProof="0" dirty="0"/>
              <a:t>Introduction to Network Analysis</a:t>
            </a:r>
          </a:p>
        </p:txBody>
      </p:sp>
      <p:sp>
        <p:nvSpPr>
          <p:cNvPr id="15" name="Rectángulo 14">
            <a:extLst>
              <a:ext uri="{FF2B5EF4-FFF2-40B4-BE49-F238E27FC236}">
                <a16:creationId xmlns:a16="http://schemas.microsoft.com/office/drawing/2014/main" id="{4BB3E24E-6A77-8BE3-4557-56260515B356}"/>
              </a:ext>
            </a:extLst>
          </p:cNvPr>
          <p:cNvSpPr/>
          <p:nvPr/>
        </p:nvSpPr>
        <p:spPr>
          <a:xfrm>
            <a:off x="2599781" y="2549256"/>
            <a:ext cx="1644812" cy="884483"/>
          </a:xfrm>
          <a:prstGeom prst="rect">
            <a:avLst/>
          </a:prstGeom>
          <a:solidFill>
            <a:schemeClr val="tx1"/>
          </a:solidFill>
          <a:ln w="2857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noProof="0" dirty="0"/>
              <a:t>Unit 2</a:t>
            </a:r>
          </a:p>
          <a:p>
            <a:pPr algn="ctr"/>
            <a:r>
              <a:rPr lang="en-US" sz="1400" noProof="0" dirty="0"/>
              <a:t>Centrality </a:t>
            </a:r>
          </a:p>
          <a:p>
            <a:pPr algn="ctr"/>
            <a:r>
              <a:rPr lang="en-US" sz="1400" noProof="0" dirty="0"/>
              <a:t>Measures</a:t>
            </a:r>
          </a:p>
        </p:txBody>
      </p:sp>
      <p:sp>
        <p:nvSpPr>
          <p:cNvPr id="16" name="Rectángulo 15">
            <a:extLst>
              <a:ext uri="{FF2B5EF4-FFF2-40B4-BE49-F238E27FC236}">
                <a16:creationId xmlns:a16="http://schemas.microsoft.com/office/drawing/2014/main" id="{938D55CD-6DE1-E465-8E44-F7F0764CD9F4}"/>
              </a:ext>
            </a:extLst>
          </p:cNvPr>
          <p:cNvSpPr/>
          <p:nvPr/>
        </p:nvSpPr>
        <p:spPr>
          <a:xfrm>
            <a:off x="4367511" y="2549256"/>
            <a:ext cx="1644812" cy="88448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noProof="0" dirty="0"/>
              <a:t>Unit 3</a:t>
            </a:r>
          </a:p>
          <a:p>
            <a:pPr algn="ctr"/>
            <a:r>
              <a:rPr lang="en-US" sz="1400" noProof="0" dirty="0"/>
              <a:t>Introduction to Network Models</a:t>
            </a:r>
          </a:p>
        </p:txBody>
      </p:sp>
      <p:sp>
        <p:nvSpPr>
          <p:cNvPr id="17" name="Rectángulo 16">
            <a:extLst>
              <a:ext uri="{FF2B5EF4-FFF2-40B4-BE49-F238E27FC236}">
                <a16:creationId xmlns:a16="http://schemas.microsoft.com/office/drawing/2014/main" id="{50F7E30F-F1CC-D8C6-F81F-D6B00DB13EA7}"/>
              </a:ext>
            </a:extLst>
          </p:cNvPr>
          <p:cNvSpPr/>
          <p:nvPr/>
        </p:nvSpPr>
        <p:spPr>
          <a:xfrm>
            <a:off x="6135241" y="2549255"/>
            <a:ext cx="1644812" cy="88448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noProof="0" dirty="0"/>
              <a:t>Unit 4</a:t>
            </a:r>
          </a:p>
          <a:p>
            <a:pPr algn="ctr"/>
            <a:r>
              <a:rPr lang="en-US" sz="1400" noProof="0" dirty="0"/>
              <a:t>Community Detection</a:t>
            </a:r>
          </a:p>
        </p:txBody>
      </p:sp>
      <p:sp>
        <p:nvSpPr>
          <p:cNvPr id="18" name="Rectángulo 17">
            <a:extLst>
              <a:ext uri="{FF2B5EF4-FFF2-40B4-BE49-F238E27FC236}">
                <a16:creationId xmlns:a16="http://schemas.microsoft.com/office/drawing/2014/main" id="{E892933A-5919-ED9D-0DA8-DE449AF0989A}"/>
              </a:ext>
            </a:extLst>
          </p:cNvPr>
          <p:cNvSpPr/>
          <p:nvPr/>
        </p:nvSpPr>
        <p:spPr>
          <a:xfrm>
            <a:off x="7902971" y="2549254"/>
            <a:ext cx="1644812" cy="88448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noProof="0" dirty="0"/>
              <a:t>Unit 5</a:t>
            </a:r>
          </a:p>
          <a:p>
            <a:pPr algn="ctr"/>
            <a:r>
              <a:rPr lang="en-US" sz="1400" noProof="0" dirty="0"/>
              <a:t>Error and Attack Tolerance</a:t>
            </a:r>
          </a:p>
        </p:txBody>
      </p:sp>
      <p:sp>
        <p:nvSpPr>
          <p:cNvPr id="19" name="Rectángulo 18">
            <a:extLst>
              <a:ext uri="{FF2B5EF4-FFF2-40B4-BE49-F238E27FC236}">
                <a16:creationId xmlns:a16="http://schemas.microsoft.com/office/drawing/2014/main" id="{DC01533A-4A39-C7D1-FFCB-2D32EE095ED6}"/>
              </a:ext>
            </a:extLst>
          </p:cNvPr>
          <p:cNvSpPr/>
          <p:nvPr/>
        </p:nvSpPr>
        <p:spPr>
          <a:xfrm>
            <a:off x="9670701" y="2549253"/>
            <a:ext cx="1644812" cy="88448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noProof="0" dirty="0"/>
              <a:t>Unit 6</a:t>
            </a:r>
          </a:p>
          <a:p>
            <a:pPr algn="ctr"/>
            <a:r>
              <a:rPr lang="en-US" sz="1400" noProof="0" dirty="0"/>
              <a:t>Graph Machine Learning</a:t>
            </a:r>
          </a:p>
        </p:txBody>
      </p:sp>
      <p:sp>
        <p:nvSpPr>
          <p:cNvPr id="20" name="Rectángulo 19">
            <a:extLst>
              <a:ext uri="{FF2B5EF4-FFF2-40B4-BE49-F238E27FC236}">
                <a16:creationId xmlns:a16="http://schemas.microsoft.com/office/drawing/2014/main" id="{F1DC7304-CAF0-FEF7-2EB6-8D89E07BC32D}"/>
              </a:ext>
            </a:extLst>
          </p:cNvPr>
          <p:cNvSpPr/>
          <p:nvPr/>
        </p:nvSpPr>
        <p:spPr>
          <a:xfrm>
            <a:off x="831273" y="3568428"/>
            <a:ext cx="1644812" cy="884483"/>
          </a:xfrm>
          <a:prstGeom prst="rect">
            <a:avLst/>
          </a:prstGeom>
          <a:solidFill>
            <a:schemeClr val="accent2"/>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Introduction to </a:t>
            </a:r>
          </a:p>
          <a:p>
            <a:pPr algn="ctr"/>
            <a:r>
              <a:rPr lang="en-US" sz="1400" noProof="0" dirty="0"/>
              <a:t>Data Science</a:t>
            </a:r>
          </a:p>
        </p:txBody>
      </p:sp>
      <p:sp>
        <p:nvSpPr>
          <p:cNvPr id="21" name="Rectángulo 20">
            <a:extLst>
              <a:ext uri="{FF2B5EF4-FFF2-40B4-BE49-F238E27FC236}">
                <a16:creationId xmlns:a16="http://schemas.microsoft.com/office/drawing/2014/main" id="{D52837ED-8B0B-BD3F-AECB-9BB5A496ADF9}"/>
              </a:ext>
            </a:extLst>
          </p:cNvPr>
          <p:cNvSpPr/>
          <p:nvPr/>
        </p:nvSpPr>
        <p:spPr>
          <a:xfrm>
            <a:off x="2599003" y="3568431"/>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Basic Concepts of Graph Theory</a:t>
            </a:r>
          </a:p>
        </p:txBody>
      </p:sp>
      <p:sp>
        <p:nvSpPr>
          <p:cNvPr id="22" name="Rectángulo 21">
            <a:extLst>
              <a:ext uri="{FF2B5EF4-FFF2-40B4-BE49-F238E27FC236}">
                <a16:creationId xmlns:a16="http://schemas.microsoft.com/office/drawing/2014/main" id="{256503B0-2496-6886-5AD8-B232D376B7C2}"/>
              </a:ext>
            </a:extLst>
          </p:cNvPr>
          <p:cNvSpPr/>
          <p:nvPr/>
        </p:nvSpPr>
        <p:spPr>
          <a:xfrm>
            <a:off x="4366733" y="3568431"/>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Hubs</a:t>
            </a:r>
          </a:p>
        </p:txBody>
      </p:sp>
      <p:sp>
        <p:nvSpPr>
          <p:cNvPr id="23" name="Rectángulo 22">
            <a:extLst>
              <a:ext uri="{FF2B5EF4-FFF2-40B4-BE49-F238E27FC236}">
                <a16:creationId xmlns:a16="http://schemas.microsoft.com/office/drawing/2014/main" id="{A9A88CF0-2269-7448-A9E8-F412399F78EF}"/>
              </a:ext>
            </a:extLst>
          </p:cNvPr>
          <p:cNvSpPr/>
          <p:nvPr/>
        </p:nvSpPr>
        <p:spPr>
          <a:xfrm>
            <a:off x="6134463" y="3568430"/>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Communities</a:t>
            </a:r>
          </a:p>
        </p:txBody>
      </p:sp>
      <p:sp>
        <p:nvSpPr>
          <p:cNvPr id="24" name="Rectángulo 23">
            <a:extLst>
              <a:ext uri="{FF2B5EF4-FFF2-40B4-BE49-F238E27FC236}">
                <a16:creationId xmlns:a16="http://schemas.microsoft.com/office/drawing/2014/main" id="{75C03A2C-4F1E-0CB4-CBBC-A1824A72D7F4}"/>
              </a:ext>
            </a:extLst>
          </p:cNvPr>
          <p:cNvSpPr/>
          <p:nvPr/>
        </p:nvSpPr>
        <p:spPr>
          <a:xfrm>
            <a:off x="7902193" y="3568429"/>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Vulnerability in networks</a:t>
            </a:r>
          </a:p>
        </p:txBody>
      </p:sp>
      <p:sp>
        <p:nvSpPr>
          <p:cNvPr id="25" name="Rectángulo 24">
            <a:extLst>
              <a:ext uri="{FF2B5EF4-FFF2-40B4-BE49-F238E27FC236}">
                <a16:creationId xmlns:a16="http://schemas.microsoft.com/office/drawing/2014/main" id="{6FD644A4-16C2-90A6-2F32-4750016DD4BE}"/>
              </a:ext>
            </a:extLst>
          </p:cNvPr>
          <p:cNvSpPr/>
          <p:nvPr/>
        </p:nvSpPr>
        <p:spPr>
          <a:xfrm>
            <a:off x="9669923" y="3568428"/>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Machine Learning with Graphs</a:t>
            </a:r>
          </a:p>
        </p:txBody>
      </p:sp>
      <p:sp>
        <p:nvSpPr>
          <p:cNvPr id="26" name="Rectángulo 25">
            <a:extLst>
              <a:ext uri="{FF2B5EF4-FFF2-40B4-BE49-F238E27FC236}">
                <a16:creationId xmlns:a16="http://schemas.microsoft.com/office/drawing/2014/main" id="{1BA8D492-78AC-A01C-16F4-5D2ECDA1E460}"/>
              </a:ext>
            </a:extLst>
          </p:cNvPr>
          <p:cNvSpPr/>
          <p:nvPr/>
        </p:nvSpPr>
        <p:spPr>
          <a:xfrm>
            <a:off x="831273" y="4587603"/>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Introduction to Network Science</a:t>
            </a:r>
          </a:p>
        </p:txBody>
      </p:sp>
      <p:sp>
        <p:nvSpPr>
          <p:cNvPr id="27" name="Rectángulo 26">
            <a:extLst>
              <a:ext uri="{FF2B5EF4-FFF2-40B4-BE49-F238E27FC236}">
                <a16:creationId xmlns:a16="http://schemas.microsoft.com/office/drawing/2014/main" id="{20E4CF5A-609F-AE7F-8EEB-6337F07F43F0}"/>
              </a:ext>
            </a:extLst>
          </p:cNvPr>
          <p:cNvSpPr/>
          <p:nvPr/>
        </p:nvSpPr>
        <p:spPr>
          <a:xfrm>
            <a:off x="9664318" y="4587602"/>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Deep Learning with Graphs</a:t>
            </a:r>
          </a:p>
        </p:txBody>
      </p:sp>
      <p:sp>
        <p:nvSpPr>
          <p:cNvPr id="28" name="Rectángulo 27">
            <a:extLst>
              <a:ext uri="{FF2B5EF4-FFF2-40B4-BE49-F238E27FC236}">
                <a16:creationId xmlns:a16="http://schemas.microsoft.com/office/drawing/2014/main" id="{AF821FE9-08ED-E575-6FA5-2CA7E103242C}"/>
              </a:ext>
            </a:extLst>
          </p:cNvPr>
          <p:cNvSpPr/>
          <p:nvPr/>
        </p:nvSpPr>
        <p:spPr>
          <a:xfrm>
            <a:off x="2599003" y="4587602"/>
            <a:ext cx="1644812" cy="8844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Small Worlds</a:t>
            </a:r>
          </a:p>
        </p:txBody>
      </p:sp>
      <p:sp>
        <p:nvSpPr>
          <p:cNvPr id="29" name="Rectángulo 28">
            <a:extLst>
              <a:ext uri="{FF2B5EF4-FFF2-40B4-BE49-F238E27FC236}">
                <a16:creationId xmlns:a16="http://schemas.microsoft.com/office/drawing/2014/main" id="{E69749B3-B5A3-CC33-5532-CCA71C2BDFDC}"/>
              </a:ext>
            </a:extLst>
          </p:cNvPr>
          <p:cNvSpPr/>
          <p:nvPr/>
        </p:nvSpPr>
        <p:spPr>
          <a:xfrm>
            <a:off x="3950395" y="1515215"/>
            <a:ext cx="4244613" cy="80756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noProof="0" dirty="0">
                <a:solidFill>
                  <a:schemeClr val="bg1"/>
                </a:solidFill>
                <a:latin typeface="+mj-lt"/>
              </a:rPr>
              <a:t>Network Science for Data Analytics</a:t>
            </a:r>
          </a:p>
        </p:txBody>
      </p:sp>
      <p:sp>
        <p:nvSpPr>
          <p:cNvPr id="55" name="Elipse 54">
            <a:extLst>
              <a:ext uri="{FF2B5EF4-FFF2-40B4-BE49-F238E27FC236}">
                <a16:creationId xmlns:a16="http://schemas.microsoft.com/office/drawing/2014/main" id="{3FDCAF9B-5659-E197-C73C-003AB74C85EC}"/>
              </a:ext>
            </a:extLst>
          </p:cNvPr>
          <p:cNvSpPr/>
          <p:nvPr/>
        </p:nvSpPr>
        <p:spPr>
          <a:xfrm rot="5400000">
            <a:off x="1487197" y="1693828"/>
            <a:ext cx="331754" cy="331754"/>
          </a:xfrm>
          <a:prstGeom prst="ellipse">
            <a:avLst/>
          </a:prstGeom>
          <a:solidFill>
            <a:srgbClr val="F7AC3B"/>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ncizar Sans"/>
              <a:ea typeface="+mn-ea"/>
              <a:cs typeface="+mn-cs"/>
              <a:sym typeface="Arial"/>
            </a:endParaRPr>
          </a:p>
        </p:txBody>
      </p:sp>
      <p:sp>
        <p:nvSpPr>
          <p:cNvPr id="56" name="Rectángulo 55">
            <a:extLst>
              <a:ext uri="{FF2B5EF4-FFF2-40B4-BE49-F238E27FC236}">
                <a16:creationId xmlns:a16="http://schemas.microsoft.com/office/drawing/2014/main" id="{E7E6B153-CD5E-8543-2BF4-6A005CFAC6C5}"/>
              </a:ext>
            </a:extLst>
          </p:cNvPr>
          <p:cNvSpPr/>
          <p:nvPr/>
        </p:nvSpPr>
        <p:spPr>
          <a:xfrm>
            <a:off x="4345253" y="4587602"/>
            <a:ext cx="1644812" cy="8844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noProof="0" dirty="0"/>
              <a:t>Network Models</a:t>
            </a:r>
          </a:p>
        </p:txBody>
      </p:sp>
    </p:spTree>
    <p:extLst>
      <p:ext uri="{BB962C8B-B14F-4D97-AF65-F5344CB8AC3E}">
        <p14:creationId xmlns:p14="http://schemas.microsoft.com/office/powerpoint/2010/main" val="55911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í es Sergey Brin, cofundador de Google: desde el affaire de su esposa con Elon Musk, hasta sus donaciones para la cura del Parkinson">
            <a:extLst>
              <a:ext uri="{FF2B5EF4-FFF2-40B4-BE49-F238E27FC236}">
                <a16:creationId xmlns:a16="http://schemas.microsoft.com/office/drawing/2014/main" id="{600D2A79-6B50-E868-12C3-5D1814320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6817" y="3071093"/>
            <a:ext cx="4457700" cy="3245763"/>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436F8DA5-EC75-4C46-89B5-0BCBA236E27C}"/>
              </a:ext>
            </a:extLst>
          </p:cNvPr>
          <p:cNvSpPr>
            <a:spLocks noGrp="1"/>
          </p:cNvSpPr>
          <p:nvPr>
            <p:ph type="sldNum" idx="10"/>
          </p:nvPr>
        </p:nvSpPr>
        <p:spPr/>
        <p:txBody>
          <a:bodyPr/>
          <a:lstStyle/>
          <a:p>
            <a:fld id="{2BD88AD7-A676-4214-86CE-92C0CE3D14DC}" type="slidenum">
              <a:rPr lang="es-CO" smtClean="0"/>
              <a:t>30</a:t>
            </a:fld>
            <a:endParaRPr lang="es-CO"/>
          </a:p>
        </p:txBody>
      </p:sp>
      <p:sp>
        <p:nvSpPr>
          <p:cNvPr id="9" name="Marcador de texto 8">
            <a:extLst>
              <a:ext uri="{FF2B5EF4-FFF2-40B4-BE49-F238E27FC236}">
                <a16:creationId xmlns:a16="http://schemas.microsoft.com/office/drawing/2014/main" id="{3B958830-0B1C-4F2F-9B04-196A6FDFF7EE}"/>
              </a:ext>
            </a:extLst>
          </p:cNvPr>
          <p:cNvSpPr>
            <a:spLocks noGrp="1"/>
          </p:cNvSpPr>
          <p:nvPr>
            <p:ph type="body" sz="quarter" idx="13"/>
          </p:nvPr>
        </p:nvSpPr>
        <p:spPr>
          <a:xfrm>
            <a:off x="1190625" y="1246888"/>
            <a:ext cx="9248775" cy="657377"/>
          </a:xfrm>
        </p:spPr>
        <p:txBody>
          <a:bodyPr/>
          <a:lstStyle/>
          <a:p>
            <a:pPr marL="0" lvl="0" indent="0" algn="l" rtl="0">
              <a:lnSpc>
                <a:spcPct val="90000"/>
              </a:lnSpc>
              <a:spcBef>
                <a:spcPts val="0"/>
              </a:spcBef>
              <a:spcAft>
                <a:spcPts val="0"/>
              </a:spcAft>
              <a:buSzPts val="2800"/>
              <a:buNone/>
            </a:pPr>
            <a:r>
              <a:rPr lang="es-MX" b="1" dirty="0"/>
              <a:t>Brin and Page </a:t>
            </a:r>
            <a:endParaRPr lang="es-CO" dirty="0"/>
          </a:p>
        </p:txBody>
      </p:sp>
      <p:sp>
        <p:nvSpPr>
          <p:cNvPr id="10" name="Marcador de texto 9">
            <a:extLst>
              <a:ext uri="{FF2B5EF4-FFF2-40B4-BE49-F238E27FC236}">
                <a16:creationId xmlns:a16="http://schemas.microsoft.com/office/drawing/2014/main" id="{01867E78-2214-4EEA-A0C6-2B4AE3C84524}"/>
              </a:ext>
            </a:extLst>
          </p:cNvPr>
          <p:cNvSpPr>
            <a:spLocks noGrp="1"/>
          </p:cNvSpPr>
          <p:nvPr>
            <p:ph type="body" sz="quarter" idx="14"/>
          </p:nvPr>
        </p:nvSpPr>
        <p:spPr>
          <a:xfrm>
            <a:off x="1190624" y="2070537"/>
            <a:ext cx="9248771" cy="994664"/>
          </a:xfrm>
        </p:spPr>
        <p:txBody>
          <a:bodyPr/>
          <a:lstStyle/>
          <a:p>
            <a:pPr marL="0" indent="0">
              <a:buNone/>
            </a:pPr>
            <a:r>
              <a:rPr lang="en-US" dirty="0"/>
              <a:t>“The position of agents in the network and their centrality will affect how much importance and influence they have”</a:t>
            </a:r>
          </a:p>
          <a:p>
            <a:pPr marL="0" indent="0">
              <a:buNone/>
            </a:pPr>
            <a:endParaRPr lang="es-CO" dirty="0"/>
          </a:p>
        </p:txBody>
      </p:sp>
      <p:sp>
        <p:nvSpPr>
          <p:cNvPr id="11" name="Marcador de texto 10">
            <a:extLst>
              <a:ext uri="{FF2B5EF4-FFF2-40B4-BE49-F238E27FC236}">
                <a16:creationId xmlns:a16="http://schemas.microsoft.com/office/drawing/2014/main" id="{97BABBB4-239A-40D4-96F1-56D031DBEFF0}"/>
              </a:ext>
            </a:extLst>
          </p:cNvPr>
          <p:cNvSpPr>
            <a:spLocks noGrp="1"/>
          </p:cNvSpPr>
          <p:nvPr>
            <p:ph type="body" sz="quarter" idx="15"/>
          </p:nvPr>
        </p:nvSpPr>
        <p:spPr>
          <a:xfrm>
            <a:off x="1190625" y="3209548"/>
            <a:ext cx="2499060" cy="438903"/>
          </a:xfrm>
        </p:spPr>
        <p:txBody>
          <a:bodyPr/>
          <a:lstStyle/>
          <a:p>
            <a:pPr marL="0" indent="0">
              <a:buNone/>
            </a:pPr>
            <a:r>
              <a:rPr lang="es-CO" dirty="0"/>
              <a:t>(Brin and Page, 1998).</a:t>
            </a:r>
          </a:p>
          <a:p>
            <a:pPr marL="0" indent="0">
              <a:buNone/>
            </a:pPr>
            <a:endParaRPr lang="es-CO" dirty="0"/>
          </a:p>
        </p:txBody>
      </p:sp>
      <p:sp>
        <p:nvSpPr>
          <p:cNvPr id="2" name="Marcador de texto 5">
            <a:extLst>
              <a:ext uri="{FF2B5EF4-FFF2-40B4-BE49-F238E27FC236}">
                <a16:creationId xmlns:a16="http://schemas.microsoft.com/office/drawing/2014/main" id="{5A23F850-6F31-1281-BB6F-05605F5A8C85}"/>
              </a:ext>
            </a:extLst>
          </p:cNvPr>
          <p:cNvSpPr>
            <a:spLocks noGrp="1"/>
          </p:cNvSpPr>
          <p:nvPr>
            <p:ph type="body" sz="quarter" idx="11"/>
          </p:nvPr>
        </p:nvSpPr>
        <p:spPr>
          <a:xfrm>
            <a:off x="722574" y="5951022"/>
            <a:ext cx="5297226" cy="438903"/>
          </a:xfrm>
        </p:spPr>
        <p:txBody>
          <a:bodyPr/>
          <a:lstStyle/>
          <a:p>
            <a:pPr marL="0" indent="0" algn="l">
              <a:buNone/>
            </a:pPr>
            <a:r>
              <a:rPr lang="es-CO" dirty="0"/>
              <a:t>Reference: </a:t>
            </a:r>
            <a:r>
              <a:rPr lang="es-CO" dirty="0" err="1"/>
              <a:t>Photo</a:t>
            </a:r>
            <a:r>
              <a:rPr lang="es-CO" dirty="0"/>
              <a:t> </a:t>
            </a:r>
            <a:r>
              <a:rPr lang="es-CO" dirty="0" err="1"/>
              <a:t>of</a:t>
            </a:r>
            <a:r>
              <a:rPr lang="es-CO" dirty="0"/>
              <a:t> Larry Page y Sergey Brin. </a:t>
            </a:r>
            <a:r>
              <a:rPr lang="es-CO" dirty="0">
                <a:hlinkClick r:id="rId3"/>
              </a:rPr>
              <a:t>https://www.tycsports.com/interes-general/google-cumple-25-anos-por-que-lo-recuerda-en-su-doodle-id537904.html</a:t>
            </a:r>
            <a:r>
              <a:rPr lang="es-CO" dirty="0"/>
              <a:t> </a:t>
            </a:r>
          </a:p>
        </p:txBody>
      </p:sp>
    </p:spTree>
    <p:extLst>
      <p:ext uri="{BB962C8B-B14F-4D97-AF65-F5344CB8AC3E}">
        <p14:creationId xmlns:p14="http://schemas.microsoft.com/office/powerpoint/2010/main" val="1731398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FA2BBA8C-802B-75F4-B2EF-B17EAC33AE60}"/>
              </a:ext>
            </a:extLst>
          </p:cNvPr>
          <p:cNvSpPr>
            <a:spLocks noGrp="1"/>
          </p:cNvSpPr>
          <p:nvPr>
            <p:ph type="sldNum" idx="10"/>
          </p:nvPr>
        </p:nvSpPr>
        <p:spPr/>
        <p:txBody>
          <a:bodyPr/>
          <a:lstStyle/>
          <a:p>
            <a:fld id="{2BD88AD7-A676-4214-86CE-92C0CE3D14DC}" type="slidenum">
              <a:rPr lang="es-CO" smtClean="0"/>
              <a:t>31</a:t>
            </a:fld>
            <a:endParaRPr lang="es-CO"/>
          </a:p>
        </p:txBody>
      </p:sp>
      <p:sp>
        <p:nvSpPr>
          <p:cNvPr id="7" name="Título 6">
            <a:extLst>
              <a:ext uri="{FF2B5EF4-FFF2-40B4-BE49-F238E27FC236}">
                <a16:creationId xmlns:a16="http://schemas.microsoft.com/office/drawing/2014/main" id="{53B9BCD3-A0FF-8FB2-3FB5-C3A2A0E640EB}"/>
              </a:ext>
            </a:extLst>
          </p:cNvPr>
          <p:cNvSpPr>
            <a:spLocks noGrp="1"/>
          </p:cNvSpPr>
          <p:nvPr>
            <p:ph type="title"/>
          </p:nvPr>
        </p:nvSpPr>
        <p:spPr/>
        <p:txBody>
          <a:bodyPr/>
          <a:lstStyle/>
          <a:p>
            <a:r>
              <a:rPr lang="es-MX" dirty="0"/>
              <a:t>Good </a:t>
            </a:r>
            <a:r>
              <a:rPr lang="es-MX" dirty="0" err="1"/>
              <a:t>bye</a:t>
            </a:r>
            <a:endParaRPr lang="es-CO" dirty="0"/>
          </a:p>
        </p:txBody>
      </p:sp>
      <p:sp>
        <p:nvSpPr>
          <p:cNvPr id="8" name="Marcador de texto 7">
            <a:extLst>
              <a:ext uri="{FF2B5EF4-FFF2-40B4-BE49-F238E27FC236}">
                <a16:creationId xmlns:a16="http://schemas.microsoft.com/office/drawing/2014/main" id="{2C552B7E-CFBF-C77F-98A2-D1BEA4E33B17}"/>
              </a:ext>
            </a:extLst>
          </p:cNvPr>
          <p:cNvSpPr>
            <a:spLocks noGrp="1"/>
          </p:cNvSpPr>
          <p:nvPr>
            <p:ph type="body" sz="quarter" idx="11"/>
          </p:nvPr>
        </p:nvSpPr>
        <p:spPr>
          <a:xfrm>
            <a:off x="3788289" y="2851925"/>
            <a:ext cx="4552950" cy="1513518"/>
          </a:xfrm>
        </p:spPr>
        <p:txBody>
          <a:bodyPr/>
          <a:lstStyle/>
          <a:p>
            <a:r>
              <a:rPr lang="en-US" dirty="0"/>
              <a:t>We hope that the information in this study material has contributed to the understanding of the most important concepts of this topic.</a:t>
            </a:r>
          </a:p>
          <a:p>
            <a:r>
              <a:rPr lang="en-US" dirty="0"/>
              <a:t>We invite you to continue reviewing all the educational materials available on the platform.</a:t>
            </a:r>
            <a:endParaRPr lang="es-CO" dirty="0"/>
          </a:p>
        </p:txBody>
      </p:sp>
    </p:spTree>
    <p:extLst>
      <p:ext uri="{BB962C8B-B14F-4D97-AF65-F5344CB8AC3E}">
        <p14:creationId xmlns:p14="http://schemas.microsoft.com/office/powerpoint/2010/main" val="1424402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02BA0870-486D-4B55-9992-16E6AB9DEB60}"/>
              </a:ext>
            </a:extLst>
          </p:cNvPr>
          <p:cNvSpPr>
            <a:spLocks noGrp="1"/>
          </p:cNvSpPr>
          <p:nvPr>
            <p:ph type="sldNum" idx="10"/>
          </p:nvPr>
        </p:nvSpPr>
        <p:spPr/>
        <p:txBody>
          <a:bodyPr/>
          <a:lstStyle/>
          <a:p>
            <a:fld id="{2BD88AD7-A676-4214-86CE-92C0CE3D14DC}" type="slidenum">
              <a:rPr lang="es-CO" smtClean="0"/>
              <a:t>32</a:t>
            </a:fld>
            <a:endParaRPr lang="es-CO"/>
          </a:p>
        </p:txBody>
      </p:sp>
      <p:sp>
        <p:nvSpPr>
          <p:cNvPr id="12" name="Marcador de texto 11">
            <a:extLst>
              <a:ext uri="{FF2B5EF4-FFF2-40B4-BE49-F238E27FC236}">
                <a16:creationId xmlns:a16="http://schemas.microsoft.com/office/drawing/2014/main" id="{FC5BA85D-3928-45F5-BDFE-BE472FFEA424}"/>
              </a:ext>
            </a:extLst>
          </p:cNvPr>
          <p:cNvSpPr>
            <a:spLocks noGrp="1"/>
          </p:cNvSpPr>
          <p:nvPr>
            <p:ph type="body" sz="quarter" idx="11"/>
          </p:nvPr>
        </p:nvSpPr>
        <p:spPr/>
        <p:txBody>
          <a:bodyPr/>
          <a:lstStyle/>
          <a:p>
            <a:r>
              <a:rPr lang="es-CO" dirty="0" err="1"/>
              <a:t>Photo</a:t>
            </a:r>
            <a:r>
              <a:rPr lang="es-CO" dirty="0"/>
              <a:t> </a:t>
            </a:r>
            <a:r>
              <a:rPr lang="es-CO" dirty="0" err="1"/>
              <a:t>of</a:t>
            </a:r>
            <a:r>
              <a:rPr lang="es-CO" dirty="0"/>
              <a:t> Larry Page y Sergey Brin. </a:t>
            </a:r>
            <a:r>
              <a:rPr lang="es-CO" dirty="0">
                <a:hlinkClick r:id="rId2"/>
              </a:rPr>
              <a:t>https://www.tycsports.com/interes-general/google-cumple-25-anos-por-que-lo-recuerda-en-su-doodle-id537904.html</a:t>
            </a:r>
            <a:endParaRPr lang="es-CO" dirty="0"/>
          </a:p>
        </p:txBody>
      </p:sp>
      <p:sp>
        <p:nvSpPr>
          <p:cNvPr id="2" name="Título 10">
            <a:extLst>
              <a:ext uri="{FF2B5EF4-FFF2-40B4-BE49-F238E27FC236}">
                <a16:creationId xmlns:a16="http://schemas.microsoft.com/office/drawing/2014/main" id="{62BE32E9-FF94-D2CF-B712-F776AC45D9AC}"/>
              </a:ext>
            </a:extLst>
          </p:cNvPr>
          <p:cNvSpPr>
            <a:spLocks noGrp="1"/>
          </p:cNvSpPr>
          <p:nvPr>
            <p:ph type="title"/>
          </p:nvPr>
        </p:nvSpPr>
        <p:spPr>
          <a:xfrm>
            <a:off x="1296786" y="1001024"/>
            <a:ext cx="4027054" cy="657377"/>
          </a:xfrm>
        </p:spPr>
        <p:txBody>
          <a:bodyPr anchor="ctr"/>
          <a:lstStyle/>
          <a:p>
            <a:r>
              <a:rPr lang="en-US" noProof="0" dirty="0"/>
              <a:t>Image copyright</a:t>
            </a:r>
          </a:p>
        </p:txBody>
      </p:sp>
    </p:spTree>
    <p:extLst>
      <p:ext uri="{BB962C8B-B14F-4D97-AF65-F5344CB8AC3E}">
        <p14:creationId xmlns:p14="http://schemas.microsoft.com/office/powerpoint/2010/main" val="4234484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92E71-7BA5-DC66-C1F1-265B2B66C246}"/>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86B68EA0-3CF3-7E8E-9753-79024303349C}"/>
              </a:ext>
            </a:extLst>
          </p:cNvPr>
          <p:cNvSpPr>
            <a:spLocks noGrp="1"/>
          </p:cNvSpPr>
          <p:nvPr>
            <p:ph type="sldNum" idx="10"/>
          </p:nvPr>
        </p:nvSpPr>
        <p:spPr/>
        <p:txBody>
          <a:bodyPr/>
          <a:lstStyle/>
          <a:p>
            <a:fld id="{2BD88AD7-A676-4214-86CE-92C0CE3D14DC}" type="slidenum">
              <a:rPr lang="es-CO" smtClean="0"/>
              <a:t>33</a:t>
            </a:fld>
            <a:endParaRPr lang="es-CO"/>
          </a:p>
        </p:txBody>
      </p:sp>
      <p:sp>
        <p:nvSpPr>
          <p:cNvPr id="12" name="Marcador de texto 11">
            <a:extLst>
              <a:ext uri="{FF2B5EF4-FFF2-40B4-BE49-F238E27FC236}">
                <a16:creationId xmlns:a16="http://schemas.microsoft.com/office/drawing/2014/main" id="{B3E8DDED-9F28-8714-5BB0-BF2DEBB4B4B2}"/>
              </a:ext>
            </a:extLst>
          </p:cNvPr>
          <p:cNvSpPr>
            <a:spLocks noGrp="1"/>
          </p:cNvSpPr>
          <p:nvPr>
            <p:ph type="body" sz="quarter" idx="11"/>
          </p:nvPr>
        </p:nvSpPr>
        <p:spPr/>
        <p:txBody>
          <a:bodyPr/>
          <a:lstStyle/>
          <a:p>
            <a:r>
              <a:rPr lang="es-CO" dirty="0"/>
              <a:t>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a:p>
            <a:r>
              <a:rPr lang="es-CO" dirty="0"/>
              <a:t>Dr. Ian </a:t>
            </a:r>
            <a:r>
              <a:rPr lang="es-CO" dirty="0" err="1"/>
              <a:t>McCulloh</a:t>
            </a:r>
            <a:r>
              <a:rPr lang="es-CO" dirty="0"/>
              <a:t>. YouTube </a:t>
            </a:r>
            <a:r>
              <a:rPr lang="es-CO" dirty="0" err="1"/>
              <a:t>Channel</a:t>
            </a:r>
            <a:r>
              <a:rPr lang="es-CO" dirty="0"/>
              <a:t>. </a:t>
            </a:r>
            <a:r>
              <a:rPr lang="es-CO" dirty="0">
                <a:hlinkClick r:id="rId2"/>
              </a:rPr>
              <a:t>https://www.youtube.com/@dr_smoke/videos</a:t>
            </a:r>
            <a:endParaRPr lang="es-CO" dirty="0"/>
          </a:p>
          <a:p>
            <a:pPr marL="0" indent="0">
              <a:buNone/>
            </a:pPr>
            <a:endParaRPr lang="es-CO" dirty="0"/>
          </a:p>
        </p:txBody>
      </p:sp>
      <p:sp>
        <p:nvSpPr>
          <p:cNvPr id="2" name="Título 10">
            <a:extLst>
              <a:ext uri="{FF2B5EF4-FFF2-40B4-BE49-F238E27FC236}">
                <a16:creationId xmlns:a16="http://schemas.microsoft.com/office/drawing/2014/main" id="{3CA42F1C-B4EB-1289-B427-A72F21A9CAE7}"/>
              </a:ext>
            </a:extLst>
          </p:cNvPr>
          <p:cNvSpPr>
            <a:spLocks noGrp="1"/>
          </p:cNvSpPr>
          <p:nvPr>
            <p:ph type="title"/>
          </p:nvPr>
        </p:nvSpPr>
        <p:spPr>
          <a:xfrm>
            <a:off x="1296786" y="1001024"/>
            <a:ext cx="2951364" cy="657377"/>
          </a:xfrm>
        </p:spPr>
        <p:txBody>
          <a:bodyPr anchor="ctr"/>
          <a:lstStyle/>
          <a:p>
            <a:r>
              <a:rPr lang="en-US" noProof="0" dirty="0"/>
              <a:t>References</a:t>
            </a:r>
          </a:p>
        </p:txBody>
      </p:sp>
    </p:spTree>
    <p:extLst>
      <p:ext uri="{BB962C8B-B14F-4D97-AF65-F5344CB8AC3E}">
        <p14:creationId xmlns:p14="http://schemas.microsoft.com/office/powerpoint/2010/main" val="306480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ítulo 4">
            <a:extLst>
              <a:ext uri="{FF2B5EF4-FFF2-40B4-BE49-F238E27FC236}">
                <a16:creationId xmlns:a16="http://schemas.microsoft.com/office/drawing/2014/main" id="{C1DD52C5-52FB-F5E6-15CA-5CBF67CF3330}"/>
              </a:ext>
            </a:extLst>
          </p:cNvPr>
          <p:cNvSpPr>
            <a:spLocks noGrp="1"/>
          </p:cNvSpPr>
          <p:nvPr>
            <p:ph type="title"/>
          </p:nvPr>
        </p:nvSpPr>
        <p:spPr>
          <a:xfrm>
            <a:off x="1270470" y="1292272"/>
            <a:ext cx="6996702" cy="553998"/>
          </a:xfrm>
        </p:spPr>
        <p:txBody>
          <a:bodyPr/>
          <a:lstStyle/>
          <a:p>
            <a:r>
              <a:rPr lang="en-US" noProof="0" dirty="0"/>
              <a:t>Credits</a:t>
            </a:r>
          </a:p>
        </p:txBody>
      </p:sp>
      <p:sp>
        <p:nvSpPr>
          <p:cNvPr id="28" name="Marcador de texto 5">
            <a:extLst>
              <a:ext uri="{FF2B5EF4-FFF2-40B4-BE49-F238E27FC236}">
                <a16:creationId xmlns:a16="http://schemas.microsoft.com/office/drawing/2014/main" id="{585100C2-2C31-7E77-EFB2-C9B3508E833D}"/>
              </a:ext>
            </a:extLst>
          </p:cNvPr>
          <p:cNvSpPr>
            <a:spLocks noGrp="1"/>
          </p:cNvSpPr>
          <p:nvPr>
            <p:ph type="body" sz="quarter" idx="11"/>
          </p:nvPr>
        </p:nvSpPr>
        <p:spPr>
          <a:xfrm>
            <a:off x="1270470" y="2482541"/>
            <a:ext cx="3609179" cy="318121"/>
          </a:xfrm>
        </p:spPr>
        <p:txBody>
          <a:bodyPr/>
          <a:lstStyle/>
          <a:p>
            <a:pPr marL="0" indent="0">
              <a:buNone/>
            </a:pPr>
            <a:r>
              <a:rPr lang="en-US" noProof="0" dirty="0">
                <a:solidFill>
                  <a:schemeClr val="accent3"/>
                </a:solidFill>
              </a:rPr>
              <a:t>Subject Matter Expert</a:t>
            </a:r>
          </a:p>
        </p:txBody>
      </p:sp>
      <p:sp>
        <p:nvSpPr>
          <p:cNvPr id="29" name="Marcador de texto 6">
            <a:extLst>
              <a:ext uri="{FF2B5EF4-FFF2-40B4-BE49-F238E27FC236}">
                <a16:creationId xmlns:a16="http://schemas.microsoft.com/office/drawing/2014/main" id="{8CA53AA3-DB8F-2CE4-1317-33BDB82B038A}"/>
              </a:ext>
            </a:extLst>
          </p:cNvPr>
          <p:cNvSpPr>
            <a:spLocks noGrp="1"/>
          </p:cNvSpPr>
          <p:nvPr>
            <p:ph type="body" sz="quarter" idx="12"/>
          </p:nvPr>
        </p:nvSpPr>
        <p:spPr>
          <a:xfrm>
            <a:off x="1270470" y="2883857"/>
            <a:ext cx="3609179" cy="318121"/>
          </a:xfrm>
        </p:spPr>
        <p:txBody>
          <a:bodyPr/>
          <a:lstStyle/>
          <a:p>
            <a:pPr marL="0" indent="0">
              <a:buNone/>
            </a:pPr>
            <a:r>
              <a:rPr lang="en-US" noProof="0" dirty="0"/>
              <a:t>Jorge Alfonso Meléndez Acuña</a:t>
            </a:r>
          </a:p>
        </p:txBody>
      </p:sp>
      <p:sp>
        <p:nvSpPr>
          <p:cNvPr id="30" name="Marcador de texto 7">
            <a:extLst>
              <a:ext uri="{FF2B5EF4-FFF2-40B4-BE49-F238E27FC236}">
                <a16:creationId xmlns:a16="http://schemas.microsoft.com/office/drawing/2014/main" id="{E588F795-A153-6F6A-C9BF-2F37E0F01042}"/>
              </a:ext>
            </a:extLst>
          </p:cNvPr>
          <p:cNvSpPr>
            <a:spLocks noGrp="1"/>
          </p:cNvSpPr>
          <p:nvPr>
            <p:ph type="body" sz="quarter" idx="13"/>
          </p:nvPr>
        </p:nvSpPr>
        <p:spPr>
          <a:xfrm>
            <a:off x="1270470" y="3467573"/>
            <a:ext cx="3609179" cy="318121"/>
          </a:xfrm>
        </p:spPr>
        <p:txBody>
          <a:bodyPr/>
          <a:lstStyle/>
          <a:p>
            <a:pPr marL="0" indent="0">
              <a:buNone/>
            </a:pPr>
            <a:r>
              <a:rPr lang="en-US" noProof="0" dirty="0">
                <a:solidFill>
                  <a:schemeClr val="accent3"/>
                </a:solidFill>
              </a:rPr>
              <a:t>Subject Matter Expert</a:t>
            </a:r>
          </a:p>
        </p:txBody>
      </p:sp>
      <p:sp>
        <p:nvSpPr>
          <p:cNvPr id="31" name="Marcador de texto 8">
            <a:extLst>
              <a:ext uri="{FF2B5EF4-FFF2-40B4-BE49-F238E27FC236}">
                <a16:creationId xmlns:a16="http://schemas.microsoft.com/office/drawing/2014/main" id="{217CBF28-2EAB-9F43-541D-AE07BFF2F325}"/>
              </a:ext>
            </a:extLst>
          </p:cNvPr>
          <p:cNvSpPr>
            <a:spLocks noGrp="1"/>
          </p:cNvSpPr>
          <p:nvPr>
            <p:ph type="body" sz="quarter" idx="14"/>
          </p:nvPr>
        </p:nvSpPr>
        <p:spPr>
          <a:xfrm>
            <a:off x="1270470" y="3868889"/>
            <a:ext cx="3609179" cy="318121"/>
          </a:xfrm>
        </p:spPr>
        <p:txBody>
          <a:bodyPr/>
          <a:lstStyle/>
          <a:p>
            <a:pPr marL="0" indent="0">
              <a:buNone/>
            </a:pPr>
            <a:r>
              <a:rPr lang="en-US" noProof="0" dirty="0"/>
              <a:t>Luis Fernando Niño Vásquez</a:t>
            </a:r>
          </a:p>
        </p:txBody>
      </p:sp>
      <p:sp>
        <p:nvSpPr>
          <p:cNvPr id="32" name="Marcador de texto 9">
            <a:extLst>
              <a:ext uri="{FF2B5EF4-FFF2-40B4-BE49-F238E27FC236}">
                <a16:creationId xmlns:a16="http://schemas.microsoft.com/office/drawing/2014/main" id="{B33B2C31-240C-C228-5C07-A009F06333D2}"/>
              </a:ext>
            </a:extLst>
          </p:cNvPr>
          <p:cNvSpPr>
            <a:spLocks noGrp="1"/>
          </p:cNvSpPr>
          <p:nvPr>
            <p:ph type="body" sz="quarter" idx="15"/>
          </p:nvPr>
        </p:nvSpPr>
        <p:spPr>
          <a:xfrm>
            <a:off x="6114239" y="2482541"/>
            <a:ext cx="4552950" cy="318121"/>
          </a:xfrm>
        </p:spPr>
        <p:txBody>
          <a:bodyPr/>
          <a:lstStyle/>
          <a:p>
            <a:pPr marL="0" indent="0">
              <a:buNone/>
            </a:pPr>
            <a:r>
              <a:rPr lang="en-US" noProof="0" dirty="0">
                <a:solidFill>
                  <a:schemeClr val="accent3"/>
                </a:solidFill>
              </a:rPr>
              <a:t>Instructional Designer</a:t>
            </a:r>
          </a:p>
        </p:txBody>
      </p:sp>
      <p:sp>
        <p:nvSpPr>
          <p:cNvPr id="33" name="Marcador de texto 10">
            <a:extLst>
              <a:ext uri="{FF2B5EF4-FFF2-40B4-BE49-F238E27FC236}">
                <a16:creationId xmlns:a16="http://schemas.microsoft.com/office/drawing/2014/main" id="{4C0A1DE5-328F-947A-72F8-02DA178ACB84}"/>
              </a:ext>
            </a:extLst>
          </p:cNvPr>
          <p:cNvSpPr>
            <a:spLocks noGrp="1"/>
          </p:cNvSpPr>
          <p:nvPr>
            <p:ph type="body" sz="quarter" idx="16"/>
          </p:nvPr>
        </p:nvSpPr>
        <p:spPr>
          <a:xfrm>
            <a:off x="6096000" y="2883857"/>
            <a:ext cx="4552950" cy="318121"/>
          </a:xfrm>
        </p:spPr>
        <p:txBody>
          <a:bodyPr/>
          <a:lstStyle/>
          <a:p>
            <a:pPr marL="0" indent="0">
              <a:buNone/>
            </a:pPr>
            <a:r>
              <a:rPr lang="en-US" dirty="0"/>
              <a:t>A</a:t>
            </a:r>
            <a:r>
              <a:rPr lang="en-US" noProof="0" dirty="0" err="1"/>
              <a:t>ngela</a:t>
            </a:r>
            <a:r>
              <a:rPr lang="en-US" noProof="0" dirty="0"/>
              <a:t> Maria Arboleda Restrepo </a:t>
            </a:r>
          </a:p>
        </p:txBody>
      </p:sp>
      <p:sp>
        <p:nvSpPr>
          <p:cNvPr id="34" name="Marcador de texto 9">
            <a:extLst>
              <a:ext uri="{FF2B5EF4-FFF2-40B4-BE49-F238E27FC236}">
                <a16:creationId xmlns:a16="http://schemas.microsoft.com/office/drawing/2014/main" id="{09DC6088-E1A8-51B7-47CD-04E4A9812F10}"/>
              </a:ext>
            </a:extLst>
          </p:cNvPr>
          <p:cNvSpPr txBox="1">
            <a:spLocks/>
          </p:cNvSpPr>
          <p:nvPr/>
        </p:nvSpPr>
        <p:spPr>
          <a:xfrm>
            <a:off x="6114239" y="3467573"/>
            <a:ext cx="4552950" cy="318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i="1" kern="1200">
                <a:solidFill>
                  <a:schemeClr val="accent1"/>
                </a:solidFill>
                <a:latin typeface="Ancizar Sans Light" panose="020B0502040300000003" pitchFamily="34"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solidFill>
                  <a:schemeClr val="accent3"/>
                </a:solidFill>
              </a:rPr>
              <a:t>Graphic Designer</a:t>
            </a:r>
          </a:p>
        </p:txBody>
      </p:sp>
      <p:sp>
        <p:nvSpPr>
          <p:cNvPr id="35" name="Marcador de texto 10">
            <a:extLst>
              <a:ext uri="{FF2B5EF4-FFF2-40B4-BE49-F238E27FC236}">
                <a16:creationId xmlns:a16="http://schemas.microsoft.com/office/drawing/2014/main" id="{A276F32D-8BA1-AF69-2DFF-73DD5C03BD83}"/>
              </a:ext>
            </a:extLst>
          </p:cNvPr>
          <p:cNvSpPr txBox="1">
            <a:spLocks/>
          </p:cNvSpPr>
          <p:nvPr/>
        </p:nvSpPr>
        <p:spPr>
          <a:xfrm>
            <a:off x="6096000" y="3868889"/>
            <a:ext cx="4552950" cy="318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b="1" i="0" kern="1200">
                <a:solidFill>
                  <a:schemeClr val="bg1"/>
                </a:solidFill>
                <a:latin typeface="+mn-lt"/>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Tania Valentina Flórez Rincón</a:t>
            </a:r>
          </a:p>
        </p:txBody>
      </p:sp>
      <p:sp>
        <p:nvSpPr>
          <p:cNvPr id="36" name="Marcador de texto 7">
            <a:extLst>
              <a:ext uri="{FF2B5EF4-FFF2-40B4-BE49-F238E27FC236}">
                <a16:creationId xmlns:a16="http://schemas.microsoft.com/office/drawing/2014/main" id="{DE341618-4C02-D659-B074-FD05477F7DAE}"/>
              </a:ext>
            </a:extLst>
          </p:cNvPr>
          <p:cNvSpPr txBox="1">
            <a:spLocks/>
          </p:cNvSpPr>
          <p:nvPr/>
        </p:nvSpPr>
        <p:spPr>
          <a:xfrm>
            <a:off x="8455177" y="5500048"/>
            <a:ext cx="1620314" cy="318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i="1" kern="1200">
                <a:solidFill>
                  <a:schemeClr val="accent1"/>
                </a:solidFill>
                <a:latin typeface="Ancizar Sans Light" panose="020B0502040300000003" pitchFamily="34"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noProof="0" dirty="0">
                <a:solidFill>
                  <a:schemeClr val="accent2"/>
                </a:solidFill>
              </a:rPr>
              <a:t>First version</a:t>
            </a:r>
          </a:p>
        </p:txBody>
      </p:sp>
      <p:sp>
        <p:nvSpPr>
          <p:cNvPr id="37" name="Marcador de texto 7">
            <a:extLst>
              <a:ext uri="{FF2B5EF4-FFF2-40B4-BE49-F238E27FC236}">
                <a16:creationId xmlns:a16="http://schemas.microsoft.com/office/drawing/2014/main" id="{7ABCAB22-698B-98D1-FEED-8EFF808C6725}"/>
              </a:ext>
            </a:extLst>
          </p:cNvPr>
          <p:cNvSpPr txBox="1">
            <a:spLocks/>
          </p:cNvSpPr>
          <p:nvPr/>
        </p:nvSpPr>
        <p:spPr>
          <a:xfrm>
            <a:off x="8455177" y="5749801"/>
            <a:ext cx="1620314" cy="31812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i="1" kern="1200">
                <a:solidFill>
                  <a:schemeClr val="accent1"/>
                </a:solidFill>
                <a:latin typeface="Ancizar Sans Light" panose="020B0502040300000003" pitchFamily="34" charset="0"/>
                <a:ea typeface="+mn-ea"/>
                <a:cs typeface="+mn-cs"/>
              </a:defRPr>
            </a:lvl1pPr>
            <a:lvl2pPr marL="6858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ct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noProof="0" dirty="0">
                <a:solidFill>
                  <a:schemeClr val="accent2"/>
                </a:solidFill>
              </a:rPr>
              <a:t>Date: April 2025</a:t>
            </a:r>
          </a:p>
        </p:txBody>
      </p:sp>
    </p:spTree>
    <p:extLst>
      <p:ext uri="{BB962C8B-B14F-4D97-AF65-F5344CB8AC3E}">
        <p14:creationId xmlns:p14="http://schemas.microsoft.com/office/powerpoint/2010/main" val="3990469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4B04DD0F-672B-A412-E293-1FE1D2762D87}"/>
              </a:ext>
            </a:extLst>
          </p:cNvPr>
          <p:cNvSpPr>
            <a:spLocks noGrp="1"/>
          </p:cNvSpPr>
          <p:nvPr>
            <p:ph type="sldNum" idx="4294967295"/>
          </p:nvPr>
        </p:nvSpPr>
        <p:spPr>
          <a:xfrm>
            <a:off x="0" y="177800"/>
            <a:ext cx="331788" cy="215900"/>
          </a:xfrm>
        </p:spPr>
        <p:txBody>
          <a:bodyPr/>
          <a:lstStyle/>
          <a:p>
            <a:fld id="{2BD88AD7-A676-4214-86CE-92C0CE3D14DC}" type="slidenum">
              <a:rPr lang="es-CO" smtClean="0"/>
              <a:t>4</a:t>
            </a:fld>
            <a:endParaRPr lang="es-CO"/>
          </a:p>
        </p:txBody>
      </p:sp>
      <p:pic>
        <p:nvPicPr>
          <p:cNvPr id="5" name="Imagen 4" descr="Reloj redondo de manecillas&#10;&#10;El contenido generado por IA puede ser incorrecto.">
            <a:extLst>
              <a:ext uri="{FF2B5EF4-FFF2-40B4-BE49-F238E27FC236}">
                <a16:creationId xmlns:a16="http://schemas.microsoft.com/office/drawing/2014/main" id="{187F1805-665B-33AB-3B55-037567B38AF9}"/>
              </a:ext>
            </a:extLst>
          </p:cNvPr>
          <p:cNvPicPr>
            <a:picLocks noChangeAspect="1"/>
          </p:cNvPicPr>
          <p:nvPr/>
        </p:nvPicPr>
        <p:blipFill>
          <a:blip r:embed="rId2">
            <a:extLst>
              <a:ext uri="{28A0092B-C50C-407E-A947-70E740481C1C}">
                <a14:useLocalDpi xmlns:a14="http://schemas.microsoft.com/office/drawing/2010/main" val="0"/>
              </a:ext>
            </a:extLst>
          </a:blip>
          <a:srcRect l="16326" b="8371"/>
          <a:stretch/>
        </p:blipFill>
        <p:spPr>
          <a:xfrm>
            <a:off x="1" y="2527081"/>
            <a:ext cx="2643582" cy="4330919"/>
          </a:xfrm>
          <a:prstGeom prst="rect">
            <a:avLst/>
          </a:prstGeom>
        </p:spPr>
      </p:pic>
      <p:sp>
        <p:nvSpPr>
          <p:cNvPr id="6" name="Título 3">
            <a:extLst>
              <a:ext uri="{FF2B5EF4-FFF2-40B4-BE49-F238E27FC236}">
                <a16:creationId xmlns:a16="http://schemas.microsoft.com/office/drawing/2014/main" id="{0984B484-0FFC-DDD7-AD42-424EC3D13F96}"/>
              </a:ext>
            </a:extLst>
          </p:cNvPr>
          <p:cNvSpPr>
            <a:spLocks noGrp="1"/>
          </p:cNvSpPr>
          <p:nvPr>
            <p:ph type="title"/>
          </p:nvPr>
        </p:nvSpPr>
        <p:spPr>
          <a:xfrm>
            <a:off x="4412786" y="3140079"/>
            <a:ext cx="6996702" cy="553998"/>
          </a:xfrm>
        </p:spPr>
        <p:txBody>
          <a:bodyPr/>
          <a:lstStyle/>
          <a:p>
            <a:pPr algn="ctr"/>
            <a:r>
              <a:rPr lang="en-US" sz="3600" noProof="0" dirty="0"/>
              <a:t>Centrality Measures Example</a:t>
            </a:r>
          </a:p>
        </p:txBody>
      </p:sp>
      <p:sp>
        <p:nvSpPr>
          <p:cNvPr id="7" name="Subtítulo 2">
            <a:extLst>
              <a:ext uri="{FF2B5EF4-FFF2-40B4-BE49-F238E27FC236}">
                <a16:creationId xmlns:a16="http://schemas.microsoft.com/office/drawing/2014/main" id="{0C105007-2033-B2A0-19D4-4EADCF837DCF}"/>
              </a:ext>
            </a:extLst>
          </p:cNvPr>
          <p:cNvSpPr>
            <a:spLocks noGrp="1"/>
          </p:cNvSpPr>
          <p:nvPr>
            <p:ph type="subTitle" idx="1"/>
          </p:nvPr>
        </p:nvSpPr>
        <p:spPr>
          <a:xfrm>
            <a:off x="4412786" y="2527082"/>
            <a:ext cx="6975628" cy="472594"/>
          </a:xfrm>
        </p:spPr>
        <p:txBody>
          <a:bodyPr/>
          <a:lstStyle/>
          <a:p>
            <a:r>
              <a:rPr lang="en-US" sz="2800" i="1" noProof="0" dirty="0">
                <a:latin typeface="+mn-lt"/>
              </a:rPr>
              <a:t>Unit 2</a:t>
            </a:r>
          </a:p>
          <a:p>
            <a:endParaRPr lang="en-US" sz="2800" i="1" noProof="0" dirty="0">
              <a:latin typeface="+mn-lt"/>
            </a:endParaRPr>
          </a:p>
        </p:txBody>
      </p:sp>
    </p:spTree>
    <p:extLst>
      <p:ext uri="{BB962C8B-B14F-4D97-AF65-F5344CB8AC3E}">
        <p14:creationId xmlns:p14="http://schemas.microsoft.com/office/powerpoint/2010/main" val="381273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9">
            <a:extLst>
              <a:ext uri="{FF2B5EF4-FFF2-40B4-BE49-F238E27FC236}">
                <a16:creationId xmlns:a16="http://schemas.microsoft.com/office/drawing/2014/main" id="{133271E0-1CE6-4C95-9965-9048E9B5DFAC}"/>
              </a:ext>
            </a:extLst>
          </p:cNvPr>
          <p:cNvSpPr>
            <a:spLocks noGrp="1"/>
          </p:cNvSpPr>
          <p:nvPr>
            <p:ph type="body" sz="quarter" idx="13"/>
          </p:nvPr>
        </p:nvSpPr>
        <p:spPr>
          <a:xfrm>
            <a:off x="1990975" y="2624805"/>
            <a:ext cx="8210049" cy="1722605"/>
          </a:xfrm>
        </p:spPr>
        <p:txBody>
          <a:bodyPr/>
          <a:lstStyle/>
          <a:p>
            <a:pPr marL="0" indent="0">
              <a:buNone/>
            </a:pPr>
            <a:r>
              <a:rPr lang="en-US" dirty="0"/>
              <a:t>When we look at social networks, one natural question to ask would be who is most important in the network?</a:t>
            </a:r>
          </a:p>
        </p:txBody>
      </p:sp>
      <p:sp>
        <p:nvSpPr>
          <p:cNvPr id="11" name="Marcador de texto 10">
            <a:extLst>
              <a:ext uri="{FF2B5EF4-FFF2-40B4-BE49-F238E27FC236}">
                <a16:creationId xmlns:a16="http://schemas.microsoft.com/office/drawing/2014/main" id="{E6BCAE1B-0E86-4DB0-88D5-32F35700CB48}"/>
              </a:ext>
            </a:extLst>
          </p:cNvPr>
          <p:cNvSpPr>
            <a:spLocks noGrp="1"/>
          </p:cNvSpPr>
          <p:nvPr>
            <p:ph type="body" sz="quarter" idx="14"/>
          </p:nvPr>
        </p:nvSpPr>
        <p:spPr>
          <a:xfrm>
            <a:off x="1990974" y="1942304"/>
            <a:ext cx="8210049" cy="506038"/>
          </a:xfrm>
        </p:spPr>
        <p:txBody>
          <a:bodyPr/>
          <a:lstStyle/>
          <a:p>
            <a:pPr marL="0" indent="0">
              <a:buNone/>
            </a:pPr>
            <a:r>
              <a:rPr lang="es-CO" dirty="0" err="1">
                <a:solidFill>
                  <a:schemeClr val="accent1"/>
                </a:solidFill>
              </a:rPr>
              <a:t>Question</a:t>
            </a:r>
            <a:endParaRPr lang="es-CO" dirty="0">
              <a:solidFill>
                <a:schemeClr val="accent1"/>
              </a:solidFill>
            </a:endParaRPr>
          </a:p>
        </p:txBody>
      </p:sp>
      <p:sp>
        <p:nvSpPr>
          <p:cNvPr id="2" name="Marcador de número de diapositiva 1">
            <a:extLst>
              <a:ext uri="{FF2B5EF4-FFF2-40B4-BE49-F238E27FC236}">
                <a16:creationId xmlns:a16="http://schemas.microsoft.com/office/drawing/2014/main" id="{D51FFFFD-6312-728B-859D-C63F701D12B1}"/>
              </a:ext>
            </a:extLst>
          </p:cNvPr>
          <p:cNvSpPr>
            <a:spLocks noGrp="1"/>
          </p:cNvSpPr>
          <p:nvPr>
            <p:ph type="sldNum" idx="10"/>
          </p:nvPr>
        </p:nvSpPr>
        <p:spPr/>
        <p:txBody>
          <a:bodyPr/>
          <a:lstStyle/>
          <a:p>
            <a:fld id="{2BD88AD7-A676-4214-86CE-92C0CE3D14DC}" type="slidenum">
              <a:rPr lang="es-CO" smtClean="0"/>
              <a:t>5</a:t>
            </a:fld>
            <a:endParaRPr lang="es-CO"/>
          </a:p>
        </p:txBody>
      </p:sp>
      <p:sp>
        <p:nvSpPr>
          <p:cNvPr id="3" name="Marcador de texto 5">
            <a:extLst>
              <a:ext uri="{FF2B5EF4-FFF2-40B4-BE49-F238E27FC236}">
                <a16:creationId xmlns:a16="http://schemas.microsoft.com/office/drawing/2014/main" id="{427D0FF3-C4F1-83C8-4051-E8042A5DF02E}"/>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3081065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4764504" cy="657377"/>
          </a:xfrm>
        </p:spPr>
        <p:txBody>
          <a:bodyPr/>
          <a:lstStyle/>
          <a:p>
            <a:r>
              <a:rPr lang="es-MX"/>
              <a:t>Centrality Measures</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6</a:t>
            </a:fld>
            <a:endParaRPr lang="es-CO"/>
          </a:p>
        </p:txBody>
      </p:sp>
      <p:sp>
        <p:nvSpPr>
          <p:cNvPr id="9" name="Marcador de texto 6">
            <a:extLst>
              <a:ext uri="{FF2B5EF4-FFF2-40B4-BE49-F238E27FC236}">
                <a16:creationId xmlns:a16="http://schemas.microsoft.com/office/drawing/2014/main" id="{9A821AF4-FA7D-4D32-B0AF-00F4B72EC848}"/>
              </a:ext>
            </a:extLst>
          </p:cNvPr>
          <p:cNvSpPr txBox="1">
            <a:spLocks/>
          </p:cNvSpPr>
          <p:nvPr/>
        </p:nvSpPr>
        <p:spPr>
          <a:xfrm>
            <a:off x="1187116" y="2038265"/>
            <a:ext cx="9817768" cy="364064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800" b="1" dirty="0"/>
              <a:t>Degree centrality </a:t>
            </a:r>
            <a:r>
              <a:rPr lang="en-US" sz="2800" dirty="0"/>
              <a:t>indicates the agents with the largest number of direct links to and from other  agents. 	</a:t>
            </a:r>
          </a:p>
          <a:p>
            <a:pPr marL="342900" indent="-342900">
              <a:buFont typeface="Arial" panose="020B0604020202020204" pitchFamily="34" charset="0"/>
              <a:buChar char="•"/>
            </a:pPr>
            <a:r>
              <a:rPr lang="en-US" sz="2800" b="1" dirty="0"/>
              <a:t>Betweenness centrality </a:t>
            </a:r>
            <a:r>
              <a:rPr lang="en-US" sz="2800" dirty="0"/>
              <a:t>measures how often a given node is on the path between other nodes</a:t>
            </a:r>
          </a:p>
          <a:p>
            <a:pPr marL="342900" indent="-342900">
              <a:buFont typeface="Arial" panose="020B0604020202020204" pitchFamily="34" charset="0"/>
              <a:buChar char="•"/>
            </a:pPr>
            <a:r>
              <a:rPr lang="en-US" sz="2800" b="1" dirty="0"/>
              <a:t>Closeness centrality </a:t>
            </a:r>
            <a:r>
              <a:rPr lang="en-US" sz="2800" dirty="0"/>
              <a:t>measures how quickly a given node can reach all other nodes in the network</a:t>
            </a:r>
          </a:p>
          <a:p>
            <a:pPr marL="342900" indent="-342900">
              <a:buFont typeface="Arial" panose="020B0604020202020204" pitchFamily="34" charset="0"/>
              <a:buChar char="•"/>
            </a:pPr>
            <a:r>
              <a:rPr lang="en-US" sz="2800" b="1" dirty="0"/>
              <a:t>Eigenvector centrality </a:t>
            </a:r>
            <a:r>
              <a:rPr lang="en-US" sz="2800" dirty="0"/>
              <a:t>measures how well a node is connected to other well-connected nodes.</a:t>
            </a:r>
          </a:p>
        </p:txBody>
      </p:sp>
      <p:sp>
        <p:nvSpPr>
          <p:cNvPr id="3" name="Marcador de texto 5">
            <a:extLst>
              <a:ext uri="{FF2B5EF4-FFF2-40B4-BE49-F238E27FC236}">
                <a16:creationId xmlns:a16="http://schemas.microsoft.com/office/drawing/2014/main" id="{7E78EC27-8FA4-56D3-4824-4F9AF84811C6}"/>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779007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5582652" cy="657377"/>
          </a:xfrm>
        </p:spPr>
        <p:txBody>
          <a:bodyPr/>
          <a:lstStyle/>
          <a:p>
            <a:r>
              <a:rPr lang="es-MX"/>
              <a:t>Social Network Example</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7</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1203120" y="2165226"/>
            <a:ext cx="7507743" cy="89744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Let us have a look at an example network of people who work together to see the importance of each  of these measures. The following network is a network of researchers who are working on specific projects. </a:t>
            </a:r>
          </a:p>
        </p:txBody>
      </p:sp>
      <p:sp>
        <p:nvSpPr>
          <p:cNvPr id="7" name="Marcador de texto 6">
            <a:extLst>
              <a:ext uri="{FF2B5EF4-FFF2-40B4-BE49-F238E27FC236}">
                <a16:creationId xmlns:a16="http://schemas.microsoft.com/office/drawing/2014/main" id="{7994E46A-EFA1-48F3-AC1A-B9FECF462199}"/>
              </a:ext>
            </a:extLst>
          </p:cNvPr>
          <p:cNvSpPr txBox="1">
            <a:spLocks/>
          </p:cNvSpPr>
          <p:nvPr/>
        </p:nvSpPr>
        <p:spPr>
          <a:xfrm>
            <a:off x="3240505" y="3891128"/>
            <a:ext cx="7507743" cy="117817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nodes are people and the links represent daily consultation to discuss work matters. If people do not meet to discuss work at least once per day, then there is no link between them. As people meet together, the relationship is reciprocated. That means that the links will be undirected.</a:t>
            </a:r>
            <a:endParaRPr lang="es-CO" dirty="0"/>
          </a:p>
          <a:p>
            <a:endParaRPr lang="en-US" dirty="0"/>
          </a:p>
        </p:txBody>
      </p:sp>
      <p:sp>
        <p:nvSpPr>
          <p:cNvPr id="3" name="Marcador de texto 5">
            <a:extLst>
              <a:ext uri="{FF2B5EF4-FFF2-40B4-BE49-F238E27FC236}">
                <a16:creationId xmlns:a16="http://schemas.microsoft.com/office/drawing/2014/main" id="{D51B8697-B09E-DF28-14DF-45961B939389}"/>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365344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0" y="781036"/>
            <a:ext cx="7026441" cy="657377"/>
          </a:xfrm>
        </p:spPr>
        <p:txBody>
          <a:bodyPr/>
          <a:lstStyle/>
          <a:p>
            <a:r>
              <a:rPr lang="en-US" dirty="0"/>
              <a:t>Topology of the Social Network</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8</a:t>
            </a:fld>
            <a:endParaRPr lang="es-CO"/>
          </a:p>
        </p:txBody>
      </p:sp>
      <p:sp>
        <p:nvSpPr>
          <p:cNvPr id="8" name="Marcador de texto 5">
            <a:extLst>
              <a:ext uri="{FF2B5EF4-FFF2-40B4-BE49-F238E27FC236}">
                <a16:creationId xmlns:a16="http://schemas.microsoft.com/office/drawing/2014/main" id="{2B47C95B-6692-481A-80FA-2040005BB670}"/>
              </a:ext>
            </a:extLst>
          </p:cNvPr>
          <p:cNvSpPr>
            <a:spLocks noGrp="1"/>
          </p:cNvSpPr>
          <p:nvPr>
            <p:ph type="body" sz="quarter" idx="11"/>
          </p:nvPr>
        </p:nvSpPr>
        <p:spPr>
          <a:xfrm>
            <a:off x="722574" y="5951023"/>
            <a:ext cx="10004100" cy="273168"/>
          </a:xfrm>
        </p:spPr>
        <p:txBody>
          <a:bodyPr/>
          <a:lstStyle/>
          <a:p>
            <a:pPr marL="0" indent="0">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pic>
        <p:nvPicPr>
          <p:cNvPr id="9" name="Imagen 8">
            <a:extLst>
              <a:ext uri="{FF2B5EF4-FFF2-40B4-BE49-F238E27FC236}">
                <a16:creationId xmlns:a16="http://schemas.microsoft.com/office/drawing/2014/main" id="{F8FC57BB-39D3-4F09-B5E3-A5BD924966D4}"/>
              </a:ext>
            </a:extLst>
          </p:cNvPr>
          <p:cNvPicPr>
            <a:picLocks noChangeAspect="1"/>
          </p:cNvPicPr>
          <p:nvPr/>
        </p:nvPicPr>
        <p:blipFill>
          <a:blip r:embed="rId2"/>
          <a:stretch>
            <a:fillRect/>
          </a:stretch>
        </p:blipFill>
        <p:spPr>
          <a:xfrm>
            <a:off x="4617745" y="1869899"/>
            <a:ext cx="2956510" cy="3839623"/>
          </a:xfrm>
          <a:prstGeom prst="rect">
            <a:avLst/>
          </a:prstGeom>
        </p:spPr>
      </p:pic>
    </p:spTree>
    <p:extLst>
      <p:ext uri="{BB962C8B-B14F-4D97-AF65-F5344CB8AC3E}">
        <p14:creationId xmlns:p14="http://schemas.microsoft.com/office/powerpoint/2010/main" val="360990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D25A05F4-1710-41F1-AB59-76746DC7F382}"/>
              </a:ext>
            </a:extLst>
          </p:cNvPr>
          <p:cNvSpPr>
            <a:spLocks noGrp="1"/>
          </p:cNvSpPr>
          <p:nvPr>
            <p:ph type="title"/>
          </p:nvPr>
        </p:nvSpPr>
        <p:spPr>
          <a:xfrm>
            <a:off x="1" y="781036"/>
            <a:ext cx="3368841" cy="657377"/>
          </a:xfrm>
        </p:spPr>
        <p:txBody>
          <a:bodyPr/>
          <a:lstStyle/>
          <a:p>
            <a:r>
              <a:rPr lang="es-MX"/>
              <a:t>First Analysis</a:t>
            </a:r>
            <a:endParaRPr lang="es-CO" dirty="0"/>
          </a:p>
        </p:txBody>
      </p:sp>
      <p:sp>
        <p:nvSpPr>
          <p:cNvPr id="2" name="Marcador de número de diapositiva 1">
            <a:extLst>
              <a:ext uri="{FF2B5EF4-FFF2-40B4-BE49-F238E27FC236}">
                <a16:creationId xmlns:a16="http://schemas.microsoft.com/office/drawing/2014/main" id="{3D5DE3C5-1B36-4DDE-BFFF-5B3BFABE6FE6}"/>
              </a:ext>
            </a:extLst>
          </p:cNvPr>
          <p:cNvSpPr>
            <a:spLocks noGrp="1"/>
          </p:cNvSpPr>
          <p:nvPr>
            <p:ph type="sldNum" idx="12"/>
          </p:nvPr>
        </p:nvSpPr>
        <p:spPr/>
        <p:txBody>
          <a:bodyPr/>
          <a:lstStyle/>
          <a:p>
            <a:fld id="{2BD88AD7-A676-4214-86CE-92C0CE3D14DC}" type="slidenum">
              <a:rPr lang="es-CO" smtClean="0"/>
              <a:t>9</a:t>
            </a:fld>
            <a:endParaRPr lang="es-CO"/>
          </a:p>
        </p:txBody>
      </p:sp>
      <p:sp>
        <p:nvSpPr>
          <p:cNvPr id="6" name="Marcador de texto 6">
            <a:extLst>
              <a:ext uri="{FF2B5EF4-FFF2-40B4-BE49-F238E27FC236}">
                <a16:creationId xmlns:a16="http://schemas.microsoft.com/office/drawing/2014/main" id="{C758D10A-C409-492B-B086-6EA5CD46B2C4}"/>
              </a:ext>
            </a:extLst>
          </p:cNvPr>
          <p:cNvSpPr txBox="1">
            <a:spLocks/>
          </p:cNvSpPr>
          <p:nvPr/>
        </p:nvSpPr>
        <p:spPr>
          <a:xfrm>
            <a:off x="1267307" y="1825783"/>
            <a:ext cx="9657385" cy="4013979"/>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Fred has the highest degree centrality, so he has a direct link to the highest number of people in the network. Fred has a total of 10 links to other people. We must remember to count both in and out links because the relationship are reciprocated. This means that Fred is central to the network and can directly influence most people. Fred could be considered a “hub” as he has the largest number of people connecting to him. Abe has a total degree centrality of 2, which is the least number of connections as he only connects with Brian. In the real world, Abe could be working on a special task, or he could be isolated from the others like, say, a remotely located subcontractor. Brian, Greg, Hui, Ivan, and John, on the other hand, they all have a total degree centrality of 8 because they all discuss matters with each other and Fred on a daily basis. They form a nice coherent group, but no one other than Fred has any connections to the others in the organization. Even Fred does not have a direct connection to Brian, Abe, Colin, and David. Although, one might think that having a high degree gives dominance or power this is not always the case. A high total degree centrality does not necessarily mean significant power. It just indicates how strong the links are with adjacent nodes.</a:t>
            </a:r>
          </a:p>
        </p:txBody>
      </p:sp>
      <p:sp>
        <p:nvSpPr>
          <p:cNvPr id="3" name="Marcador de texto 5">
            <a:extLst>
              <a:ext uri="{FF2B5EF4-FFF2-40B4-BE49-F238E27FC236}">
                <a16:creationId xmlns:a16="http://schemas.microsoft.com/office/drawing/2014/main" id="{F793AD65-67F8-AB53-7AD8-6BC173E9F295}"/>
              </a:ext>
            </a:extLst>
          </p:cNvPr>
          <p:cNvSpPr>
            <a:spLocks noGrp="1"/>
          </p:cNvSpPr>
          <p:nvPr>
            <p:ph type="body" sz="quarter" idx="11"/>
          </p:nvPr>
        </p:nvSpPr>
        <p:spPr>
          <a:xfrm>
            <a:off x="722574" y="5951023"/>
            <a:ext cx="10004100" cy="273168"/>
          </a:xfrm>
        </p:spPr>
        <p:txBody>
          <a:bodyPr/>
          <a:lstStyle/>
          <a:p>
            <a:pPr marL="0" indent="0" algn="l">
              <a:buNone/>
            </a:pPr>
            <a:r>
              <a:rPr lang="es-CO" dirty="0"/>
              <a:t>Reference: Ian </a:t>
            </a:r>
            <a:r>
              <a:rPr lang="es-CO" dirty="0" err="1"/>
              <a:t>McCulloh</a:t>
            </a:r>
            <a:r>
              <a:rPr lang="es-CO" dirty="0"/>
              <a:t>, Helen Armstrong, Anthony Johnson. (2013). Social Network </a:t>
            </a:r>
            <a:r>
              <a:rPr lang="es-CO" dirty="0" err="1"/>
              <a:t>Analysis</a:t>
            </a:r>
            <a:r>
              <a:rPr lang="es-CO" dirty="0"/>
              <a:t> </a:t>
            </a:r>
            <a:r>
              <a:rPr lang="es-CO" dirty="0" err="1"/>
              <a:t>with</a:t>
            </a:r>
            <a:r>
              <a:rPr lang="es-CO" dirty="0"/>
              <a:t> </a:t>
            </a:r>
            <a:r>
              <a:rPr lang="es-CO" dirty="0" err="1"/>
              <a:t>Applications</a:t>
            </a:r>
            <a:r>
              <a:rPr lang="es-CO" dirty="0"/>
              <a:t>.</a:t>
            </a:r>
          </a:p>
        </p:txBody>
      </p:sp>
    </p:spTree>
    <p:extLst>
      <p:ext uri="{BB962C8B-B14F-4D97-AF65-F5344CB8AC3E}">
        <p14:creationId xmlns:p14="http://schemas.microsoft.com/office/powerpoint/2010/main" val="3003317715"/>
      </p:ext>
    </p:extLst>
  </p:cSld>
  <p:clrMapOvr>
    <a:masterClrMapping/>
  </p:clrMapOvr>
</p:sld>
</file>

<file path=ppt/theme/theme1.xml><?xml version="1.0" encoding="utf-8"?>
<a:theme xmlns:a="http://schemas.openxmlformats.org/drawingml/2006/main" name="Tema de Office">
  <a:themeElements>
    <a:clrScheme name="PPT - What is a Network Science">
      <a:dk1>
        <a:srgbClr val="342956"/>
      </a:dk1>
      <a:lt1>
        <a:srgbClr val="FFFFFF"/>
      </a:lt1>
      <a:dk2>
        <a:srgbClr val="1F1934"/>
      </a:dk2>
      <a:lt2>
        <a:srgbClr val="FFFFFF"/>
      </a:lt2>
      <a:accent1>
        <a:srgbClr val="F7AC3B"/>
      </a:accent1>
      <a:accent2>
        <a:srgbClr val="B4A9D6"/>
      </a:accent2>
      <a:accent3>
        <a:srgbClr val="6EAADE"/>
      </a:accent3>
      <a:accent4>
        <a:srgbClr val="8064A2"/>
      </a:accent4>
      <a:accent5>
        <a:srgbClr val="4269A5"/>
      </a:accent5>
      <a:accent6>
        <a:srgbClr val="F79646"/>
      </a:accent6>
      <a:hlink>
        <a:srgbClr val="B4A9D6"/>
      </a:hlink>
      <a:folHlink>
        <a:srgbClr val="B4A9D6"/>
      </a:folHlink>
    </a:clrScheme>
    <a:fontScheme name="Ancizar Sans">
      <a:majorFont>
        <a:latin typeface="Ancizar Sans Black"/>
        <a:ea typeface=""/>
        <a:cs typeface=""/>
      </a:majorFont>
      <a:minorFont>
        <a:latin typeface="Ancizar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2854</Words>
  <Application>Microsoft Office PowerPoint</Application>
  <PresentationFormat>Panorámica</PresentationFormat>
  <Paragraphs>165</Paragraphs>
  <Slides>34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34</vt:i4>
      </vt:variant>
    </vt:vector>
  </HeadingPairs>
  <TitlesOfParts>
    <vt:vector size="40" baseType="lpstr">
      <vt:lpstr>Ancizar Sans</vt:lpstr>
      <vt:lpstr>Ancizar Sans Black</vt:lpstr>
      <vt:lpstr>Ancizar Sans Light</vt:lpstr>
      <vt:lpstr>Arial</vt:lpstr>
      <vt:lpstr>Calibri</vt:lpstr>
      <vt:lpstr>Tema de Office</vt:lpstr>
      <vt:lpstr>Presentación de PowerPoint</vt:lpstr>
      <vt:lpstr>Welcome</vt:lpstr>
      <vt:lpstr>Presentación de PowerPoint</vt:lpstr>
      <vt:lpstr>Centrality Measures Example</vt:lpstr>
      <vt:lpstr>Presentación de PowerPoint</vt:lpstr>
      <vt:lpstr>Centrality Measures</vt:lpstr>
      <vt:lpstr>Social Network Example</vt:lpstr>
      <vt:lpstr>Topology of the Social Network</vt:lpstr>
      <vt:lpstr>First Analysis</vt:lpstr>
      <vt:lpstr>Adjacency Matrix of the Network</vt:lpstr>
      <vt:lpstr>Centrality Table of the Network</vt:lpstr>
      <vt:lpstr>Betweenness Centrality</vt:lpstr>
      <vt:lpstr>Closeness Centrality</vt:lpstr>
      <vt:lpstr>Closeness and Betweenness</vt:lpstr>
      <vt:lpstr>Eigenvector Centrality</vt:lpstr>
      <vt:lpstr>A New Situation</vt:lpstr>
      <vt:lpstr>New Network</vt:lpstr>
      <vt:lpstr>New Centrality Table</vt:lpstr>
      <vt:lpstr>New Analysis</vt:lpstr>
      <vt:lpstr>Evan and Brian </vt:lpstr>
      <vt:lpstr>Other Situation</vt:lpstr>
      <vt:lpstr>New Network</vt:lpstr>
      <vt:lpstr>New Table</vt:lpstr>
      <vt:lpstr>New Analysis</vt:lpstr>
      <vt:lpstr>Conclusion</vt:lpstr>
      <vt:lpstr>Summary</vt:lpstr>
      <vt:lpstr>Summary</vt:lpstr>
      <vt:lpstr>Summary</vt:lpstr>
      <vt:lpstr>Summary</vt:lpstr>
      <vt:lpstr>Presentación de PowerPoint</vt:lpstr>
      <vt:lpstr>Good bye</vt:lpstr>
      <vt:lpstr>Image copyright</vt:lpstr>
      <vt:lpstr>References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Tania Valentina Flórez Rincón</dc:creator>
  <cp:lastModifiedBy>Tania Valentina Flórez Rincón</cp:lastModifiedBy>
  <cp:revision>22</cp:revision>
  <dcterms:created xsi:type="dcterms:W3CDTF">2025-01-22T16:52:27Z</dcterms:created>
  <dcterms:modified xsi:type="dcterms:W3CDTF">2025-05-12T19:30:10Z</dcterms:modified>
</cp:coreProperties>
</file>