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7" r:id="rId2"/>
    <p:sldId id="258" r:id="rId3"/>
    <p:sldId id="261" r:id="rId4"/>
    <p:sldId id="268" r:id="rId5"/>
    <p:sldId id="260" r:id="rId6"/>
    <p:sldId id="262" r:id="rId7"/>
    <p:sldId id="305" r:id="rId8"/>
    <p:sldId id="306" r:id="rId9"/>
    <p:sldId id="307" r:id="rId10"/>
    <p:sldId id="308" r:id="rId11"/>
    <p:sldId id="309" r:id="rId12"/>
    <p:sldId id="310" r:id="rId13"/>
    <p:sldId id="311" r:id="rId14"/>
    <p:sldId id="313" r:id="rId15"/>
    <p:sldId id="314" r:id="rId16"/>
    <p:sldId id="315" r:id="rId17"/>
    <p:sldId id="316" r:id="rId18"/>
    <p:sldId id="324" r:id="rId19"/>
    <p:sldId id="326" r:id="rId20"/>
    <p:sldId id="325" r:id="rId21"/>
    <p:sldId id="317" r:id="rId22"/>
    <p:sldId id="318" r:id="rId23"/>
    <p:sldId id="319" r:id="rId24"/>
    <p:sldId id="320" r:id="rId25"/>
    <p:sldId id="321" r:id="rId26"/>
    <p:sldId id="322" r:id="rId27"/>
    <p:sldId id="323" r:id="rId28"/>
    <p:sldId id="304" r:id="rId29"/>
    <p:sldId id="302" r:id="rId30"/>
    <p:sldId id="266" r:id="rId31"/>
    <p:sldId id="303" r:id="rId32"/>
    <p:sldId id="267" r:id="rId3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D387F3-1EEA-6BB2-974F-B3C949C9A06B}" name="Tania Valentina Flórez Rincón" initials="TF" userId="9e3a49f90c5c4fa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AF49"/>
    <a:srgbClr val="FFCB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84" d="100"/>
          <a:sy n="84" d="100"/>
        </p:scale>
        <p:origin x="222" y="8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25D4A52-44F8-4776-83D9-759D1752DA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7E35D905-1071-4AC6-8AA0-A4417C21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49051-285A-45D6-B8B7-6B434E2C17E9}" type="datetimeFigureOut">
              <a:rPr lang="es-CO" smtClean="0"/>
              <a:t>3/06/2025</a:t>
            </a:fld>
            <a:endParaRPr lang="es-CO"/>
          </a:p>
        </p:txBody>
      </p:sp>
      <p:sp>
        <p:nvSpPr>
          <p:cNvPr id="4" name="Marcador de pie de página 3">
            <a:extLst>
              <a:ext uri="{FF2B5EF4-FFF2-40B4-BE49-F238E27FC236}">
                <a16:creationId xmlns:a16="http://schemas.microsoft.com/office/drawing/2014/main" id="{3AC19311-5A8B-4401-A996-E074B06F9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F62B4BED-000C-4A37-8AD5-4CE650CBB0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198BB-9396-4BD8-BE95-EA149DDA2372}" type="slidenum">
              <a:rPr lang="es-CO" smtClean="0"/>
              <a:t>‹Nº›</a:t>
            </a:fld>
            <a:endParaRPr lang="es-CO"/>
          </a:p>
        </p:txBody>
      </p:sp>
    </p:spTree>
    <p:extLst>
      <p:ext uri="{BB962C8B-B14F-4D97-AF65-F5344CB8AC3E}">
        <p14:creationId xmlns:p14="http://schemas.microsoft.com/office/powerpoint/2010/main" val="319141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9521F-88CA-47E5-9703-28A2A8175CE3}" type="datetimeFigureOut">
              <a:rPr lang="es-CO" smtClean="0"/>
              <a:t>3/06/2025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E640B-9620-429E-98B9-7686ADA692FC}" type="slidenum">
              <a:rPr lang="es-CO" smtClean="0"/>
              <a:t>‹Nº›</a:t>
            </a:fld>
            <a:endParaRPr lang="es-CO"/>
          </a:p>
        </p:txBody>
      </p:sp>
    </p:spTree>
    <p:extLst>
      <p:ext uri="{BB962C8B-B14F-4D97-AF65-F5344CB8AC3E}">
        <p14:creationId xmlns:p14="http://schemas.microsoft.com/office/powerpoint/2010/main" val="868713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p:spTree>
      <p:nvGrpSpPr>
        <p:cNvPr id="1" name=""/>
        <p:cNvGrpSpPr/>
        <p:nvPr/>
      </p:nvGrpSpPr>
      <p:grpSpPr>
        <a:xfrm>
          <a:off x="0" y="0"/>
          <a:ext cx="0" cy="0"/>
          <a:chOff x="0" y="0"/>
          <a:chExt cx="0" cy="0"/>
        </a:xfrm>
      </p:grpSpPr>
      <p:sp>
        <p:nvSpPr>
          <p:cNvPr id="8" name="Google Shape;73;p1">
            <a:extLst>
              <a:ext uri="{FF2B5EF4-FFF2-40B4-BE49-F238E27FC236}">
                <a16:creationId xmlns:a16="http://schemas.microsoft.com/office/drawing/2014/main" id="{EDC3AEE0-5832-FD31-A4FC-4554D3947DF6}"/>
              </a:ext>
            </a:extLst>
          </p:cNvPr>
          <p:cNvSpPr/>
          <p:nvPr userDrawn="1"/>
        </p:nvSpPr>
        <p:spPr>
          <a:xfrm flipH="1">
            <a:off x="0" y="0"/>
            <a:ext cx="10007328" cy="6858000"/>
          </a:xfrm>
          <a:custGeom>
            <a:avLst/>
            <a:gdLst>
              <a:gd name="connsiteX0" fmla="*/ 8427491 w 8427491"/>
              <a:gd name="connsiteY0" fmla="*/ 0 h 6858000"/>
              <a:gd name="connsiteX1" fmla="*/ 0 w 8427491"/>
              <a:gd name="connsiteY1" fmla="*/ 0 h 6858000"/>
              <a:gd name="connsiteX2" fmla="*/ 2023349 w 8427491"/>
              <a:gd name="connsiteY2" fmla="*/ 6848946 h 6858000"/>
              <a:gd name="connsiteX3" fmla="*/ 8427491 w 8427491"/>
              <a:gd name="connsiteY3" fmla="*/ 6858000 h 6858000"/>
              <a:gd name="connsiteX4" fmla="*/ 8427491 w 8427491"/>
              <a:gd name="connsiteY4" fmla="*/ 0 h 6858000"/>
              <a:gd name="connsiteX0" fmla="*/ 8427491 w 8427491"/>
              <a:gd name="connsiteY0" fmla="*/ 0 h 6858000"/>
              <a:gd name="connsiteX1" fmla="*/ 0 w 8427491"/>
              <a:gd name="connsiteY1" fmla="*/ 0 h 6858000"/>
              <a:gd name="connsiteX2" fmla="*/ 2008101 w 8427491"/>
              <a:gd name="connsiteY2" fmla="*/ 6857999 h 6858000"/>
              <a:gd name="connsiteX3" fmla="*/ 8427491 w 8427491"/>
              <a:gd name="connsiteY3" fmla="*/ 6858000 h 6858000"/>
              <a:gd name="connsiteX4" fmla="*/ 8427491 w 84274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7491" h="6858000" extrusionOk="0">
                <a:moveTo>
                  <a:pt x="8427491" y="0"/>
                </a:moveTo>
                <a:lnTo>
                  <a:pt x="0" y="0"/>
                </a:lnTo>
                <a:lnTo>
                  <a:pt x="2008101" y="6857999"/>
                </a:lnTo>
                <a:lnTo>
                  <a:pt x="8427491" y="6858000"/>
                </a:lnTo>
                <a:lnTo>
                  <a:pt x="8427491" y="0"/>
                </a:lnTo>
                <a:close/>
              </a:path>
            </a:pathLst>
          </a:custGeom>
          <a:solidFill>
            <a:srgbClr val="1F1934"/>
          </a:solidFill>
          <a:ln>
            <a:noFill/>
          </a:ln>
        </p:spPr>
        <p:txBody>
          <a:bodyPr spcFirstLastPara="1" wrap="square" lIns="0" tIns="0" rIns="0" bIns="0" anchor="t" anchorCtr="0">
            <a:noAutofit/>
          </a:bodyPr>
          <a:lstStyle/>
          <a:p>
            <a:pPr marL="0" marR="0" lvl="0" indent="0" algn="l" rtl="0">
              <a:spcBef>
                <a:spcPts val="0"/>
              </a:spcBef>
              <a:spcAft>
                <a:spcPts val="0"/>
              </a:spcAft>
              <a:buNone/>
            </a:pPr>
            <a:r>
              <a:rPr lang="es-ES" sz="1800" dirty="0"/>
              <a:t> </a:t>
            </a:r>
            <a:endParaRPr sz="1800" u="sng" dirty="0">
              <a:blipFill>
                <a:blip r:embed="rId2"/>
                <a:tile tx="0" ty="0" sx="100000" sy="100000" flip="none" algn="tl"/>
              </a:blipFill>
              <a:latin typeface="Calibri"/>
              <a:ea typeface="Calibri"/>
              <a:cs typeface="Calibri"/>
              <a:sym typeface="Calibri"/>
            </a:endParaRPr>
          </a:p>
        </p:txBody>
      </p:sp>
      <p:sp>
        <p:nvSpPr>
          <p:cNvPr id="9" name="Google Shape;77;p1">
            <a:extLst>
              <a:ext uri="{FF2B5EF4-FFF2-40B4-BE49-F238E27FC236}">
                <a16:creationId xmlns:a16="http://schemas.microsoft.com/office/drawing/2014/main" id="{D1FA5002-3871-3941-C7A8-69C505653777}"/>
              </a:ext>
            </a:extLst>
          </p:cNvPr>
          <p:cNvSpPr/>
          <p:nvPr userDrawn="1"/>
        </p:nvSpPr>
        <p:spPr>
          <a:xfrm flipH="1">
            <a:off x="5121431" y="6196181"/>
            <a:ext cx="3064167" cy="0"/>
          </a:xfrm>
          <a:custGeom>
            <a:avLst/>
            <a:gdLst/>
            <a:ahLst/>
            <a:cxnLst/>
            <a:rect l="l" t="t" r="r" b="b"/>
            <a:pathLst>
              <a:path w="2947034" h="120000" extrusionOk="0">
                <a:moveTo>
                  <a:pt x="2946793"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10" name="Google Shape;79;p1">
            <a:extLst>
              <a:ext uri="{FF2B5EF4-FFF2-40B4-BE49-F238E27FC236}">
                <a16:creationId xmlns:a16="http://schemas.microsoft.com/office/drawing/2014/main" id="{ED321838-DCB7-76A5-F116-643CD0FCEE17}"/>
              </a:ext>
            </a:extLst>
          </p:cNvPr>
          <p:cNvSpPr/>
          <p:nvPr userDrawn="1"/>
        </p:nvSpPr>
        <p:spPr>
          <a:xfrm flipH="1">
            <a:off x="7698948" y="787589"/>
            <a:ext cx="2343187" cy="0"/>
          </a:xfrm>
          <a:custGeom>
            <a:avLst/>
            <a:gdLst/>
            <a:ahLst/>
            <a:cxnLst/>
            <a:rect l="l" t="t" r="r" b="b"/>
            <a:pathLst>
              <a:path w="2253615" h="120000" extrusionOk="0">
                <a:moveTo>
                  <a:pt x="0" y="0"/>
                </a:moveTo>
                <a:lnTo>
                  <a:pt x="2253361"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11" name="Google Shape;80;p1">
            <a:extLst>
              <a:ext uri="{FF2B5EF4-FFF2-40B4-BE49-F238E27FC236}">
                <a16:creationId xmlns:a16="http://schemas.microsoft.com/office/drawing/2014/main" id="{E33A4D8D-A3B9-8336-B67C-83A28DA07155}"/>
              </a:ext>
            </a:extLst>
          </p:cNvPr>
          <p:cNvSpPr/>
          <p:nvPr userDrawn="1"/>
        </p:nvSpPr>
        <p:spPr>
          <a:xfrm flipH="1">
            <a:off x="635463" y="783897"/>
            <a:ext cx="1309913" cy="0"/>
          </a:xfrm>
          <a:custGeom>
            <a:avLst/>
            <a:gdLst/>
            <a:ahLst/>
            <a:cxnLst/>
            <a:rect l="l" t="t" r="r" b="b"/>
            <a:pathLst>
              <a:path w="1259840" h="120000" extrusionOk="0">
                <a:moveTo>
                  <a:pt x="1259331"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12" name="Google Shape;81;p1">
            <a:extLst>
              <a:ext uri="{FF2B5EF4-FFF2-40B4-BE49-F238E27FC236}">
                <a16:creationId xmlns:a16="http://schemas.microsoft.com/office/drawing/2014/main" id="{B666304F-8684-C98D-2D5C-8AC4F03DA27A}"/>
              </a:ext>
            </a:extLst>
          </p:cNvPr>
          <p:cNvSpPr/>
          <p:nvPr userDrawn="1"/>
        </p:nvSpPr>
        <p:spPr>
          <a:xfrm flipH="1">
            <a:off x="842045" y="600280"/>
            <a:ext cx="0" cy="1208405"/>
          </a:xfrm>
          <a:custGeom>
            <a:avLst/>
            <a:gdLst/>
            <a:ahLst/>
            <a:cxnLst/>
            <a:rect l="l" t="t" r="r" b="b"/>
            <a:pathLst>
              <a:path w="120000" h="1208405" extrusionOk="0">
                <a:moveTo>
                  <a:pt x="0" y="0"/>
                </a:moveTo>
                <a:lnTo>
                  <a:pt x="0" y="1208252"/>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pic>
        <p:nvPicPr>
          <p:cNvPr id="13" name="Imagen 12">
            <a:extLst>
              <a:ext uri="{FF2B5EF4-FFF2-40B4-BE49-F238E27FC236}">
                <a16:creationId xmlns:a16="http://schemas.microsoft.com/office/drawing/2014/main" id="{9E406D11-9B9C-3FDE-8D97-837898DF3800}"/>
              </a:ext>
            </a:extLst>
          </p:cNvPr>
          <p:cNvPicPr>
            <a:picLocks noChangeAspect="1"/>
          </p:cNvPicPr>
          <p:nvPr userDrawn="1"/>
        </p:nvPicPr>
        <p:blipFill>
          <a:blip r:embed="rId3"/>
          <a:srcRect/>
          <a:stretch/>
        </p:blipFill>
        <p:spPr>
          <a:xfrm>
            <a:off x="1308660" y="4923695"/>
            <a:ext cx="3812772" cy="687729"/>
          </a:xfrm>
          <a:prstGeom prst="rect">
            <a:avLst/>
          </a:prstGeom>
        </p:spPr>
      </p:pic>
      <p:sp>
        <p:nvSpPr>
          <p:cNvPr id="14" name="AutoShape 4" descr="Ten Types of Computer Networks: An Easy A-Z Guide - Thrive">
            <a:extLst>
              <a:ext uri="{FF2B5EF4-FFF2-40B4-BE49-F238E27FC236}">
                <a16:creationId xmlns:a16="http://schemas.microsoft.com/office/drawing/2014/main" id="{6321038B-9614-F617-CD8D-9977D7E07A04}"/>
              </a:ext>
            </a:extLst>
          </p:cNvPr>
          <p:cNvSpPr>
            <a:spLocks noChangeAspect="1" noChangeArrowheads="1"/>
          </p:cNvSpPr>
          <p:nvPr userDrawn="1"/>
        </p:nvSpPr>
        <p:spPr bwMode="auto">
          <a:xfrm>
            <a:off x="598178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pSp>
        <p:nvGrpSpPr>
          <p:cNvPr id="15" name="Grupo 14">
            <a:extLst>
              <a:ext uri="{FF2B5EF4-FFF2-40B4-BE49-F238E27FC236}">
                <a16:creationId xmlns:a16="http://schemas.microsoft.com/office/drawing/2014/main" id="{2101D462-A618-F2B3-75D8-910F92EFB3FD}"/>
              </a:ext>
            </a:extLst>
          </p:cNvPr>
          <p:cNvGrpSpPr/>
          <p:nvPr userDrawn="1"/>
        </p:nvGrpSpPr>
        <p:grpSpPr>
          <a:xfrm rot="17331749">
            <a:off x="6539147" y="5655042"/>
            <a:ext cx="1511929" cy="336961"/>
            <a:chOff x="10316749" y="6254340"/>
            <a:chExt cx="1511929" cy="336961"/>
          </a:xfrm>
        </p:grpSpPr>
        <p:cxnSp>
          <p:nvCxnSpPr>
            <p:cNvPr id="16" name="Conector recto 15">
              <a:extLst>
                <a:ext uri="{FF2B5EF4-FFF2-40B4-BE49-F238E27FC236}">
                  <a16:creationId xmlns:a16="http://schemas.microsoft.com/office/drawing/2014/main" id="{5AC3AC8B-9BFB-4F9A-531B-AEDE8D00E20C}"/>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upo 16">
              <a:extLst>
                <a:ext uri="{FF2B5EF4-FFF2-40B4-BE49-F238E27FC236}">
                  <a16:creationId xmlns:a16="http://schemas.microsoft.com/office/drawing/2014/main" id="{D57B67EE-6BD1-01D4-CE9A-14730BD53101}"/>
                </a:ext>
              </a:extLst>
            </p:cNvPr>
            <p:cNvGrpSpPr/>
            <p:nvPr/>
          </p:nvGrpSpPr>
          <p:grpSpPr>
            <a:xfrm>
              <a:off x="11339998" y="6259547"/>
              <a:ext cx="331754" cy="331754"/>
              <a:chOff x="10263929" y="5640421"/>
              <a:chExt cx="657377" cy="657377"/>
            </a:xfrm>
          </p:grpSpPr>
          <p:grpSp>
            <p:nvGrpSpPr>
              <p:cNvPr id="22" name="Grupo 21">
                <a:extLst>
                  <a:ext uri="{FF2B5EF4-FFF2-40B4-BE49-F238E27FC236}">
                    <a16:creationId xmlns:a16="http://schemas.microsoft.com/office/drawing/2014/main" id="{2AEB559E-DB1F-C565-CB42-B5FE54B6CE86}"/>
                  </a:ext>
                </a:extLst>
              </p:cNvPr>
              <p:cNvGrpSpPr/>
              <p:nvPr/>
            </p:nvGrpSpPr>
            <p:grpSpPr>
              <a:xfrm rot="10800000">
                <a:off x="10263929" y="5640421"/>
                <a:ext cx="657377" cy="657377"/>
                <a:chOff x="4690986" y="782083"/>
                <a:chExt cx="657377" cy="657377"/>
              </a:xfrm>
            </p:grpSpPr>
            <p:sp>
              <p:nvSpPr>
                <p:cNvPr id="24" name="Elipse 23">
                  <a:extLst>
                    <a:ext uri="{FF2B5EF4-FFF2-40B4-BE49-F238E27FC236}">
                      <a16:creationId xmlns:a16="http://schemas.microsoft.com/office/drawing/2014/main" id="{18D1B587-D580-A099-6AE4-A3353590E8E7}"/>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Elipse 24">
                  <a:extLst>
                    <a:ext uri="{FF2B5EF4-FFF2-40B4-BE49-F238E27FC236}">
                      <a16:creationId xmlns:a16="http://schemas.microsoft.com/office/drawing/2014/main" id="{178A40D2-0D63-4531-426B-C4490EC8EE7E}"/>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3" name="Elipse 22">
                <a:extLst>
                  <a:ext uri="{FF2B5EF4-FFF2-40B4-BE49-F238E27FC236}">
                    <a16:creationId xmlns:a16="http://schemas.microsoft.com/office/drawing/2014/main" id="{E1F7BD72-A461-A8F1-58CA-75422AA86212}"/>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18" name="Grupo 17">
              <a:extLst>
                <a:ext uri="{FF2B5EF4-FFF2-40B4-BE49-F238E27FC236}">
                  <a16:creationId xmlns:a16="http://schemas.microsoft.com/office/drawing/2014/main" id="{33693ADB-4B31-2471-F198-85C628E9D9A9}"/>
                </a:ext>
              </a:extLst>
            </p:cNvPr>
            <p:cNvGrpSpPr/>
            <p:nvPr/>
          </p:nvGrpSpPr>
          <p:grpSpPr>
            <a:xfrm rot="10800000">
              <a:off x="10542878" y="6254340"/>
              <a:ext cx="331754" cy="331754"/>
              <a:chOff x="4690986" y="782083"/>
              <a:chExt cx="657377" cy="657377"/>
            </a:xfrm>
          </p:grpSpPr>
          <p:sp>
            <p:nvSpPr>
              <p:cNvPr id="20" name="Elipse 19">
                <a:extLst>
                  <a:ext uri="{FF2B5EF4-FFF2-40B4-BE49-F238E27FC236}">
                    <a16:creationId xmlns:a16="http://schemas.microsoft.com/office/drawing/2014/main" id="{F50BBB2E-09BE-E45A-1C27-75B396FAF960}"/>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Elipse 20">
                <a:extLst>
                  <a:ext uri="{FF2B5EF4-FFF2-40B4-BE49-F238E27FC236}">
                    <a16:creationId xmlns:a16="http://schemas.microsoft.com/office/drawing/2014/main" id="{407294BA-F21C-A08E-2A40-E360B635300C}"/>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9" name="Elipse 18">
              <a:extLst>
                <a:ext uri="{FF2B5EF4-FFF2-40B4-BE49-F238E27FC236}">
                  <a16:creationId xmlns:a16="http://schemas.microsoft.com/office/drawing/2014/main" id="{F6282C20-8911-87F4-2293-5F718C053B49}"/>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26" name="Grupo 25">
            <a:extLst>
              <a:ext uri="{FF2B5EF4-FFF2-40B4-BE49-F238E27FC236}">
                <a16:creationId xmlns:a16="http://schemas.microsoft.com/office/drawing/2014/main" id="{E5CEC73C-471B-F964-6BEC-2801ACCFB1A0}"/>
              </a:ext>
            </a:extLst>
          </p:cNvPr>
          <p:cNvGrpSpPr/>
          <p:nvPr userDrawn="1"/>
        </p:nvGrpSpPr>
        <p:grpSpPr>
          <a:xfrm rot="17331749">
            <a:off x="8114575" y="1036001"/>
            <a:ext cx="1511929" cy="336961"/>
            <a:chOff x="10316749" y="6254340"/>
            <a:chExt cx="1511929" cy="336961"/>
          </a:xfrm>
        </p:grpSpPr>
        <p:cxnSp>
          <p:nvCxnSpPr>
            <p:cNvPr id="27" name="Conector recto 26">
              <a:extLst>
                <a:ext uri="{FF2B5EF4-FFF2-40B4-BE49-F238E27FC236}">
                  <a16:creationId xmlns:a16="http://schemas.microsoft.com/office/drawing/2014/main" id="{A4C29220-E563-BEEF-2550-84B70C8114E8}"/>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upo 27">
              <a:extLst>
                <a:ext uri="{FF2B5EF4-FFF2-40B4-BE49-F238E27FC236}">
                  <a16:creationId xmlns:a16="http://schemas.microsoft.com/office/drawing/2014/main" id="{46832A4F-DDFE-59A4-FF91-867DD8930BAC}"/>
                </a:ext>
              </a:extLst>
            </p:cNvPr>
            <p:cNvGrpSpPr/>
            <p:nvPr/>
          </p:nvGrpSpPr>
          <p:grpSpPr>
            <a:xfrm>
              <a:off x="11339998" y="6259547"/>
              <a:ext cx="331754" cy="331754"/>
              <a:chOff x="10263929" y="5640421"/>
              <a:chExt cx="657377" cy="657377"/>
            </a:xfrm>
          </p:grpSpPr>
          <p:grpSp>
            <p:nvGrpSpPr>
              <p:cNvPr id="33" name="Grupo 32">
                <a:extLst>
                  <a:ext uri="{FF2B5EF4-FFF2-40B4-BE49-F238E27FC236}">
                    <a16:creationId xmlns:a16="http://schemas.microsoft.com/office/drawing/2014/main" id="{F8FF739B-A16C-821E-3DF2-E14C9407BFA3}"/>
                  </a:ext>
                </a:extLst>
              </p:cNvPr>
              <p:cNvGrpSpPr/>
              <p:nvPr/>
            </p:nvGrpSpPr>
            <p:grpSpPr>
              <a:xfrm rot="10800000">
                <a:off x="10263929" y="5640421"/>
                <a:ext cx="657377" cy="657377"/>
                <a:chOff x="4690986" y="782083"/>
                <a:chExt cx="657377" cy="657377"/>
              </a:xfrm>
            </p:grpSpPr>
            <p:sp>
              <p:nvSpPr>
                <p:cNvPr id="35" name="Elipse 34">
                  <a:extLst>
                    <a:ext uri="{FF2B5EF4-FFF2-40B4-BE49-F238E27FC236}">
                      <a16:creationId xmlns:a16="http://schemas.microsoft.com/office/drawing/2014/main" id="{C41D4B23-E6C0-B0C1-52F8-766511615683}"/>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6" name="Elipse 35">
                  <a:extLst>
                    <a:ext uri="{FF2B5EF4-FFF2-40B4-BE49-F238E27FC236}">
                      <a16:creationId xmlns:a16="http://schemas.microsoft.com/office/drawing/2014/main" id="{4F32A168-8616-6A46-C3F5-CC39F240B1FA}"/>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34" name="Elipse 33">
                <a:extLst>
                  <a:ext uri="{FF2B5EF4-FFF2-40B4-BE49-F238E27FC236}">
                    <a16:creationId xmlns:a16="http://schemas.microsoft.com/office/drawing/2014/main" id="{0EBEE55F-6DEA-6D18-4AB4-350AD7711CD6}"/>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29" name="Grupo 28">
              <a:extLst>
                <a:ext uri="{FF2B5EF4-FFF2-40B4-BE49-F238E27FC236}">
                  <a16:creationId xmlns:a16="http://schemas.microsoft.com/office/drawing/2014/main" id="{3E201E76-3510-3EAD-11D9-0B65D0CA98C1}"/>
                </a:ext>
              </a:extLst>
            </p:cNvPr>
            <p:cNvGrpSpPr/>
            <p:nvPr/>
          </p:nvGrpSpPr>
          <p:grpSpPr>
            <a:xfrm rot="10800000">
              <a:off x="10542878" y="6254340"/>
              <a:ext cx="331754" cy="331754"/>
              <a:chOff x="4690986" y="782083"/>
              <a:chExt cx="657377" cy="657377"/>
            </a:xfrm>
          </p:grpSpPr>
          <p:sp>
            <p:nvSpPr>
              <p:cNvPr id="31" name="Elipse 30">
                <a:extLst>
                  <a:ext uri="{FF2B5EF4-FFF2-40B4-BE49-F238E27FC236}">
                    <a16:creationId xmlns:a16="http://schemas.microsoft.com/office/drawing/2014/main" id="{9DEF7294-2482-F7BE-EED7-BD11806E900B}"/>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2" name="Elipse 31">
                <a:extLst>
                  <a:ext uri="{FF2B5EF4-FFF2-40B4-BE49-F238E27FC236}">
                    <a16:creationId xmlns:a16="http://schemas.microsoft.com/office/drawing/2014/main" id="{2005A89F-16A1-7B25-6437-039919E149D4}"/>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30" name="Elipse 29">
              <a:extLst>
                <a:ext uri="{FF2B5EF4-FFF2-40B4-BE49-F238E27FC236}">
                  <a16:creationId xmlns:a16="http://schemas.microsoft.com/office/drawing/2014/main" id="{AD06CDAE-E50F-94B1-4BC3-DAC62D60723E}"/>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37" name="CuadroTexto 36">
            <a:extLst>
              <a:ext uri="{FF2B5EF4-FFF2-40B4-BE49-F238E27FC236}">
                <a16:creationId xmlns:a16="http://schemas.microsoft.com/office/drawing/2014/main" id="{5F2E5AD0-81F2-8A01-9C8C-9FBA5EE90352}"/>
              </a:ext>
            </a:extLst>
          </p:cNvPr>
          <p:cNvSpPr txBox="1"/>
          <p:nvPr userDrawn="1"/>
        </p:nvSpPr>
        <p:spPr>
          <a:xfrm>
            <a:off x="1254292" y="2130560"/>
            <a:ext cx="6277031" cy="1200329"/>
          </a:xfrm>
          <a:prstGeom prst="rect">
            <a:avLst/>
          </a:prstGeom>
          <a:noFill/>
        </p:spPr>
        <p:txBody>
          <a:bodyPr wrap="square" rtlCol="0">
            <a:spAutoFit/>
          </a:bodyPr>
          <a:lstStyle/>
          <a:p>
            <a:r>
              <a:rPr kumimoji="0" lang="en-US" sz="3600" b="0" i="0" u="none" strike="noStrike" kern="1200" cap="none" spc="0" normalizeH="0" baseline="0" noProof="0" dirty="0">
                <a:ln>
                  <a:noFill/>
                </a:ln>
                <a:solidFill>
                  <a:srgbClr val="FFFFFF"/>
                </a:solidFill>
                <a:effectLst/>
                <a:uLnTx/>
                <a:uFillTx/>
                <a:latin typeface="Ancizar Sans Black" panose="020B0A02040300000003" pitchFamily="34" charset="0"/>
                <a:ea typeface="+mj-ea"/>
                <a:cs typeface="+mj-cs"/>
              </a:rPr>
              <a:t>NETWORK SCIENCE </a:t>
            </a:r>
          </a:p>
          <a:p>
            <a:r>
              <a:rPr kumimoji="0" lang="en-US" sz="3600" b="0" i="0" u="none" strike="noStrike" kern="1200" cap="none" spc="0" normalizeH="0" baseline="0" noProof="0" dirty="0">
                <a:ln>
                  <a:noFill/>
                </a:ln>
                <a:solidFill>
                  <a:srgbClr val="FFFFFF"/>
                </a:solidFill>
                <a:effectLst/>
                <a:uLnTx/>
                <a:uFillTx/>
                <a:latin typeface="Ancizar Sans Black" panose="020B0A02040300000003" pitchFamily="34" charset="0"/>
                <a:ea typeface="+mj-ea"/>
                <a:cs typeface="+mj-cs"/>
              </a:rPr>
              <a:t>FOR DATA ANALYTICS</a:t>
            </a:r>
            <a:endParaRPr lang="es-CO" dirty="0"/>
          </a:p>
        </p:txBody>
      </p:sp>
      <p:pic>
        <p:nvPicPr>
          <p:cNvPr id="40" name="Imagen 39" descr="Un reloj de aguja&#10;&#10;El contenido generado por IA puede ser incorrecto.">
            <a:extLst>
              <a:ext uri="{FF2B5EF4-FFF2-40B4-BE49-F238E27FC236}">
                <a16:creationId xmlns:a16="http://schemas.microsoft.com/office/drawing/2014/main" id="{D19928D6-2D6A-9BAF-4E50-59FFD8CC217C}"/>
              </a:ext>
            </a:extLst>
          </p:cNvPr>
          <p:cNvPicPr>
            <a:picLocks noChangeAspect="1"/>
          </p:cNvPicPr>
          <p:nvPr userDrawn="1"/>
        </p:nvPicPr>
        <p:blipFill>
          <a:blip r:embed="rId4">
            <a:extLst>
              <a:ext uri="{28A0092B-C50C-407E-A947-70E740481C1C}">
                <a14:useLocalDpi xmlns:a14="http://schemas.microsoft.com/office/drawing/2010/main" val="0"/>
              </a:ext>
            </a:extLst>
          </a:blip>
          <a:srcRect r="5888" b="6968"/>
          <a:stretch/>
        </p:blipFill>
        <p:spPr>
          <a:xfrm>
            <a:off x="8063884" y="766560"/>
            <a:ext cx="4128116" cy="6091438"/>
          </a:xfrm>
          <a:prstGeom prst="rect">
            <a:avLst/>
          </a:prstGeom>
        </p:spPr>
      </p:pic>
    </p:spTree>
    <p:extLst>
      <p:ext uri="{BB962C8B-B14F-4D97-AF65-F5344CB8AC3E}">
        <p14:creationId xmlns:p14="http://schemas.microsoft.com/office/powerpoint/2010/main" val="172528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out title_darks">
    <p:bg>
      <p:bgPr>
        <a:solidFill>
          <a:schemeClr val="tx2"/>
        </a:solidFill>
        <a:effectLst/>
      </p:bgPr>
    </p:bg>
    <p:spTree>
      <p:nvGrpSpPr>
        <p:cNvPr id="1" name=""/>
        <p:cNvGrpSpPr/>
        <p:nvPr/>
      </p:nvGrpSpPr>
      <p:grpSpPr>
        <a:xfrm>
          <a:off x="0" y="0"/>
          <a:ext cx="0" cy="0"/>
          <a:chOff x="0" y="0"/>
          <a:chExt cx="0" cy="0"/>
        </a:xfrm>
      </p:grpSpPr>
      <p:grpSp>
        <p:nvGrpSpPr>
          <p:cNvPr id="109" name="Grupo 108">
            <a:extLst>
              <a:ext uri="{FF2B5EF4-FFF2-40B4-BE49-F238E27FC236}">
                <a16:creationId xmlns:a16="http://schemas.microsoft.com/office/drawing/2014/main" id="{9B625A4A-559E-44C6-BD5E-839C116A2D5E}"/>
              </a:ext>
            </a:extLst>
          </p:cNvPr>
          <p:cNvGrpSpPr/>
          <p:nvPr userDrawn="1"/>
        </p:nvGrpSpPr>
        <p:grpSpPr>
          <a:xfrm rot="5400000" flipH="1">
            <a:off x="10862886" y="5933555"/>
            <a:ext cx="1511929" cy="336961"/>
            <a:chOff x="10316749" y="6254340"/>
            <a:chExt cx="1511929" cy="336961"/>
          </a:xfrm>
        </p:grpSpPr>
        <p:cxnSp>
          <p:nvCxnSpPr>
            <p:cNvPr id="110" name="Conector recto 109">
              <a:extLst>
                <a:ext uri="{FF2B5EF4-FFF2-40B4-BE49-F238E27FC236}">
                  <a16:creationId xmlns:a16="http://schemas.microsoft.com/office/drawing/2014/main" id="{201ECC74-9C94-435B-8BE2-54617DBFF01E}"/>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1" name="Grupo 110">
              <a:extLst>
                <a:ext uri="{FF2B5EF4-FFF2-40B4-BE49-F238E27FC236}">
                  <a16:creationId xmlns:a16="http://schemas.microsoft.com/office/drawing/2014/main" id="{A41E30EB-B7D9-4B0F-85C8-6FA9DC068F8F}"/>
                </a:ext>
              </a:extLst>
            </p:cNvPr>
            <p:cNvGrpSpPr/>
            <p:nvPr/>
          </p:nvGrpSpPr>
          <p:grpSpPr>
            <a:xfrm>
              <a:off x="11339998" y="6259547"/>
              <a:ext cx="331754" cy="331754"/>
              <a:chOff x="10263929" y="5640421"/>
              <a:chExt cx="657377" cy="657377"/>
            </a:xfrm>
          </p:grpSpPr>
          <p:grpSp>
            <p:nvGrpSpPr>
              <p:cNvPr id="116" name="Grupo 115">
                <a:extLst>
                  <a:ext uri="{FF2B5EF4-FFF2-40B4-BE49-F238E27FC236}">
                    <a16:creationId xmlns:a16="http://schemas.microsoft.com/office/drawing/2014/main" id="{81DACCC9-8D55-4AF8-A8D6-3D7344C22CE6}"/>
                  </a:ext>
                </a:extLst>
              </p:cNvPr>
              <p:cNvGrpSpPr/>
              <p:nvPr/>
            </p:nvGrpSpPr>
            <p:grpSpPr>
              <a:xfrm rot="10800000">
                <a:off x="10263929" y="5640421"/>
                <a:ext cx="657377" cy="657377"/>
                <a:chOff x="4690986" y="782083"/>
                <a:chExt cx="657377" cy="657377"/>
              </a:xfrm>
            </p:grpSpPr>
            <p:sp>
              <p:nvSpPr>
                <p:cNvPr id="118" name="Elipse 117">
                  <a:extLst>
                    <a:ext uri="{FF2B5EF4-FFF2-40B4-BE49-F238E27FC236}">
                      <a16:creationId xmlns:a16="http://schemas.microsoft.com/office/drawing/2014/main" id="{915220C2-D7B5-4CD3-B2C8-AA97BBF1E168}"/>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9" name="Elipse 118">
                  <a:extLst>
                    <a:ext uri="{FF2B5EF4-FFF2-40B4-BE49-F238E27FC236}">
                      <a16:creationId xmlns:a16="http://schemas.microsoft.com/office/drawing/2014/main" id="{F975C75B-3197-4034-86B7-B00D1C863F40}"/>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17" name="Elipse 116">
                <a:extLst>
                  <a:ext uri="{FF2B5EF4-FFF2-40B4-BE49-F238E27FC236}">
                    <a16:creationId xmlns:a16="http://schemas.microsoft.com/office/drawing/2014/main" id="{4BCD6543-65A6-47BF-B1BE-7255A5297EE3}"/>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112" name="Grupo 111">
              <a:extLst>
                <a:ext uri="{FF2B5EF4-FFF2-40B4-BE49-F238E27FC236}">
                  <a16:creationId xmlns:a16="http://schemas.microsoft.com/office/drawing/2014/main" id="{A0437765-BF8F-4AFF-8788-1B9FE5C171AB}"/>
                </a:ext>
              </a:extLst>
            </p:cNvPr>
            <p:cNvGrpSpPr/>
            <p:nvPr/>
          </p:nvGrpSpPr>
          <p:grpSpPr>
            <a:xfrm rot="10800000">
              <a:off x="10542878" y="6254340"/>
              <a:ext cx="331754" cy="331754"/>
              <a:chOff x="4690986" y="782083"/>
              <a:chExt cx="657377" cy="657377"/>
            </a:xfrm>
          </p:grpSpPr>
          <p:sp>
            <p:nvSpPr>
              <p:cNvPr id="114" name="Elipse 113">
                <a:extLst>
                  <a:ext uri="{FF2B5EF4-FFF2-40B4-BE49-F238E27FC236}">
                    <a16:creationId xmlns:a16="http://schemas.microsoft.com/office/drawing/2014/main" id="{9382FBBF-2AA7-4EE5-9BF8-E2A5B2BE52F9}"/>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5" name="Elipse 114">
                <a:extLst>
                  <a:ext uri="{FF2B5EF4-FFF2-40B4-BE49-F238E27FC236}">
                    <a16:creationId xmlns:a16="http://schemas.microsoft.com/office/drawing/2014/main" id="{FE9C5CEC-BDBF-4163-80DF-53EEFB4B100B}"/>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13" name="Elipse 112">
              <a:extLst>
                <a:ext uri="{FF2B5EF4-FFF2-40B4-BE49-F238E27FC236}">
                  <a16:creationId xmlns:a16="http://schemas.microsoft.com/office/drawing/2014/main" id="{53ACDF1D-7FC8-4E52-BDE2-72693180EE47}"/>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6" name="Marcador de texto 27">
            <a:extLst>
              <a:ext uri="{FF2B5EF4-FFF2-40B4-BE49-F238E27FC236}">
                <a16:creationId xmlns:a16="http://schemas.microsoft.com/office/drawing/2014/main" id="{A0441734-9F30-4C49-B101-11D761A977A2}"/>
              </a:ext>
            </a:extLst>
          </p:cNvPr>
          <p:cNvSpPr>
            <a:spLocks noGrp="1"/>
          </p:cNvSpPr>
          <p:nvPr>
            <p:ph type="body" sz="quarter" idx="11" hasCustomPrompt="1"/>
          </p:nvPr>
        </p:nvSpPr>
        <p:spPr>
          <a:xfrm>
            <a:off x="2256945" y="5951023"/>
            <a:ext cx="7678109" cy="273168"/>
          </a:xfrm>
          <a:prstGeom prst="rect">
            <a:avLst/>
          </a:prstGeom>
        </p:spPr>
        <p:txBody>
          <a:bodyPr/>
          <a:lstStyle>
            <a:lvl1pPr algn="ctr">
              <a:defRPr sz="1200">
                <a:solidFill>
                  <a:srgbClr val="B4A9D6"/>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7" name="Marcador de número de diapositiva 2">
            <a:extLst>
              <a:ext uri="{FF2B5EF4-FFF2-40B4-BE49-F238E27FC236}">
                <a16:creationId xmlns:a16="http://schemas.microsoft.com/office/drawing/2014/main" id="{7706E794-AE11-447D-9EDC-CAB8C18F2A74}"/>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sp>
        <p:nvSpPr>
          <p:cNvPr id="30" name="Marcador de texto 3">
            <a:extLst>
              <a:ext uri="{FF2B5EF4-FFF2-40B4-BE49-F238E27FC236}">
                <a16:creationId xmlns:a16="http://schemas.microsoft.com/office/drawing/2014/main" id="{C2B08C6B-708D-4F91-91E7-81E5DD4D8B79}"/>
              </a:ext>
            </a:extLst>
          </p:cNvPr>
          <p:cNvSpPr>
            <a:spLocks noGrp="1"/>
          </p:cNvSpPr>
          <p:nvPr>
            <p:ph type="body" sz="quarter" idx="13" hasCustomPrompt="1"/>
          </p:nvPr>
        </p:nvSpPr>
        <p:spPr>
          <a:xfrm>
            <a:off x="1190625" y="2271879"/>
            <a:ext cx="9248775" cy="657377"/>
          </a:xfrm>
          <a:prstGeom prst="rect">
            <a:avLst/>
          </a:prstGeom>
        </p:spPr>
        <p:txBody>
          <a:bodyPr/>
          <a:lstStyle>
            <a:lvl1pPr>
              <a:defRPr sz="4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31" name="Marcador de texto 3">
            <a:extLst>
              <a:ext uri="{FF2B5EF4-FFF2-40B4-BE49-F238E27FC236}">
                <a16:creationId xmlns:a16="http://schemas.microsoft.com/office/drawing/2014/main" id="{8D7C4143-D4D1-4CA4-9466-8D5AB64D5E1E}"/>
              </a:ext>
            </a:extLst>
          </p:cNvPr>
          <p:cNvSpPr>
            <a:spLocks noGrp="1"/>
          </p:cNvSpPr>
          <p:nvPr>
            <p:ph type="body" sz="quarter" idx="14" hasCustomPrompt="1"/>
          </p:nvPr>
        </p:nvSpPr>
        <p:spPr>
          <a:xfrm>
            <a:off x="1190624" y="3102984"/>
            <a:ext cx="9248771" cy="994664"/>
          </a:xfrm>
          <a:prstGeom prst="rect">
            <a:avLst/>
          </a:prstGeom>
        </p:spPr>
        <p:txBody>
          <a:bodyPr/>
          <a:lstStyle>
            <a:lvl1pPr>
              <a:defRPr sz="28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32" name="Marcador de texto 3">
            <a:extLst>
              <a:ext uri="{FF2B5EF4-FFF2-40B4-BE49-F238E27FC236}">
                <a16:creationId xmlns:a16="http://schemas.microsoft.com/office/drawing/2014/main" id="{CF1D7A40-EBD6-4087-A70F-6A82668952D5}"/>
              </a:ext>
            </a:extLst>
          </p:cNvPr>
          <p:cNvSpPr>
            <a:spLocks noGrp="1"/>
          </p:cNvSpPr>
          <p:nvPr>
            <p:ph type="body" sz="quarter" idx="15" hasCustomPrompt="1"/>
          </p:nvPr>
        </p:nvSpPr>
        <p:spPr>
          <a:xfrm>
            <a:off x="1190624" y="4271376"/>
            <a:ext cx="8391525" cy="438903"/>
          </a:xfrm>
          <a:prstGeom prst="rect">
            <a:avLst/>
          </a:prstGeom>
        </p:spPr>
        <p:txBody>
          <a:bodyPr/>
          <a:lstStyle>
            <a:lvl1pPr>
              <a:defRPr sz="2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grpSp>
        <p:nvGrpSpPr>
          <p:cNvPr id="29" name="Grupo 28">
            <a:extLst>
              <a:ext uri="{FF2B5EF4-FFF2-40B4-BE49-F238E27FC236}">
                <a16:creationId xmlns:a16="http://schemas.microsoft.com/office/drawing/2014/main" id="{D59E9EFF-1690-40D4-ADFE-5F9595F36224}"/>
              </a:ext>
            </a:extLst>
          </p:cNvPr>
          <p:cNvGrpSpPr/>
          <p:nvPr userDrawn="1"/>
        </p:nvGrpSpPr>
        <p:grpSpPr>
          <a:xfrm rot="5400000" flipH="1">
            <a:off x="-6512" y="1184800"/>
            <a:ext cx="1511929" cy="336961"/>
            <a:chOff x="10316749" y="6254340"/>
            <a:chExt cx="1511929" cy="336961"/>
          </a:xfrm>
        </p:grpSpPr>
        <p:cxnSp>
          <p:nvCxnSpPr>
            <p:cNvPr id="33" name="Conector recto 32">
              <a:extLst>
                <a:ext uri="{FF2B5EF4-FFF2-40B4-BE49-F238E27FC236}">
                  <a16:creationId xmlns:a16="http://schemas.microsoft.com/office/drawing/2014/main" id="{44E876A7-D444-49C5-AAA8-715322938B1B}"/>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upo 33">
              <a:extLst>
                <a:ext uri="{FF2B5EF4-FFF2-40B4-BE49-F238E27FC236}">
                  <a16:creationId xmlns:a16="http://schemas.microsoft.com/office/drawing/2014/main" id="{81A87D06-17AF-4BAC-8E9B-B2548031F565}"/>
                </a:ext>
              </a:extLst>
            </p:cNvPr>
            <p:cNvGrpSpPr/>
            <p:nvPr/>
          </p:nvGrpSpPr>
          <p:grpSpPr>
            <a:xfrm>
              <a:off x="11339998" y="6259547"/>
              <a:ext cx="331754" cy="331754"/>
              <a:chOff x="10263929" y="5640421"/>
              <a:chExt cx="657377" cy="657377"/>
            </a:xfrm>
          </p:grpSpPr>
          <p:grpSp>
            <p:nvGrpSpPr>
              <p:cNvPr id="39" name="Grupo 38">
                <a:extLst>
                  <a:ext uri="{FF2B5EF4-FFF2-40B4-BE49-F238E27FC236}">
                    <a16:creationId xmlns:a16="http://schemas.microsoft.com/office/drawing/2014/main" id="{D8A86DE3-35C7-40BF-84C9-D44F10EA1BBD}"/>
                  </a:ext>
                </a:extLst>
              </p:cNvPr>
              <p:cNvGrpSpPr/>
              <p:nvPr/>
            </p:nvGrpSpPr>
            <p:grpSpPr>
              <a:xfrm rot="10800000">
                <a:off x="10263929" y="5640421"/>
                <a:ext cx="657377" cy="657377"/>
                <a:chOff x="4690986" y="782083"/>
                <a:chExt cx="657377" cy="657377"/>
              </a:xfrm>
            </p:grpSpPr>
            <p:sp>
              <p:nvSpPr>
                <p:cNvPr id="41" name="Elipse 40">
                  <a:extLst>
                    <a:ext uri="{FF2B5EF4-FFF2-40B4-BE49-F238E27FC236}">
                      <a16:creationId xmlns:a16="http://schemas.microsoft.com/office/drawing/2014/main" id="{BA56C5F7-4A3D-4CDB-BCEB-0DE8A8F47F44}"/>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2" name="Elipse 41">
                  <a:extLst>
                    <a:ext uri="{FF2B5EF4-FFF2-40B4-BE49-F238E27FC236}">
                      <a16:creationId xmlns:a16="http://schemas.microsoft.com/office/drawing/2014/main" id="{4C3AF4CC-EC79-4AB9-A28A-E7748FFDDB4A}"/>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40" name="Elipse 39">
                <a:extLst>
                  <a:ext uri="{FF2B5EF4-FFF2-40B4-BE49-F238E27FC236}">
                    <a16:creationId xmlns:a16="http://schemas.microsoft.com/office/drawing/2014/main" id="{1514ED77-952A-400C-8078-38E41FA4FAA1}"/>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35" name="Grupo 34">
              <a:extLst>
                <a:ext uri="{FF2B5EF4-FFF2-40B4-BE49-F238E27FC236}">
                  <a16:creationId xmlns:a16="http://schemas.microsoft.com/office/drawing/2014/main" id="{5424EBF9-C8F1-4970-95AC-05C70FD519D7}"/>
                </a:ext>
              </a:extLst>
            </p:cNvPr>
            <p:cNvGrpSpPr/>
            <p:nvPr/>
          </p:nvGrpSpPr>
          <p:grpSpPr>
            <a:xfrm rot="10800000">
              <a:off x="10542878" y="6254340"/>
              <a:ext cx="331754" cy="331754"/>
              <a:chOff x="4690986" y="782083"/>
              <a:chExt cx="657377" cy="657377"/>
            </a:xfrm>
          </p:grpSpPr>
          <p:sp>
            <p:nvSpPr>
              <p:cNvPr id="37" name="Elipse 36">
                <a:extLst>
                  <a:ext uri="{FF2B5EF4-FFF2-40B4-BE49-F238E27FC236}">
                    <a16:creationId xmlns:a16="http://schemas.microsoft.com/office/drawing/2014/main" id="{C8555DA5-03FB-4F7D-AED0-A9EE89206FDB}"/>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8" name="Elipse 37">
                <a:extLst>
                  <a:ext uri="{FF2B5EF4-FFF2-40B4-BE49-F238E27FC236}">
                    <a16:creationId xmlns:a16="http://schemas.microsoft.com/office/drawing/2014/main" id="{7061A403-6948-45C2-9FAF-87B29303C412}"/>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36" name="Elipse 35">
              <a:extLst>
                <a:ext uri="{FF2B5EF4-FFF2-40B4-BE49-F238E27FC236}">
                  <a16:creationId xmlns:a16="http://schemas.microsoft.com/office/drawing/2014/main" id="{1D8F3719-7AEF-448B-B447-685023B4AFE9}"/>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Tree>
    <p:extLst>
      <p:ext uri="{BB962C8B-B14F-4D97-AF65-F5344CB8AC3E}">
        <p14:creationId xmlns:p14="http://schemas.microsoft.com/office/powerpoint/2010/main" val="12505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c slide">
    <p:spTree>
      <p:nvGrpSpPr>
        <p:cNvPr id="1" name=""/>
        <p:cNvGrpSpPr/>
        <p:nvPr/>
      </p:nvGrpSpPr>
      <p:grpSpPr>
        <a:xfrm>
          <a:off x="0" y="0"/>
          <a:ext cx="0" cy="0"/>
          <a:chOff x="0" y="0"/>
          <a:chExt cx="0" cy="0"/>
        </a:xfrm>
      </p:grpSpPr>
      <p:sp>
        <p:nvSpPr>
          <p:cNvPr id="6" name="Marcador de texto 27">
            <a:extLst>
              <a:ext uri="{FF2B5EF4-FFF2-40B4-BE49-F238E27FC236}">
                <a16:creationId xmlns:a16="http://schemas.microsoft.com/office/drawing/2014/main" id="{A0441734-9F30-4C49-B101-11D761A977A2}"/>
              </a:ext>
            </a:extLst>
          </p:cNvPr>
          <p:cNvSpPr>
            <a:spLocks noGrp="1"/>
          </p:cNvSpPr>
          <p:nvPr>
            <p:ph type="body" sz="quarter" idx="11" hasCustomPrompt="1"/>
          </p:nvPr>
        </p:nvSpPr>
        <p:spPr>
          <a:xfrm>
            <a:off x="2655956" y="5302630"/>
            <a:ext cx="7678109" cy="273168"/>
          </a:xfrm>
          <a:prstGeom prst="rect">
            <a:avLst/>
          </a:prstGeom>
        </p:spPr>
        <p:txBody>
          <a:bodyPr/>
          <a:lstStyle>
            <a:lvl1pPr algn="ctr">
              <a:defRPr sz="1200">
                <a:solidFill>
                  <a:schemeClr val="accent4"/>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7" name="Marcador de número de diapositiva 2">
            <a:extLst>
              <a:ext uri="{FF2B5EF4-FFF2-40B4-BE49-F238E27FC236}">
                <a16:creationId xmlns:a16="http://schemas.microsoft.com/office/drawing/2014/main" id="{7706E794-AE11-447D-9EDC-CAB8C18F2A74}"/>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sp>
        <p:nvSpPr>
          <p:cNvPr id="30" name="Marcador de texto 3">
            <a:extLst>
              <a:ext uri="{FF2B5EF4-FFF2-40B4-BE49-F238E27FC236}">
                <a16:creationId xmlns:a16="http://schemas.microsoft.com/office/drawing/2014/main" id="{C2B08C6B-708D-4F91-91E7-81E5DD4D8B79}"/>
              </a:ext>
            </a:extLst>
          </p:cNvPr>
          <p:cNvSpPr>
            <a:spLocks noGrp="1"/>
          </p:cNvSpPr>
          <p:nvPr>
            <p:ph type="body" sz="quarter" idx="13" hasCustomPrompt="1"/>
          </p:nvPr>
        </p:nvSpPr>
        <p:spPr>
          <a:xfrm>
            <a:off x="1589636" y="1623486"/>
            <a:ext cx="9248775" cy="657377"/>
          </a:xfrm>
          <a:prstGeom prst="rect">
            <a:avLst/>
          </a:prstGeom>
        </p:spPr>
        <p:txBody>
          <a:bodyPr/>
          <a:lstStyle>
            <a:lvl1pPr>
              <a:defRPr sz="4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31" name="Marcador de texto 3">
            <a:extLst>
              <a:ext uri="{FF2B5EF4-FFF2-40B4-BE49-F238E27FC236}">
                <a16:creationId xmlns:a16="http://schemas.microsoft.com/office/drawing/2014/main" id="{8D7C4143-D4D1-4CA4-9466-8D5AB64D5E1E}"/>
              </a:ext>
            </a:extLst>
          </p:cNvPr>
          <p:cNvSpPr>
            <a:spLocks noGrp="1"/>
          </p:cNvSpPr>
          <p:nvPr>
            <p:ph type="body" sz="quarter" idx="14" hasCustomPrompt="1"/>
          </p:nvPr>
        </p:nvSpPr>
        <p:spPr>
          <a:xfrm>
            <a:off x="1589635" y="2454591"/>
            <a:ext cx="9248771" cy="994664"/>
          </a:xfrm>
          <a:prstGeom prst="rect">
            <a:avLst/>
          </a:prstGeom>
        </p:spPr>
        <p:txBody>
          <a:bodyPr/>
          <a:lstStyle>
            <a:lvl1pPr>
              <a:defRPr sz="28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32" name="Marcador de texto 3">
            <a:extLst>
              <a:ext uri="{FF2B5EF4-FFF2-40B4-BE49-F238E27FC236}">
                <a16:creationId xmlns:a16="http://schemas.microsoft.com/office/drawing/2014/main" id="{CF1D7A40-EBD6-4087-A70F-6A82668952D5}"/>
              </a:ext>
            </a:extLst>
          </p:cNvPr>
          <p:cNvSpPr>
            <a:spLocks noGrp="1"/>
          </p:cNvSpPr>
          <p:nvPr>
            <p:ph type="body" sz="quarter" idx="15" hasCustomPrompt="1"/>
          </p:nvPr>
        </p:nvSpPr>
        <p:spPr>
          <a:xfrm>
            <a:off x="1589635" y="3622983"/>
            <a:ext cx="8391525" cy="438903"/>
          </a:xfrm>
          <a:prstGeom prst="rect">
            <a:avLst/>
          </a:prstGeom>
        </p:spPr>
        <p:txBody>
          <a:bodyPr/>
          <a:lstStyle>
            <a:lvl1pPr>
              <a:defRPr sz="2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spTree>
    <p:extLst>
      <p:ext uri="{BB962C8B-B14F-4D97-AF65-F5344CB8AC3E}">
        <p14:creationId xmlns:p14="http://schemas.microsoft.com/office/powerpoint/2010/main" val="3306344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c slide_darks">
    <p:bg>
      <p:bgPr>
        <a:solidFill>
          <a:schemeClr val="tx2"/>
        </a:solidFill>
        <a:effectLst/>
      </p:bgPr>
    </p:bg>
    <p:spTree>
      <p:nvGrpSpPr>
        <p:cNvPr id="1" name=""/>
        <p:cNvGrpSpPr/>
        <p:nvPr/>
      </p:nvGrpSpPr>
      <p:grpSpPr>
        <a:xfrm>
          <a:off x="0" y="0"/>
          <a:ext cx="0" cy="0"/>
          <a:chOff x="0" y="0"/>
          <a:chExt cx="0" cy="0"/>
        </a:xfrm>
      </p:grpSpPr>
      <p:sp>
        <p:nvSpPr>
          <p:cNvPr id="6" name="Marcador de texto 27">
            <a:extLst>
              <a:ext uri="{FF2B5EF4-FFF2-40B4-BE49-F238E27FC236}">
                <a16:creationId xmlns:a16="http://schemas.microsoft.com/office/drawing/2014/main" id="{A0441734-9F30-4C49-B101-11D761A977A2}"/>
              </a:ext>
            </a:extLst>
          </p:cNvPr>
          <p:cNvSpPr>
            <a:spLocks noGrp="1"/>
          </p:cNvSpPr>
          <p:nvPr>
            <p:ph type="body" sz="quarter" idx="11" hasCustomPrompt="1"/>
          </p:nvPr>
        </p:nvSpPr>
        <p:spPr>
          <a:xfrm>
            <a:off x="2537932" y="5468884"/>
            <a:ext cx="7678109" cy="273168"/>
          </a:xfrm>
          <a:prstGeom prst="rect">
            <a:avLst/>
          </a:prstGeom>
        </p:spPr>
        <p:txBody>
          <a:bodyPr/>
          <a:lstStyle>
            <a:lvl1pPr algn="ctr">
              <a:defRPr sz="1200">
                <a:solidFill>
                  <a:srgbClr val="B4A9D6"/>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7" name="Marcador de número de diapositiva 2">
            <a:extLst>
              <a:ext uri="{FF2B5EF4-FFF2-40B4-BE49-F238E27FC236}">
                <a16:creationId xmlns:a16="http://schemas.microsoft.com/office/drawing/2014/main" id="{7706E794-AE11-447D-9EDC-CAB8C18F2A74}"/>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sp>
        <p:nvSpPr>
          <p:cNvPr id="30" name="Marcador de texto 3">
            <a:extLst>
              <a:ext uri="{FF2B5EF4-FFF2-40B4-BE49-F238E27FC236}">
                <a16:creationId xmlns:a16="http://schemas.microsoft.com/office/drawing/2014/main" id="{C2B08C6B-708D-4F91-91E7-81E5DD4D8B79}"/>
              </a:ext>
            </a:extLst>
          </p:cNvPr>
          <p:cNvSpPr>
            <a:spLocks noGrp="1"/>
          </p:cNvSpPr>
          <p:nvPr>
            <p:ph type="body" sz="quarter" idx="13" hasCustomPrompt="1"/>
          </p:nvPr>
        </p:nvSpPr>
        <p:spPr>
          <a:xfrm>
            <a:off x="1471612" y="1789740"/>
            <a:ext cx="9248775" cy="657377"/>
          </a:xfrm>
          <a:prstGeom prst="rect">
            <a:avLst/>
          </a:prstGeom>
        </p:spPr>
        <p:txBody>
          <a:bodyPr/>
          <a:lstStyle>
            <a:lvl1pPr>
              <a:defRPr sz="4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31" name="Marcador de texto 3">
            <a:extLst>
              <a:ext uri="{FF2B5EF4-FFF2-40B4-BE49-F238E27FC236}">
                <a16:creationId xmlns:a16="http://schemas.microsoft.com/office/drawing/2014/main" id="{8D7C4143-D4D1-4CA4-9466-8D5AB64D5E1E}"/>
              </a:ext>
            </a:extLst>
          </p:cNvPr>
          <p:cNvSpPr>
            <a:spLocks noGrp="1"/>
          </p:cNvSpPr>
          <p:nvPr>
            <p:ph type="body" sz="quarter" idx="14" hasCustomPrompt="1"/>
          </p:nvPr>
        </p:nvSpPr>
        <p:spPr>
          <a:xfrm>
            <a:off x="1471611" y="2620845"/>
            <a:ext cx="9248771" cy="994664"/>
          </a:xfrm>
          <a:prstGeom prst="rect">
            <a:avLst/>
          </a:prstGeom>
        </p:spPr>
        <p:txBody>
          <a:bodyPr/>
          <a:lstStyle>
            <a:lvl1pPr>
              <a:defRPr sz="28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32" name="Marcador de texto 3">
            <a:extLst>
              <a:ext uri="{FF2B5EF4-FFF2-40B4-BE49-F238E27FC236}">
                <a16:creationId xmlns:a16="http://schemas.microsoft.com/office/drawing/2014/main" id="{CF1D7A40-EBD6-4087-A70F-6A82668952D5}"/>
              </a:ext>
            </a:extLst>
          </p:cNvPr>
          <p:cNvSpPr>
            <a:spLocks noGrp="1"/>
          </p:cNvSpPr>
          <p:nvPr>
            <p:ph type="body" sz="quarter" idx="15" hasCustomPrompt="1"/>
          </p:nvPr>
        </p:nvSpPr>
        <p:spPr>
          <a:xfrm>
            <a:off x="1471611" y="3789237"/>
            <a:ext cx="8391525" cy="438903"/>
          </a:xfrm>
          <a:prstGeom prst="rect">
            <a:avLst/>
          </a:prstGeom>
        </p:spPr>
        <p:txBody>
          <a:bodyPr/>
          <a:lstStyle>
            <a:lvl1pPr>
              <a:defRPr sz="2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spTree>
    <p:extLst>
      <p:ext uri="{BB962C8B-B14F-4D97-AF65-F5344CB8AC3E}">
        <p14:creationId xmlns:p14="http://schemas.microsoft.com/office/powerpoint/2010/main" val="1059304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5" name="Marcador de número de diapositiva 2">
            <a:extLst>
              <a:ext uri="{FF2B5EF4-FFF2-40B4-BE49-F238E27FC236}">
                <a16:creationId xmlns:a16="http://schemas.microsoft.com/office/drawing/2014/main" id="{15D08006-AD0A-4722-B5C0-C7978384A9E2}"/>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sp>
        <p:nvSpPr>
          <p:cNvPr id="28" name="Título 4">
            <a:extLst>
              <a:ext uri="{FF2B5EF4-FFF2-40B4-BE49-F238E27FC236}">
                <a16:creationId xmlns:a16="http://schemas.microsoft.com/office/drawing/2014/main" id="{2AB3C576-3507-4D2D-90F6-237D7818E62F}"/>
              </a:ext>
            </a:extLst>
          </p:cNvPr>
          <p:cNvSpPr>
            <a:spLocks noGrp="1"/>
          </p:cNvSpPr>
          <p:nvPr>
            <p:ph type="title" hasCustomPrompt="1"/>
          </p:nvPr>
        </p:nvSpPr>
        <p:spPr>
          <a:xfrm>
            <a:off x="1296786" y="1001024"/>
            <a:ext cx="3170440" cy="657377"/>
          </a:xfrm>
          <a:prstGeom prst="rect">
            <a:avLst/>
          </a:prstGeom>
          <a:solidFill>
            <a:srgbClr val="342956"/>
          </a:solidFill>
        </p:spPr>
        <p:txBody>
          <a:bodyPr anchor="ctr"/>
          <a:lstStyle>
            <a:lvl1pPr marL="360000">
              <a:defRPr sz="3600">
                <a:solidFill>
                  <a:schemeClr val="bg1"/>
                </a:solidFill>
                <a:latin typeface="+mj-lt"/>
              </a:defRPr>
            </a:lvl1pPr>
          </a:lstStyle>
          <a:p>
            <a:r>
              <a:rPr lang="es-ES" dirty="0" err="1"/>
              <a:t>References</a:t>
            </a:r>
            <a:endParaRPr lang="es-ES" dirty="0"/>
          </a:p>
        </p:txBody>
      </p:sp>
      <p:sp>
        <p:nvSpPr>
          <p:cNvPr id="29" name="Marcador de texto 19">
            <a:extLst>
              <a:ext uri="{FF2B5EF4-FFF2-40B4-BE49-F238E27FC236}">
                <a16:creationId xmlns:a16="http://schemas.microsoft.com/office/drawing/2014/main" id="{B2FA3C83-2FA3-4B22-9BEE-085C978FE405}"/>
              </a:ext>
            </a:extLst>
          </p:cNvPr>
          <p:cNvSpPr>
            <a:spLocks noGrp="1"/>
          </p:cNvSpPr>
          <p:nvPr>
            <p:ph type="body" sz="quarter" idx="11" hasCustomPrompt="1"/>
          </p:nvPr>
        </p:nvSpPr>
        <p:spPr>
          <a:xfrm>
            <a:off x="1296785" y="1961038"/>
            <a:ext cx="9338645" cy="4292447"/>
          </a:xfrm>
          <a:prstGeom prst="rect">
            <a:avLst/>
          </a:prstGeom>
        </p:spPr>
        <p:txBody>
          <a:bodyPr/>
          <a:lstStyle>
            <a:lvl1pPr marL="342900" indent="-342900" algn="l">
              <a:buFont typeface="+mj-lt"/>
              <a:buAutoNum type="arabicPeriod"/>
              <a:defRPr sz="1400">
                <a:solidFill>
                  <a:srgbClr val="342956"/>
                </a:solidFill>
                <a:latin typeface="+mn-lt"/>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err="1"/>
              <a:t>References</a:t>
            </a:r>
            <a:endParaRPr lang="es-CO" dirty="0"/>
          </a:p>
        </p:txBody>
      </p:sp>
      <p:grpSp>
        <p:nvGrpSpPr>
          <p:cNvPr id="74" name="Grupo 73">
            <a:extLst>
              <a:ext uri="{FF2B5EF4-FFF2-40B4-BE49-F238E27FC236}">
                <a16:creationId xmlns:a16="http://schemas.microsoft.com/office/drawing/2014/main" id="{BE617AC5-0711-41E9-9264-54CEDECCD77D}"/>
              </a:ext>
            </a:extLst>
          </p:cNvPr>
          <p:cNvGrpSpPr/>
          <p:nvPr userDrawn="1"/>
        </p:nvGrpSpPr>
        <p:grpSpPr>
          <a:xfrm rot="16200000">
            <a:off x="2063" y="1184800"/>
            <a:ext cx="1511929" cy="336961"/>
            <a:chOff x="10316749" y="6254340"/>
            <a:chExt cx="1511929" cy="336961"/>
          </a:xfrm>
        </p:grpSpPr>
        <p:cxnSp>
          <p:nvCxnSpPr>
            <p:cNvPr id="75" name="Conector recto 74">
              <a:extLst>
                <a:ext uri="{FF2B5EF4-FFF2-40B4-BE49-F238E27FC236}">
                  <a16:creationId xmlns:a16="http://schemas.microsoft.com/office/drawing/2014/main" id="{3E13BD29-EB06-4E57-A807-B7952395E1F7}"/>
                </a:ext>
              </a:extLst>
            </p:cNvPr>
            <p:cNvCxnSpPr/>
            <p:nvPr/>
          </p:nvCxnSpPr>
          <p:spPr>
            <a:xfrm>
              <a:off x="10316749" y="6418907"/>
              <a:ext cx="1511929" cy="0"/>
            </a:xfrm>
            <a:prstGeom prst="line">
              <a:avLst/>
            </a:prstGeom>
            <a:noFill/>
            <a:ln w="28575" cap="flat" cmpd="sng" algn="ctr">
              <a:solidFill>
                <a:srgbClr val="342956"/>
              </a:solidFill>
              <a:prstDash val="solid"/>
            </a:ln>
            <a:effectLst/>
          </p:spPr>
        </p:cxnSp>
        <p:grpSp>
          <p:nvGrpSpPr>
            <p:cNvPr id="76" name="Grupo 75">
              <a:extLst>
                <a:ext uri="{FF2B5EF4-FFF2-40B4-BE49-F238E27FC236}">
                  <a16:creationId xmlns:a16="http://schemas.microsoft.com/office/drawing/2014/main" id="{1979F9E5-6DDD-45C8-91C8-580ECA5E0A78}"/>
                </a:ext>
              </a:extLst>
            </p:cNvPr>
            <p:cNvGrpSpPr/>
            <p:nvPr/>
          </p:nvGrpSpPr>
          <p:grpSpPr>
            <a:xfrm>
              <a:off x="11339998" y="6259547"/>
              <a:ext cx="331754" cy="331754"/>
              <a:chOff x="10263929" y="5640421"/>
              <a:chExt cx="657377" cy="657377"/>
            </a:xfrm>
          </p:grpSpPr>
          <p:grpSp>
            <p:nvGrpSpPr>
              <p:cNvPr id="81" name="Grupo 80">
                <a:extLst>
                  <a:ext uri="{FF2B5EF4-FFF2-40B4-BE49-F238E27FC236}">
                    <a16:creationId xmlns:a16="http://schemas.microsoft.com/office/drawing/2014/main" id="{74B3FFA5-E172-4E67-BBC0-2DFD1CA846D4}"/>
                  </a:ext>
                </a:extLst>
              </p:cNvPr>
              <p:cNvGrpSpPr/>
              <p:nvPr/>
            </p:nvGrpSpPr>
            <p:grpSpPr>
              <a:xfrm rot="10800000">
                <a:off x="10263929" y="5640421"/>
                <a:ext cx="657377" cy="657377"/>
                <a:chOff x="4690986" y="782083"/>
                <a:chExt cx="657377" cy="657377"/>
              </a:xfrm>
            </p:grpSpPr>
            <p:sp>
              <p:nvSpPr>
                <p:cNvPr id="83" name="Elipse 82">
                  <a:extLst>
                    <a:ext uri="{FF2B5EF4-FFF2-40B4-BE49-F238E27FC236}">
                      <a16:creationId xmlns:a16="http://schemas.microsoft.com/office/drawing/2014/main" id="{71B2967A-2C67-44EC-B2AC-A98D97B2B7CB}"/>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84" name="Elipse 83">
                  <a:extLst>
                    <a:ext uri="{FF2B5EF4-FFF2-40B4-BE49-F238E27FC236}">
                      <a16:creationId xmlns:a16="http://schemas.microsoft.com/office/drawing/2014/main" id="{2C31CAC9-6E75-4BFE-ACA3-CA7E6BC2BED9}"/>
                    </a:ext>
                  </a:extLst>
                </p:cNvPr>
                <p:cNvSpPr/>
                <p:nvPr/>
              </p:nvSpPr>
              <p:spPr>
                <a:xfrm>
                  <a:off x="4767187" y="858283"/>
                  <a:ext cx="504977" cy="504977"/>
                </a:xfrm>
                <a:prstGeom prst="ellipse">
                  <a:avLst/>
                </a:prstGeom>
                <a:solidFill>
                  <a:srgbClr val="34295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82" name="Elipse 81">
                <a:extLst>
                  <a:ext uri="{FF2B5EF4-FFF2-40B4-BE49-F238E27FC236}">
                    <a16:creationId xmlns:a16="http://schemas.microsoft.com/office/drawing/2014/main" id="{994AE8DE-841F-4A6C-9351-7B31FAE225F5}"/>
                  </a:ext>
                </a:extLst>
              </p:cNvPr>
              <p:cNvSpPr/>
              <p:nvPr/>
            </p:nvSpPr>
            <p:spPr>
              <a:xfrm rot="10800000">
                <a:off x="10452241" y="5820079"/>
                <a:ext cx="293080" cy="293080"/>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77" name="Grupo 76">
              <a:extLst>
                <a:ext uri="{FF2B5EF4-FFF2-40B4-BE49-F238E27FC236}">
                  <a16:creationId xmlns:a16="http://schemas.microsoft.com/office/drawing/2014/main" id="{66A17A17-B9F9-4029-850D-911D8C3E5A1B}"/>
                </a:ext>
              </a:extLst>
            </p:cNvPr>
            <p:cNvGrpSpPr/>
            <p:nvPr/>
          </p:nvGrpSpPr>
          <p:grpSpPr>
            <a:xfrm rot="10800000">
              <a:off x="10542878" y="6254340"/>
              <a:ext cx="331754" cy="331754"/>
              <a:chOff x="4690986" y="782083"/>
              <a:chExt cx="657377" cy="657377"/>
            </a:xfrm>
          </p:grpSpPr>
          <p:sp>
            <p:nvSpPr>
              <p:cNvPr id="79" name="Elipse 78">
                <a:extLst>
                  <a:ext uri="{FF2B5EF4-FFF2-40B4-BE49-F238E27FC236}">
                    <a16:creationId xmlns:a16="http://schemas.microsoft.com/office/drawing/2014/main" id="{D18367B4-9DD2-4416-A42D-ED307C3C6276}"/>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80" name="Elipse 79">
                <a:extLst>
                  <a:ext uri="{FF2B5EF4-FFF2-40B4-BE49-F238E27FC236}">
                    <a16:creationId xmlns:a16="http://schemas.microsoft.com/office/drawing/2014/main" id="{F894EEAD-F824-45E1-8645-79001EA0AD0D}"/>
                  </a:ext>
                </a:extLst>
              </p:cNvPr>
              <p:cNvSpPr/>
              <p:nvPr/>
            </p:nvSpPr>
            <p:spPr>
              <a:xfrm>
                <a:off x="4767185" y="860880"/>
                <a:ext cx="504976" cy="504976"/>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78" name="Elipse 77">
              <a:extLst>
                <a:ext uri="{FF2B5EF4-FFF2-40B4-BE49-F238E27FC236}">
                  <a16:creationId xmlns:a16="http://schemas.microsoft.com/office/drawing/2014/main" id="{C156C48A-EDC5-4986-BCCE-954A59EF107E}"/>
                </a:ext>
              </a:extLst>
            </p:cNvPr>
            <p:cNvSpPr/>
            <p:nvPr/>
          </p:nvSpPr>
          <p:spPr>
            <a:xfrm rot="10800000">
              <a:off x="10941438" y="6254340"/>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85" name="Grupo 84">
            <a:extLst>
              <a:ext uri="{FF2B5EF4-FFF2-40B4-BE49-F238E27FC236}">
                <a16:creationId xmlns:a16="http://schemas.microsoft.com/office/drawing/2014/main" id="{0E2F7529-13C2-4541-8B29-48A521D32725}"/>
              </a:ext>
            </a:extLst>
          </p:cNvPr>
          <p:cNvGrpSpPr/>
          <p:nvPr userDrawn="1"/>
        </p:nvGrpSpPr>
        <p:grpSpPr>
          <a:xfrm rot="16200000">
            <a:off x="10868093" y="5933555"/>
            <a:ext cx="1511929" cy="336961"/>
            <a:chOff x="10316749" y="6254340"/>
            <a:chExt cx="1511929" cy="336961"/>
          </a:xfrm>
        </p:grpSpPr>
        <p:cxnSp>
          <p:nvCxnSpPr>
            <p:cNvPr id="86" name="Conector recto 85">
              <a:extLst>
                <a:ext uri="{FF2B5EF4-FFF2-40B4-BE49-F238E27FC236}">
                  <a16:creationId xmlns:a16="http://schemas.microsoft.com/office/drawing/2014/main" id="{1FEF5613-2697-4E1C-AB0F-387BD4DE0C42}"/>
                </a:ext>
              </a:extLst>
            </p:cNvPr>
            <p:cNvCxnSpPr/>
            <p:nvPr/>
          </p:nvCxnSpPr>
          <p:spPr>
            <a:xfrm>
              <a:off x="10316749" y="6418907"/>
              <a:ext cx="1511929" cy="0"/>
            </a:xfrm>
            <a:prstGeom prst="line">
              <a:avLst/>
            </a:prstGeom>
            <a:noFill/>
            <a:ln w="28575" cap="flat" cmpd="sng" algn="ctr">
              <a:solidFill>
                <a:srgbClr val="342956"/>
              </a:solidFill>
              <a:prstDash val="solid"/>
            </a:ln>
            <a:effectLst/>
          </p:spPr>
        </p:cxnSp>
        <p:grpSp>
          <p:nvGrpSpPr>
            <p:cNvPr id="87" name="Grupo 86">
              <a:extLst>
                <a:ext uri="{FF2B5EF4-FFF2-40B4-BE49-F238E27FC236}">
                  <a16:creationId xmlns:a16="http://schemas.microsoft.com/office/drawing/2014/main" id="{AA47813B-7FD8-40EE-8804-FEF008B07B79}"/>
                </a:ext>
              </a:extLst>
            </p:cNvPr>
            <p:cNvGrpSpPr/>
            <p:nvPr/>
          </p:nvGrpSpPr>
          <p:grpSpPr>
            <a:xfrm>
              <a:off x="11339998" y="6259547"/>
              <a:ext cx="331754" cy="331754"/>
              <a:chOff x="10263929" y="5640421"/>
              <a:chExt cx="657377" cy="657377"/>
            </a:xfrm>
          </p:grpSpPr>
          <p:grpSp>
            <p:nvGrpSpPr>
              <p:cNvPr id="92" name="Grupo 91">
                <a:extLst>
                  <a:ext uri="{FF2B5EF4-FFF2-40B4-BE49-F238E27FC236}">
                    <a16:creationId xmlns:a16="http://schemas.microsoft.com/office/drawing/2014/main" id="{B7DAFB04-DC84-4A3E-BC6A-EA299C87E462}"/>
                  </a:ext>
                </a:extLst>
              </p:cNvPr>
              <p:cNvGrpSpPr/>
              <p:nvPr/>
            </p:nvGrpSpPr>
            <p:grpSpPr>
              <a:xfrm rot="10800000">
                <a:off x="10263929" y="5640421"/>
                <a:ext cx="657377" cy="657377"/>
                <a:chOff x="4690986" y="782083"/>
                <a:chExt cx="657377" cy="657377"/>
              </a:xfrm>
            </p:grpSpPr>
            <p:sp>
              <p:nvSpPr>
                <p:cNvPr id="94" name="Elipse 93">
                  <a:extLst>
                    <a:ext uri="{FF2B5EF4-FFF2-40B4-BE49-F238E27FC236}">
                      <a16:creationId xmlns:a16="http://schemas.microsoft.com/office/drawing/2014/main" id="{57C5EC0A-1CF6-48BE-AF1C-D926AB166B64}"/>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95" name="Elipse 94">
                  <a:extLst>
                    <a:ext uri="{FF2B5EF4-FFF2-40B4-BE49-F238E27FC236}">
                      <a16:creationId xmlns:a16="http://schemas.microsoft.com/office/drawing/2014/main" id="{8D875C92-9FFE-4C4D-99D1-CAB6C5821D2C}"/>
                    </a:ext>
                  </a:extLst>
                </p:cNvPr>
                <p:cNvSpPr/>
                <p:nvPr/>
              </p:nvSpPr>
              <p:spPr>
                <a:xfrm>
                  <a:off x="4767187" y="858283"/>
                  <a:ext cx="504977" cy="504977"/>
                </a:xfrm>
                <a:prstGeom prst="ellipse">
                  <a:avLst/>
                </a:prstGeom>
                <a:solidFill>
                  <a:srgbClr val="34295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93" name="Elipse 92">
                <a:extLst>
                  <a:ext uri="{FF2B5EF4-FFF2-40B4-BE49-F238E27FC236}">
                    <a16:creationId xmlns:a16="http://schemas.microsoft.com/office/drawing/2014/main" id="{7B8EC63C-8CD3-4159-898C-6029A2ACF610}"/>
                  </a:ext>
                </a:extLst>
              </p:cNvPr>
              <p:cNvSpPr/>
              <p:nvPr/>
            </p:nvSpPr>
            <p:spPr>
              <a:xfrm rot="10800000">
                <a:off x="10452241" y="5820079"/>
                <a:ext cx="293080" cy="293080"/>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88" name="Grupo 87">
              <a:extLst>
                <a:ext uri="{FF2B5EF4-FFF2-40B4-BE49-F238E27FC236}">
                  <a16:creationId xmlns:a16="http://schemas.microsoft.com/office/drawing/2014/main" id="{EEBCAE44-7860-4710-8023-442CD286ACC2}"/>
                </a:ext>
              </a:extLst>
            </p:cNvPr>
            <p:cNvGrpSpPr/>
            <p:nvPr/>
          </p:nvGrpSpPr>
          <p:grpSpPr>
            <a:xfrm rot="10800000">
              <a:off x="10542878" y="6254340"/>
              <a:ext cx="331754" cy="331754"/>
              <a:chOff x="4690986" y="782083"/>
              <a:chExt cx="657377" cy="657377"/>
            </a:xfrm>
          </p:grpSpPr>
          <p:sp>
            <p:nvSpPr>
              <p:cNvPr id="90" name="Elipse 89">
                <a:extLst>
                  <a:ext uri="{FF2B5EF4-FFF2-40B4-BE49-F238E27FC236}">
                    <a16:creationId xmlns:a16="http://schemas.microsoft.com/office/drawing/2014/main" id="{11F4215E-48B9-4C34-90EB-064F6E67654E}"/>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91" name="Elipse 90">
                <a:extLst>
                  <a:ext uri="{FF2B5EF4-FFF2-40B4-BE49-F238E27FC236}">
                    <a16:creationId xmlns:a16="http://schemas.microsoft.com/office/drawing/2014/main" id="{CD65FBEC-C2E2-4BB6-BE90-A1D32AC65477}"/>
                  </a:ext>
                </a:extLst>
              </p:cNvPr>
              <p:cNvSpPr/>
              <p:nvPr/>
            </p:nvSpPr>
            <p:spPr>
              <a:xfrm>
                <a:off x="4767185" y="860880"/>
                <a:ext cx="504976" cy="504976"/>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89" name="Elipse 88">
              <a:extLst>
                <a:ext uri="{FF2B5EF4-FFF2-40B4-BE49-F238E27FC236}">
                  <a16:creationId xmlns:a16="http://schemas.microsoft.com/office/drawing/2014/main" id="{CC503D3F-55F3-4D9E-967B-E5ADD0D42DE8}"/>
                </a:ext>
              </a:extLst>
            </p:cNvPr>
            <p:cNvSpPr/>
            <p:nvPr/>
          </p:nvSpPr>
          <p:spPr>
            <a:xfrm rot="10800000">
              <a:off x="10941438" y="6254340"/>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Tree>
    <p:extLst>
      <p:ext uri="{BB962C8B-B14F-4D97-AF65-F5344CB8AC3E}">
        <p14:creationId xmlns:p14="http://schemas.microsoft.com/office/powerpoint/2010/main" val="1360842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redits">
    <p:bg>
      <p:bgPr>
        <a:solidFill>
          <a:schemeClr val="tx2"/>
        </a:solidFill>
        <a:effectLst/>
      </p:bgPr>
    </p:bg>
    <p:spTree>
      <p:nvGrpSpPr>
        <p:cNvPr id="1" name=""/>
        <p:cNvGrpSpPr/>
        <p:nvPr/>
      </p:nvGrpSpPr>
      <p:grpSpPr>
        <a:xfrm>
          <a:off x="0" y="0"/>
          <a:ext cx="0" cy="0"/>
          <a:chOff x="0" y="0"/>
          <a:chExt cx="0" cy="0"/>
        </a:xfrm>
      </p:grpSpPr>
      <p:sp>
        <p:nvSpPr>
          <p:cNvPr id="45" name="Google Shape;80;p1">
            <a:extLst>
              <a:ext uri="{FF2B5EF4-FFF2-40B4-BE49-F238E27FC236}">
                <a16:creationId xmlns:a16="http://schemas.microsoft.com/office/drawing/2014/main" id="{151B2D01-EB14-450E-BB7C-CAB0AA8B30EE}"/>
              </a:ext>
            </a:extLst>
          </p:cNvPr>
          <p:cNvSpPr/>
          <p:nvPr userDrawn="1"/>
        </p:nvSpPr>
        <p:spPr>
          <a:xfrm flipH="1">
            <a:off x="597275" y="783897"/>
            <a:ext cx="1309913" cy="0"/>
          </a:xfrm>
          <a:custGeom>
            <a:avLst/>
            <a:gdLst/>
            <a:ahLst/>
            <a:cxnLst/>
            <a:rect l="l" t="t" r="r" b="b"/>
            <a:pathLst>
              <a:path w="1259840" h="120000" extrusionOk="0">
                <a:moveTo>
                  <a:pt x="1259331"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6" name="Google Shape;81;p1">
            <a:extLst>
              <a:ext uri="{FF2B5EF4-FFF2-40B4-BE49-F238E27FC236}">
                <a16:creationId xmlns:a16="http://schemas.microsoft.com/office/drawing/2014/main" id="{6B042C97-CD1E-40E1-AD05-10AA39CED9ED}"/>
              </a:ext>
            </a:extLst>
          </p:cNvPr>
          <p:cNvSpPr/>
          <p:nvPr userDrawn="1"/>
        </p:nvSpPr>
        <p:spPr>
          <a:xfrm flipH="1">
            <a:off x="803857" y="600280"/>
            <a:ext cx="0" cy="1208405"/>
          </a:xfrm>
          <a:custGeom>
            <a:avLst/>
            <a:gdLst/>
            <a:ahLst/>
            <a:cxnLst/>
            <a:rect l="l" t="t" r="r" b="b"/>
            <a:pathLst>
              <a:path w="120000" h="1208405" extrusionOk="0">
                <a:moveTo>
                  <a:pt x="0" y="0"/>
                </a:moveTo>
                <a:lnTo>
                  <a:pt x="0" y="1208252"/>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pic>
        <p:nvPicPr>
          <p:cNvPr id="47" name="Imagen 46">
            <a:extLst>
              <a:ext uri="{FF2B5EF4-FFF2-40B4-BE49-F238E27FC236}">
                <a16:creationId xmlns:a16="http://schemas.microsoft.com/office/drawing/2014/main" id="{9C593A95-2581-45B0-A8AA-A75A010ECA08}"/>
              </a:ext>
            </a:extLst>
          </p:cNvPr>
          <p:cNvPicPr>
            <a:picLocks noChangeAspect="1"/>
          </p:cNvPicPr>
          <p:nvPr userDrawn="1"/>
        </p:nvPicPr>
        <p:blipFill>
          <a:blip r:embed="rId2"/>
          <a:srcRect/>
          <a:stretch/>
        </p:blipFill>
        <p:spPr>
          <a:xfrm>
            <a:off x="1270472" y="5625063"/>
            <a:ext cx="3812772" cy="687729"/>
          </a:xfrm>
          <a:prstGeom prst="rect">
            <a:avLst/>
          </a:prstGeom>
        </p:spPr>
      </p:pic>
      <p:sp>
        <p:nvSpPr>
          <p:cNvPr id="48" name="AutoShape 4" descr="Ten Types of Computer Networks: An Easy A-Z Guide - Thrive">
            <a:extLst>
              <a:ext uri="{FF2B5EF4-FFF2-40B4-BE49-F238E27FC236}">
                <a16:creationId xmlns:a16="http://schemas.microsoft.com/office/drawing/2014/main" id="{B1B315FA-6050-4242-AD02-11CE8D18551B}"/>
              </a:ext>
            </a:extLst>
          </p:cNvPr>
          <p:cNvSpPr>
            <a:spLocks noChangeAspect="1" noChangeArrowheads="1"/>
          </p:cNvSpPr>
          <p:nvPr userDrawn="1"/>
        </p:nvSpPr>
        <p:spPr bwMode="auto">
          <a:xfrm>
            <a:off x="5943600" y="35124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pSp>
        <p:nvGrpSpPr>
          <p:cNvPr id="49" name="Grupo 48">
            <a:extLst>
              <a:ext uri="{FF2B5EF4-FFF2-40B4-BE49-F238E27FC236}">
                <a16:creationId xmlns:a16="http://schemas.microsoft.com/office/drawing/2014/main" id="{516DCB30-AD6A-40B0-9085-7754AFC2E4A0}"/>
              </a:ext>
            </a:extLst>
          </p:cNvPr>
          <p:cNvGrpSpPr/>
          <p:nvPr userDrawn="1"/>
        </p:nvGrpSpPr>
        <p:grpSpPr>
          <a:xfrm>
            <a:off x="8397263" y="5067559"/>
            <a:ext cx="3066598" cy="1511929"/>
            <a:chOff x="5083243" y="5067559"/>
            <a:chExt cx="3066598" cy="1511929"/>
          </a:xfrm>
        </p:grpSpPr>
        <p:sp>
          <p:nvSpPr>
            <p:cNvPr id="50" name="Google Shape;77;p1">
              <a:extLst>
                <a:ext uri="{FF2B5EF4-FFF2-40B4-BE49-F238E27FC236}">
                  <a16:creationId xmlns:a16="http://schemas.microsoft.com/office/drawing/2014/main" id="{38EDCA28-E7B4-49CA-90A1-A8750DA22633}"/>
                </a:ext>
              </a:extLst>
            </p:cNvPr>
            <p:cNvSpPr/>
            <p:nvPr/>
          </p:nvSpPr>
          <p:spPr>
            <a:xfrm flipH="1">
              <a:off x="5083243" y="6196181"/>
              <a:ext cx="3064167" cy="0"/>
            </a:xfrm>
            <a:custGeom>
              <a:avLst/>
              <a:gdLst/>
              <a:ahLst/>
              <a:cxnLst/>
              <a:rect l="l" t="t" r="r" b="b"/>
              <a:pathLst>
                <a:path w="2947034" h="120000" extrusionOk="0">
                  <a:moveTo>
                    <a:pt x="2946793"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grpSp>
          <p:nvGrpSpPr>
            <p:cNvPr id="51" name="Grupo 50">
              <a:extLst>
                <a:ext uri="{FF2B5EF4-FFF2-40B4-BE49-F238E27FC236}">
                  <a16:creationId xmlns:a16="http://schemas.microsoft.com/office/drawing/2014/main" id="{8DCB349E-CA4C-4C41-9CFD-45045D37F9D0}"/>
                </a:ext>
              </a:extLst>
            </p:cNvPr>
            <p:cNvGrpSpPr/>
            <p:nvPr/>
          </p:nvGrpSpPr>
          <p:grpSpPr>
            <a:xfrm rot="17331749">
              <a:off x="7225396" y="5655043"/>
              <a:ext cx="1511929" cy="336961"/>
              <a:chOff x="10316749" y="6254340"/>
              <a:chExt cx="1511929" cy="336961"/>
            </a:xfrm>
          </p:grpSpPr>
          <p:cxnSp>
            <p:nvCxnSpPr>
              <p:cNvPr id="52" name="Conector recto 51">
                <a:extLst>
                  <a:ext uri="{FF2B5EF4-FFF2-40B4-BE49-F238E27FC236}">
                    <a16:creationId xmlns:a16="http://schemas.microsoft.com/office/drawing/2014/main" id="{2938C231-ADDE-4AC4-AEDF-7620C23D64BF}"/>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3" name="Grupo 52">
                <a:extLst>
                  <a:ext uri="{FF2B5EF4-FFF2-40B4-BE49-F238E27FC236}">
                    <a16:creationId xmlns:a16="http://schemas.microsoft.com/office/drawing/2014/main" id="{D1F728BE-69A6-487F-BB43-7C0AD1E9DEC7}"/>
                  </a:ext>
                </a:extLst>
              </p:cNvPr>
              <p:cNvGrpSpPr/>
              <p:nvPr/>
            </p:nvGrpSpPr>
            <p:grpSpPr>
              <a:xfrm>
                <a:off x="11339998" y="6259547"/>
                <a:ext cx="331754" cy="331754"/>
                <a:chOff x="10263929" y="5640421"/>
                <a:chExt cx="657377" cy="657377"/>
              </a:xfrm>
            </p:grpSpPr>
            <p:grpSp>
              <p:nvGrpSpPr>
                <p:cNvPr id="58" name="Grupo 57">
                  <a:extLst>
                    <a:ext uri="{FF2B5EF4-FFF2-40B4-BE49-F238E27FC236}">
                      <a16:creationId xmlns:a16="http://schemas.microsoft.com/office/drawing/2014/main" id="{3B69814C-DBE0-4F08-8E6B-4EA0BADC09B9}"/>
                    </a:ext>
                  </a:extLst>
                </p:cNvPr>
                <p:cNvGrpSpPr/>
                <p:nvPr/>
              </p:nvGrpSpPr>
              <p:grpSpPr>
                <a:xfrm rot="10800000">
                  <a:off x="10263929" y="5640421"/>
                  <a:ext cx="657377" cy="657377"/>
                  <a:chOff x="4690986" y="782083"/>
                  <a:chExt cx="657377" cy="657377"/>
                </a:xfrm>
              </p:grpSpPr>
              <p:sp>
                <p:nvSpPr>
                  <p:cNvPr id="60" name="Elipse 59">
                    <a:extLst>
                      <a:ext uri="{FF2B5EF4-FFF2-40B4-BE49-F238E27FC236}">
                        <a16:creationId xmlns:a16="http://schemas.microsoft.com/office/drawing/2014/main" id="{17719727-95BA-4AA2-9A2A-6F283D5BCE60}"/>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1" name="Elipse 60">
                    <a:extLst>
                      <a:ext uri="{FF2B5EF4-FFF2-40B4-BE49-F238E27FC236}">
                        <a16:creationId xmlns:a16="http://schemas.microsoft.com/office/drawing/2014/main" id="{38CB6609-F482-4F44-8938-54315469A7B4}"/>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59" name="Elipse 58">
                  <a:extLst>
                    <a:ext uri="{FF2B5EF4-FFF2-40B4-BE49-F238E27FC236}">
                      <a16:creationId xmlns:a16="http://schemas.microsoft.com/office/drawing/2014/main" id="{AB36705C-8CCC-479F-ABC4-B07AF97C4CDB}"/>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54" name="Grupo 53">
                <a:extLst>
                  <a:ext uri="{FF2B5EF4-FFF2-40B4-BE49-F238E27FC236}">
                    <a16:creationId xmlns:a16="http://schemas.microsoft.com/office/drawing/2014/main" id="{86044D9A-18D2-4BE0-8182-8CD19F77D8F7}"/>
                  </a:ext>
                </a:extLst>
              </p:cNvPr>
              <p:cNvGrpSpPr/>
              <p:nvPr/>
            </p:nvGrpSpPr>
            <p:grpSpPr>
              <a:xfrm rot="10800000">
                <a:off x="10542878" y="6254340"/>
                <a:ext cx="331754" cy="331754"/>
                <a:chOff x="4690986" y="782083"/>
                <a:chExt cx="657377" cy="657377"/>
              </a:xfrm>
            </p:grpSpPr>
            <p:sp>
              <p:nvSpPr>
                <p:cNvPr id="56" name="Elipse 55">
                  <a:extLst>
                    <a:ext uri="{FF2B5EF4-FFF2-40B4-BE49-F238E27FC236}">
                      <a16:creationId xmlns:a16="http://schemas.microsoft.com/office/drawing/2014/main" id="{FC4CC247-F0A1-472C-A345-BB27347FFD85}"/>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7" name="Elipse 56">
                  <a:extLst>
                    <a:ext uri="{FF2B5EF4-FFF2-40B4-BE49-F238E27FC236}">
                      <a16:creationId xmlns:a16="http://schemas.microsoft.com/office/drawing/2014/main" id="{C1458307-78F0-4D56-B158-C777310A0C99}"/>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55" name="Elipse 54">
                <a:extLst>
                  <a:ext uri="{FF2B5EF4-FFF2-40B4-BE49-F238E27FC236}">
                    <a16:creationId xmlns:a16="http://schemas.microsoft.com/office/drawing/2014/main" id="{502C3890-9BB9-4A3E-BA9E-BBF090245F12}"/>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grpSp>
        <p:nvGrpSpPr>
          <p:cNvPr id="62" name="Grupo 61">
            <a:extLst>
              <a:ext uri="{FF2B5EF4-FFF2-40B4-BE49-F238E27FC236}">
                <a16:creationId xmlns:a16="http://schemas.microsoft.com/office/drawing/2014/main" id="{60A2F3BD-CB12-4495-85F2-A6EDA4D08767}"/>
              </a:ext>
            </a:extLst>
          </p:cNvPr>
          <p:cNvGrpSpPr/>
          <p:nvPr userDrawn="1"/>
        </p:nvGrpSpPr>
        <p:grpSpPr>
          <a:xfrm>
            <a:off x="9211956" y="448517"/>
            <a:ext cx="2343187" cy="1511929"/>
            <a:chOff x="7660760" y="448517"/>
            <a:chExt cx="2343187" cy="1511929"/>
          </a:xfrm>
        </p:grpSpPr>
        <p:sp>
          <p:nvSpPr>
            <p:cNvPr id="63" name="Google Shape;79;p1">
              <a:extLst>
                <a:ext uri="{FF2B5EF4-FFF2-40B4-BE49-F238E27FC236}">
                  <a16:creationId xmlns:a16="http://schemas.microsoft.com/office/drawing/2014/main" id="{71D715B2-1CF3-43AC-AD7A-B1B165E84FC4}"/>
                </a:ext>
              </a:extLst>
            </p:cNvPr>
            <p:cNvSpPr/>
            <p:nvPr/>
          </p:nvSpPr>
          <p:spPr>
            <a:xfrm flipH="1">
              <a:off x="7660760" y="787589"/>
              <a:ext cx="2343187" cy="0"/>
            </a:xfrm>
            <a:custGeom>
              <a:avLst/>
              <a:gdLst/>
              <a:ahLst/>
              <a:cxnLst/>
              <a:rect l="l" t="t" r="r" b="b"/>
              <a:pathLst>
                <a:path w="2253615" h="120000" extrusionOk="0">
                  <a:moveTo>
                    <a:pt x="0" y="0"/>
                  </a:moveTo>
                  <a:lnTo>
                    <a:pt x="2253361"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grpSp>
          <p:nvGrpSpPr>
            <p:cNvPr id="64" name="Grupo 63">
              <a:extLst>
                <a:ext uri="{FF2B5EF4-FFF2-40B4-BE49-F238E27FC236}">
                  <a16:creationId xmlns:a16="http://schemas.microsoft.com/office/drawing/2014/main" id="{95759D35-C75B-40A8-93E9-C827E06D59F3}"/>
                </a:ext>
              </a:extLst>
            </p:cNvPr>
            <p:cNvGrpSpPr/>
            <p:nvPr/>
          </p:nvGrpSpPr>
          <p:grpSpPr>
            <a:xfrm rot="17331749">
              <a:off x="8076387" y="1036001"/>
              <a:ext cx="1511929" cy="336961"/>
              <a:chOff x="10316749" y="6254340"/>
              <a:chExt cx="1511929" cy="336961"/>
            </a:xfrm>
          </p:grpSpPr>
          <p:cxnSp>
            <p:nvCxnSpPr>
              <p:cNvPr id="65" name="Conector recto 64">
                <a:extLst>
                  <a:ext uri="{FF2B5EF4-FFF2-40B4-BE49-F238E27FC236}">
                    <a16:creationId xmlns:a16="http://schemas.microsoft.com/office/drawing/2014/main" id="{6F526B1E-B754-457B-8F8E-181C2043BCC5}"/>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Grupo 65">
                <a:extLst>
                  <a:ext uri="{FF2B5EF4-FFF2-40B4-BE49-F238E27FC236}">
                    <a16:creationId xmlns:a16="http://schemas.microsoft.com/office/drawing/2014/main" id="{B6D0B1B1-EFF7-44C7-9BD1-EFE952E48B88}"/>
                  </a:ext>
                </a:extLst>
              </p:cNvPr>
              <p:cNvGrpSpPr/>
              <p:nvPr/>
            </p:nvGrpSpPr>
            <p:grpSpPr>
              <a:xfrm>
                <a:off x="11339998" y="6259547"/>
                <a:ext cx="331754" cy="331754"/>
                <a:chOff x="10263929" y="5640421"/>
                <a:chExt cx="657377" cy="657377"/>
              </a:xfrm>
            </p:grpSpPr>
            <p:grpSp>
              <p:nvGrpSpPr>
                <p:cNvPr id="71" name="Grupo 70">
                  <a:extLst>
                    <a:ext uri="{FF2B5EF4-FFF2-40B4-BE49-F238E27FC236}">
                      <a16:creationId xmlns:a16="http://schemas.microsoft.com/office/drawing/2014/main" id="{3C54BDB9-6F9D-471D-9A95-064C94DE8E2E}"/>
                    </a:ext>
                  </a:extLst>
                </p:cNvPr>
                <p:cNvGrpSpPr/>
                <p:nvPr/>
              </p:nvGrpSpPr>
              <p:grpSpPr>
                <a:xfrm rot="10800000">
                  <a:off x="10263929" y="5640421"/>
                  <a:ext cx="657377" cy="657377"/>
                  <a:chOff x="4690986" y="782083"/>
                  <a:chExt cx="657377" cy="657377"/>
                </a:xfrm>
              </p:grpSpPr>
              <p:sp>
                <p:nvSpPr>
                  <p:cNvPr id="73" name="Elipse 72">
                    <a:extLst>
                      <a:ext uri="{FF2B5EF4-FFF2-40B4-BE49-F238E27FC236}">
                        <a16:creationId xmlns:a16="http://schemas.microsoft.com/office/drawing/2014/main" id="{E7681109-DE5B-41F3-A675-F743C0E8F3A3}"/>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4" name="Elipse 73">
                    <a:extLst>
                      <a:ext uri="{FF2B5EF4-FFF2-40B4-BE49-F238E27FC236}">
                        <a16:creationId xmlns:a16="http://schemas.microsoft.com/office/drawing/2014/main" id="{F312B143-6BD8-44AC-BB16-5D8CDD9B3F64}"/>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72" name="Elipse 71">
                  <a:extLst>
                    <a:ext uri="{FF2B5EF4-FFF2-40B4-BE49-F238E27FC236}">
                      <a16:creationId xmlns:a16="http://schemas.microsoft.com/office/drawing/2014/main" id="{F7733285-CE82-47F4-AB2A-4E5A776D8F7D}"/>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67" name="Grupo 66">
                <a:extLst>
                  <a:ext uri="{FF2B5EF4-FFF2-40B4-BE49-F238E27FC236}">
                    <a16:creationId xmlns:a16="http://schemas.microsoft.com/office/drawing/2014/main" id="{02C7216A-B25B-4E1F-A15E-589333987577}"/>
                  </a:ext>
                </a:extLst>
              </p:cNvPr>
              <p:cNvGrpSpPr/>
              <p:nvPr/>
            </p:nvGrpSpPr>
            <p:grpSpPr>
              <a:xfrm rot="10800000">
                <a:off x="10542878" y="6254340"/>
                <a:ext cx="331754" cy="331754"/>
                <a:chOff x="4690986" y="782083"/>
                <a:chExt cx="657377" cy="657377"/>
              </a:xfrm>
            </p:grpSpPr>
            <p:sp>
              <p:nvSpPr>
                <p:cNvPr id="69" name="Elipse 68">
                  <a:extLst>
                    <a:ext uri="{FF2B5EF4-FFF2-40B4-BE49-F238E27FC236}">
                      <a16:creationId xmlns:a16="http://schemas.microsoft.com/office/drawing/2014/main" id="{4F57EA74-F5C7-4A1E-ACDF-E4082FAD9E86}"/>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0" name="Elipse 69">
                  <a:extLst>
                    <a:ext uri="{FF2B5EF4-FFF2-40B4-BE49-F238E27FC236}">
                      <a16:creationId xmlns:a16="http://schemas.microsoft.com/office/drawing/2014/main" id="{8DCCB5CD-607C-4F08-87A4-52AEEF2B2D00}"/>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68" name="Elipse 67">
                <a:extLst>
                  <a:ext uri="{FF2B5EF4-FFF2-40B4-BE49-F238E27FC236}">
                    <a16:creationId xmlns:a16="http://schemas.microsoft.com/office/drawing/2014/main" id="{CB41B0DD-3E2F-45A3-8CCC-9DE1F7360D64}"/>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sp>
        <p:nvSpPr>
          <p:cNvPr id="75" name="Título 3">
            <a:extLst>
              <a:ext uri="{FF2B5EF4-FFF2-40B4-BE49-F238E27FC236}">
                <a16:creationId xmlns:a16="http://schemas.microsoft.com/office/drawing/2014/main" id="{76D1881F-268B-4B08-94D4-93A3171E44A9}"/>
              </a:ext>
            </a:extLst>
          </p:cNvPr>
          <p:cNvSpPr>
            <a:spLocks noGrp="1"/>
          </p:cNvSpPr>
          <p:nvPr>
            <p:ph type="title" hasCustomPrompt="1"/>
          </p:nvPr>
        </p:nvSpPr>
        <p:spPr>
          <a:xfrm>
            <a:off x="1270470" y="1292272"/>
            <a:ext cx="6996702" cy="553998"/>
          </a:xfrm>
          <a:prstGeom prst="rect">
            <a:avLst/>
          </a:prstGeom>
        </p:spPr>
        <p:txBody>
          <a:bodyPr/>
          <a:lstStyle>
            <a:lvl1pPr algn="l">
              <a:defRPr sz="3600">
                <a:solidFill>
                  <a:schemeClr val="bg1"/>
                </a:solidFill>
                <a:latin typeface="+mj-lt"/>
              </a:defRPr>
            </a:lvl1pPr>
          </a:lstStyle>
          <a:p>
            <a:r>
              <a:rPr lang="es-ES" dirty="0" err="1"/>
              <a:t>Credits</a:t>
            </a:r>
            <a:endParaRPr lang="es-CO" dirty="0"/>
          </a:p>
        </p:txBody>
      </p:sp>
      <p:sp>
        <p:nvSpPr>
          <p:cNvPr id="76" name="Marcador de texto 19">
            <a:extLst>
              <a:ext uri="{FF2B5EF4-FFF2-40B4-BE49-F238E27FC236}">
                <a16:creationId xmlns:a16="http://schemas.microsoft.com/office/drawing/2014/main" id="{EDE2901B-652E-4457-877F-FE6641757346}"/>
              </a:ext>
            </a:extLst>
          </p:cNvPr>
          <p:cNvSpPr>
            <a:spLocks noGrp="1"/>
          </p:cNvSpPr>
          <p:nvPr>
            <p:ph type="body" sz="quarter" idx="11" hasCustomPrompt="1"/>
          </p:nvPr>
        </p:nvSpPr>
        <p:spPr>
          <a:xfrm>
            <a:off x="1270470" y="2195583"/>
            <a:ext cx="4552950" cy="318121"/>
          </a:xfrm>
          <a:prstGeom prst="rect">
            <a:avLst/>
          </a:prstGeom>
        </p:spPr>
        <p:txBody>
          <a:bodyPr/>
          <a:lstStyle>
            <a:lvl1pPr algn="l">
              <a:defRPr sz="1800" i="1">
                <a:solidFill>
                  <a:schemeClr val="accent1"/>
                </a:solidFill>
                <a:latin typeface="Ancizar Sans Light" panose="020B0502040300000003" pitchFamily="34" charset="0"/>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a:t>Role</a:t>
            </a:r>
          </a:p>
        </p:txBody>
      </p:sp>
      <p:sp>
        <p:nvSpPr>
          <p:cNvPr id="77" name="Marcador de texto 19">
            <a:extLst>
              <a:ext uri="{FF2B5EF4-FFF2-40B4-BE49-F238E27FC236}">
                <a16:creationId xmlns:a16="http://schemas.microsoft.com/office/drawing/2014/main" id="{B293DBE9-6348-4710-94BA-85EFC63811AD}"/>
              </a:ext>
            </a:extLst>
          </p:cNvPr>
          <p:cNvSpPr>
            <a:spLocks noGrp="1"/>
          </p:cNvSpPr>
          <p:nvPr>
            <p:ph type="body" sz="quarter" idx="12" hasCustomPrompt="1"/>
          </p:nvPr>
        </p:nvSpPr>
        <p:spPr>
          <a:xfrm>
            <a:off x="1270470" y="2596899"/>
            <a:ext cx="4552950" cy="318121"/>
          </a:xfrm>
          <a:prstGeom prst="rect">
            <a:avLst/>
          </a:prstGeom>
        </p:spPr>
        <p:txBody>
          <a:bodyPr/>
          <a:lstStyle>
            <a:lvl1pPr algn="l">
              <a:defRPr sz="1800" b="1" i="0">
                <a:solidFill>
                  <a:schemeClr val="bg1"/>
                </a:solidFill>
                <a:latin typeface="+mn-lt"/>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err="1"/>
              <a:t>Name</a:t>
            </a:r>
            <a:endParaRPr lang="es-CO" dirty="0"/>
          </a:p>
        </p:txBody>
      </p:sp>
      <p:sp>
        <p:nvSpPr>
          <p:cNvPr id="78" name="Marcador de texto 19">
            <a:extLst>
              <a:ext uri="{FF2B5EF4-FFF2-40B4-BE49-F238E27FC236}">
                <a16:creationId xmlns:a16="http://schemas.microsoft.com/office/drawing/2014/main" id="{AC63841B-53A6-4A04-BD10-DDAB2BAFFD81}"/>
              </a:ext>
            </a:extLst>
          </p:cNvPr>
          <p:cNvSpPr>
            <a:spLocks noGrp="1"/>
          </p:cNvSpPr>
          <p:nvPr>
            <p:ph type="body" sz="quarter" idx="13" hasCustomPrompt="1"/>
          </p:nvPr>
        </p:nvSpPr>
        <p:spPr>
          <a:xfrm>
            <a:off x="1270470" y="3191335"/>
            <a:ext cx="4552950" cy="318121"/>
          </a:xfrm>
          <a:prstGeom prst="rect">
            <a:avLst/>
          </a:prstGeom>
        </p:spPr>
        <p:txBody>
          <a:bodyPr/>
          <a:lstStyle>
            <a:lvl1pPr algn="l">
              <a:defRPr sz="1800" i="1">
                <a:solidFill>
                  <a:schemeClr val="accent1"/>
                </a:solidFill>
                <a:latin typeface="Ancizar Sans Light" panose="020B0502040300000003" pitchFamily="34" charset="0"/>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a:t>Role</a:t>
            </a:r>
          </a:p>
        </p:txBody>
      </p:sp>
      <p:sp>
        <p:nvSpPr>
          <p:cNvPr id="79" name="Marcador de texto 19">
            <a:extLst>
              <a:ext uri="{FF2B5EF4-FFF2-40B4-BE49-F238E27FC236}">
                <a16:creationId xmlns:a16="http://schemas.microsoft.com/office/drawing/2014/main" id="{0BA8DE18-CE54-414C-9BDC-A99C2DD9B0F9}"/>
              </a:ext>
            </a:extLst>
          </p:cNvPr>
          <p:cNvSpPr>
            <a:spLocks noGrp="1"/>
          </p:cNvSpPr>
          <p:nvPr>
            <p:ph type="body" sz="quarter" idx="14" hasCustomPrompt="1"/>
          </p:nvPr>
        </p:nvSpPr>
        <p:spPr>
          <a:xfrm>
            <a:off x="1270470" y="3592651"/>
            <a:ext cx="4552950" cy="318121"/>
          </a:xfrm>
          <a:prstGeom prst="rect">
            <a:avLst/>
          </a:prstGeom>
        </p:spPr>
        <p:txBody>
          <a:bodyPr/>
          <a:lstStyle>
            <a:lvl1pPr algn="l">
              <a:defRPr sz="1800" b="1" i="0">
                <a:solidFill>
                  <a:schemeClr val="bg1"/>
                </a:solidFill>
                <a:latin typeface="+mn-lt"/>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err="1"/>
              <a:t>Name</a:t>
            </a:r>
            <a:endParaRPr lang="es-CO" dirty="0"/>
          </a:p>
        </p:txBody>
      </p:sp>
      <p:sp>
        <p:nvSpPr>
          <p:cNvPr id="80" name="Marcador de texto 19">
            <a:extLst>
              <a:ext uri="{FF2B5EF4-FFF2-40B4-BE49-F238E27FC236}">
                <a16:creationId xmlns:a16="http://schemas.microsoft.com/office/drawing/2014/main" id="{58E379C0-CB6F-4EAA-879B-19B037A02220}"/>
              </a:ext>
            </a:extLst>
          </p:cNvPr>
          <p:cNvSpPr>
            <a:spLocks noGrp="1"/>
          </p:cNvSpPr>
          <p:nvPr>
            <p:ph type="body" sz="quarter" idx="15" hasCustomPrompt="1"/>
          </p:nvPr>
        </p:nvSpPr>
        <p:spPr>
          <a:xfrm>
            <a:off x="1270470" y="4187087"/>
            <a:ext cx="4552950" cy="318121"/>
          </a:xfrm>
          <a:prstGeom prst="rect">
            <a:avLst/>
          </a:prstGeom>
        </p:spPr>
        <p:txBody>
          <a:bodyPr/>
          <a:lstStyle>
            <a:lvl1pPr algn="l">
              <a:defRPr sz="1800" i="1">
                <a:solidFill>
                  <a:schemeClr val="accent1"/>
                </a:solidFill>
                <a:latin typeface="Ancizar Sans Light" panose="020B0502040300000003" pitchFamily="34" charset="0"/>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a:t>Role</a:t>
            </a:r>
          </a:p>
        </p:txBody>
      </p:sp>
      <p:sp>
        <p:nvSpPr>
          <p:cNvPr id="81" name="Marcador de texto 19">
            <a:extLst>
              <a:ext uri="{FF2B5EF4-FFF2-40B4-BE49-F238E27FC236}">
                <a16:creationId xmlns:a16="http://schemas.microsoft.com/office/drawing/2014/main" id="{BB62F29C-4B02-4BE1-AD19-DBE61392C53D}"/>
              </a:ext>
            </a:extLst>
          </p:cNvPr>
          <p:cNvSpPr>
            <a:spLocks noGrp="1"/>
          </p:cNvSpPr>
          <p:nvPr>
            <p:ph type="body" sz="quarter" idx="16" hasCustomPrompt="1"/>
          </p:nvPr>
        </p:nvSpPr>
        <p:spPr>
          <a:xfrm>
            <a:off x="1252231" y="4588403"/>
            <a:ext cx="4552950" cy="318121"/>
          </a:xfrm>
          <a:prstGeom prst="rect">
            <a:avLst/>
          </a:prstGeom>
        </p:spPr>
        <p:txBody>
          <a:bodyPr/>
          <a:lstStyle>
            <a:lvl1pPr algn="l">
              <a:defRPr sz="1800" b="1" i="0">
                <a:solidFill>
                  <a:schemeClr val="bg1"/>
                </a:solidFill>
                <a:latin typeface="+mn-lt"/>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err="1"/>
              <a:t>Name</a:t>
            </a:r>
            <a:endParaRPr lang="es-CO" dirty="0"/>
          </a:p>
        </p:txBody>
      </p:sp>
    </p:spTree>
    <p:extLst>
      <p:ext uri="{BB962C8B-B14F-4D97-AF65-F5344CB8AC3E}">
        <p14:creationId xmlns:p14="http://schemas.microsoft.com/office/powerpoint/2010/main" val="152401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tx1"/>
        </a:solidFill>
        <a:effectLst/>
      </p:bgPr>
    </p:bg>
    <p:spTree>
      <p:nvGrpSpPr>
        <p:cNvPr id="1" name=""/>
        <p:cNvGrpSpPr/>
        <p:nvPr/>
      </p:nvGrpSpPr>
      <p:grpSpPr>
        <a:xfrm>
          <a:off x="0" y="0"/>
          <a:ext cx="0" cy="0"/>
          <a:chOff x="0" y="0"/>
          <a:chExt cx="0" cy="0"/>
        </a:xfrm>
      </p:grpSpPr>
      <p:sp>
        <p:nvSpPr>
          <p:cNvPr id="38" name="Google Shape;73;p1">
            <a:extLst>
              <a:ext uri="{FF2B5EF4-FFF2-40B4-BE49-F238E27FC236}">
                <a16:creationId xmlns:a16="http://schemas.microsoft.com/office/drawing/2014/main" id="{5778F5B6-6527-4083-AF67-B320AE2409E7}"/>
              </a:ext>
            </a:extLst>
          </p:cNvPr>
          <p:cNvSpPr/>
          <p:nvPr userDrawn="1"/>
        </p:nvSpPr>
        <p:spPr>
          <a:xfrm>
            <a:off x="2184671" y="0"/>
            <a:ext cx="10007328" cy="6858000"/>
          </a:xfrm>
          <a:custGeom>
            <a:avLst/>
            <a:gdLst>
              <a:gd name="connsiteX0" fmla="*/ 8427491 w 8427491"/>
              <a:gd name="connsiteY0" fmla="*/ 0 h 6858000"/>
              <a:gd name="connsiteX1" fmla="*/ 0 w 8427491"/>
              <a:gd name="connsiteY1" fmla="*/ 0 h 6858000"/>
              <a:gd name="connsiteX2" fmla="*/ 2023349 w 8427491"/>
              <a:gd name="connsiteY2" fmla="*/ 6848946 h 6858000"/>
              <a:gd name="connsiteX3" fmla="*/ 8427491 w 8427491"/>
              <a:gd name="connsiteY3" fmla="*/ 6858000 h 6858000"/>
              <a:gd name="connsiteX4" fmla="*/ 8427491 w 8427491"/>
              <a:gd name="connsiteY4" fmla="*/ 0 h 6858000"/>
              <a:gd name="connsiteX0" fmla="*/ 8427491 w 8427491"/>
              <a:gd name="connsiteY0" fmla="*/ 0 h 6858000"/>
              <a:gd name="connsiteX1" fmla="*/ 0 w 8427491"/>
              <a:gd name="connsiteY1" fmla="*/ 0 h 6858000"/>
              <a:gd name="connsiteX2" fmla="*/ 2008101 w 8427491"/>
              <a:gd name="connsiteY2" fmla="*/ 6857999 h 6858000"/>
              <a:gd name="connsiteX3" fmla="*/ 8427491 w 8427491"/>
              <a:gd name="connsiteY3" fmla="*/ 6858000 h 6858000"/>
              <a:gd name="connsiteX4" fmla="*/ 8427491 w 84274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7491" h="6858000" extrusionOk="0">
                <a:moveTo>
                  <a:pt x="8427491" y="0"/>
                </a:moveTo>
                <a:lnTo>
                  <a:pt x="0" y="0"/>
                </a:lnTo>
                <a:lnTo>
                  <a:pt x="2008101" y="6857999"/>
                </a:lnTo>
                <a:lnTo>
                  <a:pt x="8427491" y="6858000"/>
                </a:lnTo>
                <a:lnTo>
                  <a:pt x="8427491" y="0"/>
                </a:lnTo>
                <a:close/>
              </a:path>
            </a:pathLst>
          </a:custGeom>
          <a:solidFill>
            <a:srgbClr val="1F193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u="sng" dirty="0">
              <a:blipFill>
                <a:blip r:embed="rId2"/>
                <a:tile tx="0" ty="0" sx="100000" sy="100000" flip="none" algn="tl"/>
              </a:blipFill>
              <a:latin typeface="Calibri"/>
              <a:ea typeface="Calibri"/>
              <a:cs typeface="Calibri"/>
              <a:sym typeface="Calibri"/>
            </a:endParaRPr>
          </a:p>
        </p:txBody>
      </p:sp>
      <p:sp>
        <p:nvSpPr>
          <p:cNvPr id="39" name="Google Shape;77;p1">
            <a:extLst>
              <a:ext uri="{FF2B5EF4-FFF2-40B4-BE49-F238E27FC236}">
                <a16:creationId xmlns:a16="http://schemas.microsoft.com/office/drawing/2014/main" id="{0D2348F3-B400-480B-8BEA-2A4EECE99521}"/>
              </a:ext>
            </a:extLst>
          </p:cNvPr>
          <p:cNvSpPr/>
          <p:nvPr userDrawn="1"/>
        </p:nvSpPr>
        <p:spPr>
          <a:xfrm>
            <a:off x="4044862" y="6196181"/>
            <a:ext cx="3064167" cy="0"/>
          </a:xfrm>
          <a:custGeom>
            <a:avLst/>
            <a:gdLst/>
            <a:ahLst/>
            <a:cxnLst/>
            <a:rect l="l" t="t" r="r" b="b"/>
            <a:pathLst>
              <a:path w="2947034" h="120000" extrusionOk="0">
                <a:moveTo>
                  <a:pt x="2946793"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0" name="Google Shape;79;p1">
            <a:extLst>
              <a:ext uri="{FF2B5EF4-FFF2-40B4-BE49-F238E27FC236}">
                <a16:creationId xmlns:a16="http://schemas.microsoft.com/office/drawing/2014/main" id="{07844988-63FD-46D1-A2E5-8C0AC19977F3}"/>
              </a:ext>
            </a:extLst>
          </p:cNvPr>
          <p:cNvSpPr/>
          <p:nvPr userDrawn="1"/>
        </p:nvSpPr>
        <p:spPr>
          <a:xfrm>
            <a:off x="2188325" y="787589"/>
            <a:ext cx="2343187" cy="0"/>
          </a:xfrm>
          <a:custGeom>
            <a:avLst/>
            <a:gdLst/>
            <a:ahLst/>
            <a:cxnLst/>
            <a:rect l="l" t="t" r="r" b="b"/>
            <a:pathLst>
              <a:path w="2253615" h="120000" extrusionOk="0">
                <a:moveTo>
                  <a:pt x="0" y="0"/>
                </a:moveTo>
                <a:lnTo>
                  <a:pt x="2253361"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1" name="Google Shape;80;p1">
            <a:extLst>
              <a:ext uri="{FF2B5EF4-FFF2-40B4-BE49-F238E27FC236}">
                <a16:creationId xmlns:a16="http://schemas.microsoft.com/office/drawing/2014/main" id="{DF344D37-4B36-4070-9E42-9C7B789C09A0}"/>
              </a:ext>
            </a:extLst>
          </p:cNvPr>
          <p:cNvSpPr/>
          <p:nvPr userDrawn="1"/>
        </p:nvSpPr>
        <p:spPr>
          <a:xfrm>
            <a:off x="10285084" y="783897"/>
            <a:ext cx="1309913" cy="0"/>
          </a:xfrm>
          <a:custGeom>
            <a:avLst/>
            <a:gdLst/>
            <a:ahLst/>
            <a:cxnLst/>
            <a:rect l="l" t="t" r="r" b="b"/>
            <a:pathLst>
              <a:path w="1259840" h="120000" extrusionOk="0">
                <a:moveTo>
                  <a:pt x="1259331"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2" name="Google Shape;81;p1">
            <a:extLst>
              <a:ext uri="{FF2B5EF4-FFF2-40B4-BE49-F238E27FC236}">
                <a16:creationId xmlns:a16="http://schemas.microsoft.com/office/drawing/2014/main" id="{D90C44BF-39EA-494F-B824-5B23991F1AB6}"/>
              </a:ext>
            </a:extLst>
          </p:cNvPr>
          <p:cNvSpPr/>
          <p:nvPr userDrawn="1"/>
        </p:nvSpPr>
        <p:spPr>
          <a:xfrm>
            <a:off x="11388415" y="600280"/>
            <a:ext cx="0" cy="1208405"/>
          </a:xfrm>
          <a:custGeom>
            <a:avLst/>
            <a:gdLst/>
            <a:ahLst/>
            <a:cxnLst/>
            <a:rect l="l" t="t" r="r" b="b"/>
            <a:pathLst>
              <a:path w="120000" h="1208405" extrusionOk="0">
                <a:moveTo>
                  <a:pt x="0" y="0"/>
                </a:moveTo>
                <a:lnTo>
                  <a:pt x="0" y="1208252"/>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3" name="AutoShape 4" descr="Ten Types of Computer Networks: An Easy A-Z Guide - Thrive">
            <a:extLst>
              <a:ext uri="{FF2B5EF4-FFF2-40B4-BE49-F238E27FC236}">
                <a16:creationId xmlns:a16="http://schemas.microsoft.com/office/drawing/2014/main" id="{AB89D50A-A93E-47C8-BFCD-2C940020EAF3}"/>
              </a:ext>
            </a:extLst>
          </p:cNvPr>
          <p:cNvSpPr>
            <a:spLocks noChangeAspect="1" noChangeArrowheads="1"/>
          </p:cNvSpPr>
          <p:nvPr userDrawn="1"/>
        </p:nvSpPr>
        <p:spPr bwMode="auto">
          <a:xfrm flipH="1">
            <a:off x="5943872"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pSp>
        <p:nvGrpSpPr>
          <p:cNvPr id="44" name="Grupo 43">
            <a:extLst>
              <a:ext uri="{FF2B5EF4-FFF2-40B4-BE49-F238E27FC236}">
                <a16:creationId xmlns:a16="http://schemas.microsoft.com/office/drawing/2014/main" id="{8968DE27-B270-4A73-A599-6410C4EF0BC0}"/>
              </a:ext>
            </a:extLst>
          </p:cNvPr>
          <p:cNvGrpSpPr/>
          <p:nvPr userDrawn="1"/>
        </p:nvGrpSpPr>
        <p:grpSpPr>
          <a:xfrm rot="4268251" flipH="1">
            <a:off x="3454947" y="5655043"/>
            <a:ext cx="1511929" cy="336961"/>
            <a:chOff x="10316749" y="6254340"/>
            <a:chExt cx="1511929" cy="336961"/>
          </a:xfrm>
        </p:grpSpPr>
        <p:cxnSp>
          <p:nvCxnSpPr>
            <p:cNvPr id="45" name="Conector recto 44">
              <a:extLst>
                <a:ext uri="{FF2B5EF4-FFF2-40B4-BE49-F238E27FC236}">
                  <a16:creationId xmlns:a16="http://schemas.microsoft.com/office/drawing/2014/main" id="{78406294-1C06-47B4-95BE-F41871B06309}"/>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6" name="Grupo 45">
              <a:extLst>
                <a:ext uri="{FF2B5EF4-FFF2-40B4-BE49-F238E27FC236}">
                  <a16:creationId xmlns:a16="http://schemas.microsoft.com/office/drawing/2014/main" id="{F7414367-8EC4-45C9-B9E1-3B729B5072B0}"/>
                </a:ext>
              </a:extLst>
            </p:cNvPr>
            <p:cNvGrpSpPr/>
            <p:nvPr/>
          </p:nvGrpSpPr>
          <p:grpSpPr>
            <a:xfrm>
              <a:off x="11339998" y="6259547"/>
              <a:ext cx="331754" cy="331754"/>
              <a:chOff x="10263929" y="5640421"/>
              <a:chExt cx="657377" cy="657377"/>
            </a:xfrm>
          </p:grpSpPr>
          <p:grpSp>
            <p:nvGrpSpPr>
              <p:cNvPr id="51" name="Grupo 50">
                <a:extLst>
                  <a:ext uri="{FF2B5EF4-FFF2-40B4-BE49-F238E27FC236}">
                    <a16:creationId xmlns:a16="http://schemas.microsoft.com/office/drawing/2014/main" id="{37B2D55E-1C3B-4341-BC4F-89A8FA5CD4CE}"/>
                  </a:ext>
                </a:extLst>
              </p:cNvPr>
              <p:cNvGrpSpPr/>
              <p:nvPr/>
            </p:nvGrpSpPr>
            <p:grpSpPr>
              <a:xfrm rot="10800000">
                <a:off x="10263929" y="5640421"/>
                <a:ext cx="657377" cy="657377"/>
                <a:chOff x="4690986" y="782083"/>
                <a:chExt cx="657377" cy="657377"/>
              </a:xfrm>
            </p:grpSpPr>
            <p:sp>
              <p:nvSpPr>
                <p:cNvPr id="53" name="Elipse 52">
                  <a:extLst>
                    <a:ext uri="{FF2B5EF4-FFF2-40B4-BE49-F238E27FC236}">
                      <a16:creationId xmlns:a16="http://schemas.microsoft.com/office/drawing/2014/main" id="{1686EF5A-7502-472A-8E18-B46AD0EFE96A}"/>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4" name="Elipse 53">
                  <a:extLst>
                    <a:ext uri="{FF2B5EF4-FFF2-40B4-BE49-F238E27FC236}">
                      <a16:creationId xmlns:a16="http://schemas.microsoft.com/office/drawing/2014/main" id="{4B7A0585-2857-4B5E-930E-86FA06746268}"/>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52" name="Elipse 51">
                <a:extLst>
                  <a:ext uri="{FF2B5EF4-FFF2-40B4-BE49-F238E27FC236}">
                    <a16:creationId xmlns:a16="http://schemas.microsoft.com/office/drawing/2014/main" id="{05D070A9-35B9-4F88-8A13-DADFE3DEBAF5}"/>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47" name="Grupo 46">
              <a:extLst>
                <a:ext uri="{FF2B5EF4-FFF2-40B4-BE49-F238E27FC236}">
                  <a16:creationId xmlns:a16="http://schemas.microsoft.com/office/drawing/2014/main" id="{B2D46730-81BC-462B-B6FB-071DAEAA00A8}"/>
                </a:ext>
              </a:extLst>
            </p:cNvPr>
            <p:cNvGrpSpPr/>
            <p:nvPr/>
          </p:nvGrpSpPr>
          <p:grpSpPr>
            <a:xfrm rot="10800000">
              <a:off x="10542878" y="6254340"/>
              <a:ext cx="331754" cy="331754"/>
              <a:chOff x="4690986" y="782083"/>
              <a:chExt cx="657377" cy="657377"/>
            </a:xfrm>
          </p:grpSpPr>
          <p:sp>
            <p:nvSpPr>
              <p:cNvPr id="49" name="Elipse 48">
                <a:extLst>
                  <a:ext uri="{FF2B5EF4-FFF2-40B4-BE49-F238E27FC236}">
                    <a16:creationId xmlns:a16="http://schemas.microsoft.com/office/drawing/2014/main" id="{65D0C606-031F-4427-9D31-15F3AB91F13D}"/>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0" name="Elipse 49">
                <a:extLst>
                  <a:ext uri="{FF2B5EF4-FFF2-40B4-BE49-F238E27FC236}">
                    <a16:creationId xmlns:a16="http://schemas.microsoft.com/office/drawing/2014/main" id="{3FE9D4C1-FFD4-484C-81B2-F44D889A0315}"/>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48" name="Elipse 47">
              <a:extLst>
                <a:ext uri="{FF2B5EF4-FFF2-40B4-BE49-F238E27FC236}">
                  <a16:creationId xmlns:a16="http://schemas.microsoft.com/office/drawing/2014/main" id="{3058221C-28AE-4AA8-BEE5-6E4BB42585D7}"/>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55" name="Grupo 54">
            <a:extLst>
              <a:ext uri="{FF2B5EF4-FFF2-40B4-BE49-F238E27FC236}">
                <a16:creationId xmlns:a16="http://schemas.microsoft.com/office/drawing/2014/main" id="{10CB65C7-C661-469A-8634-F286220EA6B7}"/>
              </a:ext>
            </a:extLst>
          </p:cNvPr>
          <p:cNvGrpSpPr/>
          <p:nvPr userDrawn="1"/>
        </p:nvGrpSpPr>
        <p:grpSpPr>
          <a:xfrm rot="4268251" flipH="1">
            <a:off x="2603956" y="1036001"/>
            <a:ext cx="1511929" cy="336961"/>
            <a:chOff x="10316749" y="6254340"/>
            <a:chExt cx="1511929" cy="336961"/>
          </a:xfrm>
        </p:grpSpPr>
        <p:cxnSp>
          <p:nvCxnSpPr>
            <p:cNvPr id="56" name="Conector recto 55">
              <a:extLst>
                <a:ext uri="{FF2B5EF4-FFF2-40B4-BE49-F238E27FC236}">
                  <a16:creationId xmlns:a16="http://schemas.microsoft.com/office/drawing/2014/main" id="{EF1D37F4-ECB5-420C-8787-F3DA49B3EBDB}"/>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7" name="Grupo 56">
              <a:extLst>
                <a:ext uri="{FF2B5EF4-FFF2-40B4-BE49-F238E27FC236}">
                  <a16:creationId xmlns:a16="http://schemas.microsoft.com/office/drawing/2014/main" id="{976300C9-6137-4617-A6C4-BD4BD42B4CE6}"/>
                </a:ext>
              </a:extLst>
            </p:cNvPr>
            <p:cNvGrpSpPr/>
            <p:nvPr/>
          </p:nvGrpSpPr>
          <p:grpSpPr>
            <a:xfrm>
              <a:off x="11339998" y="6259547"/>
              <a:ext cx="331754" cy="331754"/>
              <a:chOff x="10263929" y="5640421"/>
              <a:chExt cx="657377" cy="657377"/>
            </a:xfrm>
          </p:grpSpPr>
          <p:grpSp>
            <p:nvGrpSpPr>
              <p:cNvPr id="62" name="Grupo 61">
                <a:extLst>
                  <a:ext uri="{FF2B5EF4-FFF2-40B4-BE49-F238E27FC236}">
                    <a16:creationId xmlns:a16="http://schemas.microsoft.com/office/drawing/2014/main" id="{909A9345-11FF-4B32-8B2A-85CF6479BAF7}"/>
                  </a:ext>
                </a:extLst>
              </p:cNvPr>
              <p:cNvGrpSpPr/>
              <p:nvPr/>
            </p:nvGrpSpPr>
            <p:grpSpPr>
              <a:xfrm rot="10800000">
                <a:off x="10263929" y="5640421"/>
                <a:ext cx="657377" cy="657377"/>
                <a:chOff x="4690986" y="782083"/>
                <a:chExt cx="657377" cy="657377"/>
              </a:xfrm>
            </p:grpSpPr>
            <p:sp>
              <p:nvSpPr>
                <p:cNvPr id="64" name="Elipse 63">
                  <a:extLst>
                    <a:ext uri="{FF2B5EF4-FFF2-40B4-BE49-F238E27FC236}">
                      <a16:creationId xmlns:a16="http://schemas.microsoft.com/office/drawing/2014/main" id="{378428BC-60F4-409E-9FEC-6F2A2D0E8D2D}"/>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5" name="Elipse 64">
                  <a:extLst>
                    <a:ext uri="{FF2B5EF4-FFF2-40B4-BE49-F238E27FC236}">
                      <a16:creationId xmlns:a16="http://schemas.microsoft.com/office/drawing/2014/main" id="{E49CB69A-824A-4F48-9DE1-A5739C803311}"/>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63" name="Elipse 62">
                <a:extLst>
                  <a:ext uri="{FF2B5EF4-FFF2-40B4-BE49-F238E27FC236}">
                    <a16:creationId xmlns:a16="http://schemas.microsoft.com/office/drawing/2014/main" id="{C749430D-77E8-49A3-99F0-65DC17B89E8D}"/>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58" name="Grupo 57">
              <a:extLst>
                <a:ext uri="{FF2B5EF4-FFF2-40B4-BE49-F238E27FC236}">
                  <a16:creationId xmlns:a16="http://schemas.microsoft.com/office/drawing/2014/main" id="{DEFAC9D1-F90F-4D78-9F6F-F02C820E8E84}"/>
                </a:ext>
              </a:extLst>
            </p:cNvPr>
            <p:cNvGrpSpPr/>
            <p:nvPr/>
          </p:nvGrpSpPr>
          <p:grpSpPr>
            <a:xfrm rot="10800000">
              <a:off x="10542878" y="6254340"/>
              <a:ext cx="331754" cy="331754"/>
              <a:chOff x="4690986" y="782083"/>
              <a:chExt cx="657377" cy="657377"/>
            </a:xfrm>
          </p:grpSpPr>
          <p:sp>
            <p:nvSpPr>
              <p:cNvPr id="60" name="Elipse 59">
                <a:extLst>
                  <a:ext uri="{FF2B5EF4-FFF2-40B4-BE49-F238E27FC236}">
                    <a16:creationId xmlns:a16="http://schemas.microsoft.com/office/drawing/2014/main" id="{B6BDF6F9-E87D-4585-91D4-4C87EA10EA91}"/>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1" name="Elipse 60">
                <a:extLst>
                  <a:ext uri="{FF2B5EF4-FFF2-40B4-BE49-F238E27FC236}">
                    <a16:creationId xmlns:a16="http://schemas.microsoft.com/office/drawing/2014/main" id="{26AAF4EA-B582-4B7D-A738-4332F0F68BFD}"/>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59" name="Elipse 58">
              <a:extLst>
                <a:ext uri="{FF2B5EF4-FFF2-40B4-BE49-F238E27FC236}">
                  <a16:creationId xmlns:a16="http://schemas.microsoft.com/office/drawing/2014/main" id="{D5CAE366-1CD1-4947-A1B4-76CE859EE85F}"/>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pic>
        <p:nvPicPr>
          <p:cNvPr id="66" name="Imagen 65">
            <a:extLst>
              <a:ext uri="{FF2B5EF4-FFF2-40B4-BE49-F238E27FC236}">
                <a16:creationId xmlns:a16="http://schemas.microsoft.com/office/drawing/2014/main" id="{C45FC7DC-D1C4-4CFF-946F-C7BDEF4E132C}"/>
              </a:ext>
            </a:extLst>
          </p:cNvPr>
          <p:cNvPicPr>
            <a:picLocks noChangeAspect="1"/>
          </p:cNvPicPr>
          <p:nvPr userDrawn="1"/>
        </p:nvPicPr>
        <p:blipFill>
          <a:blip r:embed="rId3"/>
          <a:srcRect/>
          <a:stretch/>
        </p:blipFill>
        <p:spPr>
          <a:xfrm>
            <a:off x="8127193" y="5871073"/>
            <a:ext cx="3282295" cy="592044"/>
          </a:xfrm>
          <a:prstGeom prst="rect">
            <a:avLst/>
          </a:prstGeom>
        </p:spPr>
      </p:pic>
      <p:sp>
        <p:nvSpPr>
          <p:cNvPr id="67" name="Título 3">
            <a:extLst>
              <a:ext uri="{FF2B5EF4-FFF2-40B4-BE49-F238E27FC236}">
                <a16:creationId xmlns:a16="http://schemas.microsoft.com/office/drawing/2014/main" id="{D35597E5-066D-4EB2-A9CA-C7AD7F0AA681}"/>
              </a:ext>
            </a:extLst>
          </p:cNvPr>
          <p:cNvSpPr>
            <a:spLocks noGrp="1"/>
          </p:cNvSpPr>
          <p:nvPr>
            <p:ph type="title" hasCustomPrompt="1"/>
          </p:nvPr>
        </p:nvSpPr>
        <p:spPr>
          <a:xfrm>
            <a:off x="4412786" y="3140079"/>
            <a:ext cx="6996702" cy="553998"/>
          </a:xfrm>
          <a:prstGeom prst="rect">
            <a:avLst/>
          </a:prstGeom>
        </p:spPr>
        <p:txBody>
          <a:bodyPr/>
          <a:lstStyle>
            <a:lvl1pPr algn="ctr">
              <a:defRPr sz="3600">
                <a:solidFill>
                  <a:schemeClr val="bg1"/>
                </a:solidFill>
                <a:latin typeface="+mj-lt"/>
              </a:defRPr>
            </a:lvl1pPr>
          </a:lstStyle>
          <a:p>
            <a:r>
              <a:rPr lang="es-ES" dirty="0" err="1"/>
              <a:t>Section</a:t>
            </a:r>
            <a:r>
              <a:rPr lang="es-ES" dirty="0"/>
              <a:t> </a:t>
            </a:r>
            <a:r>
              <a:rPr lang="es-ES" dirty="0" err="1"/>
              <a:t>title</a:t>
            </a:r>
            <a:endParaRPr lang="es-CO" dirty="0"/>
          </a:p>
        </p:txBody>
      </p:sp>
      <p:sp>
        <p:nvSpPr>
          <p:cNvPr id="68" name="Subtítulo 2">
            <a:extLst>
              <a:ext uri="{FF2B5EF4-FFF2-40B4-BE49-F238E27FC236}">
                <a16:creationId xmlns:a16="http://schemas.microsoft.com/office/drawing/2014/main" id="{2FEA434F-D9B7-4850-B384-CE063CA3D118}"/>
              </a:ext>
            </a:extLst>
          </p:cNvPr>
          <p:cNvSpPr>
            <a:spLocks noGrp="1"/>
          </p:cNvSpPr>
          <p:nvPr>
            <p:ph type="subTitle" idx="1" hasCustomPrompt="1"/>
          </p:nvPr>
        </p:nvSpPr>
        <p:spPr>
          <a:xfrm>
            <a:off x="4412786" y="2199283"/>
            <a:ext cx="6975628" cy="830997"/>
          </a:xfrm>
          <a:prstGeom prst="rect">
            <a:avLst/>
          </a:prstGeom>
        </p:spPr>
        <p:txBody>
          <a:bodyPr/>
          <a:lstStyle>
            <a:lvl1pPr marL="0" indent="0" algn="ctr">
              <a:buNone/>
              <a:defRPr sz="5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a:t>
            </a:r>
            <a:endParaRPr lang="es-CO" dirty="0"/>
          </a:p>
        </p:txBody>
      </p:sp>
    </p:spTree>
    <p:extLst>
      <p:ext uri="{BB962C8B-B14F-4D97-AF65-F5344CB8AC3E}">
        <p14:creationId xmlns:p14="http://schemas.microsoft.com/office/powerpoint/2010/main" val="314497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_image">
    <p:spTree>
      <p:nvGrpSpPr>
        <p:cNvPr id="1" name=""/>
        <p:cNvGrpSpPr/>
        <p:nvPr/>
      </p:nvGrpSpPr>
      <p:grpSpPr>
        <a:xfrm>
          <a:off x="0" y="0"/>
          <a:ext cx="0" cy="0"/>
          <a:chOff x="0" y="0"/>
          <a:chExt cx="0" cy="0"/>
        </a:xfrm>
      </p:grpSpPr>
      <p:sp>
        <p:nvSpPr>
          <p:cNvPr id="33" name="Marcador de posición de imagen 2">
            <a:extLst>
              <a:ext uri="{FF2B5EF4-FFF2-40B4-BE49-F238E27FC236}">
                <a16:creationId xmlns:a16="http://schemas.microsoft.com/office/drawing/2014/main" id="{BE30A62A-53B6-42B1-A7DA-F251F4DB7AB5}"/>
              </a:ext>
            </a:extLst>
          </p:cNvPr>
          <p:cNvSpPr>
            <a:spLocks noGrp="1"/>
          </p:cNvSpPr>
          <p:nvPr>
            <p:ph type="pic" sz="quarter" idx="10"/>
          </p:nvPr>
        </p:nvSpPr>
        <p:spPr>
          <a:xfrm>
            <a:off x="0" y="0"/>
            <a:ext cx="12192000" cy="6858000"/>
          </a:xfrm>
          <a:prstGeom prst="rect">
            <a:avLst/>
          </a:prstGeom>
        </p:spPr>
        <p:txBody>
          <a:bodyPr/>
          <a:lstStyle/>
          <a:p>
            <a:endParaRPr lang="es-CO"/>
          </a:p>
        </p:txBody>
      </p:sp>
      <p:sp>
        <p:nvSpPr>
          <p:cNvPr id="34" name="Google Shape;73;p1">
            <a:extLst>
              <a:ext uri="{FF2B5EF4-FFF2-40B4-BE49-F238E27FC236}">
                <a16:creationId xmlns:a16="http://schemas.microsoft.com/office/drawing/2014/main" id="{8F51669C-97F0-4F65-B995-2A7203954271}"/>
              </a:ext>
            </a:extLst>
          </p:cNvPr>
          <p:cNvSpPr/>
          <p:nvPr userDrawn="1"/>
        </p:nvSpPr>
        <p:spPr>
          <a:xfrm>
            <a:off x="2184671" y="0"/>
            <a:ext cx="10007328" cy="6858000"/>
          </a:xfrm>
          <a:custGeom>
            <a:avLst/>
            <a:gdLst>
              <a:gd name="connsiteX0" fmla="*/ 8427491 w 8427491"/>
              <a:gd name="connsiteY0" fmla="*/ 0 h 6858000"/>
              <a:gd name="connsiteX1" fmla="*/ 0 w 8427491"/>
              <a:gd name="connsiteY1" fmla="*/ 0 h 6858000"/>
              <a:gd name="connsiteX2" fmla="*/ 2023349 w 8427491"/>
              <a:gd name="connsiteY2" fmla="*/ 6848946 h 6858000"/>
              <a:gd name="connsiteX3" fmla="*/ 8427491 w 8427491"/>
              <a:gd name="connsiteY3" fmla="*/ 6858000 h 6858000"/>
              <a:gd name="connsiteX4" fmla="*/ 8427491 w 8427491"/>
              <a:gd name="connsiteY4" fmla="*/ 0 h 6858000"/>
              <a:gd name="connsiteX0" fmla="*/ 8427491 w 8427491"/>
              <a:gd name="connsiteY0" fmla="*/ 0 h 6858000"/>
              <a:gd name="connsiteX1" fmla="*/ 0 w 8427491"/>
              <a:gd name="connsiteY1" fmla="*/ 0 h 6858000"/>
              <a:gd name="connsiteX2" fmla="*/ 2008101 w 8427491"/>
              <a:gd name="connsiteY2" fmla="*/ 6857999 h 6858000"/>
              <a:gd name="connsiteX3" fmla="*/ 8427491 w 8427491"/>
              <a:gd name="connsiteY3" fmla="*/ 6858000 h 6858000"/>
              <a:gd name="connsiteX4" fmla="*/ 8427491 w 84274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7491" h="6858000" extrusionOk="0">
                <a:moveTo>
                  <a:pt x="8427491" y="0"/>
                </a:moveTo>
                <a:lnTo>
                  <a:pt x="0" y="0"/>
                </a:lnTo>
                <a:lnTo>
                  <a:pt x="2008101" y="6857999"/>
                </a:lnTo>
                <a:lnTo>
                  <a:pt x="8427491" y="6858000"/>
                </a:lnTo>
                <a:lnTo>
                  <a:pt x="8427491" y="0"/>
                </a:lnTo>
                <a:close/>
              </a:path>
            </a:pathLst>
          </a:custGeom>
          <a:solidFill>
            <a:srgbClr val="1F1934">
              <a:alpha val="800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u="sng" dirty="0">
              <a:blipFill>
                <a:blip r:embed="rId2"/>
                <a:tile tx="0" ty="0" sx="100000" sy="100000" flip="none" algn="tl"/>
              </a:blipFill>
              <a:latin typeface="Calibri"/>
              <a:ea typeface="Calibri"/>
              <a:cs typeface="Calibri"/>
              <a:sym typeface="Calibri"/>
            </a:endParaRPr>
          </a:p>
        </p:txBody>
      </p:sp>
      <p:sp>
        <p:nvSpPr>
          <p:cNvPr id="35" name="Google Shape;77;p1">
            <a:extLst>
              <a:ext uri="{FF2B5EF4-FFF2-40B4-BE49-F238E27FC236}">
                <a16:creationId xmlns:a16="http://schemas.microsoft.com/office/drawing/2014/main" id="{C8BB05CC-60C5-431F-BDC4-0CAD91668BF2}"/>
              </a:ext>
            </a:extLst>
          </p:cNvPr>
          <p:cNvSpPr/>
          <p:nvPr userDrawn="1"/>
        </p:nvSpPr>
        <p:spPr>
          <a:xfrm>
            <a:off x="4044862" y="6196181"/>
            <a:ext cx="3064167" cy="0"/>
          </a:xfrm>
          <a:custGeom>
            <a:avLst/>
            <a:gdLst/>
            <a:ahLst/>
            <a:cxnLst/>
            <a:rect l="l" t="t" r="r" b="b"/>
            <a:pathLst>
              <a:path w="2947034" h="120000" extrusionOk="0">
                <a:moveTo>
                  <a:pt x="2946793"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36" name="Google Shape;79;p1">
            <a:extLst>
              <a:ext uri="{FF2B5EF4-FFF2-40B4-BE49-F238E27FC236}">
                <a16:creationId xmlns:a16="http://schemas.microsoft.com/office/drawing/2014/main" id="{F30C77C7-8676-4AFE-B493-0DABCA1DA6C9}"/>
              </a:ext>
            </a:extLst>
          </p:cNvPr>
          <p:cNvSpPr/>
          <p:nvPr userDrawn="1"/>
        </p:nvSpPr>
        <p:spPr>
          <a:xfrm>
            <a:off x="2188325" y="787589"/>
            <a:ext cx="2343187" cy="0"/>
          </a:xfrm>
          <a:custGeom>
            <a:avLst/>
            <a:gdLst/>
            <a:ahLst/>
            <a:cxnLst/>
            <a:rect l="l" t="t" r="r" b="b"/>
            <a:pathLst>
              <a:path w="2253615" h="120000" extrusionOk="0">
                <a:moveTo>
                  <a:pt x="0" y="0"/>
                </a:moveTo>
                <a:lnTo>
                  <a:pt x="2253361"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37" name="Google Shape;80;p1">
            <a:extLst>
              <a:ext uri="{FF2B5EF4-FFF2-40B4-BE49-F238E27FC236}">
                <a16:creationId xmlns:a16="http://schemas.microsoft.com/office/drawing/2014/main" id="{7142FDED-5097-42D4-9194-54DE30569F4E}"/>
              </a:ext>
            </a:extLst>
          </p:cNvPr>
          <p:cNvSpPr/>
          <p:nvPr userDrawn="1"/>
        </p:nvSpPr>
        <p:spPr>
          <a:xfrm>
            <a:off x="10285084" y="783897"/>
            <a:ext cx="1309913" cy="0"/>
          </a:xfrm>
          <a:custGeom>
            <a:avLst/>
            <a:gdLst/>
            <a:ahLst/>
            <a:cxnLst/>
            <a:rect l="l" t="t" r="r" b="b"/>
            <a:pathLst>
              <a:path w="1259840" h="120000" extrusionOk="0">
                <a:moveTo>
                  <a:pt x="1259331"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69" name="Google Shape;81;p1">
            <a:extLst>
              <a:ext uri="{FF2B5EF4-FFF2-40B4-BE49-F238E27FC236}">
                <a16:creationId xmlns:a16="http://schemas.microsoft.com/office/drawing/2014/main" id="{6FB37FC1-7276-46DB-8A6F-EA1CF744B0B0}"/>
              </a:ext>
            </a:extLst>
          </p:cNvPr>
          <p:cNvSpPr/>
          <p:nvPr userDrawn="1"/>
        </p:nvSpPr>
        <p:spPr>
          <a:xfrm>
            <a:off x="11388415" y="600280"/>
            <a:ext cx="0" cy="1208405"/>
          </a:xfrm>
          <a:custGeom>
            <a:avLst/>
            <a:gdLst/>
            <a:ahLst/>
            <a:cxnLst/>
            <a:rect l="l" t="t" r="r" b="b"/>
            <a:pathLst>
              <a:path w="120000" h="1208405" extrusionOk="0">
                <a:moveTo>
                  <a:pt x="0" y="0"/>
                </a:moveTo>
                <a:lnTo>
                  <a:pt x="0" y="1208252"/>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70" name="AutoShape 4" descr="Ten Types of Computer Networks: An Easy A-Z Guide - Thrive">
            <a:extLst>
              <a:ext uri="{FF2B5EF4-FFF2-40B4-BE49-F238E27FC236}">
                <a16:creationId xmlns:a16="http://schemas.microsoft.com/office/drawing/2014/main" id="{67D294E4-E037-48C6-827A-15DD43669059}"/>
              </a:ext>
            </a:extLst>
          </p:cNvPr>
          <p:cNvSpPr>
            <a:spLocks noChangeAspect="1" noChangeArrowheads="1"/>
          </p:cNvSpPr>
          <p:nvPr userDrawn="1"/>
        </p:nvSpPr>
        <p:spPr bwMode="auto">
          <a:xfrm flipH="1">
            <a:off x="5943872"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pSp>
        <p:nvGrpSpPr>
          <p:cNvPr id="71" name="Grupo 70">
            <a:extLst>
              <a:ext uri="{FF2B5EF4-FFF2-40B4-BE49-F238E27FC236}">
                <a16:creationId xmlns:a16="http://schemas.microsoft.com/office/drawing/2014/main" id="{2D43011B-1128-43FF-98D5-18B4A6396B51}"/>
              </a:ext>
            </a:extLst>
          </p:cNvPr>
          <p:cNvGrpSpPr/>
          <p:nvPr userDrawn="1"/>
        </p:nvGrpSpPr>
        <p:grpSpPr>
          <a:xfrm rot="4268251" flipH="1">
            <a:off x="3454947" y="5655043"/>
            <a:ext cx="1511929" cy="336961"/>
            <a:chOff x="10316749" y="6254340"/>
            <a:chExt cx="1511929" cy="336961"/>
          </a:xfrm>
        </p:grpSpPr>
        <p:cxnSp>
          <p:nvCxnSpPr>
            <p:cNvPr id="72" name="Conector recto 71">
              <a:extLst>
                <a:ext uri="{FF2B5EF4-FFF2-40B4-BE49-F238E27FC236}">
                  <a16:creationId xmlns:a16="http://schemas.microsoft.com/office/drawing/2014/main" id="{D26CA9D9-97BF-4656-AE95-2E7E5D4471DE}"/>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3" name="Grupo 72">
              <a:extLst>
                <a:ext uri="{FF2B5EF4-FFF2-40B4-BE49-F238E27FC236}">
                  <a16:creationId xmlns:a16="http://schemas.microsoft.com/office/drawing/2014/main" id="{AE06BF7F-AAC8-4953-9D66-C30DC1A24922}"/>
                </a:ext>
              </a:extLst>
            </p:cNvPr>
            <p:cNvGrpSpPr/>
            <p:nvPr/>
          </p:nvGrpSpPr>
          <p:grpSpPr>
            <a:xfrm>
              <a:off x="11339998" y="6259547"/>
              <a:ext cx="331754" cy="331754"/>
              <a:chOff x="10263929" y="5640421"/>
              <a:chExt cx="657377" cy="657377"/>
            </a:xfrm>
          </p:grpSpPr>
          <p:grpSp>
            <p:nvGrpSpPr>
              <p:cNvPr id="78" name="Grupo 77">
                <a:extLst>
                  <a:ext uri="{FF2B5EF4-FFF2-40B4-BE49-F238E27FC236}">
                    <a16:creationId xmlns:a16="http://schemas.microsoft.com/office/drawing/2014/main" id="{9DFAFD30-59A2-4978-9FD9-40D32B0737FD}"/>
                  </a:ext>
                </a:extLst>
              </p:cNvPr>
              <p:cNvGrpSpPr/>
              <p:nvPr/>
            </p:nvGrpSpPr>
            <p:grpSpPr>
              <a:xfrm rot="10800000">
                <a:off x="10263929" y="5640421"/>
                <a:ext cx="657377" cy="657377"/>
                <a:chOff x="4690986" y="782083"/>
                <a:chExt cx="657377" cy="657377"/>
              </a:xfrm>
            </p:grpSpPr>
            <p:sp>
              <p:nvSpPr>
                <p:cNvPr id="80" name="Elipse 79">
                  <a:extLst>
                    <a:ext uri="{FF2B5EF4-FFF2-40B4-BE49-F238E27FC236}">
                      <a16:creationId xmlns:a16="http://schemas.microsoft.com/office/drawing/2014/main" id="{ED89A834-4D10-401D-9C82-C7DAD3376B1B}"/>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1" name="Elipse 80">
                  <a:extLst>
                    <a:ext uri="{FF2B5EF4-FFF2-40B4-BE49-F238E27FC236}">
                      <a16:creationId xmlns:a16="http://schemas.microsoft.com/office/drawing/2014/main" id="{569B309D-040F-4D64-BDFE-82A00BDC3726}"/>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79" name="Elipse 78">
                <a:extLst>
                  <a:ext uri="{FF2B5EF4-FFF2-40B4-BE49-F238E27FC236}">
                    <a16:creationId xmlns:a16="http://schemas.microsoft.com/office/drawing/2014/main" id="{D10AB573-EE18-4A98-A382-791D8658588E}"/>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74" name="Grupo 73">
              <a:extLst>
                <a:ext uri="{FF2B5EF4-FFF2-40B4-BE49-F238E27FC236}">
                  <a16:creationId xmlns:a16="http://schemas.microsoft.com/office/drawing/2014/main" id="{61AE1727-028B-48A3-AE96-AD006983E964}"/>
                </a:ext>
              </a:extLst>
            </p:cNvPr>
            <p:cNvGrpSpPr/>
            <p:nvPr/>
          </p:nvGrpSpPr>
          <p:grpSpPr>
            <a:xfrm rot="10800000">
              <a:off x="10542878" y="6254340"/>
              <a:ext cx="331754" cy="331754"/>
              <a:chOff x="4690986" y="782083"/>
              <a:chExt cx="657377" cy="657377"/>
            </a:xfrm>
          </p:grpSpPr>
          <p:sp>
            <p:nvSpPr>
              <p:cNvPr id="76" name="Elipse 75">
                <a:extLst>
                  <a:ext uri="{FF2B5EF4-FFF2-40B4-BE49-F238E27FC236}">
                    <a16:creationId xmlns:a16="http://schemas.microsoft.com/office/drawing/2014/main" id="{129A2F90-D38F-43F2-9D0B-8289624097C5}"/>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7" name="Elipse 76">
                <a:extLst>
                  <a:ext uri="{FF2B5EF4-FFF2-40B4-BE49-F238E27FC236}">
                    <a16:creationId xmlns:a16="http://schemas.microsoft.com/office/drawing/2014/main" id="{9352CFBB-1BD8-4FCE-8B89-DA8F22D3BE6C}"/>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75" name="Elipse 74">
              <a:extLst>
                <a:ext uri="{FF2B5EF4-FFF2-40B4-BE49-F238E27FC236}">
                  <a16:creationId xmlns:a16="http://schemas.microsoft.com/office/drawing/2014/main" id="{7EDDFB4B-1EC4-49C8-A424-44ECC7CA2B23}"/>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82" name="Grupo 81">
            <a:extLst>
              <a:ext uri="{FF2B5EF4-FFF2-40B4-BE49-F238E27FC236}">
                <a16:creationId xmlns:a16="http://schemas.microsoft.com/office/drawing/2014/main" id="{4541C799-958C-486E-96EE-A98CDC185F43}"/>
              </a:ext>
            </a:extLst>
          </p:cNvPr>
          <p:cNvGrpSpPr/>
          <p:nvPr userDrawn="1"/>
        </p:nvGrpSpPr>
        <p:grpSpPr>
          <a:xfrm rot="4268251" flipH="1">
            <a:off x="2603956" y="1036001"/>
            <a:ext cx="1511929" cy="336961"/>
            <a:chOff x="10316749" y="6254340"/>
            <a:chExt cx="1511929" cy="336961"/>
          </a:xfrm>
        </p:grpSpPr>
        <p:cxnSp>
          <p:nvCxnSpPr>
            <p:cNvPr id="83" name="Conector recto 82">
              <a:extLst>
                <a:ext uri="{FF2B5EF4-FFF2-40B4-BE49-F238E27FC236}">
                  <a16:creationId xmlns:a16="http://schemas.microsoft.com/office/drawing/2014/main" id="{540ABCE4-3BA6-429B-ADDC-6B3DAF98AF32}"/>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Grupo 83">
              <a:extLst>
                <a:ext uri="{FF2B5EF4-FFF2-40B4-BE49-F238E27FC236}">
                  <a16:creationId xmlns:a16="http://schemas.microsoft.com/office/drawing/2014/main" id="{ADC6A3EF-3E24-4DAE-B613-1B2B29C840A0}"/>
                </a:ext>
              </a:extLst>
            </p:cNvPr>
            <p:cNvGrpSpPr/>
            <p:nvPr/>
          </p:nvGrpSpPr>
          <p:grpSpPr>
            <a:xfrm>
              <a:off x="11339998" y="6259547"/>
              <a:ext cx="331754" cy="331754"/>
              <a:chOff x="10263929" y="5640421"/>
              <a:chExt cx="657377" cy="657377"/>
            </a:xfrm>
          </p:grpSpPr>
          <p:grpSp>
            <p:nvGrpSpPr>
              <p:cNvPr id="89" name="Grupo 88">
                <a:extLst>
                  <a:ext uri="{FF2B5EF4-FFF2-40B4-BE49-F238E27FC236}">
                    <a16:creationId xmlns:a16="http://schemas.microsoft.com/office/drawing/2014/main" id="{D3718BFF-033D-47FB-845F-49A54EA1AEBB}"/>
                  </a:ext>
                </a:extLst>
              </p:cNvPr>
              <p:cNvGrpSpPr/>
              <p:nvPr/>
            </p:nvGrpSpPr>
            <p:grpSpPr>
              <a:xfrm rot="10800000">
                <a:off x="10263929" y="5640421"/>
                <a:ext cx="657377" cy="657377"/>
                <a:chOff x="4690986" y="782083"/>
                <a:chExt cx="657377" cy="657377"/>
              </a:xfrm>
            </p:grpSpPr>
            <p:sp>
              <p:nvSpPr>
                <p:cNvPr id="91" name="Elipse 90">
                  <a:extLst>
                    <a:ext uri="{FF2B5EF4-FFF2-40B4-BE49-F238E27FC236}">
                      <a16:creationId xmlns:a16="http://schemas.microsoft.com/office/drawing/2014/main" id="{FAF58556-98A0-4E1D-87CC-FB60389AC842}"/>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2" name="Elipse 91">
                  <a:extLst>
                    <a:ext uri="{FF2B5EF4-FFF2-40B4-BE49-F238E27FC236}">
                      <a16:creationId xmlns:a16="http://schemas.microsoft.com/office/drawing/2014/main" id="{4BADF2B9-3212-40A5-9BF8-FCB44EE5E0F0}"/>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90" name="Elipse 89">
                <a:extLst>
                  <a:ext uri="{FF2B5EF4-FFF2-40B4-BE49-F238E27FC236}">
                    <a16:creationId xmlns:a16="http://schemas.microsoft.com/office/drawing/2014/main" id="{2A175BF5-E221-4E9C-A438-B33BA77AB452}"/>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85" name="Grupo 84">
              <a:extLst>
                <a:ext uri="{FF2B5EF4-FFF2-40B4-BE49-F238E27FC236}">
                  <a16:creationId xmlns:a16="http://schemas.microsoft.com/office/drawing/2014/main" id="{7940F392-0E0D-49A4-A9B9-43FDBE864676}"/>
                </a:ext>
              </a:extLst>
            </p:cNvPr>
            <p:cNvGrpSpPr/>
            <p:nvPr/>
          </p:nvGrpSpPr>
          <p:grpSpPr>
            <a:xfrm rot="10800000">
              <a:off x="10542878" y="6254340"/>
              <a:ext cx="331754" cy="331754"/>
              <a:chOff x="4690986" y="782083"/>
              <a:chExt cx="657377" cy="657377"/>
            </a:xfrm>
          </p:grpSpPr>
          <p:sp>
            <p:nvSpPr>
              <p:cNvPr id="87" name="Elipse 86">
                <a:extLst>
                  <a:ext uri="{FF2B5EF4-FFF2-40B4-BE49-F238E27FC236}">
                    <a16:creationId xmlns:a16="http://schemas.microsoft.com/office/drawing/2014/main" id="{2B700F7A-8BAE-491C-9682-04FF03020D80}"/>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8" name="Elipse 87">
                <a:extLst>
                  <a:ext uri="{FF2B5EF4-FFF2-40B4-BE49-F238E27FC236}">
                    <a16:creationId xmlns:a16="http://schemas.microsoft.com/office/drawing/2014/main" id="{83BF0D1A-62D3-454E-B7F8-518610954532}"/>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86" name="Elipse 85">
              <a:extLst>
                <a:ext uri="{FF2B5EF4-FFF2-40B4-BE49-F238E27FC236}">
                  <a16:creationId xmlns:a16="http://schemas.microsoft.com/office/drawing/2014/main" id="{C17BF4A1-59E7-47CB-A7BC-1D45FD8E33C5}"/>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pic>
        <p:nvPicPr>
          <p:cNvPr id="93" name="Imagen 92">
            <a:extLst>
              <a:ext uri="{FF2B5EF4-FFF2-40B4-BE49-F238E27FC236}">
                <a16:creationId xmlns:a16="http://schemas.microsoft.com/office/drawing/2014/main" id="{7CBE65AA-D2A9-4F96-A9F9-59E47F0EE2FC}"/>
              </a:ext>
            </a:extLst>
          </p:cNvPr>
          <p:cNvPicPr>
            <a:picLocks noChangeAspect="1"/>
          </p:cNvPicPr>
          <p:nvPr userDrawn="1"/>
        </p:nvPicPr>
        <p:blipFill>
          <a:blip r:embed="rId3"/>
          <a:srcRect/>
          <a:stretch/>
        </p:blipFill>
        <p:spPr>
          <a:xfrm>
            <a:off x="8127193" y="5871073"/>
            <a:ext cx="3282295" cy="592044"/>
          </a:xfrm>
          <a:prstGeom prst="rect">
            <a:avLst/>
          </a:prstGeom>
        </p:spPr>
      </p:pic>
      <p:sp>
        <p:nvSpPr>
          <p:cNvPr id="94" name="Título 3">
            <a:extLst>
              <a:ext uri="{FF2B5EF4-FFF2-40B4-BE49-F238E27FC236}">
                <a16:creationId xmlns:a16="http://schemas.microsoft.com/office/drawing/2014/main" id="{3C2F4DA0-1FA4-4745-9696-7A972681B1C7}"/>
              </a:ext>
            </a:extLst>
          </p:cNvPr>
          <p:cNvSpPr>
            <a:spLocks noGrp="1"/>
          </p:cNvSpPr>
          <p:nvPr>
            <p:ph type="title" hasCustomPrompt="1"/>
          </p:nvPr>
        </p:nvSpPr>
        <p:spPr>
          <a:xfrm>
            <a:off x="4412786" y="3140079"/>
            <a:ext cx="6996702" cy="553998"/>
          </a:xfrm>
          <a:prstGeom prst="rect">
            <a:avLst/>
          </a:prstGeom>
        </p:spPr>
        <p:txBody>
          <a:bodyPr/>
          <a:lstStyle>
            <a:lvl1pPr algn="ctr">
              <a:defRPr sz="3600">
                <a:solidFill>
                  <a:schemeClr val="bg1"/>
                </a:solidFill>
                <a:latin typeface="+mj-lt"/>
              </a:defRPr>
            </a:lvl1pPr>
          </a:lstStyle>
          <a:p>
            <a:r>
              <a:rPr lang="es-ES" dirty="0" err="1"/>
              <a:t>Section</a:t>
            </a:r>
            <a:r>
              <a:rPr lang="es-ES" dirty="0"/>
              <a:t> </a:t>
            </a:r>
            <a:r>
              <a:rPr lang="es-ES" dirty="0" err="1"/>
              <a:t>title</a:t>
            </a:r>
            <a:endParaRPr lang="es-CO" dirty="0"/>
          </a:p>
        </p:txBody>
      </p:sp>
      <p:sp>
        <p:nvSpPr>
          <p:cNvPr id="95" name="Subtítulo 2">
            <a:extLst>
              <a:ext uri="{FF2B5EF4-FFF2-40B4-BE49-F238E27FC236}">
                <a16:creationId xmlns:a16="http://schemas.microsoft.com/office/drawing/2014/main" id="{D8B5BD04-D838-4196-B803-3AD4886A62A1}"/>
              </a:ext>
            </a:extLst>
          </p:cNvPr>
          <p:cNvSpPr>
            <a:spLocks noGrp="1"/>
          </p:cNvSpPr>
          <p:nvPr>
            <p:ph type="subTitle" idx="1" hasCustomPrompt="1"/>
          </p:nvPr>
        </p:nvSpPr>
        <p:spPr>
          <a:xfrm>
            <a:off x="4412786" y="2199283"/>
            <a:ext cx="6975628" cy="830997"/>
          </a:xfrm>
          <a:prstGeom prst="rect">
            <a:avLst/>
          </a:prstGeom>
        </p:spPr>
        <p:txBody>
          <a:bodyPr/>
          <a:lstStyle>
            <a:lvl1pPr marL="0" indent="0" algn="ctr">
              <a:buNone/>
              <a:defRPr sz="5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a:t>
            </a:r>
            <a:endParaRPr lang="es-CO" dirty="0"/>
          </a:p>
        </p:txBody>
      </p:sp>
    </p:spTree>
    <p:extLst>
      <p:ext uri="{BB962C8B-B14F-4D97-AF65-F5344CB8AC3E}">
        <p14:creationId xmlns:p14="http://schemas.microsoft.com/office/powerpoint/2010/main" val="153711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title_image">
    <p:spTree>
      <p:nvGrpSpPr>
        <p:cNvPr id="1" name=""/>
        <p:cNvGrpSpPr/>
        <p:nvPr/>
      </p:nvGrpSpPr>
      <p:grpSpPr>
        <a:xfrm>
          <a:off x="0" y="0"/>
          <a:ext cx="0" cy="0"/>
          <a:chOff x="0" y="0"/>
          <a:chExt cx="0" cy="0"/>
        </a:xfrm>
      </p:grpSpPr>
      <p:sp>
        <p:nvSpPr>
          <p:cNvPr id="2" name="Google Shape;73;p1">
            <a:extLst>
              <a:ext uri="{FF2B5EF4-FFF2-40B4-BE49-F238E27FC236}">
                <a16:creationId xmlns:a16="http://schemas.microsoft.com/office/drawing/2014/main" id="{8D8591F3-561B-7EAD-2046-DBA38CB996FD}"/>
              </a:ext>
            </a:extLst>
          </p:cNvPr>
          <p:cNvSpPr/>
          <p:nvPr userDrawn="1"/>
        </p:nvSpPr>
        <p:spPr>
          <a:xfrm>
            <a:off x="940208" y="0"/>
            <a:ext cx="10007328" cy="6858000"/>
          </a:xfrm>
          <a:custGeom>
            <a:avLst/>
            <a:gdLst>
              <a:gd name="connsiteX0" fmla="*/ 8427491 w 8427491"/>
              <a:gd name="connsiteY0" fmla="*/ 0 h 6858000"/>
              <a:gd name="connsiteX1" fmla="*/ 0 w 8427491"/>
              <a:gd name="connsiteY1" fmla="*/ 0 h 6858000"/>
              <a:gd name="connsiteX2" fmla="*/ 2023349 w 8427491"/>
              <a:gd name="connsiteY2" fmla="*/ 6848946 h 6858000"/>
              <a:gd name="connsiteX3" fmla="*/ 8427491 w 8427491"/>
              <a:gd name="connsiteY3" fmla="*/ 6858000 h 6858000"/>
              <a:gd name="connsiteX4" fmla="*/ 8427491 w 8427491"/>
              <a:gd name="connsiteY4" fmla="*/ 0 h 6858000"/>
              <a:gd name="connsiteX0" fmla="*/ 8427491 w 8427491"/>
              <a:gd name="connsiteY0" fmla="*/ 0 h 6858000"/>
              <a:gd name="connsiteX1" fmla="*/ 0 w 8427491"/>
              <a:gd name="connsiteY1" fmla="*/ 0 h 6858000"/>
              <a:gd name="connsiteX2" fmla="*/ 2008101 w 8427491"/>
              <a:gd name="connsiteY2" fmla="*/ 6857999 h 6858000"/>
              <a:gd name="connsiteX3" fmla="*/ 8427491 w 8427491"/>
              <a:gd name="connsiteY3" fmla="*/ 6858000 h 6858000"/>
              <a:gd name="connsiteX4" fmla="*/ 8427491 w 84274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7491" h="6858000" extrusionOk="0">
                <a:moveTo>
                  <a:pt x="8427491" y="0"/>
                </a:moveTo>
                <a:lnTo>
                  <a:pt x="0" y="0"/>
                </a:lnTo>
                <a:lnTo>
                  <a:pt x="2008101" y="6857999"/>
                </a:lnTo>
                <a:lnTo>
                  <a:pt x="8427491" y="6858000"/>
                </a:lnTo>
                <a:lnTo>
                  <a:pt x="8427491" y="0"/>
                </a:lnTo>
                <a:close/>
              </a:path>
            </a:pathLst>
          </a:custGeom>
          <a:solidFill>
            <a:schemeClr val="tx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u="sng" dirty="0">
              <a:blipFill>
                <a:blip r:embed="rId2"/>
                <a:tile tx="0" ty="0" sx="100000" sy="100000" flip="none" algn="tl"/>
              </a:blipFill>
              <a:latin typeface="Calibri"/>
              <a:ea typeface="Calibri"/>
              <a:cs typeface="Calibri"/>
              <a:sym typeface="Calibri"/>
            </a:endParaRPr>
          </a:p>
        </p:txBody>
      </p:sp>
      <p:sp>
        <p:nvSpPr>
          <p:cNvPr id="3" name="Google Shape;73;p1">
            <a:extLst>
              <a:ext uri="{FF2B5EF4-FFF2-40B4-BE49-F238E27FC236}">
                <a16:creationId xmlns:a16="http://schemas.microsoft.com/office/drawing/2014/main" id="{529397FC-3572-2728-B79E-45BEEBDFDA69}"/>
              </a:ext>
            </a:extLst>
          </p:cNvPr>
          <p:cNvSpPr/>
          <p:nvPr userDrawn="1"/>
        </p:nvSpPr>
        <p:spPr>
          <a:xfrm>
            <a:off x="2184671" y="0"/>
            <a:ext cx="10007328" cy="6858000"/>
          </a:xfrm>
          <a:custGeom>
            <a:avLst/>
            <a:gdLst>
              <a:gd name="connsiteX0" fmla="*/ 8427491 w 8427491"/>
              <a:gd name="connsiteY0" fmla="*/ 0 h 6858000"/>
              <a:gd name="connsiteX1" fmla="*/ 0 w 8427491"/>
              <a:gd name="connsiteY1" fmla="*/ 0 h 6858000"/>
              <a:gd name="connsiteX2" fmla="*/ 2023349 w 8427491"/>
              <a:gd name="connsiteY2" fmla="*/ 6848946 h 6858000"/>
              <a:gd name="connsiteX3" fmla="*/ 8427491 w 8427491"/>
              <a:gd name="connsiteY3" fmla="*/ 6858000 h 6858000"/>
              <a:gd name="connsiteX4" fmla="*/ 8427491 w 8427491"/>
              <a:gd name="connsiteY4" fmla="*/ 0 h 6858000"/>
              <a:gd name="connsiteX0" fmla="*/ 8427491 w 8427491"/>
              <a:gd name="connsiteY0" fmla="*/ 0 h 6858000"/>
              <a:gd name="connsiteX1" fmla="*/ 0 w 8427491"/>
              <a:gd name="connsiteY1" fmla="*/ 0 h 6858000"/>
              <a:gd name="connsiteX2" fmla="*/ 2008101 w 8427491"/>
              <a:gd name="connsiteY2" fmla="*/ 6857999 h 6858000"/>
              <a:gd name="connsiteX3" fmla="*/ 8427491 w 8427491"/>
              <a:gd name="connsiteY3" fmla="*/ 6858000 h 6858000"/>
              <a:gd name="connsiteX4" fmla="*/ 8427491 w 84274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7491" h="6858000" extrusionOk="0">
                <a:moveTo>
                  <a:pt x="8427491" y="0"/>
                </a:moveTo>
                <a:lnTo>
                  <a:pt x="0" y="0"/>
                </a:lnTo>
                <a:lnTo>
                  <a:pt x="2008101" y="6857999"/>
                </a:lnTo>
                <a:lnTo>
                  <a:pt x="8427491" y="6858000"/>
                </a:lnTo>
                <a:lnTo>
                  <a:pt x="8427491" y="0"/>
                </a:lnTo>
                <a:close/>
              </a:path>
            </a:pathLst>
          </a:custGeom>
          <a:solidFill>
            <a:srgbClr val="1F193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u="sng" dirty="0">
              <a:blipFill>
                <a:blip r:embed="rId2"/>
                <a:tile tx="0" ty="0" sx="100000" sy="100000" flip="none" algn="tl"/>
              </a:blipFill>
              <a:latin typeface="Calibri"/>
              <a:ea typeface="Calibri"/>
              <a:cs typeface="Calibri"/>
              <a:sym typeface="Calibri"/>
            </a:endParaRPr>
          </a:p>
        </p:txBody>
      </p:sp>
      <p:sp>
        <p:nvSpPr>
          <p:cNvPr id="4" name="Google Shape;77;p1">
            <a:extLst>
              <a:ext uri="{FF2B5EF4-FFF2-40B4-BE49-F238E27FC236}">
                <a16:creationId xmlns:a16="http://schemas.microsoft.com/office/drawing/2014/main" id="{EB9EE3A2-0D28-ED25-F75A-407DAB4F16B9}"/>
              </a:ext>
            </a:extLst>
          </p:cNvPr>
          <p:cNvSpPr/>
          <p:nvPr userDrawn="1"/>
        </p:nvSpPr>
        <p:spPr>
          <a:xfrm>
            <a:off x="4044862" y="6196181"/>
            <a:ext cx="3064167" cy="0"/>
          </a:xfrm>
          <a:custGeom>
            <a:avLst/>
            <a:gdLst/>
            <a:ahLst/>
            <a:cxnLst/>
            <a:rect l="l" t="t" r="r" b="b"/>
            <a:pathLst>
              <a:path w="2947034" h="120000" extrusionOk="0">
                <a:moveTo>
                  <a:pt x="2946793"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5" name="Google Shape;79;p1">
            <a:extLst>
              <a:ext uri="{FF2B5EF4-FFF2-40B4-BE49-F238E27FC236}">
                <a16:creationId xmlns:a16="http://schemas.microsoft.com/office/drawing/2014/main" id="{245CA3B4-6A0F-6B66-620B-7D27280DA1C8}"/>
              </a:ext>
            </a:extLst>
          </p:cNvPr>
          <p:cNvSpPr/>
          <p:nvPr userDrawn="1"/>
        </p:nvSpPr>
        <p:spPr>
          <a:xfrm>
            <a:off x="2188325" y="787589"/>
            <a:ext cx="2343187" cy="0"/>
          </a:xfrm>
          <a:custGeom>
            <a:avLst/>
            <a:gdLst/>
            <a:ahLst/>
            <a:cxnLst/>
            <a:rect l="l" t="t" r="r" b="b"/>
            <a:pathLst>
              <a:path w="2253615" h="120000" extrusionOk="0">
                <a:moveTo>
                  <a:pt x="0" y="0"/>
                </a:moveTo>
                <a:lnTo>
                  <a:pt x="2253361"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6" name="Google Shape;80;p1">
            <a:extLst>
              <a:ext uri="{FF2B5EF4-FFF2-40B4-BE49-F238E27FC236}">
                <a16:creationId xmlns:a16="http://schemas.microsoft.com/office/drawing/2014/main" id="{55D6FE6F-AC04-22AC-23CF-41BD07F0F158}"/>
              </a:ext>
            </a:extLst>
          </p:cNvPr>
          <p:cNvSpPr/>
          <p:nvPr userDrawn="1"/>
        </p:nvSpPr>
        <p:spPr>
          <a:xfrm>
            <a:off x="10285084" y="783897"/>
            <a:ext cx="1309913" cy="0"/>
          </a:xfrm>
          <a:custGeom>
            <a:avLst/>
            <a:gdLst/>
            <a:ahLst/>
            <a:cxnLst/>
            <a:rect l="l" t="t" r="r" b="b"/>
            <a:pathLst>
              <a:path w="1259840" h="120000" extrusionOk="0">
                <a:moveTo>
                  <a:pt x="1259331"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7" name="Google Shape;81;p1">
            <a:extLst>
              <a:ext uri="{FF2B5EF4-FFF2-40B4-BE49-F238E27FC236}">
                <a16:creationId xmlns:a16="http://schemas.microsoft.com/office/drawing/2014/main" id="{1E23E3D3-A298-0EDF-BCB4-3A15B55FD393}"/>
              </a:ext>
            </a:extLst>
          </p:cNvPr>
          <p:cNvSpPr/>
          <p:nvPr userDrawn="1"/>
        </p:nvSpPr>
        <p:spPr>
          <a:xfrm>
            <a:off x="11388415" y="600280"/>
            <a:ext cx="0" cy="1208405"/>
          </a:xfrm>
          <a:custGeom>
            <a:avLst/>
            <a:gdLst/>
            <a:ahLst/>
            <a:cxnLst/>
            <a:rect l="l" t="t" r="r" b="b"/>
            <a:pathLst>
              <a:path w="120000" h="1208405" extrusionOk="0">
                <a:moveTo>
                  <a:pt x="0" y="0"/>
                </a:moveTo>
                <a:lnTo>
                  <a:pt x="0" y="1208252"/>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8" name="AutoShape 4" descr="Ten Types of Computer Networks: An Easy A-Z Guide - Thrive">
            <a:extLst>
              <a:ext uri="{FF2B5EF4-FFF2-40B4-BE49-F238E27FC236}">
                <a16:creationId xmlns:a16="http://schemas.microsoft.com/office/drawing/2014/main" id="{C8A7230B-3A36-D366-6040-4B8B5E7E29A2}"/>
              </a:ext>
            </a:extLst>
          </p:cNvPr>
          <p:cNvSpPr>
            <a:spLocks noChangeAspect="1" noChangeArrowheads="1"/>
          </p:cNvSpPr>
          <p:nvPr userDrawn="1"/>
        </p:nvSpPr>
        <p:spPr bwMode="auto">
          <a:xfrm flipH="1">
            <a:off x="5943872"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pSp>
        <p:nvGrpSpPr>
          <p:cNvPr id="9" name="Grupo 8">
            <a:extLst>
              <a:ext uri="{FF2B5EF4-FFF2-40B4-BE49-F238E27FC236}">
                <a16:creationId xmlns:a16="http://schemas.microsoft.com/office/drawing/2014/main" id="{D901886F-2F7D-DAC3-1D81-FE5BA0AA7633}"/>
              </a:ext>
            </a:extLst>
          </p:cNvPr>
          <p:cNvGrpSpPr/>
          <p:nvPr userDrawn="1"/>
        </p:nvGrpSpPr>
        <p:grpSpPr>
          <a:xfrm rot="4268251" flipH="1">
            <a:off x="3454947" y="5655043"/>
            <a:ext cx="1511929" cy="336961"/>
            <a:chOff x="10316749" y="6254340"/>
            <a:chExt cx="1511929" cy="336961"/>
          </a:xfrm>
        </p:grpSpPr>
        <p:cxnSp>
          <p:nvCxnSpPr>
            <p:cNvPr id="10" name="Conector recto 9">
              <a:extLst>
                <a:ext uri="{FF2B5EF4-FFF2-40B4-BE49-F238E27FC236}">
                  <a16:creationId xmlns:a16="http://schemas.microsoft.com/office/drawing/2014/main" id="{9977C04C-36EF-4894-3236-D35D8B2B0F1B}"/>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Grupo 10">
              <a:extLst>
                <a:ext uri="{FF2B5EF4-FFF2-40B4-BE49-F238E27FC236}">
                  <a16:creationId xmlns:a16="http://schemas.microsoft.com/office/drawing/2014/main" id="{AB175334-699E-B05C-CF76-07FF8BF5CEA9}"/>
                </a:ext>
              </a:extLst>
            </p:cNvPr>
            <p:cNvGrpSpPr/>
            <p:nvPr/>
          </p:nvGrpSpPr>
          <p:grpSpPr>
            <a:xfrm>
              <a:off x="11339998" y="6259547"/>
              <a:ext cx="331754" cy="331754"/>
              <a:chOff x="10263929" y="5640421"/>
              <a:chExt cx="657377" cy="657377"/>
            </a:xfrm>
          </p:grpSpPr>
          <p:grpSp>
            <p:nvGrpSpPr>
              <p:cNvPr id="16" name="Grupo 15">
                <a:extLst>
                  <a:ext uri="{FF2B5EF4-FFF2-40B4-BE49-F238E27FC236}">
                    <a16:creationId xmlns:a16="http://schemas.microsoft.com/office/drawing/2014/main" id="{86BA7BE2-515F-8A8D-B67E-D81386FF7A3F}"/>
                  </a:ext>
                </a:extLst>
              </p:cNvPr>
              <p:cNvGrpSpPr/>
              <p:nvPr/>
            </p:nvGrpSpPr>
            <p:grpSpPr>
              <a:xfrm rot="10800000">
                <a:off x="10263929" y="5640421"/>
                <a:ext cx="657377" cy="657377"/>
                <a:chOff x="4690986" y="782083"/>
                <a:chExt cx="657377" cy="657377"/>
              </a:xfrm>
            </p:grpSpPr>
            <p:sp>
              <p:nvSpPr>
                <p:cNvPr id="18" name="Elipse 17">
                  <a:extLst>
                    <a:ext uri="{FF2B5EF4-FFF2-40B4-BE49-F238E27FC236}">
                      <a16:creationId xmlns:a16="http://schemas.microsoft.com/office/drawing/2014/main" id="{EBAF94C2-86F8-4AF0-1F2F-14EAC656399C}"/>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Elipse 18">
                  <a:extLst>
                    <a:ext uri="{FF2B5EF4-FFF2-40B4-BE49-F238E27FC236}">
                      <a16:creationId xmlns:a16="http://schemas.microsoft.com/office/drawing/2014/main" id="{451CFA9F-9607-532F-A754-0A2D08D1A357}"/>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7" name="Elipse 16">
                <a:extLst>
                  <a:ext uri="{FF2B5EF4-FFF2-40B4-BE49-F238E27FC236}">
                    <a16:creationId xmlns:a16="http://schemas.microsoft.com/office/drawing/2014/main" id="{3FFAB2EE-2321-CCCD-EFEC-631BE8417949}"/>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12" name="Grupo 11">
              <a:extLst>
                <a:ext uri="{FF2B5EF4-FFF2-40B4-BE49-F238E27FC236}">
                  <a16:creationId xmlns:a16="http://schemas.microsoft.com/office/drawing/2014/main" id="{CAD4BA97-60A3-91C2-1C4E-941B91EF121C}"/>
                </a:ext>
              </a:extLst>
            </p:cNvPr>
            <p:cNvGrpSpPr/>
            <p:nvPr/>
          </p:nvGrpSpPr>
          <p:grpSpPr>
            <a:xfrm rot="10800000">
              <a:off x="10542878" y="6254340"/>
              <a:ext cx="331754" cy="331754"/>
              <a:chOff x="4690986" y="782083"/>
              <a:chExt cx="657377" cy="657377"/>
            </a:xfrm>
          </p:grpSpPr>
          <p:sp>
            <p:nvSpPr>
              <p:cNvPr id="14" name="Elipse 13">
                <a:extLst>
                  <a:ext uri="{FF2B5EF4-FFF2-40B4-BE49-F238E27FC236}">
                    <a16:creationId xmlns:a16="http://schemas.microsoft.com/office/drawing/2014/main" id="{823D8DD4-AF22-9493-D19D-C1D6107AE472}"/>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Elipse 14">
                <a:extLst>
                  <a:ext uri="{FF2B5EF4-FFF2-40B4-BE49-F238E27FC236}">
                    <a16:creationId xmlns:a16="http://schemas.microsoft.com/office/drawing/2014/main" id="{EC6BD906-B076-17E5-855F-4A280F6F4422}"/>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3" name="Elipse 12">
              <a:extLst>
                <a:ext uri="{FF2B5EF4-FFF2-40B4-BE49-F238E27FC236}">
                  <a16:creationId xmlns:a16="http://schemas.microsoft.com/office/drawing/2014/main" id="{93339D6D-E78B-5BF3-870D-58FA64B7F253}"/>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20" name="Grupo 19">
            <a:extLst>
              <a:ext uri="{FF2B5EF4-FFF2-40B4-BE49-F238E27FC236}">
                <a16:creationId xmlns:a16="http://schemas.microsoft.com/office/drawing/2014/main" id="{D46059E0-0005-A819-3F33-B9A403F110BF}"/>
              </a:ext>
            </a:extLst>
          </p:cNvPr>
          <p:cNvGrpSpPr/>
          <p:nvPr userDrawn="1"/>
        </p:nvGrpSpPr>
        <p:grpSpPr>
          <a:xfrm rot="4268251" flipH="1">
            <a:off x="2603956" y="1036001"/>
            <a:ext cx="1511929" cy="336961"/>
            <a:chOff x="10316749" y="6254340"/>
            <a:chExt cx="1511929" cy="336961"/>
          </a:xfrm>
        </p:grpSpPr>
        <p:cxnSp>
          <p:nvCxnSpPr>
            <p:cNvPr id="21" name="Conector recto 20">
              <a:extLst>
                <a:ext uri="{FF2B5EF4-FFF2-40B4-BE49-F238E27FC236}">
                  <a16:creationId xmlns:a16="http://schemas.microsoft.com/office/drawing/2014/main" id="{11B8D541-CBB3-2D09-4F41-BA408EB4BB94}"/>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 name="Grupo 21">
              <a:extLst>
                <a:ext uri="{FF2B5EF4-FFF2-40B4-BE49-F238E27FC236}">
                  <a16:creationId xmlns:a16="http://schemas.microsoft.com/office/drawing/2014/main" id="{71BE6875-2C49-62A4-F819-4130A287760D}"/>
                </a:ext>
              </a:extLst>
            </p:cNvPr>
            <p:cNvGrpSpPr/>
            <p:nvPr/>
          </p:nvGrpSpPr>
          <p:grpSpPr>
            <a:xfrm>
              <a:off x="11339998" y="6259547"/>
              <a:ext cx="331754" cy="331754"/>
              <a:chOff x="10263929" y="5640421"/>
              <a:chExt cx="657377" cy="657377"/>
            </a:xfrm>
          </p:grpSpPr>
          <p:grpSp>
            <p:nvGrpSpPr>
              <p:cNvPr id="27" name="Grupo 26">
                <a:extLst>
                  <a:ext uri="{FF2B5EF4-FFF2-40B4-BE49-F238E27FC236}">
                    <a16:creationId xmlns:a16="http://schemas.microsoft.com/office/drawing/2014/main" id="{B59F068B-58A1-F728-D414-8F019AF3D41C}"/>
                  </a:ext>
                </a:extLst>
              </p:cNvPr>
              <p:cNvGrpSpPr/>
              <p:nvPr/>
            </p:nvGrpSpPr>
            <p:grpSpPr>
              <a:xfrm rot="10800000">
                <a:off x="10263929" y="5640421"/>
                <a:ext cx="657377" cy="657377"/>
                <a:chOff x="4690986" y="782083"/>
                <a:chExt cx="657377" cy="657377"/>
              </a:xfrm>
            </p:grpSpPr>
            <p:sp>
              <p:nvSpPr>
                <p:cNvPr id="29" name="Elipse 28">
                  <a:extLst>
                    <a:ext uri="{FF2B5EF4-FFF2-40B4-BE49-F238E27FC236}">
                      <a16:creationId xmlns:a16="http://schemas.microsoft.com/office/drawing/2014/main" id="{A2BEE762-09C6-2A5E-39F4-944C0950EB0C}"/>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Elipse 29">
                  <a:extLst>
                    <a:ext uri="{FF2B5EF4-FFF2-40B4-BE49-F238E27FC236}">
                      <a16:creationId xmlns:a16="http://schemas.microsoft.com/office/drawing/2014/main" id="{5CA58C2A-48A0-C8CF-52AA-0CA28EB678B1}"/>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8" name="Elipse 27">
                <a:extLst>
                  <a:ext uri="{FF2B5EF4-FFF2-40B4-BE49-F238E27FC236}">
                    <a16:creationId xmlns:a16="http://schemas.microsoft.com/office/drawing/2014/main" id="{7A7D90B9-00A0-2A96-B7E8-98248DAE65E3}"/>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23" name="Grupo 22">
              <a:extLst>
                <a:ext uri="{FF2B5EF4-FFF2-40B4-BE49-F238E27FC236}">
                  <a16:creationId xmlns:a16="http://schemas.microsoft.com/office/drawing/2014/main" id="{59676611-78E6-74ED-27F1-CEC7EBF676C2}"/>
                </a:ext>
              </a:extLst>
            </p:cNvPr>
            <p:cNvGrpSpPr/>
            <p:nvPr/>
          </p:nvGrpSpPr>
          <p:grpSpPr>
            <a:xfrm rot="10800000">
              <a:off x="10542878" y="6254340"/>
              <a:ext cx="331754" cy="331754"/>
              <a:chOff x="4690986" y="782083"/>
              <a:chExt cx="657377" cy="657377"/>
            </a:xfrm>
          </p:grpSpPr>
          <p:sp>
            <p:nvSpPr>
              <p:cNvPr id="25" name="Elipse 24">
                <a:extLst>
                  <a:ext uri="{FF2B5EF4-FFF2-40B4-BE49-F238E27FC236}">
                    <a16:creationId xmlns:a16="http://schemas.microsoft.com/office/drawing/2014/main" id="{B2A9C984-BB41-EB70-E7B8-E2C1AB37AF7B}"/>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Elipse 25">
                <a:extLst>
                  <a:ext uri="{FF2B5EF4-FFF2-40B4-BE49-F238E27FC236}">
                    <a16:creationId xmlns:a16="http://schemas.microsoft.com/office/drawing/2014/main" id="{8585B02F-EF0C-929B-6973-C157B8B5CC00}"/>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4" name="Elipse 23">
              <a:extLst>
                <a:ext uri="{FF2B5EF4-FFF2-40B4-BE49-F238E27FC236}">
                  <a16:creationId xmlns:a16="http://schemas.microsoft.com/office/drawing/2014/main" id="{8D9BA7C8-01B5-7CDE-2C76-2A242E04B002}"/>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pic>
        <p:nvPicPr>
          <p:cNvPr id="31" name="Imagen 30">
            <a:extLst>
              <a:ext uri="{FF2B5EF4-FFF2-40B4-BE49-F238E27FC236}">
                <a16:creationId xmlns:a16="http://schemas.microsoft.com/office/drawing/2014/main" id="{CA4F245F-3671-8B33-CAE0-7B85308D0B1C}"/>
              </a:ext>
            </a:extLst>
          </p:cNvPr>
          <p:cNvPicPr>
            <a:picLocks noChangeAspect="1"/>
          </p:cNvPicPr>
          <p:nvPr userDrawn="1"/>
        </p:nvPicPr>
        <p:blipFill>
          <a:blip r:embed="rId3"/>
          <a:srcRect/>
          <a:stretch/>
        </p:blipFill>
        <p:spPr>
          <a:xfrm>
            <a:off x="8127193" y="5871073"/>
            <a:ext cx="3282295" cy="592044"/>
          </a:xfrm>
          <a:prstGeom prst="rect">
            <a:avLst/>
          </a:prstGeom>
        </p:spPr>
      </p:pic>
      <p:sp>
        <p:nvSpPr>
          <p:cNvPr id="32" name="Título 3">
            <a:extLst>
              <a:ext uri="{FF2B5EF4-FFF2-40B4-BE49-F238E27FC236}">
                <a16:creationId xmlns:a16="http://schemas.microsoft.com/office/drawing/2014/main" id="{B85CD079-C29B-5FF3-F82D-A8512D9B0F5F}"/>
              </a:ext>
            </a:extLst>
          </p:cNvPr>
          <p:cNvSpPr>
            <a:spLocks noGrp="1"/>
          </p:cNvSpPr>
          <p:nvPr>
            <p:ph type="title" hasCustomPrompt="1"/>
          </p:nvPr>
        </p:nvSpPr>
        <p:spPr>
          <a:xfrm>
            <a:off x="4412786" y="3140079"/>
            <a:ext cx="6996702" cy="553998"/>
          </a:xfrm>
          <a:prstGeom prst="rect">
            <a:avLst/>
          </a:prstGeom>
        </p:spPr>
        <p:txBody>
          <a:bodyPr/>
          <a:lstStyle>
            <a:lvl1pPr algn="ctr">
              <a:defRPr sz="3600">
                <a:solidFill>
                  <a:schemeClr val="bg1"/>
                </a:solidFill>
                <a:latin typeface="+mj-lt"/>
              </a:defRPr>
            </a:lvl1pPr>
          </a:lstStyle>
          <a:p>
            <a:r>
              <a:rPr lang="es-ES" dirty="0" err="1"/>
              <a:t>Section</a:t>
            </a:r>
            <a:r>
              <a:rPr lang="es-ES" dirty="0"/>
              <a:t> </a:t>
            </a:r>
            <a:r>
              <a:rPr lang="es-ES" dirty="0" err="1"/>
              <a:t>title</a:t>
            </a:r>
            <a:endParaRPr lang="es-CO" dirty="0"/>
          </a:p>
        </p:txBody>
      </p:sp>
      <p:sp>
        <p:nvSpPr>
          <p:cNvPr id="38" name="Subtítulo 2">
            <a:extLst>
              <a:ext uri="{FF2B5EF4-FFF2-40B4-BE49-F238E27FC236}">
                <a16:creationId xmlns:a16="http://schemas.microsoft.com/office/drawing/2014/main" id="{FE1DA41C-9284-2EA3-89A3-A4E559AD300C}"/>
              </a:ext>
            </a:extLst>
          </p:cNvPr>
          <p:cNvSpPr>
            <a:spLocks noGrp="1"/>
          </p:cNvSpPr>
          <p:nvPr>
            <p:ph type="subTitle" idx="1" hasCustomPrompt="1"/>
          </p:nvPr>
        </p:nvSpPr>
        <p:spPr>
          <a:xfrm>
            <a:off x="4412786" y="2199283"/>
            <a:ext cx="6975628" cy="830997"/>
          </a:xfrm>
          <a:prstGeom prst="rect">
            <a:avLst/>
          </a:prstGeom>
        </p:spPr>
        <p:txBody>
          <a:bodyPr/>
          <a:lstStyle>
            <a:lvl1pPr marL="0" indent="0" algn="ctr">
              <a:buNone/>
              <a:defRPr sz="5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a:t>
            </a:r>
            <a:endParaRPr lang="es-CO" dirty="0"/>
          </a:p>
        </p:txBody>
      </p:sp>
    </p:spTree>
    <p:extLst>
      <p:ext uri="{BB962C8B-B14F-4D97-AF65-F5344CB8AC3E}">
        <p14:creationId xmlns:p14="http://schemas.microsoft.com/office/powerpoint/2010/main" val="422552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and good bye:v">
    <p:spTree>
      <p:nvGrpSpPr>
        <p:cNvPr id="1" name=""/>
        <p:cNvGrpSpPr/>
        <p:nvPr/>
      </p:nvGrpSpPr>
      <p:grpSpPr>
        <a:xfrm>
          <a:off x="0" y="0"/>
          <a:ext cx="0" cy="0"/>
          <a:chOff x="0" y="0"/>
          <a:chExt cx="0" cy="0"/>
        </a:xfrm>
      </p:grpSpPr>
      <p:sp>
        <p:nvSpPr>
          <p:cNvPr id="7" name="Marcador de número de diapositiva 2">
            <a:extLst>
              <a:ext uri="{FF2B5EF4-FFF2-40B4-BE49-F238E27FC236}">
                <a16:creationId xmlns:a16="http://schemas.microsoft.com/office/drawing/2014/main" id="{E812256A-D394-4F5A-A45D-AA8A69381859}"/>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cxnSp>
        <p:nvCxnSpPr>
          <p:cNvPr id="8" name="Conector recto 7">
            <a:extLst>
              <a:ext uri="{FF2B5EF4-FFF2-40B4-BE49-F238E27FC236}">
                <a16:creationId xmlns:a16="http://schemas.microsoft.com/office/drawing/2014/main" id="{CB878FF2-757B-45B2-9D24-F3DE32DC358C}"/>
              </a:ext>
            </a:extLst>
          </p:cNvPr>
          <p:cNvCxnSpPr>
            <a:cxnSpLocks/>
          </p:cNvCxnSpPr>
          <p:nvPr userDrawn="1"/>
        </p:nvCxnSpPr>
        <p:spPr>
          <a:xfrm>
            <a:off x="2368731" y="2169658"/>
            <a:ext cx="7585166"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FA29F559-1FDC-49B3-9C5B-7B6FB1C152BA}"/>
              </a:ext>
            </a:extLst>
          </p:cNvPr>
          <p:cNvCxnSpPr>
            <a:cxnSpLocks/>
          </p:cNvCxnSpPr>
          <p:nvPr userDrawn="1"/>
        </p:nvCxnSpPr>
        <p:spPr>
          <a:xfrm flipH="1" flipV="1">
            <a:off x="11605946" y="1114014"/>
            <a:ext cx="10346" cy="5033216"/>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B1BEDC05-8A86-4990-8C7E-7C197414F067}"/>
              </a:ext>
            </a:extLst>
          </p:cNvPr>
          <p:cNvCxnSpPr>
            <a:cxnSpLocks/>
          </p:cNvCxnSpPr>
          <p:nvPr userDrawn="1"/>
        </p:nvCxnSpPr>
        <p:spPr>
          <a:xfrm flipV="1">
            <a:off x="513237" y="1101314"/>
            <a:ext cx="0" cy="525699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845BB3AA-FA11-48E1-B54C-E7D242908D4E}"/>
              </a:ext>
            </a:extLst>
          </p:cNvPr>
          <p:cNvCxnSpPr>
            <a:cxnSpLocks/>
          </p:cNvCxnSpPr>
          <p:nvPr userDrawn="1"/>
        </p:nvCxnSpPr>
        <p:spPr>
          <a:xfrm>
            <a:off x="485775" y="6358304"/>
            <a:ext cx="10581057"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grpSp>
        <p:nvGrpSpPr>
          <p:cNvPr id="12" name="Grupo 11">
            <a:extLst>
              <a:ext uri="{FF2B5EF4-FFF2-40B4-BE49-F238E27FC236}">
                <a16:creationId xmlns:a16="http://schemas.microsoft.com/office/drawing/2014/main" id="{BCA50BE5-C40F-4536-A458-BF80C159322A}"/>
              </a:ext>
            </a:extLst>
          </p:cNvPr>
          <p:cNvGrpSpPr/>
          <p:nvPr userDrawn="1"/>
        </p:nvGrpSpPr>
        <p:grpSpPr>
          <a:xfrm>
            <a:off x="10726674" y="6044165"/>
            <a:ext cx="1465326" cy="653678"/>
            <a:chOff x="10726674" y="5983777"/>
            <a:chExt cx="1465326" cy="653678"/>
          </a:xfrm>
        </p:grpSpPr>
        <p:sp>
          <p:nvSpPr>
            <p:cNvPr id="13" name="Rectángulo 7">
              <a:extLst>
                <a:ext uri="{FF2B5EF4-FFF2-40B4-BE49-F238E27FC236}">
                  <a16:creationId xmlns:a16="http://schemas.microsoft.com/office/drawing/2014/main" id="{C0D6B000-C1A8-4303-801D-899C5E963702}"/>
                </a:ext>
              </a:extLst>
            </p:cNvPr>
            <p:cNvSpPr/>
            <p:nvPr/>
          </p:nvSpPr>
          <p:spPr>
            <a:xfrm>
              <a:off x="10726674" y="6086842"/>
              <a:ext cx="1465326" cy="447548"/>
            </a:xfrm>
            <a:custGeom>
              <a:avLst/>
              <a:gdLst>
                <a:gd name="connsiteX0" fmla="*/ 0 w 2752725"/>
                <a:gd name="connsiteY0" fmla="*/ 0 h 542924"/>
                <a:gd name="connsiteX1" fmla="*/ 2752725 w 2752725"/>
                <a:gd name="connsiteY1" fmla="*/ 0 h 542924"/>
                <a:gd name="connsiteX2" fmla="*/ 2752725 w 2752725"/>
                <a:gd name="connsiteY2" fmla="*/ 542924 h 542924"/>
                <a:gd name="connsiteX3" fmla="*/ 0 w 2752725"/>
                <a:gd name="connsiteY3" fmla="*/ 542924 h 542924"/>
                <a:gd name="connsiteX4" fmla="*/ 0 w 2752725"/>
                <a:gd name="connsiteY4" fmla="*/ 0 h 542924"/>
                <a:gd name="connsiteX0" fmla="*/ 698500 w 2752725"/>
                <a:gd name="connsiteY0" fmla="*/ 6350 h 542924"/>
                <a:gd name="connsiteX1" fmla="*/ 2752725 w 2752725"/>
                <a:gd name="connsiteY1" fmla="*/ 0 h 542924"/>
                <a:gd name="connsiteX2" fmla="*/ 2752725 w 2752725"/>
                <a:gd name="connsiteY2" fmla="*/ 542924 h 542924"/>
                <a:gd name="connsiteX3" fmla="*/ 0 w 2752725"/>
                <a:gd name="connsiteY3" fmla="*/ 542924 h 542924"/>
                <a:gd name="connsiteX4" fmla="*/ 698500 w 2752725"/>
                <a:gd name="connsiteY4" fmla="*/ 6350 h 54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25" h="542924">
                  <a:moveTo>
                    <a:pt x="698500" y="6350"/>
                  </a:moveTo>
                  <a:lnTo>
                    <a:pt x="2752725" y="0"/>
                  </a:lnTo>
                  <a:lnTo>
                    <a:pt x="2752725" y="542924"/>
                  </a:lnTo>
                  <a:lnTo>
                    <a:pt x="0" y="542924"/>
                  </a:lnTo>
                  <a:lnTo>
                    <a:pt x="698500" y="6350"/>
                  </a:lnTo>
                  <a:close/>
                </a:path>
              </a:pathLst>
            </a:cu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4" name="Conector recto 13">
              <a:extLst>
                <a:ext uri="{FF2B5EF4-FFF2-40B4-BE49-F238E27FC236}">
                  <a16:creationId xmlns:a16="http://schemas.microsoft.com/office/drawing/2014/main" id="{982B4F7C-495F-4CDA-B8C1-3E57C015BDB7}"/>
                </a:ext>
              </a:extLst>
            </p:cNvPr>
            <p:cNvCxnSpPr>
              <a:cxnSpLocks/>
            </p:cNvCxnSpPr>
            <p:nvPr/>
          </p:nvCxnSpPr>
          <p:spPr>
            <a:xfrm flipV="1">
              <a:off x="10832095" y="5983777"/>
              <a:ext cx="548640" cy="6536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C3071DC-4E20-4362-8F32-C6B07743A229}"/>
                </a:ext>
              </a:extLst>
            </p:cNvPr>
            <p:cNvCxnSpPr>
              <a:cxnSpLocks/>
            </p:cNvCxnSpPr>
            <p:nvPr/>
          </p:nvCxnSpPr>
          <p:spPr>
            <a:xfrm flipV="1">
              <a:off x="11066832" y="6044872"/>
              <a:ext cx="497362" cy="59258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6" name="Conector recto 15">
            <a:extLst>
              <a:ext uri="{FF2B5EF4-FFF2-40B4-BE49-F238E27FC236}">
                <a16:creationId xmlns:a16="http://schemas.microsoft.com/office/drawing/2014/main" id="{D1251C89-2EE1-41F0-A056-A2015166BB5E}"/>
              </a:ext>
            </a:extLst>
          </p:cNvPr>
          <p:cNvCxnSpPr>
            <a:cxnSpLocks/>
          </p:cNvCxnSpPr>
          <p:nvPr userDrawn="1"/>
        </p:nvCxnSpPr>
        <p:spPr>
          <a:xfrm>
            <a:off x="513237" y="1114423"/>
            <a:ext cx="11103055"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sp>
        <p:nvSpPr>
          <p:cNvPr id="19" name="Título 4">
            <a:extLst>
              <a:ext uri="{FF2B5EF4-FFF2-40B4-BE49-F238E27FC236}">
                <a16:creationId xmlns:a16="http://schemas.microsoft.com/office/drawing/2014/main" id="{85705D31-DC4A-4A39-8CD4-3530A5A93952}"/>
              </a:ext>
            </a:extLst>
          </p:cNvPr>
          <p:cNvSpPr>
            <a:spLocks noGrp="1"/>
          </p:cNvSpPr>
          <p:nvPr>
            <p:ph type="title" hasCustomPrompt="1"/>
          </p:nvPr>
        </p:nvSpPr>
        <p:spPr>
          <a:xfrm>
            <a:off x="3784778" y="1835181"/>
            <a:ext cx="4612097" cy="657377"/>
          </a:xfrm>
          <a:prstGeom prst="rect">
            <a:avLst/>
          </a:prstGeom>
          <a:solidFill>
            <a:srgbClr val="342956"/>
          </a:solidFill>
        </p:spPr>
        <p:txBody>
          <a:bodyPr anchor="ctr"/>
          <a:lstStyle>
            <a:lvl1pPr marL="0" algn="ctr">
              <a:defRPr sz="3600">
                <a:solidFill>
                  <a:schemeClr val="bg1"/>
                </a:solidFill>
                <a:latin typeface="+mj-lt"/>
              </a:defRPr>
            </a:lvl1pPr>
          </a:lstStyle>
          <a:p>
            <a:r>
              <a:rPr lang="es-ES" dirty="0" err="1"/>
              <a:t>Title</a:t>
            </a:r>
            <a:endParaRPr lang="es-ES" dirty="0"/>
          </a:p>
        </p:txBody>
      </p:sp>
      <p:sp>
        <p:nvSpPr>
          <p:cNvPr id="20" name="Marcador de texto 19">
            <a:extLst>
              <a:ext uri="{FF2B5EF4-FFF2-40B4-BE49-F238E27FC236}">
                <a16:creationId xmlns:a16="http://schemas.microsoft.com/office/drawing/2014/main" id="{56709EE4-6A52-4974-9CE0-E0BEAEEA73B1}"/>
              </a:ext>
            </a:extLst>
          </p:cNvPr>
          <p:cNvSpPr>
            <a:spLocks noGrp="1"/>
          </p:cNvSpPr>
          <p:nvPr>
            <p:ph type="body" sz="quarter" idx="11" hasCustomPrompt="1"/>
          </p:nvPr>
        </p:nvSpPr>
        <p:spPr>
          <a:xfrm>
            <a:off x="3788289" y="2851925"/>
            <a:ext cx="4552950" cy="2476500"/>
          </a:xfrm>
          <a:prstGeom prst="rect">
            <a:avLst/>
          </a:prstGeom>
        </p:spPr>
        <p:txBody>
          <a:bodyPr/>
          <a:lstStyle>
            <a:lvl1pPr marL="0" indent="0" algn="ctr">
              <a:buNone/>
              <a:defRPr sz="1800">
                <a:solidFill>
                  <a:srgbClr val="342956"/>
                </a:solidFill>
                <a:latin typeface="+mn-lt"/>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err="1"/>
              <a:t>Paragraph</a:t>
            </a:r>
            <a:endParaRPr lang="es-CO" dirty="0"/>
          </a:p>
        </p:txBody>
      </p:sp>
      <p:sp>
        <p:nvSpPr>
          <p:cNvPr id="23" name="Elipse 22">
            <a:extLst>
              <a:ext uri="{FF2B5EF4-FFF2-40B4-BE49-F238E27FC236}">
                <a16:creationId xmlns:a16="http://schemas.microsoft.com/office/drawing/2014/main" id="{921C845A-1076-457A-86DF-D28384AE4C58}"/>
              </a:ext>
            </a:extLst>
          </p:cNvPr>
          <p:cNvSpPr/>
          <p:nvPr userDrawn="1"/>
        </p:nvSpPr>
        <p:spPr>
          <a:xfrm rot="5400000">
            <a:off x="2181978" y="2000673"/>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24" name="Elipse 23">
            <a:extLst>
              <a:ext uri="{FF2B5EF4-FFF2-40B4-BE49-F238E27FC236}">
                <a16:creationId xmlns:a16="http://schemas.microsoft.com/office/drawing/2014/main" id="{578EAD41-B1B4-4598-94A2-B1A1B5F52D6C}"/>
              </a:ext>
            </a:extLst>
          </p:cNvPr>
          <p:cNvSpPr/>
          <p:nvPr userDrawn="1"/>
        </p:nvSpPr>
        <p:spPr>
          <a:xfrm rot="5400000">
            <a:off x="9788020" y="2003781"/>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Tree>
    <p:extLst>
      <p:ext uri="{BB962C8B-B14F-4D97-AF65-F5344CB8AC3E}">
        <p14:creationId xmlns:p14="http://schemas.microsoft.com/office/powerpoint/2010/main" val="291842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Marcador de número de diapositiva 2">
            <a:extLst>
              <a:ext uri="{FF2B5EF4-FFF2-40B4-BE49-F238E27FC236}">
                <a16:creationId xmlns:a16="http://schemas.microsoft.com/office/drawing/2014/main" id="{375299DD-2BE5-4B9E-A444-35D7DE420EF8}"/>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cxnSp>
        <p:nvCxnSpPr>
          <p:cNvPr id="10" name="Conector recto 9">
            <a:extLst>
              <a:ext uri="{FF2B5EF4-FFF2-40B4-BE49-F238E27FC236}">
                <a16:creationId xmlns:a16="http://schemas.microsoft.com/office/drawing/2014/main" id="{1E9B6ED7-58CA-474C-8A95-B78648A057B9}"/>
              </a:ext>
            </a:extLst>
          </p:cNvPr>
          <p:cNvCxnSpPr>
            <a:cxnSpLocks/>
          </p:cNvCxnSpPr>
          <p:nvPr userDrawn="1"/>
        </p:nvCxnSpPr>
        <p:spPr>
          <a:xfrm flipH="1" flipV="1">
            <a:off x="11605946" y="1114014"/>
            <a:ext cx="10346" cy="5033216"/>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5AB739D8-C52B-4F7F-AA21-837DFDE18BDC}"/>
              </a:ext>
            </a:extLst>
          </p:cNvPr>
          <p:cNvCxnSpPr>
            <a:cxnSpLocks/>
          </p:cNvCxnSpPr>
          <p:nvPr userDrawn="1"/>
        </p:nvCxnSpPr>
        <p:spPr>
          <a:xfrm flipV="1">
            <a:off x="513237" y="1101314"/>
            <a:ext cx="0" cy="525699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B78BF3B-2CF4-4BD4-B4F8-C0541C0664DB}"/>
              </a:ext>
            </a:extLst>
          </p:cNvPr>
          <p:cNvCxnSpPr>
            <a:cxnSpLocks/>
          </p:cNvCxnSpPr>
          <p:nvPr userDrawn="1"/>
        </p:nvCxnSpPr>
        <p:spPr>
          <a:xfrm>
            <a:off x="485775" y="6358304"/>
            <a:ext cx="10581057"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grpSp>
        <p:nvGrpSpPr>
          <p:cNvPr id="13" name="Grupo 12">
            <a:extLst>
              <a:ext uri="{FF2B5EF4-FFF2-40B4-BE49-F238E27FC236}">
                <a16:creationId xmlns:a16="http://schemas.microsoft.com/office/drawing/2014/main" id="{90F35058-BDFA-45EB-B71E-D439BF870F00}"/>
              </a:ext>
            </a:extLst>
          </p:cNvPr>
          <p:cNvGrpSpPr/>
          <p:nvPr userDrawn="1"/>
        </p:nvGrpSpPr>
        <p:grpSpPr>
          <a:xfrm>
            <a:off x="10726674" y="6044165"/>
            <a:ext cx="1465326" cy="653678"/>
            <a:chOff x="10726674" y="5983777"/>
            <a:chExt cx="1465326" cy="653678"/>
          </a:xfrm>
        </p:grpSpPr>
        <p:sp>
          <p:nvSpPr>
            <p:cNvPr id="14" name="Rectángulo 7">
              <a:extLst>
                <a:ext uri="{FF2B5EF4-FFF2-40B4-BE49-F238E27FC236}">
                  <a16:creationId xmlns:a16="http://schemas.microsoft.com/office/drawing/2014/main" id="{636B040C-E675-421C-814C-A6A26AA2CB32}"/>
                </a:ext>
              </a:extLst>
            </p:cNvPr>
            <p:cNvSpPr/>
            <p:nvPr/>
          </p:nvSpPr>
          <p:spPr>
            <a:xfrm>
              <a:off x="10726674" y="6086842"/>
              <a:ext cx="1465326" cy="447548"/>
            </a:xfrm>
            <a:custGeom>
              <a:avLst/>
              <a:gdLst>
                <a:gd name="connsiteX0" fmla="*/ 0 w 2752725"/>
                <a:gd name="connsiteY0" fmla="*/ 0 h 542924"/>
                <a:gd name="connsiteX1" fmla="*/ 2752725 w 2752725"/>
                <a:gd name="connsiteY1" fmla="*/ 0 h 542924"/>
                <a:gd name="connsiteX2" fmla="*/ 2752725 w 2752725"/>
                <a:gd name="connsiteY2" fmla="*/ 542924 h 542924"/>
                <a:gd name="connsiteX3" fmla="*/ 0 w 2752725"/>
                <a:gd name="connsiteY3" fmla="*/ 542924 h 542924"/>
                <a:gd name="connsiteX4" fmla="*/ 0 w 2752725"/>
                <a:gd name="connsiteY4" fmla="*/ 0 h 542924"/>
                <a:gd name="connsiteX0" fmla="*/ 698500 w 2752725"/>
                <a:gd name="connsiteY0" fmla="*/ 6350 h 542924"/>
                <a:gd name="connsiteX1" fmla="*/ 2752725 w 2752725"/>
                <a:gd name="connsiteY1" fmla="*/ 0 h 542924"/>
                <a:gd name="connsiteX2" fmla="*/ 2752725 w 2752725"/>
                <a:gd name="connsiteY2" fmla="*/ 542924 h 542924"/>
                <a:gd name="connsiteX3" fmla="*/ 0 w 2752725"/>
                <a:gd name="connsiteY3" fmla="*/ 542924 h 542924"/>
                <a:gd name="connsiteX4" fmla="*/ 698500 w 2752725"/>
                <a:gd name="connsiteY4" fmla="*/ 6350 h 54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25" h="542924">
                  <a:moveTo>
                    <a:pt x="698500" y="6350"/>
                  </a:moveTo>
                  <a:lnTo>
                    <a:pt x="2752725" y="0"/>
                  </a:lnTo>
                  <a:lnTo>
                    <a:pt x="2752725" y="542924"/>
                  </a:lnTo>
                  <a:lnTo>
                    <a:pt x="0" y="542924"/>
                  </a:lnTo>
                  <a:lnTo>
                    <a:pt x="698500" y="6350"/>
                  </a:lnTo>
                  <a:close/>
                </a:path>
              </a:pathLst>
            </a:cu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5" name="Conector recto 14">
              <a:extLst>
                <a:ext uri="{FF2B5EF4-FFF2-40B4-BE49-F238E27FC236}">
                  <a16:creationId xmlns:a16="http://schemas.microsoft.com/office/drawing/2014/main" id="{C975386B-F090-440F-B54C-69984C55A290}"/>
                </a:ext>
              </a:extLst>
            </p:cNvPr>
            <p:cNvCxnSpPr>
              <a:cxnSpLocks/>
            </p:cNvCxnSpPr>
            <p:nvPr/>
          </p:nvCxnSpPr>
          <p:spPr>
            <a:xfrm flipV="1">
              <a:off x="10832095" y="5983777"/>
              <a:ext cx="548640" cy="6536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0DCE2FF2-E0C0-4361-9C3D-AB05D39009A1}"/>
                </a:ext>
              </a:extLst>
            </p:cNvPr>
            <p:cNvCxnSpPr>
              <a:cxnSpLocks/>
            </p:cNvCxnSpPr>
            <p:nvPr/>
          </p:nvCxnSpPr>
          <p:spPr>
            <a:xfrm flipV="1">
              <a:off x="11066832" y="6044872"/>
              <a:ext cx="497362" cy="59258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7" name="Conector recto 16">
            <a:extLst>
              <a:ext uri="{FF2B5EF4-FFF2-40B4-BE49-F238E27FC236}">
                <a16:creationId xmlns:a16="http://schemas.microsoft.com/office/drawing/2014/main" id="{69565894-D928-40D6-9D19-3C758DFBCD54}"/>
              </a:ext>
            </a:extLst>
          </p:cNvPr>
          <p:cNvCxnSpPr>
            <a:cxnSpLocks/>
          </p:cNvCxnSpPr>
          <p:nvPr userDrawn="1"/>
        </p:nvCxnSpPr>
        <p:spPr>
          <a:xfrm>
            <a:off x="513237" y="1114423"/>
            <a:ext cx="11103055"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49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with title">
    <p:spTree>
      <p:nvGrpSpPr>
        <p:cNvPr id="1" name=""/>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EF592A93-20D7-4818-93E6-A0786555D1CB}"/>
              </a:ext>
            </a:extLst>
          </p:cNvPr>
          <p:cNvCxnSpPr>
            <a:cxnSpLocks/>
          </p:cNvCxnSpPr>
          <p:nvPr userDrawn="1"/>
        </p:nvCxnSpPr>
        <p:spPr>
          <a:xfrm flipH="1" flipV="1">
            <a:off x="11605946" y="1114014"/>
            <a:ext cx="10346" cy="5033216"/>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AF3AE66-8296-470F-9D3F-CADAC5C60CC7}"/>
              </a:ext>
            </a:extLst>
          </p:cNvPr>
          <p:cNvCxnSpPr>
            <a:cxnSpLocks/>
          </p:cNvCxnSpPr>
          <p:nvPr userDrawn="1"/>
        </p:nvCxnSpPr>
        <p:spPr>
          <a:xfrm flipV="1">
            <a:off x="497362" y="1395054"/>
            <a:ext cx="0" cy="497595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AC038DE-D223-4842-B733-D8BD4026461A}"/>
              </a:ext>
            </a:extLst>
          </p:cNvPr>
          <p:cNvCxnSpPr>
            <a:cxnSpLocks/>
          </p:cNvCxnSpPr>
          <p:nvPr userDrawn="1"/>
        </p:nvCxnSpPr>
        <p:spPr>
          <a:xfrm>
            <a:off x="485775" y="6358304"/>
            <a:ext cx="10581057"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grpSp>
        <p:nvGrpSpPr>
          <p:cNvPr id="13" name="Grupo 12">
            <a:extLst>
              <a:ext uri="{FF2B5EF4-FFF2-40B4-BE49-F238E27FC236}">
                <a16:creationId xmlns:a16="http://schemas.microsoft.com/office/drawing/2014/main" id="{243A272D-67E0-46CB-9311-62402109B029}"/>
              </a:ext>
            </a:extLst>
          </p:cNvPr>
          <p:cNvGrpSpPr/>
          <p:nvPr userDrawn="1"/>
        </p:nvGrpSpPr>
        <p:grpSpPr>
          <a:xfrm>
            <a:off x="10726674" y="6044165"/>
            <a:ext cx="1465326" cy="653678"/>
            <a:chOff x="10726674" y="5983777"/>
            <a:chExt cx="1465326" cy="653678"/>
          </a:xfrm>
        </p:grpSpPr>
        <p:sp>
          <p:nvSpPr>
            <p:cNvPr id="14" name="Rectángulo 7">
              <a:extLst>
                <a:ext uri="{FF2B5EF4-FFF2-40B4-BE49-F238E27FC236}">
                  <a16:creationId xmlns:a16="http://schemas.microsoft.com/office/drawing/2014/main" id="{DCEB60BD-0D34-42F5-BB05-0D2D314D6338}"/>
                </a:ext>
              </a:extLst>
            </p:cNvPr>
            <p:cNvSpPr/>
            <p:nvPr/>
          </p:nvSpPr>
          <p:spPr>
            <a:xfrm>
              <a:off x="10726674" y="6086842"/>
              <a:ext cx="1465326" cy="447548"/>
            </a:xfrm>
            <a:custGeom>
              <a:avLst/>
              <a:gdLst>
                <a:gd name="connsiteX0" fmla="*/ 0 w 2752725"/>
                <a:gd name="connsiteY0" fmla="*/ 0 h 542924"/>
                <a:gd name="connsiteX1" fmla="*/ 2752725 w 2752725"/>
                <a:gd name="connsiteY1" fmla="*/ 0 h 542924"/>
                <a:gd name="connsiteX2" fmla="*/ 2752725 w 2752725"/>
                <a:gd name="connsiteY2" fmla="*/ 542924 h 542924"/>
                <a:gd name="connsiteX3" fmla="*/ 0 w 2752725"/>
                <a:gd name="connsiteY3" fmla="*/ 542924 h 542924"/>
                <a:gd name="connsiteX4" fmla="*/ 0 w 2752725"/>
                <a:gd name="connsiteY4" fmla="*/ 0 h 542924"/>
                <a:gd name="connsiteX0" fmla="*/ 698500 w 2752725"/>
                <a:gd name="connsiteY0" fmla="*/ 6350 h 542924"/>
                <a:gd name="connsiteX1" fmla="*/ 2752725 w 2752725"/>
                <a:gd name="connsiteY1" fmla="*/ 0 h 542924"/>
                <a:gd name="connsiteX2" fmla="*/ 2752725 w 2752725"/>
                <a:gd name="connsiteY2" fmla="*/ 542924 h 542924"/>
                <a:gd name="connsiteX3" fmla="*/ 0 w 2752725"/>
                <a:gd name="connsiteY3" fmla="*/ 542924 h 542924"/>
                <a:gd name="connsiteX4" fmla="*/ 698500 w 2752725"/>
                <a:gd name="connsiteY4" fmla="*/ 6350 h 54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25" h="542924">
                  <a:moveTo>
                    <a:pt x="698500" y="6350"/>
                  </a:moveTo>
                  <a:lnTo>
                    <a:pt x="2752725" y="0"/>
                  </a:lnTo>
                  <a:lnTo>
                    <a:pt x="2752725" y="542924"/>
                  </a:lnTo>
                  <a:lnTo>
                    <a:pt x="0" y="542924"/>
                  </a:lnTo>
                  <a:lnTo>
                    <a:pt x="698500" y="6350"/>
                  </a:lnTo>
                  <a:close/>
                </a:path>
              </a:pathLst>
            </a:cu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5" name="Conector recto 14">
              <a:extLst>
                <a:ext uri="{FF2B5EF4-FFF2-40B4-BE49-F238E27FC236}">
                  <a16:creationId xmlns:a16="http://schemas.microsoft.com/office/drawing/2014/main" id="{0CB70904-E312-4B91-ACC7-68B317A3E5BD}"/>
                </a:ext>
              </a:extLst>
            </p:cNvPr>
            <p:cNvCxnSpPr>
              <a:cxnSpLocks/>
            </p:cNvCxnSpPr>
            <p:nvPr/>
          </p:nvCxnSpPr>
          <p:spPr>
            <a:xfrm flipV="1">
              <a:off x="10832095" y="5983777"/>
              <a:ext cx="548640" cy="6536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CB6F10A7-806E-4310-BCD6-D8F101F7312B}"/>
                </a:ext>
              </a:extLst>
            </p:cNvPr>
            <p:cNvCxnSpPr>
              <a:cxnSpLocks/>
            </p:cNvCxnSpPr>
            <p:nvPr/>
          </p:nvCxnSpPr>
          <p:spPr>
            <a:xfrm flipV="1">
              <a:off x="11066832" y="6044872"/>
              <a:ext cx="497362" cy="59258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7" name="Conector recto 16">
            <a:extLst>
              <a:ext uri="{FF2B5EF4-FFF2-40B4-BE49-F238E27FC236}">
                <a16:creationId xmlns:a16="http://schemas.microsoft.com/office/drawing/2014/main" id="{38704560-02B7-434E-99C1-B5EBC796D1D1}"/>
              </a:ext>
            </a:extLst>
          </p:cNvPr>
          <p:cNvCxnSpPr>
            <a:cxnSpLocks/>
          </p:cNvCxnSpPr>
          <p:nvPr userDrawn="1"/>
        </p:nvCxnSpPr>
        <p:spPr>
          <a:xfrm>
            <a:off x="497362" y="1114425"/>
            <a:ext cx="11118110"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sp>
        <p:nvSpPr>
          <p:cNvPr id="18" name="Título 4">
            <a:extLst>
              <a:ext uri="{FF2B5EF4-FFF2-40B4-BE49-F238E27FC236}">
                <a16:creationId xmlns:a16="http://schemas.microsoft.com/office/drawing/2014/main" id="{03862C93-60A3-483E-870F-D4EDB670B8D3}"/>
              </a:ext>
            </a:extLst>
          </p:cNvPr>
          <p:cNvSpPr>
            <a:spLocks noGrp="1"/>
          </p:cNvSpPr>
          <p:nvPr>
            <p:ph type="title" hasCustomPrompt="1"/>
          </p:nvPr>
        </p:nvSpPr>
        <p:spPr>
          <a:xfrm>
            <a:off x="0" y="781036"/>
            <a:ext cx="5125391" cy="657377"/>
          </a:xfrm>
          <a:prstGeom prst="rect">
            <a:avLst/>
          </a:prstGeom>
          <a:solidFill>
            <a:srgbClr val="342956"/>
          </a:solidFill>
        </p:spPr>
        <p:txBody>
          <a:bodyPr anchor="ctr"/>
          <a:lstStyle>
            <a:lvl1pPr marL="360000">
              <a:defRPr sz="3600">
                <a:solidFill>
                  <a:schemeClr val="bg1"/>
                </a:solidFill>
                <a:latin typeface="+mj-lt"/>
              </a:defRPr>
            </a:lvl1pPr>
          </a:lstStyle>
          <a:p>
            <a:r>
              <a:rPr lang="es-ES" dirty="0" err="1"/>
              <a:t>Title</a:t>
            </a:r>
            <a:endParaRPr lang="es-ES" dirty="0"/>
          </a:p>
        </p:txBody>
      </p:sp>
      <p:sp>
        <p:nvSpPr>
          <p:cNvPr id="19" name="Google Shape;12;p16">
            <a:extLst>
              <a:ext uri="{FF2B5EF4-FFF2-40B4-BE49-F238E27FC236}">
                <a16:creationId xmlns:a16="http://schemas.microsoft.com/office/drawing/2014/main" id="{477E3AEE-6815-4B04-9CFF-CC9B9EA63882}"/>
              </a:ext>
            </a:extLst>
          </p:cNvPr>
          <p:cNvSpPr txBox="1">
            <a:spLocks noGrp="1"/>
          </p:cNvSpPr>
          <p:nvPr>
            <p:ph type="sldNum" idx="12"/>
          </p:nvPr>
        </p:nvSpPr>
        <p:spPr>
          <a:xfrm>
            <a:off x="257223" y="178222"/>
            <a:ext cx="332321" cy="215444"/>
          </a:xfrm>
          <a:prstGeom prst="rect">
            <a:avLst/>
          </a:prstGeom>
          <a:noFill/>
          <a:ln>
            <a:noFill/>
          </a:ln>
        </p:spPr>
        <p:txBody>
          <a:bodyPr spcFirstLastPara="1" wrap="square" lIns="0" tIns="0" rIns="0" bIns="0" anchor="t" anchorCtr="0">
            <a:spAutoFit/>
          </a:bodyPr>
          <a:lstStyle>
            <a:lvl1pPr marL="0" marR="0" lvl="0" indent="0" algn="ctr" rtl="0">
              <a:spcBef>
                <a:spcPts val="0"/>
              </a:spcBef>
              <a:buNone/>
              <a:defRPr sz="1400" b="0">
                <a:solidFill>
                  <a:schemeClr val="bg1"/>
                </a:solidFill>
                <a:latin typeface="+mn-lt"/>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fld id="{2BD88AD7-A676-4214-86CE-92C0CE3D14DC}" type="slidenum">
              <a:rPr lang="es-CO" smtClean="0"/>
              <a:t>‹Nº›</a:t>
            </a:fld>
            <a:endParaRPr lang="es-CO"/>
          </a:p>
        </p:txBody>
      </p:sp>
      <p:sp>
        <p:nvSpPr>
          <p:cNvPr id="20" name="Marcador de texto 27">
            <a:extLst>
              <a:ext uri="{FF2B5EF4-FFF2-40B4-BE49-F238E27FC236}">
                <a16:creationId xmlns:a16="http://schemas.microsoft.com/office/drawing/2014/main" id="{A1EB8ABF-674F-4A39-B6EF-07CD0A081DAE}"/>
              </a:ext>
            </a:extLst>
          </p:cNvPr>
          <p:cNvSpPr>
            <a:spLocks noGrp="1"/>
          </p:cNvSpPr>
          <p:nvPr>
            <p:ph type="body" sz="quarter" idx="11" hasCustomPrompt="1"/>
          </p:nvPr>
        </p:nvSpPr>
        <p:spPr>
          <a:xfrm>
            <a:off x="722574" y="5951023"/>
            <a:ext cx="10004100" cy="273168"/>
          </a:xfrm>
          <a:prstGeom prst="rect">
            <a:avLst/>
          </a:prstGeom>
        </p:spPr>
        <p:txBody>
          <a:bodyPr/>
          <a:lstStyle>
            <a:lvl1pPr algn="l">
              <a:defRPr sz="1200">
                <a:solidFill>
                  <a:schemeClr val="accent4"/>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21" name="Marcador de texto 3">
            <a:extLst>
              <a:ext uri="{FF2B5EF4-FFF2-40B4-BE49-F238E27FC236}">
                <a16:creationId xmlns:a16="http://schemas.microsoft.com/office/drawing/2014/main" id="{84B59156-B1A3-4992-A7B6-4DE6C4A9FB20}"/>
              </a:ext>
            </a:extLst>
          </p:cNvPr>
          <p:cNvSpPr>
            <a:spLocks noGrp="1"/>
          </p:cNvSpPr>
          <p:nvPr>
            <p:ph type="body" sz="quarter" idx="13" hasCustomPrompt="1"/>
          </p:nvPr>
        </p:nvSpPr>
        <p:spPr>
          <a:xfrm>
            <a:off x="1190625" y="2271879"/>
            <a:ext cx="9248775" cy="657377"/>
          </a:xfrm>
          <a:prstGeom prst="rect">
            <a:avLst/>
          </a:prstGeom>
        </p:spPr>
        <p:txBody>
          <a:bodyPr/>
          <a:lstStyle>
            <a:lvl1pPr marL="0" indent="0">
              <a:buNone/>
              <a:defRPr sz="4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22" name="Marcador de texto 3">
            <a:extLst>
              <a:ext uri="{FF2B5EF4-FFF2-40B4-BE49-F238E27FC236}">
                <a16:creationId xmlns:a16="http://schemas.microsoft.com/office/drawing/2014/main" id="{D9A3E197-CAB3-417C-8D75-897C23CD154B}"/>
              </a:ext>
            </a:extLst>
          </p:cNvPr>
          <p:cNvSpPr>
            <a:spLocks noGrp="1"/>
          </p:cNvSpPr>
          <p:nvPr>
            <p:ph type="body" sz="quarter" idx="14" hasCustomPrompt="1"/>
          </p:nvPr>
        </p:nvSpPr>
        <p:spPr>
          <a:xfrm>
            <a:off x="1190624" y="3102984"/>
            <a:ext cx="9248771" cy="994664"/>
          </a:xfrm>
          <a:prstGeom prst="rect">
            <a:avLst/>
          </a:prstGeom>
        </p:spPr>
        <p:txBody>
          <a:bodyPr/>
          <a:lstStyle>
            <a:lvl1pPr marL="0" indent="0">
              <a:buNone/>
              <a:defRPr sz="28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23" name="Marcador de texto 3">
            <a:extLst>
              <a:ext uri="{FF2B5EF4-FFF2-40B4-BE49-F238E27FC236}">
                <a16:creationId xmlns:a16="http://schemas.microsoft.com/office/drawing/2014/main" id="{1BBA4EAB-A857-43F7-967F-251609928420}"/>
              </a:ext>
            </a:extLst>
          </p:cNvPr>
          <p:cNvSpPr>
            <a:spLocks noGrp="1"/>
          </p:cNvSpPr>
          <p:nvPr>
            <p:ph type="body" sz="quarter" idx="15" hasCustomPrompt="1"/>
          </p:nvPr>
        </p:nvSpPr>
        <p:spPr>
          <a:xfrm>
            <a:off x="1190624" y="4271376"/>
            <a:ext cx="8391525" cy="438903"/>
          </a:xfrm>
          <a:prstGeom prst="rect">
            <a:avLst/>
          </a:prstGeom>
        </p:spPr>
        <p:txBody>
          <a:bodyPr/>
          <a:lstStyle>
            <a:lvl1pPr marL="0" indent="0">
              <a:buNone/>
              <a:defRPr sz="2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spTree>
    <p:extLst>
      <p:ext uri="{BB962C8B-B14F-4D97-AF65-F5344CB8AC3E}">
        <p14:creationId xmlns:p14="http://schemas.microsoft.com/office/powerpoint/2010/main" val="228974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with title_dark">
    <p:bg>
      <p:bgPr>
        <a:solidFill>
          <a:schemeClr val="tx2"/>
        </a:solidFill>
        <a:effectLst/>
      </p:bgPr>
    </p:bg>
    <p:spTree>
      <p:nvGrpSpPr>
        <p:cNvPr id="1" name=""/>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EF592A93-20D7-4818-93E6-A0786555D1CB}"/>
              </a:ext>
            </a:extLst>
          </p:cNvPr>
          <p:cNvCxnSpPr>
            <a:cxnSpLocks/>
          </p:cNvCxnSpPr>
          <p:nvPr userDrawn="1"/>
        </p:nvCxnSpPr>
        <p:spPr>
          <a:xfrm flipH="1" flipV="1">
            <a:off x="11605946" y="1114014"/>
            <a:ext cx="10346" cy="5033216"/>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AF3AE66-8296-470F-9D3F-CADAC5C60CC7}"/>
              </a:ext>
            </a:extLst>
          </p:cNvPr>
          <p:cNvCxnSpPr>
            <a:cxnSpLocks/>
          </p:cNvCxnSpPr>
          <p:nvPr userDrawn="1"/>
        </p:nvCxnSpPr>
        <p:spPr>
          <a:xfrm flipV="1">
            <a:off x="497362" y="1395054"/>
            <a:ext cx="0" cy="497595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AC038DE-D223-4842-B733-D8BD4026461A}"/>
              </a:ext>
            </a:extLst>
          </p:cNvPr>
          <p:cNvCxnSpPr>
            <a:cxnSpLocks/>
          </p:cNvCxnSpPr>
          <p:nvPr userDrawn="1"/>
        </p:nvCxnSpPr>
        <p:spPr>
          <a:xfrm>
            <a:off x="485775" y="6358304"/>
            <a:ext cx="10581057"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grpSp>
        <p:nvGrpSpPr>
          <p:cNvPr id="13" name="Grupo 12">
            <a:extLst>
              <a:ext uri="{FF2B5EF4-FFF2-40B4-BE49-F238E27FC236}">
                <a16:creationId xmlns:a16="http://schemas.microsoft.com/office/drawing/2014/main" id="{243A272D-67E0-46CB-9311-62402109B029}"/>
              </a:ext>
            </a:extLst>
          </p:cNvPr>
          <p:cNvGrpSpPr/>
          <p:nvPr userDrawn="1"/>
        </p:nvGrpSpPr>
        <p:grpSpPr>
          <a:xfrm>
            <a:off x="10726674" y="6044165"/>
            <a:ext cx="1465326" cy="653678"/>
            <a:chOff x="10726674" y="5983777"/>
            <a:chExt cx="1465326" cy="653678"/>
          </a:xfrm>
        </p:grpSpPr>
        <p:sp>
          <p:nvSpPr>
            <p:cNvPr id="14" name="Rectángulo 7">
              <a:extLst>
                <a:ext uri="{FF2B5EF4-FFF2-40B4-BE49-F238E27FC236}">
                  <a16:creationId xmlns:a16="http://schemas.microsoft.com/office/drawing/2014/main" id="{DCEB60BD-0D34-42F5-BB05-0D2D314D6338}"/>
                </a:ext>
              </a:extLst>
            </p:cNvPr>
            <p:cNvSpPr/>
            <p:nvPr/>
          </p:nvSpPr>
          <p:spPr>
            <a:xfrm>
              <a:off x="10726674" y="6086842"/>
              <a:ext cx="1465326" cy="447548"/>
            </a:xfrm>
            <a:custGeom>
              <a:avLst/>
              <a:gdLst>
                <a:gd name="connsiteX0" fmla="*/ 0 w 2752725"/>
                <a:gd name="connsiteY0" fmla="*/ 0 h 542924"/>
                <a:gd name="connsiteX1" fmla="*/ 2752725 w 2752725"/>
                <a:gd name="connsiteY1" fmla="*/ 0 h 542924"/>
                <a:gd name="connsiteX2" fmla="*/ 2752725 w 2752725"/>
                <a:gd name="connsiteY2" fmla="*/ 542924 h 542924"/>
                <a:gd name="connsiteX3" fmla="*/ 0 w 2752725"/>
                <a:gd name="connsiteY3" fmla="*/ 542924 h 542924"/>
                <a:gd name="connsiteX4" fmla="*/ 0 w 2752725"/>
                <a:gd name="connsiteY4" fmla="*/ 0 h 542924"/>
                <a:gd name="connsiteX0" fmla="*/ 698500 w 2752725"/>
                <a:gd name="connsiteY0" fmla="*/ 6350 h 542924"/>
                <a:gd name="connsiteX1" fmla="*/ 2752725 w 2752725"/>
                <a:gd name="connsiteY1" fmla="*/ 0 h 542924"/>
                <a:gd name="connsiteX2" fmla="*/ 2752725 w 2752725"/>
                <a:gd name="connsiteY2" fmla="*/ 542924 h 542924"/>
                <a:gd name="connsiteX3" fmla="*/ 0 w 2752725"/>
                <a:gd name="connsiteY3" fmla="*/ 542924 h 542924"/>
                <a:gd name="connsiteX4" fmla="*/ 698500 w 2752725"/>
                <a:gd name="connsiteY4" fmla="*/ 6350 h 54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25" h="542924">
                  <a:moveTo>
                    <a:pt x="698500" y="6350"/>
                  </a:moveTo>
                  <a:lnTo>
                    <a:pt x="2752725" y="0"/>
                  </a:lnTo>
                  <a:lnTo>
                    <a:pt x="2752725" y="542924"/>
                  </a:lnTo>
                  <a:lnTo>
                    <a:pt x="0" y="542924"/>
                  </a:lnTo>
                  <a:lnTo>
                    <a:pt x="698500" y="6350"/>
                  </a:lnTo>
                  <a:close/>
                </a:path>
              </a:pathLst>
            </a:cu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5" name="Conector recto 14">
              <a:extLst>
                <a:ext uri="{FF2B5EF4-FFF2-40B4-BE49-F238E27FC236}">
                  <a16:creationId xmlns:a16="http://schemas.microsoft.com/office/drawing/2014/main" id="{0CB70904-E312-4B91-ACC7-68B317A3E5BD}"/>
                </a:ext>
              </a:extLst>
            </p:cNvPr>
            <p:cNvCxnSpPr>
              <a:cxnSpLocks/>
            </p:cNvCxnSpPr>
            <p:nvPr/>
          </p:nvCxnSpPr>
          <p:spPr>
            <a:xfrm flipV="1">
              <a:off x="10832095" y="5983777"/>
              <a:ext cx="548640" cy="65367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CB6F10A7-806E-4310-BCD6-D8F101F7312B}"/>
                </a:ext>
              </a:extLst>
            </p:cNvPr>
            <p:cNvCxnSpPr>
              <a:cxnSpLocks/>
            </p:cNvCxnSpPr>
            <p:nvPr/>
          </p:nvCxnSpPr>
          <p:spPr>
            <a:xfrm flipV="1">
              <a:off x="11066832" y="6044872"/>
              <a:ext cx="497362" cy="592583"/>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7" name="Conector recto 16">
            <a:extLst>
              <a:ext uri="{FF2B5EF4-FFF2-40B4-BE49-F238E27FC236}">
                <a16:creationId xmlns:a16="http://schemas.microsoft.com/office/drawing/2014/main" id="{38704560-02B7-434E-99C1-B5EBC796D1D1}"/>
              </a:ext>
            </a:extLst>
          </p:cNvPr>
          <p:cNvCxnSpPr>
            <a:cxnSpLocks/>
          </p:cNvCxnSpPr>
          <p:nvPr userDrawn="1"/>
        </p:nvCxnSpPr>
        <p:spPr>
          <a:xfrm>
            <a:off x="497362" y="1114425"/>
            <a:ext cx="11118110"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sp>
        <p:nvSpPr>
          <p:cNvPr id="18" name="Título 4">
            <a:extLst>
              <a:ext uri="{FF2B5EF4-FFF2-40B4-BE49-F238E27FC236}">
                <a16:creationId xmlns:a16="http://schemas.microsoft.com/office/drawing/2014/main" id="{03862C93-60A3-483E-870F-D4EDB670B8D3}"/>
              </a:ext>
            </a:extLst>
          </p:cNvPr>
          <p:cNvSpPr>
            <a:spLocks noGrp="1"/>
          </p:cNvSpPr>
          <p:nvPr>
            <p:ph type="title" hasCustomPrompt="1"/>
          </p:nvPr>
        </p:nvSpPr>
        <p:spPr>
          <a:xfrm>
            <a:off x="0" y="781036"/>
            <a:ext cx="5125391" cy="657377"/>
          </a:xfrm>
          <a:prstGeom prst="rect">
            <a:avLst/>
          </a:prstGeom>
          <a:solidFill>
            <a:schemeClr val="tx1"/>
          </a:solidFill>
        </p:spPr>
        <p:txBody>
          <a:bodyPr anchor="ctr"/>
          <a:lstStyle>
            <a:lvl1pPr marL="360000">
              <a:defRPr sz="3600">
                <a:solidFill>
                  <a:schemeClr val="bg1"/>
                </a:solidFill>
                <a:latin typeface="+mj-lt"/>
              </a:defRPr>
            </a:lvl1pPr>
          </a:lstStyle>
          <a:p>
            <a:r>
              <a:rPr lang="es-ES" dirty="0" err="1"/>
              <a:t>Title</a:t>
            </a:r>
            <a:endParaRPr lang="es-ES" dirty="0"/>
          </a:p>
        </p:txBody>
      </p:sp>
      <p:sp>
        <p:nvSpPr>
          <p:cNvPr id="19" name="Google Shape;12;p16">
            <a:extLst>
              <a:ext uri="{FF2B5EF4-FFF2-40B4-BE49-F238E27FC236}">
                <a16:creationId xmlns:a16="http://schemas.microsoft.com/office/drawing/2014/main" id="{477E3AEE-6815-4B04-9CFF-CC9B9EA63882}"/>
              </a:ext>
            </a:extLst>
          </p:cNvPr>
          <p:cNvSpPr txBox="1">
            <a:spLocks noGrp="1"/>
          </p:cNvSpPr>
          <p:nvPr>
            <p:ph type="sldNum" idx="12"/>
          </p:nvPr>
        </p:nvSpPr>
        <p:spPr>
          <a:xfrm>
            <a:off x="257223" y="178222"/>
            <a:ext cx="332321" cy="215444"/>
          </a:xfrm>
          <a:prstGeom prst="rect">
            <a:avLst/>
          </a:prstGeom>
          <a:noFill/>
          <a:ln>
            <a:noFill/>
          </a:ln>
        </p:spPr>
        <p:txBody>
          <a:bodyPr spcFirstLastPara="1" wrap="square" lIns="0" tIns="0" rIns="0" bIns="0" anchor="t" anchorCtr="0">
            <a:spAutoFit/>
          </a:bodyPr>
          <a:lstStyle>
            <a:lvl1pPr marL="0" marR="0" lvl="0" indent="0" algn="ctr" rtl="0">
              <a:spcBef>
                <a:spcPts val="0"/>
              </a:spcBef>
              <a:buNone/>
              <a:defRPr sz="1400" b="0">
                <a:solidFill>
                  <a:schemeClr val="bg1"/>
                </a:solidFill>
                <a:latin typeface="+mn-lt"/>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fld id="{2BD88AD7-A676-4214-86CE-92C0CE3D14DC}" type="slidenum">
              <a:rPr lang="es-CO" smtClean="0"/>
              <a:t>‹Nº›</a:t>
            </a:fld>
            <a:endParaRPr lang="es-CO"/>
          </a:p>
        </p:txBody>
      </p:sp>
      <p:sp>
        <p:nvSpPr>
          <p:cNvPr id="20" name="Marcador de texto 27">
            <a:extLst>
              <a:ext uri="{FF2B5EF4-FFF2-40B4-BE49-F238E27FC236}">
                <a16:creationId xmlns:a16="http://schemas.microsoft.com/office/drawing/2014/main" id="{A1EB8ABF-674F-4A39-B6EF-07CD0A081DAE}"/>
              </a:ext>
            </a:extLst>
          </p:cNvPr>
          <p:cNvSpPr>
            <a:spLocks noGrp="1"/>
          </p:cNvSpPr>
          <p:nvPr>
            <p:ph type="body" sz="quarter" idx="11" hasCustomPrompt="1"/>
          </p:nvPr>
        </p:nvSpPr>
        <p:spPr>
          <a:xfrm>
            <a:off x="722574" y="5951023"/>
            <a:ext cx="10004100" cy="273168"/>
          </a:xfrm>
          <a:prstGeom prst="rect">
            <a:avLst/>
          </a:prstGeom>
        </p:spPr>
        <p:txBody>
          <a:bodyPr/>
          <a:lstStyle>
            <a:lvl1pPr algn="l">
              <a:defRPr sz="1200">
                <a:solidFill>
                  <a:srgbClr val="B4A9D6"/>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21" name="Marcador de texto 3">
            <a:extLst>
              <a:ext uri="{FF2B5EF4-FFF2-40B4-BE49-F238E27FC236}">
                <a16:creationId xmlns:a16="http://schemas.microsoft.com/office/drawing/2014/main" id="{84B59156-B1A3-4992-A7B6-4DE6C4A9FB20}"/>
              </a:ext>
            </a:extLst>
          </p:cNvPr>
          <p:cNvSpPr>
            <a:spLocks noGrp="1"/>
          </p:cNvSpPr>
          <p:nvPr>
            <p:ph type="body" sz="quarter" idx="13" hasCustomPrompt="1"/>
          </p:nvPr>
        </p:nvSpPr>
        <p:spPr>
          <a:xfrm>
            <a:off x="1190625" y="2271879"/>
            <a:ext cx="9248775" cy="657377"/>
          </a:xfrm>
          <a:prstGeom prst="rect">
            <a:avLst/>
          </a:prstGeom>
        </p:spPr>
        <p:txBody>
          <a:bodyPr/>
          <a:lstStyle>
            <a:lvl1pPr marL="0" indent="0">
              <a:buNone/>
              <a:defRPr sz="4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22" name="Marcador de texto 3">
            <a:extLst>
              <a:ext uri="{FF2B5EF4-FFF2-40B4-BE49-F238E27FC236}">
                <a16:creationId xmlns:a16="http://schemas.microsoft.com/office/drawing/2014/main" id="{D9A3E197-CAB3-417C-8D75-897C23CD154B}"/>
              </a:ext>
            </a:extLst>
          </p:cNvPr>
          <p:cNvSpPr>
            <a:spLocks noGrp="1"/>
          </p:cNvSpPr>
          <p:nvPr>
            <p:ph type="body" sz="quarter" idx="14" hasCustomPrompt="1"/>
          </p:nvPr>
        </p:nvSpPr>
        <p:spPr>
          <a:xfrm>
            <a:off x="1190624" y="3102984"/>
            <a:ext cx="9248771" cy="994664"/>
          </a:xfrm>
          <a:prstGeom prst="rect">
            <a:avLst/>
          </a:prstGeom>
        </p:spPr>
        <p:txBody>
          <a:bodyPr/>
          <a:lstStyle>
            <a:lvl1pPr marL="0" indent="0">
              <a:buNone/>
              <a:defRPr sz="28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23" name="Marcador de texto 3">
            <a:extLst>
              <a:ext uri="{FF2B5EF4-FFF2-40B4-BE49-F238E27FC236}">
                <a16:creationId xmlns:a16="http://schemas.microsoft.com/office/drawing/2014/main" id="{1BBA4EAB-A857-43F7-967F-251609928420}"/>
              </a:ext>
            </a:extLst>
          </p:cNvPr>
          <p:cNvSpPr>
            <a:spLocks noGrp="1"/>
          </p:cNvSpPr>
          <p:nvPr>
            <p:ph type="body" sz="quarter" idx="15" hasCustomPrompt="1"/>
          </p:nvPr>
        </p:nvSpPr>
        <p:spPr>
          <a:xfrm>
            <a:off x="1190624" y="4271376"/>
            <a:ext cx="8391525" cy="438903"/>
          </a:xfrm>
          <a:prstGeom prst="rect">
            <a:avLst/>
          </a:prstGeom>
        </p:spPr>
        <p:txBody>
          <a:bodyPr/>
          <a:lstStyle>
            <a:lvl1pPr marL="0" indent="0">
              <a:buNone/>
              <a:defRPr sz="2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spTree>
    <p:extLst>
      <p:ext uri="{BB962C8B-B14F-4D97-AF65-F5344CB8AC3E}">
        <p14:creationId xmlns:p14="http://schemas.microsoft.com/office/powerpoint/2010/main" val="315789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out title">
    <p:spTree>
      <p:nvGrpSpPr>
        <p:cNvPr id="1" name=""/>
        <p:cNvGrpSpPr/>
        <p:nvPr/>
      </p:nvGrpSpPr>
      <p:grpSpPr>
        <a:xfrm>
          <a:off x="0" y="0"/>
          <a:ext cx="0" cy="0"/>
          <a:chOff x="0" y="0"/>
          <a:chExt cx="0" cy="0"/>
        </a:xfrm>
      </p:grpSpPr>
      <p:sp>
        <p:nvSpPr>
          <p:cNvPr id="6" name="Marcador de texto 27">
            <a:extLst>
              <a:ext uri="{FF2B5EF4-FFF2-40B4-BE49-F238E27FC236}">
                <a16:creationId xmlns:a16="http://schemas.microsoft.com/office/drawing/2014/main" id="{A0441734-9F30-4C49-B101-11D761A977A2}"/>
              </a:ext>
            </a:extLst>
          </p:cNvPr>
          <p:cNvSpPr>
            <a:spLocks noGrp="1"/>
          </p:cNvSpPr>
          <p:nvPr>
            <p:ph type="body" sz="quarter" idx="11" hasCustomPrompt="1"/>
          </p:nvPr>
        </p:nvSpPr>
        <p:spPr>
          <a:xfrm>
            <a:off x="2256945" y="5951023"/>
            <a:ext cx="7678109" cy="273168"/>
          </a:xfrm>
          <a:prstGeom prst="rect">
            <a:avLst/>
          </a:prstGeom>
        </p:spPr>
        <p:txBody>
          <a:bodyPr/>
          <a:lstStyle>
            <a:lvl1pPr algn="ctr">
              <a:defRPr sz="1200">
                <a:solidFill>
                  <a:schemeClr val="accent4"/>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7" name="Marcador de número de diapositiva 2">
            <a:extLst>
              <a:ext uri="{FF2B5EF4-FFF2-40B4-BE49-F238E27FC236}">
                <a16:creationId xmlns:a16="http://schemas.microsoft.com/office/drawing/2014/main" id="{7706E794-AE11-447D-9EDC-CAB8C18F2A74}"/>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sp>
        <p:nvSpPr>
          <p:cNvPr id="30" name="Marcador de texto 3">
            <a:extLst>
              <a:ext uri="{FF2B5EF4-FFF2-40B4-BE49-F238E27FC236}">
                <a16:creationId xmlns:a16="http://schemas.microsoft.com/office/drawing/2014/main" id="{C2B08C6B-708D-4F91-91E7-81E5DD4D8B79}"/>
              </a:ext>
            </a:extLst>
          </p:cNvPr>
          <p:cNvSpPr>
            <a:spLocks noGrp="1"/>
          </p:cNvSpPr>
          <p:nvPr>
            <p:ph type="body" sz="quarter" idx="13" hasCustomPrompt="1"/>
          </p:nvPr>
        </p:nvSpPr>
        <p:spPr>
          <a:xfrm>
            <a:off x="1190625" y="2271879"/>
            <a:ext cx="9248775" cy="657377"/>
          </a:xfrm>
          <a:prstGeom prst="rect">
            <a:avLst/>
          </a:prstGeom>
        </p:spPr>
        <p:txBody>
          <a:bodyPr/>
          <a:lstStyle>
            <a:lvl1pPr>
              <a:defRPr sz="4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31" name="Marcador de texto 3">
            <a:extLst>
              <a:ext uri="{FF2B5EF4-FFF2-40B4-BE49-F238E27FC236}">
                <a16:creationId xmlns:a16="http://schemas.microsoft.com/office/drawing/2014/main" id="{8D7C4143-D4D1-4CA4-9466-8D5AB64D5E1E}"/>
              </a:ext>
            </a:extLst>
          </p:cNvPr>
          <p:cNvSpPr>
            <a:spLocks noGrp="1"/>
          </p:cNvSpPr>
          <p:nvPr>
            <p:ph type="body" sz="quarter" idx="14" hasCustomPrompt="1"/>
          </p:nvPr>
        </p:nvSpPr>
        <p:spPr>
          <a:xfrm>
            <a:off x="1190624" y="3102984"/>
            <a:ext cx="9248771" cy="994664"/>
          </a:xfrm>
          <a:prstGeom prst="rect">
            <a:avLst/>
          </a:prstGeom>
        </p:spPr>
        <p:txBody>
          <a:bodyPr/>
          <a:lstStyle>
            <a:lvl1pPr>
              <a:defRPr sz="28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32" name="Marcador de texto 3">
            <a:extLst>
              <a:ext uri="{FF2B5EF4-FFF2-40B4-BE49-F238E27FC236}">
                <a16:creationId xmlns:a16="http://schemas.microsoft.com/office/drawing/2014/main" id="{CF1D7A40-EBD6-4087-A70F-6A82668952D5}"/>
              </a:ext>
            </a:extLst>
          </p:cNvPr>
          <p:cNvSpPr>
            <a:spLocks noGrp="1"/>
          </p:cNvSpPr>
          <p:nvPr>
            <p:ph type="body" sz="quarter" idx="15" hasCustomPrompt="1"/>
          </p:nvPr>
        </p:nvSpPr>
        <p:spPr>
          <a:xfrm>
            <a:off x="1190624" y="4271376"/>
            <a:ext cx="8391525" cy="438903"/>
          </a:xfrm>
          <a:prstGeom prst="rect">
            <a:avLst/>
          </a:prstGeom>
        </p:spPr>
        <p:txBody>
          <a:bodyPr/>
          <a:lstStyle>
            <a:lvl1pPr>
              <a:defRPr sz="2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grpSp>
        <p:nvGrpSpPr>
          <p:cNvPr id="55" name="Grupo 54">
            <a:extLst>
              <a:ext uri="{FF2B5EF4-FFF2-40B4-BE49-F238E27FC236}">
                <a16:creationId xmlns:a16="http://schemas.microsoft.com/office/drawing/2014/main" id="{E7E68943-30BE-4847-B002-2276C1347D3E}"/>
              </a:ext>
            </a:extLst>
          </p:cNvPr>
          <p:cNvGrpSpPr/>
          <p:nvPr userDrawn="1"/>
        </p:nvGrpSpPr>
        <p:grpSpPr>
          <a:xfrm rot="16200000">
            <a:off x="2063" y="1184800"/>
            <a:ext cx="1511929" cy="336961"/>
            <a:chOff x="10316749" y="6254340"/>
            <a:chExt cx="1511929" cy="336961"/>
          </a:xfrm>
        </p:grpSpPr>
        <p:cxnSp>
          <p:nvCxnSpPr>
            <p:cNvPr id="56" name="Conector recto 55">
              <a:extLst>
                <a:ext uri="{FF2B5EF4-FFF2-40B4-BE49-F238E27FC236}">
                  <a16:creationId xmlns:a16="http://schemas.microsoft.com/office/drawing/2014/main" id="{F865360F-244F-4355-9CF1-EF53B8DBB65E}"/>
                </a:ext>
              </a:extLst>
            </p:cNvPr>
            <p:cNvCxnSpPr/>
            <p:nvPr/>
          </p:nvCxnSpPr>
          <p:spPr>
            <a:xfrm>
              <a:off x="10316749" y="6418907"/>
              <a:ext cx="1511929" cy="0"/>
            </a:xfrm>
            <a:prstGeom prst="line">
              <a:avLst/>
            </a:prstGeom>
            <a:noFill/>
            <a:ln w="28575" cap="flat" cmpd="sng" algn="ctr">
              <a:solidFill>
                <a:srgbClr val="342956"/>
              </a:solidFill>
              <a:prstDash val="solid"/>
            </a:ln>
            <a:effectLst/>
          </p:spPr>
        </p:cxnSp>
        <p:grpSp>
          <p:nvGrpSpPr>
            <p:cNvPr id="57" name="Grupo 56">
              <a:extLst>
                <a:ext uri="{FF2B5EF4-FFF2-40B4-BE49-F238E27FC236}">
                  <a16:creationId xmlns:a16="http://schemas.microsoft.com/office/drawing/2014/main" id="{6BFDD539-F965-49AE-A23A-8A721764CDB1}"/>
                </a:ext>
              </a:extLst>
            </p:cNvPr>
            <p:cNvGrpSpPr/>
            <p:nvPr/>
          </p:nvGrpSpPr>
          <p:grpSpPr>
            <a:xfrm>
              <a:off x="11339998" y="6259547"/>
              <a:ext cx="331754" cy="331754"/>
              <a:chOff x="10263929" y="5640421"/>
              <a:chExt cx="657377" cy="657377"/>
            </a:xfrm>
          </p:grpSpPr>
          <p:grpSp>
            <p:nvGrpSpPr>
              <p:cNvPr id="62" name="Grupo 61">
                <a:extLst>
                  <a:ext uri="{FF2B5EF4-FFF2-40B4-BE49-F238E27FC236}">
                    <a16:creationId xmlns:a16="http://schemas.microsoft.com/office/drawing/2014/main" id="{0B312E65-C0DF-4D00-978B-F999AA01E9DA}"/>
                  </a:ext>
                </a:extLst>
              </p:cNvPr>
              <p:cNvGrpSpPr/>
              <p:nvPr/>
            </p:nvGrpSpPr>
            <p:grpSpPr>
              <a:xfrm rot="10800000">
                <a:off x="10263929" y="5640421"/>
                <a:ext cx="657377" cy="657377"/>
                <a:chOff x="4690986" y="782083"/>
                <a:chExt cx="657377" cy="657377"/>
              </a:xfrm>
            </p:grpSpPr>
            <p:sp>
              <p:nvSpPr>
                <p:cNvPr id="64" name="Elipse 63">
                  <a:extLst>
                    <a:ext uri="{FF2B5EF4-FFF2-40B4-BE49-F238E27FC236}">
                      <a16:creationId xmlns:a16="http://schemas.microsoft.com/office/drawing/2014/main" id="{29E3E159-B6BD-4A15-93F6-EF9284494286}"/>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65" name="Elipse 64">
                  <a:extLst>
                    <a:ext uri="{FF2B5EF4-FFF2-40B4-BE49-F238E27FC236}">
                      <a16:creationId xmlns:a16="http://schemas.microsoft.com/office/drawing/2014/main" id="{80E888A8-490F-4A7D-8539-D4E2E312435A}"/>
                    </a:ext>
                  </a:extLst>
                </p:cNvPr>
                <p:cNvSpPr/>
                <p:nvPr/>
              </p:nvSpPr>
              <p:spPr>
                <a:xfrm>
                  <a:off x="4767187" y="858283"/>
                  <a:ext cx="504977" cy="504977"/>
                </a:xfrm>
                <a:prstGeom prst="ellipse">
                  <a:avLst/>
                </a:prstGeom>
                <a:solidFill>
                  <a:srgbClr val="34295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63" name="Elipse 62">
                <a:extLst>
                  <a:ext uri="{FF2B5EF4-FFF2-40B4-BE49-F238E27FC236}">
                    <a16:creationId xmlns:a16="http://schemas.microsoft.com/office/drawing/2014/main" id="{98FF8D77-6FB6-4064-8449-5A87781A1ABC}"/>
                  </a:ext>
                </a:extLst>
              </p:cNvPr>
              <p:cNvSpPr/>
              <p:nvPr/>
            </p:nvSpPr>
            <p:spPr>
              <a:xfrm rot="10800000">
                <a:off x="10452241" y="5820079"/>
                <a:ext cx="293080" cy="293080"/>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58" name="Grupo 57">
              <a:extLst>
                <a:ext uri="{FF2B5EF4-FFF2-40B4-BE49-F238E27FC236}">
                  <a16:creationId xmlns:a16="http://schemas.microsoft.com/office/drawing/2014/main" id="{BD844DA3-0517-469F-A1CA-5A8FBFF34C0C}"/>
                </a:ext>
              </a:extLst>
            </p:cNvPr>
            <p:cNvGrpSpPr/>
            <p:nvPr/>
          </p:nvGrpSpPr>
          <p:grpSpPr>
            <a:xfrm rot="10800000">
              <a:off x="10542878" y="6254340"/>
              <a:ext cx="331754" cy="331754"/>
              <a:chOff x="4690986" y="782083"/>
              <a:chExt cx="657377" cy="657377"/>
            </a:xfrm>
          </p:grpSpPr>
          <p:sp>
            <p:nvSpPr>
              <p:cNvPr id="60" name="Elipse 59">
                <a:extLst>
                  <a:ext uri="{FF2B5EF4-FFF2-40B4-BE49-F238E27FC236}">
                    <a16:creationId xmlns:a16="http://schemas.microsoft.com/office/drawing/2014/main" id="{0B4D7CEB-9FC0-47C5-B613-E8E265C2D0A1}"/>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61" name="Elipse 60">
                <a:extLst>
                  <a:ext uri="{FF2B5EF4-FFF2-40B4-BE49-F238E27FC236}">
                    <a16:creationId xmlns:a16="http://schemas.microsoft.com/office/drawing/2014/main" id="{9966B05A-4A1F-4BC4-B70A-F4C58D4EC1DA}"/>
                  </a:ext>
                </a:extLst>
              </p:cNvPr>
              <p:cNvSpPr/>
              <p:nvPr/>
            </p:nvSpPr>
            <p:spPr>
              <a:xfrm>
                <a:off x="4767185" y="860880"/>
                <a:ext cx="504976" cy="504976"/>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59" name="Elipse 58">
              <a:extLst>
                <a:ext uri="{FF2B5EF4-FFF2-40B4-BE49-F238E27FC236}">
                  <a16:creationId xmlns:a16="http://schemas.microsoft.com/office/drawing/2014/main" id="{F0554391-5C27-4A84-8D95-8865B775915D}"/>
                </a:ext>
              </a:extLst>
            </p:cNvPr>
            <p:cNvSpPr/>
            <p:nvPr/>
          </p:nvSpPr>
          <p:spPr>
            <a:xfrm rot="10800000">
              <a:off x="10941438" y="6254340"/>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66" name="Grupo 65">
            <a:extLst>
              <a:ext uri="{FF2B5EF4-FFF2-40B4-BE49-F238E27FC236}">
                <a16:creationId xmlns:a16="http://schemas.microsoft.com/office/drawing/2014/main" id="{00E50FB0-2C59-41DE-983F-17B2899D5BF1}"/>
              </a:ext>
            </a:extLst>
          </p:cNvPr>
          <p:cNvGrpSpPr/>
          <p:nvPr userDrawn="1"/>
        </p:nvGrpSpPr>
        <p:grpSpPr>
          <a:xfrm rot="16200000">
            <a:off x="10868093" y="5933555"/>
            <a:ext cx="1511929" cy="336961"/>
            <a:chOff x="10316749" y="6254340"/>
            <a:chExt cx="1511929" cy="336961"/>
          </a:xfrm>
        </p:grpSpPr>
        <p:cxnSp>
          <p:nvCxnSpPr>
            <p:cNvPr id="67" name="Conector recto 66">
              <a:extLst>
                <a:ext uri="{FF2B5EF4-FFF2-40B4-BE49-F238E27FC236}">
                  <a16:creationId xmlns:a16="http://schemas.microsoft.com/office/drawing/2014/main" id="{0B5E5ACD-5EE8-41AE-A7CB-09A01FA7AE4F}"/>
                </a:ext>
              </a:extLst>
            </p:cNvPr>
            <p:cNvCxnSpPr/>
            <p:nvPr/>
          </p:nvCxnSpPr>
          <p:spPr>
            <a:xfrm>
              <a:off x="10316749" y="6418907"/>
              <a:ext cx="1511929" cy="0"/>
            </a:xfrm>
            <a:prstGeom prst="line">
              <a:avLst/>
            </a:prstGeom>
            <a:noFill/>
            <a:ln w="28575" cap="flat" cmpd="sng" algn="ctr">
              <a:solidFill>
                <a:srgbClr val="342956"/>
              </a:solidFill>
              <a:prstDash val="solid"/>
            </a:ln>
            <a:effectLst/>
          </p:spPr>
        </p:cxnSp>
        <p:grpSp>
          <p:nvGrpSpPr>
            <p:cNvPr id="68" name="Grupo 67">
              <a:extLst>
                <a:ext uri="{FF2B5EF4-FFF2-40B4-BE49-F238E27FC236}">
                  <a16:creationId xmlns:a16="http://schemas.microsoft.com/office/drawing/2014/main" id="{D4AF5D90-49A0-4B6E-B6D5-F4544A51B456}"/>
                </a:ext>
              </a:extLst>
            </p:cNvPr>
            <p:cNvGrpSpPr/>
            <p:nvPr/>
          </p:nvGrpSpPr>
          <p:grpSpPr>
            <a:xfrm>
              <a:off x="11339998" y="6259547"/>
              <a:ext cx="331754" cy="331754"/>
              <a:chOff x="10263929" y="5640421"/>
              <a:chExt cx="657377" cy="657377"/>
            </a:xfrm>
          </p:grpSpPr>
          <p:grpSp>
            <p:nvGrpSpPr>
              <p:cNvPr id="73" name="Grupo 72">
                <a:extLst>
                  <a:ext uri="{FF2B5EF4-FFF2-40B4-BE49-F238E27FC236}">
                    <a16:creationId xmlns:a16="http://schemas.microsoft.com/office/drawing/2014/main" id="{1B9CD3A6-143A-4A9A-AEA5-8EFA2526BA04}"/>
                  </a:ext>
                </a:extLst>
              </p:cNvPr>
              <p:cNvGrpSpPr/>
              <p:nvPr/>
            </p:nvGrpSpPr>
            <p:grpSpPr>
              <a:xfrm rot="10800000">
                <a:off x="10263929" y="5640421"/>
                <a:ext cx="657377" cy="657377"/>
                <a:chOff x="4690986" y="782083"/>
                <a:chExt cx="657377" cy="657377"/>
              </a:xfrm>
            </p:grpSpPr>
            <p:sp>
              <p:nvSpPr>
                <p:cNvPr id="75" name="Elipse 74">
                  <a:extLst>
                    <a:ext uri="{FF2B5EF4-FFF2-40B4-BE49-F238E27FC236}">
                      <a16:creationId xmlns:a16="http://schemas.microsoft.com/office/drawing/2014/main" id="{83075099-1126-438A-96B5-701C653A1AB1}"/>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76" name="Elipse 75">
                  <a:extLst>
                    <a:ext uri="{FF2B5EF4-FFF2-40B4-BE49-F238E27FC236}">
                      <a16:creationId xmlns:a16="http://schemas.microsoft.com/office/drawing/2014/main" id="{08EDA9B9-6013-491E-9C42-58E9C5D8D45E}"/>
                    </a:ext>
                  </a:extLst>
                </p:cNvPr>
                <p:cNvSpPr/>
                <p:nvPr/>
              </p:nvSpPr>
              <p:spPr>
                <a:xfrm>
                  <a:off x="4767187" y="858283"/>
                  <a:ext cx="504977" cy="504977"/>
                </a:xfrm>
                <a:prstGeom prst="ellipse">
                  <a:avLst/>
                </a:prstGeom>
                <a:solidFill>
                  <a:srgbClr val="34295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74" name="Elipse 73">
                <a:extLst>
                  <a:ext uri="{FF2B5EF4-FFF2-40B4-BE49-F238E27FC236}">
                    <a16:creationId xmlns:a16="http://schemas.microsoft.com/office/drawing/2014/main" id="{F9DCEF60-FA5F-43AB-8A21-3A697C021CEB}"/>
                  </a:ext>
                </a:extLst>
              </p:cNvPr>
              <p:cNvSpPr/>
              <p:nvPr/>
            </p:nvSpPr>
            <p:spPr>
              <a:xfrm rot="10800000">
                <a:off x="10452241" y="5820079"/>
                <a:ext cx="293080" cy="293080"/>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69" name="Grupo 68">
              <a:extLst>
                <a:ext uri="{FF2B5EF4-FFF2-40B4-BE49-F238E27FC236}">
                  <a16:creationId xmlns:a16="http://schemas.microsoft.com/office/drawing/2014/main" id="{684D1E21-5381-43D1-9BAA-3DA06C3E1422}"/>
                </a:ext>
              </a:extLst>
            </p:cNvPr>
            <p:cNvGrpSpPr/>
            <p:nvPr/>
          </p:nvGrpSpPr>
          <p:grpSpPr>
            <a:xfrm rot="10800000">
              <a:off x="10542878" y="6254340"/>
              <a:ext cx="331754" cy="331754"/>
              <a:chOff x="4690986" y="782083"/>
              <a:chExt cx="657377" cy="657377"/>
            </a:xfrm>
          </p:grpSpPr>
          <p:sp>
            <p:nvSpPr>
              <p:cNvPr id="71" name="Elipse 70">
                <a:extLst>
                  <a:ext uri="{FF2B5EF4-FFF2-40B4-BE49-F238E27FC236}">
                    <a16:creationId xmlns:a16="http://schemas.microsoft.com/office/drawing/2014/main" id="{AA895F9C-7187-4052-9FCA-A2E53E3D1333}"/>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72" name="Elipse 71">
                <a:extLst>
                  <a:ext uri="{FF2B5EF4-FFF2-40B4-BE49-F238E27FC236}">
                    <a16:creationId xmlns:a16="http://schemas.microsoft.com/office/drawing/2014/main" id="{8D897674-3DBD-4F6C-9D27-3181D7337893}"/>
                  </a:ext>
                </a:extLst>
              </p:cNvPr>
              <p:cNvSpPr/>
              <p:nvPr/>
            </p:nvSpPr>
            <p:spPr>
              <a:xfrm>
                <a:off x="4767185" y="860880"/>
                <a:ext cx="504976" cy="504976"/>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70" name="Elipse 69">
              <a:extLst>
                <a:ext uri="{FF2B5EF4-FFF2-40B4-BE49-F238E27FC236}">
                  <a16:creationId xmlns:a16="http://schemas.microsoft.com/office/drawing/2014/main" id="{965D09DB-ABDE-40A6-B446-252AFF975953}"/>
                </a:ext>
              </a:extLst>
            </p:cNvPr>
            <p:cNvSpPr/>
            <p:nvPr/>
          </p:nvSpPr>
          <p:spPr>
            <a:xfrm rot="10800000">
              <a:off x="10941438" y="6254340"/>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Tree>
    <p:extLst>
      <p:ext uri="{BB962C8B-B14F-4D97-AF65-F5344CB8AC3E}">
        <p14:creationId xmlns:p14="http://schemas.microsoft.com/office/powerpoint/2010/main" val="257363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Google Shape;124;p3">
            <a:extLst>
              <a:ext uri="{FF2B5EF4-FFF2-40B4-BE49-F238E27FC236}">
                <a16:creationId xmlns:a16="http://schemas.microsoft.com/office/drawing/2014/main" id="{D5AE9324-1005-4C0F-AC49-878F983877E4}"/>
              </a:ext>
            </a:extLst>
          </p:cNvPr>
          <p:cNvSpPr/>
          <p:nvPr userDrawn="1"/>
        </p:nvSpPr>
        <p:spPr>
          <a:xfrm>
            <a:off x="1" y="-25425"/>
            <a:ext cx="12192000" cy="622743"/>
          </a:xfrm>
          <a:custGeom>
            <a:avLst/>
            <a:gdLst/>
            <a:ahLst/>
            <a:cxnLst/>
            <a:rect l="l" t="t" r="r" b="b"/>
            <a:pathLst>
              <a:path w="12186285" h="614680" extrusionOk="0">
                <a:moveTo>
                  <a:pt x="12185675" y="614286"/>
                </a:moveTo>
                <a:lnTo>
                  <a:pt x="0" y="614286"/>
                </a:lnTo>
                <a:lnTo>
                  <a:pt x="0" y="0"/>
                </a:lnTo>
                <a:lnTo>
                  <a:pt x="12185675" y="0"/>
                </a:lnTo>
                <a:lnTo>
                  <a:pt x="12185675" y="614286"/>
                </a:lnTo>
                <a:close/>
              </a:path>
            </a:pathLst>
          </a:custGeom>
          <a:solidFill>
            <a:srgbClr val="34295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8" name="Imagen 7">
            <a:extLst>
              <a:ext uri="{FF2B5EF4-FFF2-40B4-BE49-F238E27FC236}">
                <a16:creationId xmlns:a16="http://schemas.microsoft.com/office/drawing/2014/main" id="{0CC9E905-EF74-45A8-981D-E222157C9978}"/>
              </a:ext>
            </a:extLst>
          </p:cNvPr>
          <p:cNvPicPr>
            <a:picLocks noChangeAspect="1"/>
          </p:cNvPicPr>
          <p:nvPr userDrawn="1"/>
        </p:nvPicPr>
        <p:blipFill>
          <a:blip r:embed="rId16"/>
          <a:srcRect/>
          <a:stretch/>
        </p:blipFill>
        <p:spPr>
          <a:xfrm>
            <a:off x="9505950" y="72024"/>
            <a:ext cx="2419299" cy="436381"/>
          </a:xfrm>
          <a:prstGeom prst="rect">
            <a:avLst/>
          </a:prstGeom>
        </p:spPr>
      </p:pic>
      <p:grpSp>
        <p:nvGrpSpPr>
          <p:cNvPr id="9" name="Grupo 8">
            <a:extLst>
              <a:ext uri="{FF2B5EF4-FFF2-40B4-BE49-F238E27FC236}">
                <a16:creationId xmlns:a16="http://schemas.microsoft.com/office/drawing/2014/main" id="{E2F70ED6-D940-4A76-A5F6-7518F2654D95}"/>
              </a:ext>
            </a:extLst>
          </p:cNvPr>
          <p:cNvGrpSpPr/>
          <p:nvPr userDrawn="1"/>
        </p:nvGrpSpPr>
        <p:grpSpPr>
          <a:xfrm>
            <a:off x="257226" y="119785"/>
            <a:ext cx="332321" cy="332321"/>
            <a:chOff x="2810728" y="204186"/>
            <a:chExt cx="332321" cy="332321"/>
          </a:xfrm>
        </p:grpSpPr>
        <p:grpSp>
          <p:nvGrpSpPr>
            <p:cNvPr id="10" name="Grupo 9">
              <a:extLst>
                <a:ext uri="{FF2B5EF4-FFF2-40B4-BE49-F238E27FC236}">
                  <a16:creationId xmlns:a16="http://schemas.microsoft.com/office/drawing/2014/main" id="{39D6EAF0-16D3-4078-83DF-FFBA0C3247AD}"/>
                </a:ext>
              </a:extLst>
            </p:cNvPr>
            <p:cNvGrpSpPr/>
            <p:nvPr/>
          </p:nvGrpSpPr>
          <p:grpSpPr>
            <a:xfrm>
              <a:off x="2810728" y="204186"/>
              <a:ext cx="332321" cy="332321"/>
              <a:chOff x="2810728" y="204186"/>
              <a:chExt cx="332321" cy="332321"/>
            </a:xfrm>
            <a:effectLst>
              <a:outerShdw dir="2700000" sx="103000" sy="103000" algn="tl" rotWithShape="0">
                <a:prstClr val="black">
                  <a:alpha val="38000"/>
                </a:prstClr>
              </a:outerShdw>
            </a:effectLst>
          </p:grpSpPr>
          <p:sp>
            <p:nvSpPr>
              <p:cNvPr id="12" name="Elipse 11">
                <a:extLst>
                  <a:ext uri="{FF2B5EF4-FFF2-40B4-BE49-F238E27FC236}">
                    <a16:creationId xmlns:a16="http://schemas.microsoft.com/office/drawing/2014/main" id="{EE5D436D-4682-49B4-A2EE-4CBBD6394572}"/>
                  </a:ext>
                </a:extLst>
              </p:cNvPr>
              <p:cNvSpPr/>
              <p:nvPr/>
            </p:nvSpPr>
            <p:spPr>
              <a:xfrm>
                <a:off x="2810728" y="204186"/>
                <a:ext cx="332321" cy="3323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Elipse 12">
                <a:extLst>
                  <a:ext uri="{FF2B5EF4-FFF2-40B4-BE49-F238E27FC236}">
                    <a16:creationId xmlns:a16="http://schemas.microsoft.com/office/drawing/2014/main" id="{BFBB890C-AF00-49D1-890C-D2B40972E642}"/>
                  </a:ext>
                </a:extLst>
              </p:cNvPr>
              <p:cNvSpPr/>
              <p:nvPr/>
            </p:nvSpPr>
            <p:spPr>
              <a:xfrm>
                <a:off x="2842169" y="235627"/>
                <a:ext cx="269437" cy="269437"/>
              </a:xfrm>
              <a:prstGeom prst="ellipse">
                <a:avLst/>
              </a:prstGeom>
              <a:gradFill flip="none" rotWithShape="1">
                <a:gsLst>
                  <a:gs pos="0">
                    <a:srgbClr val="7864B5"/>
                  </a:gs>
                  <a:gs pos="49000">
                    <a:srgbClr val="4269A5"/>
                  </a:gs>
                  <a:gs pos="100000">
                    <a:srgbClr val="B2329A"/>
                  </a:gs>
                </a:gsLst>
                <a:lin ang="8100000" scaled="1"/>
                <a:tileRect/>
              </a:gradFill>
              <a:ln>
                <a:noFill/>
              </a:ln>
              <a:effectLst>
                <a:outerShdw sx="103000" sy="103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1" name="Google Shape;142;p3">
              <a:extLst>
                <a:ext uri="{FF2B5EF4-FFF2-40B4-BE49-F238E27FC236}">
                  <a16:creationId xmlns:a16="http://schemas.microsoft.com/office/drawing/2014/main" id="{F3CAF454-C197-4ABF-87C0-D400315BF678}"/>
                </a:ext>
              </a:extLst>
            </p:cNvPr>
            <p:cNvSpPr txBox="1"/>
            <p:nvPr/>
          </p:nvSpPr>
          <p:spPr>
            <a:xfrm>
              <a:off x="2887034" y="245246"/>
              <a:ext cx="179705" cy="232105"/>
            </a:xfrm>
            <a:prstGeom prst="rect">
              <a:avLst/>
            </a:prstGeom>
            <a:noFill/>
            <a:ln>
              <a:noFill/>
            </a:ln>
          </p:spPr>
          <p:txBody>
            <a:bodyPr spcFirstLastPara="1" wrap="square" lIns="0" tIns="16500" rIns="0" bIns="0" anchor="t" anchorCtr="0">
              <a:spAutoFit/>
            </a:bodyPr>
            <a:lstStyle/>
            <a:p>
              <a:pPr marL="12700" marR="0" lvl="0" indent="0" algn="ctr" rtl="0">
                <a:lnSpc>
                  <a:spcPct val="100000"/>
                </a:lnSpc>
                <a:spcBef>
                  <a:spcPts val="0"/>
                </a:spcBef>
                <a:spcAft>
                  <a:spcPts val="0"/>
                </a:spcAft>
                <a:buNone/>
              </a:pPr>
              <a:endParaRPr dirty="0">
                <a:solidFill>
                  <a:schemeClr val="bg1"/>
                </a:solidFill>
                <a:latin typeface="Calibri"/>
                <a:ea typeface="Calibri"/>
                <a:cs typeface="Calibri"/>
                <a:sym typeface="Calibri"/>
              </a:endParaRPr>
            </a:p>
          </p:txBody>
        </p:sp>
      </p:grpSp>
      <p:sp>
        <p:nvSpPr>
          <p:cNvPr id="14" name="Google Shape;12;p16">
            <a:extLst>
              <a:ext uri="{FF2B5EF4-FFF2-40B4-BE49-F238E27FC236}">
                <a16:creationId xmlns:a16="http://schemas.microsoft.com/office/drawing/2014/main" id="{ADFE69D2-85F1-436F-9505-CBD41255E45E}"/>
              </a:ext>
            </a:extLst>
          </p:cNvPr>
          <p:cNvSpPr txBox="1">
            <a:spLocks noGrp="1"/>
          </p:cNvSpPr>
          <p:nvPr>
            <p:ph type="sldNum" idx="4"/>
          </p:nvPr>
        </p:nvSpPr>
        <p:spPr>
          <a:xfrm>
            <a:off x="257223" y="178222"/>
            <a:ext cx="332321" cy="215444"/>
          </a:xfrm>
          <a:prstGeom prst="rect">
            <a:avLst/>
          </a:prstGeom>
          <a:noFill/>
          <a:ln>
            <a:noFill/>
          </a:ln>
        </p:spPr>
        <p:txBody>
          <a:bodyPr spcFirstLastPara="1" wrap="square" lIns="0" tIns="0" rIns="0" bIns="0" anchor="t" anchorCtr="0">
            <a:spAutoFit/>
          </a:bodyPr>
          <a:lstStyle>
            <a:lvl1pPr marL="0" marR="0" lvl="0" indent="0" algn="ctr" rtl="0">
              <a:spcBef>
                <a:spcPts val="0"/>
              </a:spcBef>
              <a:buNone/>
              <a:defRPr sz="1400" b="0">
                <a:solidFill>
                  <a:schemeClr val="bg1"/>
                </a:solidFill>
                <a:latin typeface="+mn-lt"/>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fld id="{2BD88AD7-A676-4214-86CE-92C0CE3D14DC}" type="slidenum">
              <a:rPr lang="es-CO" smtClean="0"/>
              <a:t>‹Nº›</a:t>
            </a:fld>
            <a:endParaRPr lang="es-CO" dirty="0"/>
          </a:p>
        </p:txBody>
      </p:sp>
      <p:sp>
        <p:nvSpPr>
          <p:cNvPr id="15" name="Marcador de texto 2">
            <a:extLst>
              <a:ext uri="{FF2B5EF4-FFF2-40B4-BE49-F238E27FC236}">
                <a16:creationId xmlns:a16="http://schemas.microsoft.com/office/drawing/2014/main" id="{018C79D9-458B-4737-B61B-4C5035FEE3EE}"/>
              </a:ext>
            </a:extLst>
          </p:cNvPr>
          <p:cNvSpPr txBox="1">
            <a:spLocks/>
          </p:cNvSpPr>
          <p:nvPr userDrawn="1"/>
        </p:nvSpPr>
        <p:spPr>
          <a:xfrm>
            <a:off x="846766" y="147280"/>
            <a:ext cx="5133472" cy="273167"/>
          </a:xfrm>
          <a:prstGeom prst="rect">
            <a:avLst/>
          </a:prstGeom>
        </p:spPr>
        <p:txBody>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2400" b="0" i="0" u="none" strike="noStrike" cap="none">
                <a:solidFill>
                  <a:schemeClr val="tx1">
                    <a:tint val="75000"/>
                  </a:schemeClr>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2000" b="0" i="0" u="none" strike="noStrike" cap="none">
                <a:solidFill>
                  <a:schemeClr val="tx1">
                    <a:tint val="75000"/>
                  </a:schemeClr>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chemeClr val="tx1">
                    <a:tint val="75000"/>
                  </a:schemeClr>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9pPr>
          </a:lstStyle>
          <a:p>
            <a:r>
              <a:rPr kumimoji="0" lang="en-US" sz="1400" b="0" i="0" u="none" strike="noStrike" kern="0" cap="none" spc="0" normalizeH="0" baseline="0" noProof="0" dirty="0">
                <a:ln>
                  <a:noFill/>
                </a:ln>
                <a:solidFill>
                  <a:schemeClr val="bg1"/>
                </a:solidFill>
                <a:effectLst/>
                <a:uLnTx/>
                <a:uFillTx/>
                <a:latin typeface="+mn-lt"/>
                <a:cs typeface="Arial"/>
                <a:sym typeface="Arial"/>
              </a:rPr>
              <a:t>Vulnerability in Networks</a:t>
            </a:r>
          </a:p>
        </p:txBody>
      </p:sp>
    </p:spTree>
    <p:extLst>
      <p:ext uri="{BB962C8B-B14F-4D97-AF65-F5344CB8AC3E}">
        <p14:creationId xmlns:p14="http://schemas.microsoft.com/office/powerpoint/2010/main" val="361357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5" r:id="rId4"/>
    <p:sldLayoutId id="2147483651" r:id="rId5"/>
    <p:sldLayoutId id="2147483652" r:id="rId6"/>
    <p:sldLayoutId id="2147483653" r:id="rId7"/>
    <p:sldLayoutId id="2147483661" r:id="rId8"/>
    <p:sldLayoutId id="2147483654" r:id="rId9"/>
    <p:sldLayoutId id="2147483662" r:id="rId10"/>
    <p:sldLayoutId id="2147483663" r:id="rId11"/>
    <p:sldLayoutId id="214748366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media" Target="../media/media2.mp4"/><Relationship Id="rId7" Type="http://schemas.openxmlformats.org/officeDocument/2006/relationships/image" Target="../media/image1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7.png"/><Relationship Id="rId5" Type="http://schemas.openxmlformats.org/officeDocument/2006/relationships/slideLayout" Target="../slideLayouts/slideLayout7.xml"/><Relationship Id="rId4" Type="http://schemas.openxmlformats.org/officeDocument/2006/relationships/video" Target="../media/media2.mp4"/></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jamelende.github.io/netlogo-models/VulnerabilityComponentsThreeModelsWeb.html" TargetMode="External"/><Relationship Id="rId1" Type="http://schemas.openxmlformats.org/officeDocument/2006/relationships/slideLayout" Target="../slideLayouts/slideLayout7.xml"/><Relationship Id="rId5" Type="http://schemas.openxmlformats.org/officeDocument/2006/relationships/hyperlink" Target="https://jamelende.github.io/netlogo-models/Difusion-AtaqueCompleto.html" TargetMode="External"/><Relationship Id="rId4" Type="http://schemas.openxmlformats.org/officeDocument/2006/relationships/hyperlink" Target="https://jamelende.github.io/netlogo-models/VulnerabilityDiameterThreeModelsWeb.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youtu.be/9QH6jnwqrAk?si=ysULs5LEnRTMO_PB"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ted.com/talks/nicholas_christakis_how_social_networks_predict_epidemics" TargetMode="Externa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hyperlink" Target="https://www.facebook.com/photo/?fbid=2879526448962177&amp;set=a.1572396643008504" TargetMode="External"/><Relationship Id="rId3" Type="http://schemas.openxmlformats.org/officeDocument/2006/relationships/hyperlink" Target="https://pgsignal.com/2022/06/07/malcolm-gladwell-on-building-trust/" TargetMode="External"/><Relationship Id="rId7" Type="http://schemas.openxmlformats.org/officeDocument/2006/relationships/hyperlink" Target="https://www.shutterstock.com/es/image-vector/social-networks-internet-communication-vector-224504248" TargetMode="External"/><Relationship Id="rId2" Type="http://schemas.openxmlformats.org/officeDocument/2006/relationships/hyperlink" Target="https://www.researchgate.net/figure/Modelling-cycle-Kaiser-and-Stender-2013-p-279_fig20_333153492" TargetMode="External"/><Relationship Id="rId1" Type="http://schemas.openxmlformats.org/officeDocument/2006/relationships/slideLayout" Target="../slideLayouts/slideLayout13.xml"/><Relationship Id="rId6" Type="http://schemas.openxmlformats.org/officeDocument/2006/relationships/hyperlink" Target="https://en.wikipedia.org/wiki/Daniel_Bernoulli" TargetMode="External"/><Relationship Id="rId11" Type="http://schemas.openxmlformats.org/officeDocument/2006/relationships/hyperlink" Target="https://www.nature.com/articles/s41597-022-01163-2/figures/3" TargetMode="External"/><Relationship Id="rId5" Type="http://schemas.openxmlformats.org/officeDocument/2006/relationships/hyperlink" Target="https://www.biologysimulations.com/population-dynamics" TargetMode="External"/><Relationship Id="rId10" Type="http://schemas.openxmlformats.org/officeDocument/2006/relationships/hyperlink" Target="https://www.readingvine.com/passages/the-golden-age/" TargetMode="External"/><Relationship Id="rId4" Type="http://schemas.openxmlformats.org/officeDocument/2006/relationships/hyperlink" Target="https://www.pexels.com/es-es/foto/fotografia-de-cerca-de-conos-de-plastico-amarillo-verde-rojo-y-marron-sobre-una-superficie-revestida-de-blanco-163064/" TargetMode="External"/><Relationship Id="rId9" Type="http://schemas.openxmlformats.org/officeDocument/2006/relationships/hyperlink" Target="https://www.nature.com/articles/srep3886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59D885E-4E04-F771-D81E-C6BADF25CCA9}"/>
              </a:ext>
            </a:extLst>
          </p:cNvPr>
          <p:cNvSpPr txBox="1"/>
          <p:nvPr/>
        </p:nvSpPr>
        <p:spPr>
          <a:xfrm>
            <a:off x="1254292" y="3399318"/>
            <a:ext cx="5673965" cy="369332"/>
          </a:xfrm>
          <a:prstGeom prst="rect">
            <a:avLst/>
          </a:prstGeom>
          <a:noFill/>
        </p:spPr>
        <p:txBody>
          <a:bodyPr wrap="square" rtlCol="0">
            <a:spAutoFit/>
          </a:bodyPr>
          <a:lstStyle/>
          <a:p>
            <a:r>
              <a:rPr kumimoji="0" lang="en-US" sz="1800" b="0" i="1" u="none" strike="noStrike" kern="1200" cap="none" spc="0" normalizeH="0" baseline="0" noProof="0" dirty="0">
                <a:ln>
                  <a:noFill/>
                </a:ln>
                <a:solidFill>
                  <a:srgbClr val="FFFFFF"/>
                </a:solidFill>
                <a:effectLst/>
                <a:uLnTx/>
                <a:uFillTx/>
                <a:latin typeface="Ancizar Sans"/>
                <a:ea typeface="+mn-ea"/>
                <a:cs typeface="+mn-cs"/>
              </a:rPr>
              <a:t>Professor</a:t>
            </a:r>
            <a:endParaRPr lang="en-US" noProof="0" dirty="0"/>
          </a:p>
        </p:txBody>
      </p:sp>
      <p:sp>
        <p:nvSpPr>
          <p:cNvPr id="3" name="CuadroTexto 2">
            <a:extLst>
              <a:ext uri="{FF2B5EF4-FFF2-40B4-BE49-F238E27FC236}">
                <a16:creationId xmlns:a16="http://schemas.microsoft.com/office/drawing/2014/main" id="{A2F553CF-2C6B-8A57-3547-497AD1E42884}"/>
              </a:ext>
            </a:extLst>
          </p:cNvPr>
          <p:cNvSpPr txBox="1"/>
          <p:nvPr/>
        </p:nvSpPr>
        <p:spPr>
          <a:xfrm>
            <a:off x="1242491" y="3764935"/>
            <a:ext cx="6370923" cy="344710"/>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FFFFFF"/>
                </a:solidFill>
                <a:effectLst/>
                <a:uLnTx/>
                <a:uFillTx/>
                <a:latin typeface="Ancizar Sans Black" panose="020B0A02040300000003" pitchFamily="34" charset="0"/>
                <a:ea typeface="+mn-ea"/>
                <a:cs typeface="+mn-cs"/>
              </a:rPr>
              <a:t>Jorge Alfonso Meléndez Acuña</a:t>
            </a:r>
          </a:p>
        </p:txBody>
      </p:sp>
    </p:spTree>
    <p:extLst>
      <p:ext uri="{BB962C8B-B14F-4D97-AF65-F5344CB8AC3E}">
        <p14:creationId xmlns:p14="http://schemas.microsoft.com/office/powerpoint/2010/main" val="38167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D5F6C-AEC6-7E8F-D198-CAB340CF3D50}"/>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C0395D3-E7AD-6A0C-B9DE-902E685553B7}"/>
              </a:ext>
            </a:extLst>
          </p:cNvPr>
          <p:cNvSpPr>
            <a:spLocks noGrp="1"/>
          </p:cNvSpPr>
          <p:nvPr>
            <p:ph type="title"/>
          </p:nvPr>
        </p:nvSpPr>
        <p:spPr>
          <a:xfrm>
            <a:off x="0" y="781036"/>
            <a:ext cx="6096000" cy="657377"/>
          </a:xfrm>
        </p:spPr>
        <p:txBody>
          <a:bodyPr/>
          <a:lstStyle/>
          <a:p>
            <a:r>
              <a:rPr lang="es-CO" dirty="0"/>
              <a:t>Anti </a:t>
            </a:r>
            <a:r>
              <a:rPr lang="es-CO" dirty="0" err="1"/>
              <a:t>Attack</a:t>
            </a:r>
            <a:r>
              <a:rPr lang="es-CO" dirty="0"/>
              <a:t> = </a:t>
            </a:r>
            <a:r>
              <a:rPr lang="es-CO" dirty="0" err="1"/>
              <a:t>Interventions</a:t>
            </a:r>
            <a:endParaRPr lang="es-CO" dirty="0"/>
          </a:p>
        </p:txBody>
      </p:sp>
      <p:sp>
        <p:nvSpPr>
          <p:cNvPr id="2" name="Marcador de número de diapositiva 1">
            <a:extLst>
              <a:ext uri="{FF2B5EF4-FFF2-40B4-BE49-F238E27FC236}">
                <a16:creationId xmlns:a16="http://schemas.microsoft.com/office/drawing/2014/main" id="{B94A3459-C9E5-EC6D-13CD-A8740E91BB50}"/>
              </a:ext>
            </a:extLst>
          </p:cNvPr>
          <p:cNvSpPr>
            <a:spLocks noGrp="1"/>
          </p:cNvSpPr>
          <p:nvPr>
            <p:ph type="sldNum" idx="12"/>
          </p:nvPr>
        </p:nvSpPr>
        <p:spPr/>
        <p:txBody>
          <a:bodyPr/>
          <a:lstStyle/>
          <a:p>
            <a:fld id="{2BD88AD7-A676-4214-86CE-92C0CE3D14DC}" type="slidenum">
              <a:rPr lang="es-CO" smtClean="0"/>
              <a:t>10</a:t>
            </a:fld>
            <a:endParaRPr lang="es-CO"/>
          </a:p>
        </p:txBody>
      </p:sp>
      <p:sp>
        <p:nvSpPr>
          <p:cNvPr id="6" name="Marcador de texto 5">
            <a:extLst>
              <a:ext uri="{FF2B5EF4-FFF2-40B4-BE49-F238E27FC236}">
                <a16:creationId xmlns:a16="http://schemas.microsoft.com/office/drawing/2014/main" id="{0BEA26A1-B8EA-6A30-69AF-67B8E2362378}"/>
              </a:ext>
            </a:extLst>
          </p:cNvPr>
          <p:cNvSpPr>
            <a:spLocks noGrp="1"/>
          </p:cNvSpPr>
          <p:nvPr>
            <p:ph type="body" sz="quarter" idx="11"/>
          </p:nvPr>
        </p:nvSpPr>
        <p:spPr/>
        <p:txBody>
          <a:bodyPr/>
          <a:lstStyle/>
          <a:p>
            <a:pPr marL="0" indent="0">
              <a:buNone/>
            </a:pPr>
            <a:endParaRPr lang="es-CO" dirty="0"/>
          </a:p>
        </p:txBody>
      </p:sp>
      <p:pic>
        <p:nvPicPr>
          <p:cNvPr id="8" name="Imagen 7">
            <a:extLst>
              <a:ext uri="{FF2B5EF4-FFF2-40B4-BE49-F238E27FC236}">
                <a16:creationId xmlns:a16="http://schemas.microsoft.com/office/drawing/2014/main" id="{CE5C986F-3293-08ED-242E-014C048919AE}"/>
              </a:ext>
            </a:extLst>
          </p:cNvPr>
          <p:cNvPicPr>
            <a:picLocks noChangeAspect="1"/>
          </p:cNvPicPr>
          <p:nvPr/>
        </p:nvPicPr>
        <p:blipFill>
          <a:blip r:embed="rId2"/>
          <a:stretch>
            <a:fillRect/>
          </a:stretch>
        </p:blipFill>
        <p:spPr>
          <a:xfrm>
            <a:off x="3508244" y="1577646"/>
            <a:ext cx="4432760" cy="4202059"/>
          </a:xfrm>
          <a:prstGeom prst="rect">
            <a:avLst/>
          </a:prstGeom>
        </p:spPr>
      </p:pic>
    </p:spTree>
    <p:extLst>
      <p:ext uri="{BB962C8B-B14F-4D97-AF65-F5344CB8AC3E}">
        <p14:creationId xmlns:p14="http://schemas.microsoft.com/office/powerpoint/2010/main" val="333791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DD6A3-0F92-4902-EA1D-82A93B7B32AA}"/>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FFACFFA5-FA96-59DB-3FCF-0B9031E45A70}"/>
              </a:ext>
            </a:extLst>
          </p:cNvPr>
          <p:cNvSpPr>
            <a:spLocks noGrp="1"/>
          </p:cNvSpPr>
          <p:nvPr>
            <p:ph type="title"/>
          </p:nvPr>
        </p:nvSpPr>
        <p:spPr>
          <a:xfrm>
            <a:off x="0" y="781036"/>
            <a:ext cx="3508244" cy="657377"/>
          </a:xfrm>
        </p:spPr>
        <p:txBody>
          <a:bodyPr/>
          <a:lstStyle/>
          <a:p>
            <a:r>
              <a:rPr lang="es-CO" dirty="0" err="1"/>
              <a:t>Interventions</a:t>
            </a:r>
            <a:endParaRPr lang="es-CO" dirty="0"/>
          </a:p>
        </p:txBody>
      </p:sp>
      <p:sp>
        <p:nvSpPr>
          <p:cNvPr id="2" name="Marcador de número de diapositiva 1">
            <a:extLst>
              <a:ext uri="{FF2B5EF4-FFF2-40B4-BE49-F238E27FC236}">
                <a16:creationId xmlns:a16="http://schemas.microsoft.com/office/drawing/2014/main" id="{DDDBC757-ABAE-6B39-92A1-1525B5579ED8}"/>
              </a:ext>
            </a:extLst>
          </p:cNvPr>
          <p:cNvSpPr>
            <a:spLocks noGrp="1"/>
          </p:cNvSpPr>
          <p:nvPr>
            <p:ph type="sldNum" idx="12"/>
          </p:nvPr>
        </p:nvSpPr>
        <p:spPr/>
        <p:txBody>
          <a:bodyPr/>
          <a:lstStyle/>
          <a:p>
            <a:fld id="{2BD88AD7-A676-4214-86CE-92C0CE3D14DC}" type="slidenum">
              <a:rPr lang="es-CO" smtClean="0"/>
              <a:t>11</a:t>
            </a:fld>
            <a:endParaRPr lang="es-CO"/>
          </a:p>
        </p:txBody>
      </p:sp>
      <p:sp>
        <p:nvSpPr>
          <p:cNvPr id="6" name="Marcador de texto 5">
            <a:extLst>
              <a:ext uri="{FF2B5EF4-FFF2-40B4-BE49-F238E27FC236}">
                <a16:creationId xmlns:a16="http://schemas.microsoft.com/office/drawing/2014/main" id="{D719425A-2E9A-58C2-82CC-B3A862430BE5}"/>
              </a:ext>
            </a:extLst>
          </p:cNvPr>
          <p:cNvSpPr>
            <a:spLocks noGrp="1"/>
          </p:cNvSpPr>
          <p:nvPr>
            <p:ph type="body" sz="quarter" idx="11"/>
          </p:nvPr>
        </p:nvSpPr>
        <p:spPr/>
        <p:txBody>
          <a:bodyPr/>
          <a:lstStyle/>
          <a:p>
            <a:pPr marL="0" indent="0">
              <a:buNone/>
            </a:pPr>
            <a:endParaRPr lang="es-CO" dirty="0"/>
          </a:p>
        </p:txBody>
      </p:sp>
      <p:sp>
        <p:nvSpPr>
          <p:cNvPr id="3" name="Marcador de contenido 2">
            <a:extLst>
              <a:ext uri="{FF2B5EF4-FFF2-40B4-BE49-F238E27FC236}">
                <a16:creationId xmlns:a16="http://schemas.microsoft.com/office/drawing/2014/main" id="{8DD53323-B5AA-6590-E894-4912D3C08BF5}"/>
              </a:ext>
            </a:extLst>
          </p:cNvPr>
          <p:cNvSpPr txBox="1">
            <a:spLocks/>
          </p:cNvSpPr>
          <p:nvPr/>
        </p:nvSpPr>
        <p:spPr>
          <a:xfrm>
            <a:off x="1172182" y="2009418"/>
            <a:ext cx="3695381" cy="3071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Once we have a disease spreading through a social network, we</a:t>
            </a:r>
          </a:p>
          <a:p>
            <a:pPr marL="0" indent="0">
              <a:buFont typeface="Arial" panose="020B0604020202020204" pitchFamily="34" charset="0"/>
              <a:buNone/>
            </a:pPr>
            <a:r>
              <a:rPr lang="en-US" dirty="0"/>
              <a:t>might be interested in using our knowledge to prevent people to become sick</a:t>
            </a:r>
            <a:endParaRPr lang="es-CO" dirty="0"/>
          </a:p>
        </p:txBody>
      </p:sp>
      <p:pic>
        <p:nvPicPr>
          <p:cNvPr id="4" name="Imagen 3">
            <a:extLst>
              <a:ext uri="{FF2B5EF4-FFF2-40B4-BE49-F238E27FC236}">
                <a16:creationId xmlns:a16="http://schemas.microsoft.com/office/drawing/2014/main" id="{713F727A-AE0D-CE23-57D0-8811229DB985}"/>
              </a:ext>
            </a:extLst>
          </p:cNvPr>
          <p:cNvPicPr>
            <a:picLocks noChangeAspect="1"/>
          </p:cNvPicPr>
          <p:nvPr/>
        </p:nvPicPr>
        <p:blipFill>
          <a:blip r:embed="rId2"/>
          <a:stretch>
            <a:fillRect/>
          </a:stretch>
        </p:blipFill>
        <p:spPr>
          <a:xfrm>
            <a:off x="5291630" y="2393158"/>
            <a:ext cx="3818016" cy="2315273"/>
          </a:xfrm>
          <a:prstGeom prst="rect">
            <a:avLst/>
          </a:prstGeom>
        </p:spPr>
      </p:pic>
      <p:pic>
        <p:nvPicPr>
          <p:cNvPr id="7" name="Imagen 6">
            <a:extLst>
              <a:ext uri="{FF2B5EF4-FFF2-40B4-BE49-F238E27FC236}">
                <a16:creationId xmlns:a16="http://schemas.microsoft.com/office/drawing/2014/main" id="{974B72EE-058E-2136-65D7-F3FC23C84724}"/>
              </a:ext>
            </a:extLst>
          </p:cNvPr>
          <p:cNvPicPr>
            <a:picLocks noChangeAspect="1"/>
          </p:cNvPicPr>
          <p:nvPr/>
        </p:nvPicPr>
        <p:blipFill>
          <a:blip r:embed="rId3"/>
          <a:stretch>
            <a:fillRect/>
          </a:stretch>
        </p:blipFill>
        <p:spPr>
          <a:xfrm>
            <a:off x="9276762" y="2393158"/>
            <a:ext cx="1689435" cy="2304521"/>
          </a:xfrm>
          <a:prstGeom prst="rect">
            <a:avLst/>
          </a:prstGeom>
        </p:spPr>
      </p:pic>
    </p:spTree>
    <p:extLst>
      <p:ext uri="{BB962C8B-B14F-4D97-AF65-F5344CB8AC3E}">
        <p14:creationId xmlns:p14="http://schemas.microsoft.com/office/powerpoint/2010/main" val="210508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2ED9B-6C04-50DF-2099-5F37B5A93B6C}"/>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D6E15CAC-5D29-6056-5F60-AC2D811AB3B0}"/>
              </a:ext>
            </a:extLst>
          </p:cNvPr>
          <p:cNvSpPr>
            <a:spLocks noGrp="1"/>
          </p:cNvSpPr>
          <p:nvPr>
            <p:ph type="title"/>
          </p:nvPr>
        </p:nvSpPr>
        <p:spPr>
          <a:xfrm>
            <a:off x="0" y="781036"/>
            <a:ext cx="2358189" cy="657377"/>
          </a:xfrm>
        </p:spPr>
        <p:txBody>
          <a:bodyPr/>
          <a:lstStyle/>
          <a:p>
            <a:r>
              <a:rPr lang="es-CO" dirty="0" err="1"/>
              <a:t>Vaccine</a:t>
            </a:r>
            <a:endParaRPr lang="es-CO" dirty="0"/>
          </a:p>
        </p:txBody>
      </p:sp>
      <p:sp>
        <p:nvSpPr>
          <p:cNvPr id="2" name="Marcador de número de diapositiva 1">
            <a:extLst>
              <a:ext uri="{FF2B5EF4-FFF2-40B4-BE49-F238E27FC236}">
                <a16:creationId xmlns:a16="http://schemas.microsoft.com/office/drawing/2014/main" id="{66050548-C437-F35A-1D29-843D3A76916D}"/>
              </a:ext>
            </a:extLst>
          </p:cNvPr>
          <p:cNvSpPr>
            <a:spLocks noGrp="1"/>
          </p:cNvSpPr>
          <p:nvPr>
            <p:ph type="sldNum" idx="12"/>
          </p:nvPr>
        </p:nvSpPr>
        <p:spPr/>
        <p:txBody>
          <a:bodyPr/>
          <a:lstStyle/>
          <a:p>
            <a:fld id="{2BD88AD7-A676-4214-86CE-92C0CE3D14DC}" type="slidenum">
              <a:rPr lang="es-CO" smtClean="0"/>
              <a:t>12</a:t>
            </a:fld>
            <a:endParaRPr lang="es-CO"/>
          </a:p>
        </p:txBody>
      </p:sp>
      <p:sp>
        <p:nvSpPr>
          <p:cNvPr id="6" name="Marcador de texto 5">
            <a:extLst>
              <a:ext uri="{FF2B5EF4-FFF2-40B4-BE49-F238E27FC236}">
                <a16:creationId xmlns:a16="http://schemas.microsoft.com/office/drawing/2014/main" id="{D68CD2FB-64E9-06BE-D33D-7099F3DA9DD3}"/>
              </a:ext>
            </a:extLst>
          </p:cNvPr>
          <p:cNvSpPr>
            <a:spLocks noGrp="1"/>
          </p:cNvSpPr>
          <p:nvPr>
            <p:ph type="body" sz="quarter" idx="11"/>
          </p:nvPr>
        </p:nvSpPr>
        <p:spPr/>
        <p:txBody>
          <a:bodyPr/>
          <a:lstStyle/>
          <a:p>
            <a:pPr marL="0" indent="0">
              <a:buNone/>
            </a:pPr>
            <a:endParaRPr lang="es-CO" dirty="0"/>
          </a:p>
        </p:txBody>
      </p:sp>
      <p:sp>
        <p:nvSpPr>
          <p:cNvPr id="8" name="Marcador de contenido 2">
            <a:extLst>
              <a:ext uri="{FF2B5EF4-FFF2-40B4-BE49-F238E27FC236}">
                <a16:creationId xmlns:a16="http://schemas.microsoft.com/office/drawing/2014/main" id="{174B0A09-E3AA-6E47-0A50-CF0B5AFFD469}"/>
              </a:ext>
            </a:extLst>
          </p:cNvPr>
          <p:cNvSpPr txBox="1">
            <a:spLocks/>
          </p:cNvSpPr>
          <p:nvPr/>
        </p:nvSpPr>
        <p:spPr>
          <a:xfrm>
            <a:off x="1179094" y="2017194"/>
            <a:ext cx="4299148" cy="28236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This is equivalent to vaccinate them and, if done properly, would stop the epidemics</a:t>
            </a:r>
            <a:endParaRPr lang="es-CO" sz="4000" dirty="0"/>
          </a:p>
        </p:txBody>
      </p:sp>
      <p:pic>
        <p:nvPicPr>
          <p:cNvPr id="9" name="Imagen 8">
            <a:extLst>
              <a:ext uri="{FF2B5EF4-FFF2-40B4-BE49-F238E27FC236}">
                <a16:creationId xmlns:a16="http://schemas.microsoft.com/office/drawing/2014/main" id="{28714863-2DC0-3D17-E0B6-6466AA5E4123}"/>
              </a:ext>
            </a:extLst>
          </p:cNvPr>
          <p:cNvPicPr>
            <a:picLocks noChangeAspect="1"/>
          </p:cNvPicPr>
          <p:nvPr/>
        </p:nvPicPr>
        <p:blipFill>
          <a:blip r:embed="rId2"/>
          <a:stretch>
            <a:fillRect/>
          </a:stretch>
        </p:blipFill>
        <p:spPr>
          <a:xfrm>
            <a:off x="6240593" y="1776188"/>
            <a:ext cx="4676247" cy="3305623"/>
          </a:xfrm>
          <a:prstGeom prst="rect">
            <a:avLst/>
          </a:prstGeom>
        </p:spPr>
      </p:pic>
    </p:spTree>
    <p:extLst>
      <p:ext uri="{BB962C8B-B14F-4D97-AF65-F5344CB8AC3E}">
        <p14:creationId xmlns:p14="http://schemas.microsoft.com/office/powerpoint/2010/main" val="384786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B128D-4AE4-BB16-A1CA-52EB7DBE168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BCE54DFC-4FB5-6C28-CFC7-D789EBD2DF1D}"/>
              </a:ext>
            </a:extLst>
          </p:cNvPr>
          <p:cNvSpPr>
            <a:spLocks noGrp="1"/>
          </p:cNvSpPr>
          <p:nvPr>
            <p:ph type="title"/>
          </p:nvPr>
        </p:nvSpPr>
        <p:spPr>
          <a:xfrm>
            <a:off x="0" y="781036"/>
            <a:ext cx="2021305" cy="657377"/>
          </a:xfrm>
        </p:spPr>
        <p:txBody>
          <a:bodyPr/>
          <a:lstStyle/>
          <a:p>
            <a:r>
              <a:rPr lang="es-CO" dirty="0" err="1"/>
              <a:t>Hubs</a:t>
            </a:r>
            <a:endParaRPr lang="es-CO" dirty="0"/>
          </a:p>
        </p:txBody>
      </p:sp>
      <p:sp>
        <p:nvSpPr>
          <p:cNvPr id="2" name="Marcador de número de diapositiva 1">
            <a:extLst>
              <a:ext uri="{FF2B5EF4-FFF2-40B4-BE49-F238E27FC236}">
                <a16:creationId xmlns:a16="http://schemas.microsoft.com/office/drawing/2014/main" id="{1AAF3BF3-3068-B4BB-1928-45D1BB87260C}"/>
              </a:ext>
            </a:extLst>
          </p:cNvPr>
          <p:cNvSpPr>
            <a:spLocks noGrp="1"/>
          </p:cNvSpPr>
          <p:nvPr>
            <p:ph type="sldNum" idx="12"/>
          </p:nvPr>
        </p:nvSpPr>
        <p:spPr/>
        <p:txBody>
          <a:bodyPr/>
          <a:lstStyle/>
          <a:p>
            <a:fld id="{2BD88AD7-A676-4214-86CE-92C0CE3D14DC}" type="slidenum">
              <a:rPr lang="es-CO" smtClean="0"/>
              <a:t>13</a:t>
            </a:fld>
            <a:endParaRPr lang="es-CO"/>
          </a:p>
        </p:txBody>
      </p:sp>
      <p:sp>
        <p:nvSpPr>
          <p:cNvPr id="6" name="Marcador de texto 5">
            <a:extLst>
              <a:ext uri="{FF2B5EF4-FFF2-40B4-BE49-F238E27FC236}">
                <a16:creationId xmlns:a16="http://schemas.microsoft.com/office/drawing/2014/main" id="{EB4EF68E-CA16-98FE-B2EF-B9640EE0CBEB}"/>
              </a:ext>
            </a:extLst>
          </p:cNvPr>
          <p:cNvSpPr>
            <a:spLocks noGrp="1"/>
          </p:cNvSpPr>
          <p:nvPr>
            <p:ph type="body" sz="quarter" idx="11"/>
          </p:nvPr>
        </p:nvSpPr>
        <p:spPr/>
        <p:txBody>
          <a:bodyPr/>
          <a:lstStyle/>
          <a:p>
            <a:pPr marL="0" indent="0">
              <a:buNone/>
            </a:pPr>
            <a:endParaRPr lang="es-CO" dirty="0"/>
          </a:p>
        </p:txBody>
      </p:sp>
      <p:sp>
        <p:nvSpPr>
          <p:cNvPr id="3" name="Marcador de contenido 2">
            <a:extLst>
              <a:ext uri="{FF2B5EF4-FFF2-40B4-BE49-F238E27FC236}">
                <a16:creationId xmlns:a16="http://schemas.microsoft.com/office/drawing/2014/main" id="{E18AB52E-000A-20D0-0708-63A7D1ECD75F}"/>
              </a:ext>
            </a:extLst>
          </p:cNvPr>
          <p:cNvSpPr txBox="1">
            <a:spLocks/>
          </p:cNvSpPr>
          <p:nvPr/>
        </p:nvSpPr>
        <p:spPr>
          <a:xfrm>
            <a:off x="1010652" y="2079499"/>
            <a:ext cx="4876800" cy="26857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The first question is: who should we vaccinate?</a:t>
            </a:r>
          </a:p>
          <a:p>
            <a:pPr marL="0" indent="0">
              <a:buFont typeface="Arial" panose="020B0604020202020204" pitchFamily="34" charset="0"/>
              <a:buNone/>
            </a:pPr>
            <a:r>
              <a:rPr lang="en-US" sz="3200" dirty="0"/>
              <a:t>The answer is</a:t>
            </a:r>
          </a:p>
          <a:p>
            <a:pPr marL="0" indent="0">
              <a:buFont typeface="Arial" panose="020B0604020202020204" pitchFamily="34" charset="0"/>
              <a:buNone/>
            </a:pPr>
            <a:r>
              <a:rPr lang="en-US" sz="3200" dirty="0"/>
              <a:t>rather obvious once you run your simulation: the hubs.</a:t>
            </a:r>
            <a:endParaRPr lang="es-CO" sz="3200" dirty="0"/>
          </a:p>
        </p:txBody>
      </p:sp>
      <p:pic>
        <p:nvPicPr>
          <p:cNvPr id="4" name="Imagen 3">
            <a:extLst>
              <a:ext uri="{FF2B5EF4-FFF2-40B4-BE49-F238E27FC236}">
                <a16:creationId xmlns:a16="http://schemas.microsoft.com/office/drawing/2014/main" id="{1275E417-EDA1-54AA-E925-5175F5D6E0F1}"/>
              </a:ext>
            </a:extLst>
          </p:cNvPr>
          <p:cNvPicPr>
            <a:picLocks noChangeAspect="1"/>
          </p:cNvPicPr>
          <p:nvPr/>
        </p:nvPicPr>
        <p:blipFill>
          <a:blip r:embed="rId2"/>
          <a:stretch>
            <a:fillRect/>
          </a:stretch>
        </p:blipFill>
        <p:spPr>
          <a:xfrm>
            <a:off x="6029086" y="1745337"/>
            <a:ext cx="5152262" cy="3367326"/>
          </a:xfrm>
          <a:prstGeom prst="rect">
            <a:avLst/>
          </a:prstGeom>
        </p:spPr>
      </p:pic>
    </p:spTree>
    <p:extLst>
      <p:ext uri="{BB962C8B-B14F-4D97-AF65-F5344CB8AC3E}">
        <p14:creationId xmlns:p14="http://schemas.microsoft.com/office/powerpoint/2010/main" val="4085483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44A32-B4FF-3182-AD79-68A30D71B70D}"/>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17B64362-7D1B-617A-3837-ED0E5E40025A}"/>
              </a:ext>
            </a:extLst>
          </p:cNvPr>
          <p:cNvSpPr>
            <a:spLocks noGrp="1"/>
          </p:cNvSpPr>
          <p:nvPr>
            <p:ph type="title"/>
          </p:nvPr>
        </p:nvSpPr>
        <p:spPr>
          <a:xfrm>
            <a:off x="0" y="781036"/>
            <a:ext cx="5887452" cy="657377"/>
          </a:xfrm>
        </p:spPr>
        <p:txBody>
          <a:bodyPr/>
          <a:lstStyle/>
          <a:p>
            <a:r>
              <a:rPr lang="es-CO" dirty="0" err="1"/>
              <a:t>Random</a:t>
            </a:r>
            <a:r>
              <a:rPr lang="es-CO" dirty="0"/>
              <a:t> and Hub </a:t>
            </a:r>
            <a:r>
              <a:rPr lang="es-CO" dirty="0" err="1"/>
              <a:t>Attack</a:t>
            </a:r>
            <a:endParaRPr lang="es-CO" dirty="0"/>
          </a:p>
        </p:txBody>
      </p:sp>
      <p:sp>
        <p:nvSpPr>
          <p:cNvPr id="2" name="Marcador de número de diapositiva 1">
            <a:extLst>
              <a:ext uri="{FF2B5EF4-FFF2-40B4-BE49-F238E27FC236}">
                <a16:creationId xmlns:a16="http://schemas.microsoft.com/office/drawing/2014/main" id="{6102B2E6-2C3B-F0D9-D2F0-B6FC354EA9AA}"/>
              </a:ext>
            </a:extLst>
          </p:cNvPr>
          <p:cNvSpPr>
            <a:spLocks noGrp="1"/>
          </p:cNvSpPr>
          <p:nvPr>
            <p:ph type="sldNum" idx="12"/>
          </p:nvPr>
        </p:nvSpPr>
        <p:spPr/>
        <p:txBody>
          <a:bodyPr/>
          <a:lstStyle/>
          <a:p>
            <a:fld id="{2BD88AD7-A676-4214-86CE-92C0CE3D14DC}" type="slidenum">
              <a:rPr lang="es-CO" smtClean="0"/>
              <a:t>14</a:t>
            </a:fld>
            <a:endParaRPr lang="es-CO"/>
          </a:p>
        </p:txBody>
      </p:sp>
      <p:pic>
        <p:nvPicPr>
          <p:cNvPr id="7" name="RandomAttack">
            <a:hlinkClick r:id="" action="ppaction://media"/>
            <a:extLst>
              <a:ext uri="{FF2B5EF4-FFF2-40B4-BE49-F238E27FC236}">
                <a16:creationId xmlns:a16="http://schemas.microsoft.com/office/drawing/2014/main" id="{9578AF20-3C2D-3C0D-E997-C16B79745A8C}"/>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344464" y="1998696"/>
            <a:ext cx="3542988" cy="3542988"/>
          </a:xfrm>
          <a:prstGeom prst="rect">
            <a:avLst/>
          </a:prstGeom>
        </p:spPr>
      </p:pic>
      <p:pic>
        <p:nvPicPr>
          <p:cNvPr id="8" name="HubAttack">
            <a:hlinkClick r:id="" action="ppaction://media"/>
            <a:extLst>
              <a:ext uri="{FF2B5EF4-FFF2-40B4-BE49-F238E27FC236}">
                <a16:creationId xmlns:a16="http://schemas.microsoft.com/office/drawing/2014/main" id="{7438B97F-94F5-57CE-E9CB-FD322E11F087}"/>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710330" y="1998696"/>
            <a:ext cx="3542989" cy="3542989"/>
          </a:xfrm>
          <a:prstGeom prst="rect">
            <a:avLst/>
          </a:prstGeom>
        </p:spPr>
      </p:pic>
      <p:grpSp>
        <p:nvGrpSpPr>
          <p:cNvPr id="9" name="Grupo 8">
            <a:extLst>
              <a:ext uri="{FF2B5EF4-FFF2-40B4-BE49-F238E27FC236}">
                <a16:creationId xmlns:a16="http://schemas.microsoft.com/office/drawing/2014/main" id="{C39B695A-CFDC-0D0E-F470-1F270E3D769E}"/>
              </a:ext>
            </a:extLst>
          </p:cNvPr>
          <p:cNvGrpSpPr/>
          <p:nvPr/>
        </p:nvGrpSpPr>
        <p:grpSpPr>
          <a:xfrm>
            <a:off x="4324506" y="5664460"/>
            <a:ext cx="3542987" cy="569977"/>
            <a:chOff x="854775" y="5133392"/>
            <a:chExt cx="3542987" cy="569977"/>
          </a:xfrm>
        </p:grpSpPr>
        <p:sp>
          <p:nvSpPr>
            <p:cNvPr id="10" name="Google Shape;458;p10">
              <a:extLst>
                <a:ext uri="{FF2B5EF4-FFF2-40B4-BE49-F238E27FC236}">
                  <a16:creationId xmlns:a16="http://schemas.microsoft.com/office/drawing/2014/main" id="{768D91FA-5C5D-8287-8253-97799935FC97}"/>
                </a:ext>
              </a:extLst>
            </p:cNvPr>
            <p:cNvSpPr/>
            <p:nvPr/>
          </p:nvSpPr>
          <p:spPr>
            <a:xfrm>
              <a:off x="854775" y="5133392"/>
              <a:ext cx="3542987" cy="569977"/>
            </a:xfrm>
            <a:custGeom>
              <a:avLst/>
              <a:gdLst/>
              <a:ahLst/>
              <a:cxnLst/>
              <a:rect l="l" t="t" r="r" b="b"/>
              <a:pathLst>
                <a:path w="5182870" h="3890010" extrusionOk="0">
                  <a:moveTo>
                    <a:pt x="5070906" y="0"/>
                  </a:moveTo>
                  <a:lnTo>
                    <a:pt x="111493" y="0"/>
                  </a:lnTo>
                  <a:lnTo>
                    <a:pt x="68199" y="8800"/>
                  </a:lnTo>
                  <a:lnTo>
                    <a:pt x="32748" y="32761"/>
                  </a:lnTo>
                  <a:lnTo>
                    <a:pt x="8796" y="68221"/>
                  </a:lnTo>
                  <a:lnTo>
                    <a:pt x="0" y="111518"/>
                  </a:lnTo>
                  <a:lnTo>
                    <a:pt x="0" y="3778072"/>
                  </a:lnTo>
                  <a:lnTo>
                    <a:pt x="8796" y="3821367"/>
                  </a:lnTo>
                  <a:lnTo>
                    <a:pt x="32748" y="3856823"/>
                  </a:lnTo>
                  <a:lnTo>
                    <a:pt x="68199" y="3880779"/>
                  </a:lnTo>
                  <a:lnTo>
                    <a:pt x="111493" y="3889578"/>
                  </a:lnTo>
                  <a:lnTo>
                    <a:pt x="5070906" y="3889578"/>
                  </a:lnTo>
                  <a:lnTo>
                    <a:pt x="5114202" y="3880779"/>
                  </a:lnTo>
                  <a:lnTo>
                    <a:pt x="5149657" y="3856823"/>
                  </a:lnTo>
                  <a:lnTo>
                    <a:pt x="5173614" y="3821367"/>
                  </a:lnTo>
                  <a:lnTo>
                    <a:pt x="5182412" y="3778072"/>
                  </a:lnTo>
                  <a:lnTo>
                    <a:pt x="5182412" y="111518"/>
                  </a:lnTo>
                  <a:lnTo>
                    <a:pt x="5173614" y="68221"/>
                  </a:lnTo>
                  <a:lnTo>
                    <a:pt x="5149657" y="32761"/>
                  </a:lnTo>
                  <a:lnTo>
                    <a:pt x="5114202" y="8800"/>
                  </a:lnTo>
                  <a:lnTo>
                    <a:pt x="5070906" y="0"/>
                  </a:lnTo>
                  <a:close/>
                </a:path>
              </a:pathLst>
            </a:custGeom>
            <a:solidFill>
              <a:srgbClr val="F6F6F5"/>
            </a:solidFill>
            <a:ln w="19050">
              <a:solidFill>
                <a:srgbClr val="342956"/>
              </a:solidFill>
            </a:ln>
          </p:spPr>
          <p:txBody>
            <a:bodyPr spcFirstLastPara="1" wrap="square" lIns="0" tIns="0" rIns="0" bIns="0" anchor="ctr" anchorCtr="0">
              <a:noAutofit/>
            </a:bodyPr>
            <a:lstStyle/>
            <a:p>
              <a:pPr marL="648000"/>
              <a:r>
                <a:rPr lang="en-US" noProof="0" dirty="0">
                  <a:solidFill>
                    <a:srgbClr val="342956"/>
                  </a:solidFill>
                  <a:latin typeface="Ancizar Sans" panose="020B0602040300000003" pitchFamily="34" charset="0"/>
                </a:rPr>
                <a:t>Link  to Vulnerability Model</a:t>
              </a:r>
            </a:p>
          </p:txBody>
        </p:sp>
        <p:grpSp>
          <p:nvGrpSpPr>
            <p:cNvPr id="11" name="Grupo 10">
              <a:extLst>
                <a:ext uri="{FF2B5EF4-FFF2-40B4-BE49-F238E27FC236}">
                  <a16:creationId xmlns:a16="http://schemas.microsoft.com/office/drawing/2014/main" id="{51623524-275A-2365-D4D7-9F2639E1A299}"/>
                </a:ext>
              </a:extLst>
            </p:cNvPr>
            <p:cNvGrpSpPr/>
            <p:nvPr/>
          </p:nvGrpSpPr>
          <p:grpSpPr>
            <a:xfrm>
              <a:off x="1010563" y="5245101"/>
              <a:ext cx="305849" cy="332321"/>
              <a:chOff x="1024049" y="5286245"/>
              <a:chExt cx="332321" cy="332321"/>
            </a:xfrm>
          </p:grpSpPr>
          <p:sp>
            <p:nvSpPr>
              <p:cNvPr id="13" name="Elipse 12">
                <a:extLst>
                  <a:ext uri="{FF2B5EF4-FFF2-40B4-BE49-F238E27FC236}">
                    <a16:creationId xmlns:a16="http://schemas.microsoft.com/office/drawing/2014/main" id="{760EFFF3-104E-1CD3-E54E-29B52BB1E36C}"/>
                  </a:ext>
                </a:extLst>
              </p:cNvPr>
              <p:cNvSpPr/>
              <p:nvPr/>
            </p:nvSpPr>
            <p:spPr>
              <a:xfrm>
                <a:off x="1024049" y="5286245"/>
                <a:ext cx="332321" cy="332321"/>
              </a:xfrm>
              <a:prstGeom prst="ellipse">
                <a:avLst/>
              </a:prstGeom>
              <a:solidFill>
                <a:srgbClr val="342956"/>
              </a:solidFill>
              <a:ln>
                <a:solidFill>
                  <a:srgbClr val="34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Elipse 13">
                <a:extLst>
                  <a:ext uri="{FF2B5EF4-FFF2-40B4-BE49-F238E27FC236}">
                    <a16:creationId xmlns:a16="http://schemas.microsoft.com/office/drawing/2014/main" id="{2F1D031D-3321-CDCF-EA54-AE93F3FC08A0}"/>
                  </a:ext>
                </a:extLst>
              </p:cNvPr>
              <p:cNvSpPr/>
              <p:nvPr/>
            </p:nvSpPr>
            <p:spPr>
              <a:xfrm>
                <a:off x="1055490" y="5317686"/>
                <a:ext cx="269437" cy="269437"/>
              </a:xfrm>
              <a:prstGeom prst="ellipse">
                <a:avLst/>
              </a:prstGeom>
              <a:gradFill flip="none" rotWithShape="1">
                <a:gsLst>
                  <a:gs pos="0">
                    <a:srgbClr val="7864B5"/>
                  </a:gs>
                  <a:gs pos="49000">
                    <a:srgbClr val="4269A5"/>
                  </a:gs>
                  <a:gs pos="100000">
                    <a:srgbClr val="B2329A"/>
                  </a:gs>
                </a:gsLst>
                <a:lin ang="8100000" scaled="1"/>
                <a:tileRect/>
              </a:gradFill>
              <a:ln>
                <a:noFill/>
              </a:ln>
              <a:effectLst>
                <a:outerShdw sx="103000" sy="103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12" name="Imagen 11">
              <a:extLst>
                <a:ext uri="{FF2B5EF4-FFF2-40B4-BE49-F238E27FC236}">
                  <a16:creationId xmlns:a16="http://schemas.microsoft.com/office/drawing/2014/main" id="{A06C5397-FD35-FD7B-B296-6BECC347AF28}"/>
                </a:ext>
              </a:extLst>
            </p:cNvPr>
            <p:cNvPicPr>
              <a:picLocks noChangeAspect="1"/>
            </p:cNvPicPr>
            <p:nvPr/>
          </p:nvPicPr>
          <p:blipFill>
            <a:blip r:embed="rId8"/>
            <a:stretch>
              <a:fillRect/>
            </a:stretch>
          </p:blipFill>
          <p:spPr>
            <a:xfrm>
              <a:off x="1074380" y="5323138"/>
              <a:ext cx="180004" cy="180004"/>
            </a:xfrm>
            <a:prstGeom prst="rect">
              <a:avLst/>
            </a:prstGeom>
          </p:spPr>
        </p:pic>
      </p:grpSp>
      <p:sp>
        <p:nvSpPr>
          <p:cNvPr id="3" name="CuadroTexto 2">
            <a:extLst>
              <a:ext uri="{FF2B5EF4-FFF2-40B4-BE49-F238E27FC236}">
                <a16:creationId xmlns:a16="http://schemas.microsoft.com/office/drawing/2014/main" id="{58790D63-0FC9-47B3-81E7-61CD2F3F791E}"/>
              </a:ext>
            </a:extLst>
          </p:cNvPr>
          <p:cNvSpPr txBox="1"/>
          <p:nvPr/>
        </p:nvSpPr>
        <p:spPr>
          <a:xfrm>
            <a:off x="2344464" y="1475810"/>
            <a:ext cx="1262525" cy="400110"/>
          </a:xfrm>
          <a:prstGeom prst="rect">
            <a:avLst/>
          </a:prstGeom>
          <a:noFill/>
        </p:spPr>
        <p:txBody>
          <a:bodyPr wrap="none" rtlCol="0">
            <a:spAutoFit/>
          </a:bodyPr>
          <a:lstStyle/>
          <a:p>
            <a:r>
              <a:rPr lang="es-CO" sz="2000" dirty="0"/>
              <a:t>21 </a:t>
            </a:r>
            <a:r>
              <a:rPr lang="es-CO" sz="2000" dirty="0" err="1"/>
              <a:t>Attacks</a:t>
            </a:r>
            <a:endParaRPr lang="es-CO" sz="2000" dirty="0"/>
          </a:p>
        </p:txBody>
      </p:sp>
      <p:sp>
        <p:nvSpPr>
          <p:cNvPr id="4" name="CuadroTexto 3">
            <a:extLst>
              <a:ext uri="{FF2B5EF4-FFF2-40B4-BE49-F238E27FC236}">
                <a16:creationId xmlns:a16="http://schemas.microsoft.com/office/drawing/2014/main" id="{87838C03-FD7E-835B-3686-62F6F6831D74}"/>
              </a:ext>
            </a:extLst>
          </p:cNvPr>
          <p:cNvSpPr txBox="1"/>
          <p:nvPr/>
        </p:nvSpPr>
        <p:spPr>
          <a:xfrm>
            <a:off x="9125446" y="1464933"/>
            <a:ext cx="1127873" cy="400110"/>
          </a:xfrm>
          <a:prstGeom prst="rect">
            <a:avLst/>
          </a:prstGeom>
          <a:noFill/>
        </p:spPr>
        <p:txBody>
          <a:bodyPr wrap="none" rtlCol="0">
            <a:spAutoFit/>
          </a:bodyPr>
          <a:lstStyle/>
          <a:p>
            <a:r>
              <a:rPr lang="es-CO" sz="2000" dirty="0"/>
              <a:t>7 </a:t>
            </a:r>
            <a:r>
              <a:rPr lang="es-CO" sz="2000" dirty="0" err="1"/>
              <a:t>Attacks</a:t>
            </a:r>
            <a:endParaRPr lang="es-CO" sz="2000" dirty="0"/>
          </a:p>
        </p:txBody>
      </p:sp>
      <p:sp>
        <p:nvSpPr>
          <p:cNvPr id="6" name="CuadroTexto 5">
            <a:extLst>
              <a:ext uri="{FF2B5EF4-FFF2-40B4-BE49-F238E27FC236}">
                <a16:creationId xmlns:a16="http://schemas.microsoft.com/office/drawing/2014/main" id="{2860F440-1A9A-CB1B-93C2-EEA140DC94A7}"/>
              </a:ext>
            </a:extLst>
          </p:cNvPr>
          <p:cNvSpPr txBox="1"/>
          <p:nvPr/>
        </p:nvSpPr>
        <p:spPr>
          <a:xfrm>
            <a:off x="5708322" y="1470309"/>
            <a:ext cx="1212191" cy="400110"/>
          </a:xfrm>
          <a:prstGeom prst="rect">
            <a:avLst/>
          </a:prstGeom>
          <a:noFill/>
        </p:spPr>
        <p:txBody>
          <a:bodyPr wrap="none" rtlCol="0">
            <a:spAutoFit/>
          </a:bodyPr>
          <a:lstStyle/>
          <a:p>
            <a:r>
              <a:rPr lang="es-CO" sz="2000" dirty="0" err="1"/>
              <a:t>Nodes</a:t>
            </a:r>
            <a:r>
              <a:rPr lang="es-CO" sz="2000" dirty="0"/>
              <a:t>: 60</a:t>
            </a:r>
          </a:p>
        </p:txBody>
      </p:sp>
    </p:spTree>
    <p:extLst>
      <p:ext uri="{BB962C8B-B14F-4D97-AF65-F5344CB8AC3E}">
        <p14:creationId xmlns:p14="http://schemas.microsoft.com/office/powerpoint/2010/main" val="16062239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seq concurrent="1" nextAc="seek">
              <p:cTn id="7" restart="whenNotActive" fill="hold" evtFilter="cancelBubble" nodeType="interactiveSeq">
                <p:stCondLst>
                  <p:cond evt="onClick" delay="0">
                    <p:tgtEl>
                      <p:spTgt spid="8"/>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8"/>
                                        </p:tgtEl>
                                      </p:cBhvr>
                                    </p:cmd>
                                  </p:childTnLst>
                                </p:cTn>
                              </p:par>
                            </p:childTnLst>
                          </p:cTn>
                        </p:par>
                      </p:childTnLst>
                    </p:cTn>
                  </p:par>
                </p:childTnLst>
              </p:cTn>
              <p:nextCondLst>
                <p:cond evt="onClick" delay="0">
                  <p:tgtEl>
                    <p:spTgt spid="8"/>
                  </p:tgtEl>
                </p:cond>
              </p:nextCondLst>
            </p:seq>
            <p:video>
              <p:cMediaNode vol="80000">
                <p:cTn id="12" fill="hold" display="0">
                  <p:stCondLst>
                    <p:cond delay="indefinite"/>
                  </p:stCondLst>
                </p:cTn>
                <p:tgtEl>
                  <p:spTgt spid="7"/>
                </p:tgtEl>
              </p:cMediaNode>
            </p:video>
            <p:video>
              <p:cMediaNode vol="80000">
                <p:cTn id="13" fill="hold" display="0">
                  <p:stCondLst>
                    <p:cond delay="indefinite"/>
                  </p:stCondLst>
                </p:cTn>
                <p:tgtEl>
                  <p:spTgt spid="8"/>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44A32-B4FF-3182-AD79-68A30D71B70D}"/>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17B64362-7D1B-617A-3837-ED0E5E40025A}"/>
              </a:ext>
            </a:extLst>
          </p:cNvPr>
          <p:cNvSpPr>
            <a:spLocks noGrp="1"/>
          </p:cNvSpPr>
          <p:nvPr>
            <p:ph type="title"/>
          </p:nvPr>
        </p:nvSpPr>
        <p:spPr>
          <a:xfrm>
            <a:off x="0" y="781036"/>
            <a:ext cx="5887452" cy="657377"/>
          </a:xfrm>
        </p:spPr>
        <p:txBody>
          <a:bodyPr/>
          <a:lstStyle/>
          <a:p>
            <a:r>
              <a:rPr lang="es-CO" dirty="0" err="1"/>
              <a:t>Random</a:t>
            </a:r>
            <a:r>
              <a:rPr lang="es-CO" dirty="0"/>
              <a:t> and Hub </a:t>
            </a:r>
            <a:r>
              <a:rPr lang="es-CO" dirty="0" err="1"/>
              <a:t>Attack</a:t>
            </a:r>
            <a:endParaRPr lang="es-CO" dirty="0"/>
          </a:p>
        </p:txBody>
      </p:sp>
      <p:sp>
        <p:nvSpPr>
          <p:cNvPr id="2" name="Marcador de número de diapositiva 1">
            <a:extLst>
              <a:ext uri="{FF2B5EF4-FFF2-40B4-BE49-F238E27FC236}">
                <a16:creationId xmlns:a16="http://schemas.microsoft.com/office/drawing/2014/main" id="{6102B2E6-2C3B-F0D9-D2F0-B6FC354EA9AA}"/>
              </a:ext>
            </a:extLst>
          </p:cNvPr>
          <p:cNvSpPr>
            <a:spLocks noGrp="1"/>
          </p:cNvSpPr>
          <p:nvPr>
            <p:ph type="sldNum" idx="12"/>
          </p:nvPr>
        </p:nvSpPr>
        <p:spPr/>
        <p:txBody>
          <a:bodyPr/>
          <a:lstStyle/>
          <a:p>
            <a:fld id="{2BD88AD7-A676-4214-86CE-92C0CE3D14DC}" type="slidenum">
              <a:rPr lang="es-CO" smtClean="0"/>
              <a:t>15</a:t>
            </a:fld>
            <a:endParaRPr lang="es-CO"/>
          </a:p>
        </p:txBody>
      </p:sp>
      <p:pic>
        <p:nvPicPr>
          <p:cNvPr id="15" name="Imagen 14">
            <a:extLst>
              <a:ext uri="{FF2B5EF4-FFF2-40B4-BE49-F238E27FC236}">
                <a16:creationId xmlns:a16="http://schemas.microsoft.com/office/drawing/2014/main" id="{DD4557AD-FBFC-6984-1911-A8C743CB289D}"/>
              </a:ext>
            </a:extLst>
          </p:cNvPr>
          <p:cNvPicPr>
            <a:picLocks noChangeAspect="1"/>
          </p:cNvPicPr>
          <p:nvPr/>
        </p:nvPicPr>
        <p:blipFill>
          <a:blip r:embed="rId2"/>
          <a:stretch>
            <a:fillRect/>
          </a:stretch>
        </p:blipFill>
        <p:spPr>
          <a:xfrm>
            <a:off x="6609067" y="2244906"/>
            <a:ext cx="3858067" cy="3832058"/>
          </a:xfrm>
          <a:prstGeom prst="rect">
            <a:avLst/>
          </a:prstGeom>
        </p:spPr>
      </p:pic>
      <p:pic>
        <p:nvPicPr>
          <p:cNvPr id="16" name="Imagen 15">
            <a:extLst>
              <a:ext uri="{FF2B5EF4-FFF2-40B4-BE49-F238E27FC236}">
                <a16:creationId xmlns:a16="http://schemas.microsoft.com/office/drawing/2014/main" id="{0C644458-B78A-7D37-D467-77DE0DFEBB29}"/>
              </a:ext>
            </a:extLst>
          </p:cNvPr>
          <p:cNvPicPr>
            <a:picLocks noChangeAspect="1"/>
          </p:cNvPicPr>
          <p:nvPr/>
        </p:nvPicPr>
        <p:blipFill>
          <a:blip r:embed="rId3"/>
          <a:stretch>
            <a:fillRect/>
          </a:stretch>
        </p:blipFill>
        <p:spPr>
          <a:xfrm>
            <a:off x="1807375" y="2244906"/>
            <a:ext cx="3814718" cy="3832058"/>
          </a:xfrm>
          <a:prstGeom prst="rect">
            <a:avLst/>
          </a:prstGeom>
        </p:spPr>
      </p:pic>
      <p:sp>
        <p:nvSpPr>
          <p:cNvPr id="17" name="CuadroTexto 16">
            <a:extLst>
              <a:ext uri="{FF2B5EF4-FFF2-40B4-BE49-F238E27FC236}">
                <a16:creationId xmlns:a16="http://schemas.microsoft.com/office/drawing/2014/main" id="{34ED1897-8C7F-4F7B-183A-FD9619629C6A}"/>
              </a:ext>
            </a:extLst>
          </p:cNvPr>
          <p:cNvSpPr txBox="1"/>
          <p:nvPr/>
        </p:nvSpPr>
        <p:spPr>
          <a:xfrm>
            <a:off x="2595261" y="1544943"/>
            <a:ext cx="2238946" cy="523220"/>
          </a:xfrm>
          <a:prstGeom prst="rect">
            <a:avLst/>
          </a:prstGeom>
          <a:noFill/>
        </p:spPr>
        <p:txBody>
          <a:bodyPr wrap="none" rtlCol="0">
            <a:spAutoFit/>
          </a:bodyPr>
          <a:lstStyle/>
          <a:p>
            <a:r>
              <a:rPr lang="es-CO" sz="2800" dirty="0"/>
              <a:t>3 </a:t>
            </a:r>
            <a:r>
              <a:rPr lang="es-CO" sz="2800" dirty="0" err="1"/>
              <a:t>Components</a:t>
            </a:r>
            <a:endParaRPr lang="es-CO" sz="2800" dirty="0"/>
          </a:p>
        </p:txBody>
      </p:sp>
      <p:sp>
        <p:nvSpPr>
          <p:cNvPr id="18" name="CuadroTexto 17">
            <a:extLst>
              <a:ext uri="{FF2B5EF4-FFF2-40B4-BE49-F238E27FC236}">
                <a16:creationId xmlns:a16="http://schemas.microsoft.com/office/drawing/2014/main" id="{F79365BF-F681-6434-656E-B5330CBBC7F1}"/>
              </a:ext>
            </a:extLst>
          </p:cNvPr>
          <p:cNvSpPr txBox="1"/>
          <p:nvPr/>
        </p:nvSpPr>
        <p:spPr>
          <a:xfrm>
            <a:off x="7418627" y="1544943"/>
            <a:ext cx="2238946" cy="523220"/>
          </a:xfrm>
          <a:prstGeom prst="rect">
            <a:avLst/>
          </a:prstGeom>
          <a:noFill/>
        </p:spPr>
        <p:txBody>
          <a:bodyPr wrap="none" rtlCol="0">
            <a:spAutoFit/>
          </a:bodyPr>
          <a:lstStyle/>
          <a:p>
            <a:r>
              <a:rPr lang="es-CO" sz="2800" dirty="0"/>
              <a:t>9 </a:t>
            </a:r>
            <a:r>
              <a:rPr lang="es-CO" sz="2800" dirty="0" err="1"/>
              <a:t>Components</a:t>
            </a:r>
            <a:endParaRPr lang="es-CO" sz="2800" dirty="0"/>
          </a:p>
        </p:txBody>
      </p:sp>
    </p:spTree>
    <p:extLst>
      <p:ext uri="{BB962C8B-B14F-4D97-AF65-F5344CB8AC3E}">
        <p14:creationId xmlns:p14="http://schemas.microsoft.com/office/powerpoint/2010/main" val="410858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6E479-E690-8229-17C8-D69A1C9436D5}"/>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48BE8D06-98D8-5902-4807-357663057490}"/>
              </a:ext>
            </a:extLst>
          </p:cNvPr>
          <p:cNvSpPr>
            <a:spLocks noGrp="1"/>
          </p:cNvSpPr>
          <p:nvPr>
            <p:ph type="title"/>
          </p:nvPr>
        </p:nvSpPr>
        <p:spPr>
          <a:xfrm>
            <a:off x="0" y="781036"/>
            <a:ext cx="3529263" cy="657377"/>
          </a:xfrm>
        </p:spPr>
        <p:txBody>
          <a:bodyPr/>
          <a:lstStyle/>
          <a:p>
            <a:r>
              <a:rPr lang="es-CO" dirty="0" err="1"/>
              <a:t>Finding</a:t>
            </a:r>
            <a:r>
              <a:rPr lang="es-CO" dirty="0"/>
              <a:t> </a:t>
            </a:r>
            <a:r>
              <a:rPr lang="es-CO" dirty="0" err="1"/>
              <a:t>Hubs</a:t>
            </a:r>
            <a:endParaRPr lang="es-CO" dirty="0"/>
          </a:p>
        </p:txBody>
      </p:sp>
      <p:sp>
        <p:nvSpPr>
          <p:cNvPr id="2" name="Marcador de número de diapositiva 1">
            <a:extLst>
              <a:ext uri="{FF2B5EF4-FFF2-40B4-BE49-F238E27FC236}">
                <a16:creationId xmlns:a16="http://schemas.microsoft.com/office/drawing/2014/main" id="{DC68D667-36F9-CA60-2F6A-14A21EE165C9}"/>
              </a:ext>
            </a:extLst>
          </p:cNvPr>
          <p:cNvSpPr>
            <a:spLocks noGrp="1"/>
          </p:cNvSpPr>
          <p:nvPr>
            <p:ph type="sldNum" idx="12"/>
          </p:nvPr>
        </p:nvSpPr>
        <p:spPr/>
        <p:txBody>
          <a:bodyPr/>
          <a:lstStyle/>
          <a:p>
            <a:fld id="{2BD88AD7-A676-4214-86CE-92C0CE3D14DC}" type="slidenum">
              <a:rPr lang="es-CO" smtClean="0"/>
              <a:t>16</a:t>
            </a:fld>
            <a:endParaRPr lang="es-CO"/>
          </a:p>
        </p:txBody>
      </p:sp>
      <p:sp>
        <p:nvSpPr>
          <p:cNvPr id="3" name="Marcador de contenido 2">
            <a:extLst>
              <a:ext uri="{FF2B5EF4-FFF2-40B4-BE49-F238E27FC236}">
                <a16:creationId xmlns:a16="http://schemas.microsoft.com/office/drawing/2014/main" id="{79D7A55A-C731-CD64-76AC-1E6EEDFF5F97}"/>
              </a:ext>
            </a:extLst>
          </p:cNvPr>
          <p:cNvSpPr txBox="1">
            <a:spLocks/>
          </p:cNvSpPr>
          <p:nvPr/>
        </p:nvSpPr>
        <p:spPr>
          <a:xfrm>
            <a:off x="882315" y="2150758"/>
            <a:ext cx="4347411" cy="30183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However, now we have a second question: how do we find hubs?</a:t>
            </a:r>
          </a:p>
          <a:p>
            <a:pPr marL="0" indent="0">
              <a:buFont typeface="Arial" panose="020B0604020202020204" pitchFamily="34" charset="0"/>
              <a:buNone/>
            </a:pPr>
            <a:r>
              <a:rPr lang="en-US" dirty="0"/>
              <a:t>We might not have a complete – or even a partial! – picture of our social network.</a:t>
            </a:r>
            <a:endParaRPr lang="es-CO" dirty="0"/>
          </a:p>
        </p:txBody>
      </p:sp>
      <p:pic>
        <p:nvPicPr>
          <p:cNvPr id="4" name="Imagen 3">
            <a:extLst>
              <a:ext uri="{FF2B5EF4-FFF2-40B4-BE49-F238E27FC236}">
                <a16:creationId xmlns:a16="http://schemas.microsoft.com/office/drawing/2014/main" id="{E9786C33-A13D-F3BD-747A-1C79BEBE48D1}"/>
              </a:ext>
            </a:extLst>
          </p:cNvPr>
          <p:cNvPicPr>
            <a:picLocks noChangeAspect="1"/>
          </p:cNvPicPr>
          <p:nvPr/>
        </p:nvPicPr>
        <p:blipFill>
          <a:blip r:embed="rId2"/>
          <a:stretch>
            <a:fillRect/>
          </a:stretch>
        </p:blipFill>
        <p:spPr>
          <a:xfrm>
            <a:off x="5229726" y="2150758"/>
            <a:ext cx="6107157" cy="2556484"/>
          </a:xfrm>
          <a:prstGeom prst="rect">
            <a:avLst/>
          </a:prstGeom>
        </p:spPr>
      </p:pic>
      <p:sp>
        <p:nvSpPr>
          <p:cNvPr id="6" name="Marcador de texto 5">
            <a:extLst>
              <a:ext uri="{FF2B5EF4-FFF2-40B4-BE49-F238E27FC236}">
                <a16:creationId xmlns:a16="http://schemas.microsoft.com/office/drawing/2014/main" id="{967CF7BF-627A-50EA-71BE-56E2CDA2C5E0}"/>
              </a:ext>
            </a:extLst>
          </p:cNvPr>
          <p:cNvSpPr>
            <a:spLocks noGrp="1"/>
          </p:cNvSpPr>
          <p:nvPr>
            <p:ph type="body" sz="quarter" idx="11"/>
          </p:nvPr>
        </p:nvSpPr>
        <p:spPr>
          <a:xfrm>
            <a:off x="722574" y="5951023"/>
            <a:ext cx="10004100" cy="273168"/>
          </a:xfrm>
        </p:spPr>
        <p:txBody>
          <a:bodyPr/>
          <a:lstStyle/>
          <a:p>
            <a:pPr marL="0" indent="0">
              <a:buNone/>
            </a:pPr>
            <a:endParaRPr lang="es-CO" dirty="0"/>
          </a:p>
        </p:txBody>
      </p:sp>
    </p:spTree>
    <p:extLst>
      <p:ext uri="{BB962C8B-B14F-4D97-AF65-F5344CB8AC3E}">
        <p14:creationId xmlns:p14="http://schemas.microsoft.com/office/powerpoint/2010/main" val="20539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D2D28-05AE-FEB0-6B87-EF2084B20E99}"/>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C71ECB54-640A-A078-1F39-A3DDB49B3FA2}"/>
              </a:ext>
            </a:extLst>
          </p:cNvPr>
          <p:cNvSpPr>
            <a:spLocks noGrp="1"/>
          </p:cNvSpPr>
          <p:nvPr>
            <p:ph type="title"/>
          </p:nvPr>
        </p:nvSpPr>
        <p:spPr>
          <a:xfrm>
            <a:off x="0" y="781036"/>
            <a:ext cx="2614863" cy="657377"/>
          </a:xfrm>
        </p:spPr>
        <p:txBody>
          <a:bodyPr/>
          <a:lstStyle/>
          <a:p>
            <a:r>
              <a:rPr lang="es-CO" dirty="0" err="1"/>
              <a:t>Strategy</a:t>
            </a:r>
            <a:endParaRPr lang="es-CO" dirty="0"/>
          </a:p>
        </p:txBody>
      </p:sp>
      <p:sp>
        <p:nvSpPr>
          <p:cNvPr id="2" name="Marcador de número de diapositiva 1">
            <a:extLst>
              <a:ext uri="{FF2B5EF4-FFF2-40B4-BE49-F238E27FC236}">
                <a16:creationId xmlns:a16="http://schemas.microsoft.com/office/drawing/2014/main" id="{F7885DEC-7F8C-AC98-D62A-BB6D049FD6EA}"/>
              </a:ext>
            </a:extLst>
          </p:cNvPr>
          <p:cNvSpPr>
            <a:spLocks noGrp="1"/>
          </p:cNvSpPr>
          <p:nvPr>
            <p:ph type="sldNum" idx="12"/>
          </p:nvPr>
        </p:nvSpPr>
        <p:spPr/>
        <p:txBody>
          <a:bodyPr/>
          <a:lstStyle/>
          <a:p>
            <a:fld id="{2BD88AD7-A676-4214-86CE-92C0CE3D14DC}" type="slidenum">
              <a:rPr lang="es-CO" smtClean="0"/>
              <a:t>17</a:t>
            </a:fld>
            <a:endParaRPr lang="es-CO"/>
          </a:p>
        </p:txBody>
      </p:sp>
      <p:sp>
        <p:nvSpPr>
          <p:cNvPr id="6" name="Marcador de texto 5">
            <a:extLst>
              <a:ext uri="{FF2B5EF4-FFF2-40B4-BE49-F238E27FC236}">
                <a16:creationId xmlns:a16="http://schemas.microsoft.com/office/drawing/2014/main" id="{7E3BD174-AE3C-6BDE-A2F4-CD1C46A9137B}"/>
              </a:ext>
            </a:extLst>
          </p:cNvPr>
          <p:cNvSpPr>
            <a:spLocks noGrp="1"/>
          </p:cNvSpPr>
          <p:nvPr>
            <p:ph type="body" sz="quarter" idx="11"/>
          </p:nvPr>
        </p:nvSpPr>
        <p:spPr>
          <a:xfrm>
            <a:off x="722574" y="5951023"/>
            <a:ext cx="10004100" cy="273168"/>
          </a:xfrm>
        </p:spPr>
        <p:txBody>
          <a:bodyPr/>
          <a:lstStyle/>
          <a:p>
            <a:pPr marL="0" indent="0">
              <a:buNone/>
            </a:pPr>
            <a:endParaRPr lang="es-CO" dirty="0"/>
          </a:p>
        </p:txBody>
      </p:sp>
      <p:sp>
        <p:nvSpPr>
          <p:cNvPr id="7" name="Marcador de contenido 2">
            <a:extLst>
              <a:ext uri="{FF2B5EF4-FFF2-40B4-BE49-F238E27FC236}">
                <a16:creationId xmlns:a16="http://schemas.microsoft.com/office/drawing/2014/main" id="{C2F57A81-6535-A1AE-A47B-6BB45DEF118B}"/>
              </a:ext>
            </a:extLst>
          </p:cNvPr>
          <p:cNvSpPr txBox="1">
            <a:spLocks/>
          </p:cNvSpPr>
          <p:nvPr/>
        </p:nvSpPr>
        <p:spPr>
          <a:xfrm>
            <a:off x="1465326" y="1983184"/>
            <a:ext cx="4205702" cy="289361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t> You can exploit the fact that hubs have lots of connections.</a:t>
            </a:r>
          </a:p>
          <a:p>
            <a:pPr marL="0" indent="0">
              <a:buFont typeface="Arial" panose="020B0604020202020204" pitchFamily="34" charset="0"/>
              <a:buNone/>
            </a:pPr>
            <a:r>
              <a:rPr lang="en-US" sz="3200" dirty="0"/>
              <a:t>The simplest and </a:t>
            </a:r>
            <a:r>
              <a:rPr lang="en-US" sz="3200" dirty="0">
                <a:solidFill>
                  <a:schemeClr val="accent1">
                    <a:lumMod val="75000"/>
                  </a:schemeClr>
                </a:solidFill>
              </a:rPr>
              <a:t>unreasonably effective </a:t>
            </a:r>
            <a:r>
              <a:rPr lang="en-US" sz="3200" dirty="0"/>
              <a:t>vaccination strategy is:</a:t>
            </a:r>
            <a:endParaRPr lang="es-CO" sz="3200" dirty="0"/>
          </a:p>
        </p:txBody>
      </p:sp>
      <p:pic>
        <p:nvPicPr>
          <p:cNvPr id="8" name="Imagen 7">
            <a:extLst>
              <a:ext uri="{FF2B5EF4-FFF2-40B4-BE49-F238E27FC236}">
                <a16:creationId xmlns:a16="http://schemas.microsoft.com/office/drawing/2014/main" id="{E676ACE5-2CAC-8968-DD4F-0DB25A4FBA3B}"/>
              </a:ext>
            </a:extLst>
          </p:cNvPr>
          <p:cNvPicPr>
            <a:picLocks noChangeAspect="1"/>
          </p:cNvPicPr>
          <p:nvPr/>
        </p:nvPicPr>
        <p:blipFill>
          <a:blip r:embed="rId2"/>
          <a:stretch>
            <a:fillRect/>
          </a:stretch>
        </p:blipFill>
        <p:spPr>
          <a:xfrm>
            <a:off x="6096000" y="1438413"/>
            <a:ext cx="4419058" cy="3979985"/>
          </a:xfrm>
          <a:prstGeom prst="rect">
            <a:avLst/>
          </a:prstGeom>
        </p:spPr>
      </p:pic>
    </p:spTree>
    <p:extLst>
      <p:ext uri="{BB962C8B-B14F-4D97-AF65-F5344CB8AC3E}">
        <p14:creationId xmlns:p14="http://schemas.microsoft.com/office/powerpoint/2010/main" val="2425063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59E97-14E4-3DFC-5840-3D987F30ED93}"/>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1199C54F-FED3-647A-32F9-579DD91862BD}"/>
              </a:ext>
            </a:extLst>
          </p:cNvPr>
          <p:cNvSpPr>
            <a:spLocks noGrp="1"/>
          </p:cNvSpPr>
          <p:nvPr>
            <p:ph type="title"/>
          </p:nvPr>
        </p:nvSpPr>
        <p:spPr>
          <a:xfrm>
            <a:off x="-2" y="781036"/>
            <a:ext cx="6000752" cy="657377"/>
          </a:xfrm>
        </p:spPr>
        <p:txBody>
          <a:bodyPr/>
          <a:lstStyle/>
          <a:p>
            <a:r>
              <a:rPr lang="es-CO" dirty="0"/>
              <a:t>Simuladores Vulnerabilidad</a:t>
            </a:r>
          </a:p>
        </p:txBody>
      </p:sp>
      <p:sp>
        <p:nvSpPr>
          <p:cNvPr id="2" name="Marcador de número de diapositiva 1">
            <a:extLst>
              <a:ext uri="{FF2B5EF4-FFF2-40B4-BE49-F238E27FC236}">
                <a16:creationId xmlns:a16="http://schemas.microsoft.com/office/drawing/2014/main" id="{20D31324-C71B-99D4-0AA8-336F6720D28F}"/>
              </a:ext>
            </a:extLst>
          </p:cNvPr>
          <p:cNvSpPr>
            <a:spLocks noGrp="1"/>
          </p:cNvSpPr>
          <p:nvPr>
            <p:ph type="sldNum" idx="12"/>
          </p:nvPr>
        </p:nvSpPr>
        <p:spPr/>
        <p:txBody>
          <a:bodyPr/>
          <a:lstStyle/>
          <a:p>
            <a:fld id="{2BD88AD7-A676-4214-86CE-92C0CE3D14DC}" type="slidenum">
              <a:rPr lang="es-CO" smtClean="0"/>
              <a:t>18</a:t>
            </a:fld>
            <a:endParaRPr lang="es-CO"/>
          </a:p>
        </p:txBody>
      </p:sp>
      <p:grpSp>
        <p:nvGrpSpPr>
          <p:cNvPr id="20" name="Grupo 19">
            <a:extLst>
              <a:ext uri="{FF2B5EF4-FFF2-40B4-BE49-F238E27FC236}">
                <a16:creationId xmlns:a16="http://schemas.microsoft.com/office/drawing/2014/main" id="{A1D0E2D4-5621-4115-8812-4E7CCB68C403}"/>
              </a:ext>
            </a:extLst>
          </p:cNvPr>
          <p:cNvGrpSpPr/>
          <p:nvPr/>
        </p:nvGrpSpPr>
        <p:grpSpPr>
          <a:xfrm>
            <a:off x="4240320" y="1800002"/>
            <a:ext cx="4777950" cy="569977"/>
            <a:chOff x="854776" y="5133392"/>
            <a:chExt cx="4777950" cy="569977"/>
          </a:xfrm>
        </p:grpSpPr>
        <p:sp>
          <p:nvSpPr>
            <p:cNvPr id="21" name="Google Shape;458;p10">
              <a:extLst>
                <a:ext uri="{FF2B5EF4-FFF2-40B4-BE49-F238E27FC236}">
                  <a16:creationId xmlns:a16="http://schemas.microsoft.com/office/drawing/2014/main" id="{3EE17CDD-7FEA-4E24-9987-D8319EC9D032}"/>
                </a:ext>
              </a:extLst>
            </p:cNvPr>
            <p:cNvSpPr/>
            <p:nvPr/>
          </p:nvSpPr>
          <p:spPr>
            <a:xfrm>
              <a:off x="854776" y="5133392"/>
              <a:ext cx="4777950" cy="569977"/>
            </a:xfrm>
            <a:custGeom>
              <a:avLst/>
              <a:gdLst/>
              <a:ahLst/>
              <a:cxnLst/>
              <a:rect l="l" t="t" r="r" b="b"/>
              <a:pathLst>
                <a:path w="5182870" h="3890010" extrusionOk="0">
                  <a:moveTo>
                    <a:pt x="5070906" y="0"/>
                  </a:moveTo>
                  <a:lnTo>
                    <a:pt x="111493" y="0"/>
                  </a:lnTo>
                  <a:lnTo>
                    <a:pt x="68199" y="8800"/>
                  </a:lnTo>
                  <a:lnTo>
                    <a:pt x="32748" y="32761"/>
                  </a:lnTo>
                  <a:lnTo>
                    <a:pt x="8796" y="68221"/>
                  </a:lnTo>
                  <a:lnTo>
                    <a:pt x="0" y="111518"/>
                  </a:lnTo>
                  <a:lnTo>
                    <a:pt x="0" y="3778072"/>
                  </a:lnTo>
                  <a:lnTo>
                    <a:pt x="8796" y="3821367"/>
                  </a:lnTo>
                  <a:lnTo>
                    <a:pt x="32748" y="3856823"/>
                  </a:lnTo>
                  <a:lnTo>
                    <a:pt x="68199" y="3880779"/>
                  </a:lnTo>
                  <a:lnTo>
                    <a:pt x="111493" y="3889578"/>
                  </a:lnTo>
                  <a:lnTo>
                    <a:pt x="5070906" y="3889578"/>
                  </a:lnTo>
                  <a:lnTo>
                    <a:pt x="5114202" y="3880779"/>
                  </a:lnTo>
                  <a:lnTo>
                    <a:pt x="5149657" y="3856823"/>
                  </a:lnTo>
                  <a:lnTo>
                    <a:pt x="5173614" y="3821367"/>
                  </a:lnTo>
                  <a:lnTo>
                    <a:pt x="5182412" y="3778072"/>
                  </a:lnTo>
                  <a:lnTo>
                    <a:pt x="5182412" y="111518"/>
                  </a:lnTo>
                  <a:lnTo>
                    <a:pt x="5173614" y="68221"/>
                  </a:lnTo>
                  <a:lnTo>
                    <a:pt x="5149657" y="32761"/>
                  </a:lnTo>
                  <a:lnTo>
                    <a:pt x="5114202" y="8800"/>
                  </a:lnTo>
                  <a:lnTo>
                    <a:pt x="5070906" y="0"/>
                  </a:lnTo>
                  <a:close/>
                </a:path>
              </a:pathLst>
            </a:custGeom>
            <a:solidFill>
              <a:srgbClr val="F6F6F5"/>
            </a:solidFill>
            <a:ln w="19050">
              <a:solidFill>
                <a:srgbClr val="342956"/>
              </a:solidFill>
            </a:ln>
          </p:spPr>
          <p:txBody>
            <a:bodyPr spcFirstLastPara="1" wrap="square" lIns="0" tIns="0" rIns="0" bIns="0" anchor="ctr" anchorCtr="0">
              <a:noAutofit/>
            </a:bodyPr>
            <a:lstStyle/>
            <a:p>
              <a:pPr marL="648000"/>
              <a:r>
                <a:rPr lang="en-US" noProof="0" dirty="0">
                  <a:solidFill>
                    <a:srgbClr val="342956"/>
                  </a:solidFill>
                  <a:latin typeface="Ancizar Sans" panose="020B0602040300000003" pitchFamily="34" charset="0"/>
                  <a:hlinkClick r:id="rId2"/>
                </a:rPr>
                <a:t>Vulnerabilidad-Componentes-TresModelos</a:t>
              </a:r>
              <a:endParaRPr lang="en-US" noProof="0" dirty="0">
                <a:solidFill>
                  <a:srgbClr val="342956"/>
                </a:solidFill>
                <a:latin typeface="Ancizar Sans" panose="020B0602040300000003" pitchFamily="34" charset="0"/>
              </a:endParaRPr>
            </a:p>
          </p:txBody>
        </p:sp>
        <p:grpSp>
          <p:nvGrpSpPr>
            <p:cNvPr id="22" name="Grupo 21">
              <a:extLst>
                <a:ext uri="{FF2B5EF4-FFF2-40B4-BE49-F238E27FC236}">
                  <a16:creationId xmlns:a16="http://schemas.microsoft.com/office/drawing/2014/main" id="{AAFA55F8-4B2A-42F6-B4EF-18907FC2196D}"/>
                </a:ext>
              </a:extLst>
            </p:cNvPr>
            <p:cNvGrpSpPr/>
            <p:nvPr/>
          </p:nvGrpSpPr>
          <p:grpSpPr>
            <a:xfrm>
              <a:off x="1010563" y="5245101"/>
              <a:ext cx="305849" cy="332321"/>
              <a:chOff x="1024049" y="5286245"/>
              <a:chExt cx="332321" cy="332321"/>
            </a:xfrm>
          </p:grpSpPr>
          <p:sp>
            <p:nvSpPr>
              <p:cNvPr id="24" name="Elipse 23">
                <a:extLst>
                  <a:ext uri="{FF2B5EF4-FFF2-40B4-BE49-F238E27FC236}">
                    <a16:creationId xmlns:a16="http://schemas.microsoft.com/office/drawing/2014/main" id="{BDE01188-1A35-48FE-8004-C1059C0D35C0}"/>
                  </a:ext>
                </a:extLst>
              </p:cNvPr>
              <p:cNvSpPr/>
              <p:nvPr/>
            </p:nvSpPr>
            <p:spPr>
              <a:xfrm>
                <a:off x="1024049" y="5286245"/>
                <a:ext cx="332321" cy="332321"/>
              </a:xfrm>
              <a:prstGeom prst="ellipse">
                <a:avLst/>
              </a:prstGeom>
              <a:solidFill>
                <a:srgbClr val="342956"/>
              </a:solidFill>
              <a:ln>
                <a:solidFill>
                  <a:srgbClr val="34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Elipse 24">
                <a:extLst>
                  <a:ext uri="{FF2B5EF4-FFF2-40B4-BE49-F238E27FC236}">
                    <a16:creationId xmlns:a16="http://schemas.microsoft.com/office/drawing/2014/main" id="{82B74A10-067F-4B97-8463-9E76FDE7BE01}"/>
                  </a:ext>
                </a:extLst>
              </p:cNvPr>
              <p:cNvSpPr/>
              <p:nvPr/>
            </p:nvSpPr>
            <p:spPr>
              <a:xfrm>
                <a:off x="1055490" y="5317686"/>
                <a:ext cx="269437" cy="269437"/>
              </a:xfrm>
              <a:prstGeom prst="ellipse">
                <a:avLst/>
              </a:prstGeom>
              <a:gradFill flip="none" rotWithShape="1">
                <a:gsLst>
                  <a:gs pos="0">
                    <a:srgbClr val="7864B5"/>
                  </a:gs>
                  <a:gs pos="49000">
                    <a:srgbClr val="4269A5"/>
                  </a:gs>
                  <a:gs pos="100000">
                    <a:srgbClr val="B2329A"/>
                  </a:gs>
                </a:gsLst>
                <a:lin ang="8100000" scaled="1"/>
                <a:tileRect/>
              </a:gradFill>
              <a:ln>
                <a:noFill/>
              </a:ln>
              <a:effectLst>
                <a:outerShdw sx="103000" sy="103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23" name="Imagen 22">
              <a:extLst>
                <a:ext uri="{FF2B5EF4-FFF2-40B4-BE49-F238E27FC236}">
                  <a16:creationId xmlns:a16="http://schemas.microsoft.com/office/drawing/2014/main" id="{2EC4984B-EFC2-47C8-9F07-E567F625C418}"/>
                </a:ext>
              </a:extLst>
            </p:cNvPr>
            <p:cNvPicPr>
              <a:picLocks noChangeAspect="1"/>
            </p:cNvPicPr>
            <p:nvPr/>
          </p:nvPicPr>
          <p:blipFill>
            <a:blip r:embed="rId3"/>
            <a:stretch>
              <a:fillRect/>
            </a:stretch>
          </p:blipFill>
          <p:spPr>
            <a:xfrm>
              <a:off x="1074380" y="5323138"/>
              <a:ext cx="180004" cy="180004"/>
            </a:xfrm>
            <a:prstGeom prst="rect">
              <a:avLst/>
            </a:prstGeom>
          </p:spPr>
        </p:pic>
      </p:grpSp>
      <p:grpSp>
        <p:nvGrpSpPr>
          <p:cNvPr id="26" name="Grupo 25">
            <a:extLst>
              <a:ext uri="{FF2B5EF4-FFF2-40B4-BE49-F238E27FC236}">
                <a16:creationId xmlns:a16="http://schemas.microsoft.com/office/drawing/2014/main" id="{2C8A38D0-4D54-4D0E-BC12-A544A754819E}"/>
              </a:ext>
            </a:extLst>
          </p:cNvPr>
          <p:cNvGrpSpPr/>
          <p:nvPr/>
        </p:nvGrpSpPr>
        <p:grpSpPr>
          <a:xfrm>
            <a:off x="4240320" y="3331986"/>
            <a:ext cx="4309320" cy="569977"/>
            <a:chOff x="854776" y="5133392"/>
            <a:chExt cx="3711360" cy="569977"/>
          </a:xfrm>
        </p:grpSpPr>
        <p:sp>
          <p:nvSpPr>
            <p:cNvPr id="27" name="Google Shape;458;p10">
              <a:extLst>
                <a:ext uri="{FF2B5EF4-FFF2-40B4-BE49-F238E27FC236}">
                  <a16:creationId xmlns:a16="http://schemas.microsoft.com/office/drawing/2014/main" id="{01F4960B-BE49-4066-B4E9-1103A0E7DF53}"/>
                </a:ext>
              </a:extLst>
            </p:cNvPr>
            <p:cNvSpPr/>
            <p:nvPr/>
          </p:nvSpPr>
          <p:spPr>
            <a:xfrm>
              <a:off x="854776" y="5133392"/>
              <a:ext cx="3711360" cy="569977"/>
            </a:xfrm>
            <a:custGeom>
              <a:avLst/>
              <a:gdLst/>
              <a:ahLst/>
              <a:cxnLst/>
              <a:rect l="l" t="t" r="r" b="b"/>
              <a:pathLst>
                <a:path w="5182870" h="3890010" extrusionOk="0">
                  <a:moveTo>
                    <a:pt x="5070906" y="0"/>
                  </a:moveTo>
                  <a:lnTo>
                    <a:pt x="111493" y="0"/>
                  </a:lnTo>
                  <a:lnTo>
                    <a:pt x="68199" y="8800"/>
                  </a:lnTo>
                  <a:lnTo>
                    <a:pt x="32748" y="32761"/>
                  </a:lnTo>
                  <a:lnTo>
                    <a:pt x="8796" y="68221"/>
                  </a:lnTo>
                  <a:lnTo>
                    <a:pt x="0" y="111518"/>
                  </a:lnTo>
                  <a:lnTo>
                    <a:pt x="0" y="3778072"/>
                  </a:lnTo>
                  <a:lnTo>
                    <a:pt x="8796" y="3821367"/>
                  </a:lnTo>
                  <a:lnTo>
                    <a:pt x="32748" y="3856823"/>
                  </a:lnTo>
                  <a:lnTo>
                    <a:pt x="68199" y="3880779"/>
                  </a:lnTo>
                  <a:lnTo>
                    <a:pt x="111493" y="3889578"/>
                  </a:lnTo>
                  <a:lnTo>
                    <a:pt x="5070906" y="3889578"/>
                  </a:lnTo>
                  <a:lnTo>
                    <a:pt x="5114202" y="3880779"/>
                  </a:lnTo>
                  <a:lnTo>
                    <a:pt x="5149657" y="3856823"/>
                  </a:lnTo>
                  <a:lnTo>
                    <a:pt x="5173614" y="3821367"/>
                  </a:lnTo>
                  <a:lnTo>
                    <a:pt x="5182412" y="3778072"/>
                  </a:lnTo>
                  <a:lnTo>
                    <a:pt x="5182412" y="111518"/>
                  </a:lnTo>
                  <a:lnTo>
                    <a:pt x="5173614" y="68221"/>
                  </a:lnTo>
                  <a:lnTo>
                    <a:pt x="5149657" y="32761"/>
                  </a:lnTo>
                  <a:lnTo>
                    <a:pt x="5114202" y="8800"/>
                  </a:lnTo>
                  <a:lnTo>
                    <a:pt x="5070906" y="0"/>
                  </a:lnTo>
                  <a:close/>
                </a:path>
              </a:pathLst>
            </a:custGeom>
            <a:solidFill>
              <a:srgbClr val="F6F6F5"/>
            </a:solidFill>
            <a:ln w="19050">
              <a:solidFill>
                <a:srgbClr val="342956"/>
              </a:solidFill>
            </a:ln>
          </p:spPr>
          <p:txBody>
            <a:bodyPr spcFirstLastPara="1" wrap="square" lIns="0" tIns="0" rIns="0" bIns="0" anchor="ctr" anchorCtr="0">
              <a:noAutofit/>
            </a:bodyPr>
            <a:lstStyle/>
            <a:p>
              <a:pPr marL="648000"/>
              <a:r>
                <a:rPr lang="en-US" noProof="0" dirty="0" err="1">
                  <a:solidFill>
                    <a:srgbClr val="342956"/>
                  </a:solidFill>
                  <a:latin typeface="Ancizar Sans" panose="020B0602040300000003" pitchFamily="34" charset="0"/>
                  <a:hlinkClick r:id="rId4"/>
                </a:rPr>
                <a:t>Vulnerabilidad</a:t>
              </a:r>
              <a:r>
                <a:rPr lang="en-US" noProof="0" dirty="0">
                  <a:solidFill>
                    <a:srgbClr val="342956"/>
                  </a:solidFill>
                  <a:latin typeface="Ancizar Sans" panose="020B0602040300000003" pitchFamily="34" charset="0"/>
                  <a:hlinkClick r:id="rId4"/>
                </a:rPr>
                <a:t>-APL-</a:t>
              </a:r>
              <a:r>
                <a:rPr lang="en-US" noProof="0" dirty="0" err="1">
                  <a:solidFill>
                    <a:srgbClr val="342956"/>
                  </a:solidFill>
                  <a:latin typeface="Ancizar Sans" panose="020B0602040300000003" pitchFamily="34" charset="0"/>
                  <a:hlinkClick r:id="rId4"/>
                </a:rPr>
                <a:t>TresModelos</a:t>
              </a:r>
              <a:endParaRPr lang="en-US" noProof="0" dirty="0">
                <a:solidFill>
                  <a:srgbClr val="342956"/>
                </a:solidFill>
                <a:latin typeface="Ancizar Sans" panose="020B0602040300000003" pitchFamily="34" charset="0"/>
              </a:endParaRPr>
            </a:p>
          </p:txBody>
        </p:sp>
        <p:grpSp>
          <p:nvGrpSpPr>
            <p:cNvPr id="28" name="Grupo 27">
              <a:extLst>
                <a:ext uri="{FF2B5EF4-FFF2-40B4-BE49-F238E27FC236}">
                  <a16:creationId xmlns:a16="http://schemas.microsoft.com/office/drawing/2014/main" id="{54012E6E-578C-4E13-89A7-B0CB0B5E1C2E}"/>
                </a:ext>
              </a:extLst>
            </p:cNvPr>
            <p:cNvGrpSpPr/>
            <p:nvPr/>
          </p:nvGrpSpPr>
          <p:grpSpPr>
            <a:xfrm>
              <a:off x="1010563" y="5245101"/>
              <a:ext cx="305849" cy="332321"/>
              <a:chOff x="1024049" y="5286245"/>
              <a:chExt cx="332321" cy="332321"/>
            </a:xfrm>
          </p:grpSpPr>
          <p:sp>
            <p:nvSpPr>
              <p:cNvPr id="30" name="Elipse 29">
                <a:extLst>
                  <a:ext uri="{FF2B5EF4-FFF2-40B4-BE49-F238E27FC236}">
                    <a16:creationId xmlns:a16="http://schemas.microsoft.com/office/drawing/2014/main" id="{09E57389-3A6B-48C1-98A0-BD64ECED8EA9}"/>
                  </a:ext>
                </a:extLst>
              </p:cNvPr>
              <p:cNvSpPr/>
              <p:nvPr/>
            </p:nvSpPr>
            <p:spPr>
              <a:xfrm>
                <a:off x="1024049" y="5286245"/>
                <a:ext cx="332321" cy="332321"/>
              </a:xfrm>
              <a:prstGeom prst="ellipse">
                <a:avLst/>
              </a:prstGeom>
              <a:solidFill>
                <a:srgbClr val="342956"/>
              </a:solidFill>
              <a:ln>
                <a:solidFill>
                  <a:srgbClr val="34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Elipse 30">
                <a:extLst>
                  <a:ext uri="{FF2B5EF4-FFF2-40B4-BE49-F238E27FC236}">
                    <a16:creationId xmlns:a16="http://schemas.microsoft.com/office/drawing/2014/main" id="{13EE36DC-326E-4938-A552-AD77CF7FC5E6}"/>
                  </a:ext>
                </a:extLst>
              </p:cNvPr>
              <p:cNvSpPr/>
              <p:nvPr/>
            </p:nvSpPr>
            <p:spPr>
              <a:xfrm>
                <a:off x="1055490" y="5317686"/>
                <a:ext cx="269437" cy="269437"/>
              </a:xfrm>
              <a:prstGeom prst="ellipse">
                <a:avLst/>
              </a:prstGeom>
              <a:gradFill flip="none" rotWithShape="1">
                <a:gsLst>
                  <a:gs pos="0">
                    <a:srgbClr val="7864B5"/>
                  </a:gs>
                  <a:gs pos="49000">
                    <a:srgbClr val="4269A5"/>
                  </a:gs>
                  <a:gs pos="100000">
                    <a:srgbClr val="B2329A"/>
                  </a:gs>
                </a:gsLst>
                <a:lin ang="8100000" scaled="1"/>
                <a:tileRect/>
              </a:gradFill>
              <a:ln>
                <a:noFill/>
              </a:ln>
              <a:effectLst>
                <a:outerShdw sx="103000" sy="103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29" name="Imagen 28">
              <a:extLst>
                <a:ext uri="{FF2B5EF4-FFF2-40B4-BE49-F238E27FC236}">
                  <a16:creationId xmlns:a16="http://schemas.microsoft.com/office/drawing/2014/main" id="{BF58E485-CD9A-4462-AC8A-12D36FF200A8}"/>
                </a:ext>
              </a:extLst>
            </p:cNvPr>
            <p:cNvPicPr>
              <a:picLocks noChangeAspect="1"/>
            </p:cNvPicPr>
            <p:nvPr/>
          </p:nvPicPr>
          <p:blipFill>
            <a:blip r:embed="rId3"/>
            <a:stretch>
              <a:fillRect/>
            </a:stretch>
          </p:blipFill>
          <p:spPr>
            <a:xfrm>
              <a:off x="1074380" y="5323138"/>
              <a:ext cx="180004" cy="180004"/>
            </a:xfrm>
            <a:prstGeom prst="rect">
              <a:avLst/>
            </a:prstGeom>
          </p:spPr>
        </p:pic>
      </p:grpSp>
      <p:grpSp>
        <p:nvGrpSpPr>
          <p:cNvPr id="32" name="Grupo 31">
            <a:extLst>
              <a:ext uri="{FF2B5EF4-FFF2-40B4-BE49-F238E27FC236}">
                <a16:creationId xmlns:a16="http://schemas.microsoft.com/office/drawing/2014/main" id="{EF5DD434-BE97-45FB-BA01-C3DD9157F4AA}"/>
              </a:ext>
            </a:extLst>
          </p:cNvPr>
          <p:cNvGrpSpPr/>
          <p:nvPr/>
        </p:nvGrpSpPr>
        <p:grpSpPr>
          <a:xfrm>
            <a:off x="4240320" y="4759579"/>
            <a:ext cx="3711360" cy="569977"/>
            <a:chOff x="854776" y="5133392"/>
            <a:chExt cx="3711360" cy="569977"/>
          </a:xfrm>
        </p:grpSpPr>
        <p:sp>
          <p:nvSpPr>
            <p:cNvPr id="33" name="Google Shape;458;p10">
              <a:extLst>
                <a:ext uri="{FF2B5EF4-FFF2-40B4-BE49-F238E27FC236}">
                  <a16:creationId xmlns:a16="http://schemas.microsoft.com/office/drawing/2014/main" id="{A72AF663-C9E7-45FA-812C-5177A7FFAD4A}"/>
                </a:ext>
              </a:extLst>
            </p:cNvPr>
            <p:cNvSpPr/>
            <p:nvPr/>
          </p:nvSpPr>
          <p:spPr>
            <a:xfrm>
              <a:off x="854776" y="5133392"/>
              <a:ext cx="3711360" cy="569977"/>
            </a:xfrm>
            <a:custGeom>
              <a:avLst/>
              <a:gdLst/>
              <a:ahLst/>
              <a:cxnLst/>
              <a:rect l="l" t="t" r="r" b="b"/>
              <a:pathLst>
                <a:path w="5182870" h="3890010" extrusionOk="0">
                  <a:moveTo>
                    <a:pt x="5070906" y="0"/>
                  </a:moveTo>
                  <a:lnTo>
                    <a:pt x="111493" y="0"/>
                  </a:lnTo>
                  <a:lnTo>
                    <a:pt x="68199" y="8800"/>
                  </a:lnTo>
                  <a:lnTo>
                    <a:pt x="32748" y="32761"/>
                  </a:lnTo>
                  <a:lnTo>
                    <a:pt x="8796" y="68221"/>
                  </a:lnTo>
                  <a:lnTo>
                    <a:pt x="0" y="111518"/>
                  </a:lnTo>
                  <a:lnTo>
                    <a:pt x="0" y="3778072"/>
                  </a:lnTo>
                  <a:lnTo>
                    <a:pt x="8796" y="3821367"/>
                  </a:lnTo>
                  <a:lnTo>
                    <a:pt x="32748" y="3856823"/>
                  </a:lnTo>
                  <a:lnTo>
                    <a:pt x="68199" y="3880779"/>
                  </a:lnTo>
                  <a:lnTo>
                    <a:pt x="111493" y="3889578"/>
                  </a:lnTo>
                  <a:lnTo>
                    <a:pt x="5070906" y="3889578"/>
                  </a:lnTo>
                  <a:lnTo>
                    <a:pt x="5114202" y="3880779"/>
                  </a:lnTo>
                  <a:lnTo>
                    <a:pt x="5149657" y="3856823"/>
                  </a:lnTo>
                  <a:lnTo>
                    <a:pt x="5173614" y="3821367"/>
                  </a:lnTo>
                  <a:lnTo>
                    <a:pt x="5182412" y="3778072"/>
                  </a:lnTo>
                  <a:lnTo>
                    <a:pt x="5182412" y="111518"/>
                  </a:lnTo>
                  <a:lnTo>
                    <a:pt x="5173614" y="68221"/>
                  </a:lnTo>
                  <a:lnTo>
                    <a:pt x="5149657" y="32761"/>
                  </a:lnTo>
                  <a:lnTo>
                    <a:pt x="5114202" y="8800"/>
                  </a:lnTo>
                  <a:lnTo>
                    <a:pt x="5070906" y="0"/>
                  </a:lnTo>
                  <a:close/>
                </a:path>
              </a:pathLst>
            </a:custGeom>
            <a:solidFill>
              <a:srgbClr val="F6F6F5"/>
            </a:solidFill>
            <a:ln w="19050">
              <a:solidFill>
                <a:srgbClr val="342956"/>
              </a:solidFill>
            </a:ln>
          </p:spPr>
          <p:txBody>
            <a:bodyPr spcFirstLastPara="1" wrap="square" lIns="0" tIns="0" rIns="0" bIns="0" anchor="ctr" anchorCtr="0">
              <a:noAutofit/>
            </a:bodyPr>
            <a:lstStyle/>
            <a:p>
              <a:pPr marL="648000"/>
              <a:r>
                <a:rPr lang="en-US" noProof="0" dirty="0" err="1">
                  <a:solidFill>
                    <a:srgbClr val="342956"/>
                  </a:solidFill>
                  <a:latin typeface="Ancizar Sans" panose="020B0602040300000003" pitchFamily="34" charset="0"/>
                  <a:hlinkClick r:id="rId5"/>
                </a:rPr>
                <a:t>Difusión</a:t>
              </a:r>
              <a:r>
                <a:rPr lang="en-US" noProof="0" dirty="0">
                  <a:solidFill>
                    <a:srgbClr val="342956"/>
                  </a:solidFill>
                  <a:latin typeface="Ancizar Sans" panose="020B0602040300000003" pitchFamily="34" charset="0"/>
                  <a:hlinkClick r:id="rId5"/>
                </a:rPr>
                <a:t> – </a:t>
              </a:r>
              <a:r>
                <a:rPr lang="en-US" noProof="0" dirty="0" err="1">
                  <a:solidFill>
                    <a:srgbClr val="342956"/>
                  </a:solidFill>
                  <a:latin typeface="Ancizar Sans" panose="020B0602040300000003" pitchFamily="34" charset="0"/>
                  <a:hlinkClick r:id="rId5"/>
                </a:rPr>
                <a:t>Ataque-Completo</a:t>
              </a:r>
              <a:endParaRPr lang="en-US" noProof="0" dirty="0">
                <a:solidFill>
                  <a:srgbClr val="342956"/>
                </a:solidFill>
                <a:latin typeface="Ancizar Sans" panose="020B0602040300000003" pitchFamily="34" charset="0"/>
              </a:endParaRPr>
            </a:p>
          </p:txBody>
        </p:sp>
        <p:grpSp>
          <p:nvGrpSpPr>
            <p:cNvPr id="34" name="Grupo 33">
              <a:extLst>
                <a:ext uri="{FF2B5EF4-FFF2-40B4-BE49-F238E27FC236}">
                  <a16:creationId xmlns:a16="http://schemas.microsoft.com/office/drawing/2014/main" id="{4986CC6D-DB81-47E8-BBD5-9133B2BDDC5E}"/>
                </a:ext>
              </a:extLst>
            </p:cNvPr>
            <p:cNvGrpSpPr/>
            <p:nvPr/>
          </p:nvGrpSpPr>
          <p:grpSpPr>
            <a:xfrm>
              <a:off x="1010563" y="5245101"/>
              <a:ext cx="305849" cy="332321"/>
              <a:chOff x="1024049" y="5286245"/>
              <a:chExt cx="332321" cy="332321"/>
            </a:xfrm>
          </p:grpSpPr>
          <p:sp>
            <p:nvSpPr>
              <p:cNvPr id="36" name="Elipse 35">
                <a:extLst>
                  <a:ext uri="{FF2B5EF4-FFF2-40B4-BE49-F238E27FC236}">
                    <a16:creationId xmlns:a16="http://schemas.microsoft.com/office/drawing/2014/main" id="{20333DA7-C8D9-43A0-B7A0-9A10C7B2238B}"/>
                  </a:ext>
                </a:extLst>
              </p:cNvPr>
              <p:cNvSpPr/>
              <p:nvPr/>
            </p:nvSpPr>
            <p:spPr>
              <a:xfrm>
                <a:off x="1024049" y="5286245"/>
                <a:ext cx="332321" cy="332321"/>
              </a:xfrm>
              <a:prstGeom prst="ellipse">
                <a:avLst/>
              </a:prstGeom>
              <a:solidFill>
                <a:srgbClr val="342956"/>
              </a:solidFill>
              <a:ln>
                <a:solidFill>
                  <a:srgbClr val="34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Elipse 36">
                <a:extLst>
                  <a:ext uri="{FF2B5EF4-FFF2-40B4-BE49-F238E27FC236}">
                    <a16:creationId xmlns:a16="http://schemas.microsoft.com/office/drawing/2014/main" id="{B0CD1BF8-A0B4-4C86-B3FF-61D8F41EA38B}"/>
                  </a:ext>
                </a:extLst>
              </p:cNvPr>
              <p:cNvSpPr/>
              <p:nvPr/>
            </p:nvSpPr>
            <p:spPr>
              <a:xfrm>
                <a:off x="1055490" y="5317686"/>
                <a:ext cx="269437" cy="269437"/>
              </a:xfrm>
              <a:prstGeom prst="ellipse">
                <a:avLst/>
              </a:prstGeom>
              <a:gradFill flip="none" rotWithShape="1">
                <a:gsLst>
                  <a:gs pos="0">
                    <a:srgbClr val="7864B5"/>
                  </a:gs>
                  <a:gs pos="49000">
                    <a:srgbClr val="4269A5"/>
                  </a:gs>
                  <a:gs pos="100000">
                    <a:srgbClr val="B2329A"/>
                  </a:gs>
                </a:gsLst>
                <a:lin ang="8100000" scaled="1"/>
                <a:tileRect/>
              </a:gradFill>
              <a:ln>
                <a:noFill/>
              </a:ln>
              <a:effectLst>
                <a:outerShdw sx="103000" sy="103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35" name="Imagen 34">
              <a:extLst>
                <a:ext uri="{FF2B5EF4-FFF2-40B4-BE49-F238E27FC236}">
                  <a16:creationId xmlns:a16="http://schemas.microsoft.com/office/drawing/2014/main" id="{AAE8F50A-9BA9-4F4C-95C3-8480143F5093}"/>
                </a:ext>
              </a:extLst>
            </p:cNvPr>
            <p:cNvPicPr>
              <a:picLocks noChangeAspect="1"/>
            </p:cNvPicPr>
            <p:nvPr/>
          </p:nvPicPr>
          <p:blipFill>
            <a:blip r:embed="rId3"/>
            <a:stretch>
              <a:fillRect/>
            </a:stretch>
          </p:blipFill>
          <p:spPr>
            <a:xfrm>
              <a:off x="1074380" y="5323138"/>
              <a:ext cx="180004" cy="180004"/>
            </a:xfrm>
            <a:prstGeom prst="rect">
              <a:avLst/>
            </a:prstGeom>
          </p:spPr>
        </p:pic>
      </p:grpSp>
    </p:spTree>
    <p:extLst>
      <p:ext uri="{BB962C8B-B14F-4D97-AF65-F5344CB8AC3E}">
        <p14:creationId xmlns:p14="http://schemas.microsoft.com/office/powerpoint/2010/main" val="1890555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9E9B023-BEE4-8EE3-85D2-71F7BAD0EAD4}"/>
              </a:ext>
            </a:extLst>
          </p:cNvPr>
          <p:cNvSpPr>
            <a:spLocks noGrp="1"/>
          </p:cNvSpPr>
          <p:nvPr>
            <p:ph type="sldNum" idx="10"/>
          </p:nvPr>
        </p:nvSpPr>
        <p:spPr/>
        <p:txBody>
          <a:bodyPr/>
          <a:lstStyle/>
          <a:p>
            <a:fld id="{2BD88AD7-A676-4214-86CE-92C0CE3D14DC}" type="slidenum">
              <a:rPr lang="es-CO" smtClean="0"/>
              <a:t>19</a:t>
            </a:fld>
            <a:endParaRPr lang="es-CO"/>
          </a:p>
        </p:txBody>
      </p:sp>
      <p:sp>
        <p:nvSpPr>
          <p:cNvPr id="8" name="Título 7">
            <a:extLst>
              <a:ext uri="{FF2B5EF4-FFF2-40B4-BE49-F238E27FC236}">
                <a16:creationId xmlns:a16="http://schemas.microsoft.com/office/drawing/2014/main" id="{CC1E0C28-C873-AB0F-C145-6B5428F5A953}"/>
              </a:ext>
            </a:extLst>
          </p:cNvPr>
          <p:cNvSpPr>
            <a:spLocks noGrp="1"/>
          </p:cNvSpPr>
          <p:nvPr>
            <p:ph type="title"/>
          </p:nvPr>
        </p:nvSpPr>
        <p:spPr/>
        <p:txBody>
          <a:bodyPr/>
          <a:lstStyle/>
          <a:p>
            <a:r>
              <a:rPr lang="es-MX" dirty="0" err="1"/>
              <a:t>Finally</a:t>
            </a:r>
            <a:endParaRPr lang="es-CO" dirty="0"/>
          </a:p>
        </p:txBody>
      </p:sp>
      <p:sp>
        <p:nvSpPr>
          <p:cNvPr id="9" name="Marcador de texto 8">
            <a:extLst>
              <a:ext uri="{FF2B5EF4-FFF2-40B4-BE49-F238E27FC236}">
                <a16:creationId xmlns:a16="http://schemas.microsoft.com/office/drawing/2014/main" id="{04AA3FCC-4374-E5B5-1907-18E08A84216E}"/>
              </a:ext>
            </a:extLst>
          </p:cNvPr>
          <p:cNvSpPr>
            <a:spLocks noGrp="1"/>
          </p:cNvSpPr>
          <p:nvPr>
            <p:ph type="body" sz="quarter" idx="11"/>
          </p:nvPr>
        </p:nvSpPr>
        <p:spPr>
          <a:xfrm>
            <a:off x="885069" y="2600464"/>
            <a:ext cx="4247001" cy="3103105"/>
          </a:xfrm>
        </p:spPr>
        <p:txBody>
          <a:bodyPr/>
          <a:lstStyle/>
          <a:p>
            <a:pPr algn="just"/>
            <a:r>
              <a:rPr lang="en-US" sz="5400" dirty="0"/>
              <a:t>How network science is transforming Industries</a:t>
            </a:r>
            <a:r>
              <a:rPr lang="en-US" dirty="0"/>
              <a:t>.</a:t>
            </a:r>
            <a:endParaRPr lang="es-CO" dirty="0"/>
          </a:p>
        </p:txBody>
      </p:sp>
      <p:grpSp>
        <p:nvGrpSpPr>
          <p:cNvPr id="5" name="Grupo 4">
            <a:extLst>
              <a:ext uri="{FF2B5EF4-FFF2-40B4-BE49-F238E27FC236}">
                <a16:creationId xmlns:a16="http://schemas.microsoft.com/office/drawing/2014/main" id="{E72CB442-2751-49CF-9369-05BBEF9CB5B1}"/>
              </a:ext>
            </a:extLst>
          </p:cNvPr>
          <p:cNvGrpSpPr/>
          <p:nvPr/>
        </p:nvGrpSpPr>
        <p:grpSpPr>
          <a:xfrm>
            <a:off x="6090826" y="3867027"/>
            <a:ext cx="3711360" cy="569977"/>
            <a:chOff x="854776" y="5133392"/>
            <a:chExt cx="3711360" cy="569977"/>
          </a:xfrm>
        </p:grpSpPr>
        <p:sp>
          <p:nvSpPr>
            <p:cNvPr id="6" name="Google Shape;458;p10">
              <a:extLst>
                <a:ext uri="{FF2B5EF4-FFF2-40B4-BE49-F238E27FC236}">
                  <a16:creationId xmlns:a16="http://schemas.microsoft.com/office/drawing/2014/main" id="{813A1EBC-04A7-4121-8EED-F3984A6C4FAE}"/>
                </a:ext>
              </a:extLst>
            </p:cNvPr>
            <p:cNvSpPr/>
            <p:nvPr/>
          </p:nvSpPr>
          <p:spPr>
            <a:xfrm>
              <a:off x="854776" y="5133392"/>
              <a:ext cx="3711360" cy="569977"/>
            </a:xfrm>
            <a:custGeom>
              <a:avLst/>
              <a:gdLst/>
              <a:ahLst/>
              <a:cxnLst/>
              <a:rect l="l" t="t" r="r" b="b"/>
              <a:pathLst>
                <a:path w="5182870" h="3890010" extrusionOk="0">
                  <a:moveTo>
                    <a:pt x="5070906" y="0"/>
                  </a:moveTo>
                  <a:lnTo>
                    <a:pt x="111493" y="0"/>
                  </a:lnTo>
                  <a:lnTo>
                    <a:pt x="68199" y="8800"/>
                  </a:lnTo>
                  <a:lnTo>
                    <a:pt x="32748" y="32761"/>
                  </a:lnTo>
                  <a:lnTo>
                    <a:pt x="8796" y="68221"/>
                  </a:lnTo>
                  <a:lnTo>
                    <a:pt x="0" y="111518"/>
                  </a:lnTo>
                  <a:lnTo>
                    <a:pt x="0" y="3778072"/>
                  </a:lnTo>
                  <a:lnTo>
                    <a:pt x="8796" y="3821367"/>
                  </a:lnTo>
                  <a:lnTo>
                    <a:pt x="32748" y="3856823"/>
                  </a:lnTo>
                  <a:lnTo>
                    <a:pt x="68199" y="3880779"/>
                  </a:lnTo>
                  <a:lnTo>
                    <a:pt x="111493" y="3889578"/>
                  </a:lnTo>
                  <a:lnTo>
                    <a:pt x="5070906" y="3889578"/>
                  </a:lnTo>
                  <a:lnTo>
                    <a:pt x="5114202" y="3880779"/>
                  </a:lnTo>
                  <a:lnTo>
                    <a:pt x="5149657" y="3856823"/>
                  </a:lnTo>
                  <a:lnTo>
                    <a:pt x="5173614" y="3821367"/>
                  </a:lnTo>
                  <a:lnTo>
                    <a:pt x="5182412" y="3778072"/>
                  </a:lnTo>
                  <a:lnTo>
                    <a:pt x="5182412" y="111518"/>
                  </a:lnTo>
                  <a:lnTo>
                    <a:pt x="5173614" y="68221"/>
                  </a:lnTo>
                  <a:lnTo>
                    <a:pt x="5149657" y="32761"/>
                  </a:lnTo>
                  <a:lnTo>
                    <a:pt x="5114202" y="8800"/>
                  </a:lnTo>
                  <a:lnTo>
                    <a:pt x="5070906" y="0"/>
                  </a:lnTo>
                  <a:close/>
                </a:path>
              </a:pathLst>
            </a:custGeom>
            <a:solidFill>
              <a:srgbClr val="F6F6F5"/>
            </a:solidFill>
            <a:ln w="19050">
              <a:solidFill>
                <a:srgbClr val="342956"/>
              </a:solidFill>
            </a:ln>
          </p:spPr>
          <p:txBody>
            <a:bodyPr spcFirstLastPara="1" wrap="square" lIns="0" tIns="0" rIns="0" bIns="0" anchor="ctr" anchorCtr="0">
              <a:noAutofit/>
            </a:bodyPr>
            <a:lstStyle/>
            <a:p>
              <a:pPr marL="648000"/>
              <a:r>
                <a:rPr lang="en-US" noProof="0" dirty="0">
                  <a:solidFill>
                    <a:srgbClr val="342956"/>
                  </a:solidFill>
                  <a:latin typeface="Ancizar Sans" panose="020B0602040300000003" pitchFamily="34" charset="0"/>
                  <a:hlinkClick r:id="rId2"/>
                </a:rPr>
                <a:t>Link to Video</a:t>
              </a:r>
              <a:endParaRPr lang="en-US" noProof="0" dirty="0">
                <a:solidFill>
                  <a:srgbClr val="342956"/>
                </a:solidFill>
                <a:latin typeface="Ancizar Sans" panose="020B0602040300000003" pitchFamily="34" charset="0"/>
              </a:endParaRPr>
            </a:p>
          </p:txBody>
        </p:sp>
        <p:grpSp>
          <p:nvGrpSpPr>
            <p:cNvPr id="7" name="Grupo 6">
              <a:extLst>
                <a:ext uri="{FF2B5EF4-FFF2-40B4-BE49-F238E27FC236}">
                  <a16:creationId xmlns:a16="http://schemas.microsoft.com/office/drawing/2014/main" id="{C7EA6012-C093-42E6-A11E-94BAE169AC8B}"/>
                </a:ext>
              </a:extLst>
            </p:cNvPr>
            <p:cNvGrpSpPr/>
            <p:nvPr/>
          </p:nvGrpSpPr>
          <p:grpSpPr>
            <a:xfrm>
              <a:off x="1010563" y="5245101"/>
              <a:ext cx="305849" cy="332321"/>
              <a:chOff x="1024049" y="5286245"/>
              <a:chExt cx="332321" cy="332321"/>
            </a:xfrm>
          </p:grpSpPr>
          <p:sp>
            <p:nvSpPr>
              <p:cNvPr id="11" name="Elipse 10">
                <a:extLst>
                  <a:ext uri="{FF2B5EF4-FFF2-40B4-BE49-F238E27FC236}">
                    <a16:creationId xmlns:a16="http://schemas.microsoft.com/office/drawing/2014/main" id="{A8167082-CE3E-4FB1-98F1-23CE318E0EB0}"/>
                  </a:ext>
                </a:extLst>
              </p:cNvPr>
              <p:cNvSpPr/>
              <p:nvPr/>
            </p:nvSpPr>
            <p:spPr>
              <a:xfrm>
                <a:off x="1024049" y="5286245"/>
                <a:ext cx="332321" cy="332321"/>
              </a:xfrm>
              <a:prstGeom prst="ellipse">
                <a:avLst/>
              </a:prstGeom>
              <a:solidFill>
                <a:srgbClr val="342956"/>
              </a:solidFill>
              <a:ln>
                <a:solidFill>
                  <a:srgbClr val="34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Elipse 11">
                <a:extLst>
                  <a:ext uri="{FF2B5EF4-FFF2-40B4-BE49-F238E27FC236}">
                    <a16:creationId xmlns:a16="http://schemas.microsoft.com/office/drawing/2014/main" id="{B7F29258-84A1-4DB9-A3F3-06153C8C1E40}"/>
                  </a:ext>
                </a:extLst>
              </p:cNvPr>
              <p:cNvSpPr/>
              <p:nvPr/>
            </p:nvSpPr>
            <p:spPr>
              <a:xfrm>
                <a:off x="1055490" y="5317686"/>
                <a:ext cx="269437" cy="269437"/>
              </a:xfrm>
              <a:prstGeom prst="ellipse">
                <a:avLst/>
              </a:prstGeom>
              <a:gradFill flip="none" rotWithShape="1">
                <a:gsLst>
                  <a:gs pos="0">
                    <a:srgbClr val="7864B5"/>
                  </a:gs>
                  <a:gs pos="49000">
                    <a:srgbClr val="4269A5"/>
                  </a:gs>
                  <a:gs pos="100000">
                    <a:srgbClr val="B2329A"/>
                  </a:gs>
                </a:gsLst>
                <a:lin ang="8100000" scaled="1"/>
                <a:tileRect/>
              </a:gradFill>
              <a:ln>
                <a:noFill/>
              </a:ln>
              <a:effectLst>
                <a:outerShdw sx="103000" sy="103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10" name="Imagen 9">
              <a:extLst>
                <a:ext uri="{FF2B5EF4-FFF2-40B4-BE49-F238E27FC236}">
                  <a16:creationId xmlns:a16="http://schemas.microsoft.com/office/drawing/2014/main" id="{A652B433-C9D7-4EF1-9ADC-21C8DA7D56B0}"/>
                </a:ext>
              </a:extLst>
            </p:cNvPr>
            <p:cNvPicPr>
              <a:picLocks noChangeAspect="1"/>
            </p:cNvPicPr>
            <p:nvPr/>
          </p:nvPicPr>
          <p:blipFill>
            <a:blip r:embed="rId3"/>
            <a:stretch>
              <a:fillRect/>
            </a:stretch>
          </p:blipFill>
          <p:spPr>
            <a:xfrm>
              <a:off x="1074380" y="5323138"/>
              <a:ext cx="180004" cy="180004"/>
            </a:xfrm>
            <a:prstGeom prst="rect">
              <a:avLst/>
            </a:prstGeom>
          </p:spPr>
        </p:pic>
      </p:grpSp>
    </p:spTree>
    <p:extLst>
      <p:ext uri="{BB962C8B-B14F-4D97-AF65-F5344CB8AC3E}">
        <p14:creationId xmlns:p14="http://schemas.microsoft.com/office/powerpoint/2010/main" val="11283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5DD44ED-AE8E-04EE-3DE1-3AAF1196F01A}"/>
              </a:ext>
            </a:extLst>
          </p:cNvPr>
          <p:cNvSpPr>
            <a:spLocks noGrp="1"/>
          </p:cNvSpPr>
          <p:nvPr>
            <p:ph type="title"/>
          </p:nvPr>
        </p:nvSpPr>
        <p:spPr/>
        <p:txBody>
          <a:bodyPr/>
          <a:lstStyle/>
          <a:p>
            <a:r>
              <a:rPr lang="es-MX" dirty="0" err="1"/>
              <a:t>Welcome</a:t>
            </a:r>
            <a:endParaRPr lang="es-CO" dirty="0"/>
          </a:p>
        </p:txBody>
      </p:sp>
      <p:sp>
        <p:nvSpPr>
          <p:cNvPr id="5" name="Marcador de texto 4">
            <a:extLst>
              <a:ext uri="{FF2B5EF4-FFF2-40B4-BE49-F238E27FC236}">
                <a16:creationId xmlns:a16="http://schemas.microsoft.com/office/drawing/2014/main" id="{9D1428C9-2E4C-A7EC-913D-36278A156E7C}"/>
              </a:ext>
            </a:extLst>
          </p:cNvPr>
          <p:cNvSpPr>
            <a:spLocks noGrp="1"/>
          </p:cNvSpPr>
          <p:nvPr>
            <p:ph type="body" sz="quarter" idx="11"/>
          </p:nvPr>
        </p:nvSpPr>
        <p:spPr/>
        <p:txBody>
          <a:bodyPr/>
          <a:lstStyle/>
          <a:p>
            <a:r>
              <a:rPr lang="en-US" b="1" dirty="0"/>
              <a:t>It's important to ask:</a:t>
            </a:r>
          </a:p>
          <a:p>
            <a:r>
              <a:rPr lang="en-US" dirty="0"/>
              <a:t>How robust is a network?</a:t>
            </a:r>
          </a:p>
          <a:p>
            <a:r>
              <a:rPr lang="en-US" dirty="0"/>
              <a:t>Depending on its topology, how easy is it to attack? How vulnerable are networks?</a:t>
            </a:r>
            <a:endParaRPr lang="es-CO" dirty="0"/>
          </a:p>
        </p:txBody>
      </p:sp>
    </p:spTree>
    <p:extLst>
      <p:ext uri="{BB962C8B-B14F-4D97-AF65-F5344CB8AC3E}">
        <p14:creationId xmlns:p14="http://schemas.microsoft.com/office/powerpoint/2010/main" val="273341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9E9B023-BEE4-8EE3-85D2-71F7BAD0EAD4}"/>
              </a:ext>
            </a:extLst>
          </p:cNvPr>
          <p:cNvSpPr>
            <a:spLocks noGrp="1"/>
          </p:cNvSpPr>
          <p:nvPr>
            <p:ph type="sldNum" idx="10"/>
          </p:nvPr>
        </p:nvSpPr>
        <p:spPr/>
        <p:txBody>
          <a:bodyPr/>
          <a:lstStyle/>
          <a:p>
            <a:fld id="{2BD88AD7-A676-4214-86CE-92C0CE3D14DC}" type="slidenum">
              <a:rPr lang="es-CO" smtClean="0"/>
              <a:t>20</a:t>
            </a:fld>
            <a:endParaRPr lang="es-CO"/>
          </a:p>
        </p:txBody>
      </p:sp>
      <p:sp>
        <p:nvSpPr>
          <p:cNvPr id="8" name="Título 7">
            <a:extLst>
              <a:ext uri="{FF2B5EF4-FFF2-40B4-BE49-F238E27FC236}">
                <a16:creationId xmlns:a16="http://schemas.microsoft.com/office/drawing/2014/main" id="{CC1E0C28-C873-AB0F-C145-6B5428F5A953}"/>
              </a:ext>
            </a:extLst>
          </p:cNvPr>
          <p:cNvSpPr>
            <a:spLocks noGrp="1"/>
          </p:cNvSpPr>
          <p:nvPr>
            <p:ph type="title"/>
          </p:nvPr>
        </p:nvSpPr>
        <p:spPr/>
        <p:txBody>
          <a:bodyPr/>
          <a:lstStyle/>
          <a:p>
            <a:r>
              <a:rPr lang="es-MX" dirty="0"/>
              <a:t>Si hay Tiempo</a:t>
            </a:r>
            <a:endParaRPr lang="es-CO" dirty="0"/>
          </a:p>
        </p:txBody>
      </p:sp>
      <p:sp>
        <p:nvSpPr>
          <p:cNvPr id="9" name="Marcador de texto 8">
            <a:extLst>
              <a:ext uri="{FF2B5EF4-FFF2-40B4-BE49-F238E27FC236}">
                <a16:creationId xmlns:a16="http://schemas.microsoft.com/office/drawing/2014/main" id="{04AA3FCC-4374-E5B5-1907-18E08A84216E}"/>
              </a:ext>
            </a:extLst>
          </p:cNvPr>
          <p:cNvSpPr>
            <a:spLocks noGrp="1"/>
          </p:cNvSpPr>
          <p:nvPr>
            <p:ph type="body" sz="quarter" idx="11"/>
          </p:nvPr>
        </p:nvSpPr>
        <p:spPr/>
        <p:txBody>
          <a:bodyPr/>
          <a:lstStyle/>
          <a:p>
            <a:r>
              <a:rPr lang="en-US" sz="7200" b="1" dirty="0"/>
              <a:t>Friendship paradox</a:t>
            </a:r>
            <a:endParaRPr lang="es-CO" sz="7200" b="1" dirty="0"/>
          </a:p>
        </p:txBody>
      </p:sp>
    </p:spTree>
    <p:extLst>
      <p:ext uri="{BB962C8B-B14F-4D97-AF65-F5344CB8AC3E}">
        <p14:creationId xmlns:p14="http://schemas.microsoft.com/office/powerpoint/2010/main" val="1380746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8B503-709B-D87E-E398-3431E363AD10}"/>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4D6C3B1-FDC2-9A8E-47BB-4D2AC6023F3B}"/>
              </a:ext>
            </a:extLst>
          </p:cNvPr>
          <p:cNvSpPr>
            <a:spLocks noGrp="1"/>
          </p:cNvSpPr>
          <p:nvPr>
            <p:ph type="title"/>
          </p:nvPr>
        </p:nvSpPr>
        <p:spPr>
          <a:xfrm>
            <a:off x="0" y="781036"/>
            <a:ext cx="4604084" cy="657377"/>
          </a:xfrm>
        </p:spPr>
        <p:txBody>
          <a:bodyPr/>
          <a:lstStyle/>
          <a:p>
            <a:r>
              <a:rPr lang="es-CO" dirty="0" err="1"/>
              <a:t>Friendship</a:t>
            </a:r>
            <a:r>
              <a:rPr lang="es-CO" dirty="0"/>
              <a:t> </a:t>
            </a:r>
            <a:r>
              <a:rPr lang="es-CO" dirty="0" err="1"/>
              <a:t>paradox</a:t>
            </a:r>
            <a:endParaRPr lang="es-CO" dirty="0"/>
          </a:p>
        </p:txBody>
      </p:sp>
      <p:sp>
        <p:nvSpPr>
          <p:cNvPr id="2" name="Marcador de número de diapositiva 1">
            <a:extLst>
              <a:ext uri="{FF2B5EF4-FFF2-40B4-BE49-F238E27FC236}">
                <a16:creationId xmlns:a16="http://schemas.microsoft.com/office/drawing/2014/main" id="{A7F869E6-DD4A-6B8B-0FAD-C8FB1C11E5B7}"/>
              </a:ext>
            </a:extLst>
          </p:cNvPr>
          <p:cNvSpPr>
            <a:spLocks noGrp="1"/>
          </p:cNvSpPr>
          <p:nvPr>
            <p:ph type="sldNum" idx="12"/>
          </p:nvPr>
        </p:nvSpPr>
        <p:spPr/>
        <p:txBody>
          <a:bodyPr/>
          <a:lstStyle/>
          <a:p>
            <a:fld id="{2BD88AD7-A676-4214-86CE-92C0CE3D14DC}" type="slidenum">
              <a:rPr lang="es-CO" smtClean="0"/>
              <a:t>21</a:t>
            </a:fld>
            <a:endParaRPr lang="es-CO"/>
          </a:p>
        </p:txBody>
      </p:sp>
      <p:sp>
        <p:nvSpPr>
          <p:cNvPr id="6" name="Marcador de texto 5">
            <a:extLst>
              <a:ext uri="{FF2B5EF4-FFF2-40B4-BE49-F238E27FC236}">
                <a16:creationId xmlns:a16="http://schemas.microsoft.com/office/drawing/2014/main" id="{5B506BD1-C6D3-0E09-559E-7D56B41716C2}"/>
              </a:ext>
            </a:extLst>
          </p:cNvPr>
          <p:cNvSpPr>
            <a:spLocks noGrp="1"/>
          </p:cNvSpPr>
          <p:nvPr>
            <p:ph type="body" sz="quarter" idx="11"/>
          </p:nvPr>
        </p:nvSpPr>
        <p:spPr>
          <a:xfrm>
            <a:off x="722574" y="5951023"/>
            <a:ext cx="10004100" cy="273168"/>
          </a:xfrm>
        </p:spPr>
        <p:txBody>
          <a:bodyPr/>
          <a:lstStyle/>
          <a:p>
            <a:pPr marL="0" indent="0">
              <a:buNone/>
            </a:pPr>
            <a:endParaRPr lang="es-CO" dirty="0"/>
          </a:p>
        </p:txBody>
      </p:sp>
      <p:sp>
        <p:nvSpPr>
          <p:cNvPr id="3" name="Marcador de contenido 2">
            <a:extLst>
              <a:ext uri="{FF2B5EF4-FFF2-40B4-BE49-F238E27FC236}">
                <a16:creationId xmlns:a16="http://schemas.microsoft.com/office/drawing/2014/main" id="{B341329F-DFF0-03EE-1221-9FD5388C9626}"/>
              </a:ext>
            </a:extLst>
          </p:cNvPr>
          <p:cNvSpPr txBox="1">
            <a:spLocks/>
          </p:cNvSpPr>
          <p:nvPr/>
        </p:nvSpPr>
        <p:spPr>
          <a:xfrm>
            <a:off x="1526829" y="2262612"/>
            <a:ext cx="2999874" cy="23327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tx2"/>
                </a:solidFill>
              </a:rPr>
              <a:t>Pick a node at random in the network and vaccinate one of its friends</a:t>
            </a:r>
            <a:endParaRPr lang="es-CO" sz="3200" dirty="0">
              <a:solidFill>
                <a:schemeClr val="tx2"/>
              </a:solidFill>
            </a:endParaRPr>
          </a:p>
        </p:txBody>
      </p:sp>
      <p:pic>
        <p:nvPicPr>
          <p:cNvPr id="4" name="Imagen 3">
            <a:extLst>
              <a:ext uri="{FF2B5EF4-FFF2-40B4-BE49-F238E27FC236}">
                <a16:creationId xmlns:a16="http://schemas.microsoft.com/office/drawing/2014/main" id="{345F4AA6-965E-C90C-D167-47F7D3A070F7}"/>
              </a:ext>
            </a:extLst>
          </p:cNvPr>
          <p:cNvPicPr>
            <a:picLocks noChangeAspect="1"/>
          </p:cNvPicPr>
          <p:nvPr/>
        </p:nvPicPr>
        <p:blipFill>
          <a:blip r:embed="rId2"/>
          <a:stretch>
            <a:fillRect/>
          </a:stretch>
        </p:blipFill>
        <p:spPr>
          <a:xfrm>
            <a:off x="5227782" y="1494630"/>
            <a:ext cx="5437389" cy="3670928"/>
          </a:xfrm>
          <a:prstGeom prst="rect">
            <a:avLst/>
          </a:prstGeom>
        </p:spPr>
      </p:pic>
    </p:spTree>
    <p:extLst>
      <p:ext uri="{BB962C8B-B14F-4D97-AF65-F5344CB8AC3E}">
        <p14:creationId xmlns:p14="http://schemas.microsoft.com/office/powerpoint/2010/main" val="3344031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A218C-DB10-7692-7426-A39774027D60}"/>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E005D8C1-CFD7-0513-A084-D8095DB112F3}"/>
              </a:ext>
            </a:extLst>
          </p:cNvPr>
          <p:cNvSpPr>
            <a:spLocks noGrp="1"/>
          </p:cNvSpPr>
          <p:nvPr>
            <p:ph type="title"/>
          </p:nvPr>
        </p:nvSpPr>
        <p:spPr>
          <a:xfrm>
            <a:off x="0" y="781036"/>
            <a:ext cx="4604084" cy="657377"/>
          </a:xfrm>
        </p:spPr>
        <p:txBody>
          <a:bodyPr/>
          <a:lstStyle/>
          <a:p>
            <a:r>
              <a:rPr lang="es-CO" dirty="0" err="1"/>
              <a:t>Friendship</a:t>
            </a:r>
            <a:r>
              <a:rPr lang="es-CO" dirty="0"/>
              <a:t> </a:t>
            </a:r>
            <a:r>
              <a:rPr lang="es-CO" dirty="0" err="1"/>
              <a:t>paradox</a:t>
            </a:r>
            <a:endParaRPr lang="es-CO" dirty="0"/>
          </a:p>
        </p:txBody>
      </p:sp>
      <p:sp>
        <p:nvSpPr>
          <p:cNvPr id="2" name="Marcador de número de diapositiva 1">
            <a:extLst>
              <a:ext uri="{FF2B5EF4-FFF2-40B4-BE49-F238E27FC236}">
                <a16:creationId xmlns:a16="http://schemas.microsoft.com/office/drawing/2014/main" id="{2C556BCD-4CF0-CFC2-B476-C0313CC03C14}"/>
              </a:ext>
            </a:extLst>
          </p:cNvPr>
          <p:cNvSpPr>
            <a:spLocks noGrp="1"/>
          </p:cNvSpPr>
          <p:nvPr>
            <p:ph type="sldNum" idx="12"/>
          </p:nvPr>
        </p:nvSpPr>
        <p:spPr/>
        <p:txBody>
          <a:bodyPr/>
          <a:lstStyle/>
          <a:p>
            <a:fld id="{2BD88AD7-A676-4214-86CE-92C0CE3D14DC}" type="slidenum">
              <a:rPr lang="es-CO" smtClean="0"/>
              <a:t>22</a:t>
            </a:fld>
            <a:endParaRPr lang="es-CO"/>
          </a:p>
        </p:txBody>
      </p:sp>
      <p:sp>
        <p:nvSpPr>
          <p:cNvPr id="6" name="Marcador de texto 5">
            <a:extLst>
              <a:ext uri="{FF2B5EF4-FFF2-40B4-BE49-F238E27FC236}">
                <a16:creationId xmlns:a16="http://schemas.microsoft.com/office/drawing/2014/main" id="{8147428E-CE72-824F-4A51-821C34E4DD46}"/>
              </a:ext>
            </a:extLst>
          </p:cNvPr>
          <p:cNvSpPr>
            <a:spLocks noGrp="1"/>
          </p:cNvSpPr>
          <p:nvPr>
            <p:ph type="body" sz="quarter" idx="11"/>
          </p:nvPr>
        </p:nvSpPr>
        <p:spPr>
          <a:xfrm>
            <a:off x="722574" y="5951023"/>
            <a:ext cx="10004100" cy="273168"/>
          </a:xfrm>
        </p:spPr>
        <p:txBody>
          <a:bodyPr/>
          <a:lstStyle/>
          <a:p>
            <a:pPr marL="0" indent="0">
              <a:buNone/>
            </a:pPr>
            <a:endParaRPr lang="es-CO" dirty="0"/>
          </a:p>
        </p:txBody>
      </p:sp>
      <p:sp>
        <p:nvSpPr>
          <p:cNvPr id="3" name="Marcador de contenido 2">
            <a:extLst>
              <a:ext uri="{FF2B5EF4-FFF2-40B4-BE49-F238E27FC236}">
                <a16:creationId xmlns:a16="http://schemas.microsoft.com/office/drawing/2014/main" id="{4344F788-C53B-C364-52B1-D77F58FE240A}"/>
              </a:ext>
            </a:extLst>
          </p:cNvPr>
          <p:cNvSpPr txBox="1">
            <a:spLocks/>
          </p:cNvSpPr>
          <p:nvPr/>
        </p:nvSpPr>
        <p:spPr>
          <a:xfrm>
            <a:off x="1235242" y="2262612"/>
            <a:ext cx="4200203" cy="27264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Statistically speaking, the friend of our random sampled individual is more likely to have a higher degree than our first choice.</a:t>
            </a:r>
            <a:endParaRPr lang="es-CO" sz="3200" dirty="0"/>
          </a:p>
        </p:txBody>
      </p:sp>
      <p:pic>
        <p:nvPicPr>
          <p:cNvPr id="7" name="Imagen 6">
            <a:extLst>
              <a:ext uri="{FF2B5EF4-FFF2-40B4-BE49-F238E27FC236}">
                <a16:creationId xmlns:a16="http://schemas.microsoft.com/office/drawing/2014/main" id="{447A89DD-9B4E-579D-7E04-F03A0623BECC}"/>
              </a:ext>
            </a:extLst>
          </p:cNvPr>
          <p:cNvPicPr>
            <a:picLocks noChangeAspect="1"/>
          </p:cNvPicPr>
          <p:nvPr/>
        </p:nvPicPr>
        <p:blipFill>
          <a:blip r:embed="rId2"/>
          <a:stretch>
            <a:fillRect/>
          </a:stretch>
        </p:blipFill>
        <p:spPr>
          <a:xfrm>
            <a:off x="5810114" y="1248823"/>
            <a:ext cx="5258939" cy="4360353"/>
          </a:xfrm>
          <a:prstGeom prst="rect">
            <a:avLst/>
          </a:prstGeom>
        </p:spPr>
      </p:pic>
    </p:spTree>
    <p:extLst>
      <p:ext uri="{BB962C8B-B14F-4D97-AF65-F5344CB8AC3E}">
        <p14:creationId xmlns:p14="http://schemas.microsoft.com/office/powerpoint/2010/main" val="313969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CD9A6-C9D9-46AC-2A72-A0ED842FF894}"/>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7D5E9EA4-1D25-FEE2-D37F-DC1A2EF5B19D}"/>
              </a:ext>
            </a:extLst>
          </p:cNvPr>
          <p:cNvSpPr>
            <a:spLocks noGrp="1"/>
          </p:cNvSpPr>
          <p:nvPr>
            <p:ph type="title"/>
          </p:nvPr>
        </p:nvSpPr>
        <p:spPr>
          <a:xfrm>
            <a:off x="0" y="781036"/>
            <a:ext cx="4604084" cy="657377"/>
          </a:xfrm>
        </p:spPr>
        <p:txBody>
          <a:bodyPr/>
          <a:lstStyle/>
          <a:p>
            <a:r>
              <a:rPr lang="es-CO" dirty="0" err="1"/>
              <a:t>Friendship</a:t>
            </a:r>
            <a:r>
              <a:rPr lang="es-CO" dirty="0"/>
              <a:t> </a:t>
            </a:r>
            <a:r>
              <a:rPr lang="es-CO" dirty="0" err="1"/>
              <a:t>paradox</a:t>
            </a:r>
            <a:endParaRPr lang="es-CO" dirty="0"/>
          </a:p>
        </p:txBody>
      </p:sp>
      <p:sp>
        <p:nvSpPr>
          <p:cNvPr id="2" name="Marcador de número de diapositiva 1">
            <a:extLst>
              <a:ext uri="{FF2B5EF4-FFF2-40B4-BE49-F238E27FC236}">
                <a16:creationId xmlns:a16="http://schemas.microsoft.com/office/drawing/2014/main" id="{B3C712AF-20B3-E435-EFD7-F57EEBAB406A}"/>
              </a:ext>
            </a:extLst>
          </p:cNvPr>
          <p:cNvSpPr>
            <a:spLocks noGrp="1"/>
          </p:cNvSpPr>
          <p:nvPr>
            <p:ph type="sldNum" idx="12"/>
          </p:nvPr>
        </p:nvSpPr>
        <p:spPr/>
        <p:txBody>
          <a:bodyPr/>
          <a:lstStyle/>
          <a:p>
            <a:fld id="{2BD88AD7-A676-4214-86CE-92C0CE3D14DC}" type="slidenum">
              <a:rPr lang="es-CO" smtClean="0"/>
              <a:t>23</a:t>
            </a:fld>
            <a:endParaRPr lang="es-CO"/>
          </a:p>
        </p:txBody>
      </p:sp>
      <p:sp>
        <p:nvSpPr>
          <p:cNvPr id="6" name="Marcador de texto 5">
            <a:extLst>
              <a:ext uri="{FF2B5EF4-FFF2-40B4-BE49-F238E27FC236}">
                <a16:creationId xmlns:a16="http://schemas.microsoft.com/office/drawing/2014/main" id="{24F82767-B042-3D99-6DDE-CF2FF1AAD280}"/>
              </a:ext>
            </a:extLst>
          </p:cNvPr>
          <p:cNvSpPr>
            <a:spLocks noGrp="1"/>
          </p:cNvSpPr>
          <p:nvPr>
            <p:ph type="body" sz="quarter" idx="11"/>
          </p:nvPr>
        </p:nvSpPr>
        <p:spPr>
          <a:xfrm>
            <a:off x="722574" y="5951023"/>
            <a:ext cx="10004100" cy="273168"/>
          </a:xfrm>
        </p:spPr>
        <p:txBody>
          <a:bodyPr/>
          <a:lstStyle/>
          <a:p>
            <a:pPr marL="0" indent="0">
              <a:buNone/>
            </a:pPr>
            <a:endParaRPr lang="es-CO" dirty="0"/>
          </a:p>
        </p:txBody>
      </p:sp>
      <p:sp>
        <p:nvSpPr>
          <p:cNvPr id="3" name="Marcador de contenido 2">
            <a:extLst>
              <a:ext uri="{FF2B5EF4-FFF2-40B4-BE49-F238E27FC236}">
                <a16:creationId xmlns:a16="http://schemas.microsoft.com/office/drawing/2014/main" id="{AA8BC4B3-5652-83F5-C6F0-79F3CF8A0B77}"/>
              </a:ext>
            </a:extLst>
          </p:cNvPr>
          <p:cNvSpPr txBox="1">
            <a:spLocks/>
          </p:cNvSpPr>
          <p:nvPr/>
        </p:nvSpPr>
        <p:spPr>
          <a:xfrm>
            <a:off x="1235242" y="2262612"/>
            <a:ext cx="4200203" cy="18441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 probability of vaccinating the hub with our strategy is almost  three times as high</a:t>
            </a:r>
            <a:endParaRPr lang="es-CO" sz="3200" dirty="0"/>
          </a:p>
        </p:txBody>
      </p:sp>
      <p:pic>
        <p:nvPicPr>
          <p:cNvPr id="4" name="Imagen 3">
            <a:extLst>
              <a:ext uri="{FF2B5EF4-FFF2-40B4-BE49-F238E27FC236}">
                <a16:creationId xmlns:a16="http://schemas.microsoft.com/office/drawing/2014/main" id="{0D21850D-1106-5CF2-120F-913D0053ADF2}"/>
              </a:ext>
            </a:extLst>
          </p:cNvPr>
          <p:cNvPicPr>
            <a:picLocks noChangeAspect="1"/>
          </p:cNvPicPr>
          <p:nvPr/>
        </p:nvPicPr>
        <p:blipFill>
          <a:blip r:embed="rId2"/>
          <a:stretch>
            <a:fillRect/>
          </a:stretch>
        </p:blipFill>
        <p:spPr>
          <a:xfrm>
            <a:off x="5771902" y="1316712"/>
            <a:ext cx="5184856" cy="3500436"/>
          </a:xfrm>
          <a:prstGeom prst="rect">
            <a:avLst/>
          </a:prstGeom>
        </p:spPr>
      </p:pic>
      <p:sp>
        <p:nvSpPr>
          <p:cNvPr id="8" name="CuadroTexto 7">
            <a:extLst>
              <a:ext uri="{FF2B5EF4-FFF2-40B4-BE49-F238E27FC236}">
                <a16:creationId xmlns:a16="http://schemas.microsoft.com/office/drawing/2014/main" id="{B36958A7-2ECD-5489-521D-C8E6EF70D232}"/>
              </a:ext>
            </a:extLst>
          </p:cNvPr>
          <p:cNvSpPr txBox="1"/>
          <p:nvPr/>
        </p:nvSpPr>
        <p:spPr>
          <a:xfrm>
            <a:off x="9454294" y="4915158"/>
            <a:ext cx="1205779" cy="830997"/>
          </a:xfrm>
          <a:prstGeom prst="rect">
            <a:avLst/>
          </a:prstGeom>
          <a:noFill/>
        </p:spPr>
        <p:txBody>
          <a:bodyPr wrap="none" rtlCol="0">
            <a:spAutoFit/>
          </a:bodyPr>
          <a:lstStyle/>
          <a:p>
            <a:r>
              <a:rPr lang="es-CO" sz="4800" dirty="0" err="1"/>
              <a:t>Hub</a:t>
            </a:r>
            <a:endParaRPr lang="es-CO" sz="4800" dirty="0"/>
          </a:p>
        </p:txBody>
      </p:sp>
      <p:cxnSp>
        <p:nvCxnSpPr>
          <p:cNvPr id="9" name="Conector recto de flecha 8">
            <a:extLst>
              <a:ext uri="{FF2B5EF4-FFF2-40B4-BE49-F238E27FC236}">
                <a16:creationId xmlns:a16="http://schemas.microsoft.com/office/drawing/2014/main" id="{83A4AF5B-E503-0E01-7AE1-E9EADDCC0907}"/>
              </a:ext>
            </a:extLst>
          </p:cNvPr>
          <p:cNvCxnSpPr>
            <a:cxnSpLocks/>
          </p:cNvCxnSpPr>
          <p:nvPr/>
        </p:nvCxnSpPr>
        <p:spPr>
          <a:xfrm flipH="1" flipV="1">
            <a:off x="7620982" y="3066930"/>
            <a:ext cx="1833312" cy="1819890"/>
          </a:xfrm>
          <a:prstGeom prst="straightConnector1">
            <a:avLst/>
          </a:prstGeom>
          <a:ln w="161925">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3C5C749D-248E-7046-877C-701D5E696105}"/>
              </a:ext>
            </a:extLst>
          </p:cNvPr>
          <p:cNvSpPr txBox="1"/>
          <p:nvPr/>
        </p:nvSpPr>
        <p:spPr>
          <a:xfrm>
            <a:off x="1235242" y="4817148"/>
            <a:ext cx="6272463" cy="830997"/>
          </a:xfrm>
          <a:prstGeom prst="rect">
            <a:avLst/>
          </a:prstGeom>
          <a:noFill/>
        </p:spPr>
        <p:txBody>
          <a:bodyPr wrap="square" rtlCol="0">
            <a:spAutoFit/>
          </a:bodyPr>
          <a:lstStyle/>
          <a:p>
            <a:r>
              <a:rPr lang="en-US" sz="2400" dirty="0">
                <a:solidFill>
                  <a:schemeClr val="accent6"/>
                </a:solidFill>
              </a:rPr>
              <a:t>This is related to a curious network effect on hubs,</a:t>
            </a:r>
          </a:p>
          <a:p>
            <a:r>
              <a:rPr lang="en-US" sz="2400" dirty="0">
                <a:solidFill>
                  <a:schemeClr val="accent6"/>
                </a:solidFill>
              </a:rPr>
              <a:t>known as the “Friendship Paradox”</a:t>
            </a:r>
            <a:endParaRPr lang="es-CO" sz="2400" dirty="0">
              <a:solidFill>
                <a:schemeClr val="accent6"/>
              </a:solidFill>
            </a:endParaRPr>
          </a:p>
        </p:txBody>
      </p:sp>
    </p:spTree>
    <p:extLst>
      <p:ext uri="{BB962C8B-B14F-4D97-AF65-F5344CB8AC3E}">
        <p14:creationId xmlns:p14="http://schemas.microsoft.com/office/powerpoint/2010/main" val="1921677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D49A5-5D54-8C7E-B859-44894D91F276}"/>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DCFF67A1-B95E-214B-025B-25DFEE23DDAB}"/>
              </a:ext>
            </a:extLst>
          </p:cNvPr>
          <p:cNvSpPr>
            <a:spLocks noGrp="1"/>
          </p:cNvSpPr>
          <p:nvPr>
            <p:ph type="title"/>
          </p:nvPr>
        </p:nvSpPr>
        <p:spPr>
          <a:xfrm>
            <a:off x="-1" y="781036"/>
            <a:ext cx="6785811" cy="657377"/>
          </a:xfrm>
        </p:spPr>
        <p:txBody>
          <a:bodyPr/>
          <a:lstStyle/>
          <a:p>
            <a:r>
              <a:rPr lang="es-CO" dirty="0" err="1"/>
              <a:t>Probability</a:t>
            </a:r>
            <a:r>
              <a:rPr lang="es-CO" dirty="0"/>
              <a:t> </a:t>
            </a:r>
            <a:r>
              <a:rPr lang="es-CO" dirty="0" err="1"/>
              <a:t>of</a:t>
            </a:r>
            <a:r>
              <a:rPr lang="es-CO" dirty="0"/>
              <a:t> </a:t>
            </a:r>
            <a:r>
              <a:rPr lang="es-CO" dirty="0" err="1"/>
              <a:t>choosing</a:t>
            </a:r>
            <a:r>
              <a:rPr lang="es-CO" dirty="0"/>
              <a:t> a </a:t>
            </a:r>
            <a:r>
              <a:rPr lang="es-CO" dirty="0" err="1"/>
              <a:t>hub</a:t>
            </a:r>
            <a:r>
              <a:rPr lang="es-CO" dirty="0"/>
              <a:t>?</a:t>
            </a:r>
          </a:p>
        </p:txBody>
      </p:sp>
      <p:sp>
        <p:nvSpPr>
          <p:cNvPr id="2" name="Marcador de número de diapositiva 1">
            <a:extLst>
              <a:ext uri="{FF2B5EF4-FFF2-40B4-BE49-F238E27FC236}">
                <a16:creationId xmlns:a16="http://schemas.microsoft.com/office/drawing/2014/main" id="{8C36CEA7-1AFD-4D75-8824-81308ADA4D84}"/>
              </a:ext>
            </a:extLst>
          </p:cNvPr>
          <p:cNvSpPr>
            <a:spLocks noGrp="1"/>
          </p:cNvSpPr>
          <p:nvPr>
            <p:ph type="sldNum" idx="12"/>
          </p:nvPr>
        </p:nvSpPr>
        <p:spPr/>
        <p:txBody>
          <a:bodyPr/>
          <a:lstStyle/>
          <a:p>
            <a:fld id="{2BD88AD7-A676-4214-86CE-92C0CE3D14DC}" type="slidenum">
              <a:rPr lang="es-CO" smtClean="0"/>
              <a:t>24</a:t>
            </a:fld>
            <a:endParaRPr lang="es-CO"/>
          </a:p>
        </p:txBody>
      </p:sp>
      <p:sp>
        <p:nvSpPr>
          <p:cNvPr id="6" name="Marcador de texto 5">
            <a:extLst>
              <a:ext uri="{FF2B5EF4-FFF2-40B4-BE49-F238E27FC236}">
                <a16:creationId xmlns:a16="http://schemas.microsoft.com/office/drawing/2014/main" id="{891B8CD4-7ABC-37DA-A52E-4CA047117939}"/>
              </a:ext>
            </a:extLst>
          </p:cNvPr>
          <p:cNvSpPr>
            <a:spLocks noGrp="1"/>
          </p:cNvSpPr>
          <p:nvPr>
            <p:ph type="body" sz="quarter" idx="11"/>
          </p:nvPr>
        </p:nvSpPr>
        <p:spPr>
          <a:xfrm>
            <a:off x="722574" y="5951023"/>
            <a:ext cx="10004100" cy="273168"/>
          </a:xfrm>
        </p:spPr>
        <p:txBody>
          <a:bodyPr/>
          <a:lstStyle/>
          <a:p>
            <a:pPr marL="0" indent="0">
              <a:buNone/>
            </a:pPr>
            <a:endParaRPr lang="es-CO" dirty="0"/>
          </a:p>
        </p:txBody>
      </p:sp>
      <p:pic>
        <p:nvPicPr>
          <p:cNvPr id="7" name="Imagen 6">
            <a:extLst>
              <a:ext uri="{FF2B5EF4-FFF2-40B4-BE49-F238E27FC236}">
                <a16:creationId xmlns:a16="http://schemas.microsoft.com/office/drawing/2014/main" id="{9C5FFAE5-8BDF-E2D1-E53D-B57AC3F4E01C}"/>
              </a:ext>
            </a:extLst>
          </p:cNvPr>
          <p:cNvPicPr>
            <a:picLocks noChangeAspect="1"/>
          </p:cNvPicPr>
          <p:nvPr/>
        </p:nvPicPr>
        <p:blipFill>
          <a:blip r:embed="rId2"/>
          <a:stretch>
            <a:fillRect/>
          </a:stretch>
        </p:blipFill>
        <p:spPr>
          <a:xfrm>
            <a:off x="5638896" y="1825783"/>
            <a:ext cx="5087778" cy="3434896"/>
          </a:xfrm>
          <a:prstGeom prst="rect">
            <a:avLst/>
          </a:prstGeom>
        </p:spPr>
      </p:pic>
      <p:sp>
        <p:nvSpPr>
          <p:cNvPr id="10" name="Marcador de contenido 2">
            <a:extLst>
              <a:ext uri="{FF2B5EF4-FFF2-40B4-BE49-F238E27FC236}">
                <a16:creationId xmlns:a16="http://schemas.microsoft.com/office/drawing/2014/main" id="{5D829914-7C61-B799-440C-4BE8B33042D6}"/>
              </a:ext>
            </a:extLst>
          </p:cNvPr>
          <p:cNvSpPr txBox="1">
            <a:spLocks/>
          </p:cNvSpPr>
          <p:nvPr/>
        </p:nvSpPr>
        <p:spPr>
          <a:xfrm>
            <a:off x="1208505" y="2014688"/>
            <a:ext cx="3355716" cy="29102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2"/>
                </a:solidFill>
              </a:rPr>
              <a:t>Pick a node at random in the network and vaccinate one of its friends</a:t>
            </a:r>
            <a:endParaRPr lang="es-CO" sz="4000" dirty="0">
              <a:solidFill>
                <a:schemeClr val="tx2"/>
              </a:solidFill>
            </a:endParaRPr>
          </a:p>
        </p:txBody>
      </p:sp>
    </p:spTree>
    <p:extLst>
      <p:ext uri="{BB962C8B-B14F-4D97-AF65-F5344CB8AC3E}">
        <p14:creationId xmlns:p14="http://schemas.microsoft.com/office/powerpoint/2010/main" val="3819036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4DB58-E48E-93C1-660F-0D5882C303F3}"/>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30D06AE-A275-96C4-6EFC-DF76A9B9A5B7}"/>
              </a:ext>
            </a:extLst>
          </p:cNvPr>
          <p:cNvSpPr>
            <a:spLocks noGrp="1"/>
          </p:cNvSpPr>
          <p:nvPr>
            <p:ph type="title"/>
          </p:nvPr>
        </p:nvSpPr>
        <p:spPr>
          <a:xfrm>
            <a:off x="-1" y="781036"/>
            <a:ext cx="4523875" cy="657377"/>
          </a:xfrm>
        </p:spPr>
        <p:txBody>
          <a:bodyPr/>
          <a:lstStyle/>
          <a:p>
            <a:r>
              <a:rPr lang="es-CO" dirty="0" err="1"/>
              <a:t>Probability</a:t>
            </a:r>
            <a:r>
              <a:rPr lang="es-CO" dirty="0"/>
              <a:t> </a:t>
            </a:r>
            <a:r>
              <a:rPr lang="es-CO" dirty="0" err="1"/>
              <a:t>of</a:t>
            </a:r>
            <a:r>
              <a:rPr lang="es-CO" dirty="0"/>
              <a:t> </a:t>
            </a:r>
            <a:r>
              <a:rPr lang="es-CO" dirty="0" err="1"/>
              <a:t>hub</a:t>
            </a:r>
            <a:r>
              <a:rPr lang="es-CO" dirty="0"/>
              <a:t>?</a:t>
            </a:r>
          </a:p>
        </p:txBody>
      </p:sp>
      <p:sp>
        <p:nvSpPr>
          <p:cNvPr id="2" name="Marcador de número de diapositiva 1">
            <a:extLst>
              <a:ext uri="{FF2B5EF4-FFF2-40B4-BE49-F238E27FC236}">
                <a16:creationId xmlns:a16="http://schemas.microsoft.com/office/drawing/2014/main" id="{B34B65CC-F509-DD50-A944-F4AF3B1ADFC0}"/>
              </a:ext>
            </a:extLst>
          </p:cNvPr>
          <p:cNvSpPr>
            <a:spLocks noGrp="1"/>
          </p:cNvSpPr>
          <p:nvPr>
            <p:ph type="sldNum" idx="12"/>
          </p:nvPr>
        </p:nvSpPr>
        <p:spPr/>
        <p:txBody>
          <a:bodyPr/>
          <a:lstStyle/>
          <a:p>
            <a:fld id="{2BD88AD7-A676-4214-86CE-92C0CE3D14DC}" type="slidenum">
              <a:rPr lang="es-CO" smtClean="0"/>
              <a:t>25</a:t>
            </a:fld>
            <a:endParaRPr lang="es-CO"/>
          </a:p>
        </p:txBody>
      </p:sp>
      <p:sp>
        <p:nvSpPr>
          <p:cNvPr id="6" name="Marcador de texto 5">
            <a:extLst>
              <a:ext uri="{FF2B5EF4-FFF2-40B4-BE49-F238E27FC236}">
                <a16:creationId xmlns:a16="http://schemas.microsoft.com/office/drawing/2014/main" id="{5EB37048-0CCC-6469-DBFF-3D91E124C085}"/>
              </a:ext>
            </a:extLst>
          </p:cNvPr>
          <p:cNvSpPr>
            <a:spLocks noGrp="1"/>
          </p:cNvSpPr>
          <p:nvPr>
            <p:ph type="body" sz="quarter" idx="11"/>
          </p:nvPr>
        </p:nvSpPr>
        <p:spPr>
          <a:xfrm>
            <a:off x="722574" y="5951023"/>
            <a:ext cx="10004100" cy="273168"/>
          </a:xfrm>
        </p:spPr>
        <p:txBody>
          <a:bodyPr/>
          <a:lstStyle/>
          <a:p>
            <a:pPr marL="0" indent="0">
              <a:buNone/>
            </a:pPr>
            <a:endParaRPr lang="es-CO" dirty="0"/>
          </a:p>
        </p:txBody>
      </p:sp>
      <p:pic>
        <p:nvPicPr>
          <p:cNvPr id="7" name="Imagen 6">
            <a:extLst>
              <a:ext uri="{FF2B5EF4-FFF2-40B4-BE49-F238E27FC236}">
                <a16:creationId xmlns:a16="http://schemas.microsoft.com/office/drawing/2014/main" id="{0E9BA9CC-5A8A-8A74-BE07-114F485F4A9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68330" y="1825783"/>
            <a:ext cx="5043899" cy="3434896"/>
          </a:xfrm>
          <a:prstGeom prst="rect">
            <a:avLst/>
          </a:prstGeom>
        </p:spPr>
      </p:pic>
      <p:sp>
        <p:nvSpPr>
          <p:cNvPr id="10" name="Marcador de contenido 2">
            <a:extLst>
              <a:ext uri="{FF2B5EF4-FFF2-40B4-BE49-F238E27FC236}">
                <a16:creationId xmlns:a16="http://schemas.microsoft.com/office/drawing/2014/main" id="{1904E391-1C8B-A03C-E93D-D2E615463B18}"/>
              </a:ext>
            </a:extLst>
          </p:cNvPr>
          <p:cNvSpPr txBox="1">
            <a:spLocks/>
          </p:cNvSpPr>
          <p:nvPr/>
        </p:nvSpPr>
        <p:spPr>
          <a:xfrm>
            <a:off x="1679771" y="2014688"/>
            <a:ext cx="3355716" cy="29102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2"/>
                </a:solidFill>
              </a:rPr>
              <a:t>Pick a node at random in the network and vaccinate one of its friends</a:t>
            </a:r>
            <a:endParaRPr lang="es-CO" sz="4000" dirty="0">
              <a:solidFill>
                <a:schemeClr val="tx2"/>
              </a:solidFill>
            </a:endParaRPr>
          </a:p>
        </p:txBody>
      </p:sp>
    </p:spTree>
    <p:extLst>
      <p:ext uri="{BB962C8B-B14F-4D97-AF65-F5344CB8AC3E}">
        <p14:creationId xmlns:p14="http://schemas.microsoft.com/office/powerpoint/2010/main" val="33620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F50CA-8C49-22EC-09EA-5EBEB3574B6F}"/>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C6D9861A-7E56-9638-18AB-0B0223A58707}"/>
              </a:ext>
            </a:extLst>
          </p:cNvPr>
          <p:cNvSpPr>
            <a:spLocks noGrp="1"/>
          </p:cNvSpPr>
          <p:nvPr>
            <p:ph type="title"/>
          </p:nvPr>
        </p:nvSpPr>
        <p:spPr>
          <a:xfrm>
            <a:off x="0" y="781036"/>
            <a:ext cx="2021306" cy="657377"/>
          </a:xfrm>
        </p:spPr>
        <p:txBody>
          <a:bodyPr/>
          <a:lstStyle/>
          <a:p>
            <a:r>
              <a:rPr lang="es-CO" dirty="0" err="1"/>
              <a:t>Why</a:t>
            </a:r>
            <a:r>
              <a:rPr lang="es-CO" dirty="0"/>
              <a:t>?</a:t>
            </a:r>
          </a:p>
        </p:txBody>
      </p:sp>
      <p:sp>
        <p:nvSpPr>
          <p:cNvPr id="2" name="Marcador de número de diapositiva 1">
            <a:extLst>
              <a:ext uri="{FF2B5EF4-FFF2-40B4-BE49-F238E27FC236}">
                <a16:creationId xmlns:a16="http://schemas.microsoft.com/office/drawing/2014/main" id="{F4404C11-65FE-E189-13C9-E36B2CB9B354}"/>
              </a:ext>
            </a:extLst>
          </p:cNvPr>
          <p:cNvSpPr>
            <a:spLocks noGrp="1"/>
          </p:cNvSpPr>
          <p:nvPr>
            <p:ph type="sldNum" idx="12"/>
          </p:nvPr>
        </p:nvSpPr>
        <p:spPr/>
        <p:txBody>
          <a:bodyPr/>
          <a:lstStyle/>
          <a:p>
            <a:fld id="{2BD88AD7-A676-4214-86CE-92C0CE3D14DC}" type="slidenum">
              <a:rPr lang="es-CO" smtClean="0"/>
              <a:t>26</a:t>
            </a:fld>
            <a:endParaRPr lang="es-CO"/>
          </a:p>
        </p:txBody>
      </p:sp>
      <p:sp>
        <p:nvSpPr>
          <p:cNvPr id="6" name="Marcador de texto 5">
            <a:extLst>
              <a:ext uri="{FF2B5EF4-FFF2-40B4-BE49-F238E27FC236}">
                <a16:creationId xmlns:a16="http://schemas.microsoft.com/office/drawing/2014/main" id="{44EADECE-E400-28E9-7822-22FF36B8EABE}"/>
              </a:ext>
            </a:extLst>
          </p:cNvPr>
          <p:cNvSpPr>
            <a:spLocks noGrp="1"/>
          </p:cNvSpPr>
          <p:nvPr>
            <p:ph type="body" sz="quarter" idx="11"/>
          </p:nvPr>
        </p:nvSpPr>
        <p:spPr>
          <a:xfrm>
            <a:off x="722574" y="5951023"/>
            <a:ext cx="10004100" cy="273168"/>
          </a:xfrm>
        </p:spPr>
        <p:txBody>
          <a:bodyPr/>
          <a:lstStyle/>
          <a:p>
            <a:pPr marL="0" indent="0">
              <a:buNone/>
            </a:pPr>
            <a:endParaRPr lang="es-CO" dirty="0"/>
          </a:p>
        </p:txBody>
      </p:sp>
      <p:pic>
        <p:nvPicPr>
          <p:cNvPr id="18" name="Imagen 17">
            <a:extLst>
              <a:ext uri="{FF2B5EF4-FFF2-40B4-BE49-F238E27FC236}">
                <a16:creationId xmlns:a16="http://schemas.microsoft.com/office/drawing/2014/main" id="{D535ED32-0F16-4D35-E2FF-B763C4FD41A5}"/>
              </a:ext>
            </a:extLst>
          </p:cNvPr>
          <p:cNvPicPr>
            <a:picLocks noChangeAspect="1"/>
          </p:cNvPicPr>
          <p:nvPr/>
        </p:nvPicPr>
        <p:blipFill>
          <a:blip r:embed="rId2"/>
          <a:stretch>
            <a:fillRect/>
          </a:stretch>
        </p:blipFill>
        <p:spPr>
          <a:xfrm>
            <a:off x="589544" y="1502681"/>
            <a:ext cx="7764287" cy="2649425"/>
          </a:xfrm>
          <a:prstGeom prst="rect">
            <a:avLst/>
          </a:prstGeom>
        </p:spPr>
      </p:pic>
      <p:cxnSp>
        <p:nvCxnSpPr>
          <p:cNvPr id="19" name="Conector recto de flecha 18">
            <a:extLst>
              <a:ext uri="{FF2B5EF4-FFF2-40B4-BE49-F238E27FC236}">
                <a16:creationId xmlns:a16="http://schemas.microsoft.com/office/drawing/2014/main" id="{2BCDC6DA-4708-A1B5-41EF-B3C97241E4A0}"/>
              </a:ext>
            </a:extLst>
          </p:cNvPr>
          <p:cNvCxnSpPr>
            <a:cxnSpLocks/>
          </p:cNvCxnSpPr>
          <p:nvPr/>
        </p:nvCxnSpPr>
        <p:spPr>
          <a:xfrm>
            <a:off x="4466295" y="3632417"/>
            <a:ext cx="1527844" cy="16039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CuadroTexto 19">
            <a:extLst>
              <a:ext uri="{FF2B5EF4-FFF2-40B4-BE49-F238E27FC236}">
                <a16:creationId xmlns:a16="http://schemas.microsoft.com/office/drawing/2014/main" id="{608BA539-AAD7-4B6D-B247-9BEFB3A29777}"/>
              </a:ext>
            </a:extLst>
          </p:cNvPr>
          <p:cNvSpPr txBox="1"/>
          <p:nvPr/>
        </p:nvSpPr>
        <p:spPr>
          <a:xfrm>
            <a:off x="5938720" y="5150911"/>
            <a:ext cx="4147127" cy="369332"/>
          </a:xfrm>
          <a:prstGeom prst="rect">
            <a:avLst/>
          </a:prstGeom>
          <a:noFill/>
        </p:spPr>
        <p:txBody>
          <a:bodyPr wrap="square" rtlCol="0">
            <a:spAutoFit/>
          </a:bodyPr>
          <a:lstStyle/>
          <a:p>
            <a:r>
              <a:rPr lang="es-CO" dirty="0"/>
              <a:t> (1/9) * (1/3) + (1/9) *(1/4) =.0648 </a:t>
            </a:r>
          </a:p>
        </p:txBody>
      </p:sp>
      <p:cxnSp>
        <p:nvCxnSpPr>
          <p:cNvPr id="21" name="Conector recto de flecha 20">
            <a:extLst>
              <a:ext uri="{FF2B5EF4-FFF2-40B4-BE49-F238E27FC236}">
                <a16:creationId xmlns:a16="http://schemas.microsoft.com/office/drawing/2014/main" id="{A86BBC9B-0DA6-3948-B4F8-EDE78B5E5EF1}"/>
              </a:ext>
            </a:extLst>
          </p:cNvPr>
          <p:cNvCxnSpPr>
            <a:cxnSpLocks/>
          </p:cNvCxnSpPr>
          <p:nvPr/>
        </p:nvCxnSpPr>
        <p:spPr>
          <a:xfrm>
            <a:off x="1302066" y="3100439"/>
            <a:ext cx="0" cy="2235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CuadroTexto 21">
            <a:extLst>
              <a:ext uri="{FF2B5EF4-FFF2-40B4-BE49-F238E27FC236}">
                <a16:creationId xmlns:a16="http://schemas.microsoft.com/office/drawing/2014/main" id="{3915F46B-A694-1432-CD37-A68AE0C37F0C}"/>
              </a:ext>
            </a:extLst>
          </p:cNvPr>
          <p:cNvSpPr txBox="1"/>
          <p:nvPr/>
        </p:nvSpPr>
        <p:spPr>
          <a:xfrm>
            <a:off x="804852" y="5385766"/>
            <a:ext cx="3666836" cy="369332"/>
          </a:xfrm>
          <a:prstGeom prst="rect">
            <a:avLst/>
          </a:prstGeom>
          <a:noFill/>
        </p:spPr>
        <p:txBody>
          <a:bodyPr wrap="square" rtlCol="0">
            <a:spAutoFit/>
          </a:bodyPr>
          <a:lstStyle/>
          <a:p>
            <a:r>
              <a:rPr lang="es-CO" dirty="0"/>
              <a:t>(1/9) * (1/3) + (1/9) *(1/6) =  0.055</a:t>
            </a:r>
          </a:p>
        </p:txBody>
      </p:sp>
      <p:cxnSp>
        <p:nvCxnSpPr>
          <p:cNvPr id="23" name="Conector recto de flecha 22">
            <a:extLst>
              <a:ext uri="{FF2B5EF4-FFF2-40B4-BE49-F238E27FC236}">
                <a16:creationId xmlns:a16="http://schemas.microsoft.com/office/drawing/2014/main" id="{CC99759F-5C93-7FE0-68DE-A33111C57CD8}"/>
              </a:ext>
            </a:extLst>
          </p:cNvPr>
          <p:cNvCxnSpPr>
            <a:cxnSpLocks/>
          </p:cNvCxnSpPr>
          <p:nvPr/>
        </p:nvCxnSpPr>
        <p:spPr>
          <a:xfrm>
            <a:off x="1763884" y="3913239"/>
            <a:ext cx="55237" cy="1422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37F491F6-7400-3D1A-F514-BBDE90B4321E}"/>
              </a:ext>
            </a:extLst>
          </p:cNvPr>
          <p:cNvCxnSpPr>
            <a:cxnSpLocks/>
          </p:cNvCxnSpPr>
          <p:nvPr/>
        </p:nvCxnSpPr>
        <p:spPr>
          <a:xfrm>
            <a:off x="2327302" y="3132766"/>
            <a:ext cx="115455" cy="2222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5BD840F0-0420-6B28-AFDF-0D9A0077D932}"/>
              </a:ext>
            </a:extLst>
          </p:cNvPr>
          <p:cNvCxnSpPr/>
          <p:nvPr/>
        </p:nvCxnSpPr>
        <p:spPr>
          <a:xfrm>
            <a:off x="4091447" y="2647857"/>
            <a:ext cx="3759200" cy="25030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62AACF9-1CF0-DF06-0FAD-44C239D7195F}"/>
              </a:ext>
            </a:extLst>
          </p:cNvPr>
          <p:cNvCxnSpPr/>
          <p:nvPr/>
        </p:nvCxnSpPr>
        <p:spPr>
          <a:xfrm>
            <a:off x="3324829" y="3474225"/>
            <a:ext cx="3288146" cy="1637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BB62F8-8FCA-E1EA-783D-37E8527F0D00}"/>
              </a:ext>
            </a:extLst>
          </p:cNvPr>
          <p:cNvCxnSpPr>
            <a:cxnSpLocks/>
          </p:cNvCxnSpPr>
          <p:nvPr/>
        </p:nvCxnSpPr>
        <p:spPr>
          <a:xfrm>
            <a:off x="2468501" y="2989602"/>
            <a:ext cx="58853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CuadroTexto 27">
            <a:extLst>
              <a:ext uri="{FF2B5EF4-FFF2-40B4-BE49-F238E27FC236}">
                <a16:creationId xmlns:a16="http://schemas.microsoft.com/office/drawing/2014/main" id="{3400D8A7-57E7-7571-6B4C-0B1490B5AF74}"/>
              </a:ext>
            </a:extLst>
          </p:cNvPr>
          <p:cNvSpPr txBox="1"/>
          <p:nvPr/>
        </p:nvSpPr>
        <p:spPr>
          <a:xfrm>
            <a:off x="8565172" y="2694499"/>
            <a:ext cx="2823209" cy="1200329"/>
          </a:xfrm>
          <a:prstGeom prst="rect">
            <a:avLst/>
          </a:prstGeom>
          <a:noFill/>
        </p:spPr>
        <p:txBody>
          <a:bodyPr wrap="none" rtlCol="0">
            <a:spAutoFit/>
          </a:bodyPr>
          <a:lstStyle/>
          <a:p>
            <a:r>
              <a:rPr lang="es-CO" dirty="0"/>
              <a:t>(1/9) * (1) + (1/9) *(1/2)</a:t>
            </a:r>
          </a:p>
          <a:p>
            <a:r>
              <a:rPr lang="es-CO" dirty="0"/>
              <a:t>(1/9) * (1/2) + (1/9) *(1/3)</a:t>
            </a:r>
          </a:p>
          <a:p>
            <a:r>
              <a:rPr lang="es-CO" dirty="0"/>
              <a:t>(1/9) * (1/3) + (1/9) *(1/4) =</a:t>
            </a:r>
          </a:p>
          <a:p>
            <a:r>
              <a:rPr lang="es-CO" dirty="0"/>
              <a:t>0.324 </a:t>
            </a:r>
          </a:p>
        </p:txBody>
      </p:sp>
    </p:spTree>
    <p:extLst>
      <p:ext uri="{BB962C8B-B14F-4D97-AF65-F5344CB8AC3E}">
        <p14:creationId xmlns:p14="http://schemas.microsoft.com/office/powerpoint/2010/main" val="58251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C4A8A-D519-3F2E-7EBD-D2CD1FF304EC}"/>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58B44D8A-1802-8279-0EE8-0F008F58338E}"/>
              </a:ext>
            </a:extLst>
          </p:cNvPr>
          <p:cNvSpPr>
            <a:spLocks noGrp="1"/>
          </p:cNvSpPr>
          <p:nvPr>
            <p:ph type="title"/>
          </p:nvPr>
        </p:nvSpPr>
        <p:spPr>
          <a:xfrm>
            <a:off x="0" y="781036"/>
            <a:ext cx="5938720" cy="657377"/>
          </a:xfrm>
        </p:spPr>
        <p:txBody>
          <a:bodyPr/>
          <a:lstStyle/>
          <a:p>
            <a:r>
              <a:rPr lang="es-CO" dirty="0"/>
              <a:t>Video Nicholas </a:t>
            </a:r>
            <a:r>
              <a:rPr lang="es-CO" dirty="0" err="1"/>
              <a:t>Christakis</a:t>
            </a:r>
            <a:r>
              <a:rPr lang="es-CO" dirty="0"/>
              <a:t>:</a:t>
            </a:r>
          </a:p>
        </p:txBody>
      </p:sp>
      <p:sp>
        <p:nvSpPr>
          <p:cNvPr id="2" name="Marcador de número de diapositiva 1">
            <a:extLst>
              <a:ext uri="{FF2B5EF4-FFF2-40B4-BE49-F238E27FC236}">
                <a16:creationId xmlns:a16="http://schemas.microsoft.com/office/drawing/2014/main" id="{20325A9D-5688-FD57-67D0-38275BEB762E}"/>
              </a:ext>
            </a:extLst>
          </p:cNvPr>
          <p:cNvSpPr>
            <a:spLocks noGrp="1"/>
          </p:cNvSpPr>
          <p:nvPr>
            <p:ph type="sldNum" idx="12"/>
          </p:nvPr>
        </p:nvSpPr>
        <p:spPr/>
        <p:txBody>
          <a:bodyPr/>
          <a:lstStyle/>
          <a:p>
            <a:fld id="{2BD88AD7-A676-4214-86CE-92C0CE3D14DC}" type="slidenum">
              <a:rPr lang="es-CO" smtClean="0"/>
              <a:t>27</a:t>
            </a:fld>
            <a:endParaRPr lang="es-CO"/>
          </a:p>
        </p:txBody>
      </p:sp>
      <p:sp>
        <p:nvSpPr>
          <p:cNvPr id="4" name="CuadroTexto 3">
            <a:extLst>
              <a:ext uri="{FF2B5EF4-FFF2-40B4-BE49-F238E27FC236}">
                <a16:creationId xmlns:a16="http://schemas.microsoft.com/office/drawing/2014/main" id="{07804478-42D9-24F8-A301-B8B507875D72}"/>
              </a:ext>
            </a:extLst>
          </p:cNvPr>
          <p:cNvSpPr txBox="1"/>
          <p:nvPr/>
        </p:nvSpPr>
        <p:spPr>
          <a:xfrm>
            <a:off x="2029326" y="2228671"/>
            <a:ext cx="8133348" cy="1200329"/>
          </a:xfrm>
          <a:prstGeom prst="rect">
            <a:avLst/>
          </a:prstGeom>
          <a:noFill/>
        </p:spPr>
        <p:txBody>
          <a:bodyPr wrap="square">
            <a:spAutoFit/>
          </a:bodyPr>
          <a:lstStyle/>
          <a:p>
            <a:pPr marL="0" indent="0" algn="ctr">
              <a:buNone/>
            </a:pPr>
            <a:r>
              <a:rPr lang="es-CO" sz="3600" b="1" dirty="0" err="1"/>
              <a:t>How</a:t>
            </a:r>
            <a:r>
              <a:rPr lang="es-CO" sz="3600" b="1" dirty="0"/>
              <a:t> Social Networks </a:t>
            </a:r>
            <a:r>
              <a:rPr lang="es-CO" sz="3600" b="1" dirty="0" err="1"/>
              <a:t>Predict</a:t>
            </a:r>
            <a:r>
              <a:rPr lang="es-CO" sz="3600" b="1" dirty="0"/>
              <a:t> </a:t>
            </a:r>
            <a:r>
              <a:rPr lang="es-CO" sz="3600" b="1" dirty="0" err="1"/>
              <a:t>Epidemics</a:t>
            </a:r>
            <a:r>
              <a:rPr lang="es-CO" sz="3600" b="1" dirty="0"/>
              <a:t>:</a:t>
            </a:r>
          </a:p>
          <a:p>
            <a:pPr marL="0" indent="0" algn="ctr">
              <a:buNone/>
            </a:pPr>
            <a:r>
              <a:rPr lang="es-CO" sz="3600" dirty="0"/>
              <a:t>(17 Minutes)</a:t>
            </a:r>
          </a:p>
        </p:txBody>
      </p:sp>
      <p:grpSp>
        <p:nvGrpSpPr>
          <p:cNvPr id="7" name="Grupo 6">
            <a:extLst>
              <a:ext uri="{FF2B5EF4-FFF2-40B4-BE49-F238E27FC236}">
                <a16:creationId xmlns:a16="http://schemas.microsoft.com/office/drawing/2014/main" id="{F02E5848-C80C-0CF2-E914-A4C2BDFB14EB}"/>
              </a:ext>
            </a:extLst>
          </p:cNvPr>
          <p:cNvGrpSpPr/>
          <p:nvPr/>
        </p:nvGrpSpPr>
        <p:grpSpPr>
          <a:xfrm>
            <a:off x="4869088" y="3934269"/>
            <a:ext cx="2139264" cy="569977"/>
            <a:chOff x="7733750" y="1961553"/>
            <a:chExt cx="2324425" cy="569977"/>
          </a:xfrm>
        </p:grpSpPr>
        <p:sp>
          <p:nvSpPr>
            <p:cNvPr id="8" name="Google Shape;458;p10">
              <a:extLst>
                <a:ext uri="{FF2B5EF4-FFF2-40B4-BE49-F238E27FC236}">
                  <a16:creationId xmlns:a16="http://schemas.microsoft.com/office/drawing/2014/main" id="{7FE98079-2CD1-1922-0D01-E85C6A510AF4}"/>
                </a:ext>
              </a:extLst>
            </p:cNvPr>
            <p:cNvSpPr/>
            <p:nvPr/>
          </p:nvSpPr>
          <p:spPr>
            <a:xfrm>
              <a:off x="7733750" y="1961553"/>
              <a:ext cx="2324425" cy="569977"/>
            </a:xfrm>
            <a:custGeom>
              <a:avLst/>
              <a:gdLst/>
              <a:ahLst/>
              <a:cxnLst/>
              <a:rect l="l" t="t" r="r" b="b"/>
              <a:pathLst>
                <a:path w="5182870" h="3890010" extrusionOk="0">
                  <a:moveTo>
                    <a:pt x="5070906" y="0"/>
                  </a:moveTo>
                  <a:lnTo>
                    <a:pt x="111493" y="0"/>
                  </a:lnTo>
                  <a:lnTo>
                    <a:pt x="68199" y="8800"/>
                  </a:lnTo>
                  <a:lnTo>
                    <a:pt x="32748" y="32761"/>
                  </a:lnTo>
                  <a:lnTo>
                    <a:pt x="8796" y="68221"/>
                  </a:lnTo>
                  <a:lnTo>
                    <a:pt x="0" y="111518"/>
                  </a:lnTo>
                  <a:lnTo>
                    <a:pt x="0" y="3778072"/>
                  </a:lnTo>
                  <a:lnTo>
                    <a:pt x="8796" y="3821367"/>
                  </a:lnTo>
                  <a:lnTo>
                    <a:pt x="32748" y="3856823"/>
                  </a:lnTo>
                  <a:lnTo>
                    <a:pt x="68199" y="3880779"/>
                  </a:lnTo>
                  <a:lnTo>
                    <a:pt x="111493" y="3889578"/>
                  </a:lnTo>
                  <a:lnTo>
                    <a:pt x="5070906" y="3889578"/>
                  </a:lnTo>
                  <a:lnTo>
                    <a:pt x="5114202" y="3880779"/>
                  </a:lnTo>
                  <a:lnTo>
                    <a:pt x="5149657" y="3856823"/>
                  </a:lnTo>
                  <a:lnTo>
                    <a:pt x="5173614" y="3821367"/>
                  </a:lnTo>
                  <a:lnTo>
                    <a:pt x="5182412" y="3778072"/>
                  </a:lnTo>
                  <a:lnTo>
                    <a:pt x="5182412" y="111518"/>
                  </a:lnTo>
                  <a:lnTo>
                    <a:pt x="5173614" y="68221"/>
                  </a:lnTo>
                  <a:lnTo>
                    <a:pt x="5149657" y="32761"/>
                  </a:lnTo>
                  <a:lnTo>
                    <a:pt x="5114202" y="8800"/>
                  </a:lnTo>
                  <a:lnTo>
                    <a:pt x="5070906" y="0"/>
                  </a:lnTo>
                  <a:close/>
                </a:path>
              </a:pathLst>
            </a:custGeom>
            <a:solidFill>
              <a:srgbClr val="F6F6F5"/>
            </a:solidFill>
            <a:ln w="19050">
              <a:solidFill>
                <a:srgbClr val="342956"/>
              </a:solidFill>
            </a:ln>
          </p:spPr>
          <p:txBody>
            <a:bodyPr spcFirstLastPara="1" wrap="square" lIns="0" tIns="0" rIns="0" bIns="0" anchor="ctr" anchorCtr="0">
              <a:noAutofit/>
            </a:bodyPr>
            <a:lstStyle/>
            <a:p>
              <a:pPr marL="648000"/>
              <a:r>
                <a:rPr lang="en-US" noProof="0" dirty="0">
                  <a:solidFill>
                    <a:srgbClr val="342956"/>
                  </a:solidFill>
                  <a:latin typeface="Ancizar Sans" panose="020B0602040300000003" pitchFamily="34" charset="0"/>
                  <a:hlinkClick r:id="rId2"/>
                </a:rPr>
                <a:t>Link to video</a:t>
              </a:r>
              <a:endParaRPr lang="en-US" noProof="0" dirty="0">
                <a:solidFill>
                  <a:srgbClr val="342956"/>
                </a:solidFill>
                <a:latin typeface="Ancizar Sans" panose="020B0602040300000003" pitchFamily="34" charset="0"/>
              </a:endParaRPr>
            </a:p>
          </p:txBody>
        </p:sp>
        <p:grpSp>
          <p:nvGrpSpPr>
            <p:cNvPr id="9" name="Grupo 8">
              <a:extLst>
                <a:ext uri="{FF2B5EF4-FFF2-40B4-BE49-F238E27FC236}">
                  <a16:creationId xmlns:a16="http://schemas.microsoft.com/office/drawing/2014/main" id="{5A4D39CA-0D3A-5022-3274-960EA126766A}"/>
                </a:ext>
              </a:extLst>
            </p:cNvPr>
            <p:cNvGrpSpPr/>
            <p:nvPr/>
          </p:nvGrpSpPr>
          <p:grpSpPr>
            <a:xfrm>
              <a:off x="7903022" y="2073262"/>
              <a:ext cx="332321" cy="332321"/>
              <a:chOff x="1024049" y="5286245"/>
              <a:chExt cx="332321" cy="332321"/>
            </a:xfrm>
          </p:grpSpPr>
          <p:grpSp>
            <p:nvGrpSpPr>
              <p:cNvPr id="10" name="Grupo 9">
                <a:extLst>
                  <a:ext uri="{FF2B5EF4-FFF2-40B4-BE49-F238E27FC236}">
                    <a16:creationId xmlns:a16="http://schemas.microsoft.com/office/drawing/2014/main" id="{CCEDD08D-CF7F-1B9B-CAD9-F90A1821D3F3}"/>
                  </a:ext>
                </a:extLst>
              </p:cNvPr>
              <p:cNvGrpSpPr/>
              <p:nvPr/>
            </p:nvGrpSpPr>
            <p:grpSpPr>
              <a:xfrm>
                <a:off x="1024049" y="5286245"/>
                <a:ext cx="332321" cy="332321"/>
                <a:chOff x="1024049" y="5286245"/>
                <a:chExt cx="332321" cy="332321"/>
              </a:xfrm>
            </p:grpSpPr>
            <p:sp>
              <p:nvSpPr>
                <p:cNvPr id="12" name="Elipse 11">
                  <a:extLst>
                    <a:ext uri="{FF2B5EF4-FFF2-40B4-BE49-F238E27FC236}">
                      <a16:creationId xmlns:a16="http://schemas.microsoft.com/office/drawing/2014/main" id="{B2471F06-F782-D579-53A9-2B302739AF9D}"/>
                    </a:ext>
                  </a:extLst>
                </p:cNvPr>
                <p:cNvSpPr/>
                <p:nvPr/>
              </p:nvSpPr>
              <p:spPr>
                <a:xfrm>
                  <a:off x="1024049" y="5286245"/>
                  <a:ext cx="332321" cy="332321"/>
                </a:xfrm>
                <a:prstGeom prst="ellipse">
                  <a:avLst/>
                </a:prstGeom>
                <a:solidFill>
                  <a:srgbClr val="342956"/>
                </a:solidFill>
                <a:ln>
                  <a:solidFill>
                    <a:srgbClr val="34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Elipse 12">
                  <a:extLst>
                    <a:ext uri="{FF2B5EF4-FFF2-40B4-BE49-F238E27FC236}">
                      <a16:creationId xmlns:a16="http://schemas.microsoft.com/office/drawing/2014/main" id="{A94F1293-D73B-7BDF-8221-3E4B6C0C1E2B}"/>
                    </a:ext>
                  </a:extLst>
                </p:cNvPr>
                <p:cNvSpPr/>
                <p:nvPr/>
              </p:nvSpPr>
              <p:spPr>
                <a:xfrm>
                  <a:off x="1055490" y="5317686"/>
                  <a:ext cx="269437" cy="269437"/>
                </a:xfrm>
                <a:prstGeom prst="ellipse">
                  <a:avLst/>
                </a:prstGeom>
                <a:gradFill flip="none" rotWithShape="1">
                  <a:gsLst>
                    <a:gs pos="0">
                      <a:srgbClr val="7864B5"/>
                    </a:gs>
                    <a:gs pos="49000">
                      <a:srgbClr val="4269A5"/>
                    </a:gs>
                    <a:gs pos="100000">
                      <a:srgbClr val="B2329A"/>
                    </a:gs>
                  </a:gsLst>
                  <a:lin ang="8100000" scaled="1"/>
                  <a:tileRect/>
                </a:gradFill>
                <a:ln>
                  <a:noFill/>
                </a:ln>
                <a:effectLst>
                  <a:outerShdw sx="103000" sy="103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11" name="Imagen 17">
                <a:extLst>
                  <a:ext uri="{FF2B5EF4-FFF2-40B4-BE49-F238E27FC236}">
                    <a16:creationId xmlns:a16="http://schemas.microsoft.com/office/drawing/2014/main" id="{001AF399-28C6-0DCD-4425-6256AFAAAB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140165" y="5378755"/>
                <a:ext cx="126891" cy="146413"/>
              </a:xfrm>
              <a:prstGeom prst="rect">
                <a:avLst/>
              </a:prstGeom>
            </p:spPr>
          </p:pic>
        </p:grpSp>
      </p:grpSp>
      <p:grpSp>
        <p:nvGrpSpPr>
          <p:cNvPr id="14" name="Grupo 13">
            <a:extLst>
              <a:ext uri="{FF2B5EF4-FFF2-40B4-BE49-F238E27FC236}">
                <a16:creationId xmlns:a16="http://schemas.microsoft.com/office/drawing/2014/main" id="{D4621335-FB5A-137A-3AF8-A29AAF7D3ADD}"/>
              </a:ext>
            </a:extLst>
          </p:cNvPr>
          <p:cNvGrpSpPr/>
          <p:nvPr/>
        </p:nvGrpSpPr>
        <p:grpSpPr>
          <a:xfrm>
            <a:off x="4469703" y="5009515"/>
            <a:ext cx="2938034" cy="569977"/>
            <a:chOff x="854776" y="5133392"/>
            <a:chExt cx="2938034" cy="569977"/>
          </a:xfrm>
        </p:grpSpPr>
        <p:sp>
          <p:nvSpPr>
            <p:cNvPr id="15" name="Google Shape;458;p10">
              <a:extLst>
                <a:ext uri="{FF2B5EF4-FFF2-40B4-BE49-F238E27FC236}">
                  <a16:creationId xmlns:a16="http://schemas.microsoft.com/office/drawing/2014/main" id="{810DD0A2-A788-44AF-D315-A733A1D8D7BB}"/>
                </a:ext>
              </a:extLst>
            </p:cNvPr>
            <p:cNvSpPr/>
            <p:nvPr/>
          </p:nvSpPr>
          <p:spPr>
            <a:xfrm>
              <a:off x="854776" y="5133392"/>
              <a:ext cx="2938034" cy="569977"/>
            </a:xfrm>
            <a:custGeom>
              <a:avLst/>
              <a:gdLst/>
              <a:ahLst/>
              <a:cxnLst/>
              <a:rect l="l" t="t" r="r" b="b"/>
              <a:pathLst>
                <a:path w="5182870" h="3890010" extrusionOk="0">
                  <a:moveTo>
                    <a:pt x="5070906" y="0"/>
                  </a:moveTo>
                  <a:lnTo>
                    <a:pt x="111493" y="0"/>
                  </a:lnTo>
                  <a:lnTo>
                    <a:pt x="68199" y="8800"/>
                  </a:lnTo>
                  <a:lnTo>
                    <a:pt x="32748" y="32761"/>
                  </a:lnTo>
                  <a:lnTo>
                    <a:pt x="8796" y="68221"/>
                  </a:lnTo>
                  <a:lnTo>
                    <a:pt x="0" y="111518"/>
                  </a:lnTo>
                  <a:lnTo>
                    <a:pt x="0" y="3778072"/>
                  </a:lnTo>
                  <a:lnTo>
                    <a:pt x="8796" y="3821367"/>
                  </a:lnTo>
                  <a:lnTo>
                    <a:pt x="32748" y="3856823"/>
                  </a:lnTo>
                  <a:lnTo>
                    <a:pt x="68199" y="3880779"/>
                  </a:lnTo>
                  <a:lnTo>
                    <a:pt x="111493" y="3889578"/>
                  </a:lnTo>
                  <a:lnTo>
                    <a:pt x="5070906" y="3889578"/>
                  </a:lnTo>
                  <a:lnTo>
                    <a:pt x="5114202" y="3880779"/>
                  </a:lnTo>
                  <a:lnTo>
                    <a:pt x="5149657" y="3856823"/>
                  </a:lnTo>
                  <a:lnTo>
                    <a:pt x="5173614" y="3821367"/>
                  </a:lnTo>
                  <a:lnTo>
                    <a:pt x="5182412" y="3778072"/>
                  </a:lnTo>
                  <a:lnTo>
                    <a:pt x="5182412" y="111518"/>
                  </a:lnTo>
                  <a:lnTo>
                    <a:pt x="5173614" y="68221"/>
                  </a:lnTo>
                  <a:lnTo>
                    <a:pt x="5149657" y="32761"/>
                  </a:lnTo>
                  <a:lnTo>
                    <a:pt x="5114202" y="8800"/>
                  </a:lnTo>
                  <a:lnTo>
                    <a:pt x="5070906" y="0"/>
                  </a:lnTo>
                  <a:close/>
                </a:path>
              </a:pathLst>
            </a:custGeom>
            <a:solidFill>
              <a:srgbClr val="F6F6F5"/>
            </a:solidFill>
            <a:ln w="19050">
              <a:solidFill>
                <a:srgbClr val="342956"/>
              </a:solidFill>
            </a:ln>
          </p:spPr>
          <p:txBody>
            <a:bodyPr spcFirstLastPara="1" wrap="square" lIns="0" tIns="0" rIns="0" bIns="0" anchor="ctr" anchorCtr="0">
              <a:noAutofit/>
            </a:bodyPr>
            <a:lstStyle/>
            <a:p>
              <a:pPr marL="648000"/>
              <a:r>
                <a:rPr lang="en-US" noProof="0" dirty="0">
                  <a:solidFill>
                    <a:srgbClr val="342956"/>
                  </a:solidFill>
                  <a:latin typeface="Ancizar Sans" panose="020B0602040300000003" pitchFamily="34" charset="0"/>
                </a:rPr>
                <a:t>Link to </a:t>
              </a:r>
              <a:r>
                <a:rPr lang="en-US" noProof="0" dirty="0" err="1">
                  <a:solidFill>
                    <a:srgbClr val="342956"/>
                  </a:solidFill>
                  <a:latin typeface="Ancizar Sans" panose="020B0602040300000003" pitchFamily="34" charset="0"/>
                </a:rPr>
                <a:t>Netlogo</a:t>
              </a:r>
              <a:r>
                <a:rPr lang="en-US" noProof="0" dirty="0">
                  <a:solidFill>
                    <a:srgbClr val="342956"/>
                  </a:solidFill>
                  <a:latin typeface="Ancizar Sans" panose="020B0602040300000003" pitchFamily="34" charset="0"/>
                </a:rPr>
                <a:t> Model</a:t>
              </a:r>
            </a:p>
          </p:txBody>
        </p:sp>
        <p:grpSp>
          <p:nvGrpSpPr>
            <p:cNvPr id="16" name="Grupo 15">
              <a:extLst>
                <a:ext uri="{FF2B5EF4-FFF2-40B4-BE49-F238E27FC236}">
                  <a16:creationId xmlns:a16="http://schemas.microsoft.com/office/drawing/2014/main" id="{D448CFC6-AE43-8711-728A-D16193C02172}"/>
                </a:ext>
              </a:extLst>
            </p:cNvPr>
            <p:cNvGrpSpPr/>
            <p:nvPr/>
          </p:nvGrpSpPr>
          <p:grpSpPr>
            <a:xfrm>
              <a:off x="1010563" y="5245101"/>
              <a:ext cx="305849" cy="332321"/>
              <a:chOff x="1024049" y="5286245"/>
              <a:chExt cx="332321" cy="332321"/>
            </a:xfrm>
          </p:grpSpPr>
          <p:sp>
            <p:nvSpPr>
              <p:cNvPr id="29" name="Elipse 28">
                <a:extLst>
                  <a:ext uri="{FF2B5EF4-FFF2-40B4-BE49-F238E27FC236}">
                    <a16:creationId xmlns:a16="http://schemas.microsoft.com/office/drawing/2014/main" id="{5AF8EDE7-A4A5-3886-63E1-A66214C31D39}"/>
                  </a:ext>
                </a:extLst>
              </p:cNvPr>
              <p:cNvSpPr/>
              <p:nvPr/>
            </p:nvSpPr>
            <p:spPr>
              <a:xfrm>
                <a:off x="1024049" y="5286245"/>
                <a:ext cx="332321" cy="332321"/>
              </a:xfrm>
              <a:prstGeom prst="ellipse">
                <a:avLst/>
              </a:prstGeom>
              <a:solidFill>
                <a:srgbClr val="342956"/>
              </a:solidFill>
              <a:ln>
                <a:solidFill>
                  <a:srgbClr val="342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Elipse 29">
                <a:extLst>
                  <a:ext uri="{FF2B5EF4-FFF2-40B4-BE49-F238E27FC236}">
                    <a16:creationId xmlns:a16="http://schemas.microsoft.com/office/drawing/2014/main" id="{37B56A2F-6C46-7101-F578-74F1172D62F7}"/>
                  </a:ext>
                </a:extLst>
              </p:cNvPr>
              <p:cNvSpPr/>
              <p:nvPr/>
            </p:nvSpPr>
            <p:spPr>
              <a:xfrm>
                <a:off x="1055490" y="5317686"/>
                <a:ext cx="269437" cy="269437"/>
              </a:xfrm>
              <a:prstGeom prst="ellipse">
                <a:avLst/>
              </a:prstGeom>
              <a:gradFill flip="none" rotWithShape="1">
                <a:gsLst>
                  <a:gs pos="0">
                    <a:srgbClr val="7864B5"/>
                  </a:gs>
                  <a:gs pos="49000">
                    <a:srgbClr val="4269A5"/>
                  </a:gs>
                  <a:gs pos="100000">
                    <a:srgbClr val="B2329A"/>
                  </a:gs>
                </a:gsLst>
                <a:lin ang="8100000" scaled="1"/>
                <a:tileRect/>
              </a:gradFill>
              <a:ln>
                <a:noFill/>
              </a:ln>
              <a:effectLst>
                <a:outerShdw sx="103000" sy="103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17" name="Imagen 16">
              <a:extLst>
                <a:ext uri="{FF2B5EF4-FFF2-40B4-BE49-F238E27FC236}">
                  <a16:creationId xmlns:a16="http://schemas.microsoft.com/office/drawing/2014/main" id="{2AB6B8CA-E559-C1DB-5F55-C3053DB58510}"/>
                </a:ext>
              </a:extLst>
            </p:cNvPr>
            <p:cNvPicPr>
              <a:picLocks noChangeAspect="1"/>
            </p:cNvPicPr>
            <p:nvPr/>
          </p:nvPicPr>
          <p:blipFill>
            <a:blip r:embed="rId5"/>
            <a:stretch>
              <a:fillRect/>
            </a:stretch>
          </p:blipFill>
          <p:spPr>
            <a:xfrm>
              <a:off x="1074380" y="5323138"/>
              <a:ext cx="180004" cy="180004"/>
            </a:xfrm>
            <a:prstGeom prst="rect">
              <a:avLst/>
            </a:prstGeom>
          </p:spPr>
        </p:pic>
      </p:grpSp>
    </p:spTree>
    <p:extLst>
      <p:ext uri="{BB962C8B-B14F-4D97-AF65-F5344CB8AC3E}">
        <p14:creationId xmlns:p14="http://schemas.microsoft.com/office/powerpoint/2010/main" val="991451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9E9B023-BEE4-8EE3-85D2-71F7BAD0EAD4}"/>
              </a:ext>
            </a:extLst>
          </p:cNvPr>
          <p:cNvSpPr>
            <a:spLocks noGrp="1"/>
          </p:cNvSpPr>
          <p:nvPr>
            <p:ph type="sldNum" idx="10"/>
          </p:nvPr>
        </p:nvSpPr>
        <p:spPr/>
        <p:txBody>
          <a:bodyPr/>
          <a:lstStyle/>
          <a:p>
            <a:fld id="{2BD88AD7-A676-4214-86CE-92C0CE3D14DC}" type="slidenum">
              <a:rPr lang="es-CO" smtClean="0"/>
              <a:t>28</a:t>
            </a:fld>
            <a:endParaRPr lang="es-CO"/>
          </a:p>
        </p:txBody>
      </p:sp>
      <p:sp>
        <p:nvSpPr>
          <p:cNvPr id="8" name="Título 7">
            <a:extLst>
              <a:ext uri="{FF2B5EF4-FFF2-40B4-BE49-F238E27FC236}">
                <a16:creationId xmlns:a16="http://schemas.microsoft.com/office/drawing/2014/main" id="{CC1E0C28-C873-AB0F-C145-6B5428F5A953}"/>
              </a:ext>
            </a:extLst>
          </p:cNvPr>
          <p:cNvSpPr>
            <a:spLocks noGrp="1"/>
          </p:cNvSpPr>
          <p:nvPr>
            <p:ph type="title"/>
          </p:nvPr>
        </p:nvSpPr>
        <p:spPr/>
        <p:txBody>
          <a:bodyPr/>
          <a:lstStyle/>
          <a:p>
            <a:r>
              <a:rPr lang="es-MX" dirty="0"/>
              <a:t>Good </a:t>
            </a:r>
            <a:r>
              <a:rPr lang="es-MX" dirty="0" err="1"/>
              <a:t>bye</a:t>
            </a:r>
            <a:endParaRPr lang="es-CO" dirty="0"/>
          </a:p>
        </p:txBody>
      </p:sp>
      <p:sp>
        <p:nvSpPr>
          <p:cNvPr id="9" name="Marcador de texto 8">
            <a:extLst>
              <a:ext uri="{FF2B5EF4-FFF2-40B4-BE49-F238E27FC236}">
                <a16:creationId xmlns:a16="http://schemas.microsoft.com/office/drawing/2014/main" id="{04AA3FCC-4374-E5B5-1907-18E08A84216E}"/>
              </a:ext>
            </a:extLst>
          </p:cNvPr>
          <p:cNvSpPr>
            <a:spLocks noGrp="1"/>
          </p:cNvSpPr>
          <p:nvPr>
            <p:ph type="body" sz="quarter" idx="11"/>
          </p:nvPr>
        </p:nvSpPr>
        <p:spPr/>
        <p:txBody>
          <a:bodyPr/>
          <a:lstStyle/>
          <a:p>
            <a:r>
              <a:rPr lang="en-US" dirty="0"/>
              <a:t>We hope that the information in this study material has contributed to the understanding of the most important concepts of this topic.</a:t>
            </a:r>
          </a:p>
          <a:p>
            <a:r>
              <a:rPr lang="en-US" dirty="0"/>
              <a:t>We invite you to continue reviewing all the educational materials available on the platform.</a:t>
            </a:r>
            <a:endParaRPr lang="es-CO" dirty="0"/>
          </a:p>
        </p:txBody>
      </p:sp>
    </p:spTree>
    <p:extLst>
      <p:ext uri="{BB962C8B-B14F-4D97-AF65-F5344CB8AC3E}">
        <p14:creationId xmlns:p14="http://schemas.microsoft.com/office/powerpoint/2010/main" val="3652090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75C7A-C68D-4C96-4206-0C64ACE4BABF}"/>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AD7B45D8-566A-ED20-B5AE-DCBE90FC640A}"/>
              </a:ext>
            </a:extLst>
          </p:cNvPr>
          <p:cNvSpPr>
            <a:spLocks noGrp="1"/>
          </p:cNvSpPr>
          <p:nvPr>
            <p:ph type="sldNum" idx="10"/>
          </p:nvPr>
        </p:nvSpPr>
        <p:spPr/>
        <p:txBody>
          <a:bodyPr/>
          <a:lstStyle/>
          <a:p>
            <a:fld id="{2BD88AD7-A676-4214-86CE-92C0CE3D14DC}" type="slidenum">
              <a:rPr lang="es-CO" smtClean="0"/>
              <a:t>29</a:t>
            </a:fld>
            <a:endParaRPr lang="es-CO"/>
          </a:p>
        </p:txBody>
      </p:sp>
      <p:sp>
        <p:nvSpPr>
          <p:cNvPr id="11" name="Título 10">
            <a:extLst>
              <a:ext uri="{FF2B5EF4-FFF2-40B4-BE49-F238E27FC236}">
                <a16:creationId xmlns:a16="http://schemas.microsoft.com/office/drawing/2014/main" id="{D6D958CE-B871-7CDA-B095-AEFED5730C67}"/>
              </a:ext>
            </a:extLst>
          </p:cNvPr>
          <p:cNvSpPr>
            <a:spLocks noGrp="1"/>
          </p:cNvSpPr>
          <p:nvPr>
            <p:ph type="title"/>
          </p:nvPr>
        </p:nvSpPr>
        <p:spPr>
          <a:xfrm>
            <a:off x="1296786" y="1001024"/>
            <a:ext cx="4056610" cy="657377"/>
          </a:xfrm>
        </p:spPr>
        <p:txBody>
          <a:bodyPr anchor="ctr"/>
          <a:lstStyle/>
          <a:p>
            <a:r>
              <a:rPr lang="en-US" dirty="0"/>
              <a:t>References</a:t>
            </a:r>
            <a:endParaRPr lang="es-CO" dirty="0"/>
          </a:p>
        </p:txBody>
      </p:sp>
      <p:sp>
        <p:nvSpPr>
          <p:cNvPr id="12" name="Marcador de texto 11">
            <a:extLst>
              <a:ext uri="{FF2B5EF4-FFF2-40B4-BE49-F238E27FC236}">
                <a16:creationId xmlns:a16="http://schemas.microsoft.com/office/drawing/2014/main" id="{37B5F380-C7C1-BA23-4CD7-14E0758548F9}"/>
              </a:ext>
            </a:extLst>
          </p:cNvPr>
          <p:cNvSpPr>
            <a:spLocks noGrp="1"/>
          </p:cNvSpPr>
          <p:nvPr>
            <p:ph type="body" sz="quarter" idx="11"/>
          </p:nvPr>
        </p:nvSpPr>
        <p:spPr/>
        <p:txBody>
          <a:bodyPr/>
          <a:lstStyle/>
          <a:p>
            <a:pPr>
              <a:buFont typeface="Arial" panose="020B0604020202020204" pitchFamily="34" charset="0"/>
              <a:buChar char="•"/>
            </a:pPr>
            <a:endParaRPr lang="es-CO" dirty="0"/>
          </a:p>
        </p:txBody>
      </p:sp>
    </p:spTree>
    <p:extLst>
      <p:ext uri="{BB962C8B-B14F-4D97-AF65-F5344CB8AC3E}">
        <p14:creationId xmlns:p14="http://schemas.microsoft.com/office/powerpoint/2010/main" val="21997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Marcador de número de diapositiva 27">
            <a:extLst>
              <a:ext uri="{FF2B5EF4-FFF2-40B4-BE49-F238E27FC236}">
                <a16:creationId xmlns:a16="http://schemas.microsoft.com/office/drawing/2014/main" id="{C17EBA39-AF96-BF64-410A-0FC725ED7ADC}"/>
              </a:ext>
            </a:extLst>
          </p:cNvPr>
          <p:cNvSpPr>
            <a:spLocks noGrp="1"/>
          </p:cNvSpPr>
          <p:nvPr>
            <p:ph type="sldNum" idx="10"/>
          </p:nvPr>
        </p:nvSpPr>
        <p:spPr/>
        <p:txBody>
          <a:bodyPr/>
          <a:lstStyle/>
          <a:p>
            <a:fld id="{2BD88AD7-A676-4214-86CE-92C0CE3D14DC}" type="slidenum">
              <a:rPr lang="es-CO" smtClean="0"/>
              <a:t>3</a:t>
            </a:fld>
            <a:endParaRPr lang="es-CO"/>
          </a:p>
        </p:txBody>
      </p:sp>
      <p:sp>
        <p:nvSpPr>
          <p:cNvPr id="2" name="Rectángulo 1">
            <a:extLst>
              <a:ext uri="{FF2B5EF4-FFF2-40B4-BE49-F238E27FC236}">
                <a16:creationId xmlns:a16="http://schemas.microsoft.com/office/drawing/2014/main" id="{057DDBDD-D497-713A-F4F5-5192A0027FCB}"/>
              </a:ext>
            </a:extLst>
          </p:cNvPr>
          <p:cNvSpPr/>
          <p:nvPr/>
        </p:nvSpPr>
        <p:spPr>
          <a:xfrm>
            <a:off x="5256922" y="864607"/>
            <a:ext cx="1755081" cy="51118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Schedule</a:t>
            </a:r>
            <a:endParaRPr lang="es-CO" dirty="0">
              <a:solidFill>
                <a:schemeClr val="bg1"/>
              </a:solidFill>
              <a:latin typeface="+mj-lt"/>
            </a:endParaRPr>
          </a:p>
        </p:txBody>
      </p:sp>
      <p:cxnSp>
        <p:nvCxnSpPr>
          <p:cNvPr id="3" name="Conector recto 2">
            <a:extLst>
              <a:ext uri="{FF2B5EF4-FFF2-40B4-BE49-F238E27FC236}">
                <a16:creationId xmlns:a16="http://schemas.microsoft.com/office/drawing/2014/main" id="{2DD6EE81-BAD7-B905-9047-58D740712AA3}"/>
              </a:ext>
            </a:extLst>
          </p:cNvPr>
          <p:cNvCxnSpPr>
            <a:cxnSpLocks/>
            <a:stCxn id="8" idx="6"/>
          </p:cNvCxnSpPr>
          <p:nvPr/>
        </p:nvCxnSpPr>
        <p:spPr>
          <a:xfrm>
            <a:off x="10492329" y="2055606"/>
            <a:ext cx="0" cy="32146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40E81359-C614-C4EF-C70B-F0DC3BD0E9A9}"/>
              </a:ext>
            </a:extLst>
          </p:cNvPr>
          <p:cNvCxnSpPr>
            <a:cxnSpLocks/>
          </p:cNvCxnSpPr>
          <p:nvPr/>
        </p:nvCxnSpPr>
        <p:spPr>
          <a:xfrm>
            <a:off x="8724599" y="1889729"/>
            <a:ext cx="0" cy="25048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3EC3BA86-D102-D7BC-811B-C63978B57F06}"/>
              </a:ext>
            </a:extLst>
          </p:cNvPr>
          <p:cNvCxnSpPr>
            <a:cxnSpLocks/>
          </p:cNvCxnSpPr>
          <p:nvPr/>
        </p:nvCxnSpPr>
        <p:spPr>
          <a:xfrm>
            <a:off x="6956869" y="1998628"/>
            <a:ext cx="0" cy="22742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7E2FAC61-3849-2F56-5B62-307070A0902F}"/>
              </a:ext>
            </a:extLst>
          </p:cNvPr>
          <p:cNvCxnSpPr>
            <a:cxnSpLocks/>
          </p:cNvCxnSpPr>
          <p:nvPr/>
        </p:nvCxnSpPr>
        <p:spPr>
          <a:xfrm>
            <a:off x="5189139" y="2215373"/>
            <a:ext cx="0" cy="30548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EC03B78-CF5D-8578-9A5C-57E1E0612CB9}"/>
              </a:ext>
            </a:extLst>
          </p:cNvPr>
          <p:cNvCxnSpPr>
            <a:cxnSpLocks/>
            <a:endCxn id="8" idx="4"/>
          </p:cNvCxnSpPr>
          <p:nvPr/>
        </p:nvCxnSpPr>
        <p:spPr>
          <a:xfrm>
            <a:off x="1653679" y="1889729"/>
            <a:ext cx="8672773" cy="0"/>
          </a:xfrm>
          <a:prstGeom prst="line">
            <a:avLst/>
          </a:prstGeom>
          <a:noFill/>
          <a:ln w="28575" cap="flat" cmpd="sng" algn="ctr">
            <a:solidFill>
              <a:srgbClr val="F7AC3B"/>
            </a:solidFill>
            <a:prstDash val="solid"/>
          </a:ln>
          <a:effectLst/>
        </p:spPr>
      </p:cxnSp>
      <p:sp>
        <p:nvSpPr>
          <p:cNvPr id="8" name="Elipse 7">
            <a:extLst>
              <a:ext uri="{FF2B5EF4-FFF2-40B4-BE49-F238E27FC236}">
                <a16:creationId xmlns:a16="http://schemas.microsoft.com/office/drawing/2014/main" id="{BB9C380E-ACB3-C4A8-2A39-DD3CEA466621}"/>
              </a:ext>
            </a:extLst>
          </p:cNvPr>
          <p:cNvSpPr/>
          <p:nvPr/>
        </p:nvSpPr>
        <p:spPr>
          <a:xfrm rot="5400000">
            <a:off x="10326452" y="1723852"/>
            <a:ext cx="331754" cy="331754"/>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cxnSp>
        <p:nvCxnSpPr>
          <p:cNvPr id="9" name="Conector recto 8">
            <a:extLst>
              <a:ext uri="{FF2B5EF4-FFF2-40B4-BE49-F238E27FC236}">
                <a16:creationId xmlns:a16="http://schemas.microsoft.com/office/drawing/2014/main" id="{4816A9EF-5944-3DA4-E7D9-D0B9C4F94B57}"/>
              </a:ext>
            </a:extLst>
          </p:cNvPr>
          <p:cNvCxnSpPr>
            <a:cxnSpLocks/>
          </p:cNvCxnSpPr>
          <p:nvPr/>
        </p:nvCxnSpPr>
        <p:spPr>
          <a:xfrm>
            <a:off x="3421409" y="1889729"/>
            <a:ext cx="0" cy="28743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E4A9A74D-88B5-DFF1-0168-E2AB91BFF639}"/>
              </a:ext>
            </a:extLst>
          </p:cNvPr>
          <p:cNvCxnSpPr>
            <a:cxnSpLocks/>
          </p:cNvCxnSpPr>
          <p:nvPr/>
        </p:nvCxnSpPr>
        <p:spPr>
          <a:xfrm>
            <a:off x="1653679" y="1998628"/>
            <a:ext cx="0" cy="32716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51071E3B-DE63-6FB7-1B09-A164BBC3F869}"/>
              </a:ext>
            </a:extLst>
          </p:cNvPr>
          <p:cNvSpPr/>
          <p:nvPr/>
        </p:nvSpPr>
        <p:spPr>
          <a:xfrm>
            <a:off x="832051" y="2549253"/>
            <a:ext cx="1644812" cy="88448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b="1" dirty="0" err="1"/>
              <a:t>Unit</a:t>
            </a:r>
            <a:r>
              <a:rPr lang="es-MX" sz="1400" b="1" dirty="0"/>
              <a:t> 1</a:t>
            </a:r>
          </a:p>
          <a:p>
            <a:pPr algn="ctr"/>
            <a:r>
              <a:rPr lang="es-CO" sz="1400" dirty="0" err="1"/>
              <a:t>Introduction</a:t>
            </a:r>
            <a:r>
              <a:rPr lang="es-CO" sz="1400" dirty="0"/>
              <a:t> </a:t>
            </a:r>
            <a:r>
              <a:rPr lang="es-CO" sz="1400" dirty="0" err="1"/>
              <a:t>to</a:t>
            </a:r>
            <a:r>
              <a:rPr lang="es-CO" sz="1400" dirty="0"/>
              <a:t> Network </a:t>
            </a:r>
            <a:r>
              <a:rPr lang="es-CO" sz="1400" dirty="0" err="1"/>
              <a:t>Analysis</a:t>
            </a:r>
            <a:endParaRPr lang="es-CO" sz="1400" dirty="0"/>
          </a:p>
        </p:txBody>
      </p:sp>
      <p:sp>
        <p:nvSpPr>
          <p:cNvPr id="12" name="Rectángulo 11">
            <a:extLst>
              <a:ext uri="{FF2B5EF4-FFF2-40B4-BE49-F238E27FC236}">
                <a16:creationId xmlns:a16="http://schemas.microsoft.com/office/drawing/2014/main" id="{98F5F4C7-F098-6509-7A5C-5AC4C28D82F8}"/>
              </a:ext>
            </a:extLst>
          </p:cNvPr>
          <p:cNvSpPr/>
          <p:nvPr/>
        </p:nvSpPr>
        <p:spPr>
          <a:xfrm>
            <a:off x="2599781" y="2549256"/>
            <a:ext cx="1644812" cy="88448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b="1" dirty="0" err="1"/>
              <a:t>Unit</a:t>
            </a:r>
            <a:r>
              <a:rPr lang="es-MX" sz="1400" b="1" dirty="0"/>
              <a:t> 2</a:t>
            </a:r>
          </a:p>
          <a:p>
            <a:pPr algn="ctr"/>
            <a:r>
              <a:rPr lang="es-CO" sz="1400" dirty="0" err="1"/>
              <a:t>Centrality</a:t>
            </a:r>
            <a:r>
              <a:rPr lang="es-CO" sz="1400" dirty="0"/>
              <a:t> </a:t>
            </a:r>
          </a:p>
          <a:p>
            <a:pPr algn="ctr"/>
            <a:r>
              <a:rPr lang="es-CO" sz="1400" dirty="0" err="1"/>
              <a:t>Measures</a:t>
            </a:r>
            <a:endParaRPr lang="es-CO" sz="1400" dirty="0"/>
          </a:p>
        </p:txBody>
      </p:sp>
      <p:sp>
        <p:nvSpPr>
          <p:cNvPr id="13" name="Rectángulo 12">
            <a:extLst>
              <a:ext uri="{FF2B5EF4-FFF2-40B4-BE49-F238E27FC236}">
                <a16:creationId xmlns:a16="http://schemas.microsoft.com/office/drawing/2014/main" id="{FD834D8F-3EAE-DDF0-6E87-0D0DF3CE165B}"/>
              </a:ext>
            </a:extLst>
          </p:cNvPr>
          <p:cNvSpPr/>
          <p:nvPr/>
        </p:nvSpPr>
        <p:spPr>
          <a:xfrm>
            <a:off x="4367511" y="2549256"/>
            <a:ext cx="1644812" cy="88448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b="1" dirty="0" err="1"/>
              <a:t>Unit</a:t>
            </a:r>
            <a:r>
              <a:rPr lang="es-MX" sz="1400" b="1" dirty="0"/>
              <a:t> 3</a:t>
            </a:r>
          </a:p>
          <a:p>
            <a:pPr algn="ctr"/>
            <a:r>
              <a:rPr lang="es-CO" sz="1400" dirty="0" err="1"/>
              <a:t>Introduction</a:t>
            </a:r>
            <a:r>
              <a:rPr lang="es-CO" sz="1400" dirty="0"/>
              <a:t> </a:t>
            </a:r>
            <a:r>
              <a:rPr lang="es-CO" sz="1400" dirty="0" err="1"/>
              <a:t>to</a:t>
            </a:r>
            <a:r>
              <a:rPr lang="es-CO" sz="1400" dirty="0"/>
              <a:t> Network </a:t>
            </a:r>
            <a:r>
              <a:rPr lang="es-CO" sz="1400" dirty="0" err="1"/>
              <a:t>Models</a:t>
            </a:r>
            <a:endParaRPr lang="es-CO" sz="1400" dirty="0"/>
          </a:p>
        </p:txBody>
      </p:sp>
      <p:sp>
        <p:nvSpPr>
          <p:cNvPr id="14" name="Rectángulo 13">
            <a:extLst>
              <a:ext uri="{FF2B5EF4-FFF2-40B4-BE49-F238E27FC236}">
                <a16:creationId xmlns:a16="http://schemas.microsoft.com/office/drawing/2014/main" id="{04C88552-5AE3-0CDA-0D5D-EA1A66A0DEA6}"/>
              </a:ext>
            </a:extLst>
          </p:cNvPr>
          <p:cNvSpPr/>
          <p:nvPr/>
        </p:nvSpPr>
        <p:spPr>
          <a:xfrm>
            <a:off x="6135241" y="2549255"/>
            <a:ext cx="1644812" cy="88448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b="1" dirty="0" err="1"/>
              <a:t>Unit</a:t>
            </a:r>
            <a:r>
              <a:rPr lang="es-MX" sz="1400" b="1" dirty="0"/>
              <a:t> 4</a:t>
            </a:r>
          </a:p>
          <a:p>
            <a:pPr algn="ctr"/>
            <a:r>
              <a:rPr lang="es-CO" sz="1400" dirty="0" err="1"/>
              <a:t>Community</a:t>
            </a:r>
            <a:r>
              <a:rPr lang="es-CO" sz="1400" dirty="0"/>
              <a:t> </a:t>
            </a:r>
            <a:r>
              <a:rPr lang="es-CO" sz="1400" dirty="0" err="1"/>
              <a:t>Detection</a:t>
            </a:r>
            <a:endParaRPr lang="es-CO" sz="1400" dirty="0"/>
          </a:p>
        </p:txBody>
      </p:sp>
      <p:sp>
        <p:nvSpPr>
          <p:cNvPr id="15" name="Rectángulo 14">
            <a:extLst>
              <a:ext uri="{FF2B5EF4-FFF2-40B4-BE49-F238E27FC236}">
                <a16:creationId xmlns:a16="http://schemas.microsoft.com/office/drawing/2014/main" id="{8A6CF19B-6731-79DD-40C9-010E9F95FC56}"/>
              </a:ext>
            </a:extLst>
          </p:cNvPr>
          <p:cNvSpPr/>
          <p:nvPr/>
        </p:nvSpPr>
        <p:spPr>
          <a:xfrm>
            <a:off x="7902971" y="2549254"/>
            <a:ext cx="1644812" cy="8844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b="1" dirty="0" err="1"/>
              <a:t>Unit</a:t>
            </a:r>
            <a:r>
              <a:rPr lang="es-MX" sz="1400" b="1" dirty="0"/>
              <a:t> 5</a:t>
            </a:r>
          </a:p>
          <a:p>
            <a:pPr algn="ctr"/>
            <a:r>
              <a:rPr lang="es-CO" sz="1400" dirty="0"/>
              <a:t>Error and </a:t>
            </a:r>
            <a:r>
              <a:rPr lang="es-CO" sz="1400" dirty="0" err="1"/>
              <a:t>Attack</a:t>
            </a:r>
            <a:r>
              <a:rPr lang="es-CO" sz="1400" dirty="0"/>
              <a:t> </a:t>
            </a:r>
            <a:r>
              <a:rPr lang="es-CO" sz="1400" dirty="0" err="1"/>
              <a:t>Tolerance</a:t>
            </a:r>
            <a:endParaRPr lang="es-CO" sz="1400" dirty="0"/>
          </a:p>
        </p:txBody>
      </p:sp>
      <p:sp>
        <p:nvSpPr>
          <p:cNvPr id="16" name="Rectángulo 15">
            <a:extLst>
              <a:ext uri="{FF2B5EF4-FFF2-40B4-BE49-F238E27FC236}">
                <a16:creationId xmlns:a16="http://schemas.microsoft.com/office/drawing/2014/main" id="{A6CE2F81-A716-9A67-B6D8-A74E7AA80F55}"/>
              </a:ext>
            </a:extLst>
          </p:cNvPr>
          <p:cNvSpPr/>
          <p:nvPr/>
        </p:nvSpPr>
        <p:spPr>
          <a:xfrm>
            <a:off x="9670701" y="2549253"/>
            <a:ext cx="1644812" cy="88448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b="1" dirty="0" err="1"/>
              <a:t>Unit</a:t>
            </a:r>
            <a:r>
              <a:rPr lang="es-MX" sz="1400" b="1" dirty="0"/>
              <a:t> 6</a:t>
            </a:r>
          </a:p>
          <a:p>
            <a:pPr algn="ctr"/>
            <a:r>
              <a:rPr lang="es-CO" sz="1400" dirty="0" err="1"/>
              <a:t>Graph</a:t>
            </a:r>
            <a:r>
              <a:rPr lang="es-CO" sz="1400" dirty="0"/>
              <a:t> Machine </a:t>
            </a:r>
            <a:r>
              <a:rPr lang="es-CO" sz="1400" dirty="0" err="1"/>
              <a:t>Learning</a:t>
            </a:r>
            <a:endParaRPr lang="es-CO" sz="1400" dirty="0"/>
          </a:p>
        </p:txBody>
      </p:sp>
      <p:sp>
        <p:nvSpPr>
          <p:cNvPr id="17" name="Rectángulo 16">
            <a:extLst>
              <a:ext uri="{FF2B5EF4-FFF2-40B4-BE49-F238E27FC236}">
                <a16:creationId xmlns:a16="http://schemas.microsoft.com/office/drawing/2014/main" id="{CCC82900-3A0E-D032-2850-C415B8711076}"/>
              </a:ext>
            </a:extLst>
          </p:cNvPr>
          <p:cNvSpPr/>
          <p:nvPr/>
        </p:nvSpPr>
        <p:spPr>
          <a:xfrm>
            <a:off x="831273" y="3568428"/>
            <a:ext cx="1644812" cy="884483"/>
          </a:xfrm>
          <a:prstGeom prst="rect">
            <a:avLst/>
          </a:pr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err="1"/>
              <a:t>Introduction</a:t>
            </a:r>
            <a:r>
              <a:rPr lang="es-CO" sz="1400" dirty="0"/>
              <a:t> </a:t>
            </a:r>
            <a:r>
              <a:rPr lang="es-CO" sz="1400" dirty="0" err="1"/>
              <a:t>to</a:t>
            </a:r>
            <a:r>
              <a:rPr lang="es-CO" sz="1400" dirty="0"/>
              <a:t> </a:t>
            </a:r>
          </a:p>
          <a:p>
            <a:pPr algn="ctr"/>
            <a:r>
              <a:rPr lang="es-CO" sz="1400" dirty="0"/>
              <a:t>Data </a:t>
            </a:r>
            <a:r>
              <a:rPr lang="es-CO" sz="1400" dirty="0" err="1"/>
              <a:t>Science</a:t>
            </a:r>
            <a:endParaRPr lang="es-CO" sz="1400" dirty="0"/>
          </a:p>
        </p:txBody>
      </p:sp>
      <p:sp>
        <p:nvSpPr>
          <p:cNvPr id="18" name="Rectángulo 17">
            <a:extLst>
              <a:ext uri="{FF2B5EF4-FFF2-40B4-BE49-F238E27FC236}">
                <a16:creationId xmlns:a16="http://schemas.microsoft.com/office/drawing/2014/main" id="{1461B625-64F6-2BD2-EFDD-B7FE5EB74FDC}"/>
              </a:ext>
            </a:extLst>
          </p:cNvPr>
          <p:cNvSpPr/>
          <p:nvPr/>
        </p:nvSpPr>
        <p:spPr>
          <a:xfrm>
            <a:off x="2599003" y="3568431"/>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Basic Concepts of Graph Theory</a:t>
            </a:r>
            <a:endParaRPr lang="es-CO" sz="1400" dirty="0"/>
          </a:p>
        </p:txBody>
      </p:sp>
      <p:sp>
        <p:nvSpPr>
          <p:cNvPr id="19" name="Rectángulo 18">
            <a:extLst>
              <a:ext uri="{FF2B5EF4-FFF2-40B4-BE49-F238E27FC236}">
                <a16:creationId xmlns:a16="http://schemas.microsoft.com/office/drawing/2014/main" id="{D6761177-1CE5-6755-D48E-D02D7DD49ADE}"/>
              </a:ext>
            </a:extLst>
          </p:cNvPr>
          <p:cNvSpPr/>
          <p:nvPr/>
        </p:nvSpPr>
        <p:spPr>
          <a:xfrm>
            <a:off x="4366733" y="3568431"/>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err="1"/>
              <a:t>Hubs</a:t>
            </a:r>
            <a:endParaRPr lang="es-CO" sz="1400" dirty="0"/>
          </a:p>
        </p:txBody>
      </p:sp>
      <p:sp>
        <p:nvSpPr>
          <p:cNvPr id="20" name="Rectángulo 19">
            <a:extLst>
              <a:ext uri="{FF2B5EF4-FFF2-40B4-BE49-F238E27FC236}">
                <a16:creationId xmlns:a16="http://schemas.microsoft.com/office/drawing/2014/main" id="{EB05C54B-D5DC-8234-21E3-CF10957FFE6A}"/>
              </a:ext>
            </a:extLst>
          </p:cNvPr>
          <p:cNvSpPr/>
          <p:nvPr/>
        </p:nvSpPr>
        <p:spPr>
          <a:xfrm>
            <a:off x="6134463" y="3568430"/>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err="1"/>
              <a:t>Communities</a:t>
            </a:r>
            <a:endParaRPr lang="es-CO" sz="1400" dirty="0"/>
          </a:p>
        </p:txBody>
      </p:sp>
      <p:sp>
        <p:nvSpPr>
          <p:cNvPr id="21" name="Rectángulo 20">
            <a:extLst>
              <a:ext uri="{FF2B5EF4-FFF2-40B4-BE49-F238E27FC236}">
                <a16:creationId xmlns:a16="http://schemas.microsoft.com/office/drawing/2014/main" id="{1A93EDC5-7F58-81DA-9BF6-3A3D55976EF9}"/>
              </a:ext>
            </a:extLst>
          </p:cNvPr>
          <p:cNvSpPr/>
          <p:nvPr/>
        </p:nvSpPr>
        <p:spPr>
          <a:xfrm>
            <a:off x="7902193" y="3568429"/>
            <a:ext cx="1644812" cy="884483"/>
          </a:xfrm>
          <a:prstGeom prst="rect">
            <a:avLst/>
          </a:prstGeom>
          <a:solidFill>
            <a:schemeClr val="accent2"/>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err="1"/>
              <a:t>Vulnerability</a:t>
            </a:r>
            <a:r>
              <a:rPr lang="es-CO" sz="1400" dirty="0"/>
              <a:t> in </a:t>
            </a:r>
            <a:r>
              <a:rPr lang="es-CO" sz="1400" dirty="0" err="1"/>
              <a:t>networks</a:t>
            </a:r>
            <a:endParaRPr lang="es-CO" sz="1400" dirty="0"/>
          </a:p>
        </p:txBody>
      </p:sp>
      <p:sp>
        <p:nvSpPr>
          <p:cNvPr id="22" name="Rectángulo 21">
            <a:extLst>
              <a:ext uri="{FF2B5EF4-FFF2-40B4-BE49-F238E27FC236}">
                <a16:creationId xmlns:a16="http://schemas.microsoft.com/office/drawing/2014/main" id="{F9FECF09-EC94-866A-9F63-84E362036D0C}"/>
              </a:ext>
            </a:extLst>
          </p:cNvPr>
          <p:cNvSpPr/>
          <p:nvPr/>
        </p:nvSpPr>
        <p:spPr>
          <a:xfrm>
            <a:off x="9669923" y="3568428"/>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Machine Learning with Graphs</a:t>
            </a:r>
            <a:endParaRPr lang="es-CO" sz="1400" dirty="0"/>
          </a:p>
        </p:txBody>
      </p:sp>
      <p:sp>
        <p:nvSpPr>
          <p:cNvPr id="23" name="Rectángulo 22">
            <a:extLst>
              <a:ext uri="{FF2B5EF4-FFF2-40B4-BE49-F238E27FC236}">
                <a16:creationId xmlns:a16="http://schemas.microsoft.com/office/drawing/2014/main" id="{768C6DC4-5204-41A4-65DF-F5DC7AC3D990}"/>
              </a:ext>
            </a:extLst>
          </p:cNvPr>
          <p:cNvSpPr/>
          <p:nvPr/>
        </p:nvSpPr>
        <p:spPr>
          <a:xfrm>
            <a:off x="831273" y="4587603"/>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err="1"/>
              <a:t>Introduction</a:t>
            </a:r>
            <a:r>
              <a:rPr lang="es-CO" sz="1400" dirty="0"/>
              <a:t> </a:t>
            </a:r>
            <a:r>
              <a:rPr lang="es-CO" sz="1400" dirty="0" err="1"/>
              <a:t>to</a:t>
            </a:r>
            <a:r>
              <a:rPr lang="es-CO" sz="1400" dirty="0"/>
              <a:t> Network </a:t>
            </a:r>
            <a:r>
              <a:rPr lang="es-CO" sz="1400" dirty="0" err="1"/>
              <a:t>Science</a:t>
            </a:r>
            <a:endParaRPr lang="es-CO" sz="1400" dirty="0"/>
          </a:p>
        </p:txBody>
      </p:sp>
      <p:sp>
        <p:nvSpPr>
          <p:cNvPr id="24" name="Rectángulo 23">
            <a:extLst>
              <a:ext uri="{FF2B5EF4-FFF2-40B4-BE49-F238E27FC236}">
                <a16:creationId xmlns:a16="http://schemas.microsoft.com/office/drawing/2014/main" id="{8A3C3CA8-0973-18E5-E827-2192922C5C7D}"/>
              </a:ext>
            </a:extLst>
          </p:cNvPr>
          <p:cNvSpPr/>
          <p:nvPr/>
        </p:nvSpPr>
        <p:spPr>
          <a:xfrm>
            <a:off x="9664318" y="4587602"/>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Deep Learning with Graphs</a:t>
            </a:r>
            <a:endParaRPr lang="es-CO" sz="1400" dirty="0"/>
          </a:p>
        </p:txBody>
      </p:sp>
      <p:sp>
        <p:nvSpPr>
          <p:cNvPr id="26" name="Rectángulo 25">
            <a:extLst>
              <a:ext uri="{FF2B5EF4-FFF2-40B4-BE49-F238E27FC236}">
                <a16:creationId xmlns:a16="http://schemas.microsoft.com/office/drawing/2014/main" id="{AF91D1BC-DB92-8801-D00A-AF516A9B083B}"/>
              </a:ext>
            </a:extLst>
          </p:cNvPr>
          <p:cNvSpPr/>
          <p:nvPr/>
        </p:nvSpPr>
        <p:spPr>
          <a:xfrm>
            <a:off x="2599003" y="4587602"/>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t>Small </a:t>
            </a:r>
            <a:r>
              <a:rPr lang="es-CO" sz="1400" dirty="0" err="1"/>
              <a:t>Worlds</a:t>
            </a:r>
            <a:endParaRPr lang="es-CO" sz="1400" dirty="0"/>
          </a:p>
        </p:txBody>
      </p:sp>
      <p:sp>
        <p:nvSpPr>
          <p:cNvPr id="27" name="Rectángulo 26">
            <a:extLst>
              <a:ext uri="{FF2B5EF4-FFF2-40B4-BE49-F238E27FC236}">
                <a16:creationId xmlns:a16="http://schemas.microsoft.com/office/drawing/2014/main" id="{6AD33F9B-984D-7EA8-B10C-BCC87AA14192}"/>
              </a:ext>
            </a:extLst>
          </p:cNvPr>
          <p:cNvSpPr/>
          <p:nvPr/>
        </p:nvSpPr>
        <p:spPr>
          <a:xfrm>
            <a:off x="3950395" y="1515215"/>
            <a:ext cx="4244613" cy="80756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rPr>
              <a:t>Network Science for Data Analytics</a:t>
            </a:r>
            <a:endParaRPr lang="es-CO" sz="2000" dirty="0">
              <a:solidFill>
                <a:schemeClr val="bg1"/>
              </a:solidFill>
              <a:latin typeface="+mj-lt"/>
            </a:endParaRPr>
          </a:p>
        </p:txBody>
      </p:sp>
      <p:sp>
        <p:nvSpPr>
          <p:cNvPr id="55" name="Elipse 54">
            <a:extLst>
              <a:ext uri="{FF2B5EF4-FFF2-40B4-BE49-F238E27FC236}">
                <a16:creationId xmlns:a16="http://schemas.microsoft.com/office/drawing/2014/main" id="{EB125F32-571D-E65C-F43B-103C98C1AA88}"/>
              </a:ext>
            </a:extLst>
          </p:cNvPr>
          <p:cNvSpPr/>
          <p:nvPr/>
        </p:nvSpPr>
        <p:spPr>
          <a:xfrm rot="5400000">
            <a:off x="1487197" y="1693828"/>
            <a:ext cx="331754" cy="331754"/>
          </a:xfrm>
          <a:prstGeom prst="ellipse">
            <a:avLst/>
          </a:prstGeom>
          <a:solidFill>
            <a:srgbClr val="F7AC3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30" name="Rectángulo 29">
            <a:extLst>
              <a:ext uri="{FF2B5EF4-FFF2-40B4-BE49-F238E27FC236}">
                <a16:creationId xmlns:a16="http://schemas.microsoft.com/office/drawing/2014/main" id="{1166E728-DEAF-C0FB-FC9F-BBC4DDAD7C4E}"/>
              </a:ext>
            </a:extLst>
          </p:cNvPr>
          <p:cNvSpPr/>
          <p:nvPr/>
        </p:nvSpPr>
        <p:spPr>
          <a:xfrm>
            <a:off x="4345253" y="4587602"/>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400" dirty="0"/>
              <a:t>Network </a:t>
            </a:r>
            <a:r>
              <a:rPr lang="es-CO" sz="1400" dirty="0" err="1"/>
              <a:t>Models</a:t>
            </a:r>
            <a:endParaRPr lang="es-CO" sz="1400" dirty="0"/>
          </a:p>
        </p:txBody>
      </p:sp>
    </p:spTree>
    <p:extLst>
      <p:ext uri="{BB962C8B-B14F-4D97-AF65-F5344CB8AC3E}">
        <p14:creationId xmlns:p14="http://schemas.microsoft.com/office/powerpoint/2010/main" val="55911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02BA0870-486D-4B55-9992-16E6AB9DEB60}"/>
              </a:ext>
            </a:extLst>
          </p:cNvPr>
          <p:cNvSpPr>
            <a:spLocks noGrp="1"/>
          </p:cNvSpPr>
          <p:nvPr>
            <p:ph type="sldNum" idx="10"/>
          </p:nvPr>
        </p:nvSpPr>
        <p:spPr/>
        <p:txBody>
          <a:bodyPr/>
          <a:lstStyle/>
          <a:p>
            <a:fld id="{2BD88AD7-A676-4214-86CE-92C0CE3D14DC}" type="slidenum">
              <a:rPr lang="es-CO" smtClean="0"/>
              <a:t>30</a:t>
            </a:fld>
            <a:endParaRPr lang="es-CO"/>
          </a:p>
        </p:txBody>
      </p:sp>
      <p:sp>
        <p:nvSpPr>
          <p:cNvPr id="11" name="Título 10">
            <a:extLst>
              <a:ext uri="{FF2B5EF4-FFF2-40B4-BE49-F238E27FC236}">
                <a16:creationId xmlns:a16="http://schemas.microsoft.com/office/drawing/2014/main" id="{BF1996A5-DCC1-46A9-9507-8E499C5DC954}"/>
              </a:ext>
            </a:extLst>
          </p:cNvPr>
          <p:cNvSpPr>
            <a:spLocks noGrp="1"/>
          </p:cNvSpPr>
          <p:nvPr>
            <p:ph type="title"/>
          </p:nvPr>
        </p:nvSpPr>
        <p:spPr>
          <a:xfrm>
            <a:off x="1296786" y="1001024"/>
            <a:ext cx="4056610" cy="657377"/>
          </a:xfrm>
        </p:spPr>
        <p:txBody>
          <a:bodyPr anchor="ctr"/>
          <a:lstStyle/>
          <a:p>
            <a:r>
              <a:rPr lang="en-US" noProof="0" dirty="0"/>
              <a:t>Image copyright</a:t>
            </a:r>
            <a:endParaRPr lang="es-CO" dirty="0"/>
          </a:p>
        </p:txBody>
      </p:sp>
      <p:sp>
        <p:nvSpPr>
          <p:cNvPr id="12" name="Marcador de texto 11">
            <a:extLst>
              <a:ext uri="{FF2B5EF4-FFF2-40B4-BE49-F238E27FC236}">
                <a16:creationId xmlns:a16="http://schemas.microsoft.com/office/drawing/2014/main" id="{FC5BA85D-3928-45F5-BDFE-BE472FFEA424}"/>
              </a:ext>
            </a:extLst>
          </p:cNvPr>
          <p:cNvSpPr>
            <a:spLocks noGrp="1"/>
          </p:cNvSpPr>
          <p:nvPr>
            <p:ph type="body" sz="quarter" idx="11"/>
          </p:nvPr>
        </p:nvSpPr>
        <p:spPr/>
        <p:txBody>
          <a:bodyPr/>
          <a:lstStyle/>
          <a:p>
            <a:pPr>
              <a:buFont typeface="Arial" panose="020B0604020202020204" pitchFamily="34" charset="0"/>
              <a:buChar char="•"/>
            </a:pPr>
            <a:endParaRPr lang="es-CO" dirty="0"/>
          </a:p>
        </p:txBody>
      </p:sp>
    </p:spTree>
    <p:extLst>
      <p:ext uri="{BB962C8B-B14F-4D97-AF65-F5344CB8AC3E}">
        <p14:creationId xmlns:p14="http://schemas.microsoft.com/office/powerpoint/2010/main" val="4234484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21D97-1903-D3D6-A1E6-F5331927819B}"/>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4F91660-B46B-0D81-3451-1C3F3674CBCB}"/>
              </a:ext>
            </a:extLst>
          </p:cNvPr>
          <p:cNvSpPr>
            <a:spLocks noGrp="1"/>
          </p:cNvSpPr>
          <p:nvPr>
            <p:ph type="sldNum" idx="10"/>
          </p:nvPr>
        </p:nvSpPr>
        <p:spPr/>
        <p:txBody>
          <a:bodyPr/>
          <a:lstStyle/>
          <a:p>
            <a:fld id="{2BD88AD7-A676-4214-86CE-92C0CE3D14DC}" type="slidenum">
              <a:rPr lang="es-CO" smtClean="0"/>
              <a:t>31</a:t>
            </a:fld>
            <a:endParaRPr lang="es-CO"/>
          </a:p>
        </p:txBody>
      </p:sp>
      <p:sp>
        <p:nvSpPr>
          <p:cNvPr id="11" name="Título 10">
            <a:extLst>
              <a:ext uri="{FF2B5EF4-FFF2-40B4-BE49-F238E27FC236}">
                <a16:creationId xmlns:a16="http://schemas.microsoft.com/office/drawing/2014/main" id="{CA7E590B-1037-70D7-7163-0963B5EDB267}"/>
              </a:ext>
            </a:extLst>
          </p:cNvPr>
          <p:cNvSpPr>
            <a:spLocks noGrp="1"/>
          </p:cNvSpPr>
          <p:nvPr>
            <p:ph type="title"/>
          </p:nvPr>
        </p:nvSpPr>
        <p:spPr>
          <a:xfrm>
            <a:off x="1296786" y="1001024"/>
            <a:ext cx="4056610" cy="657377"/>
          </a:xfrm>
        </p:spPr>
        <p:txBody>
          <a:bodyPr anchor="ctr"/>
          <a:lstStyle/>
          <a:p>
            <a:r>
              <a:rPr lang="en-US" noProof="0" dirty="0"/>
              <a:t>Image copyright</a:t>
            </a:r>
            <a:endParaRPr lang="es-CO" dirty="0"/>
          </a:p>
        </p:txBody>
      </p:sp>
      <p:sp>
        <p:nvSpPr>
          <p:cNvPr id="12" name="Marcador de texto 11">
            <a:extLst>
              <a:ext uri="{FF2B5EF4-FFF2-40B4-BE49-F238E27FC236}">
                <a16:creationId xmlns:a16="http://schemas.microsoft.com/office/drawing/2014/main" id="{D8E976EB-9BF3-02BF-D950-4C60B2C14993}"/>
              </a:ext>
            </a:extLst>
          </p:cNvPr>
          <p:cNvSpPr>
            <a:spLocks noGrp="1"/>
          </p:cNvSpPr>
          <p:nvPr>
            <p:ph type="body" sz="quarter" idx="11"/>
          </p:nvPr>
        </p:nvSpPr>
        <p:spPr/>
        <p:txBody>
          <a:bodyPr/>
          <a:lstStyle/>
          <a:p>
            <a:pPr>
              <a:buFont typeface="Arial" panose="020B0604020202020204" pitchFamily="34" charset="0"/>
              <a:buChar char="•"/>
            </a:pPr>
            <a:r>
              <a:rPr lang="en-US" dirty="0"/>
              <a:t>Modelling cycle (Kaiser and Stender 2013, p. 279). </a:t>
            </a:r>
            <a:r>
              <a:rPr lang="en-US" dirty="0">
                <a:hlinkClick r:id="rId2"/>
              </a:rPr>
              <a:t>https://www.researchgate.net/figure/Modelling-cycle-Kaiser-and-Stender-2013-p-279_fig20_333153492</a:t>
            </a:r>
            <a:r>
              <a:rPr lang="en-US" dirty="0"/>
              <a:t> </a:t>
            </a:r>
          </a:p>
          <a:p>
            <a:pPr>
              <a:buFont typeface="Arial" panose="020B0604020202020204" pitchFamily="34" charset="0"/>
              <a:buChar char="•"/>
            </a:pPr>
            <a:r>
              <a:rPr lang="en-US" dirty="0"/>
              <a:t>Picture of Malcolm Gladwell, taken from </a:t>
            </a:r>
            <a:r>
              <a:rPr lang="en-US" dirty="0">
                <a:hlinkClick r:id="rId3"/>
              </a:rPr>
              <a:t>https://pgsignal.com/2022/06/07/malcolm-gladwell-on-building-trust/</a:t>
            </a:r>
            <a:r>
              <a:rPr lang="en-US" dirty="0"/>
              <a:t> </a:t>
            </a:r>
          </a:p>
          <a:p>
            <a:pPr>
              <a:buFont typeface="Arial" panose="020B0604020202020204" pitchFamily="34" charset="0"/>
              <a:buChar char="•"/>
            </a:pPr>
            <a:r>
              <a:rPr lang="en-US" dirty="0" err="1"/>
              <a:t>Pixabay</a:t>
            </a:r>
            <a:r>
              <a:rPr lang="en-US" dirty="0"/>
              <a:t>. </a:t>
            </a:r>
            <a:r>
              <a:rPr lang="en-US" dirty="0" err="1"/>
              <a:t>Fotografía</a:t>
            </a:r>
            <a:r>
              <a:rPr lang="en-US" dirty="0"/>
              <a:t> De </a:t>
            </a:r>
            <a:r>
              <a:rPr lang="en-US" dirty="0" err="1"/>
              <a:t>Cerca</a:t>
            </a:r>
            <a:r>
              <a:rPr lang="en-US" dirty="0"/>
              <a:t> De </a:t>
            </a:r>
            <a:r>
              <a:rPr lang="en-US" dirty="0" err="1"/>
              <a:t>Conos</a:t>
            </a:r>
            <a:r>
              <a:rPr lang="en-US" dirty="0"/>
              <a:t> De </a:t>
            </a:r>
            <a:r>
              <a:rPr lang="en-US" dirty="0" err="1"/>
              <a:t>Plástico</a:t>
            </a:r>
            <a:r>
              <a:rPr lang="en-US" dirty="0"/>
              <a:t> Amarillo, Verde, Rojo Y </a:t>
            </a:r>
            <a:r>
              <a:rPr lang="en-US" dirty="0" err="1"/>
              <a:t>Marrón</a:t>
            </a:r>
            <a:r>
              <a:rPr lang="en-US" dirty="0"/>
              <a:t> </a:t>
            </a:r>
            <a:r>
              <a:rPr lang="en-US" dirty="0" err="1"/>
              <a:t>Sobre</a:t>
            </a:r>
            <a:r>
              <a:rPr lang="en-US" dirty="0"/>
              <a:t> Una </a:t>
            </a:r>
            <a:r>
              <a:rPr lang="en-US" dirty="0" err="1"/>
              <a:t>Superficie</a:t>
            </a:r>
            <a:r>
              <a:rPr lang="en-US" dirty="0"/>
              <a:t> </a:t>
            </a:r>
            <a:r>
              <a:rPr lang="en-US" dirty="0" err="1"/>
              <a:t>Revestida</a:t>
            </a:r>
            <a:r>
              <a:rPr lang="en-US" dirty="0"/>
              <a:t> De Blanco. </a:t>
            </a:r>
            <a:r>
              <a:rPr lang="en-US" dirty="0">
                <a:hlinkClick r:id="rId4"/>
              </a:rPr>
              <a:t>https://www.pexels.com/es-es/foto/fotografia-de-cerca-de-conos-de-plastico-amarillo-verde-rojo-y-marron-sobre-una-superficie-revestida-de-blanco-163064/</a:t>
            </a:r>
            <a:r>
              <a:rPr lang="en-US" dirty="0"/>
              <a:t> </a:t>
            </a:r>
          </a:p>
          <a:p>
            <a:pPr>
              <a:buFont typeface="Arial" panose="020B0604020202020204" pitchFamily="34" charset="0"/>
              <a:buChar char="•"/>
            </a:pPr>
            <a:r>
              <a:rPr lang="en-US" dirty="0"/>
              <a:t>Population Dynamics, image taken from: </a:t>
            </a:r>
            <a:r>
              <a:rPr lang="en-US" dirty="0">
                <a:hlinkClick r:id="rId5"/>
              </a:rPr>
              <a:t>https://www.biologysimulations.com/population-dynamics</a:t>
            </a:r>
            <a:r>
              <a:rPr lang="en-US" dirty="0"/>
              <a:t> </a:t>
            </a:r>
          </a:p>
          <a:p>
            <a:pPr>
              <a:buFont typeface="Arial" panose="020B0604020202020204" pitchFamily="34" charset="0"/>
              <a:buChar char="•"/>
            </a:pPr>
            <a:r>
              <a:rPr lang="en-US" dirty="0"/>
              <a:t>Portrait of Daniel Bernoulli from Wikipedia, </a:t>
            </a:r>
            <a:r>
              <a:rPr lang="en-US" dirty="0">
                <a:hlinkClick r:id="rId6"/>
              </a:rPr>
              <a:t>https://en.wikipedia.org/wiki/Daniel_Bernoulli</a:t>
            </a:r>
            <a:r>
              <a:rPr lang="en-US" dirty="0"/>
              <a:t> </a:t>
            </a:r>
          </a:p>
          <a:p>
            <a:pPr>
              <a:buFont typeface="Arial" panose="020B0604020202020204" pitchFamily="34" charset="0"/>
              <a:buChar char="•"/>
            </a:pPr>
            <a:r>
              <a:rPr lang="en-US" dirty="0"/>
              <a:t>Social Networks, Internet Communication, image taken from </a:t>
            </a:r>
            <a:r>
              <a:rPr lang="en-US" dirty="0">
                <a:hlinkClick r:id="rId7"/>
              </a:rPr>
              <a:t>https://www.shutterstock.com/es/image-vector/social-networks-internet-communication-vector-224504248</a:t>
            </a:r>
            <a:r>
              <a:rPr lang="en-US" dirty="0"/>
              <a:t> </a:t>
            </a:r>
          </a:p>
          <a:p>
            <a:pPr>
              <a:buFont typeface="Arial" panose="020B0604020202020204" pitchFamily="34" charset="0"/>
              <a:buChar char="•"/>
            </a:pPr>
            <a:r>
              <a:rPr lang="en-US" dirty="0"/>
              <a:t>Some examples of anti-social behavior. Imagen taken from </a:t>
            </a:r>
            <a:r>
              <a:rPr lang="en-US" dirty="0">
                <a:hlinkClick r:id="rId8"/>
              </a:rPr>
              <a:t>https://www.facebook.com/photo/?fbid=2879526448962177&amp;set=a.1572396643008504</a:t>
            </a:r>
            <a:r>
              <a:rPr lang="en-US" dirty="0"/>
              <a:t> </a:t>
            </a:r>
          </a:p>
          <a:p>
            <a:pPr>
              <a:buFont typeface="Arial" panose="020B0604020202020204" pitchFamily="34" charset="0"/>
              <a:buChar char="•"/>
            </a:pPr>
            <a:r>
              <a:rPr lang="en-US" dirty="0"/>
              <a:t>Spreading to localized targets in complex networks, image taken from: </a:t>
            </a:r>
            <a:r>
              <a:rPr lang="en-US" dirty="0">
                <a:hlinkClick r:id="rId9"/>
              </a:rPr>
              <a:t>https://www.nature.com/articles/srep38865</a:t>
            </a:r>
            <a:r>
              <a:rPr lang="en-US" dirty="0"/>
              <a:t> </a:t>
            </a:r>
          </a:p>
          <a:p>
            <a:pPr>
              <a:buFont typeface="Arial" panose="020B0604020202020204" pitchFamily="34" charset="0"/>
              <a:buChar char="•"/>
            </a:pPr>
            <a:r>
              <a:rPr lang="en-US" dirty="0"/>
              <a:t>The Golden Age. Imagen taken from: </a:t>
            </a:r>
            <a:r>
              <a:rPr lang="en-US" dirty="0">
                <a:hlinkClick r:id="rId10"/>
              </a:rPr>
              <a:t>https://www.readingvine.com/passages/the-golden-age/</a:t>
            </a:r>
            <a:r>
              <a:rPr lang="en-US" dirty="0"/>
              <a:t> </a:t>
            </a:r>
          </a:p>
          <a:p>
            <a:pPr>
              <a:buFont typeface="Arial" panose="020B0604020202020204" pitchFamily="34" charset="0"/>
              <a:buChar char="•"/>
            </a:pPr>
            <a:r>
              <a:rPr lang="en-US" dirty="0"/>
              <a:t>Wagner, A.S., Waite, L.K., Wierzba, M. et al. (2022). </a:t>
            </a:r>
            <a:r>
              <a:rPr lang="en-US" dirty="0" err="1"/>
              <a:t>FAIRly</a:t>
            </a:r>
            <a:r>
              <a:rPr lang="en-US" dirty="0"/>
              <a:t> big: A framework for computationally reproducible processing of large-scale data. Figure 3. </a:t>
            </a:r>
            <a:r>
              <a:rPr lang="en-US" dirty="0">
                <a:hlinkClick r:id="rId11"/>
              </a:rPr>
              <a:t>https://www.nature.com/articles/s41597-022-01163-2/figures/3</a:t>
            </a:r>
            <a:endParaRPr lang="en-US" dirty="0"/>
          </a:p>
          <a:p>
            <a:pPr>
              <a:buFont typeface="Arial" panose="020B0604020202020204" pitchFamily="34" charset="0"/>
              <a:buChar char="•"/>
            </a:pPr>
            <a:endParaRPr lang="en-US" noProof="0" dirty="0"/>
          </a:p>
          <a:p>
            <a:endParaRPr lang="en-US" dirty="0"/>
          </a:p>
          <a:p>
            <a:endParaRPr lang="en-US" dirty="0"/>
          </a:p>
          <a:p>
            <a:endParaRPr lang="en-US" dirty="0"/>
          </a:p>
          <a:p>
            <a:endParaRPr lang="en-US" noProof="0" dirty="0"/>
          </a:p>
          <a:p>
            <a:endParaRPr lang="es-CO" dirty="0"/>
          </a:p>
        </p:txBody>
      </p:sp>
    </p:spTree>
    <p:extLst>
      <p:ext uri="{BB962C8B-B14F-4D97-AF65-F5344CB8AC3E}">
        <p14:creationId xmlns:p14="http://schemas.microsoft.com/office/powerpoint/2010/main" val="3916241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4">
            <a:extLst>
              <a:ext uri="{FF2B5EF4-FFF2-40B4-BE49-F238E27FC236}">
                <a16:creationId xmlns:a16="http://schemas.microsoft.com/office/drawing/2014/main" id="{F4EEB100-1763-B777-E0D0-DF7B00B1BB1C}"/>
              </a:ext>
            </a:extLst>
          </p:cNvPr>
          <p:cNvSpPr>
            <a:spLocks noGrp="1"/>
          </p:cNvSpPr>
          <p:nvPr>
            <p:ph type="title"/>
          </p:nvPr>
        </p:nvSpPr>
        <p:spPr>
          <a:xfrm>
            <a:off x="1270470" y="1292272"/>
            <a:ext cx="6996702" cy="553998"/>
          </a:xfrm>
        </p:spPr>
        <p:txBody>
          <a:bodyPr/>
          <a:lstStyle/>
          <a:p>
            <a:r>
              <a:rPr lang="en-US" noProof="0" dirty="0"/>
              <a:t>Credits</a:t>
            </a:r>
          </a:p>
        </p:txBody>
      </p:sp>
      <p:sp>
        <p:nvSpPr>
          <p:cNvPr id="28" name="Marcador de texto 5">
            <a:extLst>
              <a:ext uri="{FF2B5EF4-FFF2-40B4-BE49-F238E27FC236}">
                <a16:creationId xmlns:a16="http://schemas.microsoft.com/office/drawing/2014/main" id="{62ED31A1-5983-6F9A-36E6-0B96A6147CD9}"/>
              </a:ext>
            </a:extLst>
          </p:cNvPr>
          <p:cNvSpPr>
            <a:spLocks noGrp="1"/>
          </p:cNvSpPr>
          <p:nvPr>
            <p:ph type="body" sz="quarter" idx="11"/>
          </p:nvPr>
        </p:nvSpPr>
        <p:spPr>
          <a:xfrm>
            <a:off x="1270470" y="2482541"/>
            <a:ext cx="3609179" cy="318121"/>
          </a:xfrm>
        </p:spPr>
        <p:txBody>
          <a:bodyPr/>
          <a:lstStyle/>
          <a:p>
            <a:pPr marL="0" indent="0">
              <a:buNone/>
            </a:pPr>
            <a:r>
              <a:rPr lang="en-US" noProof="0" dirty="0">
                <a:solidFill>
                  <a:schemeClr val="accent3"/>
                </a:solidFill>
              </a:rPr>
              <a:t>Subject Matter Expert</a:t>
            </a:r>
          </a:p>
        </p:txBody>
      </p:sp>
      <p:sp>
        <p:nvSpPr>
          <p:cNvPr id="29" name="Marcador de texto 6">
            <a:extLst>
              <a:ext uri="{FF2B5EF4-FFF2-40B4-BE49-F238E27FC236}">
                <a16:creationId xmlns:a16="http://schemas.microsoft.com/office/drawing/2014/main" id="{99609628-4CCA-3DDD-BDCE-0EFF2F988A34}"/>
              </a:ext>
            </a:extLst>
          </p:cNvPr>
          <p:cNvSpPr>
            <a:spLocks noGrp="1"/>
          </p:cNvSpPr>
          <p:nvPr>
            <p:ph type="body" sz="quarter" idx="12"/>
          </p:nvPr>
        </p:nvSpPr>
        <p:spPr>
          <a:xfrm>
            <a:off x="1270470" y="2883857"/>
            <a:ext cx="3609179" cy="318121"/>
          </a:xfrm>
        </p:spPr>
        <p:txBody>
          <a:bodyPr/>
          <a:lstStyle/>
          <a:p>
            <a:pPr marL="0" indent="0">
              <a:buNone/>
            </a:pPr>
            <a:r>
              <a:rPr lang="en-US" noProof="0" dirty="0"/>
              <a:t>Jorge Alfonso Meléndez Acuña</a:t>
            </a:r>
          </a:p>
        </p:txBody>
      </p:sp>
      <p:sp>
        <p:nvSpPr>
          <p:cNvPr id="30" name="Marcador de texto 7">
            <a:extLst>
              <a:ext uri="{FF2B5EF4-FFF2-40B4-BE49-F238E27FC236}">
                <a16:creationId xmlns:a16="http://schemas.microsoft.com/office/drawing/2014/main" id="{9733CF89-E13B-0232-1427-525667B61A79}"/>
              </a:ext>
            </a:extLst>
          </p:cNvPr>
          <p:cNvSpPr>
            <a:spLocks noGrp="1"/>
          </p:cNvSpPr>
          <p:nvPr>
            <p:ph type="body" sz="quarter" idx="13"/>
          </p:nvPr>
        </p:nvSpPr>
        <p:spPr>
          <a:xfrm>
            <a:off x="1270470" y="3467573"/>
            <a:ext cx="3609179" cy="318121"/>
          </a:xfrm>
        </p:spPr>
        <p:txBody>
          <a:bodyPr/>
          <a:lstStyle/>
          <a:p>
            <a:pPr marL="0" indent="0">
              <a:buNone/>
            </a:pPr>
            <a:r>
              <a:rPr lang="en-US" noProof="0" dirty="0">
                <a:solidFill>
                  <a:schemeClr val="accent3"/>
                </a:solidFill>
              </a:rPr>
              <a:t>Subject Matter Expert</a:t>
            </a:r>
          </a:p>
        </p:txBody>
      </p:sp>
      <p:sp>
        <p:nvSpPr>
          <p:cNvPr id="31" name="Marcador de texto 8">
            <a:extLst>
              <a:ext uri="{FF2B5EF4-FFF2-40B4-BE49-F238E27FC236}">
                <a16:creationId xmlns:a16="http://schemas.microsoft.com/office/drawing/2014/main" id="{84BDA1EF-FCBA-98BA-09FE-0FACEA195C2E}"/>
              </a:ext>
            </a:extLst>
          </p:cNvPr>
          <p:cNvSpPr>
            <a:spLocks noGrp="1"/>
          </p:cNvSpPr>
          <p:nvPr>
            <p:ph type="body" sz="quarter" idx="14"/>
          </p:nvPr>
        </p:nvSpPr>
        <p:spPr>
          <a:xfrm>
            <a:off x="1270470" y="3868889"/>
            <a:ext cx="3609179" cy="318121"/>
          </a:xfrm>
        </p:spPr>
        <p:txBody>
          <a:bodyPr/>
          <a:lstStyle/>
          <a:p>
            <a:pPr marL="0" indent="0">
              <a:buNone/>
            </a:pPr>
            <a:r>
              <a:rPr lang="en-US" noProof="0" dirty="0"/>
              <a:t>Luis Fernando Niño Vásquez</a:t>
            </a:r>
          </a:p>
        </p:txBody>
      </p:sp>
      <p:sp>
        <p:nvSpPr>
          <p:cNvPr id="32" name="Marcador de texto 9">
            <a:extLst>
              <a:ext uri="{FF2B5EF4-FFF2-40B4-BE49-F238E27FC236}">
                <a16:creationId xmlns:a16="http://schemas.microsoft.com/office/drawing/2014/main" id="{39B811CB-1D12-C367-D6E6-18053DAF9849}"/>
              </a:ext>
            </a:extLst>
          </p:cNvPr>
          <p:cNvSpPr>
            <a:spLocks noGrp="1"/>
          </p:cNvSpPr>
          <p:nvPr>
            <p:ph type="body" sz="quarter" idx="15"/>
          </p:nvPr>
        </p:nvSpPr>
        <p:spPr>
          <a:xfrm>
            <a:off x="6114239" y="2482541"/>
            <a:ext cx="4552950" cy="318121"/>
          </a:xfrm>
        </p:spPr>
        <p:txBody>
          <a:bodyPr/>
          <a:lstStyle/>
          <a:p>
            <a:pPr marL="0" indent="0">
              <a:buNone/>
            </a:pPr>
            <a:r>
              <a:rPr lang="en-US" noProof="0" dirty="0">
                <a:solidFill>
                  <a:schemeClr val="accent3"/>
                </a:solidFill>
              </a:rPr>
              <a:t>Instructional Designer</a:t>
            </a:r>
          </a:p>
        </p:txBody>
      </p:sp>
      <p:sp>
        <p:nvSpPr>
          <p:cNvPr id="33" name="Marcador de texto 10">
            <a:extLst>
              <a:ext uri="{FF2B5EF4-FFF2-40B4-BE49-F238E27FC236}">
                <a16:creationId xmlns:a16="http://schemas.microsoft.com/office/drawing/2014/main" id="{DB27A52D-B158-EF05-C08E-53D1DDB80C0C}"/>
              </a:ext>
            </a:extLst>
          </p:cNvPr>
          <p:cNvSpPr>
            <a:spLocks noGrp="1"/>
          </p:cNvSpPr>
          <p:nvPr>
            <p:ph type="body" sz="quarter" idx="16"/>
          </p:nvPr>
        </p:nvSpPr>
        <p:spPr>
          <a:xfrm>
            <a:off x="6096000" y="2883857"/>
            <a:ext cx="4552950" cy="318121"/>
          </a:xfrm>
        </p:spPr>
        <p:txBody>
          <a:bodyPr/>
          <a:lstStyle/>
          <a:p>
            <a:pPr marL="0" indent="0">
              <a:buNone/>
            </a:pPr>
            <a:r>
              <a:rPr lang="en-US" dirty="0"/>
              <a:t>A</a:t>
            </a:r>
            <a:r>
              <a:rPr lang="en-US" noProof="0" dirty="0" err="1"/>
              <a:t>ngela</a:t>
            </a:r>
            <a:r>
              <a:rPr lang="en-US" noProof="0" dirty="0"/>
              <a:t> Maria Arboleda Restrepo </a:t>
            </a:r>
          </a:p>
        </p:txBody>
      </p:sp>
      <p:sp>
        <p:nvSpPr>
          <p:cNvPr id="34" name="Marcador de texto 9">
            <a:extLst>
              <a:ext uri="{FF2B5EF4-FFF2-40B4-BE49-F238E27FC236}">
                <a16:creationId xmlns:a16="http://schemas.microsoft.com/office/drawing/2014/main" id="{768F9FC4-82ED-3C7A-BB84-D31CE542836E}"/>
              </a:ext>
            </a:extLst>
          </p:cNvPr>
          <p:cNvSpPr txBox="1">
            <a:spLocks/>
          </p:cNvSpPr>
          <p:nvPr/>
        </p:nvSpPr>
        <p:spPr>
          <a:xfrm>
            <a:off x="6114239" y="3467573"/>
            <a:ext cx="4552950" cy="318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i="1" kern="1200">
                <a:solidFill>
                  <a:schemeClr val="accent1"/>
                </a:solidFill>
                <a:latin typeface="Ancizar Sans Light" panose="020B0502040300000003" pitchFamily="34"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solidFill>
                  <a:schemeClr val="accent3"/>
                </a:solidFill>
              </a:rPr>
              <a:t>Graphic Designer</a:t>
            </a:r>
          </a:p>
        </p:txBody>
      </p:sp>
      <p:sp>
        <p:nvSpPr>
          <p:cNvPr id="35" name="Marcador de texto 10">
            <a:extLst>
              <a:ext uri="{FF2B5EF4-FFF2-40B4-BE49-F238E27FC236}">
                <a16:creationId xmlns:a16="http://schemas.microsoft.com/office/drawing/2014/main" id="{26E1DC85-76B1-08E1-39A9-246E8B73C9E2}"/>
              </a:ext>
            </a:extLst>
          </p:cNvPr>
          <p:cNvSpPr txBox="1">
            <a:spLocks/>
          </p:cNvSpPr>
          <p:nvPr/>
        </p:nvSpPr>
        <p:spPr>
          <a:xfrm>
            <a:off x="6096000" y="3868889"/>
            <a:ext cx="4552950" cy="318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b="1" i="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Tania Valentina Flórez Rincón</a:t>
            </a:r>
          </a:p>
        </p:txBody>
      </p:sp>
      <p:sp>
        <p:nvSpPr>
          <p:cNvPr id="36" name="Marcador de texto 7">
            <a:extLst>
              <a:ext uri="{FF2B5EF4-FFF2-40B4-BE49-F238E27FC236}">
                <a16:creationId xmlns:a16="http://schemas.microsoft.com/office/drawing/2014/main" id="{BE5AB48A-7786-F8C6-57C2-8701D24050F5}"/>
              </a:ext>
            </a:extLst>
          </p:cNvPr>
          <p:cNvSpPr txBox="1">
            <a:spLocks/>
          </p:cNvSpPr>
          <p:nvPr/>
        </p:nvSpPr>
        <p:spPr>
          <a:xfrm>
            <a:off x="8455177" y="5500048"/>
            <a:ext cx="1620314" cy="318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i="1" kern="1200">
                <a:solidFill>
                  <a:schemeClr val="accent1"/>
                </a:solidFill>
                <a:latin typeface="Ancizar Sans Light" panose="020B0502040300000003" pitchFamily="34"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noProof="0" dirty="0">
                <a:solidFill>
                  <a:schemeClr val="accent2"/>
                </a:solidFill>
              </a:rPr>
              <a:t>First version</a:t>
            </a:r>
          </a:p>
        </p:txBody>
      </p:sp>
      <p:sp>
        <p:nvSpPr>
          <p:cNvPr id="37" name="Marcador de texto 7">
            <a:extLst>
              <a:ext uri="{FF2B5EF4-FFF2-40B4-BE49-F238E27FC236}">
                <a16:creationId xmlns:a16="http://schemas.microsoft.com/office/drawing/2014/main" id="{9ACFEB15-8F9B-0F36-E864-A82B96975006}"/>
              </a:ext>
            </a:extLst>
          </p:cNvPr>
          <p:cNvSpPr txBox="1">
            <a:spLocks/>
          </p:cNvSpPr>
          <p:nvPr/>
        </p:nvSpPr>
        <p:spPr>
          <a:xfrm>
            <a:off x="8455177" y="5749801"/>
            <a:ext cx="1620314" cy="318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i="1" kern="1200">
                <a:solidFill>
                  <a:schemeClr val="accent1"/>
                </a:solidFill>
                <a:latin typeface="Ancizar Sans Light" panose="020B0502040300000003" pitchFamily="34"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noProof="0" dirty="0">
                <a:solidFill>
                  <a:schemeClr val="accent2"/>
                </a:solidFill>
              </a:rPr>
              <a:t>Date: April 2025</a:t>
            </a:r>
          </a:p>
        </p:txBody>
      </p:sp>
    </p:spTree>
    <p:extLst>
      <p:ext uri="{BB962C8B-B14F-4D97-AF65-F5344CB8AC3E}">
        <p14:creationId xmlns:p14="http://schemas.microsoft.com/office/powerpoint/2010/main" val="399046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8DC23-D60F-2C1B-07DC-F80BD067C5B5}"/>
            </a:ext>
          </a:extLst>
        </p:cNvPr>
        <p:cNvGrpSpPr/>
        <p:nvPr/>
      </p:nvGrpSpPr>
      <p:grpSpPr>
        <a:xfrm>
          <a:off x="0" y="0"/>
          <a:ext cx="0" cy="0"/>
          <a:chOff x="0" y="0"/>
          <a:chExt cx="0" cy="0"/>
        </a:xfrm>
      </p:grpSpPr>
      <p:pic>
        <p:nvPicPr>
          <p:cNvPr id="4" name="Imagen 3" descr="Reloj redondo de manecillas&#10;&#10;El contenido generado por IA puede ser incorrecto.">
            <a:extLst>
              <a:ext uri="{FF2B5EF4-FFF2-40B4-BE49-F238E27FC236}">
                <a16:creationId xmlns:a16="http://schemas.microsoft.com/office/drawing/2014/main" id="{6AFC3E55-D825-5F9E-D272-15175C4DEF65}"/>
              </a:ext>
            </a:extLst>
          </p:cNvPr>
          <p:cNvPicPr>
            <a:picLocks noChangeAspect="1"/>
          </p:cNvPicPr>
          <p:nvPr/>
        </p:nvPicPr>
        <p:blipFill>
          <a:blip r:embed="rId2">
            <a:extLst>
              <a:ext uri="{28A0092B-C50C-407E-A947-70E740481C1C}">
                <a14:useLocalDpi xmlns:a14="http://schemas.microsoft.com/office/drawing/2010/main" val="0"/>
              </a:ext>
            </a:extLst>
          </a:blip>
          <a:srcRect l="16326" b="8371"/>
          <a:stretch/>
        </p:blipFill>
        <p:spPr>
          <a:xfrm>
            <a:off x="1" y="2527081"/>
            <a:ext cx="2643582" cy="4330919"/>
          </a:xfrm>
          <a:prstGeom prst="rect">
            <a:avLst/>
          </a:prstGeom>
        </p:spPr>
      </p:pic>
      <p:sp>
        <p:nvSpPr>
          <p:cNvPr id="5" name="Título 3">
            <a:extLst>
              <a:ext uri="{FF2B5EF4-FFF2-40B4-BE49-F238E27FC236}">
                <a16:creationId xmlns:a16="http://schemas.microsoft.com/office/drawing/2014/main" id="{C5CEAAA1-7A31-10F7-C3ED-186359847AC8}"/>
              </a:ext>
            </a:extLst>
          </p:cNvPr>
          <p:cNvSpPr>
            <a:spLocks noGrp="1"/>
          </p:cNvSpPr>
          <p:nvPr>
            <p:ph type="title"/>
          </p:nvPr>
        </p:nvSpPr>
        <p:spPr>
          <a:xfrm>
            <a:off x="4412786" y="3140079"/>
            <a:ext cx="6996702" cy="553998"/>
          </a:xfrm>
        </p:spPr>
        <p:txBody>
          <a:bodyPr/>
          <a:lstStyle/>
          <a:p>
            <a:pPr algn="ctr"/>
            <a:r>
              <a:rPr lang="en-US" sz="3600" noProof="0" dirty="0"/>
              <a:t>Error and Attack Tolerance</a:t>
            </a:r>
            <a:br>
              <a:rPr lang="en-US" sz="3600" noProof="0" dirty="0"/>
            </a:br>
            <a:endParaRPr lang="en-US" sz="3600" noProof="0" dirty="0"/>
          </a:p>
        </p:txBody>
      </p:sp>
      <p:sp>
        <p:nvSpPr>
          <p:cNvPr id="6" name="Subtítulo 2">
            <a:extLst>
              <a:ext uri="{FF2B5EF4-FFF2-40B4-BE49-F238E27FC236}">
                <a16:creationId xmlns:a16="http://schemas.microsoft.com/office/drawing/2014/main" id="{1BD3752F-1E67-D246-859B-D7C0C45FB48A}"/>
              </a:ext>
            </a:extLst>
          </p:cNvPr>
          <p:cNvSpPr>
            <a:spLocks noGrp="1"/>
          </p:cNvSpPr>
          <p:nvPr>
            <p:ph type="subTitle" idx="1"/>
          </p:nvPr>
        </p:nvSpPr>
        <p:spPr>
          <a:xfrm>
            <a:off x="4412786" y="2527082"/>
            <a:ext cx="6975628" cy="472594"/>
          </a:xfrm>
        </p:spPr>
        <p:txBody>
          <a:bodyPr/>
          <a:lstStyle/>
          <a:p>
            <a:r>
              <a:rPr lang="en-US" sz="2800" i="1" noProof="0" dirty="0">
                <a:latin typeface="+mn-lt"/>
              </a:rPr>
              <a:t>Unit 5</a:t>
            </a:r>
          </a:p>
          <a:p>
            <a:endParaRPr lang="en-US" sz="2800" i="1" noProof="0" dirty="0">
              <a:latin typeface="+mn-lt"/>
            </a:endParaRPr>
          </a:p>
        </p:txBody>
      </p:sp>
    </p:spTree>
    <p:extLst>
      <p:ext uri="{BB962C8B-B14F-4D97-AF65-F5344CB8AC3E}">
        <p14:creationId xmlns:p14="http://schemas.microsoft.com/office/powerpoint/2010/main" val="51770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088040A-FDD6-447B-8C99-962A090CD2A3}"/>
              </a:ext>
            </a:extLst>
          </p:cNvPr>
          <p:cNvSpPr>
            <a:spLocks noGrp="1"/>
          </p:cNvSpPr>
          <p:nvPr>
            <p:ph type="title"/>
          </p:nvPr>
        </p:nvSpPr>
        <p:spPr/>
        <p:txBody>
          <a:bodyPr/>
          <a:lstStyle/>
          <a:p>
            <a:r>
              <a:rPr lang="es-MX" dirty="0" err="1"/>
              <a:t>Outline</a:t>
            </a:r>
            <a:endParaRPr lang="es-CO" dirty="0"/>
          </a:p>
        </p:txBody>
      </p:sp>
      <p:sp>
        <p:nvSpPr>
          <p:cNvPr id="5" name="Marcador de texto 4">
            <a:extLst>
              <a:ext uri="{FF2B5EF4-FFF2-40B4-BE49-F238E27FC236}">
                <a16:creationId xmlns:a16="http://schemas.microsoft.com/office/drawing/2014/main" id="{A4733A7F-CCBA-45BD-970D-771292BF7FF6}"/>
              </a:ext>
            </a:extLst>
          </p:cNvPr>
          <p:cNvSpPr>
            <a:spLocks noGrp="1"/>
          </p:cNvSpPr>
          <p:nvPr>
            <p:ph type="body" sz="quarter" idx="11"/>
          </p:nvPr>
        </p:nvSpPr>
        <p:spPr/>
        <p:txBody>
          <a:bodyPr/>
          <a:lstStyle/>
          <a:p>
            <a:r>
              <a:rPr lang="en-US" dirty="0"/>
              <a:t>3. Vulnerability in Networks</a:t>
            </a:r>
            <a:endParaRPr lang="es-CO" dirty="0"/>
          </a:p>
        </p:txBody>
      </p:sp>
      <p:sp>
        <p:nvSpPr>
          <p:cNvPr id="2" name="Marcador de número de diapositiva 1">
            <a:extLst>
              <a:ext uri="{FF2B5EF4-FFF2-40B4-BE49-F238E27FC236}">
                <a16:creationId xmlns:a16="http://schemas.microsoft.com/office/drawing/2014/main" id="{1193DEAB-F761-9B63-BA8B-C9B8C27BC3C1}"/>
              </a:ext>
            </a:extLst>
          </p:cNvPr>
          <p:cNvSpPr>
            <a:spLocks noGrp="1"/>
          </p:cNvSpPr>
          <p:nvPr>
            <p:ph type="sldNum" idx="10"/>
          </p:nvPr>
        </p:nvSpPr>
        <p:spPr/>
        <p:txBody>
          <a:bodyPr/>
          <a:lstStyle/>
          <a:p>
            <a:fld id="{2BD88AD7-A676-4214-86CE-92C0CE3D14DC}" type="slidenum">
              <a:rPr lang="es-CO" smtClean="0"/>
              <a:t>5</a:t>
            </a:fld>
            <a:endParaRPr lang="es-CO"/>
          </a:p>
        </p:txBody>
      </p:sp>
    </p:spTree>
    <p:extLst>
      <p:ext uri="{BB962C8B-B14F-4D97-AF65-F5344CB8AC3E}">
        <p14:creationId xmlns:p14="http://schemas.microsoft.com/office/powerpoint/2010/main" val="162063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F14F083D-BD4C-260D-965F-942CD9623033}"/>
              </a:ext>
            </a:extLst>
          </p:cNvPr>
          <p:cNvPicPr>
            <a:picLocks noChangeAspect="1"/>
          </p:cNvPicPr>
          <p:nvPr/>
        </p:nvPicPr>
        <p:blipFill>
          <a:blip r:embed="rId2"/>
          <a:stretch>
            <a:fillRect/>
          </a:stretch>
        </p:blipFill>
        <p:spPr>
          <a:xfrm>
            <a:off x="8502713" y="3703517"/>
            <a:ext cx="2023516" cy="2023516"/>
          </a:xfrm>
          <a:prstGeom prst="rect">
            <a:avLst/>
          </a:prstGeom>
        </p:spPr>
      </p:pic>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0" y="781036"/>
            <a:ext cx="6272463" cy="657377"/>
          </a:xfrm>
        </p:spPr>
        <p:txBody>
          <a:bodyPr/>
          <a:lstStyle/>
          <a:p>
            <a:r>
              <a:rPr lang="es-CO" dirty="0" err="1"/>
              <a:t>Importance</a:t>
            </a:r>
            <a:r>
              <a:rPr lang="es-CO" dirty="0"/>
              <a:t> </a:t>
            </a:r>
            <a:r>
              <a:rPr lang="es-CO" dirty="0" err="1"/>
              <a:t>of</a:t>
            </a:r>
            <a:r>
              <a:rPr lang="es-CO" dirty="0"/>
              <a:t> </a:t>
            </a:r>
            <a:r>
              <a:rPr lang="es-CO" dirty="0" err="1"/>
              <a:t>Vulnerability</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6</a:t>
            </a:fld>
            <a:endParaRPr lang="es-CO"/>
          </a:p>
        </p:txBody>
      </p:sp>
      <p:sp>
        <p:nvSpPr>
          <p:cNvPr id="6" name="Marcador de texto 5">
            <a:extLst>
              <a:ext uri="{FF2B5EF4-FFF2-40B4-BE49-F238E27FC236}">
                <a16:creationId xmlns:a16="http://schemas.microsoft.com/office/drawing/2014/main" id="{ABD58AC5-89D9-43C0-AD1E-34E0C5D8DD3C}"/>
              </a:ext>
            </a:extLst>
          </p:cNvPr>
          <p:cNvSpPr>
            <a:spLocks noGrp="1"/>
          </p:cNvSpPr>
          <p:nvPr>
            <p:ph type="body" sz="quarter" idx="11"/>
          </p:nvPr>
        </p:nvSpPr>
        <p:spPr/>
        <p:txBody>
          <a:bodyPr/>
          <a:lstStyle/>
          <a:p>
            <a:pPr marL="0" indent="0">
              <a:buNone/>
            </a:pPr>
            <a:endParaRPr lang="es-CO" dirty="0"/>
          </a:p>
        </p:txBody>
      </p:sp>
      <p:sp>
        <p:nvSpPr>
          <p:cNvPr id="9" name="Marcador de contenido 2">
            <a:extLst>
              <a:ext uri="{FF2B5EF4-FFF2-40B4-BE49-F238E27FC236}">
                <a16:creationId xmlns:a16="http://schemas.microsoft.com/office/drawing/2014/main" id="{854217BC-A31D-6E73-165E-348185C1CB0E}"/>
              </a:ext>
            </a:extLst>
          </p:cNvPr>
          <p:cNvSpPr txBox="1">
            <a:spLocks/>
          </p:cNvSpPr>
          <p:nvPr/>
        </p:nvSpPr>
        <p:spPr>
          <a:xfrm>
            <a:off x="1512161" y="1920619"/>
            <a:ext cx="4194144" cy="35481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and failures can corrupt all human designs:</a:t>
            </a:r>
          </a:p>
          <a:p>
            <a:r>
              <a:rPr lang="en-US" dirty="0"/>
              <a:t>The failure of a component in your car’s engine may force you to call a truck.</a:t>
            </a:r>
          </a:p>
          <a:p>
            <a:r>
              <a:rPr lang="en-US" dirty="0"/>
              <a:t>A wiring error in your computer chip can make your computer useless</a:t>
            </a:r>
            <a:endParaRPr lang="es-CO" dirty="0"/>
          </a:p>
        </p:txBody>
      </p:sp>
      <p:pic>
        <p:nvPicPr>
          <p:cNvPr id="10" name="Imagen 9">
            <a:extLst>
              <a:ext uri="{FF2B5EF4-FFF2-40B4-BE49-F238E27FC236}">
                <a16:creationId xmlns:a16="http://schemas.microsoft.com/office/drawing/2014/main" id="{99475BAE-13BA-68A4-BA92-E5E10FAA966E}"/>
              </a:ext>
            </a:extLst>
          </p:cNvPr>
          <p:cNvPicPr>
            <a:picLocks noChangeAspect="1"/>
          </p:cNvPicPr>
          <p:nvPr/>
        </p:nvPicPr>
        <p:blipFill>
          <a:blip r:embed="rId3"/>
          <a:stretch>
            <a:fillRect/>
          </a:stretch>
        </p:blipFill>
        <p:spPr>
          <a:xfrm>
            <a:off x="6821569" y="1287704"/>
            <a:ext cx="3905105" cy="2598670"/>
          </a:xfrm>
          <a:prstGeom prst="rect">
            <a:avLst/>
          </a:prstGeom>
        </p:spPr>
      </p:pic>
    </p:spTree>
    <p:extLst>
      <p:ext uri="{BB962C8B-B14F-4D97-AF65-F5344CB8AC3E}">
        <p14:creationId xmlns:p14="http://schemas.microsoft.com/office/powerpoint/2010/main" val="418827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D2A30-DE0F-ABE8-8B77-2D016CE4807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BC30ED9D-9D70-7B99-9A90-0DC60925062D}"/>
              </a:ext>
            </a:extLst>
          </p:cNvPr>
          <p:cNvSpPr>
            <a:spLocks noGrp="1"/>
          </p:cNvSpPr>
          <p:nvPr>
            <p:ph type="title"/>
          </p:nvPr>
        </p:nvSpPr>
        <p:spPr>
          <a:xfrm>
            <a:off x="0" y="781036"/>
            <a:ext cx="3256547" cy="657377"/>
          </a:xfrm>
        </p:spPr>
        <p:txBody>
          <a:bodyPr/>
          <a:lstStyle/>
          <a:p>
            <a:r>
              <a:rPr lang="es-CO" dirty="0" err="1"/>
              <a:t>Robustness</a:t>
            </a:r>
            <a:endParaRPr lang="es-CO" dirty="0"/>
          </a:p>
        </p:txBody>
      </p:sp>
      <p:sp>
        <p:nvSpPr>
          <p:cNvPr id="2" name="Marcador de número de diapositiva 1">
            <a:extLst>
              <a:ext uri="{FF2B5EF4-FFF2-40B4-BE49-F238E27FC236}">
                <a16:creationId xmlns:a16="http://schemas.microsoft.com/office/drawing/2014/main" id="{257BA0AC-9D5B-66A4-706D-C77A2000B6BD}"/>
              </a:ext>
            </a:extLst>
          </p:cNvPr>
          <p:cNvSpPr>
            <a:spLocks noGrp="1"/>
          </p:cNvSpPr>
          <p:nvPr>
            <p:ph type="sldNum" idx="12"/>
          </p:nvPr>
        </p:nvSpPr>
        <p:spPr/>
        <p:txBody>
          <a:bodyPr/>
          <a:lstStyle/>
          <a:p>
            <a:fld id="{2BD88AD7-A676-4214-86CE-92C0CE3D14DC}" type="slidenum">
              <a:rPr lang="es-CO" smtClean="0"/>
              <a:t>7</a:t>
            </a:fld>
            <a:endParaRPr lang="es-CO"/>
          </a:p>
        </p:txBody>
      </p:sp>
      <p:sp>
        <p:nvSpPr>
          <p:cNvPr id="6" name="Marcador de texto 5">
            <a:extLst>
              <a:ext uri="{FF2B5EF4-FFF2-40B4-BE49-F238E27FC236}">
                <a16:creationId xmlns:a16="http://schemas.microsoft.com/office/drawing/2014/main" id="{CA390C8C-61A8-D146-0E44-DD4C710A2647}"/>
              </a:ext>
            </a:extLst>
          </p:cNvPr>
          <p:cNvSpPr>
            <a:spLocks noGrp="1"/>
          </p:cNvSpPr>
          <p:nvPr>
            <p:ph type="body" sz="quarter" idx="11"/>
          </p:nvPr>
        </p:nvSpPr>
        <p:spPr/>
        <p:txBody>
          <a:bodyPr/>
          <a:lstStyle/>
          <a:p>
            <a:pPr marL="0" indent="0">
              <a:buNone/>
            </a:pPr>
            <a:endParaRPr lang="es-CO" dirty="0"/>
          </a:p>
        </p:txBody>
      </p:sp>
      <p:sp>
        <p:nvSpPr>
          <p:cNvPr id="3" name="Marcador de contenido 2">
            <a:extLst>
              <a:ext uri="{FF2B5EF4-FFF2-40B4-BE49-F238E27FC236}">
                <a16:creationId xmlns:a16="http://schemas.microsoft.com/office/drawing/2014/main" id="{A098D5C1-62D6-CAB9-7FEB-9C5D8EAA4856}"/>
              </a:ext>
            </a:extLst>
          </p:cNvPr>
          <p:cNvSpPr txBox="1">
            <a:spLocks/>
          </p:cNvSpPr>
          <p:nvPr/>
        </p:nvSpPr>
        <p:spPr>
          <a:xfrm>
            <a:off x="1107711" y="1628587"/>
            <a:ext cx="5966857" cy="34147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Many natural and social systems have, however, a remarkable ability to sustain their basic functions even when some of their components fail:</a:t>
            </a:r>
          </a:p>
          <a:p>
            <a:r>
              <a:rPr lang="en-US" sz="2400" dirty="0"/>
              <a:t>while there are countless protein misfolding errors and missed reactions in our cells, we rarely notice their consequences</a:t>
            </a:r>
          </a:p>
          <a:p>
            <a:r>
              <a:rPr lang="en-US" sz="2400" dirty="0"/>
              <a:t>large organizations can function despite numerous absent employees</a:t>
            </a:r>
            <a:endParaRPr lang="es-CO" sz="2400" dirty="0"/>
          </a:p>
        </p:txBody>
      </p:sp>
      <p:pic>
        <p:nvPicPr>
          <p:cNvPr id="4" name="Picture 2" descr="Robust, Robustness.">
            <a:extLst>
              <a:ext uri="{FF2B5EF4-FFF2-40B4-BE49-F238E27FC236}">
                <a16:creationId xmlns:a16="http://schemas.microsoft.com/office/drawing/2014/main" id="{ABAEEA14-58A3-4A02-952D-FC8BD6F97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2672" y="1554756"/>
            <a:ext cx="3761617" cy="341471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CD2AF4F3-DCAE-026E-0346-5CDC68B120C7}"/>
              </a:ext>
            </a:extLst>
          </p:cNvPr>
          <p:cNvSpPr txBox="1"/>
          <p:nvPr/>
        </p:nvSpPr>
        <p:spPr>
          <a:xfrm>
            <a:off x="1169249" y="5229413"/>
            <a:ext cx="9557425" cy="461665"/>
          </a:xfrm>
          <a:prstGeom prst="rect">
            <a:avLst/>
          </a:prstGeom>
          <a:noFill/>
        </p:spPr>
        <p:txBody>
          <a:bodyPr wrap="none" rtlCol="0">
            <a:spAutoFit/>
          </a:bodyPr>
          <a:lstStyle/>
          <a:p>
            <a:r>
              <a:rPr lang="en-US" sz="2400" dirty="0">
                <a:solidFill>
                  <a:schemeClr val="accent6"/>
                </a:solidFill>
              </a:rPr>
              <a:t>Understanding the origins of this robustness is important for many disciplines</a:t>
            </a:r>
            <a:endParaRPr lang="es-CO" sz="2400" dirty="0">
              <a:solidFill>
                <a:schemeClr val="accent6"/>
              </a:solidFill>
            </a:endParaRPr>
          </a:p>
        </p:txBody>
      </p:sp>
    </p:spTree>
    <p:extLst>
      <p:ext uri="{BB962C8B-B14F-4D97-AF65-F5344CB8AC3E}">
        <p14:creationId xmlns:p14="http://schemas.microsoft.com/office/powerpoint/2010/main" val="304221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183E1-400D-BE70-48F7-DD52ED890A62}"/>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CE649D5F-B639-948C-5931-62C0DE5A9F24}"/>
              </a:ext>
            </a:extLst>
          </p:cNvPr>
          <p:cNvSpPr>
            <a:spLocks noGrp="1"/>
          </p:cNvSpPr>
          <p:nvPr>
            <p:ph type="title"/>
          </p:nvPr>
        </p:nvSpPr>
        <p:spPr>
          <a:xfrm>
            <a:off x="0" y="781036"/>
            <a:ext cx="5966857" cy="657377"/>
          </a:xfrm>
        </p:spPr>
        <p:txBody>
          <a:bodyPr/>
          <a:lstStyle/>
          <a:p>
            <a:r>
              <a:rPr lang="es-CO" dirty="0" err="1"/>
              <a:t>Importance</a:t>
            </a:r>
            <a:r>
              <a:rPr lang="es-CO" dirty="0"/>
              <a:t> </a:t>
            </a:r>
            <a:r>
              <a:rPr lang="es-CO" dirty="0" err="1"/>
              <a:t>of</a:t>
            </a:r>
            <a:r>
              <a:rPr lang="es-CO" dirty="0"/>
              <a:t> </a:t>
            </a:r>
            <a:r>
              <a:rPr lang="es-CO" dirty="0" err="1"/>
              <a:t>Robustness</a:t>
            </a:r>
            <a:endParaRPr lang="es-CO" dirty="0"/>
          </a:p>
        </p:txBody>
      </p:sp>
      <p:sp>
        <p:nvSpPr>
          <p:cNvPr id="2" name="Marcador de número de diapositiva 1">
            <a:extLst>
              <a:ext uri="{FF2B5EF4-FFF2-40B4-BE49-F238E27FC236}">
                <a16:creationId xmlns:a16="http://schemas.microsoft.com/office/drawing/2014/main" id="{AB183E04-35B0-09F7-DCC5-48FC65934733}"/>
              </a:ext>
            </a:extLst>
          </p:cNvPr>
          <p:cNvSpPr>
            <a:spLocks noGrp="1"/>
          </p:cNvSpPr>
          <p:nvPr>
            <p:ph type="sldNum" idx="12"/>
          </p:nvPr>
        </p:nvSpPr>
        <p:spPr/>
        <p:txBody>
          <a:bodyPr/>
          <a:lstStyle/>
          <a:p>
            <a:fld id="{2BD88AD7-A676-4214-86CE-92C0CE3D14DC}" type="slidenum">
              <a:rPr lang="es-CO" smtClean="0"/>
              <a:t>8</a:t>
            </a:fld>
            <a:endParaRPr lang="es-CO"/>
          </a:p>
        </p:txBody>
      </p:sp>
      <p:sp>
        <p:nvSpPr>
          <p:cNvPr id="6" name="Marcador de texto 5">
            <a:extLst>
              <a:ext uri="{FF2B5EF4-FFF2-40B4-BE49-F238E27FC236}">
                <a16:creationId xmlns:a16="http://schemas.microsoft.com/office/drawing/2014/main" id="{F62E9C76-0D3E-4615-9168-7FEE4A9FF41C}"/>
              </a:ext>
            </a:extLst>
          </p:cNvPr>
          <p:cNvSpPr>
            <a:spLocks noGrp="1"/>
          </p:cNvSpPr>
          <p:nvPr>
            <p:ph type="body" sz="quarter" idx="11"/>
          </p:nvPr>
        </p:nvSpPr>
        <p:spPr/>
        <p:txBody>
          <a:bodyPr/>
          <a:lstStyle/>
          <a:p>
            <a:pPr marL="0" indent="0">
              <a:buNone/>
            </a:pPr>
            <a:endParaRPr lang="es-CO" dirty="0"/>
          </a:p>
        </p:txBody>
      </p:sp>
      <p:sp>
        <p:nvSpPr>
          <p:cNvPr id="8" name="Marcador de contenido 2">
            <a:extLst>
              <a:ext uri="{FF2B5EF4-FFF2-40B4-BE49-F238E27FC236}">
                <a16:creationId xmlns:a16="http://schemas.microsoft.com/office/drawing/2014/main" id="{B33490F6-51F6-2C01-64FB-20304EF824BF}"/>
              </a:ext>
            </a:extLst>
          </p:cNvPr>
          <p:cNvSpPr txBox="1">
            <a:spLocks/>
          </p:cNvSpPr>
          <p:nvPr/>
        </p:nvSpPr>
        <p:spPr>
          <a:xfrm>
            <a:off x="1060137" y="1928399"/>
            <a:ext cx="5517679" cy="37962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Robustness is a central question in biology and medicine, helping us understand why some mutations lead to diseases while others do not.</a:t>
            </a:r>
          </a:p>
          <a:p>
            <a:r>
              <a:rPr lang="en-US" sz="2400" dirty="0"/>
              <a:t>It is of concern for social scientists and economists, who explore the stability of human societies and institutions in the face of such disrupting forces as famine, war, and changes in social and economic order.</a:t>
            </a:r>
          </a:p>
          <a:p>
            <a:endParaRPr lang="en-US" sz="2400" dirty="0"/>
          </a:p>
          <a:p>
            <a:pPr marL="0" indent="0">
              <a:buFont typeface="Arial" panose="020B0604020202020204" pitchFamily="34" charset="0"/>
              <a:buNone/>
            </a:pPr>
            <a:endParaRPr lang="es-CO" sz="2400" dirty="0"/>
          </a:p>
        </p:txBody>
      </p:sp>
      <p:pic>
        <p:nvPicPr>
          <p:cNvPr id="9" name="Imagen 8">
            <a:extLst>
              <a:ext uri="{FF2B5EF4-FFF2-40B4-BE49-F238E27FC236}">
                <a16:creationId xmlns:a16="http://schemas.microsoft.com/office/drawing/2014/main" id="{227B2F64-43AC-6813-AFFE-C7E9CB5126F8}"/>
              </a:ext>
            </a:extLst>
          </p:cNvPr>
          <p:cNvPicPr>
            <a:picLocks noChangeAspect="1"/>
          </p:cNvPicPr>
          <p:nvPr/>
        </p:nvPicPr>
        <p:blipFill>
          <a:blip r:embed="rId2"/>
          <a:stretch>
            <a:fillRect/>
          </a:stretch>
        </p:blipFill>
        <p:spPr>
          <a:xfrm>
            <a:off x="7188776" y="1438413"/>
            <a:ext cx="3591628" cy="2011312"/>
          </a:xfrm>
          <a:prstGeom prst="rect">
            <a:avLst/>
          </a:prstGeom>
        </p:spPr>
      </p:pic>
      <p:pic>
        <p:nvPicPr>
          <p:cNvPr id="10" name="Imagen 9">
            <a:extLst>
              <a:ext uri="{FF2B5EF4-FFF2-40B4-BE49-F238E27FC236}">
                <a16:creationId xmlns:a16="http://schemas.microsoft.com/office/drawing/2014/main" id="{DDDD0C97-24CF-7260-3C88-A27DFFE3E563}"/>
              </a:ext>
            </a:extLst>
          </p:cNvPr>
          <p:cNvPicPr>
            <a:picLocks noChangeAspect="1"/>
          </p:cNvPicPr>
          <p:nvPr/>
        </p:nvPicPr>
        <p:blipFill>
          <a:blip r:embed="rId3"/>
          <a:stretch>
            <a:fillRect/>
          </a:stretch>
        </p:blipFill>
        <p:spPr>
          <a:xfrm>
            <a:off x="7188776" y="3562926"/>
            <a:ext cx="3578009" cy="2003685"/>
          </a:xfrm>
          <a:prstGeom prst="rect">
            <a:avLst/>
          </a:prstGeom>
        </p:spPr>
      </p:pic>
    </p:spTree>
    <p:extLst>
      <p:ext uri="{BB962C8B-B14F-4D97-AF65-F5344CB8AC3E}">
        <p14:creationId xmlns:p14="http://schemas.microsoft.com/office/powerpoint/2010/main" val="417477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E5C6D-42C0-F1D2-B095-E82FFA05E8C4}"/>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E934B2C2-9CBB-30D3-7A41-DD27C9B35432}"/>
              </a:ext>
            </a:extLst>
          </p:cNvPr>
          <p:cNvSpPr>
            <a:spLocks noGrp="1"/>
          </p:cNvSpPr>
          <p:nvPr>
            <p:ph type="title"/>
          </p:nvPr>
        </p:nvSpPr>
        <p:spPr>
          <a:xfrm>
            <a:off x="0" y="781036"/>
            <a:ext cx="5966857" cy="657377"/>
          </a:xfrm>
        </p:spPr>
        <p:txBody>
          <a:bodyPr/>
          <a:lstStyle/>
          <a:p>
            <a:r>
              <a:rPr lang="es-CO" dirty="0" err="1"/>
              <a:t>Importance</a:t>
            </a:r>
            <a:r>
              <a:rPr lang="es-CO" dirty="0"/>
              <a:t> </a:t>
            </a:r>
            <a:r>
              <a:rPr lang="es-CO" dirty="0" err="1"/>
              <a:t>of</a:t>
            </a:r>
            <a:r>
              <a:rPr lang="es-CO" dirty="0"/>
              <a:t> </a:t>
            </a:r>
            <a:r>
              <a:rPr lang="es-CO" dirty="0" err="1"/>
              <a:t>Robustness</a:t>
            </a:r>
            <a:endParaRPr lang="es-CO" dirty="0"/>
          </a:p>
        </p:txBody>
      </p:sp>
      <p:sp>
        <p:nvSpPr>
          <p:cNvPr id="2" name="Marcador de número de diapositiva 1">
            <a:extLst>
              <a:ext uri="{FF2B5EF4-FFF2-40B4-BE49-F238E27FC236}">
                <a16:creationId xmlns:a16="http://schemas.microsoft.com/office/drawing/2014/main" id="{BD6B2809-1670-5329-52A3-0167A45E166E}"/>
              </a:ext>
            </a:extLst>
          </p:cNvPr>
          <p:cNvSpPr>
            <a:spLocks noGrp="1"/>
          </p:cNvSpPr>
          <p:nvPr>
            <p:ph type="sldNum" idx="12"/>
          </p:nvPr>
        </p:nvSpPr>
        <p:spPr/>
        <p:txBody>
          <a:bodyPr/>
          <a:lstStyle/>
          <a:p>
            <a:fld id="{2BD88AD7-A676-4214-86CE-92C0CE3D14DC}" type="slidenum">
              <a:rPr lang="es-CO" smtClean="0"/>
              <a:t>9</a:t>
            </a:fld>
            <a:endParaRPr lang="es-CO"/>
          </a:p>
        </p:txBody>
      </p:sp>
      <p:sp>
        <p:nvSpPr>
          <p:cNvPr id="6" name="Marcador de texto 5">
            <a:extLst>
              <a:ext uri="{FF2B5EF4-FFF2-40B4-BE49-F238E27FC236}">
                <a16:creationId xmlns:a16="http://schemas.microsoft.com/office/drawing/2014/main" id="{EBD13588-6486-F3E2-042F-8E6DCB452DCD}"/>
              </a:ext>
            </a:extLst>
          </p:cNvPr>
          <p:cNvSpPr>
            <a:spLocks noGrp="1"/>
          </p:cNvSpPr>
          <p:nvPr>
            <p:ph type="body" sz="quarter" idx="11"/>
          </p:nvPr>
        </p:nvSpPr>
        <p:spPr/>
        <p:txBody>
          <a:bodyPr/>
          <a:lstStyle/>
          <a:p>
            <a:pPr marL="0" indent="0">
              <a:buNone/>
            </a:pPr>
            <a:endParaRPr lang="es-CO" dirty="0"/>
          </a:p>
        </p:txBody>
      </p:sp>
      <p:sp>
        <p:nvSpPr>
          <p:cNvPr id="3" name="Marcador de contenido 2">
            <a:extLst>
              <a:ext uri="{FF2B5EF4-FFF2-40B4-BE49-F238E27FC236}">
                <a16:creationId xmlns:a16="http://schemas.microsoft.com/office/drawing/2014/main" id="{61CBD440-178C-09A7-E64B-FA70298A6917}"/>
              </a:ext>
            </a:extLst>
          </p:cNvPr>
          <p:cNvSpPr txBox="1">
            <a:spLocks/>
          </p:cNvSpPr>
          <p:nvPr/>
        </p:nvSpPr>
        <p:spPr>
          <a:xfrm>
            <a:off x="1354377" y="1871492"/>
            <a:ext cx="5244283" cy="27186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It is a key issue for ecologists and environmental scientists, who seek to predict the failure of an ecosystem when faced with the disruptive effects of human activity.</a:t>
            </a:r>
          </a:p>
          <a:p>
            <a:r>
              <a:rPr lang="en-US" sz="2000" dirty="0"/>
              <a:t>It is the ultimate goal in engineering, aiming to design communication systems, cars, or airplanes that can carry out their basic functions despite occasional component failures.</a:t>
            </a:r>
            <a:endParaRPr lang="es-CO" sz="2000" dirty="0"/>
          </a:p>
        </p:txBody>
      </p:sp>
      <p:pic>
        <p:nvPicPr>
          <p:cNvPr id="4" name="Imagen 3">
            <a:extLst>
              <a:ext uri="{FF2B5EF4-FFF2-40B4-BE49-F238E27FC236}">
                <a16:creationId xmlns:a16="http://schemas.microsoft.com/office/drawing/2014/main" id="{D0C0DA40-E947-B3B0-1840-01FAC8F04B7F}"/>
              </a:ext>
            </a:extLst>
          </p:cNvPr>
          <p:cNvPicPr>
            <a:picLocks noChangeAspect="1"/>
          </p:cNvPicPr>
          <p:nvPr/>
        </p:nvPicPr>
        <p:blipFill>
          <a:blip r:embed="rId2"/>
          <a:stretch>
            <a:fillRect/>
          </a:stretch>
        </p:blipFill>
        <p:spPr>
          <a:xfrm>
            <a:off x="7426122" y="3919222"/>
            <a:ext cx="3145625" cy="1887375"/>
          </a:xfrm>
          <a:prstGeom prst="rect">
            <a:avLst/>
          </a:prstGeom>
        </p:spPr>
      </p:pic>
      <p:pic>
        <p:nvPicPr>
          <p:cNvPr id="7" name="Imagen 6">
            <a:extLst>
              <a:ext uri="{FF2B5EF4-FFF2-40B4-BE49-F238E27FC236}">
                <a16:creationId xmlns:a16="http://schemas.microsoft.com/office/drawing/2014/main" id="{ADACD4B3-5F90-D1E7-3BDB-28653459ECD8}"/>
              </a:ext>
            </a:extLst>
          </p:cNvPr>
          <p:cNvPicPr>
            <a:picLocks noChangeAspect="1"/>
          </p:cNvPicPr>
          <p:nvPr/>
        </p:nvPicPr>
        <p:blipFill>
          <a:blip r:embed="rId3"/>
          <a:stretch>
            <a:fillRect/>
          </a:stretch>
        </p:blipFill>
        <p:spPr>
          <a:xfrm>
            <a:off x="7426122" y="1175447"/>
            <a:ext cx="3145625" cy="2679607"/>
          </a:xfrm>
          <a:prstGeom prst="rect">
            <a:avLst/>
          </a:prstGeom>
        </p:spPr>
      </p:pic>
      <p:sp>
        <p:nvSpPr>
          <p:cNvPr id="11" name="CuadroTexto 10">
            <a:extLst>
              <a:ext uri="{FF2B5EF4-FFF2-40B4-BE49-F238E27FC236}">
                <a16:creationId xmlns:a16="http://schemas.microsoft.com/office/drawing/2014/main" id="{1704D40E-F0EF-99E8-A4C6-212E88275046}"/>
              </a:ext>
            </a:extLst>
          </p:cNvPr>
          <p:cNvSpPr txBox="1"/>
          <p:nvPr/>
        </p:nvSpPr>
        <p:spPr>
          <a:xfrm>
            <a:off x="1496773" y="4720578"/>
            <a:ext cx="5297546" cy="954107"/>
          </a:xfrm>
          <a:prstGeom prst="rect">
            <a:avLst/>
          </a:prstGeom>
          <a:noFill/>
        </p:spPr>
        <p:txBody>
          <a:bodyPr wrap="square" rtlCol="0">
            <a:spAutoFit/>
          </a:bodyPr>
          <a:lstStyle/>
          <a:p>
            <a:r>
              <a:rPr lang="en-US" sz="2800" dirty="0">
                <a:solidFill>
                  <a:schemeClr val="accent6"/>
                </a:solidFill>
              </a:rPr>
              <a:t>Whenever nature seeks robustness,</a:t>
            </a:r>
          </a:p>
          <a:p>
            <a:r>
              <a:rPr lang="en-US" sz="2800" dirty="0">
                <a:solidFill>
                  <a:schemeClr val="accent6"/>
                </a:solidFill>
              </a:rPr>
              <a:t> it resorts to networks.</a:t>
            </a:r>
            <a:endParaRPr lang="es-CO" sz="2800" dirty="0">
              <a:solidFill>
                <a:schemeClr val="accent6"/>
              </a:solidFill>
            </a:endParaRPr>
          </a:p>
        </p:txBody>
      </p:sp>
    </p:spTree>
    <p:extLst>
      <p:ext uri="{BB962C8B-B14F-4D97-AF65-F5344CB8AC3E}">
        <p14:creationId xmlns:p14="http://schemas.microsoft.com/office/powerpoint/2010/main" val="2117754994"/>
      </p:ext>
    </p:extLst>
  </p:cSld>
  <p:clrMapOvr>
    <a:masterClrMapping/>
  </p:clrMapOvr>
</p:sld>
</file>

<file path=ppt/theme/theme1.xml><?xml version="1.0" encoding="utf-8"?>
<a:theme xmlns:a="http://schemas.openxmlformats.org/drawingml/2006/main" name="Tema de Office">
  <a:themeElements>
    <a:clrScheme name="PPT - What is a Network Science">
      <a:dk1>
        <a:srgbClr val="342956"/>
      </a:dk1>
      <a:lt1>
        <a:srgbClr val="FFFFFF"/>
      </a:lt1>
      <a:dk2>
        <a:srgbClr val="1F1934"/>
      </a:dk2>
      <a:lt2>
        <a:srgbClr val="FFFFFF"/>
      </a:lt2>
      <a:accent1>
        <a:srgbClr val="F7AC3B"/>
      </a:accent1>
      <a:accent2>
        <a:srgbClr val="B4A9D6"/>
      </a:accent2>
      <a:accent3>
        <a:srgbClr val="6EAADE"/>
      </a:accent3>
      <a:accent4>
        <a:srgbClr val="8064A2"/>
      </a:accent4>
      <a:accent5>
        <a:srgbClr val="4269A5"/>
      </a:accent5>
      <a:accent6>
        <a:srgbClr val="F79646"/>
      </a:accent6>
      <a:hlink>
        <a:srgbClr val="B4A9D6"/>
      </a:hlink>
      <a:folHlink>
        <a:srgbClr val="B4A9D6"/>
      </a:folHlink>
    </a:clrScheme>
    <a:fontScheme name="Ancizar Sans">
      <a:majorFont>
        <a:latin typeface="Ancizar Sans Black"/>
        <a:ea typeface=""/>
        <a:cs typeface=""/>
      </a:majorFont>
      <a:minorFont>
        <a:latin typeface="Ancizar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1118</Words>
  <Application>Microsoft Office PowerPoint</Application>
  <PresentationFormat>Panorámica</PresentationFormat>
  <Paragraphs>170</Paragraphs>
  <Slides>32</Slides>
  <Notes>0</Notes>
  <HiddenSlides>0</HiddenSlides>
  <MMClips>2</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Ancizar Sans</vt:lpstr>
      <vt:lpstr>Ancizar Sans Black</vt:lpstr>
      <vt:lpstr>Ancizar Sans Light</vt:lpstr>
      <vt:lpstr>Arial</vt:lpstr>
      <vt:lpstr>Calibri</vt:lpstr>
      <vt:lpstr>Tema de Office</vt:lpstr>
      <vt:lpstr>Presentación de PowerPoint</vt:lpstr>
      <vt:lpstr>Welcome</vt:lpstr>
      <vt:lpstr>Presentación de PowerPoint</vt:lpstr>
      <vt:lpstr>Error and Attack Tolerance </vt:lpstr>
      <vt:lpstr>Outline</vt:lpstr>
      <vt:lpstr>Importance of Vulnerability</vt:lpstr>
      <vt:lpstr>Robustness</vt:lpstr>
      <vt:lpstr>Importance of Robustness</vt:lpstr>
      <vt:lpstr>Importance of Robustness</vt:lpstr>
      <vt:lpstr>Anti Attack = Interventions</vt:lpstr>
      <vt:lpstr>Interventions</vt:lpstr>
      <vt:lpstr>Vaccine</vt:lpstr>
      <vt:lpstr>Hubs</vt:lpstr>
      <vt:lpstr>Random and Hub Attack</vt:lpstr>
      <vt:lpstr>Random and Hub Attack</vt:lpstr>
      <vt:lpstr>Finding Hubs</vt:lpstr>
      <vt:lpstr>Strategy</vt:lpstr>
      <vt:lpstr>Simuladores Vulnerabilidad</vt:lpstr>
      <vt:lpstr>Finally</vt:lpstr>
      <vt:lpstr>Si hay Tiempo</vt:lpstr>
      <vt:lpstr>Friendship paradox</vt:lpstr>
      <vt:lpstr>Friendship paradox</vt:lpstr>
      <vt:lpstr>Friendship paradox</vt:lpstr>
      <vt:lpstr>Probability of choosing a hub?</vt:lpstr>
      <vt:lpstr>Probability of hub?</vt:lpstr>
      <vt:lpstr>Why?</vt:lpstr>
      <vt:lpstr>Video Nicholas Christakis:</vt:lpstr>
      <vt:lpstr>Good bye</vt:lpstr>
      <vt:lpstr>References</vt:lpstr>
      <vt:lpstr>Image copyright</vt:lpstr>
      <vt:lpstr>Image copyright</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Tania Valentina Flórez Rincón</dc:creator>
  <cp:lastModifiedBy>JORGE ALFONSO MELENDEZ ACUÑA</cp:lastModifiedBy>
  <cp:revision>35</cp:revision>
  <dcterms:created xsi:type="dcterms:W3CDTF">2025-01-22T16:52:27Z</dcterms:created>
  <dcterms:modified xsi:type="dcterms:W3CDTF">2025-06-03T22:58:52Z</dcterms:modified>
</cp:coreProperties>
</file>