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2" r:id="rId4"/>
    <p:sldId id="261" r:id="rId5"/>
    <p:sldId id="257" r:id="rId6"/>
    <p:sldId id="280" r:id="rId7"/>
    <p:sldId id="258" r:id="rId8"/>
    <p:sldId id="260" r:id="rId9"/>
    <p:sldId id="270" r:id="rId10"/>
    <p:sldId id="268" r:id="rId11"/>
    <p:sldId id="269" r:id="rId12"/>
    <p:sldId id="267" r:id="rId13"/>
    <p:sldId id="278" r:id="rId14"/>
    <p:sldId id="259" r:id="rId15"/>
    <p:sldId id="263" r:id="rId16"/>
    <p:sldId id="264" r:id="rId17"/>
    <p:sldId id="265" r:id="rId18"/>
    <p:sldId id="266" r:id="rId19"/>
    <p:sldId id="276" r:id="rId20"/>
    <p:sldId id="281" r:id="rId21"/>
    <p:sldId id="282" r:id="rId22"/>
    <p:sldId id="28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AE65-10E2-842F-3708-FF24A843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AFDD0-540E-AD2D-E83D-4E54C7B8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65AB-A357-F190-58B6-649AD36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BBFA-FD87-A145-F3FC-3AF187BB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A5DC-050C-E28D-EC60-6554295A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3174-3882-BB17-72D8-DB4515F6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EA428-36CE-43D9-AADF-7F58DB81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4D7A-5D7E-FA47-6ADA-40545EA5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EEB7-77D7-F6AA-8695-9B8B7058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0C96-40DB-F80A-7E28-07608244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F4774-EA5A-59FB-297C-4BF57E055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691AC-8379-02E3-9E26-0F2C1E5B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BE3A-B93D-6B88-F98A-2DC14299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432A-5D1A-9124-B6CF-D880FC01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ED93-B5AC-CDB8-B6FF-D3747909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8C37-DE74-0F46-81C0-574BFF31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08E0-B9F1-04BC-E731-2E5EB029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CA82-6C01-0A9D-CA08-7C415935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D6A-EAF7-1999-165D-D4991922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0AA0-DE95-DE89-A2CD-59370299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28A7-5BDB-8A9A-83CD-ABA00135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E95A-458D-A4AC-DBFA-F786623E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D2D7-2CEC-3B52-A128-758CF735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DA1A-DB3E-BA3E-40D9-252CE9FE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5E4E-FF46-C7FD-9844-A8E622EB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215B-51CD-6389-A992-397716A3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D7C3-354B-11F3-87FB-24FAD0A1D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35314-C9B6-9F24-30CC-A4A13D19F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CE10-BC00-DDCC-FAC2-9F6A932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3294-07FA-C8F6-D097-52939BF8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E891C-FEC2-E14F-6335-D4F52BED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FCF2-CE9F-93FF-C849-FA3AF3B5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13C7-1A1D-7140-1B7B-F649770F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19E0-AC9C-80E0-5531-65C015A3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61761-3F5E-1D86-04D1-029C50123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37341-8DD7-AB64-736A-5538D55B1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E2CB9-2D22-AC8F-F456-DE87CF55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62620-8504-C5D8-78CF-F4D3C73F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F29C3-253F-AEB4-7BC5-1EC8BF1B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D1FE-AABA-FDB8-84AA-BFC416E3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EC6E9-9907-76F9-0603-2FF5BFB0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20614-AE65-19CD-8339-4D4CD22F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532A6-A751-8271-7717-7E7EE46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24F0D-38CF-60CD-BD96-3B7AF9F3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D9282-0830-CB76-8C5C-66C92179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7AAD3-A8E2-194B-2372-28B84A4A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247F-7CC6-BB5E-9061-9A81DBBB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462-65D1-3535-2285-226B8A49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255CF-B4F0-8BB3-E732-6CAAF8933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36599-B568-60DA-5BD1-DF61FA2E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B791-623F-5C26-70A0-8B60AFC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0CBB-F969-3E6D-0246-2D89651F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28E3-2E7B-D135-A197-602D78D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775B8-1498-96B5-C088-3CF1F8DED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7CE-DCDF-97F5-B2CC-7197F48A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23656-9CCF-E58D-D9D3-3C52564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34017-EDD7-45DB-699F-D5B6E972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DF71-FEE2-66C0-C79F-E83D59B7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7CF0E-54F9-F503-D274-D05928B5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63E7-FD36-9004-A3D0-49ECD582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7066-44D9-A1DF-036D-D7259598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EBE33-8044-4475-ACCC-4D66E40CB76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71BD-EEA6-0D4F-82AA-525320594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59D2-9E36-68E6-FC49-5B15E1689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E3BA1-1559-458A-BA0F-60B51CAD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E20A-206E-B1EE-2BBD-EA8758A6A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nvidia-smi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0157A6-DA72-0B8B-D647-6C55B38B7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27652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A1A2-734D-1A2A-6F36-87549B5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pillow in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6C650-8191-9531-679E-09074AB7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89" y="1690688"/>
            <a:ext cx="6516662" cy="4351338"/>
          </a:xfrm>
        </p:spPr>
      </p:pic>
    </p:spTree>
    <p:extLst>
      <p:ext uri="{BB962C8B-B14F-4D97-AF65-F5344CB8AC3E}">
        <p14:creationId xmlns:p14="http://schemas.microsoft.com/office/powerpoint/2010/main" val="10614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B6A9-9A43-5D09-72A3-E8DE3CB4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in container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5549CB-D769-01F6-1ACD-AD98B5DE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651FA-80EB-98D7-F703-FC176910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464430"/>
            <a:ext cx="6872922" cy="50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C6C6-B88E-6D24-FF21-4F888E3B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9324-E93C-FA69-D011-84E08917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pip3 install torch </a:t>
            </a:r>
            <a:r>
              <a:rPr lang="en-US" dirty="0" err="1"/>
              <a:t>torchvision</a:t>
            </a:r>
            <a:r>
              <a:rPr lang="en-US" dirty="0"/>
              <a:t> </a:t>
            </a:r>
            <a:r>
              <a:rPr lang="en-US" dirty="0" err="1"/>
              <a:t>torchaudio</a:t>
            </a:r>
            <a:r>
              <a:rPr lang="en-US" dirty="0"/>
              <a:t> --extra-index-</a:t>
            </a:r>
            <a:r>
              <a:rPr lang="en-US" dirty="0" err="1"/>
              <a:t>url</a:t>
            </a:r>
            <a:r>
              <a:rPr lang="en-US" dirty="0"/>
              <a:t> https://download.pytorch.org/whl/cu111</a:t>
            </a:r>
          </a:p>
          <a:p>
            <a:r>
              <a:rPr lang="en-US" dirty="0"/>
              <a:t> pip3 install </a:t>
            </a:r>
            <a:r>
              <a:rPr lang="en-US" dirty="0" err="1">
                <a:highlight>
                  <a:srgbClr val="FFFF00"/>
                </a:highlight>
              </a:rPr>
              <a:t>numpy</a:t>
            </a:r>
            <a:r>
              <a:rPr lang="en-US" dirty="0">
                <a:highlight>
                  <a:srgbClr val="FFFF00"/>
                </a:highlight>
              </a:rPr>
              <a:t>==1.20 </a:t>
            </a:r>
            <a:r>
              <a:rPr lang="en-US" dirty="0"/>
              <a:t>click==8.0 </a:t>
            </a:r>
            <a:r>
              <a:rPr lang="en-US" dirty="0">
                <a:highlight>
                  <a:srgbClr val="FFFF00"/>
                </a:highlight>
              </a:rPr>
              <a:t>pillow==8.3.1 </a:t>
            </a:r>
            <a:r>
              <a:rPr lang="en-US" dirty="0" err="1"/>
              <a:t>scipy</a:t>
            </a:r>
            <a:r>
              <a:rPr lang="en-US" dirty="0"/>
              <a:t>==1.7.</a:t>
            </a:r>
            <a:r>
              <a:rPr lang="en-US" dirty="0">
                <a:highlight>
                  <a:srgbClr val="FF0000"/>
                </a:highlight>
              </a:rPr>
              <a:t>1 (2)</a:t>
            </a:r>
            <a:r>
              <a:rPr lang="en-US" dirty="0"/>
              <a:t> requests==2.26.0 </a:t>
            </a:r>
            <a:r>
              <a:rPr lang="en-US" dirty="0" err="1"/>
              <a:t>tqdm</a:t>
            </a:r>
            <a:r>
              <a:rPr lang="en-US" dirty="0"/>
              <a:t>==4.62.2 ninja==1.10.2 matplotlib==3.4.2 </a:t>
            </a:r>
            <a:r>
              <a:rPr lang="en-US" dirty="0" err="1"/>
              <a:t>imageio</a:t>
            </a:r>
            <a:r>
              <a:rPr lang="en-US" dirty="0"/>
              <a:t>==2.9.0</a:t>
            </a:r>
          </a:p>
          <a:p>
            <a:r>
              <a:rPr lang="en-US" dirty="0"/>
              <a:t>pip3 install </a:t>
            </a:r>
            <a:r>
              <a:rPr lang="en-US" dirty="0" err="1"/>
              <a:t>imgui</a:t>
            </a:r>
            <a:r>
              <a:rPr lang="en-US" dirty="0"/>
              <a:t>==1.3.0 </a:t>
            </a:r>
            <a:r>
              <a:rPr lang="en-US" dirty="0" err="1"/>
              <a:t>glfw</a:t>
            </a:r>
            <a:r>
              <a:rPr lang="en-US" dirty="0"/>
              <a:t>==2.2.0 </a:t>
            </a:r>
            <a:r>
              <a:rPr lang="en-US" dirty="0" err="1"/>
              <a:t>pyopengl</a:t>
            </a:r>
            <a:r>
              <a:rPr lang="en-US" dirty="0"/>
              <a:t>==3.1.5 </a:t>
            </a:r>
            <a:r>
              <a:rPr lang="en-US" dirty="0" err="1"/>
              <a:t>imageio-ffmpeg</a:t>
            </a:r>
            <a:r>
              <a:rPr lang="en-US" dirty="0"/>
              <a:t>==0.4.3 </a:t>
            </a:r>
            <a:r>
              <a:rPr lang="en-US" dirty="0" err="1"/>
              <a:t>pyspng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pkl</a:t>
            </a:r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https://api.ngc.nvidia.com/v2/models/nvidia/research/stylegan3/versions/1/files/stylegan3-r-ffhq-1024x1024.pkl -P /data/</a:t>
            </a:r>
            <a:r>
              <a:rPr lang="en-US" dirty="0" err="1"/>
              <a:t>jarbas</a:t>
            </a:r>
            <a:r>
              <a:rPr lang="en-US" dirty="0"/>
              <a:t>/data/stylegan3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8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3A50-1B95-81A9-230B-554849CA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F21BC-940C-FF25-0A4E-ADC77E834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983" y="1825625"/>
            <a:ext cx="4862033" cy="4351338"/>
          </a:xfrm>
        </p:spPr>
      </p:pic>
    </p:spTree>
    <p:extLst>
      <p:ext uri="{BB962C8B-B14F-4D97-AF65-F5344CB8AC3E}">
        <p14:creationId xmlns:p14="http://schemas.microsoft.com/office/powerpoint/2010/main" val="29388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C127-8389-2756-5933-C05775FA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</a:t>
            </a:r>
            <a:r>
              <a:rPr lang="en-US" dirty="0"/>
              <a:t> not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9E09-CEFB-1DF6-9C13-A73C8968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9970B-E9D2-DF1E-6306-A6DA327C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06" y="0"/>
            <a:ext cx="564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B4B-420F-3344-BCAA-A815EC72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9" y="2178294"/>
            <a:ext cx="217072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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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05FFB-528C-F49B-119A-79C1E549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22" y="0"/>
            <a:ext cx="640735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C91C0-8B30-6432-46E3-DFBFE4D3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64" y="4232506"/>
            <a:ext cx="8366622" cy="30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10CF-935B-6A03-B730-5E0F052B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0A47-ED94-E711-9461-2AB2595E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AA4DC-CDF5-19AC-1C30-5B26FE9C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4" y="0"/>
            <a:ext cx="6102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1479-3C19-8C85-526B-E11018FB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04DD-87BB-E3C4-5555-8F652515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B63F7-FC7B-EA46-EC6D-BF3E6194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1185549"/>
            <a:ext cx="640169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625D-BA67-C816-D49D-D82C788B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8046" cy="1325563"/>
          </a:xfrm>
        </p:spPr>
        <p:txBody>
          <a:bodyPr/>
          <a:lstStyle/>
          <a:p>
            <a:r>
              <a:rPr lang="en-US" dirty="0"/>
              <a:t>Transfer </a:t>
            </a:r>
            <a:r>
              <a:rPr lang="en-US" dirty="0" err="1"/>
              <a:t>gpu</a:t>
            </a:r>
            <a:r>
              <a:rPr lang="en-US" dirty="0"/>
              <a:t> client to root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F7E4F-0338-1D0C-5E99-6B14AE78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-663505"/>
            <a:ext cx="5800349" cy="6877790"/>
          </a:xfrm>
        </p:spPr>
      </p:pic>
    </p:spTree>
    <p:extLst>
      <p:ext uri="{BB962C8B-B14F-4D97-AF65-F5344CB8AC3E}">
        <p14:creationId xmlns:p14="http://schemas.microsoft.com/office/powerpoint/2010/main" val="248215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6F72-6888-88FD-B903-C3213A2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(nano)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34042-AE88-A2DA-BDA9-3192F381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6" y="1254836"/>
            <a:ext cx="8611802" cy="117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5EAE6-2417-C597-FB7C-15E55470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99" y="2438072"/>
            <a:ext cx="5625101" cy="34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E097-7A96-5EFA-0A9C-903EB463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52D7-44A5-D0CE-1E5C-954FDEB2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Gpu</a:t>
            </a:r>
            <a:r>
              <a:rPr lang="en-US" dirty="0"/>
              <a:t>: client /data/</a:t>
            </a:r>
            <a:r>
              <a:rPr lang="en-US" dirty="0" err="1"/>
              <a:t>jarbas</a:t>
            </a:r>
            <a:r>
              <a:rPr lang="en-US" dirty="0"/>
              <a:t>/data    use ls /data….</a:t>
            </a:r>
          </a:p>
          <a:p>
            <a:r>
              <a:rPr lang="en-US" dirty="0"/>
              <a:t>Container: 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29A0-5250-F027-F1AA-68E82DB4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LPIPS – in </a:t>
            </a:r>
            <a:r>
              <a:rPr lang="en-US" dirty="0" err="1"/>
              <a:t>environmnet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AE7B-12BF-2F49-1BBA-623F1D9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8CF74-CB37-CD04-A07B-9F035B90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2671657"/>
            <a:ext cx="713522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0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FBE-7B3C-6D52-F1A0-8CABBE30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2AB3-F479-CBA2-06A9-4A5DE336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494EB-B7E8-F143-73DE-7511713C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7" y="0"/>
            <a:ext cx="7897327" cy="6725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55689-3A73-B98E-36FB-44F73590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94" y="256975"/>
            <a:ext cx="76782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4C54-FE13-59C0-67DD-E91CDF1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A104-CA6C-C12D-BF74-9034390F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Moon desktop: shared desktop</a:t>
            </a:r>
          </a:p>
          <a:p>
            <a:r>
              <a:rPr lang="en-US" dirty="0" err="1"/>
              <a:t>Gpuclients</a:t>
            </a:r>
            <a:r>
              <a:rPr lang="en-US" dirty="0"/>
              <a:t>: shared desktop , shared \data (cd \data, cd </a:t>
            </a:r>
            <a:r>
              <a:rPr lang="en-US" dirty="0" err="1"/>
              <a:t>jarbas</a:t>
            </a:r>
            <a:r>
              <a:rPr lang="en-US" dirty="0"/>
              <a:t>, cd data)</a:t>
            </a:r>
          </a:p>
          <a:p>
            <a:r>
              <a:rPr lang="en-US" dirty="0"/>
              <a:t>Container: shared \data (cd \data)</a:t>
            </a:r>
          </a:p>
          <a:p>
            <a:r>
              <a:rPr lang="en-US" dirty="0"/>
              <a:t>Cd \data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A1675-9507-927C-1D58-73D0050A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10" y="4183449"/>
            <a:ext cx="745911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3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FECF-7C1E-B020-960C-F212B1D0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F7FB0-57D3-7482-30B5-31F26FA14440}"/>
              </a:ext>
            </a:extLst>
          </p:cNvPr>
          <p:cNvSpPr txBox="1"/>
          <p:nvPr/>
        </p:nvSpPr>
        <p:spPr>
          <a:xfrm>
            <a:off x="9479902" y="1690688"/>
            <a:ext cx="132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moon to local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AAFCC-A4E0-9CB6-886D-BCE064FC51BF}"/>
              </a:ext>
            </a:extLst>
          </p:cNvPr>
          <p:cNvSpPr txBox="1"/>
          <p:nvPr/>
        </p:nvSpPr>
        <p:spPr>
          <a:xfrm>
            <a:off x="465042" y="2413337"/>
            <a:ext cx="31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@Save in /data in container</a:t>
            </a:r>
          </a:p>
          <a:p>
            <a:r>
              <a:rPr lang="en-US" dirty="0"/>
              <a:t>@Copy from /data/</a:t>
            </a:r>
            <a:r>
              <a:rPr lang="en-US" dirty="0" err="1"/>
              <a:t>jarbas</a:t>
            </a:r>
            <a:r>
              <a:rPr lang="en-US" dirty="0"/>
              <a:t>/data in </a:t>
            </a:r>
            <a:r>
              <a:rPr lang="en-US" dirty="0" err="1"/>
              <a:t>gpu</a:t>
            </a:r>
            <a:r>
              <a:rPr lang="en-US" dirty="0"/>
              <a:t> client to home directory in </a:t>
            </a:r>
            <a:r>
              <a:rPr lang="en-US" dirty="0" err="1"/>
              <a:t>gpu</a:t>
            </a:r>
            <a:r>
              <a:rPr lang="en-US" dirty="0"/>
              <a:t> client</a:t>
            </a:r>
          </a:p>
          <a:p>
            <a:r>
              <a:rPr lang="en-US" dirty="0"/>
              <a:t>@use </a:t>
            </a:r>
            <a:r>
              <a:rPr lang="en-US" dirty="0" err="1"/>
              <a:t>scp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F7011-4DD7-6880-FD0D-538D753A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61" y="4519964"/>
            <a:ext cx="6125430" cy="20957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790605-37C1-AB7E-5B48-4BA95EBE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E1C22-B9BA-9ACF-09B5-717F4453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8284"/>
            <a:ext cx="727811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AFB0-099F-897E-3431-DABCFD26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69BE-59C4-33DD-9BF2-E8A9B9B3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48FBA-0C20-7DA4-CF48-CA4A8AFC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24"/>
            <a:ext cx="12192000" cy="51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C6BD-F5C8-862C-8227-4734F26B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679E-C4BE-2047-6E48-FC0DC71C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BBFDD-C163-0390-73B5-014302A6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413916"/>
            <a:ext cx="11164858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077-9C6C-7654-F2E7-F81BDD5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BF6AE-9062-7A25-8C4F-F9203A79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396" y="1825625"/>
            <a:ext cx="7149208" cy="4351338"/>
          </a:xfrm>
        </p:spPr>
      </p:pic>
    </p:spTree>
    <p:extLst>
      <p:ext uri="{BB962C8B-B14F-4D97-AF65-F5344CB8AC3E}">
        <p14:creationId xmlns:p14="http://schemas.microsoft.com/office/powerpoint/2010/main" val="10589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C684-0488-9036-BB95-FA05546D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env in container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FC81B-B716-99DE-6CBA-2CBD3B54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538" y="240665"/>
            <a:ext cx="5284382" cy="31078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5644F-EE6F-0FD8-3A5E-22930183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8" y="1363980"/>
            <a:ext cx="4613453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52019-77A4-8D8F-A71C-785ACF667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3592402"/>
            <a:ext cx="5257800" cy="8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4C6-6BAF-7AA7-DC2C-2B972BD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and pip in root (env)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4BBEC-4C98-0D09-D6BF-F4A5297D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" y="1165859"/>
            <a:ext cx="5884204" cy="33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84664-4EB1-137F-72F4-89DDCFA2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16" y="1690688"/>
            <a:ext cx="7028163" cy="4307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5F392-8AB6-3FE3-4D7E-F6270BAD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46" y="5504037"/>
            <a:ext cx="720190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6635-BAFF-7B6C-01CF-4881A2B6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476" y="365125"/>
            <a:ext cx="5861323" cy="1325563"/>
          </a:xfrm>
        </p:spPr>
        <p:txBody>
          <a:bodyPr/>
          <a:lstStyle/>
          <a:p>
            <a:r>
              <a:rPr lang="en-US" dirty="0"/>
              <a:t>Install python in root env (covered before)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6E01-5D06-F9A3-A54C-087B4E52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4C169-B712-A5FF-74C7-6FDD5128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1" y="0"/>
            <a:ext cx="480665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CE306-233F-95DA-97E1-33AF2D53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77" y="2700236"/>
            <a:ext cx="564911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1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C684-0488-9036-BB95-FA05546D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env in container (covered before)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FC81B-B716-99DE-6CBA-2CBD3B54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6" y="1550254"/>
            <a:ext cx="5284382" cy="3107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C4A30-1603-BFCB-4EB6-910950CF5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953" y="1284914"/>
            <a:ext cx="5165650" cy="38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272</Words>
  <Application>Microsoft Office PowerPoint</Application>
  <PresentationFormat>Widescreen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nvidia-smi </vt:lpstr>
      <vt:lpstr>Shared directory</vt:lpstr>
      <vt:lpstr>PowerPoint Presentation</vt:lpstr>
      <vt:lpstr>PowerPoint Presentation</vt:lpstr>
      <vt:lpstr>PowerPoint Presentation</vt:lpstr>
      <vt:lpstr>Make env in container </vt:lpstr>
      <vt:lpstr>Install git and pip in root (env)</vt:lpstr>
      <vt:lpstr>Install python in root env (covered before)</vt:lpstr>
      <vt:lpstr>Make env in container (covered before) </vt:lpstr>
      <vt:lpstr>Install pillow in container</vt:lpstr>
      <vt:lpstr>Install numpy in container </vt:lpstr>
      <vt:lpstr>Install in container</vt:lpstr>
      <vt:lpstr>last step</vt:lpstr>
      <vt:lpstr>Im not admin</vt:lpstr>
      <vt:lpstr>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 </vt:lpstr>
      <vt:lpstr>PowerPoint Presentation</vt:lpstr>
      <vt:lpstr>Delete directory</vt:lpstr>
      <vt:lpstr>Transfer gpu client to root</vt:lpstr>
      <vt:lpstr>How to run (nano)</vt:lpstr>
      <vt:lpstr>LPIPS – in environmnet</vt:lpstr>
      <vt:lpstr>PowerPoint Presentation</vt:lpstr>
      <vt:lpstr>PowerPoint Presentation</vt:lpstr>
      <vt:lpstr>Copy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Arbas, Jamil                           Export License Required - US Collins</dc:creator>
  <cp:lastModifiedBy>Arbas, Jamil                           Export License Required - US Collins</cp:lastModifiedBy>
  <cp:revision>62</cp:revision>
  <dcterms:created xsi:type="dcterms:W3CDTF">2024-10-14T15:23:43Z</dcterms:created>
  <dcterms:modified xsi:type="dcterms:W3CDTF">2024-11-21T02:44:47Z</dcterms:modified>
</cp:coreProperties>
</file>