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26" r:id="rId2"/>
    <p:sldId id="263" r:id="rId3"/>
    <p:sldId id="267" r:id="rId4"/>
    <p:sldId id="354" r:id="rId5"/>
    <p:sldId id="349" r:id="rId6"/>
    <p:sldId id="350" r:id="rId7"/>
    <p:sldId id="351" r:id="rId8"/>
    <p:sldId id="352" r:id="rId9"/>
    <p:sldId id="353" r:id="rId10"/>
    <p:sldId id="268" r:id="rId11"/>
    <p:sldId id="357" r:id="rId12"/>
    <p:sldId id="358" r:id="rId13"/>
    <p:sldId id="359" r:id="rId14"/>
    <p:sldId id="360" r:id="rId15"/>
    <p:sldId id="330" r:id="rId16"/>
    <p:sldId id="362" r:id="rId17"/>
    <p:sldId id="363" r:id="rId18"/>
    <p:sldId id="364" r:id="rId19"/>
    <p:sldId id="365" r:id="rId20"/>
    <p:sldId id="3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l Yassin" initials="JY" lastIdx="1" clrIdx="0">
    <p:extLst>
      <p:ext uri="{19B8F6BF-5375-455C-9EA6-DF929625EA0E}">
        <p15:presenceInfo xmlns:p15="http://schemas.microsoft.com/office/powerpoint/2012/main" userId="cad88799375056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45C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20" autoAdjust="0"/>
  </p:normalViewPr>
  <p:slideViewPr>
    <p:cSldViewPr snapToGrid="0">
      <p:cViewPr varScale="1">
        <p:scale>
          <a:sx n="105" d="100"/>
          <a:sy n="105" d="100"/>
        </p:scale>
        <p:origin x="132" y="180"/>
      </p:cViewPr>
      <p:guideLst/>
    </p:cSldViewPr>
  </p:slideViewPr>
  <p:notesTextViewPr>
    <p:cViewPr>
      <p:scale>
        <a:sx n="1" d="1"/>
        <a:sy n="1" d="1"/>
      </p:scale>
      <p:origin x="0" y="0"/>
    </p:cViewPr>
  </p:notesTextViewPr>
  <p:sorterViewPr>
    <p:cViewPr>
      <p:scale>
        <a:sx n="100" d="100"/>
        <a:sy n="100" d="100"/>
      </p:scale>
      <p:origin x="0" y="-16362"/>
    </p:cViewPr>
  </p:sorterViewPr>
  <p:notesViewPr>
    <p:cSldViewPr snapToGrid="0">
      <p:cViewPr varScale="1">
        <p:scale>
          <a:sx n="53" d="100"/>
          <a:sy n="53" d="100"/>
        </p:scale>
        <p:origin x="19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02T20:02:49.220"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103E17-9E06-46BC-8180-9412B420F670}" type="datetimeFigureOut">
              <a:rPr lang="en-US" smtClean="0"/>
              <a:t>8/2/2021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24EACA-38FD-4279-ABFE-B276D2ADA416}" type="slidenum">
              <a:rPr lang="en-US" smtClean="0"/>
              <a:t>‹#›</a:t>
            </a:fld>
            <a:endParaRPr lang="en-US"/>
          </a:p>
        </p:txBody>
      </p:sp>
    </p:spTree>
    <p:extLst>
      <p:ext uri="{BB962C8B-B14F-4D97-AF65-F5344CB8AC3E}">
        <p14:creationId xmlns:p14="http://schemas.microsoft.com/office/powerpoint/2010/main" val="1485821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17E00-FCD2-4039-A67B-A6AC0185B541}" type="datetimeFigureOut">
              <a:rPr lang="en-US" smtClean="0"/>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F4E96-B1D0-40F9-B430-205BFCCBD965}" type="slidenum">
              <a:rPr lang="en-US" smtClean="0"/>
              <a:t>‹#›</a:t>
            </a:fld>
            <a:endParaRPr lang="en-US"/>
          </a:p>
        </p:txBody>
      </p:sp>
    </p:spTree>
    <p:extLst>
      <p:ext uri="{BB962C8B-B14F-4D97-AF65-F5344CB8AC3E}">
        <p14:creationId xmlns:p14="http://schemas.microsoft.com/office/powerpoint/2010/main" val="113526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02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tem two">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3817256" y="2656114"/>
            <a:ext cx="5254173" cy="270808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85272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te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631506" y="2432923"/>
            <a:ext cx="2880000" cy="2160000"/>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1214796" y="2432923"/>
            <a:ext cx="2880000" cy="2160000"/>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048216" y="2432923"/>
            <a:ext cx="2880000" cy="2160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56748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 Creative Slide">
    <p:spTree>
      <p:nvGrpSpPr>
        <p:cNvPr id="1" name=""/>
        <p:cNvGrpSpPr/>
        <p:nvPr/>
      </p:nvGrpSpPr>
      <p:grpSpPr>
        <a:xfrm>
          <a:off x="0" y="0"/>
          <a:ext cx="0" cy="0"/>
          <a:chOff x="0" y="0"/>
          <a:chExt cx="0" cy="0"/>
        </a:xfrm>
      </p:grpSpPr>
      <p:sp>
        <p:nvSpPr>
          <p:cNvPr id="4" name="Picture Placeholder 16"/>
          <p:cNvSpPr>
            <a:spLocks noGrp="1"/>
          </p:cNvSpPr>
          <p:nvPr>
            <p:ph type="pic" sz="quarter" idx="10"/>
          </p:nvPr>
        </p:nvSpPr>
        <p:spPr>
          <a:xfrm>
            <a:off x="6801076" y="1072175"/>
            <a:ext cx="4167940" cy="4932782"/>
          </a:xfrm>
          <a:custGeom>
            <a:avLst/>
            <a:gdLst>
              <a:gd name="connsiteX0" fmla="*/ 3596540 w 4167940"/>
              <a:gd name="connsiteY0" fmla="*/ 4507069 h 4932782"/>
              <a:gd name="connsiteX1" fmla="*/ 3596540 w 4167940"/>
              <a:gd name="connsiteY1" fmla="*/ 4507069 h 4932782"/>
              <a:gd name="connsiteX2" fmla="*/ 3596539 w 4167940"/>
              <a:gd name="connsiteY2" fmla="*/ 4507069 h 4932782"/>
              <a:gd name="connsiteX3" fmla="*/ 3594359 w 4167940"/>
              <a:gd name="connsiteY3" fmla="*/ 1089014 h 4932782"/>
              <a:gd name="connsiteX4" fmla="*/ 3594359 w 4167940"/>
              <a:gd name="connsiteY4" fmla="*/ 1089015 h 4932782"/>
              <a:gd name="connsiteX5" fmla="*/ 3731949 w 4167940"/>
              <a:gd name="connsiteY5" fmla="*/ 1261523 h 4932782"/>
              <a:gd name="connsiteX6" fmla="*/ 3334049 w 4167940"/>
              <a:gd name="connsiteY6" fmla="*/ 4795192 h 4932782"/>
              <a:gd name="connsiteX7" fmla="*/ 3223265 w 4167940"/>
              <a:gd name="connsiteY7" fmla="*/ 4927393 h 4932782"/>
              <a:gd name="connsiteX8" fmla="*/ 3161542 w 4167940"/>
              <a:gd name="connsiteY8" fmla="*/ 4932782 h 4932782"/>
              <a:gd name="connsiteX9" fmla="*/ 3102562 w 4167940"/>
              <a:gd name="connsiteY9" fmla="*/ 4913802 h 4932782"/>
              <a:gd name="connsiteX10" fmla="*/ 3023952 w 4167940"/>
              <a:gd name="connsiteY10" fmla="*/ 4760274 h 4932782"/>
              <a:gd name="connsiteX11" fmla="*/ 3421851 w 4167940"/>
              <a:gd name="connsiteY11" fmla="*/ 1226604 h 4932782"/>
              <a:gd name="connsiteX12" fmla="*/ 3594359 w 4167940"/>
              <a:gd name="connsiteY12" fmla="*/ 1089014 h 4932782"/>
              <a:gd name="connsiteX13" fmla="*/ 2829929 w 4167940"/>
              <a:gd name="connsiteY13" fmla="*/ 1002939 h 4932782"/>
              <a:gd name="connsiteX14" fmla="*/ 2829929 w 4167940"/>
              <a:gd name="connsiteY14" fmla="*/ 1002939 h 4932782"/>
              <a:gd name="connsiteX15" fmla="*/ 2967519 w 4167940"/>
              <a:gd name="connsiteY15" fmla="*/ 1175447 h 4932782"/>
              <a:gd name="connsiteX16" fmla="*/ 2569619 w 4167940"/>
              <a:gd name="connsiteY16" fmla="*/ 4709116 h 4932782"/>
              <a:gd name="connsiteX17" fmla="*/ 2458835 w 4167940"/>
              <a:gd name="connsiteY17" fmla="*/ 4841317 h 4932782"/>
              <a:gd name="connsiteX18" fmla="*/ 2397112 w 4167940"/>
              <a:gd name="connsiteY18" fmla="*/ 4846706 h 4932782"/>
              <a:gd name="connsiteX19" fmla="*/ 2338132 w 4167940"/>
              <a:gd name="connsiteY19" fmla="*/ 4827726 h 4932782"/>
              <a:gd name="connsiteX20" fmla="*/ 2259522 w 4167940"/>
              <a:gd name="connsiteY20" fmla="*/ 4674198 h 4932782"/>
              <a:gd name="connsiteX21" fmla="*/ 2657421 w 4167940"/>
              <a:gd name="connsiteY21" fmla="*/ 1140528 h 4932782"/>
              <a:gd name="connsiteX22" fmla="*/ 2829929 w 4167940"/>
              <a:gd name="connsiteY22" fmla="*/ 1002939 h 4932782"/>
              <a:gd name="connsiteX23" fmla="*/ 900831 w 4167940"/>
              <a:gd name="connsiteY23" fmla="*/ 785718 h 4932782"/>
              <a:gd name="connsiteX24" fmla="*/ 900831 w 4167940"/>
              <a:gd name="connsiteY24" fmla="*/ 785719 h 4932782"/>
              <a:gd name="connsiteX25" fmla="*/ 1038421 w 4167940"/>
              <a:gd name="connsiteY25" fmla="*/ 958227 h 4932782"/>
              <a:gd name="connsiteX26" fmla="*/ 640522 w 4167940"/>
              <a:gd name="connsiteY26" fmla="*/ 4491895 h 4932782"/>
              <a:gd name="connsiteX27" fmla="*/ 529738 w 4167940"/>
              <a:gd name="connsiteY27" fmla="*/ 4624096 h 4932782"/>
              <a:gd name="connsiteX28" fmla="*/ 468015 w 4167940"/>
              <a:gd name="connsiteY28" fmla="*/ 4629485 h 4932782"/>
              <a:gd name="connsiteX29" fmla="*/ 409035 w 4167940"/>
              <a:gd name="connsiteY29" fmla="*/ 4610505 h 4932782"/>
              <a:gd name="connsiteX30" fmla="*/ 330424 w 4167940"/>
              <a:gd name="connsiteY30" fmla="*/ 4456977 h 4932782"/>
              <a:gd name="connsiteX31" fmla="*/ 728323 w 4167940"/>
              <a:gd name="connsiteY31" fmla="*/ 923308 h 4932782"/>
              <a:gd name="connsiteX32" fmla="*/ 900831 w 4167940"/>
              <a:gd name="connsiteY32" fmla="*/ 785718 h 4932782"/>
              <a:gd name="connsiteX33" fmla="*/ 4029357 w 4167940"/>
              <a:gd name="connsiteY33" fmla="*/ 663301 h 4932782"/>
              <a:gd name="connsiteX34" fmla="*/ 4029357 w 4167940"/>
              <a:gd name="connsiteY34" fmla="*/ 663302 h 4932782"/>
              <a:gd name="connsiteX35" fmla="*/ 4166947 w 4167940"/>
              <a:gd name="connsiteY35" fmla="*/ 835810 h 4932782"/>
              <a:gd name="connsiteX36" fmla="*/ 3769047 w 4167940"/>
              <a:gd name="connsiteY36" fmla="*/ 4369479 h 4932782"/>
              <a:gd name="connsiteX37" fmla="*/ 3658263 w 4167940"/>
              <a:gd name="connsiteY37" fmla="*/ 4501680 h 4932782"/>
              <a:gd name="connsiteX38" fmla="*/ 3596540 w 4167940"/>
              <a:gd name="connsiteY38" fmla="*/ 4507069 h 4932782"/>
              <a:gd name="connsiteX39" fmla="*/ 3537560 w 4167940"/>
              <a:gd name="connsiteY39" fmla="*/ 4488089 h 4932782"/>
              <a:gd name="connsiteX40" fmla="*/ 3458950 w 4167940"/>
              <a:gd name="connsiteY40" fmla="*/ 4334561 h 4932782"/>
              <a:gd name="connsiteX41" fmla="*/ 3856849 w 4167940"/>
              <a:gd name="connsiteY41" fmla="*/ 800892 h 4932782"/>
              <a:gd name="connsiteX42" fmla="*/ 4029357 w 4167940"/>
              <a:gd name="connsiteY42" fmla="*/ 663301 h 4932782"/>
              <a:gd name="connsiteX43" fmla="*/ 3264927 w 4167940"/>
              <a:gd name="connsiteY43" fmla="*/ 577225 h 4932782"/>
              <a:gd name="connsiteX44" fmla="*/ 3264927 w 4167940"/>
              <a:gd name="connsiteY44" fmla="*/ 577226 h 4932782"/>
              <a:gd name="connsiteX45" fmla="*/ 3402517 w 4167940"/>
              <a:gd name="connsiteY45" fmla="*/ 749734 h 4932782"/>
              <a:gd name="connsiteX46" fmla="*/ 3004617 w 4167940"/>
              <a:gd name="connsiteY46" fmla="*/ 4283403 h 4932782"/>
              <a:gd name="connsiteX47" fmla="*/ 2893833 w 4167940"/>
              <a:gd name="connsiteY47" fmla="*/ 4415604 h 4932782"/>
              <a:gd name="connsiteX48" fmla="*/ 2832110 w 4167940"/>
              <a:gd name="connsiteY48" fmla="*/ 4420993 h 4932782"/>
              <a:gd name="connsiteX49" fmla="*/ 2773130 w 4167940"/>
              <a:gd name="connsiteY49" fmla="*/ 4402013 h 4932782"/>
              <a:gd name="connsiteX50" fmla="*/ 2694520 w 4167940"/>
              <a:gd name="connsiteY50" fmla="*/ 4248485 h 4932782"/>
              <a:gd name="connsiteX51" fmla="*/ 3092419 w 4167940"/>
              <a:gd name="connsiteY51" fmla="*/ 714816 h 4932782"/>
              <a:gd name="connsiteX52" fmla="*/ 3264927 w 4167940"/>
              <a:gd name="connsiteY52" fmla="*/ 577225 h 4932782"/>
              <a:gd name="connsiteX53" fmla="*/ 2500497 w 4167940"/>
              <a:gd name="connsiteY53" fmla="*/ 491149 h 4932782"/>
              <a:gd name="connsiteX54" fmla="*/ 2500497 w 4167940"/>
              <a:gd name="connsiteY54" fmla="*/ 491149 h 4932782"/>
              <a:gd name="connsiteX55" fmla="*/ 2638087 w 4167940"/>
              <a:gd name="connsiteY55" fmla="*/ 663657 h 4932782"/>
              <a:gd name="connsiteX56" fmla="*/ 2240187 w 4167940"/>
              <a:gd name="connsiteY56" fmla="*/ 4197326 h 4932782"/>
              <a:gd name="connsiteX57" fmla="*/ 2129403 w 4167940"/>
              <a:gd name="connsiteY57" fmla="*/ 4329527 h 4932782"/>
              <a:gd name="connsiteX58" fmla="*/ 2067680 w 4167940"/>
              <a:gd name="connsiteY58" fmla="*/ 4334916 h 4932782"/>
              <a:gd name="connsiteX59" fmla="*/ 2008700 w 4167940"/>
              <a:gd name="connsiteY59" fmla="*/ 4315936 h 4932782"/>
              <a:gd name="connsiteX60" fmla="*/ 1930090 w 4167940"/>
              <a:gd name="connsiteY60" fmla="*/ 4162408 h 4932782"/>
              <a:gd name="connsiteX61" fmla="*/ 2327989 w 4167940"/>
              <a:gd name="connsiteY61" fmla="*/ 628739 h 4932782"/>
              <a:gd name="connsiteX62" fmla="*/ 2500497 w 4167940"/>
              <a:gd name="connsiteY62" fmla="*/ 491149 h 4932782"/>
              <a:gd name="connsiteX63" fmla="*/ 1736069 w 4167940"/>
              <a:gd name="connsiteY63" fmla="*/ 405073 h 4932782"/>
              <a:gd name="connsiteX64" fmla="*/ 1736069 w 4167940"/>
              <a:gd name="connsiteY64" fmla="*/ 405074 h 4932782"/>
              <a:gd name="connsiteX65" fmla="*/ 1873659 w 4167940"/>
              <a:gd name="connsiteY65" fmla="*/ 577581 h 4932782"/>
              <a:gd name="connsiteX66" fmla="*/ 1475760 w 4167940"/>
              <a:gd name="connsiteY66" fmla="*/ 4111250 h 4932782"/>
              <a:gd name="connsiteX67" fmla="*/ 1364976 w 4167940"/>
              <a:gd name="connsiteY67" fmla="*/ 4243451 h 4932782"/>
              <a:gd name="connsiteX68" fmla="*/ 1303253 w 4167940"/>
              <a:gd name="connsiteY68" fmla="*/ 4248840 h 4932782"/>
              <a:gd name="connsiteX69" fmla="*/ 1244273 w 4167940"/>
              <a:gd name="connsiteY69" fmla="*/ 4229860 h 4932782"/>
              <a:gd name="connsiteX70" fmla="*/ 1165662 w 4167940"/>
              <a:gd name="connsiteY70" fmla="*/ 4076332 h 4932782"/>
              <a:gd name="connsiteX71" fmla="*/ 1563561 w 4167940"/>
              <a:gd name="connsiteY71" fmla="*/ 542663 h 4932782"/>
              <a:gd name="connsiteX72" fmla="*/ 1736069 w 4167940"/>
              <a:gd name="connsiteY72" fmla="*/ 405073 h 4932782"/>
              <a:gd name="connsiteX73" fmla="*/ 1335829 w 4167940"/>
              <a:gd name="connsiteY73" fmla="*/ 360004 h 4932782"/>
              <a:gd name="connsiteX74" fmla="*/ 1335829 w 4167940"/>
              <a:gd name="connsiteY74" fmla="*/ 360006 h 4932782"/>
              <a:gd name="connsiteX75" fmla="*/ 1473419 w 4167940"/>
              <a:gd name="connsiteY75" fmla="*/ 532514 h 4932782"/>
              <a:gd name="connsiteX76" fmla="*/ 1075520 w 4167940"/>
              <a:gd name="connsiteY76" fmla="*/ 4066182 h 4932782"/>
              <a:gd name="connsiteX77" fmla="*/ 964736 w 4167940"/>
              <a:gd name="connsiteY77" fmla="*/ 4198383 h 4932782"/>
              <a:gd name="connsiteX78" fmla="*/ 903013 w 4167940"/>
              <a:gd name="connsiteY78" fmla="*/ 4203772 h 4932782"/>
              <a:gd name="connsiteX79" fmla="*/ 844033 w 4167940"/>
              <a:gd name="connsiteY79" fmla="*/ 4184792 h 4932782"/>
              <a:gd name="connsiteX80" fmla="*/ 765422 w 4167940"/>
              <a:gd name="connsiteY80" fmla="*/ 4031264 h 4932782"/>
              <a:gd name="connsiteX81" fmla="*/ 1163321 w 4167940"/>
              <a:gd name="connsiteY81" fmla="*/ 497595 h 4932782"/>
              <a:gd name="connsiteX82" fmla="*/ 1335829 w 4167940"/>
              <a:gd name="connsiteY82" fmla="*/ 360004 h 4932782"/>
              <a:gd name="connsiteX83" fmla="*/ 571400 w 4167940"/>
              <a:gd name="connsiteY83" fmla="*/ 273929 h 4932782"/>
              <a:gd name="connsiteX84" fmla="*/ 571400 w 4167940"/>
              <a:gd name="connsiteY84" fmla="*/ 273930 h 4932782"/>
              <a:gd name="connsiteX85" fmla="*/ 708990 w 4167940"/>
              <a:gd name="connsiteY85" fmla="*/ 446438 h 4932782"/>
              <a:gd name="connsiteX86" fmla="*/ 311090 w 4167940"/>
              <a:gd name="connsiteY86" fmla="*/ 3980106 h 4932782"/>
              <a:gd name="connsiteX87" fmla="*/ 200306 w 4167940"/>
              <a:gd name="connsiteY87" fmla="*/ 4112307 h 4932782"/>
              <a:gd name="connsiteX88" fmla="*/ 138583 w 4167940"/>
              <a:gd name="connsiteY88" fmla="*/ 4117696 h 4932782"/>
              <a:gd name="connsiteX89" fmla="*/ 79603 w 4167940"/>
              <a:gd name="connsiteY89" fmla="*/ 4098716 h 4932782"/>
              <a:gd name="connsiteX90" fmla="*/ 993 w 4167940"/>
              <a:gd name="connsiteY90" fmla="*/ 3945188 h 4932782"/>
              <a:gd name="connsiteX91" fmla="*/ 398892 w 4167940"/>
              <a:gd name="connsiteY91" fmla="*/ 411519 h 4932782"/>
              <a:gd name="connsiteX92" fmla="*/ 571400 w 4167940"/>
              <a:gd name="connsiteY92" fmla="*/ 273929 h 4932782"/>
              <a:gd name="connsiteX93" fmla="*/ 2168629 w 4167940"/>
              <a:gd name="connsiteY93" fmla="*/ 993 h 4932782"/>
              <a:gd name="connsiteX94" fmla="*/ 2168629 w 4167940"/>
              <a:gd name="connsiteY94" fmla="*/ 995 h 4932782"/>
              <a:gd name="connsiteX95" fmla="*/ 2306219 w 4167940"/>
              <a:gd name="connsiteY95" fmla="*/ 173503 h 4932782"/>
              <a:gd name="connsiteX96" fmla="*/ 1908320 w 4167940"/>
              <a:gd name="connsiteY96" fmla="*/ 3707171 h 4932782"/>
              <a:gd name="connsiteX97" fmla="*/ 1797536 w 4167940"/>
              <a:gd name="connsiteY97" fmla="*/ 3839372 h 4932782"/>
              <a:gd name="connsiteX98" fmla="*/ 1735813 w 4167940"/>
              <a:gd name="connsiteY98" fmla="*/ 3844761 h 4932782"/>
              <a:gd name="connsiteX99" fmla="*/ 1676833 w 4167940"/>
              <a:gd name="connsiteY99" fmla="*/ 3825781 h 4932782"/>
              <a:gd name="connsiteX100" fmla="*/ 1598222 w 4167940"/>
              <a:gd name="connsiteY100" fmla="*/ 3672253 h 4932782"/>
              <a:gd name="connsiteX101" fmla="*/ 1996121 w 4167940"/>
              <a:gd name="connsiteY101" fmla="*/ 138584 h 4932782"/>
              <a:gd name="connsiteX102" fmla="*/ 2168629 w 4167940"/>
              <a:gd name="connsiteY102" fmla="*/ 993 h 493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167940" h="4932782">
                <a:moveTo>
                  <a:pt x="3596540" y="4507069"/>
                </a:moveTo>
                <a:lnTo>
                  <a:pt x="3596540" y="4507069"/>
                </a:lnTo>
                <a:lnTo>
                  <a:pt x="3596539" y="4507069"/>
                </a:lnTo>
                <a:close/>
                <a:moveTo>
                  <a:pt x="3594359" y="1089014"/>
                </a:moveTo>
                <a:lnTo>
                  <a:pt x="3594359" y="1089015"/>
                </a:lnTo>
                <a:cubicBezTo>
                  <a:pt x="3679990" y="1098657"/>
                  <a:pt x="3741591" y="1175892"/>
                  <a:pt x="3731949" y="1261523"/>
                </a:cubicBezTo>
                <a:lnTo>
                  <a:pt x="3334049" y="4795192"/>
                </a:lnTo>
                <a:cubicBezTo>
                  <a:pt x="3326818" y="4859415"/>
                  <a:pt x="3281565" y="4910122"/>
                  <a:pt x="3223265" y="4927393"/>
                </a:cubicBezTo>
                <a:lnTo>
                  <a:pt x="3161542" y="4932782"/>
                </a:lnTo>
                <a:lnTo>
                  <a:pt x="3102562" y="4913802"/>
                </a:lnTo>
                <a:cubicBezTo>
                  <a:pt x="3049563" y="4883998"/>
                  <a:pt x="3016721" y="4824498"/>
                  <a:pt x="3023952" y="4760274"/>
                </a:cubicBezTo>
                <a:lnTo>
                  <a:pt x="3421851" y="1226604"/>
                </a:lnTo>
                <a:cubicBezTo>
                  <a:pt x="3431493" y="1140974"/>
                  <a:pt x="3508728" y="1079372"/>
                  <a:pt x="3594359" y="1089014"/>
                </a:cubicBezTo>
                <a:close/>
                <a:moveTo>
                  <a:pt x="2829929" y="1002939"/>
                </a:moveTo>
                <a:lnTo>
                  <a:pt x="2829929" y="1002939"/>
                </a:lnTo>
                <a:cubicBezTo>
                  <a:pt x="2915560" y="1012582"/>
                  <a:pt x="2977161" y="1089816"/>
                  <a:pt x="2967519" y="1175447"/>
                </a:cubicBezTo>
                <a:lnTo>
                  <a:pt x="2569619" y="4709116"/>
                </a:lnTo>
                <a:cubicBezTo>
                  <a:pt x="2562387" y="4773339"/>
                  <a:pt x="2517135" y="4824046"/>
                  <a:pt x="2458835" y="4841317"/>
                </a:cubicBezTo>
                <a:lnTo>
                  <a:pt x="2397112" y="4846706"/>
                </a:lnTo>
                <a:lnTo>
                  <a:pt x="2338132" y="4827726"/>
                </a:lnTo>
                <a:cubicBezTo>
                  <a:pt x="2285133" y="4797922"/>
                  <a:pt x="2252290" y="4738422"/>
                  <a:pt x="2259522" y="4674198"/>
                </a:cubicBezTo>
                <a:lnTo>
                  <a:pt x="2657421" y="1140528"/>
                </a:lnTo>
                <a:cubicBezTo>
                  <a:pt x="2667063" y="1054898"/>
                  <a:pt x="2744298" y="993296"/>
                  <a:pt x="2829929" y="1002939"/>
                </a:cubicBezTo>
                <a:close/>
                <a:moveTo>
                  <a:pt x="900831" y="785718"/>
                </a:moveTo>
                <a:lnTo>
                  <a:pt x="900831" y="785719"/>
                </a:lnTo>
                <a:cubicBezTo>
                  <a:pt x="986462" y="795361"/>
                  <a:pt x="1048063" y="872596"/>
                  <a:pt x="1038421" y="958227"/>
                </a:cubicBezTo>
                <a:lnTo>
                  <a:pt x="640522" y="4491895"/>
                </a:lnTo>
                <a:cubicBezTo>
                  <a:pt x="633290" y="4556118"/>
                  <a:pt x="588037" y="4606825"/>
                  <a:pt x="529738" y="4624096"/>
                </a:cubicBezTo>
                <a:lnTo>
                  <a:pt x="468015" y="4629485"/>
                </a:lnTo>
                <a:lnTo>
                  <a:pt x="409035" y="4610505"/>
                </a:lnTo>
                <a:cubicBezTo>
                  <a:pt x="356036" y="4580701"/>
                  <a:pt x="323193" y="4521201"/>
                  <a:pt x="330424" y="4456977"/>
                </a:cubicBezTo>
                <a:lnTo>
                  <a:pt x="728323" y="923308"/>
                </a:lnTo>
                <a:cubicBezTo>
                  <a:pt x="737965" y="837677"/>
                  <a:pt x="815200" y="776076"/>
                  <a:pt x="900831" y="785718"/>
                </a:cubicBezTo>
                <a:close/>
                <a:moveTo>
                  <a:pt x="4029357" y="663301"/>
                </a:moveTo>
                <a:lnTo>
                  <a:pt x="4029357" y="663302"/>
                </a:lnTo>
                <a:cubicBezTo>
                  <a:pt x="4114988" y="672944"/>
                  <a:pt x="4176589" y="750179"/>
                  <a:pt x="4166947" y="835810"/>
                </a:cubicBezTo>
                <a:lnTo>
                  <a:pt x="3769047" y="4369479"/>
                </a:lnTo>
                <a:cubicBezTo>
                  <a:pt x="3761815" y="4433702"/>
                  <a:pt x="3716563" y="4484409"/>
                  <a:pt x="3658263" y="4501680"/>
                </a:cubicBezTo>
                <a:lnTo>
                  <a:pt x="3596540" y="4507069"/>
                </a:lnTo>
                <a:lnTo>
                  <a:pt x="3537560" y="4488089"/>
                </a:lnTo>
                <a:cubicBezTo>
                  <a:pt x="3484561" y="4458285"/>
                  <a:pt x="3451719" y="4398784"/>
                  <a:pt x="3458950" y="4334561"/>
                </a:cubicBezTo>
                <a:lnTo>
                  <a:pt x="3856849" y="800892"/>
                </a:lnTo>
                <a:cubicBezTo>
                  <a:pt x="3866491" y="715261"/>
                  <a:pt x="3943726" y="653659"/>
                  <a:pt x="4029357" y="663301"/>
                </a:cubicBezTo>
                <a:close/>
                <a:moveTo>
                  <a:pt x="3264927" y="577225"/>
                </a:moveTo>
                <a:lnTo>
                  <a:pt x="3264927" y="577226"/>
                </a:lnTo>
                <a:cubicBezTo>
                  <a:pt x="3350558" y="586869"/>
                  <a:pt x="3412159" y="664104"/>
                  <a:pt x="3402517" y="749734"/>
                </a:cubicBezTo>
                <a:lnTo>
                  <a:pt x="3004617" y="4283403"/>
                </a:lnTo>
                <a:cubicBezTo>
                  <a:pt x="2997385" y="4347626"/>
                  <a:pt x="2952133" y="4398333"/>
                  <a:pt x="2893833" y="4415604"/>
                </a:cubicBezTo>
                <a:lnTo>
                  <a:pt x="2832110" y="4420993"/>
                </a:lnTo>
                <a:lnTo>
                  <a:pt x="2773130" y="4402013"/>
                </a:lnTo>
                <a:cubicBezTo>
                  <a:pt x="2720131" y="4372209"/>
                  <a:pt x="2687288" y="4312708"/>
                  <a:pt x="2694520" y="4248485"/>
                </a:cubicBezTo>
                <a:lnTo>
                  <a:pt x="3092419" y="714816"/>
                </a:lnTo>
                <a:cubicBezTo>
                  <a:pt x="3102061" y="629185"/>
                  <a:pt x="3179296" y="567583"/>
                  <a:pt x="3264927" y="577225"/>
                </a:cubicBezTo>
                <a:close/>
                <a:moveTo>
                  <a:pt x="2500497" y="491149"/>
                </a:moveTo>
                <a:lnTo>
                  <a:pt x="2500497" y="491149"/>
                </a:lnTo>
                <a:cubicBezTo>
                  <a:pt x="2586128" y="500792"/>
                  <a:pt x="2647729" y="578027"/>
                  <a:pt x="2638087" y="663657"/>
                </a:cubicBezTo>
                <a:lnTo>
                  <a:pt x="2240187" y="4197326"/>
                </a:lnTo>
                <a:cubicBezTo>
                  <a:pt x="2232955" y="4261549"/>
                  <a:pt x="2187703" y="4312256"/>
                  <a:pt x="2129403" y="4329527"/>
                </a:cubicBezTo>
                <a:lnTo>
                  <a:pt x="2067680" y="4334916"/>
                </a:lnTo>
                <a:lnTo>
                  <a:pt x="2008700" y="4315936"/>
                </a:lnTo>
                <a:cubicBezTo>
                  <a:pt x="1955701" y="4286132"/>
                  <a:pt x="1922859" y="4226631"/>
                  <a:pt x="1930090" y="4162408"/>
                </a:cubicBezTo>
                <a:lnTo>
                  <a:pt x="2327989" y="628739"/>
                </a:lnTo>
                <a:cubicBezTo>
                  <a:pt x="2337631" y="543108"/>
                  <a:pt x="2414866" y="481506"/>
                  <a:pt x="2500497" y="491149"/>
                </a:cubicBezTo>
                <a:close/>
                <a:moveTo>
                  <a:pt x="1736069" y="405073"/>
                </a:moveTo>
                <a:lnTo>
                  <a:pt x="1736069" y="405074"/>
                </a:lnTo>
                <a:cubicBezTo>
                  <a:pt x="1821700" y="414716"/>
                  <a:pt x="1883301" y="491951"/>
                  <a:pt x="1873659" y="577581"/>
                </a:cubicBezTo>
                <a:lnTo>
                  <a:pt x="1475760" y="4111250"/>
                </a:lnTo>
                <a:cubicBezTo>
                  <a:pt x="1468528" y="4175473"/>
                  <a:pt x="1423275" y="4226180"/>
                  <a:pt x="1364976" y="4243451"/>
                </a:cubicBezTo>
                <a:lnTo>
                  <a:pt x="1303253" y="4248840"/>
                </a:lnTo>
                <a:lnTo>
                  <a:pt x="1244273" y="4229860"/>
                </a:lnTo>
                <a:cubicBezTo>
                  <a:pt x="1191274" y="4200056"/>
                  <a:pt x="1158431" y="4140555"/>
                  <a:pt x="1165662" y="4076332"/>
                </a:cubicBezTo>
                <a:lnTo>
                  <a:pt x="1563561" y="542663"/>
                </a:lnTo>
                <a:cubicBezTo>
                  <a:pt x="1573203" y="457032"/>
                  <a:pt x="1650438" y="395431"/>
                  <a:pt x="1736069" y="405073"/>
                </a:cubicBezTo>
                <a:close/>
                <a:moveTo>
                  <a:pt x="1335829" y="360004"/>
                </a:moveTo>
                <a:lnTo>
                  <a:pt x="1335829" y="360006"/>
                </a:lnTo>
                <a:cubicBezTo>
                  <a:pt x="1421460" y="369648"/>
                  <a:pt x="1483061" y="446883"/>
                  <a:pt x="1473419" y="532514"/>
                </a:cubicBezTo>
                <a:lnTo>
                  <a:pt x="1075520" y="4066182"/>
                </a:lnTo>
                <a:cubicBezTo>
                  <a:pt x="1068288" y="4130405"/>
                  <a:pt x="1023035" y="4181112"/>
                  <a:pt x="964736" y="4198383"/>
                </a:cubicBezTo>
                <a:lnTo>
                  <a:pt x="903013" y="4203772"/>
                </a:lnTo>
                <a:lnTo>
                  <a:pt x="844033" y="4184792"/>
                </a:lnTo>
                <a:cubicBezTo>
                  <a:pt x="791034" y="4154988"/>
                  <a:pt x="758191" y="4095488"/>
                  <a:pt x="765422" y="4031264"/>
                </a:cubicBezTo>
                <a:lnTo>
                  <a:pt x="1163321" y="497595"/>
                </a:lnTo>
                <a:cubicBezTo>
                  <a:pt x="1172963" y="411964"/>
                  <a:pt x="1250198" y="350363"/>
                  <a:pt x="1335829" y="360004"/>
                </a:cubicBezTo>
                <a:close/>
                <a:moveTo>
                  <a:pt x="571400" y="273929"/>
                </a:moveTo>
                <a:lnTo>
                  <a:pt x="571400" y="273930"/>
                </a:lnTo>
                <a:cubicBezTo>
                  <a:pt x="657031" y="283572"/>
                  <a:pt x="718632" y="360807"/>
                  <a:pt x="708990" y="446438"/>
                </a:cubicBezTo>
                <a:lnTo>
                  <a:pt x="311090" y="3980106"/>
                </a:lnTo>
                <a:cubicBezTo>
                  <a:pt x="303858" y="4044329"/>
                  <a:pt x="258606" y="4095036"/>
                  <a:pt x="200306" y="4112307"/>
                </a:cubicBezTo>
                <a:lnTo>
                  <a:pt x="138583" y="4117696"/>
                </a:lnTo>
                <a:lnTo>
                  <a:pt x="79603" y="4098716"/>
                </a:lnTo>
                <a:cubicBezTo>
                  <a:pt x="26604" y="4068912"/>
                  <a:pt x="-6239" y="4009411"/>
                  <a:pt x="993" y="3945188"/>
                </a:cubicBezTo>
                <a:lnTo>
                  <a:pt x="398892" y="411519"/>
                </a:lnTo>
                <a:cubicBezTo>
                  <a:pt x="408534" y="325888"/>
                  <a:pt x="485769" y="264287"/>
                  <a:pt x="571400" y="273929"/>
                </a:cubicBezTo>
                <a:close/>
                <a:moveTo>
                  <a:pt x="2168629" y="993"/>
                </a:moveTo>
                <a:lnTo>
                  <a:pt x="2168629" y="995"/>
                </a:lnTo>
                <a:cubicBezTo>
                  <a:pt x="2254260" y="10637"/>
                  <a:pt x="2315861" y="87872"/>
                  <a:pt x="2306219" y="173503"/>
                </a:cubicBezTo>
                <a:lnTo>
                  <a:pt x="1908320" y="3707171"/>
                </a:lnTo>
                <a:cubicBezTo>
                  <a:pt x="1901088" y="3771394"/>
                  <a:pt x="1855835" y="3822101"/>
                  <a:pt x="1797536" y="3839372"/>
                </a:cubicBezTo>
                <a:lnTo>
                  <a:pt x="1735813" y="3844761"/>
                </a:lnTo>
                <a:lnTo>
                  <a:pt x="1676833" y="3825781"/>
                </a:lnTo>
                <a:cubicBezTo>
                  <a:pt x="1623834" y="3795977"/>
                  <a:pt x="1590991" y="3736477"/>
                  <a:pt x="1598222" y="3672253"/>
                </a:cubicBezTo>
                <a:lnTo>
                  <a:pt x="1996121" y="138584"/>
                </a:lnTo>
                <a:cubicBezTo>
                  <a:pt x="2005763" y="52953"/>
                  <a:pt x="2082998" y="-8648"/>
                  <a:pt x="2168629" y="993"/>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1939061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Piece of Image">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1303242" y="1117278"/>
            <a:ext cx="4778243" cy="2438723"/>
          </a:xfrm>
          <a:prstGeom prst="rect">
            <a:avLst/>
          </a:prstGeom>
          <a:pattFill prst="pct5">
            <a:fgClr>
              <a:schemeClr val="tx1"/>
            </a:fgClr>
            <a:bgClr>
              <a:schemeClr val="bg1"/>
            </a:bgClr>
          </a:pattFill>
        </p:spPr>
      </p:sp>
      <p:sp>
        <p:nvSpPr>
          <p:cNvPr id="4" name="Picture Placeholder 2"/>
          <p:cNvSpPr>
            <a:spLocks noGrp="1"/>
          </p:cNvSpPr>
          <p:nvPr>
            <p:ph type="pic" sz="quarter" idx="11"/>
          </p:nvPr>
        </p:nvSpPr>
        <p:spPr>
          <a:xfrm>
            <a:off x="6516913" y="3733537"/>
            <a:ext cx="4020458" cy="1839949"/>
          </a:xfrm>
          <a:prstGeom prst="rect">
            <a:avLst/>
          </a:prstGeom>
          <a:pattFill prst="pct5">
            <a:fgClr>
              <a:schemeClr val="tx1"/>
            </a:fgClr>
            <a:bgClr>
              <a:schemeClr val="bg1"/>
            </a:bgClr>
          </a:pattFill>
        </p:spPr>
      </p:sp>
    </p:spTree>
    <p:extLst>
      <p:ext uri="{BB962C8B-B14F-4D97-AF65-F5344CB8AC3E}">
        <p14:creationId xmlns:p14="http://schemas.microsoft.com/office/powerpoint/2010/main" val="3638488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reative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6194558" y="1059220"/>
            <a:ext cx="2252757" cy="2511294"/>
          </a:xfrm>
          <a:prstGeom prst="rect">
            <a:avLst/>
          </a:prstGeom>
          <a:pattFill prst="pct5">
            <a:fgClr>
              <a:schemeClr val="tx1"/>
            </a:fgClr>
            <a:bgClr>
              <a:schemeClr val="bg1"/>
            </a:bgClr>
          </a:pattFill>
        </p:spPr>
      </p:sp>
      <p:sp>
        <p:nvSpPr>
          <p:cNvPr id="4" name="Picture Placeholder 1"/>
          <p:cNvSpPr>
            <a:spLocks noGrp="1"/>
          </p:cNvSpPr>
          <p:nvPr>
            <p:ph type="pic" sz="quarter" idx="11"/>
          </p:nvPr>
        </p:nvSpPr>
        <p:spPr>
          <a:xfrm>
            <a:off x="8447315" y="3570514"/>
            <a:ext cx="2252757" cy="1923144"/>
          </a:xfrm>
          <a:prstGeom prst="rect">
            <a:avLst/>
          </a:prstGeom>
          <a:pattFill prst="pct5">
            <a:fgClr>
              <a:schemeClr val="tx1"/>
            </a:fgClr>
            <a:bgClr>
              <a:schemeClr val="bg1"/>
            </a:bgClr>
          </a:pattFill>
        </p:spPr>
      </p:sp>
      <p:sp>
        <p:nvSpPr>
          <p:cNvPr id="5" name="Picture Placeholder 1"/>
          <p:cNvSpPr>
            <a:spLocks noGrp="1"/>
          </p:cNvSpPr>
          <p:nvPr>
            <p:ph type="pic" sz="quarter" idx="12"/>
          </p:nvPr>
        </p:nvSpPr>
        <p:spPr>
          <a:xfrm>
            <a:off x="6821715" y="3570514"/>
            <a:ext cx="1625600" cy="1494971"/>
          </a:xfrm>
          <a:prstGeom prst="rect">
            <a:avLst/>
          </a:prstGeom>
          <a:pattFill prst="pct5">
            <a:fgClr>
              <a:schemeClr val="tx1"/>
            </a:fgClr>
            <a:bgClr>
              <a:schemeClr val="bg1"/>
            </a:bgClr>
          </a:pattFill>
        </p:spPr>
      </p:sp>
      <p:sp>
        <p:nvSpPr>
          <p:cNvPr id="6" name="Picture Placeholder 1"/>
          <p:cNvSpPr>
            <a:spLocks noGrp="1"/>
          </p:cNvSpPr>
          <p:nvPr>
            <p:ph type="pic" sz="quarter" idx="13"/>
          </p:nvPr>
        </p:nvSpPr>
        <p:spPr>
          <a:xfrm>
            <a:off x="8447315" y="1480456"/>
            <a:ext cx="1872343" cy="2090058"/>
          </a:xfrm>
          <a:prstGeom prst="rect">
            <a:avLst/>
          </a:prstGeom>
          <a:pattFill prst="pct5">
            <a:fgClr>
              <a:schemeClr val="tx1"/>
            </a:fgClr>
            <a:bgClr>
              <a:schemeClr val="bg1"/>
            </a:bgClr>
          </a:pattFill>
        </p:spPr>
      </p:sp>
    </p:spTree>
    <p:extLst>
      <p:ext uri="{BB962C8B-B14F-4D97-AF65-F5344CB8AC3E}">
        <p14:creationId xmlns:p14="http://schemas.microsoft.com/office/powerpoint/2010/main" val="3445220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Big Left Image">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0"/>
            <a:ext cx="6091238" cy="6858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244502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Top Image">
    <p:spTree>
      <p:nvGrpSpPr>
        <p:cNvPr id="1" name=""/>
        <p:cNvGrpSpPr/>
        <p:nvPr/>
      </p:nvGrpSpPr>
      <p:grpSpPr>
        <a:xfrm>
          <a:off x="0" y="0"/>
          <a:ext cx="0" cy="0"/>
          <a:chOff x="0" y="0"/>
          <a:chExt cx="0" cy="0"/>
        </a:xfrm>
      </p:grpSpPr>
      <p:sp>
        <p:nvSpPr>
          <p:cNvPr id="3" name="Picture Placeholder 13"/>
          <p:cNvSpPr>
            <a:spLocks noGrp="1"/>
          </p:cNvSpPr>
          <p:nvPr>
            <p:ph type="pic" sz="quarter" idx="22"/>
          </p:nvPr>
        </p:nvSpPr>
        <p:spPr>
          <a:xfrm>
            <a:off x="4472296" y="1096615"/>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3"/>
          </p:nvPr>
        </p:nvSpPr>
        <p:spPr>
          <a:xfrm>
            <a:off x="8085651" y="1096615"/>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5" name="Picture Placeholder 13"/>
          <p:cNvSpPr>
            <a:spLocks noGrp="1"/>
          </p:cNvSpPr>
          <p:nvPr>
            <p:ph type="pic" sz="quarter" idx="24"/>
          </p:nvPr>
        </p:nvSpPr>
        <p:spPr>
          <a:xfrm>
            <a:off x="858941" y="1102359"/>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559075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Right Image">
    <p:spTree>
      <p:nvGrpSpPr>
        <p:cNvPr id="1" name=""/>
        <p:cNvGrpSpPr/>
        <p:nvPr/>
      </p:nvGrpSpPr>
      <p:grpSpPr>
        <a:xfrm>
          <a:off x="0" y="0"/>
          <a:ext cx="0" cy="0"/>
          <a:chOff x="0" y="0"/>
          <a:chExt cx="0" cy="0"/>
        </a:xfrm>
      </p:grpSpPr>
      <p:sp>
        <p:nvSpPr>
          <p:cNvPr id="3" name="Picture Placeholder 1"/>
          <p:cNvSpPr>
            <a:spLocks noGrp="1"/>
          </p:cNvSpPr>
          <p:nvPr>
            <p:ph type="pic" sz="quarter" idx="13"/>
          </p:nvPr>
        </p:nvSpPr>
        <p:spPr>
          <a:xfrm>
            <a:off x="6127137" y="1079440"/>
            <a:ext cx="4439264" cy="4566616"/>
          </a:xfrm>
          <a:prstGeom prst="rect">
            <a:avLst/>
          </a:prstGeom>
          <a:pattFill prst="pct5">
            <a:fgClr>
              <a:schemeClr val="tx1"/>
            </a:fgClr>
            <a:bgClr>
              <a:schemeClr val="bg1"/>
            </a:bgClr>
          </a:pattFill>
        </p:spPr>
      </p:sp>
    </p:spTree>
    <p:extLst>
      <p:ext uri="{BB962C8B-B14F-4D97-AF65-F5344CB8AC3E}">
        <p14:creationId xmlns:p14="http://schemas.microsoft.com/office/powerpoint/2010/main" val="1165385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Member Team">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2917371"/>
            <a:ext cx="3267118" cy="3940628"/>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2917371"/>
            <a:ext cx="3267118" cy="3940628"/>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2917371"/>
            <a:ext cx="3267118" cy="3940628"/>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510548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icrle Team">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979883" y="1320800"/>
            <a:ext cx="3657600" cy="3657600"/>
          </a:xfrm>
          <a:custGeom>
            <a:avLst/>
            <a:gdLst>
              <a:gd name="connsiteX0" fmla="*/ 1828800 w 3657600"/>
              <a:gd name="connsiteY0" fmla="*/ 0 h 3657600"/>
              <a:gd name="connsiteX1" fmla="*/ 3657600 w 3657600"/>
              <a:gd name="connsiteY1" fmla="*/ 1828800 h 3657600"/>
              <a:gd name="connsiteX2" fmla="*/ 1828800 w 3657600"/>
              <a:gd name="connsiteY2" fmla="*/ 3657600 h 3657600"/>
              <a:gd name="connsiteX3" fmla="*/ 0 w 3657600"/>
              <a:gd name="connsiteY3" fmla="*/ 1828800 h 3657600"/>
              <a:gd name="connsiteX4" fmla="*/ 1828800 w 36576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a:moveTo>
                  <a:pt x="1828800" y="0"/>
                </a:moveTo>
                <a:cubicBezTo>
                  <a:pt x="2838818" y="0"/>
                  <a:pt x="3657600" y="818782"/>
                  <a:pt x="3657600" y="1828800"/>
                </a:cubicBezTo>
                <a:cubicBezTo>
                  <a:pt x="3657600" y="2838818"/>
                  <a:pt x="2838818" y="3657600"/>
                  <a:pt x="1828800" y="3657600"/>
                </a:cubicBezTo>
                <a:cubicBezTo>
                  <a:pt x="818782" y="3657600"/>
                  <a:pt x="0" y="2838818"/>
                  <a:pt x="0" y="1828800"/>
                </a:cubicBezTo>
                <a:cubicBezTo>
                  <a:pt x="0" y="818782"/>
                  <a:pt x="818782" y="0"/>
                  <a:pt x="1828800" y="0"/>
                </a:cubicBez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4269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Blank Image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7999"/>
          </a:xfrm>
          <a:prstGeom prst="rect">
            <a:avLst/>
          </a:prstGeom>
          <a:pattFill prst="pct5">
            <a:fgClr>
              <a:schemeClr val="tx1"/>
            </a:fgClr>
            <a:bgClr>
              <a:schemeClr val="bg1"/>
            </a:bgClr>
          </a:pattFill>
        </p:spPr>
        <p:txBody>
          <a:bodyPr/>
          <a:lstStyle/>
          <a:p>
            <a:endParaRPr lang="en-US"/>
          </a:p>
        </p:txBody>
      </p:sp>
    </p:spTree>
    <p:extLst>
      <p:ext uri="{BB962C8B-B14F-4D97-AF65-F5344CB8AC3E}">
        <p14:creationId xmlns:p14="http://schemas.microsoft.com/office/powerpoint/2010/main" val="1393320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Uptown Team">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551543"/>
            <a:ext cx="3267118" cy="2743199"/>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551543"/>
            <a:ext cx="3267118" cy="2743199"/>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551543"/>
            <a:ext cx="3267118" cy="2743199"/>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1574910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989862" y="2656118"/>
            <a:ext cx="2538594" cy="245291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519522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Team Member">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017406" y="943432"/>
            <a:ext cx="2320881" cy="2264225"/>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3651750" y="943432"/>
            <a:ext cx="2320881" cy="2264225"/>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6286094" y="943432"/>
            <a:ext cx="2320881" cy="2264225"/>
          </a:xfrm>
          <a:prstGeom prst="rect">
            <a:avLst/>
          </a:prstGeom>
          <a:pattFill prst="pct5">
            <a:fgClr>
              <a:schemeClr val="tx1"/>
            </a:fgClr>
            <a:bgClr>
              <a:schemeClr val="bg1"/>
            </a:bgClr>
          </a:pattFill>
        </p:spPr>
        <p:txBody>
          <a:bodyPr/>
          <a:lstStyle/>
          <a:p>
            <a:endParaRPr lang="id-ID" dirty="0"/>
          </a:p>
        </p:txBody>
      </p:sp>
      <p:sp>
        <p:nvSpPr>
          <p:cNvPr id="6" name="Picture Placeholder 3"/>
          <p:cNvSpPr>
            <a:spLocks noGrp="1"/>
          </p:cNvSpPr>
          <p:nvPr>
            <p:ph type="pic" sz="quarter" idx="14"/>
          </p:nvPr>
        </p:nvSpPr>
        <p:spPr>
          <a:xfrm>
            <a:off x="8920438" y="943432"/>
            <a:ext cx="2320881" cy="2264225"/>
          </a:xfrm>
          <a:prstGeom prst="rect">
            <a:avLst/>
          </a:prstGeom>
          <a:pattFill prst="pct5">
            <a:fgClr>
              <a:schemeClr val="tx1"/>
            </a:fgClr>
            <a:bgClr>
              <a:schemeClr val="bg1"/>
            </a:bgClr>
          </a:pattFill>
        </p:spPr>
        <p:txBody>
          <a:bodyPr/>
          <a:lstStyle/>
          <a:p>
            <a:endParaRPr lang="id-ID" dirty="0"/>
          </a:p>
        </p:txBody>
      </p:sp>
    </p:spTree>
    <p:extLst>
      <p:ext uri="{BB962C8B-B14F-4D97-AF65-F5344CB8AC3E}">
        <p14:creationId xmlns:p14="http://schemas.microsoft.com/office/powerpoint/2010/main" val="4005625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Special Team">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670549" y="978312"/>
            <a:ext cx="2148875" cy="2209201"/>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968632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Layout Sidebar Team">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6431236" y="1294723"/>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
        <p:nvSpPr>
          <p:cNvPr id="4" name="Picture Placeholder 3"/>
          <p:cNvSpPr>
            <a:spLocks noGrp="1"/>
          </p:cNvSpPr>
          <p:nvPr>
            <p:ph type="pic" sz="quarter" idx="12"/>
          </p:nvPr>
        </p:nvSpPr>
        <p:spPr>
          <a:xfrm>
            <a:off x="6431236" y="2885489"/>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
        <p:nvSpPr>
          <p:cNvPr id="5" name="Picture Placeholder 3"/>
          <p:cNvSpPr>
            <a:spLocks noGrp="1"/>
          </p:cNvSpPr>
          <p:nvPr>
            <p:ph type="pic" sz="quarter" idx="13"/>
          </p:nvPr>
        </p:nvSpPr>
        <p:spPr>
          <a:xfrm>
            <a:off x="6431236" y="4476255"/>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Tree>
    <p:extLst>
      <p:ext uri="{BB962C8B-B14F-4D97-AF65-F5344CB8AC3E}">
        <p14:creationId xmlns:p14="http://schemas.microsoft.com/office/powerpoint/2010/main" val="12181326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Team Layout">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1"/>
          </p:nvPr>
        </p:nvSpPr>
        <p:spPr>
          <a:xfrm>
            <a:off x="769259" y="1219207"/>
            <a:ext cx="2133600" cy="3846284"/>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2902859" y="1218754"/>
            <a:ext cx="2133600" cy="3846284"/>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3"/>
          </p:nvPr>
        </p:nvSpPr>
        <p:spPr>
          <a:xfrm>
            <a:off x="5036459" y="1218300"/>
            <a:ext cx="2133600" cy="3846284"/>
          </a:xfrm>
          <a:prstGeom prst="rect">
            <a:avLst/>
          </a:prstGeom>
          <a:pattFill prst="pct5">
            <a:fgClr>
              <a:schemeClr val="tx1"/>
            </a:fgClr>
            <a:bgClr>
              <a:schemeClr val="bg1"/>
            </a:bgClr>
          </a:pattFill>
        </p:spPr>
        <p:txBody>
          <a:bodyPr/>
          <a:lstStyle/>
          <a:p>
            <a:endParaRPr lang="id-ID"/>
          </a:p>
        </p:txBody>
      </p:sp>
      <p:sp>
        <p:nvSpPr>
          <p:cNvPr id="7" name="Picture Placeholder 3"/>
          <p:cNvSpPr>
            <a:spLocks noGrp="1"/>
          </p:cNvSpPr>
          <p:nvPr>
            <p:ph type="pic" sz="quarter" idx="14"/>
          </p:nvPr>
        </p:nvSpPr>
        <p:spPr>
          <a:xfrm>
            <a:off x="7170059" y="1218300"/>
            <a:ext cx="2133600" cy="3846284"/>
          </a:xfrm>
          <a:prstGeom prst="rect">
            <a:avLst/>
          </a:prstGeom>
          <a:pattFill prst="pct5">
            <a:fgClr>
              <a:schemeClr val="tx1"/>
            </a:fgClr>
            <a:bgClr>
              <a:schemeClr val="bg1"/>
            </a:bgClr>
          </a:pattFill>
        </p:spPr>
        <p:txBody>
          <a:bodyPr/>
          <a:lstStyle/>
          <a:p>
            <a:endParaRPr lang="id-ID"/>
          </a:p>
        </p:txBody>
      </p:sp>
      <p:sp>
        <p:nvSpPr>
          <p:cNvPr id="8" name="Picture Placeholder 3"/>
          <p:cNvSpPr>
            <a:spLocks noGrp="1"/>
          </p:cNvSpPr>
          <p:nvPr>
            <p:ph type="pic" sz="quarter" idx="15"/>
          </p:nvPr>
        </p:nvSpPr>
        <p:spPr>
          <a:xfrm>
            <a:off x="9303659" y="1218300"/>
            <a:ext cx="2133600" cy="384628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6557299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enter Tea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2148113"/>
            <a:ext cx="3267118" cy="2743199"/>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2148113"/>
            <a:ext cx="3267118" cy="2743199"/>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2148113"/>
            <a:ext cx="3267118" cy="2743199"/>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082437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296228" y="1719840"/>
            <a:ext cx="3657600" cy="3657600"/>
          </a:xfrm>
          <a:custGeom>
            <a:avLst/>
            <a:gdLst>
              <a:gd name="connsiteX0" fmla="*/ 1828800 w 3657600"/>
              <a:gd name="connsiteY0" fmla="*/ 0 h 3657600"/>
              <a:gd name="connsiteX1" fmla="*/ 3657600 w 3657600"/>
              <a:gd name="connsiteY1" fmla="*/ 1828800 h 3657600"/>
              <a:gd name="connsiteX2" fmla="*/ 1828800 w 3657600"/>
              <a:gd name="connsiteY2" fmla="*/ 3657600 h 3657600"/>
              <a:gd name="connsiteX3" fmla="*/ 0 w 3657600"/>
              <a:gd name="connsiteY3" fmla="*/ 1828800 h 3657600"/>
              <a:gd name="connsiteX4" fmla="*/ 1828800 w 36576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a:moveTo>
                  <a:pt x="1828800" y="0"/>
                </a:moveTo>
                <a:cubicBezTo>
                  <a:pt x="2838818" y="0"/>
                  <a:pt x="3657600" y="818782"/>
                  <a:pt x="3657600" y="1828800"/>
                </a:cubicBezTo>
                <a:cubicBezTo>
                  <a:pt x="3657600" y="2838818"/>
                  <a:pt x="2838818" y="3657600"/>
                  <a:pt x="1828800" y="3657600"/>
                </a:cubicBezTo>
                <a:cubicBezTo>
                  <a:pt x="818782" y="3657600"/>
                  <a:pt x="0" y="2838818"/>
                  <a:pt x="0" y="1828800"/>
                </a:cubicBezTo>
                <a:cubicBezTo>
                  <a:pt x="0" y="818782"/>
                  <a:pt x="818782" y="0"/>
                  <a:pt x="1828800" y="0"/>
                </a:cubicBez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674591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reak Slide2">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8808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per Blank Layou">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84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pening Layout">
    <p:spTree>
      <p:nvGrpSpPr>
        <p:cNvPr id="1" name=""/>
        <p:cNvGrpSpPr/>
        <p:nvPr/>
      </p:nvGrpSpPr>
      <p:grpSpPr>
        <a:xfrm>
          <a:off x="0" y="0"/>
          <a:ext cx="0" cy="0"/>
          <a:chOff x="0" y="0"/>
          <a:chExt cx="0" cy="0"/>
        </a:xfrm>
      </p:grpSpPr>
      <p:sp>
        <p:nvSpPr>
          <p:cNvPr id="3" name="Picture Placeholder 4"/>
          <p:cNvSpPr>
            <a:spLocks noGrp="1"/>
          </p:cNvSpPr>
          <p:nvPr>
            <p:ph type="pic" sz="quarter" idx="12"/>
          </p:nvPr>
        </p:nvSpPr>
        <p:spPr>
          <a:xfrm>
            <a:off x="0" y="0"/>
            <a:ext cx="12192000" cy="3715657"/>
          </a:xfrm>
          <a:prstGeom prst="rect">
            <a:avLst/>
          </a:prstGeom>
          <a:pattFill prst="pct5">
            <a:fgClr>
              <a:schemeClr val="tx1"/>
            </a:fgClr>
            <a:bgClr>
              <a:schemeClr val="bg1"/>
            </a:bgClr>
          </a:pattFill>
        </p:spPr>
        <p:txBody>
          <a:bodyPr/>
          <a:lstStyle/>
          <a:p>
            <a:endParaRPr lang="id-ID"/>
          </a:p>
        </p:txBody>
      </p:sp>
      <p:sp>
        <p:nvSpPr>
          <p:cNvPr id="4" name="Picture Placeholder 7"/>
          <p:cNvSpPr>
            <a:spLocks noGrp="1"/>
          </p:cNvSpPr>
          <p:nvPr>
            <p:ph type="pic" sz="quarter" idx="13"/>
          </p:nvPr>
        </p:nvSpPr>
        <p:spPr>
          <a:xfrm>
            <a:off x="5090160" y="2709817"/>
            <a:ext cx="2011680" cy="2011680"/>
          </a:xfrm>
          <a:prstGeom prst="ellipse">
            <a:avLst/>
          </a:prstGeom>
          <a:pattFill prst="pct5">
            <a:fgClr>
              <a:schemeClr val="tx1"/>
            </a:fgClr>
            <a:bgClr>
              <a:schemeClr val="bg1"/>
            </a:bgClr>
          </a:pattFill>
        </p:spPr>
        <p:txBody>
          <a:bodyPr>
            <a:normAutofit/>
          </a:bodyPr>
          <a:lstStyle>
            <a:lvl1pPr>
              <a:defRPr sz="1100"/>
            </a:lvl1pPr>
          </a:lstStyle>
          <a:p>
            <a:endParaRPr lang="id-ID" dirty="0"/>
          </a:p>
        </p:txBody>
      </p:sp>
    </p:spTree>
    <p:extLst>
      <p:ext uri="{BB962C8B-B14F-4D97-AF65-F5344CB8AC3E}">
        <p14:creationId xmlns:p14="http://schemas.microsoft.com/office/powerpoint/2010/main" val="633808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allery 1">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1"/>
          </p:nvPr>
        </p:nvSpPr>
        <p:spPr>
          <a:xfrm>
            <a:off x="1169347" y="614150"/>
            <a:ext cx="9853306" cy="503385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911422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Gallery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769259" y="1219207"/>
            <a:ext cx="2133600" cy="3846284"/>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2902859" y="1218754"/>
            <a:ext cx="2133600" cy="3846284"/>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4"/>
          </p:nvPr>
        </p:nvSpPr>
        <p:spPr>
          <a:xfrm>
            <a:off x="7170059" y="1218300"/>
            <a:ext cx="2133600" cy="3846284"/>
          </a:xfrm>
          <a:prstGeom prst="rect">
            <a:avLst/>
          </a:prstGeom>
          <a:pattFill prst="pct5">
            <a:fgClr>
              <a:schemeClr val="tx1"/>
            </a:fgClr>
            <a:bgClr>
              <a:schemeClr val="bg1"/>
            </a:bgClr>
          </a:pattFill>
        </p:spPr>
        <p:txBody>
          <a:bodyPr/>
          <a:lstStyle/>
          <a:p>
            <a:endParaRPr lang="id-ID"/>
          </a:p>
        </p:txBody>
      </p:sp>
      <p:sp>
        <p:nvSpPr>
          <p:cNvPr id="7" name="Picture Placeholder 3"/>
          <p:cNvSpPr>
            <a:spLocks noGrp="1"/>
          </p:cNvSpPr>
          <p:nvPr>
            <p:ph type="pic" sz="quarter" idx="15"/>
          </p:nvPr>
        </p:nvSpPr>
        <p:spPr>
          <a:xfrm>
            <a:off x="9303659" y="1218300"/>
            <a:ext cx="2133600" cy="384628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266257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allery Slide 3">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291773" y="1030521"/>
            <a:ext cx="2133600" cy="2264222"/>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3425373" y="1030068"/>
            <a:ext cx="2133600" cy="2264222"/>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1291773" y="3294743"/>
            <a:ext cx="2133600" cy="2264222"/>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4"/>
          </p:nvPr>
        </p:nvSpPr>
        <p:spPr>
          <a:xfrm>
            <a:off x="3425373" y="3294290"/>
            <a:ext cx="2133600" cy="226422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2091900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mage Layout">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5717539" y="1473958"/>
            <a:ext cx="1833786" cy="3563332"/>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4"/>
          </p:nvPr>
        </p:nvSpPr>
        <p:spPr>
          <a:xfrm>
            <a:off x="7551325" y="1473958"/>
            <a:ext cx="1833786" cy="3563332"/>
          </a:xfrm>
          <a:prstGeom prst="rect">
            <a:avLst/>
          </a:prstGeom>
          <a:pattFill prst="pct5">
            <a:fgClr>
              <a:schemeClr val="tx1"/>
            </a:fgClr>
            <a:bgClr>
              <a:schemeClr val="bg1"/>
            </a:bgClr>
          </a:pattFill>
        </p:spPr>
        <p:txBody>
          <a:bodyPr/>
          <a:lstStyle/>
          <a:p>
            <a:endParaRPr lang="id-ID" dirty="0"/>
          </a:p>
        </p:txBody>
      </p:sp>
      <p:sp>
        <p:nvSpPr>
          <p:cNvPr id="5" name="Picture Placeholder 3"/>
          <p:cNvSpPr>
            <a:spLocks noGrp="1"/>
          </p:cNvSpPr>
          <p:nvPr>
            <p:ph type="pic" sz="quarter" idx="15"/>
          </p:nvPr>
        </p:nvSpPr>
        <p:spPr>
          <a:xfrm>
            <a:off x="9385111" y="1473958"/>
            <a:ext cx="1833786" cy="356333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569162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Right Side Gallery">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6237027" y="204714"/>
            <a:ext cx="4285397" cy="2333767"/>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4"/>
          </p:nvPr>
        </p:nvSpPr>
        <p:spPr>
          <a:xfrm>
            <a:off x="6237027" y="2690882"/>
            <a:ext cx="1965277" cy="1649104"/>
          </a:xfrm>
          <a:prstGeom prst="rect">
            <a:avLst/>
          </a:prstGeom>
          <a:pattFill prst="pct5">
            <a:fgClr>
              <a:schemeClr val="tx1"/>
            </a:fgClr>
            <a:bgClr>
              <a:schemeClr val="bg1"/>
            </a:bgClr>
          </a:pattFill>
        </p:spPr>
        <p:txBody>
          <a:bodyPr/>
          <a:lstStyle/>
          <a:p>
            <a:endParaRPr lang="id-ID" dirty="0"/>
          </a:p>
        </p:txBody>
      </p:sp>
      <p:sp>
        <p:nvSpPr>
          <p:cNvPr id="5" name="Picture Placeholder 3"/>
          <p:cNvSpPr>
            <a:spLocks noGrp="1"/>
          </p:cNvSpPr>
          <p:nvPr>
            <p:ph type="pic" sz="quarter" idx="15"/>
          </p:nvPr>
        </p:nvSpPr>
        <p:spPr>
          <a:xfrm>
            <a:off x="8379725" y="2690882"/>
            <a:ext cx="2142699" cy="3150358"/>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1310708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e Center Gallery">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169347" y="614150"/>
            <a:ext cx="9853306" cy="503385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111739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enter Image">
    <p:spTree>
      <p:nvGrpSpPr>
        <p:cNvPr id="1" name=""/>
        <p:cNvGrpSpPr/>
        <p:nvPr/>
      </p:nvGrpSpPr>
      <p:grpSpPr>
        <a:xfrm>
          <a:off x="0" y="0"/>
          <a:ext cx="0" cy="0"/>
          <a:chOff x="0" y="0"/>
          <a:chExt cx="0" cy="0"/>
        </a:xfrm>
      </p:grpSpPr>
      <p:sp>
        <p:nvSpPr>
          <p:cNvPr id="3" name="Picture Placeholder 3"/>
          <p:cNvSpPr>
            <a:spLocks noGrp="1"/>
          </p:cNvSpPr>
          <p:nvPr>
            <p:ph type="pic" sz="quarter" idx="15"/>
          </p:nvPr>
        </p:nvSpPr>
        <p:spPr>
          <a:xfrm>
            <a:off x="1514467" y="2052254"/>
            <a:ext cx="4146103" cy="2563292"/>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6"/>
          </p:nvPr>
        </p:nvSpPr>
        <p:spPr>
          <a:xfrm>
            <a:off x="6543666" y="2052254"/>
            <a:ext cx="4146103" cy="2563292"/>
          </a:xfrm>
          <a:prstGeom prst="rect">
            <a:avLst/>
          </a:prstGeom>
          <a:pattFill prst="pct5">
            <a:fgClr>
              <a:schemeClr val="tx1"/>
            </a:fgClr>
            <a:bgClr>
              <a:schemeClr val="bg1"/>
            </a:bgClr>
          </a:pattFill>
        </p:spPr>
        <p:txBody>
          <a:bodyPr/>
          <a:lstStyle/>
          <a:p>
            <a:endParaRPr lang="id-ID" dirty="0"/>
          </a:p>
        </p:txBody>
      </p:sp>
    </p:spTree>
    <p:extLst>
      <p:ext uri="{BB962C8B-B14F-4D97-AF65-F5344CB8AC3E}">
        <p14:creationId xmlns:p14="http://schemas.microsoft.com/office/powerpoint/2010/main" val="25850498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3" name="Picture Placeholder 3"/>
          <p:cNvSpPr>
            <a:spLocks noGrp="1"/>
          </p:cNvSpPr>
          <p:nvPr>
            <p:ph type="pic" sz="quarter" idx="15"/>
          </p:nvPr>
        </p:nvSpPr>
        <p:spPr>
          <a:xfrm>
            <a:off x="1610003" y="1670117"/>
            <a:ext cx="4146103" cy="256329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9371487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Abstract Image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2089249" y="988722"/>
            <a:ext cx="4882075" cy="2828313"/>
          </a:xfrm>
          <a:prstGeom prst="rect">
            <a:avLst/>
          </a:prstGeom>
          <a:pattFill prst="pct5">
            <a:fgClr>
              <a:schemeClr val="tx1"/>
            </a:fgClr>
            <a:bgClr>
              <a:schemeClr val="bg1"/>
            </a:bgClr>
          </a:pattFill>
        </p:spPr>
      </p:sp>
    </p:spTree>
    <p:extLst>
      <p:ext uri="{BB962C8B-B14F-4D97-AF65-F5344CB8AC3E}">
        <p14:creationId xmlns:p14="http://schemas.microsoft.com/office/powerpoint/2010/main" val="32158826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Gallery Slide">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8373935" y="712951"/>
            <a:ext cx="3818065" cy="4686363"/>
          </a:xfrm>
          <a:prstGeom prst="rect">
            <a:avLst/>
          </a:prstGeom>
          <a:pattFill prst="pct5">
            <a:fgClr>
              <a:schemeClr val="tx1"/>
            </a:fgClr>
            <a:bgClr>
              <a:schemeClr val="bg1"/>
            </a:bgClr>
          </a:pattFill>
        </p:spPr>
      </p:sp>
      <p:sp>
        <p:nvSpPr>
          <p:cNvPr id="4" name="Picture Placeholder 1"/>
          <p:cNvSpPr>
            <a:spLocks noGrp="1"/>
          </p:cNvSpPr>
          <p:nvPr>
            <p:ph type="pic" sz="quarter" idx="11"/>
          </p:nvPr>
        </p:nvSpPr>
        <p:spPr>
          <a:xfrm>
            <a:off x="5602513" y="712952"/>
            <a:ext cx="2540001" cy="3510705"/>
          </a:xfrm>
          <a:prstGeom prst="rect">
            <a:avLst/>
          </a:prstGeom>
          <a:pattFill prst="pct5">
            <a:fgClr>
              <a:schemeClr val="tx1"/>
            </a:fgClr>
            <a:bgClr>
              <a:schemeClr val="bg1"/>
            </a:bgClr>
          </a:pattFill>
        </p:spPr>
      </p:sp>
      <p:sp>
        <p:nvSpPr>
          <p:cNvPr id="6" name="Picture Placeholder 1"/>
          <p:cNvSpPr>
            <a:spLocks noGrp="1"/>
          </p:cNvSpPr>
          <p:nvPr>
            <p:ph type="pic" sz="quarter" idx="12"/>
          </p:nvPr>
        </p:nvSpPr>
        <p:spPr>
          <a:xfrm>
            <a:off x="2831091" y="712952"/>
            <a:ext cx="2540001" cy="1696420"/>
          </a:xfrm>
          <a:prstGeom prst="rect">
            <a:avLst/>
          </a:prstGeom>
          <a:pattFill prst="pct5">
            <a:fgClr>
              <a:schemeClr val="tx1"/>
            </a:fgClr>
            <a:bgClr>
              <a:schemeClr val="bg1"/>
            </a:bgClr>
          </a:pattFill>
        </p:spPr>
      </p:sp>
      <p:sp>
        <p:nvSpPr>
          <p:cNvPr id="7" name="Picture Placeholder 1"/>
          <p:cNvSpPr>
            <a:spLocks noGrp="1"/>
          </p:cNvSpPr>
          <p:nvPr>
            <p:ph type="pic" sz="quarter" idx="13"/>
          </p:nvPr>
        </p:nvSpPr>
        <p:spPr>
          <a:xfrm>
            <a:off x="1" y="712950"/>
            <a:ext cx="2599670" cy="3510705"/>
          </a:xfrm>
          <a:prstGeom prst="rect">
            <a:avLst/>
          </a:prstGeom>
          <a:pattFill prst="pct5">
            <a:fgClr>
              <a:schemeClr val="tx1"/>
            </a:fgClr>
            <a:bgClr>
              <a:schemeClr val="bg1"/>
            </a:bgClr>
          </a:pattFill>
        </p:spPr>
      </p:sp>
      <p:sp>
        <p:nvSpPr>
          <p:cNvPr id="8" name="Picture Placeholder 1"/>
          <p:cNvSpPr>
            <a:spLocks noGrp="1"/>
          </p:cNvSpPr>
          <p:nvPr>
            <p:ph type="pic" sz="quarter" idx="14"/>
          </p:nvPr>
        </p:nvSpPr>
        <p:spPr>
          <a:xfrm>
            <a:off x="2831090" y="2627086"/>
            <a:ext cx="2540001" cy="1596569"/>
          </a:xfrm>
          <a:prstGeom prst="rect">
            <a:avLst/>
          </a:prstGeom>
          <a:pattFill prst="pct5">
            <a:fgClr>
              <a:schemeClr val="tx1"/>
            </a:fgClr>
            <a:bgClr>
              <a:schemeClr val="bg1"/>
            </a:bgClr>
          </a:pattFill>
        </p:spPr>
      </p:sp>
    </p:spTree>
    <p:extLst>
      <p:ext uri="{BB962C8B-B14F-4D97-AF65-F5344CB8AC3E}">
        <p14:creationId xmlns:p14="http://schemas.microsoft.com/office/powerpoint/2010/main" val="183474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2">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1349374" y="1621945"/>
            <a:ext cx="2880000" cy="2880000"/>
          </a:xfrm>
          <a:prstGeom prst="ellipse">
            <a:avLst/>
          </a:prstGeom>
          <a:pattFill prst="pct5">
            <a:fgClr>
              <a:schemeClr val="tx1"/>
            </a:fgClr>
            <a:bgClr>
              <a:schemeClr val="bg1"/>
            </a:bgClr>
          </a:pattFill>
        </p:spPr>
      </p:sp>
    </p:spTree>
    <p:extLst>
      <p:ext uri="{BB962C8B-B14F-4D97-AF65-F5344CB8AC3E}">
        <p14:creationId xmlns:p14="http://schemas.microsoft.com/office/powerpoint/2010/main" val="9896582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Big Image ">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8232000" y="0"/>
            <a:ext cx="3960000" cy="3430800"/>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4263003" y="3427200"/>
            <a:ext cx="3960000" cy="34308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213631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Abstract Image">
    <p:spTree>
      <p:nvGrpSpPr>
        <p:cNvPr id="1" name=""/>
        <p:cNvGrpSpPr/>
        <p:nvPr/>
      </p:nvGrpSpPr>
      <p:grpSpPr>
        <a:xfrm>
          <a:off x="0" y="0"/>
          <a:ext cx="0" cy="0"/>
          <a:chOff x="0" y="0"/>
          <a:chExt cx="0" cy="0"/>
        </a:xfrm>
      </p:grpSpPr>
      <p:sp>
        <p:nvSpPr>
          <p:cNvPr id="3" name="Picture Placeholder 16"/>
          <p:cNvSpPr>
            <a:spLocks noGrp="1"/>
          </p:cNvSpPr>
          <p:nvPr>
            <p:ph type="pic" sz="quarter" idx="10"/>
          </p:nvPr>
        </p:nvSpPr>
        <p:spPr>
          <a:xfrm>
            <a:off x="7141029" y="578688"/>
            <a:ext cx="3585029" cy="4951254"/>
          </a:xfrm>
          <a:custGeom>
            <a:avLst/>
            <a:gdLst>
              <a:gd name="connsiteX0" fmla="*/ 3596540 w 4167940"/>
              <a:gd name="connsiteY0" fmla="*/ 4507069 h 4932782"/>
              <a:gd name="connsiteX1" fmla="*/ 3596540 w 4167940"/>
              <a:gd name="connsiteY1" fmla="*/ 4507069 h 4932782"/>
              <a:gd name="connsiteX2" fmla="*/ 3596539 w 4167940"/>
              <a:gd name="connsiteY2" fmla="*/ 4507069 h 4932782"/>
              <a:gd name="connsiteX3" fmla="*/ 3594359 w 4167940"/>
              <a:gd name="connsiteY3" fmla="*/ 1089014 h 4932782"/>
              <a:gd name="connsiteX4" fmla="*/ 3594359 w 4167940"/>
              <a:gd name="connsiteY4" fmla="*/ 1089015 h 4932782"/>
              <a:gd name="connsiteX5" fmla="*/ 3731949 w 4167940"/>
              <a:gd name="connsiteY5" fmla="*/ 1261523 h 4932782"/>
              <a:gd name="connsiteX6" fmla="*/ 3334049 w 4167940"/>
              <a:gd name="connsiteY6" fmla="*/ 4795192 h 4932782"/>
              <a:gd name="connsiteX7" fmla="*/ 3223265 w 4167940"/>
              <a:gd name="connsiteY7" fmla="*/ 4927393 h 4932782"/>
              <a:gd name="connsiteX8" fmla="*/ 3161542 w 4167940"/>
              <a:gd name="connsiteY8" fmla="*/ 4932782 h 4932782"/>
              <a:gd name="connsiteX9" fmla="*/ 3102562 w 4167940"/>
              <a:gd name="connsiteY9" fmla="*/ 4913802 h 4932782"/>
              <a:gd name="connsiteX10" fmla="*/ 3023952 w 4167940"/>
              <a:gd name="connsiteY10" fmla="*/ 4760274 h 4932782"/>
              <a:gd name="connsiteX11" fmla="*/ 3421851 w 4167940"/>
              <a:gd name="connsiteY11" fmla="*/ 1226604 h 4932782"/>
              <a:gd name="connsiteX12" fmla="*/ 3594359 w 4167940"/>
              <a:gd name="connsiteY12" fmla="*/ 1089014 h 4932782"/>
              <a:gd name="connsiteX13" fmla="*/ 2829929 w 4167940"/>
              <a:gd name="connsiteY13" fmla="*/ 1002939 h 4932782"/>
              <a:gd name="connsiteX14" fmla="*/ 2829929 w 4167940"/>
              <a:gd name="connsiteY14" fmla="*/ 1002939 h 4932782"/>
              <a:gd name="connsiteX15" fmla="*/ 2967519 w 4167940"/>
              <a:gd name="connsiteY15" fmla="*/ 1175447 h 4932782"/>
              <a:gd name="connsiteX16" fmla="*/ 2569619 w 4167940"/>
              <a:gd name="connsiteY16" fmla="*/ 4709116 h 4932782"/>
              <a:gd name="connsiteX17" fmla="*/ 2458835 w 4167940"/>
              <a:gd name="connsiteY17" fmla="*/ 4841317 h 4932782"/>
              <a:gd name="connsiteX18" fmla="*/ 2397112 w 4167940"/>
              <a:gd name="connsiteY18" fmla="*/ 4846706 h 4932782"/>
              <a:gd name="connsiteX19" fmla="*/ 2338132 w 4167940"/>
              <a:gd name="connsiteY19" fmla="*/ 4827726 h 4932782"/>
              <a:gd name="connsiteX20" fmla="*/ 2259522 w 4167940"/>
              <a:gd name="connsiteY20" fmla="*/ 4674198 h 4932782"/>
              <a:gd name="connsiteX21" fmla="*/ 2657421 w 4167940"/>
              <a:gd name="connsiteY21" fmla="*/ 1140528 h 4932782"/>
              <a:gd name="connsiteX22" fmla="*/ 2829929 w 4167940"/>
              <a:gd name="connsiteY22" fmla="*/ 1002939 h 4932782"/>
              <a:gd name="connsiteX23" fmla="*/ 900831 w 4167940"/>
              <a:gd name="connsiteY23" fmla="*/ 785718 h 4932782"/>
              <a:gd name="connsiteX24" fmla="*/ 900831 w 4167940"/>
              <a:gd name="connsiteY24" fmla="*/ 785719 h 4932782"/>
              <a:gd name="connsiteX25" fmla="*/ 1038421 w 4167940"/>
              <a:gd name="connsiteY25" fmla="*/ 958227 h 4932782"/>
              <a:gd name="connsiteX26" fmla="*/ 640522 w 4167940"/>
              <a:gd name="connsiteY26" fmla="*/ 4491895 h 4932782"/>
              <a:gd name="connsiteX27" fmla="*/ 529738 w 4167940"/>
              <a:gd name="connsiteY27" fmla="*/ 4624096 h 4932782"/>
              <a:gd name="connsiteX28" fmla="*/ 468015 w 4167940"/>
              <a:gd name="connsiteY28" fmla="*/ 4629485 h 4932782"/>
              <a:gd name="connsiteX29" fmla="*/ 409035 w 4167940"/>
              <a:gd name="connsiteY29" fmla="*/ 4610505 h 4932782"/>
              <a:gd name="connsiteX30" fmla="*/ 330424 w 4167940"/>
              <a:gd name="connsiteY30" fmla="*/ 4456977 h 4932782"/>
              <a:gd name="connsiteX31" fmla="*/ 728323 w 4167940"/>
              <a:gd name="connsiteY31" fmla="*/ 923308 h 4932782"/>
              <a:gd name="connsiteX32" fmla="*/ 900831 w 4167940"/>
              <a:gd name="connsiteY32" fmla="*/ 785718 h 4932782"/>
              <a:gd name="connsiteX33" fmla="*/ 4029357 w 4167940"/>
              <a:gd name="connsiteY33" fmla="*/ 663301 h 4932782"/>
              <a:gd name="connsiteX34" fmla="*/ 4029357 w 4167940"/>
              <a:gd name="connsiteY34" fmla="*/ 663302 h 4932782"/>
              <a:gd name="connsiteX35" fmla="*/ 4166947 w 4167940"/>
              <a:gd name="connsiteY35" fmla="*/ 835810 h 4932782"/>
              <a:gd name="connsiteX36" fmla="*/ 3769047 w 4167940"/>
              <a:gd name="connsiteY36" fmla="*/ 4369479 h 4932782"/>
              <a:gd name="connsiteX37" fmla="*/ 3658263 w 4167940"/>
              <a:gd name="connsiteY37" fmla="*/ 4501680 h 4932782"/>
              <a:gd name="connsiteX38" fmla="*/ 3596540 w 4167940"/>
              <a:gd name="connsiteY38" fmla="*/ 4507069 h 4932782"/>
              <a:gd name="connsiteX39" fmla="*/ 3537560 w 4167940"/>
              <a:gd name="connsiteY39" fmla="*/ 4488089 h 4932782"/>
              <a:gd name="connsiteX40" fmla="*/ 3458950 w 4167940"/>
              <a:gd name="connsiteY40" fmla="*/ 4334561 h 4932782"/>
              <a:gd name="connsiteX41" fmla="*/ 3856849 w 4167940"/>
              <a:gd name="connsiteY41" fmla="*/ 800892 h 4932782"/>
              <a:gd name="connsiteX42" fmla="*/ 4029357 w 4167940"/>
              <a:gd name="connsiteY42" fmla="*/ 663301 h 4932782"/>
              <a:gd name="connsiteX43" fmla="*/ 3264927 w 4167940"/>
              <a:gd name="connsiteY43" fmla="*/ 577225 h 4932782"/>
              <a:gd name="connsiteX44" fmla="*/ 3264927 w 4167940"/>
              <a:gd name="connsiteY44" fmla="*/ 577226 h 4932782"/>
              <a:gd name="connsiteX45" fmla="*/ 3402517 w 4167940"/>
              <a:gd name="connsiteY45" fmla="*/ 749734 h 4932782"/>
              <a:gd name="connsiteX46" fmla="*/ 3004617 w 4167940"/>
              <a:gd name="connsiteY46" fmla="*/ 4283403 h 4932782"/>
              <a:gd name="connsiteX47" fmla="*/ 2893833 w 4167940"/>
              <a:gd name="connsiteY47" fmla="*/ 4415604 h 4932782"/>
              <a:gd name="connsiteX48" fmla="*/ 2832110 w 4167940"/>
              <a:gd name="connsiteY48" fmla="*/ 4420993 h 4932782"/>
              <a:gd name="connsiteX49" fmla="*/ 2773130 w 4167940"/>
              <a:gd name="connsiteY49" fmla="*/ 4402013 h 4932782"/>
              <a:gd name="connsiteX50" fmla="*/ 2694520 w 4167940"/>
              <a:gd name="connsiteY50" fmla="*/ 4248485 h 4932782"/>
              <a:gd name="connsiteX51" fmla="*/ 3092419 w 4167940"/>
              <a:gd name="connsiteY51" fmla="*/ 714816 h 4932782"/>
              <a:gd name="connsiteX52" fmla="*/ 3264927 w 4167940"/>
              <a:gd name="connsiteY52" fmla="*/ 577225 h 4932782"/>
              <a:gd name="connsiteX53" fmla="*/ 2500497 w 4167940"/>
              <a:gd name="connsiteY53" fmla="*/ 491149 h 4932782"/>
              <a:gd name="connsiteX54" fmla="*/ 2500497 w 4167940"/>
              <a:gd name="connsiteY54" fmla="*/ 491149 h 4932782"/>
              <a:gd name="connsiteX55" fmla="*/ 2638087 w 4167940"/>
              <a:gd name="connsiteY55" fmla="*/ 663657 h 4932782"/>
              <a:gd name="connsiteX56" fmla="*/ 2240187 w 4167940"/>
              <a:gd name="connsiteY56" fmla="*/ 4197326 h 4932782"/>
              <a:gd name="connsiteX57" fmla="*/ 2129403 w 4167940"/>
              <a:gd name="connsiteY57" fmla="*/ 4329527 h 4932782"/>
              <a:gd name="connsiteX58" fmla="*/ 2067680 w 4167940"/>
              <a:gd name="connsiteY58" fmla="*/ 4334916 h 4932782"/>
              <a:gd name="connsiteX59" fmla="*/ 2008700 w 4167940"/>
              <a:gd name="connsiteY59" fmla="*/ 4315936 h 4932782"/>
              <a:gd name="connsiteX60" fmla="*/ 1930090 w 4167940"/>
              <a:gd name="connsiteY60" fmla="*/ 4162408 h 4932782"/>
              <a:gd name="connsiteX61" fmla="*/ 2327989 w 4167940"/>
              <a:gd name="connsiteY61" fmla="*/ 628739 h 4932782"/>
              <a:gd name="connsiteX62" fmla="*/ 2500497 w 4167940"/>
              <a:gd name="connsiteY62" fmla="*/ 491149 h 4932782"/>
              <a:gd name="connsiteX63" fmla="*/ 1736069 w 4167940"/>
              <a:gd name="connsiteY63" fmla="*/ 405073 h 4932782"/>
              <a:gd name="connsiteX64" fmla="*/ 1736069 w 4167940"/>
              <a:gd name="connsiteY64" fmla="*/ 405074 h 4932782"/>
              <a:gd name="connsiteX65" fmla="*/ 1873659 w 4167940"/>
              <a:gd name="connsiteY65" fmla="*/ 577581 h 4932782"/>
              <a:gd name="connsiteX66" fmla="*/ 1475760 w 4167940"/>
              <a:gd name="connsiteY66" fmla="*/ 4111250 h 4932782"/>
              <a:gd name="connsiteX67" fmla="*/ 1364976 w 4167940"/>
              <a:gd name="connsiteY67" fmla="*/ 4243451 h 4932782"/>
              <a:gd name="connsiteX68" fmla="*/ 1303253 w 4167940"/>
              <a:gd name="connsiteY68" fmla="*/ 4248840 h 4932782"/>
              <a:gd name="connsiteX69" fmla="*/ 1244273 w 4167940"/>
              <a:gd name="connsiteY69" fmla="*/ 4229860 h 4932782"/>
              <a:gd name="connsiteX70" fmla="*/ 1165662 w 4167940"/>
              <a:gd name="connsiteY70" fmla="*/ 4076332 h 4932782"/>
              <a:gd name="connsiteX71" fmla="*/ 1563561 w 4167940"/>
              <a:gd name="connsiteY71" fmla="*/ 542663 h 4932782"/>
              <a:gd name="connsiteX72" fmla="*/ 1736069 w 4167940"/>
              <a:gd name="connsiteY72" fmla="*/ 405073 h 4932782"/>
              <a:gd name="connsiteX73" fmla="*/ 1335829 w 4167940"/>
              <a:gd name="connsiteY73" fmla="*/ 360004 h 4932782"/>
              <a:gd name="connsiteX74" fmla="*/ 1335829 w 4167940"/>
              <a:gd name="connsiteY74" fmla="*/ 360006 h 4932782"/>
              <a:gd name="connsiteX75" fmla="*/ 1473419 w 4167940"/>
              <a:gd name="connsiteY75" fmla="*/ 532514 h 4932782"/>
              <a:gd name="connsiteX76" fmla="*/ 1075520 w 4167940"/>
              <a:gd name="connsiteY76" fmla="*/ 4066182 h 4932782"/>
              <a:gd name="connsiteX77" fmla="*/ 964736 w 4167940"/>
              <a:gd name="connsiteY77" fmla="*/ 4198383 h 4932782"/>
              <a:gd name="connsiteX78" fmla="*/ 903013 w 4167940"/>
              <a:gd name="connsiteY78" fmla="*/ 4203772 h 4932782"/>
              <a:gd name="connsiteX79" fmla="*/ 844033 w 4167940"/>
              <a:gd name="connsiteY79" fmla="*/ 4184792 h 4932782"/>
              <a:gd name="connsiteX80" fmla="*/ 765422 w 4167940"/>
              <a:gd name="connsiteY80" fmla="*/ 4031264 h 4932782"/>
              <a:gd name="connsiteX81" fmla="*/ 1163321 w 4167940"/>
              <a:gd name="connsiteY81" fmla="*/ 497595 h 4932782"/>
              <a:gd name="connsiteX82" fmla="*/ 1335829 w 4167940"/>
              <a:gd name="connsiteY82" fmla="*/ 360004 h 4932782"/>
              <a:gd name="connsiteX83" fmla="*/ 571400 w 4167940"/>
              <a:gd name="connsiteY83" fmla="*/ 273929 h 4932782"/>
              <a:gd name="connsiteX84" fmla="*/ 571400 w 4167940"/>
              <a:gd name="connsiteY84" fmla="*/ 273930 h 4932782"/>
              <a:gd name="connsiteX85" fmla="*/ 708990 w 4167940"/>
              <a:gd name="connsiteY85" fmla="*/ 446438 h 4932782"/>
              <a:gd name="connsiteX86" fmla="*/ 311090 w 4167940"/>
              <a:gd name="connsiteY86" fmla="*/ 3980106 h 4932782"/>
              <a:gd name="connsiteX87" fmla="*/ 200306 w 4167940"/>
              <a:gd name="connsiteY87" fmla="*/ 4112307 h 4932782"/>
              <a:gd name="connsiteX88" fmla="*/ 138583 w 4167940"/>
              <a:gd name="connsiteY88" fmla="*/ 4117696 h 4932782"/>
              <a:gd name="connsiteX89" fmla="*/ 79603 w 4167940"/>
              <a:gd name="connsiteY89" fmla="*/ 4098716 h 4932782"/>
              <a:gd name="connsiteX90" fmla="*/ 993 w 4167940"/>
              <a:gd name="connsiteY90" fmla="*/ 3945188 h 4932782"/>
              <a:gd name="connsiteX91" fmla="*/ 398892 w 4167940"/>
              <a:gd name="connsiteY91" fmla="*/ 411519 h 4932782"/>
              <a:gd name="connsiteX92" fmla="*/ 571400 w 4167940"/>
              <a:gd name="connsiteY92" fmla="*/ 273929 h 4932782"/>
              <a:gd name="connsiteX93" fmla="*/ 2168629 w 4167940"/>
              <a:gd name="connsiteY93" fmla="*/ 993 h 4932782"/>
              <a:gd name="connsiteX94" fmla="*/ 2168629 w 4167940"/>
              <a:gd name="connsiteY94" fmla="*/ 995 h 4932782"/>
              <a:gd name="connsiteX95" fmla="*/ 2306219 w 4167940"/>
              <a:gd name="connsiteY95" fmla="*/ 173503 h 4932782"/>
              <a:gd name="connsiteX96" fmla="*/ 1908320 w 4167940"/>
              <a:gd name="connsiteY96" fmla="*/ 3707171 h 4932782"/>
              <a:gd name="connsiteX97" fmla="*/ 1797536 w 4167940"/>
              <a:gd name="connsiteY97" fmla="*/ 3839372 h 4932782"/>
              <a:gd name="connsiteX98" fmla="*/ 1735813 w 4167940"/>
              <a:gd name="connsiteY98" fmla="*/ 3844761 h 4932782"/>
              <a:gd name="connsiteX99" fmla="*/ 1676833 w 4167940"/>
              <a:gd name="connsiteY99" fmla="*/ 3825781 h 4932782"/>
              <a:gd name="connsiteX100" fmla="*/ 1598222 w 4167940"/>
              <a:gd name="connsiteY100" fmla="*/ 3672253 h 4932782"/>
              <a:gd name="connsiteX101" fmla="*/ 1996121 w 4167940"/>
              <a:gd name="connsiteY101" fmla="*/ 138584 h 4932782"/>
              <a:gd name="connsiteX102" fmla="*/ 2168629 w 4167940"/>
              <a:gd name="connsiteY102" fmla="*/ 993 h 493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167940" h="4932782">
                <a:moveTo>
                  <a:pt x="3596540" y="4507069"/>
                </a:moveTo>
                <a:lnTo>
                  <a:pt x="3596540" y="4507069"/>
                </a:lnTo>
                <a:lnTo>
                  <a:pt x="3596539" y="4507069"/>
                </a:lnTo>
                <a:close/>
                <a:moveTo>
                  <a:pt x="3594359" y="1089014"/>
                </a:moveTo>
                <a:lnTo>
                  <a:pt x="3594359" y="1089015"/>
                </a:lnTo>
                <a:cubicBezTo>
                  <a:pt x="3679990" y="1098657"/>
                  <a:pt x="3741591" y="1175892"/>
                  <a:pt x="3731949" y="1261523"/>
                </a:cubicBezTo>
                <a:lnTo>
                  <a:pt x="3334049" y="4795192"/>
                </a:lnTo>
                <a:cubicBezTo>
                  <a:pt x="3326818" y="4859415"/>
                  <a:pt x="3281565" y="4910122"/>
                  <a:pt x="3223265" y="4927393"/>
                </a:cubicBezTo>
                <a:lnTo>
                  <a:pt x="3161542" y="4932782"/>
                </a:lnTo>
                <a:lnTo>
                  <a:pt x="3102562" y="4913802"/>
                </a:lnTo>
                <a:cubicBezTo>
                  <a:pt x="3049563" y="4883998"/>
                  <a:pt x="3016721" y="4824498"/>
                  <a:pt x="3023952" y="4760274"/>
                </a:cubicBezTo>
                <a:lnTo>
                  <a:pt x="3421851" y="1226604"/>
                </a:lnTo>
                <a:cubicBezTo>
                  <a:pt x="3431493" y="1140974"/>
                  <a:pt x="3508728" y="1079372"/>
                  <a:pt x="3594359" y="1089014"/>
                </a:cubicBezTo>
                <a:close/>
                <a:moveTo>
                  <a:pt x="2829929" y="1002939"/>
                </a:moveTo>
                <a:lnTo>
                  <a:pt x="2829929" y="1002939"/>
                </a:lnTo>
                <a:cubicBezTo>
                  <a:pt x="2915560" y="1012582"/>
                  <a:pt x="2977161" y="1089816"/>
                  <a:pt x="2967519" y="1175447"/>
                </a:cubicBezTo>
                <a:lnTo>
                  <a:pt x="2569619" y="4709116"/>
                </a:lnTo>
                <a:cubicBezTo>
                  <a:pt x="2562387" y="4773339"/>
                  <a:pt x="2517135" y="4824046"/>
                  <a:pt x="2458835" y="4841317"/>
                </a:cubicBezTo>
                <a:lnTo>
                  <a:pt x="2397112" y="4846706"/>
                </a:lnTo>
                <a:lnTo>
                  <a:pt x="2338132" y="4827726"/>
                </a:lnTo>
                <a:cubicBezTo>
                  <a:pt x="2285133" y="4797922"/>
                  <a:pt x="2252290" y="4738422"/>
                  <a:pt x="2259522" y="4674198"/>
                </a:cubicBezTo>
                <a:lnTo>
                  <a:pt x="2657421" y="1140528"/>
                </a:lnTo>
                <a:cubicBezTo>
                  <a:pt x="2667063" y="1054898"/>
                  <a:pt x="2744298" y="993296"/>
                  <a:pt x="2829929" y="1002939"/>
                </a:cubicBezTo>
                <a:close/>
                <a:moveTo>
                  <a:pt x="900831" y="785718"/>
                </a:moveTo>
                <a:lnTo>
                  <a:pt x="900831" y="785719"/>
                </a:lnTo>
                <a:cubicBezTo>
                  <a:pt x="986462" y="795361"/>
                  <a:pt x="1048063" y="872596"/>
                  <a:pt x="1038421" y="958227"/>
                </a:cubicBezTo>
                <a:lnTo>
                  <a:pt x="640522" y="4491895"/>
                </a:lnTo>
                <a:cubicBezTo>
                  <a:pt x="633290" y="4556118"/>
                  <a:pt x="588037" y="4606825"/>
                  <a:pt x="529738" y="4624096"/>
                </a:cubicBezTo>
                <a:lnTo>
                  <a:pt x="468015" y="4629485"/>
                </a:lnTo>
                <a:lnTo>
                  <a:pt x="409035" y="4610505"/>
                </a:lnTo>
                <a:cubicBezTo>
                  <a:pt x="356036" y="4580701"/>
                  <a:pt x="323193" y="4521201"/>
                  <a:pt x="330424" y="4456977"/>
                </a:cubicBezTo>
                <a:lnTo>
                  <a:pt x="728323" y="923308"/>
                </a:lnTo>
                <a:cubicBezTo>
                  <a:pt x="737965" y="837677"/>
                  <a:pt x="815200" y="776076"/>
                  <a:pt x="900831" y="785718"/>
                </a:cubicBezTo>
                <a:close/>
                <a:moveTo>
                  <a:pt x="4029357" y="663301"/>
                </a:moveTo>
                <a:lnTo>
                  <a:pt x="4029357" y="663302"/>
                </a:lnTo>
                <a:cubicBezTo>
                  <a:pt x="4114988" y="672944"/>
                  <a:pt x="4176589" y="750179"/>
                  <a:pt x="4166947" y="835810"/>
                </a:cubicBezTo>
                <a:lnTo>
                  <a:pt x="3769047" y="4369479"/>
                </a:lnTo>
                <a:cubicBezTo>
                  <a:pt x="3761815" y="4433702"/>
                  <a:pt x="3716563" y="4484409"/>
                  <a:pt x="3658263" y="4501680"/>
                </a:cubicBezTo>
                <a:lnTo>
                  <a:pt x="3596540" y="4507069"/>
                </a:lnTo>
                <a:lnTo>
                  <a:pt x="3537560" y="4488089"/>
                </a:lnTo>
                <a:cubicBezTo>
                  <a:pt x="3484561" y="4458285"/>
                  <a:pt x="3451719" y="4398784"/>
                  <a:pt x="3458950" y="4334561"/>
                </a:cubicBezTo>
                <a:lnTo>
                  <a:pt x="3856849" y="800892"/>
                </a:lnTo>
                <a:cubicBezTo>
                  <a:pt x="3866491" y="715261"/>
                  <a:pt x="3943726" y="653659"/>
                  <a:pt x="4029357" y="663301"/>
                </a:cubicBezTo>
                <a:close/>
                <a:moveTo>
                  <a:pt x="3264927" y="577225"/>
                </a:moveTo>
                <a:lnTo>
                  <a:pt x="3264927" y="577226"/>
                </a:lnTo>
                <a:cubicBezTo>
                  <a:pt x="3350558" y="586869"/>
                  <a:pt x="3412159" y="664104"/>
                  <a:pt x="3402517" y="749734"/>
                </a:cubicBezTo>
                <a:lnTo>
                  <a:pt x="3004617" y="4283403"/>
                </a:lnTo>
                <a:cubicBezTo>
                  <a:pt x="2997385" y="4347626"/>
                  <a:pt x="2952133" y="4398333"/>
                  <a:pt x="2893833" y="4415604"/>
                </a:cubicBezTo>
                <a:lnTo>
                  <a:pt x="2832110" y="4420993"/>
                </a:lnTo>
                <a:lnTo>
                  <a:pt x="2773130" y="4402013"/>
                </a:lnTo>
                <a:cubicBezTo>
                  <a:pt x="2720131" y="4372209"/>
                  <a:pt x="2687288" y="4312708"/>
                  <a:pt x="2694520" y="4248485"/>
                </a:cubicBezTo>
                <a:lnTo>
                  <a:pt x="3092419" y="714816"/>
                </a:lnTo>
                <a:cubicBezTo>
                  <a:pt x="3102061" y="629185"/>
                  <a:pt x="3179296" y="567583"/>
                  <a:pt x="3264927" y="577225"/>
                </a:cubicBezTo>
                <a:close/>
                <a:moveTo>
                  <a:pt x="2500497" y="491149"/>
                </a:moveTo>
                <a:lnTo>
                  <a:pt x="2500497" y="491149"/>
                </a:lnTo>
                <a:cubicBezTo>
                  <a:pt x="2586128" y="500792"/>
                  <a:pt x="2647729" y="578027"/>
                  <a:pt x="2638087" y="663657"/>
                </a:cubicBezTo>
                <a:lnTo>
                  <a:pt x="2240187" y="4197326"/>
                </a:lnTo>
                <a:cubicBezTo>
                  <a:pt x="2232955" y="4261549"/>
                  <a:pt x="2187703" y="4312256"/>
                  <a:pt x="2129403" y="4329527"/>
                </a:cubicBezTo>
                <a:lnTo>
                  <a:pt x="2067680" y="4334916"/>
                </a:lnTo>
                <a:lnTo>
                  <a:pt x="2008700" y="4315936"/>
                </a:lnTo>
                <a:cubicBezTo>
                  <a:pt x="1955701" y="4286132"/>
                  <a:pt x="1922859" y="4226631"/>
                  <a:pt x="1930090" y="4162408"/>
                </a:cubicBezTo>
                <a:lnTo>
                  <a:pt x="2327989" y="628739"/>
                </a:lnTo>
                <a:cubicBezTo>
                  <a:pt x="2337631" y="543108"/>
                  <a:pt x="2414866" y="481506"/>
                  <a:pt x="2500497" y="491149"/>
                </a:cubicBezTo>
                <a:close/>
                <a:moveTo>
                  <a:pt x="1736069" y="405073"/>
                </a:moveTo>
                <a:lnTo>
                  <a:pt x="1736069" y="405074"/>
                </a:lnTo>
                <a:cubicBezTo>
                  <a:pt x="1821700" y="414716"/>
                  <a:pt x="1883301" y="491951"/>
                  <a:pt x="1873659" y="577581"/>
                </a:cubicBezTo>
                <a:lnTo>
                  <a:pt x="1475760" y="4111250"/>
                </a:lnTo>
                <a:cubicBezTo>
                  <a:pt x="1468528" y="4175473"/>
                  <a:pt x="1423275" y="4226180"/>
                  <a:pt x="1364976" y="4243451"/>
                </a:cubicBezTo>
                <a:lnTo>
                  <a:pt x="1303253" y="4248840"/>
                </a:lnTo>
                <a:lnTo>
                  <a:pt x="1244273" y="4229860"/>
                </a:lnTo>
                <a:cubicBezTo>
                  <a:pt x="1191274" y="4200056"/>
                  <a:pt x="1158431" y="4140555"/>
                  <a:pt x="1165662" y="4076332"/>
                </a:cubicBezTo>
                <a:lnTo>
                  <a:pt x="1563561" y="542663"/>
                </a:lnTo>
                <a:cubicBezTo>
                  <a:pt x="1573203" y="457032"/>
                  <a:pt x="1650438" y="395431"/>
                  <a:pt x="1736069" y="405073"/>
                </a:cubicBezTo>
                <a:close/>
                <a:moveTo>
                  <a:pt x="1335829" y="360004"/>
                </a:moveTo>
                <a:lnTo>
                  <a:pt x="1335829" y="360006"/>
                </a:lnTo>
                <a:cubicBezTo>
                  <a:pt x="1421460" y="369648"/>
                  <a:pt x="1483061" y="446883"/>
                  <a:pt x="1473419" y="532514"/>
                </a:cubicBezTo>
                <a:lnTo>
                  <a:pt x="1075520" y="4066182"/>
                </a:lnTo>
                <a:cubicBezTo>
                  <a:pt x="1068288" y="4130405"/>
                  <a:pt x="1023035" y="4181112"/>
                  <a:pt x="964736" y="4198383"/>
                </a:cubicBezTo>
                <a:lnTo>
                  <a:pt x="903013" y="4203772"/>
                </a:lnTo>
                <a:lnTo>
                  <a:pt x="844033" y="4184792"/>
                </a:lnTo>
                <a:cubicBezTo>
                  <a:pt x="791034" y="4154988"/>
                  <a:pt x="758191" y="4095488"/>
                  <a:pt x="765422" y="4031264"/>
                </a:cubicBezTo>
                <a:lnTo>
                  <a:pt x="1163321" y="497595"/>
                </a:lnTo>
                <a:cubicBezTo>
                  <a:pt x="1172963" y="411964"/>
                  <a:pt x="1250198" y="350363"/>
                  <a:pt x="1335829" y="360004"/>
                </a:cubicBezTo>
                <a:close/>
                <a:moveTo>
                  <a:pt x="571400" y="273929"/>
                </a:moveTo>
                <a:lnTo>
                  <a:pt x="571400" y="273930"/>
                </a:lnTo>
                <a:cubicBezTo>
                  <a:pt x="657031" y="283572"/>
                  <a:pt x="718632" y="360807"/>
                  <a:pt x="708990" y="446438"/>
                </a:cubicBezTo>
                <a:lnTo>
                  <a:pt x="311090" y="3980106"/>
                </a:lnTo>
                <a:cubicBezTo>
                  <a:pt x="303858" y="4044329"/>
                  <a:pt x="258606" y="4095036"/>
                  <a:pt x="200306" y="4112307"/>
                </a:cubicBezTo>
                <a:lnTo>
                  <a:pt x="138583" y="4117696"/>
                </a:lnTo>
                <a:lnTo>
                  <a:pt x="79603" y="4098716"/>
                </a:lnTo>
                <a:cubicBezTo>
                  <a:pt x="26604" y="4068912"/>
                  <a:pt x="-6239" y="4009411"/>
                  <a:pt x="993" y="3945188"/>
                </a:cubicBezTo>
                <a:lnTo>
                  <a:pt x="398892" y="411519"/>
                </a:lnTo>
                <a:cubicBezTo>
                  <a:pt x="408534" y="325888"/>
                  <a:pt x="485769" y="264287"/>
                  <a:pt x="571400" y="273929"/>
                </a:cubicBezTo>
                <a:close/>
                <a:moveTo>
                  <a:pt x="2168629" y="993"/>
                </a:moveTo>
                <a:lnTo>
                  <a:pt x="2168629" y="995"/>
                </a:lnTo>
                <a:cubicBezTo>
                  <a:pt x="2254260" y="10637"/>
                  <a:pt x="2315861" y="87872"/>
                  <a:pt x="2306219" y="173503"/>
                </a:cubicBezTo>
                <a:lnTo>
                  <a:pt x="1908320" y="3707171"/>
                </a:lnTo>
                <a:cubicBezTo>
                  <a:pt x="1901088" y="3771394"/>
                  <a:pt x="1855835" y="3822101"/>
                  <a:pt x="1797536" y="3839372"/>
                </a:cubicBezTo>
                <a:lnTo>
                  <a:pt x="1735813" y="3844761"/>
                </a:lnTo>
                <a:lnTo>
                  <a:pt x="1676833" y="3825781"/>
                </a:lnTo>
                <a:cubicBezTo>
                  <a:pt x="1623834" y="3795977"/>
                  <a:pt x="1590991" y="3736477"/>
                  <a:pt x="1598222" y="3672253"/>
                </a:cubicBezTo>
                <a:lnTo>
                  <a:pt x="1996121" y="138584"/>
                </a:lnTo>
                <a:cubicBezTo>
                  <a:pt x="2005763" y="52953"/>
                  <a:pt x="2082998" y="-8648"/>
                  <a:pt x="2168629" y="993"/>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28820910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ockup One">
    <p:spTree>
      <p:nvGrpSpPr>
        <p:cNvPr id="1" name=""/>
        <p:cNvGrpSpPr/>
        <p:nvPr/>
      </p:nvGrpSpPr>
      <p:grpSpPr>
        <a:xfrm>
          <a:off x="0" y="0"/>
          <a:ext cx="0" cy="0"/>
          <a:chOff x="0" y="0"/>
          <a:chExt cx="0" cy="0"/>
        </a:xfrm>
      </p:grpSpPr>
      <p:sp>
        <p:nvSpPr>
          <p:cNvPr id="3" name="Picture Placeholder 13"/>
          <p:cNvSpPr>
            <a:spLocks noGrp="1"/>
          </p:cNvSpPr>
          <p:nvPr>
            <p:ph type="pic" sz="quarter" idx="21"/>
          </p:nvPr>
        </p:nvSpPr>
        <p:spPr>
          <a:xfrm>
            <a:off x="4613294" y="3521499"/>
            <a:ext cx="2919622" cy="510335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8224402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ckup2">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5117796" y="1670709"/>
            <a:ext cx="1991302" cy="3497350"/>
          </a:xfrm>
          <a:prstGeom prst="rect">
            <a:avLst/>
          </a:prstGeom>
          <a:pattFill prst="pct5">
            <a:fgClr>
              <a:schemeClr val="tx1"/>
            </a:fgClr>
            <a:bgClr>
              <a:schemeClr val="bg1"/>
            </a:bgClr>
          </a:pattFill>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3314558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ckup3">
    <p:spTree>
      <p:nvGrpSpPr>
        <p:cNvPr id="1" name=""/>
        <p:cNvGrpSpPr/>
        <p:nvPr/>
      </p:nvGrpSpPr>
      <p:grpSpPr>
        <a:xfrm>
          <a:off x="0" y="0"/>
          <a:ext cx="0" cy="0"/>
          <a:chOff x="0" y="0"/>
          <a:chExt cx="0" cy="0"/>
        </a:xfrm>
      </p:grpSpPr>
      <p:sp>
        <p:nvSpPr>
          <p:cNvPr id="3" name="Picture Placeholder 3"/>
          <p:cNvSpPr>
            <a:spLocks noGrp="1"/>
          </p:cNvSpPr>
          <p:nvPr>
            <p:ph type="pic" sz="quarter" idx="22"/>
          </p:nvPr>
        </p:nvSpPr>
        <p:spPr>
          <a:xfrm>
            <a:off x="7341086" y="3187793"/>
            <a:ext cx="2908549" cy="1847088"/>
          </a:xfrm>
          <a:prstGeom prst="rect">
            <a:avLst/>
          </a:prstGeom>
          <a:pattFill prst="pct5">
            <a:fgClr>
              <a:schemeClr val="tx1"/>
            </a:fgClr>
            <a:bgClr>
              <a:schemeClr val="bg1"/>
            </a:bgClr>
          </a:pattFill>
        </p:spPr>
      </p:sp>
      <p:sp>
        <p:nvSpPr>
          <p:cNvPr id="4" name="Picture Placeholder 1"/>
          <p:cNvSpPr>
            <a:spLocks noGrp="1"/>
          </p:cNvSpPr>
          <p:nvPr>
            <p:ph type="pic" sz="quarter" idx="24"/>
          </p:nvPr>
        </p:nvSpPr>
        <p:spPr>
          <a:xfrm>
            <a:off x="1930377" y="3187793"/>
            <a:ext cx="2908549" cy="1847088"/>
          </a:xfrm>
          <a:prstGeom prst="rect">
            <a:avLst/>
          </a:prstGeom>
          <a:pattFill prst="pct5">
            <a:fgClr>
              <a:schemeClr val="tx1"/>
            </a:fgClr>
            <a:bgClr>
              <a:schemeClr val="bg1"/>
            </a:bgClr>
          </a:pattFill>
        </p:spPr>
      </p:sp>
      <p:sp>
        <p:nvSpPr>
          <p:cNvPr id="5" name="Picture Placeholder 2"/>
          <p:cNvSpPr>
            <a:spLocks noGrp="1"/>
          </p:cNvSpPr>
          <p:nvPr>
            <p:ph type="pic" sz="quarter" idx="23"/>
          </p:nvPr>
        </p:nvSpPr>
        <p:spPr>
          <a:xfrm>
            <a:off x="4452513" y="3544622"/>
            <a:ext cx="3281748" cy="2071116"/>
          </a:xfrm>
          <a:prstGeom prst="rect">
            <a:avLst/>
          </a:prstGeom>
          <a:pattFill prst="pct5">
            <a:fgClr>
              <a:schemeClr val="tx1"/>
            </a:fgClr>
            <a:bgClr>
              <a:schemeClr val="bg1"/>
            </a:bgClr>
          </a:pattFill>
        </p:spPr>
      </p:sp>
    </p:spTree>
    <p:extLst>
      <p:ext uri="{BB962C8B-B14F-4D97-AF65-F5344CB8AC3E}">
        <p14:creationId xmlns:p14="http://schemas.microsoft.com/office/powerpoint/2010/main" val="15496224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ockup4">
    <p:spTree>
      <p:nvGrpSpPr>
        <p:cNvPr id="1" name=""/>
        <p:cNvGrpSpPr/>
        <p:nvPr/>
      </p:nvGrpSpPr>
      <p:grpSpPr>
        <a:xfrm>
          <a:off x="0" y="0"/>
          <a:ext cx="0" cy="0"/>
          <a:chOff x="0" y="0"/>
          <a:chExt cx="0" cy="0"/>
        </a:xfrm>
      </p:grpSpPr>
      <p:sp>
        <p:nvSpPr>
          <p:cNvPr id="7" name="Picture Placeholder 3"/>
          <p:cNvSpPr>
            <a:spLocks noGrp="1"/>
          </p:cNvSpPr>
          <p:nvPr>
            <p:ph type="pic" sz="quarter" idx="15"/>
          </p:nvPr>
        </p:nvSpPr>
        <p:spPr>
          <a:xfrm>
            <a:off x="-1" y="0"/>
            <a:ext cx="5921829" cy="6858000"/>
          </a:xfrm>
          <a:prstGeom prst="rect">
            <a:avLst/>
          </a:prstGeom>
          <a:pattFill prst="pct5">
            <a:fgClr>
              <a:schemeClr val="tx1"/>
            </a:fgClr>
            <a:bgClr>
              <a:schemeClr val="bg1"/>
            </a:bgClr>
          </a:pattFill>
        </p:spPr>
        <p:txBody>
          <a:bodyPr/>
          <a:lstStyle/>
          <a:p>
            <a:endParaRPr lang="id-ID" dirty="0"/>
          </a:p>
        </p:txBody>
      </p:sp>
      <p:sp>
        <p:nvSpPr>
          <p:cNvPr id="3" name="Picture Placeholder 14"/>
          <p:cNvSpPr>
            <a:spLocks noGrp="1"/>
          </p:cNvSpPr>
          <p:nvPr>
            <p:ph type="pic" sz="quarter" idx="11" hasCustomPrompt="1"/>
          </p:nvPr>
        </p:nvSpPr>
        <p:spPr>
          <a:xfrm>
            <a:off x="2232845" y="1935358"/>
            <a:ext cx="1464905" cy="2562502"/>
          </a:xfrm>
          <a:prstGeom prst="rect">
            <a:avLst/>
          </a:prstGeom>
          <a:pattFill prst="dashVert">
            <a:fgClr>
              <a:schemeClr val="tx1"/>
            </a:fgClr>
            <a:bgClr>
              <a:schemeClr val="bg1"/>
            </a:bgClr>
          </a:pattFill>
        </p:spPr>
        <p:txBody>
          <a:bodyPr anchor="ctr"/>
          <a:lstStyle>
            <a:lvl1pPr marL="0" indent="0" algn="ctr">
              <a:buNone/>
              <a:defRPr sz="1600" baseline="0">
                <a:latin typeface="Source Sans Pro" charset="0"/>
              </a:defRPr>
            </a:lvl1pPr>
          </a:lstStyle>
          <a:p>
            <a:r>
              <a:rPr lang="en-US" dirty="0"/>
              <a:t>Insert Image</a:t>
            </a:r>
          </a:p>
        </p:txBody>
      </p:sp>
      <p:sp>
        <p:nvSpPr>
          <p:cNvPr id="4" name="Picture Placeholder 3"/>
          <p:cNvSpPr>
            <a:spLocks noGrp="1"/>
          </p:cNvSpPr>
          <p:nvPr>
            <p:ph type="pic" sz="quarter" idx="14"/>
          </p:nvPr>
        </p:nvSpPr>
        <p:spPr>
          <a:xfrm>
            <a:off x="7260609" y="2753345"/>
            <a:ext cx="3525238" cy="2426686"/>
          </a:xfrm>
          <a:prstGeom prst="rect">
            <a:avLst/>
          </a:prstGeom>
          <a:pattFill prst="pct5">
            <a:fgClr>
              <a:schemeClr val="tx1"/>
            </a:fgClr>
            <a:bgClr>
              <a:schemeClr val="bg1"/>
            </a:bgClr>
          </a:pattFill>
        </p:spPr>
        <p:txBody>
          <a:bodyPr/>
          <a:lstStyle/>
          <a:p>
            <a:endParaRPr lang="id-ID" dirty="0"/>
          </a:p>
        </p:txBody>
      </p:sp>
    </p:spTree>
    <p:extLst>
      <p:ext uri="{BB962C8B-B14F-4D97-AF65-F5344CB8AC3E}">
        <p14:creationId xmlns:p14="http://schemas.microsoft.com/office/powerpoint/2010/main" val="38140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ockup5">
    <p:spTree>
      <p:nvGrpSpPr>
        <p:cNvPr id="1" name=""/>
        <p:cNvGrpSpPr/>
        <p:nvPr/>
      </p:nvGrpSpPr>
      <p:grpSpPr>
        <a:xfrm>
          <a:off x="0" y="0"/>
          <a:ext cx="0" cy="0"/>
          <a:chOff x="0" y="0"/>
          <a:chExt cx="0" cy="0"/>
        </a:xfrm>
      </p:grpSpPr>
      <p:sp>
        <p:nvSpPr>
          <p:cNvPr id="3" name="Picture Placeholder 3"/>
          <p:cNvSpPr>
            <a:spLocks noGrp="1"/>
          </p:cNvSpPr>
          <p:nvPr>
            <p:ph type="pic" sz="quarter" idx="12"/>
          </p:nvPr>
        </p:nvSpPr>
        <p:spPr>
          <a:xfrm>
            <a:off x="1664846" y="1519761"/>
            <a:ext cx="1899862" cy="3314470"/>
          </a:xfrm>
          <a:prstGeom prst="rect">
            <a:avLst/>
          </a:prstGeom>
          <a:pattFill prst="pct5">
            <a:fgClr>
              <a:schemeClr val="tx1"/>
            </a:fgClr>
            <a:bgClr>
              <a:schemeClr val="bg1"/>
            </a:bgClr>
          </a:pattFill>
        </p:spPr>
      </p:sp>
      <p:sp>
        <p:nvSpPr>
          <p:cNvPr id="29" name="Picture Placeholder 4"/>
          <p:cNvSpPr>
            <a:spLocks noGrp="1"/>
          </p:cNvSpPr>
          <p:nvPr>
            <p:ph type="pic" sz="quarter" idx="14"/>
          </p:nvPr>
        </p:nvSpPr>
        <p:spPr>
          <a:xfrm>
            <a:off x="3463166" y="1438481"/>
            <a:ext cx="1991302" cy="3497350"/>
          </a:xfrm>
          <a:prstGeom prst="rect">
            <a:avLst/>
          </a:prstGeom>
          <a:pattFill prst="pct5">
            <a:fgClr>
              <a:schemeClr val="tx1"/>
            </a:fgClr>
            <a:bgClr>
              <a:schemeClr val="bg1"/>
            </a:bgClr>
          </a:pattFill>
        </p:spPr>
      </p:sp>
      <p:sp>
        <p:nvSpPr>
          <p:cNvPr id="55" name="Picture Placeholder 4"/>
          <p:cNvSpPr>
            <a:spLocks noGrp="1"/>
          </p:cNvSpPr>
          <p:nvPr>
            <p:ph type="pic" sz="quarter" idx="15"/>
          </p:nvPr>
        </p:nvSpPr>
        <p:spPr>
          <a:xfrm>
            <a:off x="5588712" y="1491715"/>
            <a:ext cx="2722520" cy="2028911"/>
          </a:xfrm>
          <a:prstGeom prst="rect">
            <a:avLst/>
          </a:prstGeom>
          <a:pattFill prst="pct5">
            <a:fgClr>
              <a:schemeClr val="tx1"/>
            </a:fgClr>
            <a:bgClr>
              <a:schemeClr val="bg1"/>
            </a:bgClr>
          </a:pattFill>
        </p:spPr>
      </p:sp>
      <p:sp>
        <p:nvSpPr>
          <p:cNvPr id="56" name="Picture Placeholder 4"/>
          <p:cNvSpPr>
            <a:spLocks noGrp="1"/>
          </p:cNvSpPr>
          <p:nvPr>
            <p:ph type="pic" sz="quarter" idx="16"/>
          </p:nvPr>
        </p:nvSpPr>
        <p:spPr>
          <a:xfrm>
            <a:off x="5581898" y="3520626"/>
            <a:ext cx="1921988" cy="1384295"/>
          </a:xfrm>
          <a:prstGeom prst="rect">
            <a:avLst/>
          </a:prstGeom>
          <a:pattFill prst="pct5">
            <a:fgClr>
              <a:schemeClr val="tx1"/>
            </a:fgClr>
            <a:bgClr>
              <a:schemeClr val="bg1"/>
            </a:bgClr>
          </a:pattFill>
        </p:spPr>
      </p:sp>
    </p:spTree>
    <p:extLst>
      <p:ext uri="{BB962C8B-B14F-4D97-AF65-F5344CB8AC3E}">
        <p14:creationId xmlns:p14="http://schemas.microsoft.com/office/powerpoint/2010/main" val="1385899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ockup 6">
    <p:spTree>
      <p:nvGrpSpPr>
        <p:cNvPr id="1" name=""/>
        <p:cNvGrpSpPr/>
        <p:nvPr/>
      </p:nvGrpSpPr>
      <p:grpSpPr>
        <a:xfrm>
          <a:off x="0" y="0"/>
          <a:ext cx="0" cy="0"/>
          <a:chOff x="0" y="0"/>
          <a:chExt cx="0" cy="0"/>
        </a:xfrm>
      </p:grpSpPr>
      <p:sp>
        <p:nvSpPr>
          <p:cNvPr id="3" name="Picture Placeholder 1"/>
          <p:cNvSpPr>
            <a:spLocks noGrp="1"/>
          </p:cNvSpPr>
          <p:nvPr>
            <p:ph type="pic" sz="quarter" idx="22"/>
          </p:nvPr>
        </p:nvSpPr>
        <p:spPr>
          <a:xfrm>
            <a:off x="7346032" y="1573578"/>
            <a:ext cx="5958777" cy="3763202"/>
          </a:xfrm>
          <a:prstGeom prst="rect">
            <a:avLst/>
          </a:prstGeom>
          <a:pattFill prst="pct5">
            <a:fgClr>
              <a:schemeClr val="tx1"/>
            </a:fgClr>
            <a:bgClr>
              <a:schemeClr val="bg1"/>
            </a:bgClr>
          </a:pattFill>
        </p:spPr>
      </p:sp>
    </p:spTree>
    <p:extLst>
      <p:ext uri="{BB962C8B-B14F-4D97-AF65-F5344CB8AC3E}">
        <p14:creationId xmlns:p14="http://schemas.microsoft.com/office/powerpoint/2010/main" val="14934432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1"/>
          <p:cNvSpPr>
            <a:spLocks noGrp="1"/>
          </p:cNvSpPr>
          <p:nvPr>
            <p:ph type="pic" sz="quarter" idx="19"/>
          </p:nvPr>
        </p:nvSpPr>
        <p:spPr>
          <a:xfrm>
            <a:off x="1348958" y="5355771"/>
            <a:ext cx="1939959" cy="3532202"/>
          </a:xfrm>
          <a:prstGeom prst="rect">
            <a:avLst/>
          </a:prstGeom>
          <a:pattFill prst="pct5">
            <a:fgClr>
              <a:schemeClr val="tx1"/>
            </a:fgClr>
            <a:bgClr>
              <a:schemeClr val="bg1"/>
            </a:bgClr>
          </a:pattFill>
        </p:spPr>
      </p:sp>
      <p:sp>
        <p:nvSpPr>
          <p:cNvPr id="4" name="Picture Placeholder 2"/>
          <p:cNvSpPr>
            <a:spLocks noGrp="1"/>
          </p:cNvSpPr>
          <p:nvPr>
            <p:ph type="pic" sz="quarter" idx="21"/>
          </p:nvPr>
        </p:nvSpPr>
        <p:spPr>
          <a:xfrm>
            <a:off x="3993366" y="3933371"/>
            <a:ext cx="1939959" cy="3544145"/>
          </a:xfrm>
          <a:prstGeom prst="rect">
            <a:avLst/>
          </a:prstGeom>
          <a:pattFill prst="pct5">
            <a:fgClr>
              <a:schemeClr val="tx1"/>
            </a:fgClr>
            <a:bgClr>
              <a:schemeClr val="bg1"/>
            </a:bgClr>
          </a:pattFill>
        </p:spPr>
      </p:sp>
      <p:sp>
        <p:nvSpPr>
          <p:cNvPr id="5" name="Picture Placeholder 3"/>
          <p:cNvSpPr>
            <a:spLocks noGrp="1"/>
          </p:cNvSpPr>
          <p:nvPr>
            <p:ph type="pic" sz="quarter" idx="22"/>
          </p:nvPr>
        </p:nvSpPr>
        <p:spPr>
          <a:xfrm>
            <a:off x="6665070" y="5355771"/>
            <a:ext cx="1939959" cy="3532202"/>
          </a:xfrm>
          <a:prstGeom prst="rect">
            <a:avLst/>
          </a:prstGeom>
          <a:pattFill prst="pct5">
            <a:fgClr>
              <a:schemeClr val="tx1"/>
            </a:fgClr>
            <a:bgClr>
              <a:schemeClr val="bg1"/>
            </a:bgClr>
          </a:pattFill>
        </p:spPr>
      </p:sp>
      <p:sp>
        <p:nvSpPr>
          <p:cNvPr id="6" name="Picture Placeholder 4"/>
          <p:cNvSpPr>
            <a:spLocks noGrp="1"/>
          </p:cNvSpPr>
          <p:nvPr>
            <p:ph type="pic" sz="quarter" idx="23"/>
          </p:nvPr>
        </p:nvSpPr>
        <p:spPr>
          <a:xfrm>
            <a:off x="9323126" y="3933371"/>
            <a:ext cx="1939959" cy="3544145"/>
          </a:xfrm>
          <a:prstGeom prst="rect">
            <a:avLst/>
          </a:prstGeom>
          <a:pattFill prst="pct5">
            <a:fgClr>
              <a:schemeClr val="tx1"/>
            </a:fgClr>
            <a:bgClr>
              <a:schemeClr val="bg1"/>
            </a:bgClr>
          </a:pattFill>
        </p:spPr>
      </p:sp>
    </p:spTree>
    <p:extLst>
      <p:ext uri="{BB962C8B-B14F-4D97-AF65-F5344CB8AC3E}">
        <p14:creationId xmlns:p14="http://schemas.microsoft.com/office/powerpoint/2010/main" val="138334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reative Opening">
    <p:spTree>
      <p:nvGrpSpPr>
        <p:cNvPr id="1" name=""/>
        <p:cNvGrpSpPr/>
        <p:nvPr/>
      </p:nvGrpSpPr>
      <p:grpSpPr>
        <a:xfrm>
          <a:off x="0" y="0"/>
          <a:ext cx="0" cy="0"/>
          <a:chOff x="0" y="0"/>
          <a:chExt cx="0" cy="0"/>
        </a:xfrm>
      </p:grpSpPr>
      <p:sp>
        <p:nvSpPr>
          <p:cNvPr id="3" name="Picture Placeholder 15"/>
          <p:cNvSpPr>
            <a:spLocks noGrp="1"/>
          </p:cNvSpPr>
          <p:nvPr>
            <p:ph type="pic" sz="quarter" idx="10"/>
          </p:nvPr>
        </p:nvSpPr>
        <p:spPr>
          <a:xfrm>
            <a:off x="1331922" y="1203794"/>
            <a:ext cx="4311730" cy="4301385"/>
          </a:xfrm>
          <a:custGeom>
            <a:avLst/>
            <a:gdLst>
              <a:gd name="connsiteX0" fmla="*/ 1103914 w 4311730"/>
              <a:gd name="connsiteY0" fmla="*/ 3347949 h 4301385"/>
              <a:gd name="connsiteX1" fmla="*/ 1158579 w 4311730"/>
              <a:gd name="connsiteY1" fmla="*/ 3360416 h 4301385"/>
              <a:gd name="connsiteX2" fmla="*/ 2647422 w 4311730"/>
              <a:gd name="connsiteY2" fmla="*/ 4031432 h 4301385"/>
              <a:gd name="connsiteX3" fmla="*/ 2718131 w 4311730"/>
              <a:gd name="connsiteY3" fmla="*/ 4218172 h 4301385"/>
              <a:gd name="connsiteX4" fmla="*/ 2531391 w 4311730"/>
              <a:gd name="connsiteY4" fmla="*/ 4288881 h 4301385"/>
              <a:gd name="connsiteX5" fmla="*/ 1042548 w 4311730"/>
              <a:gd name="connsiteY5" fmla="*/ 3617864 h 4301385"/>
              <a:gd name="connsiteX6" fmla="*/ 971839 w 4311730"/>
              <a:gd name="connsiteY6" fmla="*/ 3431125 h 4301385"/>
              <a:gd name="connsiteX7" fmla="*/ 1103914 w 4311730"/>
              <a:gd name="connsiteY7" fmla="*/ 3347949 h 4301385"/>
              <a:gd name="connsiteX8" fmla="*/ 851821 w 4311730"/>
              <a:gd name="connsiteY8" fmla="*/ 2848575 h 4301385"/>
              <a:gd name="connsiteX9" fmla="*/ 900509 w 4311730"/>
              <a:gd name="connsiteY9" fmla="*/ 2859678 h 4301385"/>
              <a:gd name="connsiteX10" fmla="*/ 3275747 w 4311730"/>
              <a:gd name="connsiteY10" fmla="*/ 3930189 h 4301385"/>
              <a:gd name="connsiteX11" fmla="*/ 3338725 w 4311730"/>
              <a:gd name="connsiteY11" fmla="*/ 4096514 h 4301385"/>
              <a:gd name="connsiteX12" fmla="*/ 3172401 w 4311730"/>
              <a:gd name="connsiteY12" fmla="*/ 4159492 h 4301385"/>
              <a:gd name="connsiteX13" fmla="*/ 797163 w 4311730"/>
              <a:gd name="connsiteY13" fmla="*/ 3088981 h 4301385"/>
              <a:gd name="connsiteX14" fmla="*/ 734185 w 4311730"/>
              <a:gd name="connsiteY14" fmla="*/ 2922657 h 4301385"/>
              <a:gd name="connsiteX15" fmla="*/ 851821 w 4311730"/>
              <a:gd name="connsiteY15" fmla="*/ 2848575 h 4301385"/>
              <a:gd name="connsiteX16" fmla="*/ 339746 w 4311730"/>
              <a:gd name="connsiteY16" fmla="*/ 2354122 h 4301385"/>
              <a:gd name="connsiteX17" fmla="*/ 339746 w 4311730"/>
              <a:gd name="connsiteY17" fmla="*/ 2354123 h 4301385"/>
              <a:gd name="connsiteX18" fmla="*/ 339746 w 4311730"/>
              <a:gd name="connsiteY18" fmla="*/ 2354123 h 4301385"/>
              <a:gd name="connsiteX19" fmla="*/ 458269 w 4311730"/>
              <a:gd name="connsiteY19" fmla="*/ 2279482 h 4301385"/>
              <a:gd name="connsiteX20" fmla="*/ 507324 w 4311730"/>
              <a:gd name="connsiteY20" fmla="*/ 2290670 h 4301385"/>
              <a:gd name="connsiteX21" fmla="*/ 3635217 w 4311730"/>
              <a:gd name="connsiteY21" fmla="*/ 3700399 h 4301385"/>
              <a:gd name="connsiteX22" fmla="*/ 3698670 w 4311730"/>
              <a:gd name="connsiteY22" fmla="*/ 3867978 h 4301385"/>
              <a:gd name="connsiteX23" fmla="*/ 3698669 w 4311730"/>
              <a:gd name="connsiteY23" fmla="*/ 3867977 h 4301385"/>
              <a:gd name="connsiteX24" fmla="*/ 3531091 w 4311730"/>
              <a:gd name="connsiteY24" fmla="*/ 3931431 h 4301385"/>
              <a:gd name="connsiteX25" fmla="*/ 403200 w 4311730"/>
              <a:gd name="connsiteY25" fmla="*/ 2521700 h 4301385"/>
              <a:gd name="connsiteX26" fmla="*/ 328559 w 4311730"/>
              <a:gd name="connsiteY26" fmla="*/ 2403177 h 4301385"/>
              <a:gd name="connsiteX27" fmla="*/ 339746 w 4311730"/>
              <a:gd name="connsiteY27" fmla="*/ 2354123 h 4301385"/>
              <a:gd name="connsiteX28" fmla="*/ 369089 w 4311730"/>
              <a:gd name="connsiteY28" fmla="*/ 2313250 h 4301385"/>
              <a:gd name="connsiteX29" fmla="*/ 458269 w 4311730"/>
              <a:gd name="connsiteY29" fmla="*/ 2279482 h 4301385"/>
              <a:gd name="connsiteX30" fmla="*/ 647889 w 4311730"/>
              <a:gd name="connsiteY30" fmla="*/ 2107223 h 4301385"/>
              <a:gd name="connsiteX31" fmla="*/ 647889 w 4311730"/>
              <a:gd name="connsiteY31" fmla="*/ 2107224 h 4301385"/>
              <a:gd name="connsiteX32" fmla="*/ 647889 w 4311730"/>
              <a:gd name="connsiteY32" fmla="*/ 2107224 h 4301385"/>
              <a:gd name="connsiteX33" fmla="*/ 766412 w 4311730"/>
              <a:gd name="connsiteY33" fmla="*/ 2032583 h 4301385"/>
              <a:gd name="connsiteX34" fmla="*/ 815467 w 4311730"/>
              <a:gd name="connsiteY34" fmla="*/ 2043771 h 4301385"/>
              <a:gd name="connsiteX35" fmla="*/ 3943360 w 4311730"/>
              <a:gd name="connsiteY35" fmla="*/ 3453500 h 4301385"/>
              <a:gd name="connsiteX36" fmla="*/ 4006813 w 4311730"/>
              <a:gd name="connsiteY36" fmla="*/ 3621079 h 4301385"/>
              <a:gd name="connsiteX37" fmla="*/ 4006812 w 4311730"/>
              <a:gd name="connsiteY37" fmla="*/ 3621078 h 4301385"/>
              <a:gd name="connsiteX38" fmla="*/ 3839234 w 4311730"/>
              <a:gd name="connsiteY38" fmla="*/ 3684532 h 4301385"/>
              <a:gd name="connsiteX39" fmla="*/ 711343 w 4311730"/>
              <a:gd name="connsiteY39" fmla="*/ 2274801 h 4301385"/>
              <a:gd name="connsiteX40" fmla="*/ 636702 w 4311730"/>
              <a:gd name="connsiteY40" fmla="*/ 2156278 h 4301385"/>
              <a:gd name="connsiteX41" fmla="*/ 647889 w 4311730"/>
              <a:gd name="connsiteY41" fmla="*/ 2107224 h 4301385"/>
              <a:gd name="connsiteX42" fmla="*/ 647889 w 4311730"/>
              <a:gd name="connsiteY42" fmla="*/ 2107224 h 4301385"/>
              <a:gd name="connsiteX43" fmla="*/ 677232 w 4311730"/>
              <a:gd name="connsiteY43" fmla="*/ 2066351 h 4301385"/>
              <a:gd name="connsiteX44" fmla="*/ 766412 w 4311730"/>
              <a:gd name="connsiteY44" fmla="*/ 2032583 h 4301385"/>
              <a:gd name="connsiteX45" fmla="*/ 11648 w 4311730"/>
              <a:gd name="connsiteY45" fmla="*/ 1431683 h 4301385"/>
              <a:gd name="connsiteX46" fmla="*/ 11648 w 4311730"/>
              <a:gd name="connsiteY46" fmla="*/ 1431684 h 4301385"/>
              <a:gd name="connsiteX47" fmla="*/ 11648 w 4311730"/>
              <a:gd name="connsiteY47" fmla="*/ 1431684 h 4301385"/>
              <a:gd name="connsiteX48" fmla="*/ 134688 w 4311730"/>
              <a:gd name="connsiteY48" fmla="*/ 1354198 h 4301385"/>
              <a:gd name="connsiteX49" fmla="*/ 185613 w 4311730"/>
              <a:gd name="connsiteY49" fmla="*/ 1365812 h 4301385"/>
              <a:gd name="connsiteX50" fmla="*/ 3797804 w 4311730"/>
              <a:gd name="connsiteY50" fmla="*/ 2993814 h 4301385"/>
              <a:gd name="connsiteX51" fmla="*/ 3863676 w 4311730"/>
              <a:gd name="connsiteY51" fmla="*/ 3167779 h 4301385"/>
              <a:gd name="connsiteX52" fmla="*/ 3863675 w 4311730"/>
              <a:gd name="connsiteY52" fmla="*/ 3167779 h 4301385"/>
              <a:gd name="connsiteX53" fmla="*/ 3689710 w 4311730"/>
              <a:gd name="connsiteY53" fmla="*/ 3233650 h 4301385"/>
              <a:gd name="connsiteX54" fmla="*/ 77520 w 4311730"/>
              <a:gd name="connsiteY54" fmla="*/ 1605648 h 4301385"/>
              <a:gd name="connsiteX55" fmla="*/ 35 w 4311730"/>
              <a:gd name="connsiteY55" fmla="*/ 1482608 h 4301385"/>
              <a:gd name="connsiteX56" fmla="*/ 11648 w 4311730"/>
              <a:gd name="connsiteY56" fmla="*/ 1431684 h 4301385"/>
              <a:gd name="connsiteX57" fmla="*/ 11648 w 4311730"/>
              <a:gd name="connsiteY57" fmla="*/ 1431684 h 4301385"/>
              <a:gd name="connsiteX58" fmla="*/ 42109 w 4311730"/>
              <a:gd name="connsiteY58" fmla="*/ 1389253 h 4301385"/>
              <a:gd name="connsiteX59" fmla="*/ 134688 w 4311730"/>
              <a:gd name="connsiteY59" fmla="*/ 1354198 h 4301385"/>
              <a:gd name="connsiteX60" fmla="*/ 448054 w 4311730"/>
              <a:gd name="connsiteY60" fmla="*/ 1234283 h 4301385"/>
              <a:gd name="connsiteX61" fmla="*/ 448054 w 4311730"/>
              <a:gd name="connsiteY61" fmla="*/ 1234284 h 4301385"/>
              <a:gd name="connsiteX62" fmla="*/ 448053 w 4311730"/>
              <a:gd name="connsiteY62" fmla="*/ 1234284 h 4301385"/>
              <a:gd name="connsiteX63" fmla="*/ 571093 w 4311730"/>
              <a:gd name="connsiteY63" fmla="*/ 1156798 h 4301385"/>
              <a:gd name="connsiteX64" fmla="*/ 622018 w 4311730"/>
              <a:gd name="connsiteY64" fmla="*/ 1168412 h 4301385"/>
              <a:gd name="connsiteX65" fmla="*/ 4234209 w 4311730"/>
              <a:gd name="connsiteY65" fmla="*/ 2796414 h 4301385"/>
              <a:gd name="connsiteX66" fmla="*/ 4300081 w 4311730"/>
              <a:gd name="connsiteY66" fmla="*/ 2970379 h 4301385"/>
              <a:gd name="connsiteX67" fmla="*/ 4300080 w 4311730"/>
              <a:gd name="connsiteY67" fmla="*/ 2970378 h 4301385"/>
              <a:gd name="connsiteX68" fmla="*/ 4126115 w 4311730"/>
              <a:gd name="connsiteY68" fmla="*/ 3036250 h 4301385"/>
              <a:gd name="connsiteX69" fmla="*/ 513925 w 4311730"/>
              <a:gd name="connsiteY69" fmla="*/ 1408248 h 4301385"/>
              <a:gd name="connsiteX70" fmla="*/ 436440 w 4311730"/>
              <a:gd name="connsiteY70" fmla="*/ 1285208 h 4301385"/>
              <a:gd name="connsiteX71" fmla="*/ 448054 w 4311730"/>
              <a:gd name="connsiteY71" fmla="*/ 1234284 h 4301385"/>
              <a:gd name="connsiteX72" fmla="*/ 478514 w 4311730"/>
              <a:gd name="connsiteY72" fmla="*/ 1191853 h 4301385"/>
              <a:gd name="connsiteX73" fmla="*/ 571093 w 4311730"/>
              <a:gd name="connsiteY73" fmla="*/ 1156798 h 4301385"/>
              <a:gd name="connsiteX74" fmla="*/ 742332 w 4311730"/>
              <a:gd name="connsiteY74" fmla="*/ 801205 h 4301385"/>
              <a:gd name="connsiteX75" fmla="*/ 799599 w 4311730"/>
              <a:gd name="connsiteY75" fmla="*/ 814265 h 4301385"/>
              <a:gd name="connsiteX76" fmla="*/ 3534484 w 4311730"/>
              <a:gd name="connsiteY76" fmla="*/ 2046868 h 4301385"/>
              <a:gd name="connsiteX77" fmla="*/ 3608560 w 4311730"/>
              <a:gd name="connsiteY77" fmla="*/ 2242499 h 4301385"/>
              <a:gd name="connsiteX78" fmla="*/ 3412928 w 4311730"/>
              <a:gd name="connsiteY78" fmla="*/ 2316575 h 4301385"/>
              <a:gd name="connsiteX79" fmla="*/ 678044 w 4311730"/>
              <a:gd name="connsiteY79" fmla="*/ 1083972 h 4301385"/>
              <a:gd name="connsiteX80" fmla="*/ 603968 w 4311730"/>
              <a:gd name="connsiteY80" fmla="*/ 888341 h 4301385"/>
              <a:gd name="connsiteX81" fmla="*/ 742332 w 4311730"/>
              <a:gd name="connsiteY81" fmla="*/ 801205 h 4301385"/>
              <a:gd name="connsiteX82" fmla="*/ 670421 w 4311730"/>
              <a:gd name="connsiteY82" fmla="*/ 483176 h 4301385"/>
              <a:gd name="connsiteX83" fmla="*/ 670421 w 4311730"/>
              <a:gd name="connsiteY83" fmla="*/ 483176 h 4301385"/>
              <a:gd name="connsiteX84" fmla="*/ 670421 w 4311730"/>
              <a:gd name="connsiteY84" fmla="*/ 483176 h 4301385"/>
              <a:gd name="connsiteX85" fmla="*/ 815074 w 4311730"/>
              <a:gd name="connsiteY85" fmla="*/ 392081 h 4301385"/>
              <a:gd name="connsiteX86" fmla="*/ 874944 w 4311730"/>
              <a:gd name="connsiteY86" fmla="*/ 405734 h 4301385"/>
              <a:gd name="connsiteX87" fmla="*/ 3790657 w 4311730"/>
              <a:gd name="connsiteY87" fmla="*/ 1719835 h 4301385"/>
              <a:gd name="connsiteX88" fmla="*/ 3868099 w 4311730"/>
              <a:gd name="connsiteY88" fmla="*/ 1924358 h 4301385"/>
              <a:gd name="connsiteX89" fmla="*/ 3868098 w 4311730"/>
              <a:gd name="connsiteY89" fmla="*/ 1924358 h 4301385"/>
              <a:gd name="connsiteX90" fmla="*/ 3663575 w 4311730"/>
              <a:gd name="connsiteY90" fmla="*/ 2001800 h 4301385"/>
              <a:gd name="connsiteX91" fmla="*/ 747864 w 4311730"/>
              <a:gd name="connsiteY91" fmla="*/ 687699 h 4301385"/>
              <a:gd name="connsiteX92" fmla="*/ 656768 w 4311730"/>
              <a:gd name="connsiteY92" fmla="*/ 543046 h 4301385"/>
              <a:gd name="connsiteX93" fmla="*/ 670421 w 4311730"/>
              <a:gd name="connsiteY93" fmla="*/ 483176 h 4301385"/>
              <a:gd name="connsiteX94" fmla="*/ 706233 w 4311730"/>
              <a:gd name="connsiteY94" fmla="*/ 433293 h 4301385"/>
              <a:gd name="connsiteX95" fmla="*/ 815074 w 4311730"/>
              <a:gd name="connsiteY95" fmla="*/ 392081 h 4301385"/>
              <a:gd name="connsiteX96" fmla="*/ 1388748 w 4311730"/>
              <a:gd name="connsiteY96" fmla="*/ 236482 h 4301385"/>
              <a:gd name="connsiteX97" fmla="*/ 1443412 w 4311730"/>
              <a:gd name="connsiteY97" fmla="*/ 248948 h 4301385"/>
              <a:gd name="connsiteX98" fmla="*/ 3406288 w 4311730"/>
              <a:gd name="connsiteY98" fmla="*/ 1133609 h 4301385"/>
              <a:gd name="connsiteX99" fmla="*/ 3476997 w 4311730"/>
              <a:gd name="connsiteY99" fmla="*/ 1320349 h 4301385"/>
              <a:gd name="connsiteX100" fmla="*/ 3290257 w 4311730"/>
              <a:gd name="connsiteY100" fmla="*/ 1391058 h 4301385"/>
              <a:gd name="connsiteX101" fmla="*/ 1327381 w 4311730"/>
              <a:gd name="connsiteY101" fmla="*/ 506397 h 4301385"/>
              <a:gd name="connsiteX102" fmla="*/ 1256672 w 4311730"/>
              <a:gd name="connsiteY102" fmla="*/ 319657 h 4301385"/>
              <a:gd name="connsiteX103" fmla="*/ 1388748 w 4311730"/>
              <a:gd name="connsiteY103" fmla="*/ 236482 h 4301385"/>
              <a:gd name="connsiteX104" fmla="*/ 1780474 w 4311730"/>
              <a:gd name="connsiteY104" fmla="*/ 38 h 4301385"/>
              <a:gd name="connsiteX105" fmla="*/ 1835138 w 4311730"/>
              <a:gd name="connsiteY105" fmla="*/ 12505 h 4301385"/>
              <a:gd name="connsiteX106" fmla="*/ 3323982 w 4311730"/>
              <a:gd name="connsiteY106" fmla="*/ 683521 h 4301385"/>
              <a:gd name="connsiteX107" fmla="*/ 3394690 w 4311730"/>
              <a:gd name="connsiteY107" fmla="*/ 870261 h 4301385"/>
              <a:gd name="connsiteX108" fmla="*/ 3207950 w 4311730"/>
              <a:gd name="connsiteY108" fmla="*/ 940970 h 4301385"/>
              <a:gd name="connsiteX109" fmla="*/ 1719107 w 4311730"/>
              <a:gd name="connsiteY109" fmla="*/ 269953 h 4301385"/>
              <a:gd name="connsiteX110" fmla="*/ 1648398 w 4311730"/>
              <a:gd name="connsiteY110" fmla="*/ 83214 h 4301385"/>
              <a:gd name="connsiteX111" fmla="*/ 1780474 w 4311730"/>
              <a:gd name="connsiteY111" fmla="*/ 38 h 430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311730" h="4301385">
                <a:moveTo>
                  <a:pt x="1103914" y="3347949"/>
                </a:moveTo>
                <a:cubicBezTo>
                  <a:pt x="1122251" y="3348376"/>
                  <a:pt x="1140806" y="3352405"/>
                  <a:pt x="1158579" y="3360416"/>
                </a:cubicBezTo>
                <a:lnTo>
                  <a:pt x="2647422" y="4031432"/>
                </a:lnTo>
                <a:cubicBezTo>
                  <a:pt x="2718515" y="4063473"/>
                  <a:pt x="2750172" y="4147080"/>
                  <a:pt x="2718131" y="4218172"/>
                </a:cubicBezTo>
                <a:cubicBezTo>
                  <a:pt x="2686090" y="4289264"/>
                  <a:pt x="2602483" y="4320922"/>
                  <a:pt x="2531391" y="4288881"/>
                </a:cubicBezTo>
                <a:lnTo>
                  <a:pt x="1042548" y="3617864"/>
                </a:lnTo>
                <a:cubicBezTo>
                  <a:pt x="971455" y="3585823"/>
                  <a:pt x="939798" y="3502217"/>
                  <a:pt x="971839" y="3431125"/>
                </a:cubicBezTo>
                <a:cubicBezTo>
                  <a:pt x="995870" y="3377805"/>
                  <a:pt x="1048906" y="3346668"/>
                  <a:pt x="1103914" y="3347949"/>
                </a:cubicBezTo>
                <a:close/>
                <a:moveTo>
                  <a:pt x="851821" y="2848575"/>
                </a:moveTo>
                <a:cubicBezTo>
                  <a:pt x="868153" y="2848955"/>
                  <a:pt x="884679" y="2852544"/>
                  <a:pt x="900509" y="2859678"/>
                </a:cubicBezTo>
                <a:lnTo>
                  <a:pt x="3275747" y="3930189"/>
                </a:lnTo>
                <a:cubicBezTo>
                  <a:pt x="3339067" y="3958727"/>
                  <a:pt x="3367263" y="4033194"/>
                  <a:pt x="3338725" y="4096514"/>
                </a:cubicBezTo>
                <a:cubicBezTo>
                  <a:pt x="3310187" y="4159834"/>
                  <a:pt x="3235721" y="4188030"/>
                  <a:pt x="3172401" y="4159492"/>
                </a:cubicBezTo>
                <a:lnTo>
                  <a:pt x="797163" y="3088981"/>
                </a:lnTo>
                <a:cubicBezTo>
                  <a:pt x="733843" y="3060443"/>
                  <a:pt x="705647" y="2985977"/>
                  <a:pt x="734185" y="2922657"/>
                </a:cubicBezTo>
                <a:cubicBezTo>
                  <a:pt x="755589" y="2875167"/>
                  <a:pt x="802827" y="2847434"/>
                  <a:pt x="851821" y="2848575"/>
                </a:cubicBezTo>
                <a:close/>
                <a:moveTo>
                  <a:pt x="339746" y="2354122"/>
                </a:moveTo>
                <a:lnTo>
                  <a:pt x="339746" y="2354123"/>
                </a:lnTo>
                <a:lnTo>
                  <a:pt x="339746" y="2354123"/>
                </a:lnTo>
                <a:close/>
                <a:moveTo>
                  <a:pt x="458269" y="2279482"/>
                </a:moveTo>
                <a:cubicBezTo>
                  <a:pt x="474723" y="2279866"/>
                  <a:pt x="491375" y="2283481"/>
                  <a:pt x="507324" y="2290670"/>
                </a:cubicBezTo>
                <a:lnTo>
                  <a:pt x="3635217" y="3700399"/>
                </a:lnTo>
                <a:cubicBezTo>
                  <a:pt x="3699014" y="3729153"/>
                  <a:pt x="3727423" y="3804180"/>
                  <a:pt x="3698670" y="3867978"/>
                </a:cubicBezTo>
                <a:lnTo>
                  <a:pt x="3698669" y="3867977"/>
                </a:lnTo>
                <a:cubicBezTo>
                  <a:pt x="3669916" y="3931775"/>
                  <a:pt x="3594888" y="3960184"/>
                  <a:pt x="3531091" y="3931431"/>
                </a:cubicBezTo>
                <a:lnTo>
                  <a:pt x="403200" y="2521700"/>
                </a:lnTo>
                <a:cubicBezTo>
                  <a:pt x="355351" y="2500135"/>
                  <a:pt x="327409" y="2452541"/>
                  <a:pt x="328559" y="2403177"/>
                </a:cubicBezTo>
                <a:lnTo>
                  <a:pt x="339746" y="2354123"/>
                </a:lnTo>
                <a:lnTo>
                  <a:pt x="369089" y="2313250"/>
                </a:lnTo>
                <a:cubicBezTo>
                  <a:pt x="393237" y="2290879"/>
                  <a:pt x="425360" y="2278716"/>
                  <a:pt x="458269" y="2279482"/>
                </a:cubicBezTo>
                <a:close/>
                <a:moveTo>
                  <a:pt x="647889" y="2107223"/>
                </a:moveTo>
                <a:lnTo>
                  <a:pt x="647889" y="2107224"/>
                </a:lnTo>
                <a:lnTo>
                  <a:pt x="647889" y="2107224"/>
                </a:lnTo>
                <a:close/>
                <a:moveTo>
                  <a:pt x="766412" y="2032583"/>
                </a:moveTo>
                <a:cubicBezTo>
                  <a:pt x="782866" y="2032967"/>
                  <a:pt x="799518" y="2036582"/>
                  <a:pt x="815467" y="2043771"/>
                </a:cubicBezTo>
                <a:lnTo>
                  <a:pt x="3943360" y="3453500"/>
                </a:lnTo>
                <a:cubicBezTo>
                  <a:pt x="4007157" y="3482254"/>
                  <a:pt x="4035566" y="3557281"/>
                  <a:pt x="4006813" y="3621079"/>
                </a:cubicBezTo>
                <a:lnTo>
                  <a:pt x="4006812" y="3621078"/>
                </a:lnTo>
                <a:cubicBezTo>
                  <a:pt x="3978059" y="3684876"/>
                  <a:pt x="3903031" y="3713285"/>
                  <a:pt x="3839234" y="3684532"/>
                </a:cubicBezTo>
                <a:lnTo>
                  <a:pt x="711343" y="2274801"/>
                </a:lnTo>
                <a:cubicBezTo>
                  <a:pt x="663495" y="2253236"/>
                  <a:pt x="635552" y="2205642"/>
                  <a:pt x="636702" y="2156278"/>
                </a:cubicBezTo>
                <a:lnTo>
                  <a:pt x="647889" y="2107224"/>
                </a:lnTo>
                <a:lnTo>
                  <a:pt x="647889" y="2107224"/>
                </a:lnTo>
                <a:lnTo>
                  <a:pt x="677232" y="2066351"/>
                </a:lnTo>
                <a:cubicBezTo>
                  <a:pt x="701380" y="2043980"/>
                  <a:pt x="733503" y="2031817"/>
                  <a:pt x="766412" y="2032583"/>
                </a:cubicBezTo>
                <a:close/>
                <a:moveTo>
                  <a:pt x="11648" y="1431683"/>
                </a:moveTo>
                <a:lnTo>
                  <a:pt x="11648" y="1431684"/>
                </a:lnTo>
                <a:lnTo>
                  <a:pt x="11648" y="1431684"/>
                </a:lnTo>
                <a:close/>
                <a:moveTo>
                  <a:pt x="134688" y="1354198"/>
                </a:moveTo>
                <a:cubicBezTo>
                  <a:pt x="151770" y="1354596"/>
                  <a:pt x="169056" y="1358350"/>
                  <a:pt x="185613" y="1365812"/>
                </a:cubicBezTo>
                <a:lnTo>
                  <a:pt x="3797804" y="2993814"/>
                </a:lnTo>
                <a:cubicBezTo>
                  <a:pt x="3864034" y="3023663"/>
                  <a:pt x="3893525" y="3101550"/>
                  <a:pt x="3863676" y="3167779"/>
                </a:cubicBezTo>
                <a:lnTo>
                  <a:pt x="3863675" y="3167779"/>
                </a:lnTo>
                <a:cubicBezTo>
                  <a:pt x="3833826" y="3234008"/>
                  <a:pt x="3755939" y="3263499"/>
                  <a:pt x="3689710" y="3233650"/>
                </a:cubicBezTo>
                <a:lnTo>
                  <a:pt x="77520" y="1605648"/>
                </a:lnTo>
                <a:cubicBezTo>
                  <a:pt x="27848" y="1583261"/>
                  <a:pt x="-1159" y="1533853"/>
                  <a:pt x="35" y="1482608"/>
                </a:cubicBezTo>
                <a:lnTo>
                  <a:pt x="11648" y="1431684"/>
                </a:lnTo>
                <a:lnTo>
                  <a:pt x="11648" y="1431684"/>
                </a:lnTo>
                <a:lnTo>
                  <a:pt x="42109" y="1389253"/>
                </a:lnTo>
                <a:cubicBezTo>
                  <a:pt x="67178" y="1366029"/>
                  <a:pt x="100525" y="1353403"/>
                  <a:pt x="134688" y="1354198"/>
                </a:cubicBezTo>
                <a:close/>
                <a:moveTo>
                  <a:pt x="448054" y="1234283"/>
                </a:moveTo>
                <a:lnTo>
                  <a:pt x="448054" y="1234284"/>
                </a:lnTo>
                <a:lnTo>
                  <a:pt x="448053" y="1234284"/>
                </a:lnTo>
                <a:close/>
                <a:moveTo>
                  <a:pt x="571093" y="1156798"/>
                </a:moveTo>
                <a:cubicBezTo>
                  <a:pt x="588175" y="1157196"/>
                  <a:pt x="605461" y="1160950"/>
                  <a:pt x="622018" y="1168412"/>
                </a:cubicBezTo>
                <a:lnTo>
                  <a:pt x="4234209" y="2796414"/>
                </a:lnTo>
                <a:cubicBezTo>
                  <a:pt x="4300439" y="2826263"/>
                  <a:pt x="4329930" y="2904150"/>
                  <a:pt x="4300081" y="2970379"/>
                </a:cubicBezTo>
                <a:lnTo>
                  <a:pt x="4300080" y="2970378"/>
                </a:lnTo>
                <a:cubicBezTo>
                  <a:pt x="4270231" y="3036608"/>
                  <a:pt x="4192344" y="3066099"/>
                  <a:pt x="4126115" y="3036250"/>
                </a:cubicBezTo>
                <a:lnTo>
                  <a:pt x="513925" y="1408248"/>
                </a:lnTo>
                <a:cubicBezTo>
                  <a:pt x="464253" y="1385861"/>
                  <a:pt x="435246" y="1336453"/>
                  <a:pt x="436440" y="1285208"/>
                </a:cubicBezTo>
                <a:lnTo>
                  <a:pt x="448054" y="1234284"/>
                </a:lnTo>
                <a:lnTo>
                  <a:pt x="478514" y="1191853"/>
                </a:lnTo>
                <a:cubicBezTo>
                  <a:pt x="503583" y="1168629"/>
                  <a:pt x="536930" y="1156003"/>
                  <a:pt x="571093" y="1156798"/>
                </a:cubicBezTo>
                <a:close/>
                <a:moveTo>
                  <a:pt x="742332" y="801205"/>
                </a:moveTo>
                <a:cubicBezTo>
                  <a:pt x="761542" y="801653"/>
                  <a:pt x="780980" y="805874"/>
                  <a:pt x="799599" y="814265"/>
                </a:cubicBezTo>
                <a:lnTo>
                  <a:pt x="3534484" y="2046868"/>
                </a:lnTo>
                <a:cubicBezTo>
                  <a:pt x="3608961" y="2080434"/>
                  <a:pt x="3642126" y="2168022"/>
                  <a:pt x="3608560" y="2242499"/>
                </a:cubicBezTo>
                <a:cubicBezTo>
                  <a:pt x="3574993" y="2316977"/>
                  <a:pt x="3487405" y="2350142"/>
                  <a:pt x="3412928" y="2316575"/>
                </a:cubicBezTo>
                <a:lnTo>
                  <a:pt x="678044" y="1083972"/>
                </a:lnTo>
                <a:cubicBezTo>
                  <a:pt x="603566" y="1050406"/>
                  <a:pt x="570402" y="962818"/>
                  <a:pt x="603968" y="888341"/>
                </a:cubicBezTo>
                <a:cubicBezTo>
                  <a:pt x="629143" y="832483"/>
                  <a:pt x="684705" y="799864"/>
                  <a:pt x="742332" y="801205"/>
                </a:cubicBezTo>
                <a:close/>
                <a:moveTo>
                  <a:pt x="670421" y="483176"/>
                </a:moveTo>
                <a:lnTo>
                  <a:pt x="670421" y="483176"/>
                </a:lnTo>
                <a:lnTo>
                  <a:pt x="670421" y="483176"/>
                </a:lnTo>
                <a:close/>
                <a:moveTo>
                  <a:pt x="815074" y="392081"/>
                </a:moveTo>
                <a:cubicBezTo>
                  <a:pt x="835156" y="392548"/>
                  <a:pt x="855478" y="396961"/>
                  <a:pt x="874944" y="405734"/>
                </a:cubicBezTo>
                <a:lnTo>
                  <a:pt x="3790657" y="1719835"/>
                </a:lnTo>
                <a:cubicBezTo>
                  <a:pt x="3868519" y="1754927"/>
                  <a:pt x="3903191" y="1846496"/>
                  <a:pt x="3868099" y="1924358"/>
                </a:cubicBezTo>
                <a:lnTo>
                  <a:pt x="3868098" y="1924358"/>
                </a:lnTo>
                <a:cubicBezTo>
                  <a:pt x="3833006" y="2002220"/>
                  <a:pt x="3741437" y="2036892"/>
                  <a:pt x="3663575" y="2001800"/>
                </a:cubicBezTo>
                <a:lnTo>
                  <a:pt x="747864" y="687699"/>
                </a:lnTo>
                <a:cubicBezTo>
                  <a:pt x="689467" y="661380"/>
                  <a:pt x="655365" y="603292"/>
                  <a:pt x="656768" y="543046"/>
                </a:cubicBezTo>
                <a:lnTo>
                  <a:pt x="670421" y="483176"/>
                </a:lnTo>
                <a:lnTo>
                  <a:pt x="706233" y="433293"/>
                </a:lnTo>
                <a:cubicBezTo>
                  <a:pt x="735705" y="405990"/>
                  <a:pt x="774909" y="391145"/>
                  <a:pt x="815074" y="392081"/>
                </a:cubicBezTo>
                <a:close/>
                <a:moveTo>
                  <a:pt x="1388748" y="236482"/>
                </a:moveTo>
                <a:cubicBezTo>
                  <a:pt x="1407084" y="236909"/>
                  <a:pt x="1425639" y="240938"/>
                  <a:pt x="1443412" y="248948"/>
                </a:cubicBezTo>
                <a:lnTo>
                  <a:pt x="3406288" y="1133609"/>
                </a:lnTo>
                <a:cubicBezTo>
                  <a:pt x="3477381" y="1165650"/>
                  <a:pt x="3509038" y="1249257"/>
                  <a:pt x="3476997" y="1320349"/>
                </a:cubicBezTo>
                <a:cubicBezTo>
                  <a:pt x="3444956" y="1391441"/>
                  <a:pt x="3361349" y="1423099"/>
                  <a:pt x="3290257" y="1391058"/>
                </a:cubicBezTo>
                <a:lnTo>
                  <a:pt x="1327381" y="506397"/>
                </a:lnTo>
                <a:cubicBezTo>
                  <a:pt x="1256289" y="474356"/>
                  <a:pt x="1224631" y="390749"/>
                  <a:pt x="1256672" y="319657"/>
                </a:cubicBezTo>
                <a:cubicBezTo>
                  <a:pt x="1280703" y="266338"/>
                  <a:pt x="1333740" y="235201"/>
                  <a:pt x="1388748" y="236482"/>
                </a:cubicBezTo>
                <a:close/>
                <a:moveTo>
                  <a:pt x="1780474" y="38"/>
                </a:moveTo>
                <a:cubicBezTo>
                  <a:pt x="1798810" y="465"/>
                  <a:pt x="1817365" y="4495"/>
                  <a:pt x="1835138" y="12505"/>
                </a:cubicBezTo>
                <a:lnTo>
                  <a:pt x="3323982" y="683521"/>
                </a:lnTo>
                <a:cubicBezTo>
                  <a:pt x="3395074" y="715562"/>
                  <a:pt x="3426731" y="799169"/>
                  <a:pt x="3394690" y="870261"/>
                </a:cubicBezTo>
                <a:cubicBezTo>
                  <a:pt x="3362649" y="941353"/>
                  <a:pt x="3279043" y="973011"/>
                  <a:pt x="3207950" y="940970"/>
                </a:cubicBezTo>
                <a:lnTo>
                  <a:pt x="1719107" y="269953"/>
                </a:lnTo>
                <a:cubicBezTo>
                  <a:pt x="1648015" y="237912"/>
                  <a:pt x="1616357" y="154306"/>
                  <a:pt x="1648398" y="83214"/>
                </a:cubicBezTo>
                <a:cubicBezTo>
                  <a:pt x="1672429" y="29894"/>
                  <a:pt x="1725465" y="-1243"/>
                  <a:pt x="1780474" y="38"/>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238763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reative Mess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3895446" y="2075542"/>
            <a:ext cx="4450270" cy="2766143"/>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85374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rvice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0" y="0"/>
            <a:ext cx="3251200" cy="6858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05385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three opening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9170125" y="1084217"/>
            <a:ext cx="1657531" cy="2899954"/>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7512594" y="1889760"/>
            <a:ext cx="1657531" cy="2899954"/>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5855063" y="1084217"/>
            <a:ext cx="1657531" cy="289995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15069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Half Center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1432560" y="1577094"/>
            <a:ext cx="9433559" cy="2217666"/>
          </a:xfrm>
          <a:prstGeom prst="rect">
            <a:avLst/>
          </a:prstGeom>
          <a:pattFill prst="pct5">
            <a:fgClr>
              <a:schemeClr val="tx1"/>
            </a:fgClr>
            <a:bgClr>
              <a:schemeClr val="bg1"/>
            </a:bgClr>
          </a:pattFill>
        </p:spPr>
      </p:sp>
    </p:spTree>
    <p:extLst>
      <p:ext uri="{BB962C8B-B14F-4D97-AF65-F5344CB8AC3E}">
        <p14:creationId xmlns:p14="http://schemas.microsoft.com/office/powerpoint/2010/main" val="129373252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userDrawn="1"/>
        </p:nvGrpSpPr>
        <p:grpSpPr>
          <a:xfrm>
            <a:off x="9279654" y="6348357"/>
            <a:ext cx="1577804" cy="344213"/>
            <a:chOff x="5270589" y="6012181"/>
            <a:chExt cx="1577804" cy="344213"/>
          </a:xfrm>
        </p:grpSpPr>
        <p:sp>
          <p:nvSpPr>
            <p:cNvPr id="13" name="TextBox 12"/>
            <p:cNvSpPr txBox="1"/>
            <p:nvPr userDrawn="1"/>
          </p:nvSpPr>
          <p:spPr>
            <a:xfrm>
              <a:off x="5270589" y="6017840"/>
              <a:ext cx="184730" cy="338554"/>
            </a:xfrm>
            <a:prstGeom prst="rect">
              <a:avLst/>
            </a:prstGeom>
            <a:noFill/>
          </p:spPr>
          <p:txBody>
            <a:bodyPr wrap="none" rtlCol="0">
              <a:spAutoFit/>
            </a:bodyPr>
            <a:lstStyle/>
            <a:p>
              <a:pPr algn="r"/>
              <a:endParaRPr lang="en-US" sz="1600" spc="400" dirty="0">
                <a:solidFill>
                  <a:schemeClr val="tx1"/>
                </a:solidFill>
                <a:latin typeface="+mj-lt"/>
              </a:endParaRPr>
            </a:p>
          </p:txBody>
        </p:sp>
        <p:sp>
          <p:nvSpPr>
            <p:cNvPr id="14" name="TextBox 13"/>
            <p:cNvSpPr txBox="1"/>
            <p:nvPr userDrawn="1"/>
          </p:nvSpPr>
          <p:spPr>
            <a:xfrm>
              <a:off x="6663662" y="6012181"/>
              <a:ext cx="184731" cy="338554"/>
            </a:xfrm>
            <a:prstGeom prst="rect">
              <a:avLst/>
            </a:prstGeom>
            <a:noFill/>
          </p:spPr>
          <p:txBody>
            <a:bodyPr wrap="none" rtlCol="0">
              <a:spAutoFit/>
            </a:bodyPr>
            <a:lstStyle/>
            <a:p>
              <a:pPr algn="l"/>
              <a:endParaRPr lang="en-US" sz="1600" spc="400" dirty="0">
                <a:solidFill>
                  <a:schemeClr val="tx1"/>
                </a:solidFill>
                <a:latin typeface="+mj-lt"/>
              </a:endParaRPr>
            </a:p>
          </p:txBody>
        </p:sp>
      </p:grpSp>
      <p:sp>
        <p:nvSpPr>
          <p:cNvPr id="11" name="Slide Number Placeholder 5"/>
          <p:cNvSpPr txBox="1">
            <a:spLocks/>
          </p:cNvSpPr>
          <p:nvPr userDrawn="1"/>
        </p:nvSpPr>
        <p:spPr>
          <a:xfrm>
            <a:off x="10984678" y="6276302"/>
            <a:ext cx="431790" cy="41060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1100" b="1" i="0" smtClean="0">
                <a:solidFill>
                  <a:schemeClr val="tx1"/>
                </a:solidFill>
                <a:latin typeface="+mj-lt"/>
                <a:ea typeface="Montserrat" charset="0"/>
                <a:cs typeface="Montserrat" charset="0"/>
              </a:rPr>
              <a:pPr algn="ctr"/>
              <a:t>‹#›</a:t>
            </a:fld>
            <a:endParaRPr lang="en-US" sz="1100" b="1" i="0" dirty="0">
              <a:solidFill>
                <a:schemeClr val="tx1"/>
              </a:solidFill>
              <a:latin typeface="+mj-lt"/>
              <a:ea typeface="Montserrat" charset="0"/>
              <a:cs typeface="Montserrat" charset="0"/>
            </a:endParaRPr>
          </a:p>
        </p:txBody>
      </p:sp>
      <p:sp>
        <p:nvSpPr>
          <p:cNvPr id="15" name="TextBox 14"/>
          <p:cNvSpPr txBox="1"/>
          <p:nvPr userDrawn="1"/>
        </p:nvSpPr>
        <p:spPr>
          <a:xfrm>
            <a:off x="10298447" y="6353246"/>
            <a:ext cx="793807" cy="261610"/>
          </a:xfrm>
          <a:prstGeom prst="rect">
            <a:avLst/>
          </a:prstGeom>
          <a:noFill/>
        </p:spPr>
        <p:txBody>
          <a:bodyPr wrap="none" rtlCol="0">
            <a:spAutoFit/>
          </a:bodyPr>
          <a:lstStyle/>
          <a:p>
            <a:pPr algn="ctr"/>
            <a:r>
              <a:rPr lang="en-US" sz="1100" spc="400" dirty="0">
                <a:solidFill>
                  <a:schemeClr val="tx1"/>
                </a:solidFill>
                <a:latin typeface="+mj-lt"/>
              </a:rPr>
              <a:t>SLIDE</a:t>
            </a:r>
          </a:p>
        </p:txBody>
      </p:sp>
      <p:sp>
        <p:nvSpPr>
          <p:cNvPr id="17" name="TextBox 16"/>
          <p:cNvSpPr txBox="1"/>
          <p:nvPr userDrawn="1"/>
        </p:nvSpPr>
        <p:spPr>
          <a:xfrm>
            <a:off x="641052" y="6353246"/>
            <a:ext cx="1426994" cy="261610"/>
          </a:xfrm>
          <a:prstGeom prst="rect">
            <a:avLst/>
          </a:prstGeom>
          <a:noFill/>
        </p:spPr>
        <p:txBody>
          <a:bodyPr wrap="none" rtlCol="0">
            <a:spAutoFit/>
          </a:bodyPr>
          <a:lstStyle/>
          <a:p>
            <a:pPr algn="ctr"/>
            <a:r>
              <a:rPr lang="en-US" sz="1100" spc="400" dirty="0">
                <a:solidFill>
                  <a:schemeClr val="tx1"/>
                </a:solidFill>
                <a:latin typeface="+mj-lt"/>
              </a:rPr>
              <a:t>BY</a:t>
            </a:r>
            <a:r>
              <a:rPr lang="en-US" sz="1100" spc="400" baseline="0" dirty="0">
                <a:solidFill>
                  <a:schemeClr val="tx1"/>
                </a:solidFill>
                <a:latin typeface="+mj-lt"/>
              </a:rPr>
              <a:t> MIKOKIT</a:t>
            </a:r>
            <a:endParaRPr lang="en-US" sz="1100" spc="400" dirty="0">
              <a:solidFill>
                <a:schemeClr val="tx1"/>
              </a:solidFill>
              <a:latin typeface="+mj-lt"/>
            </a:endParaRPr>
          </a:p>
        </p:txBody>
      </p:sp>
      <p:grpSp>
        <p:nvGrpSpPr>
          <p:cNvPr id="21" name="Group 20"/>
          <p:cNvGrpSpPr/>
          <p:nvPr userDrawn="1"/>
        </p:nvGrpSpPr>
        <p:grpSpPr>
          <a:xfrm>
            <a:off x="4840768" y="6245523"/>
            <a:ext cx="2684956" cy="369333"/>
            <a:chOff x="4768792" y="6219521"/>
            <a:chExt cx="2684956" cy="369333"/>
          </a:xfrm>
        </p:grpSpPr>
        <p:grpSp>
          <p:nvGrpSpPr>
            <p:cNvPr id="10" name="Group 9"/>
            <p:cNvGrpSpPr/>
            <p:nvPr userDrawn="1"/>
          </p:nvGrpSpPr>
          <p:grpSpPr>
            <a:xfrm>
              <a:off x="5418565" y="6219521"/>
              <a:ext cx="1339322" cy="369333"/>
              <a:chOff x="5567150" y="6153190"/>
              <a:chExt cx="1339322" cy="369333"/>
            </a:xfrm>
          </p:grpSpPr>
          <p:sp>
            <p:nvSpPr>
              <p:cNvPr id="7" name="TextBox 6"/>
              <p:cNvSpPr txBox="1"/>
              <p:nvPr userDrawn="1"/>
            </p:nvSpPr>
            <p:spPr>
              <a:xfrm>
                <a:off x="5567150" y="6153191"/>
                <a:ext cx="285971" cy="369332"/>
              </a:xfrm>
              <a:prstGeom prst="rect">
                <a:avLst/>
              </a:prstGeom>
              <a:noFill/>
            </p:spPr>
            <p:txBody>
              <a:bodyPr wrap="square" rtlCol="0">
                <a:spAutoFit/>
              </a:bodyPr>
              <a:lstStyle/>
              <a:p>
                <a:r>
                  <a:rPr lang="en-US" sz="1800" dirty="0">
                    <a:latin typeface="Socialico" pitchFamily="2" charset="0"/>
                  </a:rPr>
                  <a:t>F</a:t>
                </a:r>
              </a:p>
            </p:txBody>
          </p:sp>
          <p:sp>
            <p:nvSpPr>
              <p:cNvPr id="8" name="TextBox 7"/>
              <p:cNvSpPr txBox="1"/>
              <p:nvPr userDrawn="1"/>
            </p:nvSpPr>
            <p:spPr>
              <a:xfrm>
                <a:off x="6063317" y="6153191"/>
                <a:ext cx="328168" cy="369332"/>
              </a:xfrm>
              <a:prstGeom prst="rect">
                <a:avLst/>
              </a:prstGeom>
              <a:noFill/>
            </p:spPr>
            <p:txBody>
              <a:bodyPr wrap="square" rtlCol="0">
                <a:spAutoFit/>
              </a:bodyPr>
              <a:lstStyle/>
              <a:p>
                <a:r>
                  <a:rPr lang="en-US" sz="1800" dirty="0">
                    <a:latin typeface="Socialico" pitchFamily="2" charset="0"/>
                  </a:rPr>
                  <a:t>I</a:t>
                </a:r>
              </a:p>
            </p:txBody>
          </p:sp>
          <p:sp>
            <p:nvSpPr>
              <p:cNvPr id="9" name="TextBox 8"/>
              <p:cNvSpPr txBox="1"/>
              <p:nvPr userDrawn="1"/>
            </p:nvSpPr>
            <p:spPr>
              <a:xfrm>
                <a:off x="6539352" y="6153190"/>
                <a:ext cx="367120" cy="369332"/>
              </a:xfrm>
              <a:prstGeom prst="rect">
                <a:avLst/>
              </a:prstGeom>
              <a:noFill/>
            </p:spPr>
            <p:txBody>
              <a:bodyPr wrap="square" rtlCol="0">
                <a:spAutoFit/>
              </a:bodyPr>
              <a:lstStyle/>
              <a:p>
                <a:r>
                  <a:rPr lang="en-US" sz="1800" dirty="0">
                    <a:latin typeface="Socialico" pitchFamily="2" charset="0"/>
                  </a:rPr>
                  <a:t>L</a:t>
                </a:r>
              </a:p>
            </p:txBody>
          </p:sp>
        </p:grpSp>
        <p:sp>
          <p:nvSpPr>
            <p:cNvPr id="18" name="TextBox 17"/>
            <p:cNvSpPr txBox="1"/>
            <p:nvPr userDrawn="1"/>
          </p:nvSpPr>
          <p:spPr>
            <a:xfrm>
              <a:off x="4768792" y="6281077"/>
              <a:ext cx="425117" cy="307777"/>
            </a:xfrm>
            <a:prstGeom prst="rect">
              <a:avLst/>
            </a:prstGeom>
            <a:noFill/>
          </p:spPr>
          <p:txBody>
            <a:bodyPr wrap="none" rtlCol="0">
              <a:spAutoFit/>
            </a:bodyPr>
            <a:lstStyle/>
            <a:p>
              <a:pPr algn="ctr"/>
              <a:r>
                <a:rPr lang="en-US" sz="1400" b="1" spc="400" dirty="0">
                  <a:solidFill>
                    <a:schemeClr val="tx1"/>
                  </a:solidFill>
                  <a:latin typeface="+mj-lt"/>
                </a:rPr>
                <a:t>-[</a:t>
              </a:r>
            </a:p>
          </p:txBody>
        </p:sp>
        <p:sp>
          <p:nvSpPr>
            <p:cNvPr id="19" name="TextBox 18"/>
            <p:cNvSpPr txBox="1"/>
            <p:nvPr userDrawn="1"/>
          </p:nvSpPr>
          <p:spPr>
            <a:xfrm>
              <a:off x="7028631" y="6281077"/>
              <a:ext cx="425117" cy="307777"/>
            </a:xfrm>
            <a:prstGeom prst="rect">
              <a:avLst/>
            </a:prstGeom>
            <a:noFill/>
          </p:spPr>
          <p:txBody>
            <a:bodyPr wrap="none" rtlCol="0">
              <a:spAutoFit/>
            </a:bodyPr>
            <a:lstStyle/>
            <a:p>
              <a:pPr algn="ctr"/>
              <a:r>
                <a:rPr lang="en-US" sz="1400" b="1" spc="400" dirty="0">
                  <a:solidFill>
                    <a:schemeClr val="tx1"/>
                  </a:solidFill>
                  <a:latin typeface="+mj-lt"/>
                </a:rPr>
                <a:t>]-</a:t>
              </a:r>
            </a:p>
          </p:txBody>
        </p:sp>
      </p:grpSp>
    </p:spTree>
    <p:extLst>
      <p:ext uri="{BB962C8B-B14F-4D97-AF65-F5344CB8AC3E}">
        <p14:creationId xmlns:p14="http://schemas.microsoft.com/office/powerpoint/2010/main" val="254661005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7" r:id="rId7"/>
    <p:sldLayoutId id="2147483699" r:id="rId8"/>
    <p:sldLayoutId id="2147483700"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672" r:id="rId23"/>
    <p:sldLayoutId id="2147483675" r:id="rId24"/>
    <p:sldLayoutId id="2147483676" r:id="rId25"/>
    <p:sldLayoutId id="2147483677" r:id="rId26"/>
    <p:sldLayoutId id="2147483673" r:id="rId27"/>
    <p:sldLayoutId id="2147483674"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2" r:id="rId42"/>
    <p:sldLayoutId id="2147483693" r:id="rId43"/>
    <p:sldLayoutId id="2147483694" r:id="rId44"/>
    <p:sldLayoutId id="2147483695" r:id="rId45"/>
    <p:sldLayoutId id="2147483696" r:id="rId46"/>
    <p:sldLayoutId id="2147483697" r:id="rId47"/>
    <p:sldLayoutId id="2147483698" r:id="rId4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0.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comments" Target="../comments/comment1.xml"/><Relationship Id="rId4" Type="http://schemas.openxmlformats.org/officeDocument/2006/relationships/image" Target="../media/image7.png"/><Relationship Id="rId9" Type="http://schemas.microsoft.com/office/2007/relationships/hdphoto" Target="../media/hdphoto2.wdp"/></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0.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8.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9C07E1B7-8A6F-4575-939C-E8C18DE6524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a:fillRect/>
          </a:stretch>
        </p:blipFill>
        <p:spPr/>
      </p:pic>
      <p:grpSp>
        <p:nvGrpSpPr>
          <p:cNvPr id="6" name="Group 5"/>
          <p:cNvGrpSpPr/>
          <p:nvPr/>
        </p:nvGrpSpPr>
        <p:grpSpPr>
          <a:xfrm>
            <a:off x="5021460" y="4270481"/>
            <a:ext cx="2153641" cy="582598"/>
            <a:chOff x="5088709" y="4315118"/>
            <a:chExt cx="2153641" cy="582598"/>
          </a:xfrm>
        </p:grpSpPr>
        <p:sp>
          <p:nvSpPr>
            <p:cNvPr id="7" name="Rectangle 6"/>
            <p:cNvSpPr/>
            <p:nvPr/>
          </p:nvSpPr>
          <p:spPr>
            <a:xfrm>
              <a:off x="5234404" y="4315118"/>
              <a:ext cx="1862253" cy="582598"/>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sp>
          <p:nvSpPr>
            <p:cNvPr id="8" name="Title 1"/>
            <p:cNvSpPr txBox="1">
              <a:spLocks/>
            </p:cNvSpPr>
            <p:nvPr/>
          </p:nvSpPr>
          <p:spPr>
            <a:xfrm>
              <a:off x="5088709" y="4424074"/>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600" b="0" spc="600" dirty="0">
                  <a:solidFill>
                    <a:schemeClr val="bg1"/>
                  </a:solidFill>
                  <a:latin typeface="+mn-lt"/>
                </a:rPr>
                <a:t>ISCOF</a:t>
              </a:r>
            </a:p>
          </p:txBody>
        </p:sp>
      </p:grpSp>
      <p:sp>
        <p:nvSpPr>
          <p:cNvPr id="18" name="TextBox 17"/>
          <p:cNvSpPr txBox="1"/>
          <p:nvPr/>
        </p:nvSpPr>
        <p:spPr>
          <a:xfrm>
            <a:off x="2663537" y="5102943"/>
            <a:ext cx="6869488" cy="523220"/>
          </a:xfrm>
          <a:prstGeom prst="rect">
            <a:avLst/>
          </a:prstGeom>
          <a:noFill/>
        </p:spPr>
        <p:txBody>
          <a:bodyPr wrap="square" rtlCol="0">
            <a:spAutoFit/>
          </a:bodyPr>
          <a:lstStyle/>
          <a:p>
            <a:pPr algn="ctr"/>
            <a:r>
              <a:rPr lang="en-US" sz="2800" spc="400" dirty="0">
                <a:solidFill>
                  <a:schemeClr val="accent5"/>
                </a:solidFill>
                <a:highlight>
                  <a:srgbClr val="000000"/>
                </a:highlight>
                <a:latin typeface="Titillium" panose="00000500000000000000" pitchFamily="50" charset="0"/>
              </a:rPr>
              <a:t>ONLINE</a:t>
            </a:r>
            <a:r>
              <a:rPr lang="en-US" sz="2800" spc="400" dirty="0">
                <a:highlight>
                  <a:srgbClr val="000000"/>
                </a:highlight>
                <a:latin typeface="Titillium" panose="00000500000000000000" pitchFamily="50" charset="0"/>
              </a:rPr>
              <a:t> </a:t>
            </a:r>
            <a:r>
              <a:rPr lang="en-US" sz="2800" spc="400" dirty="0">
                <a:solidFill>
                  <a:schemeClr val="bg1"/>
                </a:solidFill>
                <a:highlight>
                  <a:srgbClr val="000000"/>
                </a:highlight>
                <a:latin typeface="Titillium" panose="00000500000000000000" pitchFamily="50" charset="0"/>
              </a:rPr>
              <a:t>VOTING SYSTEM</a:t>
            </a:r>
          </a:p>
        </p:txBody>
      </p:sp>
    </p:spTree>
    <p:extLst>
      <p:ext uri="{BB962C8B-B14F-4D97-AF65-F5344CB8AC3E}">
        <p14:creationId xmlns:p14="http://schemas.microsoft.com/office/powerpoint/2010/main" val="99969222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356065" y="2225804"/>
            <a:ext cx="2116652" cy="946716"/>
            <a:chOff x="1075905" y="3674960"/>
            <a:chExt cx="2116652" cy="946716"/>
          </a:xfrm>
        </p:grpSpPr>
        <p:sp>
          <p:nvSpPr>
            <p:cNvPr id="8" name="Subtitle 2"/>
            <p:cNvSpPr txBox="1">
              <a:spLocks/>
            </p:cNvSpPr>
            <p:nvPr/>
          </p:nvSpPr>
          <p:spPr>
            <a:xfrm>
              <a:off x="1075905" y="4022375"/>
              <a:ext cx="2116652" cy="5993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1200" dirty="0">
                  <a:solidFill>
                    <a:schemeClr val="tx1"/>
                  </a:solidFill>
                  <a:latin typeface="+mn-lt"/>
                  <a:ea typeface="Lato Light" charset="0"/>
                  <a:cs typeface="Lato Light" charset="0"/>
                </a:rPr>
                <a:t>Has all access rights. Can manage or see all data</a:t>
              </a:r>
            </a:p>
          </p:txBody>
        </p:sp>
        <p:sp>
          <p:nvSpPr>
            <p:cNvPr id="9" name="TextBox 8"/>
            <p:cNvSpPr txBox="1"/>
            <p:nvPr/>
          </p:nvSpPr>
          <p:spPr>
            <a:xfrm>
              <a:off x="1550813" y="3674960"/>
              <a:ext cx="1148071" cy="307777"/>
            </a:xfrm>
            <a:prstGeom prst="rect">
              <a:avLst/>
            </a:prstGeom>
            <a:noFill/>
          </p:spPr>
          <p:txBody>
            <a:bodyPr wrap="none" rtlCol="0" anchor="ctr" anchorCtr="0">
              <a:spAutoFit/>
            </a:bodyPr>
            <a:lstStyle/>
            <a:p>
              <a:pPr algn="ctr"/>
              <a:r>
                <a:rPr lang="en-US" sz="1400" b="1" dirty="0">
                  <a:latin typeface="+mj-lt"/>
                  <a:ea typeface="Lato Heavy" charset="0"/>
                  <a:cs typeface="Lato Heavy" charset="0"/>
                </a:rPr>
                <a:t>Super Admin</a:t>
              </a:r>
            </a:p>
          </p:txBody>
        </p:sp>
      </p:grpSp>
      <p:sp>
        <p:nvSpPr>
          <p:cNvPr id="15" name="TextBox 14"/>
          <p:cNvSpPr txBox="1"/>
          <p:nvPr/>
        </p:nvSpPr>
        <p:spPr>
          <a:xfrm>
            <a:off x="3029576" y="344925"/>
            <a:ext cx="6132848" cy="646331"/>
          </a:xfrm>
          <a:prstGeom prst="rect">
            <a:avLst/>
          </a:prstGeom>
          <a:noFill/>
        </p:spPr>
        <p:txBody>
          <a:bodyPr wrap="square" rtlCol="0">
            <a:spAutoFit/>
          </a:bodyPr>
          <a:lstStyle/>
          <a:p>
            <a:pPr algn="ctr"/>
            <a:r>
              <a:rPr lang="en-US" sz="3600" b="1" dirty="0">
                <a:solidFill>
                  <a:schemeClr val="accent5"/>
                </a:solidFill>
                <a:latin typeface="Titillium" panose="00000500000000000000" pitchFamily="50" charset="0"/>
              </a:rPr>
              <a:t>Types of User</a:t>
            </a:r>
          </a:p>
        </p:txBody>
      </p:sp>
      <p:grpSp>
        <p:nvGrpSpPr>
          <p:cNvPr id="24" name="Group 23">
            <a:extLst>
              <a:ext uri="{FF2B5EF4-FFF2-40B4-BE49-F238E27FC236}">
                <a16:creationId xmlns:a16="http://schemas.microsoft.com/office/drawing/2014/main" id="{A2ED708B-B63A-409C-BDEB-8104C1A2CBEB}"/>
              </a:ext>
            </a:extLst>
          </p:cNvPr>
          <p:cNvGrpSpPr/>
          <p:nvPr/>
        </p:nvGrpSpPr>
        <p:grpSpPr>
          <a:xfrm>
            <a:off x="5041353" y="2225804"/>
            <a:ext cx="2116652" cy="1203196"/>
            <a:chOff x="1075905" y="3674960"/>
            <a:chExt cx="2116652" cy="1203196"/>
          </a:xfrm>
        </p:grpSpPr>
        <p:sp>
          <p:nvSpPr>
            <p:cNvPr id="25" name="Subtitle 2">
              <a:extLst>
                <a:ext uri="{FF2B5EF4-FFF2-40B4-BE49-F238E27FC236}">
                  <a16:creationId xmlns:a16="http://schemas.microsoft.com/office/drawing/2014/main" id="{8E949704-04FC-4BA8-BCEB-3825CAED6BE1}"/>
                </a:ext>
              </a:extLst>
            </p:cNvPr>
            <p:cNvSpPr txBox="1">
              <a:spLocks/>
            </p:cNvSpPr>
            <p:nvPr/>
          </p:nvSpPr>
          <p:spPr>
            <a:xfrm>
              <a:off x="1075905" y="4022375"/>
              <a:ext cx="2116652" cy="85578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1200" dirty="0">
                  <a:solidFill>
                    <a:schemeClr val="tx1"/>
                  </a:solidFill>
                  <a:latin typeface="+mn-lt"/>
                  <a:ea typeface="Lato Light" charset="0"/>
                  <a:cs typeface="Lato Light" charset="0"/>
                </a:rPr>
                <a:t>Has access rights but limited only for a specific task and election summary</a:t>
              </a:r>
            </a:p>
          </p:txBody>
        </p:sp>
        <p:sp>
          <p:nvSpPr>
            <p:cNvPr id="26" name="TextBox 25">
              <a:extLst>
                <a:ext uri="{FF2B5EF4-FFF2-40B4-BE49-F238E27FC236}">
                  <a16:creationId xmlns:a16="http://schemas.microsoft.com/office/drawing/2014/main" id="{8C91D2EE-D95E-4FBC-B8A6-087F3BBCC123}"/>
                </a:ext>
              </a:extLst>
            </p:cNvPr>
            <p:cNvSpPr txBox="1"/>
            <p:nvPr/>
          </p:nvSpPr>
          <p:spPr>
            <a:xfrm>
              <a:off x="1513818" y="3674960"/>
              <a:ext cx="1222066" cy="307777"/>
            </a:xfrm>
            <a:prstGeom prst="rect">
              <a:avLst/>
            </a:prstGeom>
            <a:noFill/>
          </p:spPr>
          <p:txBody>
            <a:bodyPr wrap="none" rtlCol="0" anchor="ctr" anchorCtr="0">
              <a:spAutoFit/>
            </a:bodyPr>
            <a:lstStyle/>
            <a:p>
              <a:pPr algn="ctr"/>
              <a:r>
                <a:rPr lang="en-US" sz="1400" b="1" dirty="0">
                  <a:latin typeface="+mj-lt"/>
                  <a:ea typeface="Lato Heavy" charset="0"/>
                  <a:cs typeface="Lato Heavy" charset="0"/>
                </a:rPr>
                <a:t>Administrator</a:t>
              </a:r>
            </a:p>
          </p:txBody>
        </p:sp>
      </p:grpSp>
      <p:grpSp>
        <p:nvGrpSpPr>
          <p:cNvPr id="27" name="Group 26">
            <a:extLst>
              <a:ext uri="{FF2B5EF4-FFF2-40B4-BE49-F238E27FC236}">
                <a16:creationId xmlns:a16="http://schemas.microsoft.com/office/drawing/2014/main" id="{F9902CF5-17D9-4A70-B357-07394525CABF}"/>
              </a:ext>
            </a:extLst>
          </p:cNvPr>
          <p:cNvGrpSpPr/>
          <p:nvPr/>
        </p:nvGrpSpPr>
        <p:grpSpPr>
          <a:xfrm>
            <a:off x="7726641" y="2225804"/>
            <a:ext cx="2116652" cy="946716"/>
            <a:chOff x="1075905" y="3674960"/>
            <a:chExt cx="2116652" cy="946716"/>
          </a:xfrm>
        </p:grpSpPr>
        <p:sp>
          <p:nvSpPr>
            <p:cNvPr id="28" name="Subtitle 2">
              <a:extLst>
                <a:ext uri="{FF2B5EF4-FFF2-40B4-BE49-F238E27FC236}">
                  <a16:creationId xmlns:a16="http://schemas.microsoft.com/office/drawing/2014/main" id="{6FAA5D5D-E15E-4D87-8AA9-9DB4E316755C}"/>
                </a:ext>
              </a:extLst>
            </p:cNvPr>
            <p:cNvSpPr txBox="1">
              <a:spLocks/>
            </p:cNvSpPr>
            <p:nvPr/>
          </p:nvSpPr>
          <p:spPr>
            <a:xfrm>
              <a:off x="1075905" y="4022375"/>
              <a:ext cx="2116652" cy="5993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1200" dirty="0">
                  <a:solidFill>
                    <a:schemeClr val="tx1"/>
                  </a:solidFill>
                  <a:latin typeface="+mn-lt"/>
                  <a:ea typeface="Lato Light" charset="0"/>
                  <a:cs typeface="Lato Light" charset="0"/>
                </a:rPr>
                <a:t>Has voting rights and can view the election summary</a:t>
              </a:r>
            </a:p>
          </p:txBody>
        </p:sp>
        <p:sp>
          <p:nvSpPr>
            <p:cNvPr id="29" name="TextBox 28">
              <a:extLst>
                <a:ext uri="{FF2B5EF4-FFF2-40B4-BE49-F238E27FC236}">
                  <a16:creationId xmlns:a16="http://schemas.microsoft.com/office/drawing/2014/main" id="{2EC48900-20AF-475A-9902-5A45287F200C}"/>
                </a:ext>
              </a:extLst>
            </p:cNvPr>
            <p:cNvSpPr txBox="1"/>
            <p:nvPr/>
          </p:nvSpPr>
          <p:spPr>
            <a:xfrm>
              <a:off x="1828585" y="3674960"/>
              <a:ext cx="592535" cy="307777"/>
            </a:xfrm>
            <a:prstGeom prst="rect">
              <a:avLst/>
            </a:prstGeom>
            <a:noFill/>
          </p:spPr>
          <p:txBody>
            <a:bodyPr wrap="none" rtlCol="0" anchor="ctr" anchorCtr="0">
              <a:spAutoFit/>
            </a:bodyPr>
            <a:lstStyle/>
            <a:p>
              <a:pPr algn="ctr"/>
              <a:r>
                <a:rPr lang="en-US" sz="1400" b="1" dirty="0">
                  <a:latin typeface="+mj-lt"/>
                  <a:ea typeface="Lato Heavy" charset="0"/>
                  <a:cs typeface="Lato Heavy" charset="0"/>
                </a:rPr>
                <a:t>Voter</a:t>
              </a:r>
            </a:p>
          </p:txBody>
        </p:sp>
      </p:grpSp>
      <p:sp>
        <p:nvSpPr>
          <p:cNvPr id="30" name="Rectangle 29">
            <a:extLst>
              <a:ext uri="{FF2B5EF4-FFF2-40B4-BE49-F238E27FC236}">
                <a16:creationId xmlns:a16="http://schemas.microsoft.com/office/drawing/2014/main" id="{282D88A3-B13B-4813-A394-66325A01CB7B}"/>
              </a:ext>
            </a:extLst>
          </p:cNvPr>
          <p:cNvSpPr/>
          <p:nvPr/>
        </p:nvSpPr>
        <p:spPr>
          <a:xfrm>
            <a:off x="226503" y="6243681"/>
            <a:ext cx="11677475" cy="526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4180944"/>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0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60000">
                                          <p:cBhvr additive="base">
                                            <p:cTn id="7" dur="10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14:presetBounceEnd="60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60000">
                                          <p:cBhvr additive="base">
                                            <p:cTn id="12" dur="1000" fill="hold"/>
                                            <p:tgtEl>
                                              <p:spTgt spid="24"/>
                                            </p:tgtEl>
                                            <p:attrNameLst>
                                              <p:attrName>ppt_x</p:attrName>
                                            </p:attrNameLst>
                                          </p:cBhvr>
                                          <p:tavLst>
                                            <p:tav tm="0">
                                              <p:val>
                                                <p:strVal val="#ppt_x"/>
                                              </p:val>
                                            </p:tav>
                                            <p:tav tm="100000">
                                              <p:val>
                                                <p:strVal val="#ppt_x"/>
                                              </p:val>
                                            </p:tav>
                                          </p:tavLst>
                                        </p:anim>
                                        <p:anim calcmode="lin" valueType="num" p14:bounceEnd="60000">
                                          <p:cBhvr additive="base">
                                            <p:cTn id="13" dur="1000" fill="hold"/>
                                            <p:tgtEl>
                                              <p:spTgt spid="24"/>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14:presetBounceEnd="60000">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14:bounceEnd="60000">
                                          <p:cBhvr additive="base">
                                            <p:cTn id="17" dur="1000" fill="hold"/>
                                            <p:tgtEl>
                                              <p:spTgt spid="27"/>
                                            </p:tgtEl>
                                            <p:attrNameLst>
                                              <p:attrName>ppt_x</p:attrName>
                                            </p:attrNameLst>
                                          </p:cBhvr>
                                          <p:tavLst>
                                            <p:tav tm="0">
                                              <p:val>
                                                <p:strVal val="#ppt_x"/>
                                              </p:val>
                                            </p:tav>
                                            <p:tav tm="100000">
                                              <p:val>
                                                <p:strVal val="#ppt_x"/>
                                              </p:val>
                                            </p:tav>
                                          </p:tavLst>
                                        </p:anim>
                                        <p:anim calcmode="lin" valueType="num" p14:bounceEnd="60000">
                                          <p:cBhvr additive="base">
                                            <p:cTn id="18" dur="10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1000" fill="hold"/>
                                            <p:tgtEl>
                                              <p:spTgt spid="24"/>
                                            </p:tgtEl>
                                            <p:attrNameLst>
                                              <p:attrName>ppt_x</p:attrName>
                                            </p:attrNameLst>
                                          </p:cBhvr>
                                          <p:tavLst>
                                            <p:tav tm="0">
                                              <p:val>
                                                <p:strVal val="#ppt_x"/>
                                              </p:val>
                                            </p:tav>
                                            <p:tav tm="100000">
                                              <p:val>
                                                <p:strVal val="#ppt_x"/>
                                              </p:val>
                                            </p:tav>
                                          </p:tavLst>
                                        </p:anim>
                                        <p:anim calcmode="lin" valueType="num">
                                          <p:cBhvr additive="base">
                                            <p:cTn id="13" dur="1000" fill="hold"/>
                                            <p:tgtEl>
                                              <p:spTgt spid="24"/>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1000" fill="hold"/>
                                            <p:tgtEl>
                                              <p:spTgt spid="27"/>
                                            </p:tgtEl>
                                            <p:attrNameLst>
                                              <p:attrName>ppt_x</p:attrName>
                                            </p:attrNameLst>
                                          </p:cBhvr>
                                          <p:tavLst>
                                            <p:tav tm="0">
                                              <p:val>
                                                <p:strVal val="#ppt_x"/>
                                              </p:val>
                                            </p:tav>
                                            <p:tav tm="100000">
                                              <p:val>
                                                <p:strVal val="#ppt_x"/>
                                              </p:val>
                                            </p:tav>
                                          </p:tavLst>
                                        </p:anim>
                                        <p:anim calcmode="lin" valueType="num">
                                          <p:cBhvr additive="base">
                                            <p:cTn id="18" dur="10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A358E02-E7F8-4A27-AD41-9F59060DE2C3}"/>
              </a:ext>
            </a:extLst>
          </p:cNvPr>
          <p:cNvSpPr/>
          <p:nvPr/>
        </p:nvSpPr>
        <p:spPr>
          <a:xfrm>
            <a:off x="226503" y="5956183"/>
            <a:ext cx="11677475" cy="81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8DABEEE-ED4A-451C-BFD0-607E7F162278}"/>
              </a:ext>
            </a:extLst>
          </p:cNvPr>
          <p:cNvSpPr txBox="1"/>
          <p:nvPr/>
        </p:nvSpPr>
        <p:spPr>
          <a:xfrm>
            <a:off x="226503" y="2473502"/>
            <a:ext cx="11377389" cy="646331"/>
          </a:xfrm>
          <a:prstGeom prst="rect">
            <a:avLst/>
          </a:prstGeom>
          <a:noFill/>
        </p:spPr>
        <p:txBody>
          <a:bodyPr wrap="square" rtlCol="0">
            <a:spAutoFit/>
          </a:bodyPr>
          <a:lstStyle/>
          <a:p>
            <a:pPr algn="ctr"/>
            <a:r>
              <a:rPr lang="en-US" sz="3600" b="1" dirty="0">
                <a:solidFill>
                  <a:schemeClr val="accent5"/>
                </a:solidFill>
                <a:latin typeface="Titillium" panose="00000500000000000000" pitchFamily="50" charset="0"/>
              </a:rPr>
              <a:t>Configurations</a:t>
            </a:r>
          </a:p>
        </p:txBody>
      </p:sp>
    </p:spTree>
    <p:extLst>
      <p:ext uri="{BB962C8B-B14F-4D97-AF65-F5344CB8AC3E}">
        <p14:creationId xmlns:p14="http://schemas.microsoft.com/office/powerpoint/2010/main" val="1856388151"/>
      </p:ext>
    </p:extLst>
  </p:cSld>
  <p:clrMapOvr>
    <a:masterClrMapping/>
  </p:clrMapOvr>
  <mc:AlternateContent xmlns:mc="http://schemas.openxmlformats.org/markup-compatibility/2006">
    <mc:Choice xmlns:p14="http://schemas.microsoft.com/office/powerpoint/2010/main" Requires="p14">
      <p:transition spd="slow" p14:dur="900">
        <p14:flythrough dir="out" hasBounce="1"/>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14:bounceEnd="60000">
                                          <p:cBhvr additive="base">
                                            <p:cTn id="7" dur="1000" fill="hold"/>
                                            <p:tgtEl>
                                              <p:spTgt spid="39"/>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1000" fill="hold"/>
                                            <p:tgtEl>
                                              <p:spTgt spid="39"/>
                                            </p:tgtEl>
                                            <p:attrNameLst>
                                              <p:attrName>ppt_x</p:attrName>
                                            </p:attrNameLst>
                                          </p:cBhvr>
                                          <p:tavLst>
                                            <p:tav tm="0">
                                              <p:val>
                                                <p:strVal val="1+#ppt_w/2"/>
                                              </p:val>
                                            </p:tav>
                                            <p:tav tm="100000">
                                              <p:val>
                                                <p:strVal val="#ppt_x"/>
                                              </p:val>
                                            </p:tav>
                                          </p:tavLst>
                                        </p:anim>
                                        <p:anim calcmode="lin" valueType="num">
                                          <p:cBhvr additive="base">
                                            <p:cTn id="8"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A358E02-E7F8-4A27-AD41-9F59060DE2C3}"/>
              </a:ext>
            </a:extLst>
          </p:cNvPr>
          <p:cNvSpPr/>
          <p:nvPr/>
        </p:nvSpPr>
        <p:spPr>
          <a:xfrm>
            <a:off x="226503" y="5956183"/>
            <a:ext cx="11677475" cy="81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EB49E5C-60B3-4A1B-A940-0B1FADA9D19D}"/>
              </a:ext>
            </a:extLst>
          </p:cNvPr>
          <p:cNvSpPr txBox="1"/>
          <p:nvPr/>
        </p:nvSpPr>
        <p:spPr>
          <a:xfrm>
            <a:off x="0" y="88084"/>
            <a:ext cx="12192000" cy="646331"/>
          </a:xfrm>
          <a:prstGeom prst="rect">
            <a:avLst/>
          </a:prstGeom>
          <a:noFill/>
        </p:spPr>
        <p:txBody>
          <a:bodyPr wrap="square" rtlCol="0">
            <a:spAutoFit/>
          </a:bodyPr>
          <a:lstStyle/>
          <a:p>
            <a:pPr algn="ctr"/>
            <a:r>
              <a:rPr lang="en-US" sz="3600" b="1" dirty="0">
                <a:solidFill>
                  <a:schemeClr val="accent5"/>
                </a:solidFill>
                <a:latin typeface="Titillium" panose="00000500000000000000" pitchFamily="50" charset="0"/>
              </a:rPr>
              <a:t>Setup 1</a:t>
            </a:r>
          </a:p>
        </p:txBody>
      </p:sp>
      <p:sp>
        <p:nvSpPr>
          <p:cNvPr id="5" name="TextBox 4">
            <a:extLst>
              <a:ext uri="{FF2B5EF4-FFF2-40B4-BE49-F238E27FC236}">
                <a16:creationId xmlns:a16="http://schemas.microsoft.com/office/drawing/2014/main" id="{EB0165DD-46C0-4A73-ACFF-142867BFF871}"/>
              </a:ext>
            </a:extLst>
          </p:cNvPr>
          <p:cNvSpPr txBox="1"/>
          <p:nvPr/>
        </p:nvSpPr>
        <p:spPr>
          <a:xfrm>
            <a:off x="1374016" y="3314528"/>
            <a:ext cx="1599945" cy="830997"/>
          </a:xfrm>
          <a:prstGeom prst="rect">
            <a:avLst/>
          </a:prstGeom>
          <a:noFill/>
        </p:spPr>
        <p:txBody>
          <a:bodyPr wrap="square" rtlCol="0">
            <a:spAutoFit/>
          </a:bodyPr>
          <a:lstStyle/>
          <a:p>
            <a:pPr algn="ctr"/>
            <a:r>
              <a:rPr lang="en-US" sz="2400" dirty="0">
                <a:latin typeface="Titillium" panose="00000500000000000000" pitchFamily="50" charset="0"/>
              </a:rPr>
              <a:t>Custom server type</a:t>
            </a:r>
          </a:p>
        </p:txBody>
      </p:sp>
      <p:pic>
        <p:nvPicPr>
          <p:cNvPr id="6" name="Picture 2" descr="Value, server Free Icon of WHCompare Isometric Web Hosting &amp;amp; Servers">
            <a:extLst>
              <a:ext uri="{FF2B5EF4-FFF2-40B4-BE49-F238E27FC236}">
                <a16:creationId xmlns:a16="http://schemas.microsoft.com/office/drawing/2014/main" id="{0BE9D6E3-CFFE-4042-8D0E-B01B5021B1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5467" y="2063429"/>
            <a:ext cx="1297045" cy="12970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1C5A21-576E-4557-BAEC-A004AA1A9EC7}"/>
              </a:ext>
            </a:extLst>
          </p:cNvPr>
          <p:cNvSpPr txBox="1"/>
          <p:nvPr/>
        </p:nvSpPr>
        <p:spPr>
          <a:xfrm>
            <a:off x="4222788" y="2496945"/>
            <a:ext cx="5851584" cy="1503617"/>
          </a:xfrm>
          <a:prstGeom prst="rect">
            <a:avLst/>
          </a:prstGeom>
          <a:noFill/>
        </p:spPr>
        <p:txBody>
          <a:bodyPr wrap="square" rtlCol="0">
            <a:spAutoFit/>
          </a:bodyPr>
          <a:lstStyle/>
          <a:p>
            <a:pPr>
              <a:lnSpc>
                <a:spcPct val="130000"/>
              </a:lnSpc>
            </a:pPr>
            <a:r>
              <a:rPr lang="en-US" dirty="0">
                <a:solidFill>
                  <a:schemeClr val="tx1">
                    <a:alpha val="60000"/>
                  </a:schemeClr>
                </a:solidFill>
                <a:ea typeface="Source Sans Pro" charset="0"/>
                <a:cs typeface="Source Sans Pro" charset="0"/>
              </a:rPr>
              <a:t>Custom server type needs hosting for accessing the data online and accessing the website. The said setup is payment before usage. The configurations are prepared by the developer.</a:t>
            </a:r>
            <a:endParaRPr lang="en-US" dirty="0">
              <a:solidFill>
                <a:srgbClr val="00B0F0">
                  <a:alpha val="60000"/>
                </a:srgbClr>
              </a:solidFill>
              <a:ea typeface="Source Sans Pro" charset="0"/>
              <a:cs typeface="Source Sans Pro" charset="0"/>
            </a:endParaRPr>
          </a:p>
        </p:txBody>
      </p:sp>
    </p:spTree>
    <p:extLst>
      <p:ext uri="{BB962C8B-B14F-4D97-AF65-F5344CB8AC3E}">
        <p14:creationId xmlns:p14="http://schemas.microsoft.com/office/powerpoint/2010/main" val="1709885863"/>
      </p:ext>
    </p:extLst>
  </p:cSld>
  <p:clrMapOvr>
    <a:masterClrMapping/>
  </p:clrMapOvr>
  <mc:AlternateContent xmlns:mc="http://schemas.openxmlformats.org/markup-compatibility/2006">
    <mc:Choice xmlns:p14="http://schemas.microsoft.com/office/powerpoint/2010/main" Requires="p14">
      <p:transition spd="slow" p14:dur="900">
        <p14:flythrough dir="out" hasBounce="1"/>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14:bounceEnd="60000">
                                          <p:cBhvr additive="base">
                                            <p:cTn id="7" dur="1000" fill="hold"/>
                                            <p:tgtEl>
                                              <p:spTgt spid="4"/>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14:bounceEnd="60000">
                                          <p:cBhvr additive="base">
                                            <p:cTn id="11" dur="10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A358E02-E7F8-4A27-AD41-9F59060DE2C3}"/>
              </a:ext>
            </a:extLst>
          </p:cNvPr>
          <p:cNvSpPr/>
          <p:nvPr/>
        </p:nvSpPr>
        <p:spPr>
          <a:xfrm>
            <a:off x="226503" y="5956183"/>
            <a:ext cx="11677475" cy="81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EB49E5C-60B3-4A1B-A940-0B1FADA9D19D}"/>
              </a:ext>
            </a:extLst>
          </p:cNvPr>
          <p:cNvSpPr txBox="1"/>
          <p:nvPr/>
        </p:nvSpPr>
        <p:spPr>
          <a:xfrm>
            <a:off x="0" y="88084"/>
            <a:ext cx="12192000" cy="646331"/>
          </a:xfrm>
          <a:prstGeom prst="rect">
            <a:avLst/>
          </a:prstGeom>
          <a:noFill/>
        </p:spPr>
        <p:txBody>
          <a:bodyPr wrap="square" rtlCol="0">
            <a:spAutoFit/>
          </a:bodyPr>
          <a:lstStyle/>
          <a:p>
            <a:pPr algn="ctr"/>
            <a:r>
              <a:rPr lang="en-US" sz="3600" b="1" dirty="0">
                <a:solidFill>
                  <a:schemeClr val="accent5"/>
                </a:solidFill>
                <a:latin typeface="Titillium" panose="00000500000000000000" pitchFamily="50" charset="0"/>
              </a:rPr>
              <a:t>Setup 2</a:t>
            </a:r>
          </a:p>
        </p:txBody>
      </p:sp>
      <p:sp>
        <p:nvSpPr>
          <p:cNvPr id="5" name="TextBox 4">
            <a:extLst>
              <a:ext uri="{FF2B5EF4-FFF2-40B4-BE49-F238E27FC236}">
                <a16:creationId xmlns:a16="http://schemas.microsoft.com/office/drawing/2014/main" id="{EB0165DD-46C0-4A73-ACFF-142867BFF871}"/>
              </a:ext>
            </a:extLst>
          </p:cNvPr>
          <p:cNvSpPr txBox="1"/>
          <p:nvPr/>
        </p:nvSpPr>
        <p:spPr>
          <a:xfrm>
            <a:off x="1227712" y="3188752"/>
            <a:ext cx="1599945" cy="830997"/>
          </a:xfrm>
          <a:prstGeom prst="rect">
            <a:avLst/>
          </a:prstGeom>
          <a:noFill/>
        </p:spPr>
        <p:txBody>
          <a:bodyPr wrap="square" rtlCol="0">
            <a:spAutoFit/>
          </a:bodyPr>
          <a:lstStyle/>
          <a:p>
            <a:pPr algn="ctr"/>
            <a:r>
              <a:rPr lang="en-US" sz="2400" dirty="0">
                <a:latin typeface="Titillium" panose="00000500000000000000" pitchFamily="50" charset="0"/>
              </a:rPr>
              <a:t>Firebase server type</a:t>
            </a:r>
          </a:p>
        </p:txBody>
      </p:sp>
      <p:sp>
        <p:nvSpPr>
          <p:cNvPr id="7" name="TextBox 6">
            <a:extLst>
              <a:ext uri="{FF2B5EF4-FFF2-40B4-BE49-F238E27FC236}">
                <a16:creationId xmlns:a16="http://schemas.microsoft.com/office/drawing/2014/main" id="{A41C5A21-576E-4557-BAEC-A004AA1A9EC7}"/>
              </a:ext>
            </a:extLst>
          </p:cNvPr>
          <p:cNvSpPr txBox="1"/>
          <p:nvPr/>
        </p:nvSpPr>
        <p:spPr>
          <a:xfrm>
            <a:off x="4076484" y="2371169"/>
            <a:ext cx="5851584" cy="1503617"/>
          </a:xfrm>
          <a:prstGeom prst="rect">
            <a:avLst/>
          </a:prstGeom>
          <a:noFill/>
        </p:spPr>
        <p:txBody>
          <a:bodyPr wrap="square" rtlCol="0">
            <a:spAutoFit/>
          </a:bodyPr>
          <a:lstStyle/>
          <a:p>
            <a:pPr>
              <a:lnSpc>
                <a:spcPct val="130000"/>
              </a:lnSpc>
            </a:pPr>
            <a:r>
              <a:rPr lang="en-US" dirty="0">
                <a:solidFill>
                  <a:schemeClr val="tx1">
                    <a:alpha val="60000"/>
                  </a:schemeClr>
                </a:solidFill>
                <a:ea typeface="Source Sans Pro" charset="0"/>
                <a:cs typeface="Source Sans Pro" charset="0"/>
              </a:rPr>
              <a:t>Firebase server type is completely free. However the website is manually installed by the developer on the desktop of the super admin and administrators. Needs a tech guy in every election</a:t>
            </a:r>
            <a:endParaRPr lang="en-US" dirty="0">
              <a:solidFill>
                <a:srgbClr val="00B0F0">
                  <a:alpha val="60000"/>
                </a:srgbClr>
              </a:solidFill>
              <a:ea typeface="Source Sans Pro" charset="0"/>
              <a:cs typeface="Source Sans Pro" charset="0"/>
            </a:endParaRPr>
          </a:p>
        </p:txBody>
      </p:sp>
      <p:pic>
        <p:nvPicPr>
          <p:cNvPr id="8" name="Picture 14" descr="Firebase icon in Color Style">
            <a:extLst>
              <a:ext uri="{FF2B5EF4-FFF2-40B4-BE49-F238E27FC236}">
                <a16:creationId xmlns:a16="http://schemas.microsoft.com/office/drawing/2014/main" id="{A47134F9-B11D-46F3-A78D-4D51C866CB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1940" y="2071490"/>
            <a:ext cx="1051487" cy="105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906857"/>
      </p:ext>
    </p:extLst>
  </p:cSld>
  <p:clrMapOvr>
    <a:masterClrMapping/>
  </p:clrMapOvr>
  <mc:AlternateContent xmlns:mc="http://schemas.openxmlformats.org/markup-compatibility/2006">
    <mc:Choice xmlns:p14="http://schemas.microsoft.com/office/powerpoint/2010/main" Requires="p14">
      <p:transition spd="slow" p14:dur="900">
        <p14:flythrough dir="out" hasBounce="1"/>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14:bounceEnd="60000">
                                          <p:cBhvr additive="base">
                                            <p:cTn id="7" dur="1000" fill="hold"/>
                                            <p:tgtEl>
                                              <p:spTgt spid="4"/>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14:bounceEnd="60000">
                                          <p:cBhvr additive="base">
                                            <p:cTn id="11" dur="10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A358E02-E7F8-4A27-AD41-9F59060DE2C3}"/>
              </a:ext>
            </a:extLst>
          </p:cNvPr>
          <p:cNvSpPr/>
          <p:nvPr/>
        </p:nvSpPr>
        <p:spPr>
          <a:xfrm>
            <a:off x="226503" y="5956183"/>
            <a:ext cx="11677475" cy="81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8DABEEE-ED4A-451C-BFD0-607E7F162278}"/>
              </a:ext>
            </a:extLst>
          </p:cNvPr>
          <p:cNvSpPr txBox="1"/>
          <p:nvPr/>
        </p:nvSpPr>
        <p:spPr>
          <a:xfrm>
            <a:off x="376545" y="187502"/>
            <a:ext cx="11377389" cy="646331"/>
          </a:xfrm>
          <a:prstGeom prst="rect">
            <a:avLst/>
          </a:prstGeom>
          <a:noFill/>
        </p:spPr>
        <p:txBody>
          <a:bodyPr wrap="square" rtlCol="0">
            <a:spAutoFit/>
          </a:bodyPr>
          <a:lstStyle/>
          <a:p>
            <a:pPr algn="ctr"/>
            <a:r>
              <a:rPr lang="en-US" sz="3600" b="1" dirty="0">
                <a:solidFill>
                  <a:schemeClr val="accent5"/>
                </a:solidFill>
                <a:latin typeface="Titillium" panose="00000500000000000000" pitchFamily="50" charset="0"/>
              </a:rPr>
              <a:t>Developer Terms</a:t>
            </a:r>
          </a:p>
        </p:txBody>
      </p:sp>
      <p:sp>
        <p:nvSpPr>
          <p:cNvPr id="4" name="TextBox 3">
            <a:extLst>
              <a:ext uri="{FF2B5EF4-FFF2-40B4-BE49-F238E27FC236}">
                <a16:creationId xmlns:a16="http://schemas.microsoft.com/office/drawing/2014/main" id="{69CE4E31-B52A-423E-BFFA-44399E0C52A9}"/>
              </a:ext>
            </a:extLst>
          </p:cNvPr>
          <p:cNvSpPr txBox="1"/>
          <p:nvPr/>
        </p:nvSpPr>
        <p:spPr>
          <a:xfrm>
            <a:off x="792853" y="1601312"/>
            <a:ext cx="10544772" cy="4227568"/>
          </a:xfrm>
          <a:prstGeom prst="rect">
            <a:avLst/>
          </a:prstGeom>
          <a:noFill/>
        </p:spPr>
        <p:txBody>
          <a:bodyPr wrap="square" rtlCol="0">
            <a:spAutoFit/>
          </a:bodyPr>
          <a:lstStyle/>
          <a:p>
            <a:pPr marL="171450" indent="-171450">
              <a:lnSpc>
                <a:spcPct val="130000"/>
              </a:lnSpc>
              <a:buFont typeface="Arial" panose="020B0604020202020204" pitchFamily="34" charset="0"/>
              <a:buChar char="•"/>
            </a:pPr>
            <a:r>
              <a:rPr lang="en-US" sz="1600" dirty="0">
                <a:solidFill>
                  <a:schemeClr val="tx1">
                    <a:alpha val="60000"/>
                  </a:schemeClr>
                </a:solidFill>
                <a:ea typeface="Source Sans Pro" charset="0"/>
                <a:cs typeface="Source Sans Pro" charset="0"/>
              </a:rPr>
              <a:t>Initial payment must be 20% before starting the project.</a:t>
            </a:r>
          </a:p>
          <a:p>
            <a:pPr>
              <a:lnSpc>
                <a:spcPct val="130000"/>
              </a:lnSpc>
            </a:pPr>
            <a:endParaRPr lang="en-US" sz="1600" dirty="0">
              <a:solidFill>
                <a:schemeClr val="tx1">
                  <a:alpha val="60000"/>
                </a:schemeClr>
              </a:solidFill>
              <a:ea typeface="Source Sans Pro" charset="0"/>
              <a:cs typeface="Source Sans Pro" charset="0"/>
            </a:endParaRPr>
          </a:p>
          <a:p>
            <a:pPr marL="171450" indent="-171450">
              <a:lnSpc>
                <a:spcPct val="130000"/>
              </a:lnSpc>
              <a:buFont typeface="Arial" panose="020B0604020202020204" pitchFamily="34" charset="0"/>
              <a:buChar char="•"/>
            </a:pPr>
            <a:r>
              <a:rPr lang="en-US" sz="1600" dirty="0">
                <a:solidFill>
                  <a:schemeClr val="tx1">
                    <a:alpha val="60000"/>
                  </a:schemeClr>
                </a:solidFill>
                <a:ea typeface="Source Sans Pro" charset="0"/>
                <a:cs typeface="Source Sans Pro" charset="0"/>
              </a:rPr>
              <a:t>Scope of the project must be finalized on the first meeting any additional features that will be added that is not mention in the scope will  have an additional payment and the price will solely depends on the developer’s reasonable judgement.</a:t>
            </a:r>
          </a:p>
          <a:p>
            <a:pPr>
              <a:lnSpc>
                <a:spcPct val="130000"/>
              </a:lnSpc>
            </a:pPr>
            <a:endParaRPr lang="en-US" sz="1600" dirty="0">
              <a:solidFill>
                <a:schemeClr val="tx1">
                  <a:alpha val="60000"/>
                </a:schemeClr>
              </a:solidFill>
              <a:ea typeface="Source Sans Pro" charset="0"/>
              <a:cs typeface="Source Sans Pro" charset="0"/>
            </a:endParaRPr>
          </a:p>
          <a:p>
            <a:pPr marL="171450" indent="-171450">
              <a:lnSpc>
                <a:spcPct val="130000"/>
              </a:lnSpc>
              <a:buFont typeface="Arial" panose="020B0604020202020204" pitchFamily="34" charset="0"/>
              <a:buChar char="•"/>
            </a:pPr>
            <a:r>
              <a:rPr lang="en-US" sz="1600" dirty="0">
                <a:solidFill>
                  <a:schemeClr val="tx1">
                    <a:alpha val="60000"/>
                  </a:schemeClr>
                </a:solidFill>
                <a:ea typeface="Source Sans Pro" charset="0"/>
                <a:cs typeface="Source Sans Pro" charset="0"/>
              </a:rPr>
              <a:t>Upon 50% of the project completion. Client must have paid 50% in order for the developer to continue the project.</a:t>
            </a:r>
          </a:p>
          <a:p>
            <a:pPr marL="171450" indent="-171450">
              <a:lnSpc>
                <a:spcPct val="130000"/>
              </a:lnSpc>
              <a:buFont typeface="Arial" panose="020B0604020202020204" pitchFamily="34" charset="0"/>
              <a:buChar char="•"/>
            </a:pPr>
            <a:endParaRPr lang="en-US" sz="1600" dirty="0">
              <a:solidFill>
                <a:schemeClr val="tx1">
                  <a:alpha val="60000"/>
                </a:schemeClr>
              </a:solidFill>
              <a:ea typeface="Source Sans Pro" charset="0"/>
              <a:cs typeface="Source Sans Pro" charset="0"/>
            </a:endParaRPr>
          </a:p>
          <a:p>
            <a:pPr marL="171450" indent="-171450">
              <a:lnSpc>
                <a:spcPct val="130000"/>
              </a:lnSpc>
              <a:buFont typeface="Arial" panose="020B0604020202020204" pitchFamily="34" charset="0"/>
              <a:buChar char="•"/>
            </a:pPr>
            <a:r>
              <a:rPr lang="en-US" sz="1600" dirty="0">
                <a:solidFill>
                  <a:schemeClr val="tx1">
                    <a:alpha val="60000"/>
                  </a:schemeClr>
                </a:solidFill>
                <a:ea typeface="Source Sans Pro" charset="0"/>
                <a:cs typeface="Source Sans Pro" charset="0"/>
              </a:rPr>
              <a:t>If Custom server type is chosen. Client must purchase the hosting for the testing of the said project.</a:t>
            </a:r>
          </a:p>
          <a:p>
            <a:pPr>
              <a:lnSpc>
                <a:spcPct val="130000"/>
              </a:lnSpc>
            </a:pPr>
            <a:endParaRPr lang="en-US" sz="1600" dirty="0">
              <a:solidFill>
                <a:schemeClr val="tx1">
                  <a:alpha val="60000"/>
                </a:schemeClr>
              </a:solidFill>
              <a:ea typeface="Source Sans Pro" charset="0"/>
              <a:cs typeface="Source Sans Pro" charset="0"/>
            </a:endParaRPr>
          </a:p>
          <a:p>
            <a:pPr marL="171450" indent="-171450">
              <a:lnSpc>
                <a:spcPct val="130000"/>
              </a:lnSpc>
              <a:buFont typeface="Arial" panose="020B0604020202020204" pitchFamily="34" charset="0"/>
              <a:buChar char="•"/>
            </a:pPr>
            <a:r>
              <a:rPr lang="en-US" sz="1600" dirty="0">
                <a:solidFill>
                  <a:schemeClr val="tx1">
                    <a:alpha val="60000"/>
                  </a:schemeClr>
                </a:solidFill>
                <a:ea typeface="Source Sans Pro" charset="0"/>
                <a:cs typeface="Source Sans Pro" charset="0"/>
              </a:rPr>
              <a:t>Upon complete testing and the project should be 100% complete. The client must provide a full payment in order to get the said system.</a:t>
            </a:r>
          </a:p>
          <a:p>
            <a:pPr>
              <a:lnSpc>
                <a:spcPct val="130000"/>
              </a:lnSpc>
            </a:pPr>
            <a:endParaRPr lang="en-US" sz="1600" dirty="0">
              <a:solidFill>
                <a:schemeClr val="tx1">
                  <a:alpha val="60000"/>
                </a:schemeClr>
              </a:solidFill>
              <a:ea typeface="Source Sans Pro" charset="0"/>
              <a:cs typeface="Source Sans Pro" charset="0"/>
            </a:endParaRPr>
          </a:p>
          <a:p>
            <a:pPr marL="171450" indent="-171450">
              <a:lnSpc>
                <a:spcPct val="130000"/>
              </a:lnSpc>
              <a:buFont typeface="Arial" panose="020B0604020202020204" pitchFamily="34" charset="0"/>
              <a:buChar char="•"/>
            </a:pPr>
            <a:r>
              <a:rPr lang="en-US" sz="1600" dirty="0">
                <a:solidFill>
                  <a:schemeClr val="tx1">
                    <a:alpha val="60000"/>
                  </a:schemeClr>
                </a:solidFill>
                <a:ea typeface="Source Sans Pro" charset="0"/>
                <a:cs typeface="Source Sans Pro" charset="0"/>
              </a:rPr>
              <a:t>Online website maintenance is free for 1 year ( needs client full cooperation ).</a:t>
            </a:r>
            <a:endParaRPr lang="en-US" sz="1600" dirty="0">
              <a:solidFill>
                <a:srgbClr val="00B0F0">
                  <a:alpha val="60000"/>
                </a:srgbClr>
              </a:solidFill>
              <a:ea typeface="Source Sans Pro" charset="0"/>
              <a:cs typeface="Source Sans Pro" charset="0"/>
            </a:endParaRPr>
          </a:p>
        </p:txBody>
      </p:sp>
    </p:spTree>
    <p:extLst>
      <p:ext uri="{BB962C8B-B14F-4D97-AF65-F5344CB8AC3E}">
        <p14:creationId xmlns:p14="http://schemas.microsoft.com/office/powerpoint/2010/main" val="2020076003"/>
      </p:ext>
    </p:extLst>
  </p:cSld>
  <p:clrMapOvr>
    <a:masterClrMapping/>
  </p:clrMapOvr>
  <mc:AlternateContent xmlns:mc="http://schemas.openxmlformats.org/markup-compatibility/2006">
    <mc:Choice xmlns:p14="http://schemas.microsoft.com/office/powerpoint/2010/main" Requires="p14">
      <p:transition spd="slow" p14:dur="900">
        <p14:flythrough dir="out" hasBounce="1"/>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14:bounceEnd="60000">
                                          <p:cBhvr additive="base">
                                            <p:cTn id="7" dur="1000" fill="hold"/>
                                            <p:tgtEl>
                                              <p:spTgt spid="39"/>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1000" fill="hold"/>
                                            <p:tgtEl>
                                              <p:spTgt spid="39"/>
                                            </p:tgtEl>
                                            <p:attrNameLst>
                                              <p:attrName>ppt_x</p:attrName>
                                            </p:attrNameLst>
                                          </p:cBhvr>
                                          <p:tavLst>
                                            <p:tav tm="0">
                                              <p:val>
                                                <p:strVal val="1+#ppt_w/2"/>
                                              </p:val>
                                            </p:tav>
                                            <p:tav tm="100000">
                                              <p:val>
                                                <p:strVal val="#ppt_x"/>
                                              </p:val>
                                            </p:tav>
                                          </p:tavLst>
                                        </p:anim>
                                        <p:anim calcmode="lin" valueType="num">
                                          <p:cBhvr additive="base">
                                            <p:cTn id="8" dur="10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323959" y="848574"/>
            <a:ext cx="2817276" cy="1200329"/>
          </a:xfrm>
          <a:prstGeom prst="rect">
            <a:avLst/>
          </a:prstGeom>
          <a:noFill/>
        </p:spPr>
        <p:txBody>
          <a:bodyPr wrap="square" rtlCol="0">
            <a:spAutoFit/>
          </a:bodyPr>
          <a:lstStyle/>
          <a:p>
            <a:r>
              <a:rPr lang="en-US" sz="3600" b="1" dirty="0">
                <a:solidFill>
                  <a:schemeClr val="accent5"/>
                </a:solidFill>
                <a:latin typeface="Titillium" panose="00000500000000000000" pitchFamily="50" charset="0"/>
              </a:rPr>
              <a:t>Mock up</a:t>
            </a:r>
          </a:p>
          <a:p>
            <a:r>
              <a:rPr lang="en-US" sz="3600" b="1" dirty="0">
                <a:solidFill>
                  <a:schemeClr val="accent5"/>
                </a:solidFill>
                <a:latin typeface="Titillium" panose="00000500000000000000" pitchFamily="50" charset="0"/>
              </a:rPr>
              <a:t>Website</a:t>
            </a:r>
          </a:p>
        </p:txBody>
      </p:sp>
      <p:pic>
        <p:nvPicPr>
          <p:cNvPr id="51" name="Picture 50">
            <a:extLst>
              <a:ext uri="{FF2B5EF4-FFF2-40B4-BE49-F238E27FC236}">
                <a16:creationId xmlns:a16="http://schemas.microsoft.com/office/drawing/2014/main" id="{EDAA124E-0C7C-4F49-A46A-61774A56AA0A}"/>
              </a:ext>
            </a:extLst>
          </p:cNvPr>
          <p:cNvPicPr>
            <a:picLocks noChangeAspect="1"/>
          </p:cNvPicPr>
          <p:nvPr/>
        </p:nvPicPr>
        <p:blipFill rotWithShape="1">
          <a:blip r:embed="rId2"/>
          <a:srcRect t="9814" b="3519"/>
          <a:stretch/>
        </p:blipFill>
        <p:spPr>
          <a:xfrm>
            <a:off x="2619836" y="886674"/>
            <a:ext cx="9248205" cy="45085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2" name="Rectangle 51">
            <a:extLst>
              <a:ext uri="{FF2B5EF4-FFF2-40B4-BE49-F238E27FC236}">
                <a16:creationId xmlns:a16="http://schemas.microsoft.com/office/drawing/2014/main" id="{BC3D4AC5-4B37-4922-A98E-8545EC425AD1}"/>
              </a:ext>
            </a:extLst>
          </p:cNvPr>
          <p:cNvSpPr/>
          <p:nvPr/>
        </p:nvSpPr>
        <p:spPr>
          <a:xfrm>
            <a:off x="226503" y="5956183"/>
            <a:ext cx="11677475" cy="81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297360"/>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323959" y="848574"/>
            <a:ext cx="2817276" cy="1200329"/>
          </a:xfrm>
          <a:prstGeom prst="rect">
            <a:avLst/>
          </a:prstGeom>
          <a:noFill/>
        </p:spPr>
        <p:txBody>
          <a:bodyPr wrap="square" rtlCol="0">
            <a:spAutoFit/>
          </a:bodyPr>
          <a:lstStyle/>
          <a:p>
            <a:r>
              <a:rPr lang="en-US" sz="3600" b="1" dirty="0">
                <a:solidFill>
                  <a:schemeClr val="accent5"/>
                </a:solidFill>
                <a:latin typeface="Titillium" panose="00000500000000000000" pitchFamily="50" charset="0"/>
              </a:rPr>
              <a:t>Mock up</a:t>
            </a:r>
          </a:p>
          <a:p>
            <a:r>
              <a:rPr lang="en-US" sz="3600" b="1" dirty="0">
                <a:solidFill>
                  <a:schemeClr val="accent5"/>
                </a:solidFill>
                <a:latin typeface="Titillium" panose="00000500000000000000" pitchFamily="50" charset="0"/>
              </a:rPr>
              <a:t>Website</a:t>
            </a:r>
          </a:p>
        </p:txBody>
      </p:sp>
      <p:pic>
        <p:nvPicPr>
          <p:cNvPr id="3" name="Picture 2">
            <a:extLst>
              <a:ext uri="{FF2B5EF4-FFF2-40B4-BE49-F238E27FC236}">
                <a16:creationId xmlns:a16="http://schemas.microsoft.com/office/drawing/2014/main" id="{9D4B23E1-7DC8-47D4-8129-A6D2DEFE0A9A}"/>
              </a:ext>
            </a:extLst>
          </p:cNvPr>
          <p:cNvPicPr>
            <a:picLocks noChangeAspect="1"/>
          </p:cNvPicPr>
          <p:nvPr/>
        </p:nvPicPr>
        <p:blipFill rotWithShape="1">
          <a:blip r:embed="rId2"/>
          <a:srcRect t="10000" b="4075"/>
          <a:stretch/>
        </p:blipFill>
        <p:spPr>
          <a:xfrm>
            <a:off x="3141235" y="1587500"/>
            <a:ext cx="7620000" cy="3683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Rectangle 5">
            <a:extLst>
              <a:ext uri="{FF2B5EF4-FFF2-40B4-BE49-F238E27FC236}">
                <a16:creationId xmlns:a16="http://schemas.microsoft.com/office/drawing/2014/main" id="{D272A71C-E96F-4791-96FE-396E0D8D5E51}"/>
              </a:ext>
            </a:extLst>
          </p:cNvPr>
          <p:cNvSpPr/>
          <p:nvPr/>
        </p:nvSpPr>
        <p:spPr>
          <a:xfrm>
            <a:off x="226503" y="5956183"/>
            <a:ext cx="11677475" cy="81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041614"/>
      </p:ext>
    </p:extLst>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986391" y="647406"/>
            <a:ext cx="2817276" cy="1200329"/>
          </a:xfrm>
          <a:prstGeom prst="rect">
            <a:avLst/>
          </a:prstGeom>
          <a:noFill/>
        </p:spPr>
        <p:txBody>
          <a:bodyPr wrap="square" rtlCol="0">
            <a:spAutoFit/>
          </a:bodyPr>
          <a:lstStyle/>
          <a:p>
            <a:r>
              <a:rPr lang="en-US" sz="3600" b="1" dirty="0">
                <a:solidFill>
                  <a:schemeClr val="accent5"/>
                </a:solidFill>
                <a:latin typeface="Titillium" panose="00000500000000000000" pitchFamily="50" charset="0"/>
              </a:rPr>
              <a:t>Mock up</a:t>
            </a:r>
          </a:p>
          <a:p>
            <a:r>
              <a:rPr lang="en-US" sz="3600" b="1" dirty="0">
                <a:solidFill>
                  <a:schemeClr val="accent5"/>
                </a:solidFill>
                <a:latin typeface="Titillium" panose="00000500000000000000" pitchFamily="50" charset="0"/>
              </a:rPr>
              <a:t>Website</a:t>
            </a:r>
          </a:p>
        </p:txBody>
      </p:sp>
      <p:pic>
        <p:nvPicPr>
          <p:cNvPr id="33" name="Picture 32">
            <a:extLst>
              <a:ext uri="{FF2B5EF4-FFF2-40B4-BE49-F238E27FC236}">
                <a16:creationId xmlns:a16="http://schemas.microsoft.com/office/drawing/2014/main" id="{68F16DBC-0E08-4F86-A689-D945A8449738}"/>
              </a:ext>
            </a:extLst>
          </p:cNvPr>
          <p:cNvPicPr>
            <a:picLocks noChangeAspect="1"/>
          </p:cNvPicPr>
          <p:nvPr/>
        </p:nvPicPr>
        <p:blipFill rotWithShape="1">
          <a:blip r:embed="rId2"/>
          <a:srcRect l="72658" t="10523" b="4629"/>
          <a:stretch/>
        </p:blipFill>
        <p:spPr>
          <a:xfrm>
            <a:off x="7803649" y="173736"/>
            <a:ext cx="3010859" cy="556869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5" name="Rectangle 34">
            <a:extLst>
              <a:ext uri="{FF2B5EF4-FFF2-40B4-BE49-F238E27FC236}">
                <a16:creationId xmlns:a16="http://schemas.microsoft.com/office/drawing/2014/main" id="{9A7AEC2D-50F6-47B1-A5CE-D61C5356CEC8}"/>
              </a:ext>
            </a:extLst>
          </p:cNvPr>
          <p:cNvSpPr/>
          <p:nvPr/>
        </p:nvSpPr>
        <p:spPr>
          <a:xfrm>
            <a:off x="226503" y="5956183"/>
            <a:ext cx="11677475" cy="81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2732007"/>
      </p:ext>
    </p:extLst>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986391" y="647406"/>
            <a:ext cx="2817276" cy="1200329"/>
          </a:xfrm>
          <a:prstGeom prst="rect">
            <a:avLst/>
          </a:prstGeom>
          <a:noFill/>
        </p:spPr>
        <p:txBody>
          <a:bodyPr wrap="square" rtlCol="0">
            <a:spAutoFit/>
          </a:bodyPr>
          <a:lstStyle/>
          <a:p>
            <a:r>
              <a:rPr lang="en-US" sz="3600" b="1" dirty="0">
                <a:solidFill>
                  <a:schemeClr val="accent5"/>
                </a:solidFill>
                <a:latin typeface="Titillium" panose="00000500000000000000" pitchFamily="50" charset="0"/>
              </a:rPr>
              <a:t>Mock up</a:t>
            </a:r>
          </a:p>
          <a:p>
            <a:r>
              <a:rPr lang="en-US" sz="3600" b="1" dirty="0">
                <a:solidFill>
                  <a:schemeClr val="accent5"/>
                </a:solidFill>
                <a:latin typeface="Titillium" panose="00000500000000000000" pitchFamily="50" charset="0"/>
              </a:rPr>
              <a:t>Website</a:t>
            </a:r>
          </a:p>
        </p:txBody>
      </p:sp>
      <p:sp>
        <p:nvSpPr>
          <p:cNvPr id="4" name="Rectangle 3">
            <a:extLst>
              <a:ext uri="{FF2B5EF4-FFF2-40B4-BE49-F238E27FC236}">
                <a16:creationId xmlns:a16="http://schemas.microsoft.com/office/drawing/2014/main" id="{C82596D8-4DA7-4F20-9A8D-0F51A59B48D1}"/>
              </a:ext>
            </a:extLst>
          </p:cNvPr>
          <p:cNvSpPr/>
          <p:nvPr/>
        </p:nvSpPr>
        <p:spPr>
          <a:xfrm>
            <a:off x="226503" y="5956183"/>
            <a:ext cx="11677475" cy="81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E859FB2-809C-4667-B87D-901CB0D0E0DC}"/>
              </a:ext>
            </a:extLst>
          </p:cNvPr>
          <p:cNvPicPr>
            <a:picLocks noChangeAspect="1"/>
          </p:cNvPicPr>
          <p:nvPr/>
        </p:nvPicPr>
        <p:blipFill rotWithShape="1">
          <a:blip r:embed="rId2"/>
          <a:srcRect l="72750" t="10666" b="4799"/>
          <a:stretch/>
        </p:blipFill>
        <p:spPr>
          <a:xfrm>
            <a:off x="5696712" y="292608"/>
            <a:ext cx="3322320" cy="579729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870957448"/>
      </p:ext>
    </p:extLst>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226503" y="1022310"/>
            <a:ext cx="11304080" cy="646331"/>
          </a:xfrm>
          <a:prstGeom prst="rect">
            <a:avLst/>
          </a:prstGeom>
          <a:noFill/>
        </p:spPr>
        <p:txBody>
          <a:bodyPr wrap="square" rtlCol="0">
            <a:spAutoFit/>
          </a:bodyPr>
          <a:lstStyle/>
          <a:p>
            <a:r>
              <a:rPr lang="en-US" sz="3600" b="1" dirty="0">
                <a:solidFill>
                  <a:schemeClr val="accent5"/>
                </a:solidFill>
                <a:latin typeface="Titillium" panose="00000500000000000000" pitchFamily="50" charset="0"/>
              </a:rPr>
              <a:t>Mobile App</a:t>
            </a:r>
          </a:p>
        </p:txBody>
      </p:sp>
      <p:sp>
        <p:nvSpPr>
          <p:cNvPr id="4" name="Rectangle 3">
            <a:extLst>
              <a:ext uri="{FF2B5EF4-FFF2-40B4-BE49-F238E27FC236}">
                <a16:creationId xmlns:a16="http://schemas.microsoft.com/office/drawing/2014/main" id="{C82596D8-4DA7-4F20-9A8D-0F51A59B48D1}"/>
              </a:ext>
            </a:extLst>
          </p:cNvPr>
          <p:cNvSpPr/>
          <p:nvPr/>
        </p:nvSpPr>
        <p:spPr>
          <a:xfrm>
            <a:off x="226503" y="5956183"/>
            <a:ext cx="11677475" cy="81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16EF7BD-7FB7-4E48-A0C9-35DA66EBDFE6}"/>
              </a:ext>
            </a:extLst>
          </p:cNvPr>
          <p:cNvSpPr txBox="1"/>
          <p:nvPr/>
        </p:nvSpPr>
        <p:spPr>
          <a:xfrm>
            <a:off x="0" y="3166080"/>
            <a:ext cx="12191999" cy="646331"/>
          </a:xfrm>
          <a:prstGeom prst="rect">
            <a:avLst/>
          </a:prstGeom>
          <a:noFill/>
        </p:spPr>
        <p:txBody>
          <a:bodyPr wrap="square" rtlCol="0">
            <a:spAutoFit/>
          </a:bodyPr>
          <a:lstStyle/>
          <a:p>
            <a:pPr algn="ctr"/>
            <a:r>
              <a:rPr lang="en-US" sz="3600" dirty="0">
                <a:latin typeface="Titillium" panose="00000500000000000000" pitchFamily="50" charset="0"/>
              </a:rPr>
              <a:t>Coming Soon</a:t>
            </a:r>
          </a:p>
        </p:txBody>
      </p:sp>
    </p:spTree>
    <p:extLst>
      <p:ext uri="{BB962C8B-B14F-4D97-AF65-F5344CB8AC3E}">
        <p14:creationId xmlns:p14="http://schemas.microsoft.com/office/powerpoint/2010/main" val="1955744409"/>
      </p:ext>
    </p:extLst>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FD6CCED-8F87-4D69-BE3B-11E9F46F003B}"/>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l="21875" r="21875"/>
          <a:stretch>
            <a:fillRect/>
          </a:stretch>
        </p:blipFill>
        <p:spPr/>
      </p:pic>
      <p:sp>
        <p:nvSpPr>
          <p:cNvPr id="14" name="TextBox 13"/>
          <p:cNvSpPr txBox="1"/>
          <p:nvPr userDrawn="1"/>
        </p:nvSpPr>
        <p:spPr>
          <a:xfrm>
            <a:off x="4825437" y="2140423"/>
            <a:ext cx="6132848" cy="646331"/>
          </a:xfrm>
          <a:prstGeom prst="rect">
            <a:avLst/>
          </a:prstGeom>
          <a:noFill/>
        </p:spPr>
        <p:txBody>
          <a:bodyPr wrap="square" rtlCol="0">
            <a:spAutoFit/>
          </a:bodyPr>
          <a:lstStyle/>
          <a:p>
            <a:r>
              <a:rPr lang="en-US" sz="3600" b="1" dirty="0">
                <a:latin typeface="Titillium" panose="00000500000000000000" pitchFamily="50" charset="0"/>
              </a:rPr>
              <a:t>ISCOF ONLINE VOTING </a:t>
            </a:r>
            <a:r>
              <a:rPr lang="en-US" sz="3600" b="1" dirty="0">
                <a:solidFill>
                  <a:schemeClr val="accent5"/>
                </a:solidFill>
                <a:latin typeface="Titillium" panose="00000500000000000000" pitchFamily="50" charset="0"/>
              </a:rPr>
              <a:t>SYSTEM</a:t>
            </a:r>
          </a:p>
        </p:txBody>
      </p:sp>
      <p:sp>
        <p:nvSpPr>
          <p:cNvPr id="15" name="TextBox 14"/>
          <p:cNvSpPr txBox="1"/>
          <p:nvPr userDrawn="1"/>
        </p:nvSpPr>
        <p:spPr>
          <a:xfrm>
            <a:off x="4825437" y="3047431"/>
            <a:ext cx="6132848" cy="1260345"/>
          </a:xfrm>
          <a:prstGeom prst="rect">
            <a:avLst/>
          </a:prstGeom>
          <a:noFill/>
        </p:spPr>
        <p:txBody>
          <a:bodyPr wrap="square" rtlCol="0">
            <a:spAutoFit/>
          </a:bodyPr>
          <a:lstStyle/>
          <a:p>
            <a:pPr>
              <a:lnSpc>
                <a:spcPct val="130000"/>
              </a:lnSpc>
            </a:pPr>
            <a:r>
              <a:rPr lang="en-US" sz="2000" dirty="0">
                <a:solidFill>
                  <a:schemeClr val="tx1">
                    <a:alpha val="60000"/>
                  </a:schemeClr>
                </a:solidFill>
                <a:ea typeface="Source Sans Pro" charset="0"/>
                <a:cs typeface="Source Sans Pro" charset="0"/>
              </a:rPr>
              <a:t>A voting system that uses mobile phones to cast a vote, a website to manage parties and other data, and a cloud server that aids in storing data and counting votes..</a:t>
            </a:r>
          </a:p>
        </p:txBody>
      </p:sp>
      <p:grpSp>
        <p:nvGrpSpPr>
          <p:cNvPr id="23" name="Group 22"/>
          <p:cNvGrpSpPr/>
          <p:nvPr/>
        </p:nvGrpSpPr>
        <p:grpSpPr>
          <a:xfrm rot="2700000">
            <a:off x="2604445" y="1399793"/>
            <a:ext cx="1828800" cy="1828800"/>
            <a:chOff x="2358572" y="1016001"/>
            <a:chExt cx="856342" cy="856342"/>
          </a:xfrm>
          <a:effectLst/>
        </p:grpSpPr>
        <p:cxnSp>
          <p:nvCxnSpPr>
            <p:cNvPr id="24" name="Straight Connector 23"/>
            <p:cNvCxnSpPr/>
            <p:nvPr/>
          </p:nvCxnSpPr>
          <p:spPr>
            <a:xfrm flipH="1">
              <a:off x="2786743" y="1016001"/>
              <a:ext cx="0" cy="856342"/>
            </a:xfrm>
            <a:prstGeom prst="line">
              <a:avLst/>
            </a:prstGeom>
            <a:ln w="317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a:off x="2786743" y="986972"/>
              <a:ext cx="0" cy="856342"/>
            </a:xfrm>
            <a:prstGeom prst="line">
              <a:avLst/>
            </a:prstGeom>
            <a:ln w="3175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2700000">
            <a:off x="3309914" y="1366613"/>
            <a:ext cx="914400" cy="914400"/>
            <a:chOff x="2358572" y="1016001"/>
            <a:chExt cx="856342" cy="856342"/>
          </a:xfrm>
          <a:effectLst/>
        </p:grpSpPr>
        <p:cxnSp>
          <p:nvCxnSpPr>
            <p:cNvPr id="18" name="Straight Connector 1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rot="2700000">
            <a:off x="3516194" y="1860798"/>
            <a:ext cx="457200" cy="457200"/>
            <a:chOff x="2358572" y="1016001"/>
            <a:chExt cx="856342" cy="856342"/>
          </a:xfrm>
          <a:effectLst>
            <a:outerShdw blurRad="50800" dist="38100" dir="2700000" algn="tl" rotWithShape="0">
              <a:prstClr val="black">
                <a:alpha val="40000"/>
              </a:prstClr>
            </a:outerShdw>
          </a:effectLst>
        </p:grpSpPr>
        <p:cxnSp>
          <p:nvCxnSpPr>
            <p:cNvPr id="21" name="Straight Connector 2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64097043-57B3-471B-8077-362010C97791}"/>
              </a:ext>
            </a:extLst>
          </p:cNvPr>
          <p:cNvSpPr/>
          <p:nvPr/>
        </p:nvSpPr>
        <p:spPr>
          <a:xfrm>
            <a:off x="226503" y="5956183"/>
            <a:ext cx="11677475" cy="81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385180"/>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childTnLst>
                              </p:cTn>
                            </p:par>
                            <p:par>
                              <p:cTn id="11" fill="hold">
                                <p:stCondLst>
                                  <p:cond delay="500"/>
                                </p:stCondLst>
                                <p:childTnLst>
                                  <p:par>
                                    <p:cTn id="12" presetID="2" presetClass="entr" presetSubtype="8" fill="hold" nodeType="afterEffect" p14:presetBounceEnd="66667">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14:bounceEnd="66667">
                                          <p:cBhvr additive="base">
                                            <p:cTn id="14" dur="750" fill="hold"/>
                                            <p:tgtEl>
                                              <p:spTgt spid="20"/>
                                            </p:tgtEl>
                                            <p:attrNameLst>
                                              <p:attrName>ppt_x</p:attrName>
                                            </p:attrNameLst>
                                          </p:cBhvr>
                                          <p:tavLst>
                                            <p:tav tm="0">
                                              <p:val>
                                                <p:strVal val="0-#ppt_w/2"/>
                                              </p:val>
                                            </p:tav>
                                            <p:tav tm="100000">
                                              <p:val>
                                                <p:strVal val="#ppt_x"/>
                                              </p:val>
                                            </p:tav>
                                          </p:tavLst>
                                        </p:anim>
                                        <p:anim calcmode="lin" valueType="num" p14:bounceEnd="66667">
                                          <p:cBhvr additive="base">
                                            <p:cTn id="15" dur="750" fill="hold"/>
                                            <p:tgtEl>
                                              <p:spTgt spid="2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14:presetBounceEnd="66667">
                                      <p:stCondLst>
                                        <p:cond delay="250"/>
                                      </p:stCondLst>
                                      <p:childTnLst>
                                        <p:set>
                                          <p:cBhvr>
                                            <p:cTn id="17" dur="1" fill="hold">
                                              <p:stCondLst>
                                                <p:cond delay="0"/>
                                              </p:stCondLst>
                                            </p:cTn>
                                            <p:tgtEl>
                                              <p:spTgt spid="17"/>
                                            </p:tgtEl>
                                            <p:attrNameLst>
                                              <p:attrName>style.visibility</p:attrName>
                                            </p:attrNameLst>
                                          </p:cBhvr>
                                          <p:to>
                                            <p:strVal val="visible"/>
                                          </p:to>
                                        </p:set>
                                        <p:anim calcmode="lin" valueType="num" p14:bounceEnd="66667">
                                          <p:cBhvr additive="base">
                                            <p:cTn id="18" dur="750" fill="hold"/>
                                            <p:tgtEl>
                                              <p:spTgt spid="17"/>
                                            </p:tgtEl>
                                            <p:attrNameLst>
                                              <p:attrName>ppt_x</p:attrName>
                                            </p:attrNameLst>
                                          </p:cBhvr>
                                          <p:tavLst>
                                            <p:tav tm="0">
                                              <p:val>
                                                <p:strVal val="0-#ppt_w/2"/>
                                              </p:val>
                                            </p:tav>
                                            <p:tav tm="100000">
                                              <p:val>
                                                <p:strVal val="#ppt_x"/>
                                              </p:val>
                                            </p:tav>
                                          </p:tavLst>
                                        </p:anim>
                                        <p:anim calcmode="lin" valueType="num" p14:bounceEnd="66667">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14:presetBounceEnd="60000">
                                      <p:stCondLst>
                                        <p:cond delay="250"/>
                                      </p:stCondLst>
                                      <p:childTnLst>
                                        <p:set>
                                          <p:cBhvr>
                                            <p:cTn id="21" dur="1" fill="hold">
                                              <p:stCondLst>
                                                <p:cond delay="0"/>
                                              </p:stCondLst>
                                            </p:cTn>
                                            <p:tgtEl>
                                              <p:spTgt spid="14"/>
                                            </p:tgtEl>
                                            <p:attrNameLst>
                                              <p:attrName>style.visibility</p:attrName>
                                            </p:attrNameLst>
                                          </p:cBhvr>
                                          <p:to>
                                            <p:strVal val="visible"/>
                                          </p:to>
                                        </p:set>
                                        <p:anim calcmode="lin" valueType="num" p14:bounceEnd="60000">
                                          <p:cBhvr additive="base">
                                            <p:cTn id="22" dur="10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23" dur="1000" fill="hold"/>
                                            <p:tgtEl>
                                              <p:spTgt spid="14"/>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14:presetBounceEnd="60000">
                                      <p:stCondLst>
                                        <p:cond delay="500"/>
                                      </p:stCondLst>
                                      <p:childTnLst>
                                        <p:set>
                                          <p:cBhvr>
                                            <p:cTn id="25" dur="1" fill="hold">
                                              <p:stCondLst>
                                                <p:cond delay="0"/>
                                              </p:stCondLst>
                                            </p:cTn>
                                            <p:tgtEl>
                                              <p:spTgt spid="15"/>
                                            </p:tgtEl>
                                            <p:attrNameLst>
                                              <p:attrName>style.visibility</p:attrName>
                                            </p:attrNameLst>
                                          </p:cBhvr>
                                          <p:to>
                                            <p:strVal val="visible"/>
                                          </p:to>
                                        </p:set>
                                        <p:anim calcmode="lin" valueType="num" p14:bounceEnd="60000">
                                          <p:cBhvr additive="base">
                                            <p:cTn id="26" dur="10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27"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750" fill="hold"/>
                                            <p:tgtEl>
                                              <p:spTgt spid="20"/>
                                            </p:tgtEl>
                                            <p:attrNameLst>
                                              <p:attrName>ppt_x</p:attrName>
                                            </p:attrNameLst>
                                          </p:cBhvr>
                                          <p:tavLst>
                                            <p:tav tm="0">
                                              <p:val>
                                                <p:strVal val="0-#ppt_w/2"/>
                                              </p:val>
                                            </p:tav>
                                            <p:tav tm="100000">
                                              <p:val>
                                                <p:strVal val="#ppt_x"/>
                                              </p:val>
                                            </p:tav>
                                          </p:tavLst>
                                        </p:anim>
                                        <p:anim calcmode="lin" valueType="num">
                                          <p:cBhvr additive="base">
                                            <p:cTn id="15" dur="750" fill="hold"/>
                                            <p:tgtEl>
                                              <p:spTgt spid="2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25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1000" fill="hold"/>
                                            <p:tgtEl>
                                              <p:spTgt spid="14"/>
                                            </p:tgtEl>
                                            <p:attrNameLst>
                                              <p:attrName>ppt_x</p:attrName>
                                            </p:attrNameLst>
                                          </p:cBhvr>
                                          <p:tavLst>
                                            <p:tav tm="0">
                                              <p:val>
                                                <p:strVal val="1+#ppt_w/2"/>
                                              </p:val>
                                            </p:tav>
                                            <p:tav tm="100000">
                                              <p:val>
                                                <p:strVal val="#ppt_x"/>
                                              </p:val>
                                            </p:tav>
                                          </p:tavLst>
                                        </p:anim>
                                        <p:anim calcmode="lin" valueType="num">
                                          <p:cBhvr additive="base">
                                            <p:cTn id="23" dur="1000" fill="hold"/>
                                            <p:tgtEl>
                                              <p:spTgt spid="14"/>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50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1000" fill="hold"/>
                                            <p:tgtEl>
                                              <p:spTgt spid="15"/>
                                            </p:tgtEl>
                                            <p:attrNameLst>
                                              <p:attrName>ppt_x</p:attrName>
                                            </p:attrNameLst>
                                          </p:cBhvr>
                                          <p:tavLst>
                                            <p:tav tm="0">
                                              <p:val>
                                                <p:strVal val="1+#ppt_w/2"/>
                                              </p:val>
                                            </p:tav>
                                            <p:tav tm="100000">
                                              <p:val>
                                                <p:strVal val="#ppt_x"/>
                                              </p:val>
                                            </p:tav>
                                          </p:tavLst>
                                        </p:anim>
                                        <p:anim calcmode="lin" valueType="num">
                                          <p:cBhvr additive="base">
                                            <p:cTn id="27"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9C07E1B7-8A6F-4575-939C-E8C18DE6524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a:fillRect/>
          </a:stretch>
        </p:blipFill>
        <p:spPr/>
      </p:pic>
      <p:sp>
        <p:nvSpPr>
          <p:cNvPr id="18" name="TextBox 17"/>
          <p:cNvSpPr txBox="1"/>
          <p:nvPr/>
        </p:nvSpPr>
        <p:spPr>
          <a:xfrm>
            <a:off x="2414368" y="3996519"/>
            <a:ext cx="6869488" cy="1107996"/>
          </a:xfrm>
          <a:prstGeom prst="rect">
            <a:avLst/>
          </a:prstGeom>
          <a:noFill/>
        </p:spPr>
        <p:txBody>
          <a:bodyPr wrap="square" rtlCol="0">
            <a:spAutoFit/>
          </a:bodyPr>
          <a:lstStyle/>
          <a:p>
            <a:pPr algn="ctr"/>
            <a:r>
              <a:rPr lang="en-US" sz="6600" spc="400" dirty="0">
                <a:solidFill>
                  <a:schemeClr val="accent5"/>
                </a:solidFill>
                <a:highlight>
                  <a:srgbClr val="000000"/>
                </a:highlight>
                <a:latin typeface="Titillium" panose="00000500000000000000" pitchFamily="50" charset="0"/>
              </a:rPr>
              <a:t>Thank You!</a:t>
            </a:r>
            <a:endParaRPr lang="en-US" sz="6600" spc="400" dirty="0">
              <a:solidFill>
                <a:schemeClr val="bg1"/>
              </a:solidFill>
              <a:highlight>
                <a:srgbClr val="000000"/>
              </a:highlight>
              <a:latin typeface="Titillium" panose="00000500000000000000" pitchFamily="50" charset="0"/>
            </a:endParaRPr>
          </a:p>
        </p:txBody>
      </p:sp>
    </p:spTree>
    <p:extLst>
      <p:ext uri="{BB962C8B-B14F-4D97-AF65-F5344CB8AC3E}">
        <p14:creationId xmlns:p14="http://schemas.microsoft.com/office/powerpoint/2010/main" val="18923229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591970" y="1349138"/>
            <a:ext cx="3756066" cy="822960"/>
            <a:chOff x="7223860" y="1309772"/>
            <a:chExt cx="3756066" cy="822960"/>
          </a:xfrm>
        </p:grpSpPr>
        <p:sp>
          <p:nvSpPr>
            <p:cNvPr id="10" name="Oval 9"/>
            <p:cNvSpPr/>
            <p:nvPr/>
          </p:nvSpPr>
          <p:spPr>
            <a:xfrm>
              <a:off x="7223860" y="1309772"/>
              <a:ext cx="822960" cy="822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8328983" y="1481651"/>
              <a:ext cx="2650943" cy="461665"/>
            </a:xfrm>
            <a:prstGeom prst="rect">
              <a:avLst/>
            </a:prstGeom>
            <a:noFill/>
          </p:spPr>
          <p:txBody>
            <a:bodyPr wrap="square" rtlCol="0">
              <a:spAutoFit/>
            </a:bodyPr>
            <a:lstStyle/>
            <a:p>
              <a:r>
                <a:rPr lang="en-US" sz="2400" dirty="0">
                  <a:latin typeface="Titillium" panose="00000500000000000000" pitchFamily="50" charset="0"/>
                </a:rPr>
                <a:t>Voting System</a:t>
              </a:r>
              <a:endParaRPr lang="en-US" sz="2400" dirty="0">
                <a:solidFill>
                  <a:schemeClr val="accent2"/>
                </a:solidFill>
                <a:latin typeface="Titillium" panose="00000500000000000000" pitchFamily="50" charset="0"/>
              </a:endParaRPr>
            </a:p>
          </p:txBody>
        </p:sp>
      </p:grpSp>
      <p:grpSp>
        <p:nvGrpSpPr>
          <p:cNvPr id="17" name="Group 16"/>
          <p:cNvGrpSpPr/>
          <p:nvPr/>
        </p:nvGrpSpPr>
        <p:grpSpPr>
          <a:xfrm>
            <a:off x="2803142" y="2536460"/>
            <a:ext cx="3756066" cy="822960"/>
            <a:chOff x="7223860" y="1309772"/>
            <a:chExt cx="3756066" cy="822960"/>
          </a:xfrm>
        </p:grpSpPr>
        <p:grpSp>
          <p:nvGrpSpPr>
            <p:cNvPr id="18" name="Group 17"/>
            <p:cNvGrpSpPr/>
            <p:nvPr/>
          </p:nvGrpSpPr>
          <p:grpSpPr>
            <a:xfrm>
              <a:off x="7223860" y="1309772"/>
              <a:ext cx="822960" cy="822960"/>
              <a:chOff x="6651430" y="1309772"/>
              <a:chExt cx="822960" cy="822960"/>
            </a:xfrm>
          </p:grpSpPr>
          <p:sp>
            <p:nvSpPr>
              <p:cNvPr id="20" name="Oval 19"/>
              <p:cNvSpPr/>
              <p:nvPr/>
            </p:nvSpPr>
            <p:spPr>
              <a:xfrm>
                <a:off x="6651430" y="1309772"/>
                <a:ext cx="822960" cy="822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rot="2700000">
                <a:off x="6977677" y="1436708"/>
                <a:ext cx="183867" cy="401176"/>
                <a:chOff x="2443603" y="824457"/>
                <a:chExt cx="430481" cy="939258"/>
              </a:xfrm>
              <a:effectLst/>
            </p:grpSpPr>
            <p:cxnSp>
              <p:nvCxnSpPr>
                <p:cNvPr id="22" name="Straight Connector 21"/>
                <p:cNvCxnSpPr/>
                <p:nvPr/>
              </p:nvCxnSpPr>
              <p:spPr>
                <a:xfrm flipH="1">
                  <a:off x="2848236" y="824457"/>
                  <a:ext cx="0" cy="856339"/>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rot="18900000" flipH="1" flipV="1">
                  <a:off x="2443603" y="1477619"/>
                  <a:ext cx="430481" cy="286096"/>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9" name="TextBox 18"/>
            <p:cNvSpPr txBox="1"/>
            <p:nvPr/>
          </p:nvSpPr>
          <p:spPr>
            <a:xfrm>
              <a:off x="8328983" y="1481651"/>
              <a:ext cx="2650943" cy="461665"/>
            </a:xfrm>
            <a:prstGeom prst="rect">
              <a:avLst/>
            </a:prstGeom>
            <a:noFill/>
          </p:spPr>
          <p:txBody>
            <a:bodyPr wrap="square" rtlCol="0">
              <a:spAutoFit/>
            </a:bodyPr>
            <a:lstStyle/>
            <a:p>
              <a:r>
                <a:rPr lang="en-US" sz="2400" dirty="0">
                  <a:latin typeface="Titillium" panose="00000500000000000000" pitchFamily="50" charset="0"/>
                </a:rPr>
                <a:t>Users</a:t>
              </a:r>
              <a:endParaRPr lang="en-US" sz="2400" dirty="0">
                <a:solidFill>
                  <a:schemeClr val="accent2"/>
                </a:solidFill>
                <a:latin typeface="Titillium" panose="00000500000000000000" pitchFamily="50" charset="0"/>
              </a:endParaRPr>
            </a:p>
          </p:txBody>
        </p:sp>
      </p:grpSp>
      <p:grpSp>
        <p:nvGrpSpPr>
          <p:cNvPr id="24" name="Group 23"/>
          <p:cNvGrpSpPr/>
          <p:nvPr/>
        </p:nvGrpSpPr>
        <p:grpSpPr>
          <a:xfrm>
            <a:off x="3800954" y="3817313"/>
            <a:ext cx="3756066" cy="822960"/>
            <a:chOff x="7223860" y="1309772"/>
            <a:chExt cx="3756066" cy="822960"/>
          </a:xfrm>
        </p:grpSpPr>
        <p:sp>
          <p:nvSpPr>
            <p:cNvPr id="27" name="Oval 26"/>
            <p:cNvSpPr/>
            <p:nvPr/>
          </p:nvSpPr>
          <p:spPr>
            <a:xfrm>
              <a:off x="7223860" y="1309772"/>
              <a:ext cx="822960" cy="822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328983" y="1481651"/>
              <a:ext cx="2650943" cy="461665"/>
            </a:xfrm>
            <a:prstGeom prst="rect">
              <a:avLst/>
            </a:prstGeom>
            <a:noFill/>
          </p:spPr>
          <p:txBody>
            <a:bodyPr wrap="square" rtlCol="0">
              <a:spAutoFit/>
            </a:bodyPr>
            <a:lstStyle/>
            <a:p>
              <a:r>
                <a:rPr lang="en-US" sz="2400" dirty="0">
                  <a:latin typeface="Titillium" panose="00000500000000000000" pitchFamily="50" charset="0"/>
                </a:rPr>
                <a:t>Configurations</a:t>
              </a:r>
              <a:endParaRPr lang="en-US" sz="2400" dirty="0">
                <a:solidFill>
                  <a:schemeClr val="accent2"/>
                </a:solidFill>
                <a:latin typeface="Titillium" panose="00000500000000000000" pitchFamily="50" charset="0"/>
              </a:endParaRPr>
            </a:p>
          </p:txBody>
        </p:sp>
      </p:grpSp>
      <p:grpSp>
        <p:nvGrpSpPr>
          <p:cNvPr id="31" name="Group 30"/>
          <p:cNvGrpSpPr/>
          <p:nvPr/>
        </p:nvGrpSpPr>
        <p:grpSpPr>
          <a:xfrm>
            <a:off x="5128513" y="4980891"/>
            <a:ext cx="3756066" cy="822960"/>
            <a:chOff x="7223860" y="1309772"/>
            <a:chExt cx="3756066" cy="822960"/>
          </a:xfrm>
        </p:grpSpPr>
        <p:sp>
          <p:nvSpPr>
            <p:cNvPr id="34" name="Oval 33"/>
            <p:cNvSpPr/>
            <p:nvPr/>
          </p:nvSpPr>
          <p:spPr>
            <a:xfrm>
              <a:off x="7223860" y="1309772"/>
              <a:ext cx="822960" cy="822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328983" y="1481651"/>
              <a:ext cx="2650943" cy="461665"/>
            </a:xfrm>
            <a:prstGeom prst="rect">
              <a:avLst/>
            </a:prstGeom>
            <a:noFill/>
          </p:spPr>
          <p:txBody>
            <a:bodyPr wrap="square" rtlCol="0">
              <a:spAutoFit/>
            </a:bodyPr>
            <a:lstStyle/>
            <a:p>
              <a:r>
                <a:rPr lang="en-US" sz="2400" dirty="0">
                  <a:latin typeface="Titillium" panose="00000500000000000000" pitchFamily="50" charset="0"/>
                </a:rPr>
                <a:t>Terms</a:t>
              </a:r>
              <a:endParaRPr lang="en-US" sz="2400" dirty="0">
                <a:solidFill>
                  <a:schemeClr val="accent2"/>
                </a:solidFill>
                <a:latin typeface="Titillium" panose="00000500000000000000" pitchFamily="50" charset="0"/>
              </a:endParaRPr>
            </a:p>
          </p:txBody>
        </p:sp>
      </p:grpSp>
      <p:sp>
        <p:nvSpPr>
          <p:cNvPr id="38" name="Rectangle 37">
            <a:extLst>
              <a:ext uri="{FF2B5EF4-FFF2-40B4-BE49-F238E27FC236}">
                <a16:creationId xmlns:a16="http://schemas.microsoft.com/office/drawing/2014/main" id="{5A358E02-E7F8-4A27-AD41-9F59060DE2C3}"/>
              </a:ext>
            </a:extLst>
          </p:cNvPr>
          <p:cNvSpPr/>
          <p:nvPr/>
        </p:nvSpPr>
        <p:spPr>
          <a:xfrm>
            <a:off x="226503" y="5956183"/>
            <a:ext cx="11677475" cy="81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8DABEEE-ED4A-451C-BFD0-607E7F162278}"/>
              </a:ext>
            </a:extLst>
          </p:cNvPr>
          <p:cNvSpPr txBox="1"/>
          <p:nvPr/>
        </p:nvSpPr>
        <p:spPr>
          <a:xfrm>
            <a:off x="373077" y="525830"/>
            <a:ext cx="11377389" cy="646331"/>
          </a:xfrm>
          <a:prstGeom prst="rect">
            <a:avLst/>
          </a:prstGeom>
          <a:noFill/>
        </p:spPr>
        <p:txBody>
          <a:bodyPr wrap="square" rtlCol="0">
            <a:spAutoFit/>
          </a:bodyPr>
          <a:lstStyle/>
          <a:p>
            <a:pPr algn="ctr"/>
            <a:r>
              <a:rPr lang="en-US" sz="3600" b="1" dirty="0">
                <a:solidFill>
                  <a:schemeClr val="accent5"/>
                </a:solidFill>
                <a:latin typeface="Titillium" panose="00000500000000000000" pitchFamily="50" charset="0"/>
              </a:rPr>
              <a:t>TOPICS</a:t>
            </a:r>
          </a:p>
        </p:txBody>
      </p:sp>
      <p:cxnSp>
        <p:nvCxnSpPr>
          <p:cNvPr id="41" name="Straight Connector 40">
            <a:extLst>
              <a:ext uri="{FF2B5EF4-FFF2-40B4-BE49-F238E27FC236}">
                <a16:creationId xmlns:a16="http://schemas.microsoft.com/office/drawing/2014/main" id="{F463DE77-5A5D-44E8-94BA-148DD4EA6046}"/>
              </a:ext>
            </a:extLst>
          </p:cNvPr>
          <p:cNvCxnSpPr/>
          <p:nvPr/>
        </p:nvCxnSpPr>
        <p:spPr>
          <a:xfrm rot="2700000" flipH="1">
            <a:off x="2078302" y="1575069"/>
            <a:ext cx="0" cy="365760"/>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F198CF-19CC-47EC-8786-DE95B627B686}"/>
              </a:ext>
            </a:extLst>
          </p:cNvPr>
          <p:cNvCxnSpPr>
            <a:cxnSpLocks/>
          </p:cNvCxnSpPr>
          <p:nvPr/>
        </p:nvCxnSpPr>
        <p:spPr>
          <a:xfrm flipH="1" flipV="1">
            <a:off x="1818013" y="1750805"/>
            <a:ext cx="183867" cy="122197"/>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A6788F-B056-43D0-9EB8-B27570B1EF3C}"/>
              </a:ext>
            </a:extLst>
          </p:cNvPr>
          <p:cNvCxnSpPr/>
          <p:nvPr/>
        </p:nvCxnSpPr>
        <p:spPr>
          <a:xfrm rot="2700000" flipH="1">
            <a:off x="4260538" y="4043275"/>
            <a:ext cx="0" cy="365760"/>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59E8D1-1F08-4354-B479-6805E72ECEE0}"/>
              </a:ext>
            </a:extLst>
          </p:cNvPr>
          <p:cNvCxnSpPr>
            <a:cxnSpLocks/>
          </p:cNvCxnSpPr>
          <p:nvPr/>
        </p:nvCxnSpPr>
        <p:spPr>
          <a:xfrm flipH="1" flipV="1">
            <a:off x="4000249" y="4219011"/>
            <a:ext cx="183867" cy="122197"/>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DC8086-6167-45A6-9A8C-8486DBBB0227}"/>
              </a:ext>
            </a:extLst>
          </p:cNvPr>
          <p:cNvCxnSpPr/>
          <p:nvPr/>
        </p:nvCxnSpPr>
        <p:spPr>
          <a:xfrm rot="2700000" flipH="1">
            <a:off x="5608325" y="5197705"/>
            <a:ext cx="0" cy="365760"/>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21C4191-56BD-47FB-BCC8-0DB65B5521E1}"/>
              </a:ext>
            </a:extLst>
          </p:cNvPr>
          <p:cNvCxnSpPr>
            <a:cxnSpLocks/>
          </p:cNvCxnSpPr>
          <p:nvPr/>
        </p:nvCxnSpPr>
        <p:spPr>
          <a:xfrm flipH="1" flipV="1">
            <a:off x="5348036" y="5373441"/>
            <a:ext cx="183867" cy="122197"/>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711224"/>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6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60000">
                                          <p:cBhvr additive="base">
                                            <p:cTn id="7" dur="10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60000">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14:bounceEnd="60000">
                                          <p:cBhvr additive="base">
                                            <p:cTn id="11" dur="100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14:bounceEnd="60000">
                                          <p:cBhvr additive="base">
                                            <p:cTn id="15"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60000">
                                      <p:stCondLst>
                                        <p:cond delay="750"/>
                                      </p:stCondLst>
                                      <p:childTnLst>
                                        <p:set>
                                          <p:cBhvr>
                                            <p:cTn id="18" dur="1" fill="hold">
                                              <p:stCondLst>
                                                <p:cond delay="0"/>
                                              </p:stCondLst>
                                            </p:cTn>
                                            <p:tgtEl>
                                              <p:spTgt spid="31"/>
                                            </p:tgtEl>
                                            <p:attrNameLst>
                                              <p:attrName>style.visibility</p:attrName>
                                            </p:attrNameLst>
                                          </p:cBhvr>
                                          <p:to>
                                            <p:strVal val="visible"/>
                                          </p:to>
                                        </p:set>
                                        <p:anim calcmode="lin" valueType="num" p14:bounceEnd="60000">
                                          <p:cBhvr additive="base">
                                            <p:cTn id="19" dur="100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3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39"/>
                                            </p:tgtEl>
                                            <p:attrNameLst>
                                              <p:attrName>style.visibility</p:attrName>
                                            </p:attrNameLst>
                                          </p:cBhvr>
                                          <p:to>
                                            <p:strVal val="visible"/>
                                          </p:to>
                                        </p:set>
                                        <p:anim calcmode="lin" valueType="num" p14:bounceEnd="60000">
                                          <p:cBhvr additive="base">
                                            <p:cTn id="23" dur="1000" fill="hold"/>
                                            <p:tgtEl>
                                              <p:spTgt spid="39"/>
                                            </p:tgtEl>
                                            <p:attrNameLst>
                                              <p:attrName>ppt_x</p:attrName>
                                            </p:attrNameLst>
                                          </p:cBhvr>
                                          <p:tavLst>
                                            <p:tav tm="0">
                                              <p:val>
                                                <p:strVal val="1+#ppt_w/2"/>
                                              </p:val>
                                            </p:tav>
                                            <p:tav tm="100000">
                                              <p:val>
                                                <p:strVal val="#ppt_x"/>
                                              </p:val>
                                            </p:tav>
                                          </p:tavLst>
                                        </p:anim>
                                        <p:anim calcmode="lin" valueType="num" p14:bounceEnd="60000">
                                          <p:cBhvr additive="base">
                                            <p:cTn id="24"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1+#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1+#ppt_w/2"/>
                                              </p:val>
                                            </p:tav>
                                            <p:tav tm="100000">
                                              <p:val>
                                                <p:strVal val="#ppt_x"/>
                                              </p:val>
                                            </p:tav>
                                          </p:tavLst>
                                        </p:anim>
                                        <p:anim calcmode="lin" valueType="num">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1000" fill="hold"/>
                                            <p:tgtEl>
                                              <p:spTgt spid="31"/>
                                            </p:tgtEl>
                                            <p:attrNameLst>
                                              <p:attrName>ppt_x</p:attrName>
                                            </p:attrNameLst>
                                          </p:cBhvr>
                                          <p:tavLst>
                                            <p:tav tm="0">
                                              <p:val>
                                                <p:strVal val="1+#ppt_w/2"/>
                                              </p:val>
                                            </p:tav>
                                            <p:tav tm="100000">
                                              <p:val>
                                                <p:strVal val="#ppt_x"/>
                                              </p:val>
                                            </p:tav>
                                          </p:tavLst>
                                        </p:anim>
                                        <p:anim calcmode="lin" valueType="num">
                                          <p:cBhvr additive="base">
                                            <p:cTn id="20" dur="1000" fill="hold"/>
                                            <p:tgtEl>
                                              <p:spTgt spid="3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1000" fill="hold"/>
                                            <p:tgtEl>
                                              <p:spTgt spid="39"/>
                                            </p:tgtEl>
                                            <p:attrNameLst>
                                              <p:attrName>ppt_x</p:attrName>
                                            </p:attrNameLst>
                                          </p:cBhvr>
                                          <p:tavLst>
                                            <p:tav tm="0">
                                              <p:val>
                                                <p:strVal val="1+#ppt_w/2"/>
                                              </p:val>
                                            </p:tav>
                                            <p:tav tm="100000">
                                              <p:val>
                                                <p:strVal val="#ppt_x"/>
                                              </p:val>
                                            </p:tav>
                                          </p:tavLst>
                                        </p:anim>
                                        <p:anim calcmode="lin" valueType="num">
                                          <p:cBhvr additive="base">
                                            <p:cTn id="24"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A358E02-E7F8-4A27-AD41-9F59060DE2C3}"/>
              </a:ext>
            </a:extLst>
          </p:cNvPr>
          <p:cNvSpPr/>
          <p:nvPr/>
        </p:nvSpPr>
        <p:spPr>
          <a:xfrm>
            <a:off x="226503" y="5956183"/>
            <a:ext cx="11677475" cy="81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8DABEEE-ED4A-451C-BFD0-607E7F162278}"/>
              </a:ext>
            </a:extLst>
          </p:cNvPr>
          <p:cNvSpPr txBox="1"/>
          <p:nvPr/>
        </p:nvSpPr>
        <p:spPr>
          <a:xfrm>
            <a:off x="226503" y="2473502"/>
            <a:ext cx="11377389" cy="646331"/>
          </a:xfrm>
          <a:prstGeom prst="rect">
            <a:avLst/>
          </a:prstGeom>
          <a:noFill/>
        </p:spPr>
        <p:txBody>
          <a:bodyPr wrap="square" rtlCol="0">
            <a:spAutoFit/>
          </a:bodyPr>
          <a:lstStyle/>
          <a:p>
            <a:pPr algn="ctr"/>
            <a:r>
              <a:rPr lang="en-US" sz="3600" b="1" dirty="0">
                <a:solidFill>
                  <a:schemeClr val="accent5"/>
                </a:solidFill>
                <a:latin typeface="Titillium" panose="00000500000000000000" pitchFamily="50" charset="0"/>
              </a:rPr>
              <a:t>Voting System</a:t>
            </a:r>
          </a:p>
        </p:txBody>
      </p:sp>
    </p:spTree>
    <p:extLst>
      <p:ext uri="{BB962C8B-B14F-4D97-AF65-F5344CB8AC3E}">
        <p14:creationId xmlns:p14="http://schemas.microsoft.com/office/powerpoint/2010/main" val="2314617676"/>
      </p:ext>
    </p:extLst>
  </p:cSld>
  <p:clrMapOvr>
    <a:masterClrMapping/>
  </p:clrMapOvr>
  <mc:AlternateContent xmlns:mc="http://schemas.openxmlformats.org/markup-compatibility/2006">
    <mc:Choice xmlns:p14="http://schemas.microsoft.com/office/powerpoint/2010/main" Requires="p14">
      <p:transition spd="slow" p14:dur="900">
        <p14:flythrough dir="out" hasBounce="1"/>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14:bounceEnd="60000">
                                          <p:cBhvr additive="base">
                                            <p:cTn id="7" dur="1000" fill="hold"/>
                                            <p:tgtEl>
                                              <p:spTgt spid="39"/>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1000" fill="hold"/>
                                            <p:tgtEl>
                                              <p:spTgt spid="39"/>
                                            </p:tgtEl>
                                            <p:attrNameLst>
                                              <p:attrName>ppt_x</p:attrName>
                                            </p:attrNameLst>
                                          </p:cBhvr>
                                          <p:tavLst>
                                            <p:tav tm="0">
                                              <p:val>
                                                <p:strVal val="1+#ppt_w/2"/>
                                              </p:val>
                                            </p:tav>
                                            <p:tav tm="100000">
                                              <p:val>
                                                <p:strVal val="#ppt_x"/>
                                              </p:val>
                                            </p:tav>
                                          </p:tavLst>
                                        </p:anim>
                                        <p:anim calcmode="lin" valueType="num">
                                          <p:cBhvr additive="base">
                                            <p:cTn id="8"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62B6193D-EE40-4BFD-BAFB-BA339556CE13}"/>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11274" r="11274"/>
          <a:stretch>
            <a:fillRect/>
          </a:stretch>
        </p:blipFill>
        <p:spPr>
          <a:xfrm>
            <a:off x="4127500" y="757238"/>
            <a:ext cx="3267075" cy="2743200"/>
          </a:xfrm>
        </p:spPr>
      </p:pic>
      <p:pic>
        <p:nvPicPr>
          <p:cNvPr id="27" name="Picture Placeholder 26">
            <a:extLst>
              <a:ext uri="{FF2B5EF4-FFF2-40B4-BE49-F238E27FC236}">
                <a16:creationId xmlns:a16="http://schemas.microsoft.com/office/drawing/2014/main" id="{37C66E75-30F4-4400-9709-D7A049DD7802}"/>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3212" r="3212"/>
          <a:stretch>
            <a:fillRect/>
          </a:stretch>
        </p:blipFill>
        <p:spPr>
          <a:xfrm>
            <a:off x="8074025" y="757238"/>
            <a:ext cx="3267075" cy="2743200"/>
          </a:xfrm>
        </p:spPr>
      </p:pic>
      <p:sp>
        <p:nvSpPr>
          <p:cNvPr id="12" name="Rectangle 11"/>
          <p:cNvSpPr/>
          <p:nvPr/>
        </p:nvSpPr>
        <p:spPr>
          <a:xfrm>
            <a:off x="4128179" y="3500482"/>
            <a:ext cx="3267117" cy="789143"/>
          </a:xfrm>
          <a:prstGeom prst="rect">
            <a:avLst/>
          </a:prstGeom>
          <a:solidFill>
            <a:schemeClr val="accent5">
              <a:lumMod val="50000"/>
            </a:schemeClr>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8074659" y="3500482"/>
            <a:ext cx="3267117" cy="789143"/>
          </a:xfrm>
          <a:prstGeom prst="rect">
            <a:avLst/>
          </a:prstGeom>
          <a:solidFill>
            <a:schemeClr val="accent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itle 1"/>
          <p:cNvSpPr txBox="1">
            <a:spLocks/>
          </p:cNvSpPr>
          <p:nvPr/>
        </p:nvSpPr>
        <p:spPr>
          <a:xfrm>
            <a:off x="4684916" y="3707026"/>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System-wide</a:t>
            </a:r>
          </a:p>
        </p:txBody>
      </p:sp>
      <p:sp>
        <p:nvSpPr>
          <p:cNvPr id="16" name="Title 1"/>
          <p:cNvSpPr txBox="1">
            <a:spLocks/>
          </p:cNvSpPr>
          <p:nvPr/>
        </p:nvSpPr>
        <p:spPr>
          <a:xfrm>
            <a:off x="8631396" y="370702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Campus-wide</a:t>
            </a:r>
          </a:p>
        </p:txBody>
      </p:sp>
      <p:grpSp>
        <p:nvGrpSpPr>
          <p:cNvPr id="20" name="Group 19"/>
          <p:cNvGrpSpPr/>
          <p:nvPr/>
        </p:nvGrpSpPr>
        <p:grpSpPr>
          <a:xfrm>
            <a:off x="4346968" y="4723675"/>
            <a:ext cx="2829536" cy="1317352"/>
            <a:chOff x="742708" y="4517935"/>
            <a:chExt cx="2829536" cy="1317352"/>
          </a:xfrm>
        </p:grpSpPr>
        <p:sp>
          <p:nvSpPr>
            <p:cNvPr id="18" name="Title 1"/>
            <p:cNvSpPr txBox="1">
              <a:spLocks/>
            </p:cNvSpPr>
            <p:nvPr/>
          </p:nvSpPr>
          <p:spPr>
            <a:xfrm>
              <a:off x="1080656" y="451793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400" b="0" spc="200" dirty="0">
                  <a:latin typeface="+mn-lt"/>
                </a:rPr>
                <a:t>System-wide</a:t>
              </a:r>
            </a:p>
          </p:txBody>
        </p:sp>
        <p:sp>
          <p:nvSpPr>
            <p:cNvPr id="19" name="TextBox 18"/>
            <p:cNvSpPr txBox="1"/>
            <p:nvPr/>
          </p:nvSpPr>
          <p:spPr>
            <a:xfrm>
              <a:off x="742708" y="5100534"/>
              <a:ext cx="2829536" cy="734753"/>
            </a:xfrm>
            <a:prstGeom prst="rect">
              <a:avLst/>
            </a:prstGeom>
            <a:noFill/>
          </p:spPr>
          <p:txBody>
            <a:bodyPr wrap="square" rtlCol="0">
              <a:spAutoFit/>
            </a:bodyPr>
            <a:lstStyle/>
            <a:p>
              <a:pPr algn="ctr">
                <a:lnSpc>
                  <a:spcPct val="130000"/>
                </a:lnSpc>
              </a:pPr>
              <a:r>
                <a:rPr lang="en-US" sz="1100" dirty="0">
                  <a:solidFill>
                    <a:schemeClr val="tx1">
                      <a:alpha val="60000"/>
                    </a:schemeClr>
                  </a:solidFill>
                  <a:ea typeface="Source Sans Pro" charset="0"/>
                  <a:cs typeface="Source Sans Pro" charset="0"/>
                </a:rPr>
                <a:t>A online voting system that can be used by all students all over ISCOF System. Data is separate per campus</a:t>
              </a:r>
            </a:p>
          </p:txBody>
        </p:sp>
      </p:grpSp>
      <p:grpSp>
        <p:nvGrpSpPr>
          <p:cNvPr id="21" name="Group 20"/>
          <p:cNvGrpSpPr/>
          <p:nvPr/>
        </p:nvGrpSpPr>
        <p:grpSpPr>
          <a:xfrm>
            <a:off x="8293448" y="4723675"/>
            <a:ext cx="2829536" cy="877231"/>
            <a:chOff x="742708" y="4517935"/>
            <a:chExt cx="2829536" cy="877231"/>
          </a:xfrm>
        </p:grpSpPr>
        <p:sp>
          <p:nvSpPr>
            <p:cNvPr id="22" name="Title 1"/>
            <p:cNvSpPr txBox="1">
              <a:spLocks/>
            </p:cNvSpPr>
            <p:nvPr/>
          </p:nvSpPr>
          <p:spPr>
            <a:xfrm>
              <a:off x="1080656" y="451793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400" b="0" spc="200" dirty="0">
                  <a:latin typeface="+mn-lt"/>
                </a:rPr>
                <a:t>Campus-wide</a:t>
              </a:r>
            </a:p>
          </p:txBody>
        </p:sp>
        <p:sp>
          <p:nvSpPr>
            <p:cNvPr id="23" name="TextBox 22"/>
            <p:cNvSpPr txBox="1"/>
            <p:nvPr/>
          </p:nvSpPr>
          <p:spPr>
            <a:xfrm>
              <a:off x="742708" y="5100534"/>
              <a:ext cx="2829536" cy="294632"/>
            </a:xfrm>
            <a:prstGeom prst="rect">
              <a:avLst/>
            </a:prstGeom>
            <a:noFill/>
          </p:spPr>
          <p:txBody>
            <a:bodyPr wrap="square" rtlCol="0">
              <a:spAutoFit/>
            </a:bodyPr>
            <a:lstStyle/>
            <a:p>
              <a:pPr algn="ctr">
                <a:lnSpc>
                  <a:spcPct val="130000"/>
                </a:lnSpc>
              </a:pPr>
              <a:r>
                <a:rPr lang="en-US" sz="1100" dirty="0">
                  <a:solidFill>
                    <a:schemeClr val="tx1">
                      <a:alpha val="60000"/>
                    </a:schemeClr>
                  </a:solidFill>
                  <a:ea typeface="Source Sans Pro" charset="0"/>
                  <a:cs typeface="Source Sans Pro" charset="0"/>
                </a:rPr>
                <a:t>The system is limited only on one campus</a:t>
              </a:r>
            </a:p>
          </p:txBody>
        </p:sp>
      </p:grpSp>
      <p:sp>
        <p:nvSpPr>
          <p:cNvPr id="29" name="Rectangle 28">
            <a:extLst>
              <a:ext uri="{FF2B5EF4-FFF2-40B4-BE49-F238E27FC236}">
                <a16:creationId xmlns:a16="http://schemas.microsoft.com/office/drawing/2014/main" id="{E081F940-9B32-4A51-B48B-EB92BED186E4}"/>
              </a:ext>
            </a:extLst>
          </p:cNvPr>
          <p:cNvSpPr/>
          <p:nvPr/>
        </p:nvSpPr>
        <p:spPr>
          <a:xfrm>
            <a:off x="226503" y="6243681"/>
            <a:ext cx="11677475" cy="526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09E349B-8802-4894-A618-8FDB6F51874C}"/>
              </a:ext>
            </a:extLst>
          </p:cNvPr>
          <p:cNvSpPr txBox="1"/>
          <p:nvPr/>
        </p:nvSpPr>
        <p:spPr>
          <a:xfrm>
            <a:off x="385656" y="2004978"/>
            <a:ext cx="3322623" cy="1200329"/>
          </a:xfrm>
          <a:prstGeom prst="rect">
            <a:avLst/>
          </a:prstGeom>
          <a:noFill/>
        </p:spPr>
        <p:txBody>
          <a:bodyPr wrap="square" rtlCol="0">
            <a:spAutoFit/>
          </a:bodyPr>
          <a:lstStyle/>
          <a:p>
            <a:r>
              <a:rPr lang="en-US" sz="3600" b="1" dirty="0">
                <a:solidFill>
                  <a:schemeClr val="accent5"/>
                </a:solidFill>
                <a:latin typeface="Titillium" panose="00000500000000000000" pitchFamily="50" charset="0"/>
              </a:rPr>
              <a:t>Types of Online Voting System</a:t>
            </a:r>
          </a:p>
        </p:txBody>
      </p:sp>
    </p:spTree>
    <p:extLst>
      <p:ext uri="{BB962C8B-B14F-4D97-AF65-F5344CB8AC3E}">
        <p14:creationId xmlns:p14="http://schemas.microsoft.com/office/powerpoint/2010/main" val="330981767"/>
      </p:ext>
    </p:extLst>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74667">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74667">
                                          <p:cBhvr additive="base">
                                            <p:cTn id="7" dur="1250" fill="hold"/>
                                            <p:tgtEl>
                                              <p:spTgt spid="20"/>
                                            </p:tgtEl>
                                            <p:attrNameLst>
                                              <p:attrName>ppt_x</p:attrName>
                                            </p:attrNameLst>
                                          </p:cBhvr>
                                          <p:tavLst>
                                            <p:tav tm="0">
                                              <p:val>
                                                <p:strVal val="1+#ppt_w/2"/>
                                              </p:val>
                                            </p:tav>
                                            <p:tav tm="100000">
                                              <p:val>
                                                <p:strVal val="#ppt_x"/>
                                              </p:val>
                                            </p:tav>
                                          </p:tavLst>
                                        </p:anim>
                                        <p:anim calcmode="lin" valueType="num" p14:bounceEnd="74667">
                                          <p:cBhvr additive="base">
                                            <p:cTn id="8" dur="12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74667">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14:bounceEnd="74667">
                                          <p:cBhvr additive="base">
                                            <p:cTn id="11" dur="1250" fill="hold"/>
                                            <p:tgtEl>
                                              <p:spTgt spid="21"/>
                                            </p:tgtEl>
                                            <p:attrNameLst>
                                              <p:attrName>ppt_x</p:attrName>
                                            </p:attrNameLst>
                                          </p:cBhvr>
                                          <p:tavLst>
                                            <p:tav tm="0">
                                              <p:val>
                                                <p:strVal val="1+#ppt_w/2"/>
                                              </p:val>
                                            </p:tav>
                                            <p:tav tm="100000">
                                              <p:val>
                                                <p:strVal val="#ppt_x"/>
                                              </p:val>
                                            </p:tav>
                                          </p:tavLst>
                                        </p:anim>
                                        <p:anim calcmode="lin" valueType="num" p14:bounceEnd="74667">
                                          <p:cBhvr additive="base">
                                            <p:cTn id="12" dur="12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250"/>
                                      </p:stCondLst>
                                      <p:childTnLst>
                                        <p:set>
                                          <p:cBhvr>
                                            <p:cTn id="14" dur="1" fill="hold">
                                              <p:stCondLst>
                                                <p:cond delay="0"/>
                                              </p:stCondLst>
                                            </p:cTn>
                                            <p:tgtEl>
                                              <p:spTgt spid="30"/>
                                            </p:tgtEl>
                                            <p:attrNameLst>
                                              <p:attrName>style.visibility</p:attrName>
                                            </p:attrNameLst>
                                          </p:cBhvr>
                                          <p:to>
                                            <p:strVal val="visible"/>
                                          </p:to>
                                        </p:set>
                                        <p:anim calcmode="lin" valueType="num" p14:bounceEnd="60000">
                                          <p:cBhvr additive="base">
                                            <p:cTn id="15" dur="10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16"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1+#ppt_w/2"/>
                                              </p:val>
                                            </p:tav>
                                            <p:tav tm="100000">
                                              <p:val>
                                                <p:strVal val="#ppt_x"/>
                                              </p:val>
                                            </p:tav>
                                          </p:tavLst>
                                        </p:anim>
                                        <p:anim calcmode="lin" valueType="num">
                                          <p:cBhvr additive="base">
                                            <p:cTn id="8" dur="12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250" fill="hold"/>
                                            <p:tgtEl>
                                              <p:spTgt spid="21"/>
                                            </p:tgtEl>
                                            <p:attrNameLst>
                                              <p:attrName>ppt_x</p:attrName>
                                            </p:attrNameLst>
                                          </p:cBhvr>
                                          <p:tavLst>
                                            <p:tav tm="0">
                                              <p:val>
                                                <p:strVal val="1+#ppt_w/2"/>
                                              </p:val>
                                            </p:tav>
                                            <p:tav tm="100000">
                                              <p:val>
                                                <p:strVal val="#ppt_x"/>
                                              </p:val>
                                            </p:tav>
                                          </p:tavLst>
                                        </p:anim>
                                        <p:anim calcmode="lin" valueType="num">
                                          <p:cBhvr additive="base">
                                            <p:cTn id="12" dur="12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5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1000" fill="hold"/>
                                            <p:tgtEl>
                                              <p:spTgt spid="30"/>
                                            </p:tgtEl>
                                            <p:attrNameLst>
                                              <p:attrName>ppt_x</p:attrName>
                                            </p:attrNameLst>
                                          </p:cBhvr>
                                          <p:tavLst>
                                            <p:tav tm="0">
                                              <p:val>
                                                <p:strVal val="1+#ppt_w/2"/>
                                              </p:val>
                                            </p:tav>
                                            <p:tav tm="100000">
                                              <p:val>
                                                <p:strVal val="#ppt_x"/>
                                              </p:val>
                                            </p:tav>
                                          </p:tavLst>
                                        </p:anim>
                                        <p:anim calcmode="lin" valueType="num">
                                          <p:cBhvr additive="base">
                                            <p:cTn id="16"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62B6193D-EE40-4BFD-BAFB-BA339556CE13}"/>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11274" r="11274"/>
          <a:stretch>
            <a:fillRect/>
          </a:stretch>
        </p:blipFill>
        <p:spPr>
          <a:xfrm>
            <a:off x="486281" y="1402327"/>
            <a:ext cx="3267075" cy="2743200"/>
          </a:xfrm>
        </p:spPr>
      </p:pic>
      <p:sp>
        <p:nvSpPr>
          <p:cNvPr id="12" name="Rectangle 11"/>
          <p:cNvSpPr/>
          <p:nvPr/>
        </p:nvSpPr>
        <p:spPr>
          <a:xfrm>
            <a:off x="486960" y="4145571"/>
            <a:ext cx="3267117" cy="789143"/>
          </a:xfrm>
          <a:prstGeom prst="rect">
            <a:avLst/>
          </a:prstGeom>
          <a:solidFill>
            <a:schemeClr val="accent5">
              <a:lumMod val="50000"/>
            </a:schemeClr>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itle 1"/>
          <p:cNvSpPr txBox="1">
            <a:spLocks/>
          </p:cNvSpPr>
          <p:nvPr/>
        </p:nvSpPr>
        <p:spPr>
          <a:xfrm>
            <a:off x="1042999" y="4398893"/>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System-wide</a:t>
            </a:r>
          </a:p>
        </p:txBody>
      </p:sp>
      <p:sp>
        <p:nvSpPr>
          <p:cNvPr id="16" name="Title 1"/>
          <p:cNvSpPr txBox="1">
            <a:spLocks/>
          </p:cNvSpPr>
          <p:nvPr/>
        </p:nvSpPr>
        <p:spPr>
          <a:xfrm>
            <a:off x="8631396" y="370702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Campus-ide</a:t>
            </a:r>
          </a:p>
        </p:txBody>
      </p:sp>
      <p:sp>
        <p:nvSpPr>
          <p:cNvPr id="29" name="Rectangle 28">
            <a:extLst>
              <a:ext uri="{FF2B5EF4-FFF2-40B4-BE49-F238E27FC236}">
                <a16:creationId xmlns:a16="http://schemas.microsoft.com/office/drawing/2014/main" id="{E081F940-9B32-4A51-B48B-EB92BED186E4}"/>
              </a:ext>
            </a:extLst>
          </p:cNvPr>
          <p:cNvSpPr/>
          <p:nvPr/>
        </p:nvSpPr>
        <p:spPr>
          <a:xfrm>
            <a:off x="226503" y="6243681"/>
            <a:ext cx="11677475" cy="526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0D01A8D-C694-449A-866C-181EA8AC9B02}"/>
              </a:ext>
            </a:extLst>
          </p:cNvPr>
          <p:cNvGrpSpPr/>
          <p:nvPr/>
        </p:nvGrpSpPr>
        <p:grpSpPr>
          <a:xfrm>
            <a:off x="4219381" y="1449105"/>
            <a:ext cx="7684597" cy="503890"/>
            <a:chOff x="7223860" y="1309772"/>
            <a:chExt cx="7684597" cy="503890"/>
          </a:xfrm>
        </p:grpSpPr>
        <p:grpSp>
          <p:nvGrpSpPr>
            <p:cNvPr id="25" name="Group 24">
              <a:extLst>
                <a:ext uri="{FF2B5EF4-FFF2-40B4-BE49-F238E27FC236}">
                  <a16:creationId xmlns:a16="http://schemas.microsoft.com/office/drawing/2014/main" id="{FC4F6577-F80D-4C36-9F2A-6CB9122396C2}"/>
                </a:ext>
              </a:extLst>
            </p:cNvPr>
            <p:cNvGrpSpPr/>
            <p:nvPr/>
          </p:nvGrpSpPr>
          <p:grpSpPr>
            <a:xfrm>
              <a:off x="7223860" y="1309772"/>
              <a:ext cx="501519" cy="501519"/>
              <a:chOff x="6651430" y="1309772"/>
              <a:chExt cx="501519" cy="501519"/>
            </a:xfrm>
          </p:grpSpPr>
          <p:sp>
            <p:nvSpPr>
              <p:cNvPr id="28" name="Oval 27">
                <a:extLst>
                  <a:ext uri="{FF2B5EF4-FFF2-40B4-BE49-F238E27FC236}">
                    <a16:creationId xmlns:a16="http://schemas.microsoft.com/office/drawing/2014/main" id="{B657B9C0-F982-422D-82F0-3ED2A7255872}"/>
                  </a:ext>
                </a:extLst>
              </p:cNvPr>
              <p:cNvSpPr/>
              <p:nvPr/>
            </p:nvSpPr>
            <p:spPr>
              <a:xfrm>
                <a:off x="6651430" y="1309772"/>
                <a:ext cx="501519" cy="5015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FB9B506-E370-448A-AD8B-7BE8D93DA663}"/>
                  </a:ext>
                </a:extLst>
              </p:cNvPr>
              <p:cNvGrpSpPr/>
              <p:nvPr/>
            </p:nvGrpSpPr>
            <p:grpSpPr>
              <a:xfrm rot="2700000">
                <a:off x="6840254" y="1460714"/>
                <a:ext cx="149517" cy="211775"/>
                <a:chOff x="2110855" y="1185078"/>
                <a:chExt cx="350061" cy="495821"/>
              </a:xfrm>
              <a:effectLst/>
            </p:grpSpPr>
            <p:cxnSp>
              <p:nvCxnSpPr>
                <p:cNvPr id="32" name="Straight Connector 31">
                  <a:extLst>
                    <a:ext uri="{FF2B5EF4-FFF2-40B4-BE49-F238E27FC236}">
                      <a16:creationId xmlns:a16="http://schemas.microsoft.com/office/drawing/2014/main" id="{A874EC1F-F982-4F09-B054-A4F4458FAB20}"/>
                    </a:ext>
                  </a:extLst>
                </p:cNvPr>
                <p:cNvCxnSpPr>
                  <a:cxnSpLocks/>
                </p:cNvCxnSpPr>
                <p:nvPr/>
              </p:nvCxnSpPr>
              <p:spPr>
                <a:xfrm rot="18900000" flipH="1">
                  <a:off x="2177477" y="1185078"/>
                  <a:ext cx="283439" cy="38899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C69A7B1-2886-438D-B67E-4890D7417C7F}"/>
                    </a:ext>
                  </a:extLst>
                </p:cNvPr>
                <p:cNvCxnSpPr>
                  <a:cxnSpLocks/>
                </p:cNvCxnSpPr>
                <p:nvPr/>
              </p:nvCxnSpPr>
              <p:spPr>
                <a:xfrm rot="18900000" flipH="1" flipV="1">
                  <a:off x="2110855" y="1503710"/>
                  <a:ext cx="241803" cy="1771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6" name="TextBox 25">
              <a:extLst>
                <a:ext uri="{FF2B5EF4-FFF2-40B4-BE49-F238E27FC236}">
                  <a16:creationId xmlns:a16="http://schemas.microsoft.com/office/drawing/2014/main" id="{4A6CF828-A60E-4139-A6AD-97965D1E528D}"/>
                </a:ext>
              </a:extLst>
            </p:cNvPr>
            <p:cNvSpPr txBox="1"/>
            <p:nvPr/>
          </p:nvSpPr>
          <p:spPr>
            <a:xfrm>
              <a:off x="7725379" y="1351997"/>
              <a:ext cx="7183078" cy="461665"/>
            </a:xfrm>
            <a:prstGeom prst="rect">
              <a:avLst/>
            </a:prstGeom>
            <a:noFill/>
          </p:spPr>
          <p:txBody>
            <a:bodyPr wrap="square" rtlCol="0">
              <a:spAutoFit/>
            </a:bodyPr>
            <a:lstStyle/>
            <a:p>
              <a:r>
                <a:rPr lang="en-US" sz="2400" dirty="0">
                  <a:latin typeface="Titillium" panose="00000500000000000000" pitchFamily="50" charset="0"/>
                </a:rPr>
                <a:t>Manage parties per campus</a:t>
              </a:r>
            </a:p>
          </p:txBody>
        </p:sp>
      </p:grpSp>
      <p:grpSp>
        <p:nvGrpSpPr>
          <p:cNvPr id="41" name="Group 40">
            <a:extLst>
              <a:ext uri="{FF2B5EF4-FFF2-40B4-BE49-F238E27FC236}">
                <a16:creationId xmlns:a16="http://schemas.microsoft.com/office/drawing/2014/main" id="{880A6174-28AD-46AE-BB33-2E3DC66D8813}"/>
              </a:ext>
            </a:extLst>
          </p:cNvPr>
          <p:cNvGrpSpPr/>
          <p:nvPr/>
        </p:nvGrpSpPr>
        <p:grpSpPr>
          <a:xfrm>
            <a:off x="4219381" y="2118309"/>
            <a:ext cx="7684597" cy="503890"/>
            <a:chOff x="7223860" y="1309772"/>
            <a:chExt cx="7684597" cy="503890"/>
          </a:xfrm>
        </p:grpSpPr>
        <p:grpSp>
          <p:nvGrpSpPr>
            <p:cNvPr id="42" name="Group 41">
              <a:extLst>
                <a:ext uri="{FF2B5EF4-FFF2-40B4-BE49-F238E27FC236}">
                  <a16:creationId xmlns:a16="http://schemas.microsoft.com/office/drawing/2014/main" id="{476F4C98-C0A1-48E6-9F33-CA6FC50DB8B2}"/>
                </a:ext>
              </a:extLst>
            </p:cNvPr>
            <p:cNvGrpSpPr/>
            <p:nvPr/>
          </p:nvGrpSpPr>
          <p:grpSpPr>
            <a:xfrm>
              <a:off x="7223860" y="1309772"/>
              <a:ext cx="501519" cy="501519"/>
              <a:chOff x="6651430" y="1309772"/>
              <a:chExt cx="501519" cy="501519"/>
            </a:xfrm>
          </p:grpSpPr>
          <p:sp>
            <p:nvSpPr>
              <p:cNvPr id="44" name="Oval 43">
                <a:extLst>
                  <a:ext uri="{FF2B5EF4-FFF2-40B4-BE49-F238E27FC236}">
                    <a16:creationId xmlns:a16="http://schemas.microsoft.com/office/drawing/2014/main" id="{DCD07167-9D44-4444-B372-0F8BD5A56862}"/>
                  </a:ext>
                </a:extLst>
              </p:cNvPr>
              <p:cNvSpPr/>
              <p:nvPr/>
            </p:nvSpPr>
            <p:spPr>
              <a:xfrm>
                <a:off x="6651430" y="1309772"/>
                <a:ext cx="501519" cy="5015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B85C68E0-7934-498D-8F75-915CBCA889D2}"/>
                  </a:ext>
                </a:extLst>
              </p:cNvPr>
              <p:cNvGrpSpPr/>
              <p:nvPr/>
            </p:nvGrpSpPr>
            <p:grpSpPr>
              <a:xfrm rot="2700000">
                <a:off x="6840254" y="1460714"/>
                <a:ext cx="149517" cy="211775"/>
                <a:chOff x="2110855" y="1185078"/>
                <a:chExt cx="350061" cy="495821"/>
              </a:xfrm>
              <a:effectLst/>
            </p:grpSpPr>
            <p:cxnSp>
              <p:nvCxnSpPr>
                <p:cNvPr id="46" name="Straight Connector 45">
                  <a:extLst>
                    <a:ext uri="{FF2B5EF4-FFF2-40B4-BE49-F238E27FC236}">
                      <a16:creationId xmlns:a16="http://schemas.microsoft.com/office/drawing/2014/main" id="{8FBB3E0B-A540-42F5-ACD9-C7A9A82FA5D1}"/>
                    </a:ext>
                  </a:extLst>
                </p:cNvPr>
                <p:cNvCxnSpPr>
                  <a:cxnSpLocks/>
                </p:cNvCxnSpPr>
                <p:nvPr/>
              </p:nvCxnSpPr>
              <p:spPr>
                <a:xfrm rot="18900000" flipH="1">
                  <a:off x="2177477" y="1185078"/>
                  <a:ext cx="283439" cy="38899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7E3F15A-BA07-4583-A9CD-60FDC83842A2}"/>
                    </a:ext>
                  </a:extLst>
                </p:cNvPr>
                <p:cNvCxnSpPr>
                  <a:cxnSpLocks/>
                </p:cNvCxnSpPr>
                <p:nvPr/>
              </p:nvCxnSpPr>
              <p:spPr>
                <a:xfrm rot="18900000" flipH="1" flipV="1">
                  <a:off x="2110855" y="1503710"/>
                  <a:ext cx="241803" cy="1771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3" name="TextBox 42">
              <a:extLst>
                <a:ext uri="{FF2B5EF4-FFF2-40B4-BE49-F238E27FC236}">
                  <a16:creationId xmlns:a16="http://schemas.microsoft.com/office/drawing/2014/main" id="{8F76AAED-E358-4256-8255-BBDF6F8717D1}"/>
                </a:ext>
              </a:extLst>
            </p:cNvPr>
            <p:cNvSpPr txBox="1"/>
            <p:nvPr/>
          </p:nvSpPr>
          <p:spPr>
            <a:xfrm>
              <a:off x="7725379" y="1351997"/>
              <a:ext cx="7183078" cy="461665"/>
            </a:xfrm>
            <a:prstGeom prst="rect">
              <a:avLst/>
            </a:prstGeom>
            <a:noFill/>
          </p:spPr>
          <p:txBody>
            <a:bodyPr wrap="square" rtlCol="0">
              <a:spAutoFit/>
            </a:bodyPr>
            <a:lstStyle/>
            <a:p>
              <a:r>
                <a:rPr lang="en-US" sz="2400" dirty="0">
                  <a:latin typeface="Titillium" panose="00000500000000000000" pitchFamily="50" charset="0"/>
                </a:rPr>
                <a:t>1 Super Admin User that supervises System-wide data</a:t>
              </a:r>
            </a:p>
          </p:txBody>
        </p:sp>
      </p:grpSp>
      <p:grpSp>
        <p:nvGrpSpPr>
          <p:cNvPr id="49" name="Group 48">
            <a:extLst>
              <a:ext uri="{FF2B5EF4-FFF2-40B4-BE49-F238E27FC236}">
                <a16:creationId xmlns:a16="http://schemas.microsoft.com/office/drawing/2014/main" id="{FB64DB0D-D284-49C2-AB0D-85784DDA92FC}"/>
              </a:ext>
            </a:extLst>
          </p:cNvPr>
          <p:cNvGrpSpPr/>
          <p:nvPr/>
        </p:nvGrpSpPr>
        <p:grpSpPr>
          <a:xfrm>
            <a:off x="4245961" y="2731702"/>
            <a:ext cx="7684597" cy="503890"/>
            <a:chOff x="7223860" y="1309772"/>
            <a:chExt cx="7684597" cy="503890"/>
          </a:xfrm>
        </p:grpSpPr>
        <p:grpSp>
          <p:nvGrpSpPr>
            <p:cNvPr id="50" name="Group 49">
              <a:extLst>
                <a:ext uri="{FF2B5EF4-FFF2-40B4-BE49-F238E27FC236}">
                  <a16:creationId xmlns:a16="http://schemas.microsoft.com/office/drawing/2014/main" id="{C4640321-26F0-4015-A532-50C4A0B33488}"/>
                </a:ext>
              </a:extLst>
            </p:cNvPr>
            <p:cNvGrpSpPr/>
            <p:nvPr/>
          </p:nvGrpSpPr>
          <p:grpSpPr>
            <a:xfrm>
              <a:off x="7223860" y="1309772"/>
              <a:ext cx="501519" cy="501519"/>
              <a:chOff x="6651430" y="1309772"/>
              <a:chExt cx="501519" cy="501519"/>
            </a:xfrm>
          </p:grpSpPr>
          <p:sp>
            <p:nvSpPr>
              <p:cNvPr id="52" name="Oval 51">
                <a:extLst>
                  <a:ext uri="{FF2B5EF4-FFF2-40B4-BE49-F238E27FC236}">
                    <a16:creationId xmlns:a16="http://schemas.microsoft.com/office/drawing/2014/main" id="{7C2A8804-A5B6-47A3-8156-83AC4C418A7A}"/>
                  </a:ext>
                </a:extLst>
              </p:cNvPr>
              <p:cNvSpPr/>
              <p:nvPr/>
            </p:nvSpPr>
            <p:spPr>
              <a:xfrm>
                <a:off x="6651430" y="1309772"/>
                <a:ext cx="501519" cy="5015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09A793B0-714C-4EFE-BD2C-9A526E67D3E1}"/>
                  </a:ext>
                </a:extLst>
              </p:cNvPr>
              <p:cNvGrpSpPr/>
              <p:nvPr/>
            </p:nvGrpSpPr>
            <p:grpSpPr>
              <a:xfrm rot="2700000">
                <a:off x="6840254" y="1460714"/>
                <a:ext cx="149517" cy="211775"/>
                <a:chOff x="2110855" y="1185078"/>
                <a:chExt cx="350061" cy="495821"/>
              </a:xfrm>
              <a:effectLst/>
            </p:grpSpPr>
            <p:cxnSp>
              <p:nvCxnSpPr>
                <p:cNvPr id="54" name="Straight Connector 53">
                  <a:extLst>
                    <a:ext uri="{FF2B5EF4-FFF2-40B4-BE49-F238E27FC236}">
                      <a16:creationId xmlns:a16="http://schemas.microsoft.com/office/drawing/2014/main" id="{8E8BDEBD-7A16-435E-96F1-ADE91B47FA52}"/>
                    </a:ext>
                  </a:extLst>
                </p:cNvPr>
                <p:cNvCxnSpPr>
                  <a:cxnSpLocks/>
                </p:cNvCxnSpPr>
                <p:nvPr/>
              </p:nvCxnSpPr>
              <p:spPr>
                <a:xfrm rot="18900000" flipH="1">
                  <a:off x="2177477" y="1185078"/>
                  <a:ext cx="283439" cy="38899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2A31AB5-D2B3-45CC-8266-DD2963833E52}"/>
                    </a:ext>
                  </a:extLst>
                </p:cNvPr>
                <p:cNvCxnSpPr>
                  <a:cxnSpLocks/>
                </p:cNvCxnSpPr>
                <p:nvPr/>
              </p:nvCxnSpPr>
              <p:spPr>
                <a:xfrm rot="18900000" flipH="1" flipV="1">
                  <a:off x="2110855" y="1503710"/>
                  <a:ext cx="241803" cy="1771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51" name="TextBox 50">
              <a:extLst>
                <a:ext uri="{FF2B5EF4-FFF2-40B4-BE49-F238E27FC236}">
                  <a16:creationId xmlns:a16="http://schemas.microsoft.com/office/drawing/2014/main" id="{91C40372-8706-455D-AC14-57D8C009BFFC}"/>
                </a:ext>
              </a:extLst>
            </p:cNvPr>
            <p:cNvSpPr txBox="1"/>
            <p:nvPr/>
          </p:nvSpPr>
          <p:spPr>
            <a:xfrm>
              <a:off x="7725379" y="1351997"/>
              <a:ext cx="7183078" cy="461665"/>
            </a:xfrm>
            <a:prstGeom prst="rect">
              <a:avLst/>
            </a:prstGeom>
            <a:noFill/>
          </p:spPr>
          <p:txBody>
            <a:bodyPr wrap="square" rtlCol="0">
              <a:spAutoFit/>
            </a:bodyPr>
            <a:lstStyle/>
            <a:p>
              <a:r>
                <a:rPr lang="en-US" sz="2400" dirty="0">
                  <a:latin typeface="Titillium" panose="00000500000000000000" pitchFamily="50" charset="0"/>
                </a:rPr>
                <a:t>Unlimited administrators for each campuses</a:t>
              </a:r>
            </a:p>
          </p:txBody>
        </p:sp>
      </p:grpSp>
      <p:grpSp>
        <p:nvGrpSpPr>
          <p:cNvPr id="56" name="Group 55">
            <a:extLst>
              <a:ext uri="{FF2B5EF4-FFF2-40B4-BE49-F238E27FC236}">
                <a16:creationId xmlns:a16="http://schemas.microsoft.com/office/drawing/2014/main" id="{33F233DF-19D7-4A2D-8A14-AE434E324798}"/>
              </a:ext>
            </a:extLst>
          </p:cNvPr>
          <p:cNvGrpSpPr/>
          <p:nvPr/>
        </p:nvGrpSpPr>
        <p:grpSpPr>
          <a:xfrm>
            <a:off x="4245961" y="3353438"/>
            <a:ext cx="7684597" cy="503890"/>
            <a:chOff x="7223860" y="1309772"/>
            <a:chExt cx="7684597" cy="503890"/>
          </a:xfrm>
        </p:grpSpPr>
        <p:grpSp>
          <p:nvGrpSpPr>
            <p:cNvPr id="57" name="Group 56">
              <a:extLst>
                <a:ext uri="{FF2B5EF4-FFF2-40B4-BE49-F238E27FC236}">
                  <a16:creationId xmlns:a16="http://schemas.microsoft.com/office/drawing/2014/main" id="{8BFD40C2-AAB6-4F39-B544-6108B6F15C5E}"/>
                </a:ext>
              </a:extLst>
            </p:cNvPr>
            <p:cNvGrpSpPr/>
            <p:nvPr/>
          </p:nvGrpSpPr>
          <p:grpSpPr>
            <a:xfrm>
              <a:off x="7223860" y="1309772"/>
              <a:ext cx="501519" cy="501519"/>
              <a:chOff x="6651430" y="1309772"/>
              <a:chExt cx="501519" cy="501519"/>
            </a:xfrm>
          </p:grpSpPr>
          <p:sp>
            <p:nvSpPr>
              <p:cNvPr id="59" name="Oval 58">
                <a:extLst>
                  <a:ext uri="{FF2B5EF4-FFF2-40B4-BE49-F238E27FC236}">
                    <a16:creationId xmlns:a16="http://schemas.microsoft.com/office/drawing/2014/main" id="{EEEDBFAE-E902-4A6E-B692-3064DB2B1228}"/>
                  </a:ext>
                </a:extLst>
              </p:cNvPr>
              <p:cNvSpPr/>
              <p:nvPr/>
            </p:nvSpPr>
            <p:spPr>
              <a:xfrm>
                <a:off x="6651430" y="1309772"/>
                <a:ext cx="501519" cy="5015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6B818DCF-9B10-4B17-ACD5-099A404754FA}"/>
                  </a:ext>
                </a:extLst>
              </p:cNvPr>
              <p:cNvGrpSpPr/>
              <p:nvPr/>
            </p:nvGrpSpPr>
            <p:grpSpPr>
              <a:xfrm rot="2700000">
                <a:off x="6840254" y="1460714"/>
                <a:ext cx="149517" cy="211775"/>
                <a:chOff x="2110855" y="1185078"/>
                <a:chExt cx="350061" cy="495821"/>
              </a:xfrm>
              <a:effectLst/>
            </p:grpSpPr>
            <p:cxnSp>
              <p:nvCxnSpPr>
                <p:cNvPr id="61" name="Straight Connector 60">
                  <a:extLst>
                    <a:ext uri="{FF2B5EF4-FFF2-40B4-BE49-F238E27FC236}">
                      <a16:creationId xmlns:a16="http://schemas.microsoft.com/office/drawing/2014/main" id="{539C7909-0FF4-4120-9392-1E52338C485A}"/>
                    </a:ext>
                  </a:extLst>
                </p:cNvPr>
                <p:cNvCxnSpPr>
                  <a:cxnSpLocks/>
                </p:cNvCxnSpPr>
                <p:nvPr/>
              </p:nvCxnSpPr>
              <p:spPr>
                <a:xfrm rot="18900000" flipH="1">
                  <a:off x="2177477" y="1185078"/>
                  <a:ext cx="283439" cy="38899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16A254-29EA-49B6-9020-818683A21B97}"/>
                    </a:ext>
                  </a:extLst>
                </p:cNvPr>
                <p:cNvCxnSpPr>
                  <a:cxnSpLocks/>
                </p:cNvCxnSpPr>
                <p:nvPr/>
              </p:nvCxnSpPr>
              <p:spPr>
                <a:xfrm rot="18900000" flipH="1" flipV="1">
                  <a:off x="2110855" y="1503710"/>
                  <a:ext cx="241803" cy="1771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58" name="TextBox 57">
              <a:extLst>
                <a:ext uri="{FF2B5EF4-FFF2-40B4-BE49-F238E27FC236}">
                  <a16:creationId xmlns:a16="http://schemas.microsoft.com/office/drawing/2014/main" id="{2BB8BDF3-EF20-4BEF-9FDE-34DFFA678B82}"/>
                </a:ext>
              </a:extLst>
            </p:cNvPr>
            <p:cNvSpPr txBox="1"/>
            <p:nvPr/>
          </p:nvSpPr>
          <p:spPr>
            <a:xfrm>
              <a:off x="7725379" y="1351997"/>
              <a:ext cx="7183078" cy="461665"/>
            </a:xfrm>
            <a:prstGeom prst="rect">
              <a:avLst/>
            </a:prstGeom>
            <a:noFill/>
          </p:spPr>
          <p:txBody>
            <a:bodyPr wrap="square" rtlCol="0">
              <a:spAutoFit/>
            </a:bodyPr>
            <a:lstStyle/>
            <a:p>
              <a:r>
                <a:rPr lang="en-US" sz="2400" dirty="0">
                  <a:latin typeface="Titillium" panose="00000500000000000000" pitchFamily="50" charset="0"/>
                </a:rPr>
                <a:t>Election summary report</a:t>
              </a:r>
            </a:p>
          </p:txBody>
        </p:sp>
      </p:grpSp>
      <p:grpSp>
        <p:nvGrpSpPr>
          <p:cNvPr id="63" name="Group 62">
            <a:extLst>
              <a:ext uri="{FF2B5EF4-FFF2-40B4-BE49-F238E27FC236}">
                <a16:creationId xmlns:a16="http://schemas.microsoft.com/office/drawing/2014/main" id="{4D5DD46A-E62D-46F8-966E-0362E996D0B2}"/>
              </a:ext>
            </a:extLst>
          </p:cNvPr>
          <p:cNvGrpSpPr/>
          <p:nvPr/>
        </p:nvGrpSpPr>
        <p:grpSpPr>
          <a:xfrm>
            <a:off x="4245961" y="4059154"/>
            <a:ext cx="7684597" cy="503890"/>
            <a:chOff x="7223860" y="1309772"/>
            <a:chExt cx="7684597" cy="503890"/>
          </a:xfrm>
        </p:grpSpPr>
        <p:grpSp>
          <p:nvGrpSpPr>
            <p:cNvPr id="64" name="Group 63">
              <a:extLst>
                <a:ext uri="{FF2B5EF4-FFF2-40B4-BE49-F238E27FC236}">
                  <a16:creationId xmlns:a16="http://schemas.microsoft.com/office/drawing/2014/main" id="{17849C18-04C3-493B-8025-669BCDDF1D41}"/>
                </a:ext>
              </a:extLst>
            </p:cNvPr>
            <p:cNvGrpSpPr/>
            <p:nvPr/>
          </p:nvGrpSpPr>
          <p:grpSpPr>
            <a:xfrm>
              <a:off x="7223860" y="1309772"/>
              <a:ext cx="501519" cy="501519"/>
              <a:chOff x="6651430" y="1309772"/>
              <a:chExt cx="501519" cy="501519"/>
            </a:xfrm>
          </p:grpSpPr>
          <p:sp>
            <p:nvSpPr>
              <p:cNvPr id="66" name="Oval 65">
                <a:extLst>
                  <a:ext uri="{FF2B5EF4-FFF2-40B4-BE49-F238E27FC236}">
                    <a16:creationId xmlns:a16="http://schemas.microsoft.com/office/drawing/2014/main" id="{BAF8B347-9D6C-46CA-8A60-48FED23184BC}"/>
                  </a:ext>
                </a:extLst>
              </p:cNvPr>
              <p:cNvSpPr/>
              <p:nvPr/>
            </p:nvSpPr>
            <p:spPr>
              <a:xfrm>
                <a:off x="6651430" y="1309772"/>
                <a:ext cx="501519" cy="5015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9C08E8A1-286D-47F5-A923-E83ECB98C70C}"/>
                  </a:ext>
                </a:extLst>
              </p:cNvPr>
              <p:cNvGrpSpPr/>
              <p:nvPr/>
            </p:nvGrpSpPr>
            <p:grpSpPr>
              <a:xfrm rot="2700000">
                <a:off x="6840254" y="1460714"/>
                <a:ext cx="149517" cy="211775"/>
                <a:chOff x="2110855" y="1185078"/>
                <a:chExt cx="350061" cy="495821"/>
              </a:xfrm>
              <a:effectLst/>
            </p:grpSpPr>
            <p:cxnSp>
              <p:nvCxnSpPr>
                <p:cNvPr id="68" name="Straight Connector 67">
                  <a:extLst>
                    <a:ext uri="{FF2B5EF4-FFF2-40B4-BE49-F238E27FC236}">
                      <a16:creationId xmlns:a16="http://schemas.microsoft.com/office/drawing/2014/main" id="{7C70B9D0-D334-4CD1-8CDB-40C4ECC661B7}"/>
                    </a:ext>
                  </a:extLst>
                </p:cNvPr>
                <p:cNvCxnSpPr>
                  <a:cxnSpLocks/>
                </p:cNvCxnSpPr>
                <p:nvPr/>
              </p:nvCxnSpPr>
              <p:spPr>
                <a:xfrm rot="18900000" flipH="1">
                  <a:off x="2177477" y="1185078"/>
                  <a:ext cx="283439" cy="38899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9049688-8B4F-4F46-A77D-F505740E6D36}"/>
                    </a:ext>
                  </a:extLst>
                </p:cNvPr>
                <p:cNvCxnSpPr>
                  <a:cxnSpLocks/>
                </p:cNvCxnSpPr>
                <p:nvPr/>
              </p:nvCxnSpPr>
              <p:spPr>
                <a:xfrm rot="18900000" flipH="1" flipV="1">
                  <a:off x="2110855" y="1503710"/>
                  <a:ext cx="241803" cy="1771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5" name="TextBox 64">
              <a:extLst>
                <a:ext uri="{FF2B5EF4-FFF2-40B4-BE49-F238E27FC236}">
                  <a16:creationId xmlns:a16="http://schemas.microsoft.com/office/drawing/2014/main" id="{F65BB6F2-32DF-43ED-A436-4D8968F6ACDD}"/>
                </a:ext>
              </a:extLst>
            </p:cNvPr>
            <p:cNvSpPr txBox="1"/>
            <p:nvPr/>
          </p:nvSpPr>
          <p:spPr>
            <a:xfrm>
              <a:off x="7725379" y="1351997"/>
              <a:ext cx="7183078" cy="461665"/>
            </a:xfrm>
            <a:prstGeom prst="rect">
              <a:avLst/>
            </a:prstGeom>
            <a:noFill/>
          </p:spPr>
          <p:txBody>
            <a:bodyPr wrap="square" rtlCol="0">
              <a:spAutoFit/>
            </a:bodyPr>
            <a:lstStyle/>
            <a:p>
              <a:r>
                <a:rPr lang="en-US" sz="2400" dirty="0">
                  <a:latin typeface="Titillium" panose="00000500000000000000" pitchFamily="50" charset="0"/>
                </a:rPr>
                <a:t>Maximum of 5 voters per minute</a:t>
              </a:r>
            </a:p>
          </p:txBody>
        </p:sp>
      </p:grpSp>
      <p:grpSp>
        <p:nvGrpSpPr>
          <p:cNvPr id="70" name="Group 69">
            <a:extLst>
              <a:ext uri="{FF2B5EF4-FFF2-40B4-BE49-F238E27FC236}">
                <a16:creationId xmlns:a16="http://schemas.microsoft.com/office/drawing/2014/main" id="{3BF9DFB2-13BA-48F4-BE78-24B0BD1BD393}"/>
              </a:ext>
            </a:extLst>
          </p:cNvPr>
          <p:cNvGrpSpPr/>
          <p:nvPr/>
        </p:nvGrpSpPr>
        <p:grpSpPr>
          <a:xfrm>
            <a:off x="4245961" y="4671451"/>
            <a:ext cx="7684597" cy="503890"/>
            <a:chOff x="7223860" y="1309772"/>
            <a:chExt cx="7684597" cy="503890"/>
          </a:xfrm>
        </p:grpSpPr>
        <p:grpSp>
          <p:nvGrpSpPr>
            <p:cNvPr id="71" name="Group 70">
              <a:extLst>
                <a:ext uri="{FF2B5EF4-FFF2-40B4-BE49-F238E27FC236}">
                  <a16:creationId xmlns:a16="http://schemas.microsoft.com/office/drawing/2014/main" id="{DBBBECC3-EB18-4649-8AAB-44879F5A0763}"/>
                </a:ext>
              </a:extLst>
            </p:cNvPr>
            <p:cNvGrpSpPr/>
            <p:nvPr/>
          </p:nvGrpSpPr>
          <p:grpSpPr>
            <a:xfrm>
              <a:off x="7223860" y="1309772"/>
              <a:ext cx="501519" cy="501519"/>
              <a:chOff x="6651430" y="1309772"/>
              <a:chExt cx="501519" cy="501519"/>
            </a:xfrm>
          </p:grpSpPr>
          <p:sp>
            <p:nvSpPr>
              <p:cNvPr id="73" name="Oval 72">
                <a:extLst>
                  <a:ext uri="{FF2B5EF4-FFF2-40B4-BE49-F238E27FC236}">
                    <a16:creationId xmlns:a16="http://schemas.microsoft.com/office/drawing/2014/main" id="{F6250589-A700-47F8-AB8C-78E0F1E9F35C}"/>
                  </a:ext>
                </a:extLst>
              </p:cNvPr>
              <p:cNvSpPr/>
              <p:nvPr/>
            </p:nvSpPr>
            <p:spPr>
              <a:xfrm>
                <a:off x="6651430" y="1309772"/>
                <a:ext cx="501519" cy="5015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6402D449-C2CA-499B-9281-71B28BD73699}"/>
                  </a:ext>
                </a:extLst>
              </p:cNvPr>
              <p:cNvGrpSpPr/>
              <p:nvPr/>
            </p:nvGrpSpPr>
            <p:grpSpPr>
              <a:xfrm rot="2700000">
                <a:off x="6840254" y="1460714"/>
                <a:ext cx="149517" cy="211775"/>
                <a:chOff x="2110855" y="1185078"/>
                <a:chExt cx="350061" cy="495821"/>
              </a:xfrm>
              <a:effectLst/>
            </p:grpSpPr>
            <p:cxnSp>
              <p:nvCxnSpPr>
                <p:cNvPr id="75" name="Straight Connector 74">
                  <a:extLst>
                    <a:ext uri="{FF2B5EF4-FFF2-40B4-BE49-F238E27FC236}">
                      <a16:creationId xmlns:a16="http://schemas.microsoft.com/office/drawing/2014/main" id="{C169E834-47A2-4A23-93C7-08A42F096C09}"/>
                    </a:ext>
                  </a:extLst>
                </p:cNvPr>
                <p:cNvCxnSpPr>
                  <a:cxnSpLocks/>
                </p:cNvCxnSpPr>
                <p:nvPr/>
              </p:nvCxnSpPr>
              <p:spPr>
                <a:xfrm rot="18900000" flipH="1">
                  <a:off x="2177477" y="1185078"/>
                  <a:ext cx="283439" cy="38899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8369126-6B50-4C2D-B0CE-63A566C4081C}"/>
                    </a:ext>
                  </a:extLst>
                </p:cNvPr>
                <p:cNvCxnSpPr>
                  <a:cxnSpLocks/>
                </p:cNvCxnSpPr>
                <p:nvPr/>
              </p:nvCxnSpPr>
              <p:spPr>
                <a:xfrm rot="18900000" flipH="1" flipV="1">
                  <a:off x="2110855" y="1503710"/>
                  <a:ext cx="241803" cy="1771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D81A2CAE-B72F-45F1-B17E-B50D16159B45}"/>
                </a:ext>
              </a:extLst>
            </p:cNvPr>
            <p:cNvSpPr txBox="1"/>
            <p:nvPr/>
          </p:nvSpPr>
          <p:spPr>
            <a:xfrm>
              <a:off x="7725379" y="1351997"/>
              <a:ext cx="7183078" cy="461665"/>
            </a:xfrm>
            <a:prstGeom prst="rect">
              <a:avLst/>
            </a:prstGeom>
            <a:noFill/>
          </p:spPr>
          <p:txBody>
            <a:bodyPr wrap="square" rtlCol="0">
              <a:spAutoFit/>
            </a:bodyPr>
            <a:lstStyle/>
            <a:p>
              <a:r>
                <a:rPr lang="en-US" sz="2400" dirty="0">
                  <a:latin typeface="Titillium" panose="00000500000000000000" pitchFamily="50" charset="0"/>
                </a:rPr>
                <a:t>Data reset</a:t>
              </a:r>
            </a:p>
          </p:txBody>
        </p:sp>
      </p:grpSp>
    </p:spTree>
    <p:extLst>
      <p:ext uri="{BB962C8B-B14F-4D97-AF65-F5344CB8AC3E}">
        <p14:creationId xmlns:p14="http://schemas.microsoft.com/office/powerpoint/2010/main" val="3400110935"/>
      </p:ext>
    </p:extLst>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60000">
                                      <p:stCondLst>
                                        <p:cond delay="250"/>
                                      </p:stCondLst>
                                      <p:childTnLst>
                                        <p:set>
                                          <p:cBhvr>
                                            <p:cTn id="6" dur="1" fill="hold">
                                              <p:stCondLst>
                                                <p:cond delay="0"/>
                                              </p:stCondLst>
                                            </p:cTn>
                                            <p:tgtEl>
                                              <p:spTgt spid="24"/>
                                            </p:tgtEl>
                                            <p:attrNameLst>
                                              <p:attrName>style.visibility</p:attrName>
                                            </p:attrNameLst>
                                          </p:cBhvr>
                                          <p:to>
                                            <p:strVal val="visible"/>
                                          </p:to>
                                        </p:set>
                                        <p:anim calcmode="lin" valueType="num" p14:bounceEnd="60000">
                                          <p:cBhvr additive="base">
                                            <p:cTn id="7"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60000">
                                      <p:stCondLst>
                                        <p:cond delay="250"/>
                                      </p:stCondLst>
                                      <p:childTnLst>
                                        <p:set>
                                          <p:cBhvr>
                                            <p:cTn id="10" dur="1" fill="hold">
                                              <p:stCondLst>
                                                <p:cond delay="0"/>
                                              </p:stCondLst>
                                            </p:cTn>
                                            <p:tgtEl>
                                              <p:spTgt spid="41"/>
                                            </p:tgtEl>
                                            <p:attrNameLst>
                                              <p:attrName>style.visibility</p:attrName>
                                            </p:attrNameLst>
                                          </p:cBhvr>
                                          <p:to>
                                            <p:strVal val="visible"/>
                                          </p:to>
                                        </p:set>
                                        <p:anim calcmode="lin" valueType="num" p14:bounceEnd="60000">
                                          <p:cBhvr additive="base">
                                            <p:cTn id="11" dur="1000" fill="hold"/>
                                            <p:tgtEl>
                                              <p:spTgt spid="41"/>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250"/>
                                      </p:stCondLst>
                                      <p:childTnLst>
                                        <p:set>
                                          <p:cBhvr>
                                            <p:cTn id="14" dur="1" fill="hold">
                                              <p:stCondLst>
                                                <p:cond delay="0"/>
                                              </p:stCondLst>
                                            </p:cTn>
                                            <p:tgtEl>
                                              <p:spTgt spid="49"/>
                                            </p:tgtEl>
                                            <p:attrNameLst>
                                              <p:attrName>style.visibility</p:attrName>
                                            </p:attrNameLst>
                                          </p:cBhvr>
                                          <p:to>
                                            <p:strVal val="visible"/>
                                          </p:to>
                                        </p:set>
                                        <p:anim calcmode="lin" valueType="num" p14:bounceEnd="60000">
                                          <p:cBhvr additive="base">
                                            <p:cTn id="15" dur="1000" fill="hold"/>
                                            <p:tgtEl>
                                              <p:spTgt spid="49"/>
                                            </p:tgtEl>
                                            <p:attrNameLst>
                                              <p:attrName>ppt_x</p:attrName>
                                            </p:attrNameLst>
                                          </p:cBhvr>
                                          <p:tavLst>
                                            <p:tav tm="0">
                                              <p:val>
                                                <p:strVal val="1+#ppt_w/2"/>
                                              </p:val>
                                            </p:tav>
                                            <p:tav tm="100000">
                                              <p:val>
                                                <p:strVal val="#ppt_x"/>
                                              </p:val>
                                            </p:tav>
                                          </p:tavLst>
                                        </p:anim>
                                        <p:anim calcmode="lin" valueType="num" p14:bounceEnd="60000">
                                          <p:cBhvr additive="base">
                                            <p:cTn id="16" dur="1000" fill="hold"/>
                                            <p:tgtEl>
                                              <p:spTgt spid="4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60000">
                                      <p:stCondLst>
                                        <p:cond delay="250"/>
                                      </p:stCondLst>
                                      <p:childTnLst>
                                        <p:set>
                                          <p:cBhvr>
                                            <p:cTn id="18" dur="1" fill="hold">
                                              <p:stCondLst>
                                                <p:cond delay="0"/>
                                              </p:stCondLst>
                                            </p:cTn>
                                            <p:tgtEl>
                                              <p:spTgt spid="56"/>
                                            </p:tgtEl>
                                            <p:attrNameLst>
                                              <p:attrName>style.visibility</p:attrName>
                                            </p:attrNameLst>
                                          </p:cBhvr>
                                          <p:to>
                                            <p:strVal val="visible"/>
                                          </p:to>
                                        </p:set>
                                        <p:anim calcmode="lin" valueType="num" p14:bounceEnd="60000">
                                          <p:cBhvr additive="base">
                                            <p:cTn id="19" dur="1000" fill="hold"/>
                                            <p:tgtEl>
                                              <p:spTgt spid="56"/>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56"/>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14:presetBounceEnd="60000">
                                      <p:stCondLst>
                                        <p:cond delay="250"/>
                                      </p:stCondLst>
                                      <p:childTnLst>
                                        <p:set>
                                          <p:cBhvr>
                                            <p:cTn id="22" dur="1" fill="hold">
                                              <p:stCondLst>
                                                <p:cond delay="0"/>
                                              </p:stCondLst>
                                            </p:cTn>
                                            <p:tgtEl>
                                              <p:spTgt spid="63"/>
                                            </p:tgtEl>
                                            <p:attrNameLst>
                                              <p:attrName>style.visibility</p:attrName>
                                            </p:attrNameLst>
                                          </p:cBhvr>
                                          <p:to>
                                            <p:strVal val="visible"/>
                                          </p:to>
                                        </p:set>
                                        <p:anim calcmode="lin" valueType="num" p14:bounceEnd="60000">
                                          <p:cBhvr additive="base">
                                            <p:cTn id="23" dur="1000" fill="hold"/>
                                            <p:tgtEl>
                                              <p:spTgt spid="63"/>
                                            </p:tgtEl>
                                            <p:attrNameLst>
                                              <p:attrName>ppt_x</p:attrName>
                                            </p:attrNameLst>
                                          </p:cBhvr>
                                          <p:tavLst>
                                            <p:tav tm="0">
                                              <p:val>
                                                <p:strVal val="1+#ppt_w/2"/>
                                              </p:val>
                                            </p:tav>
                                            <p:tav tm="100000">
                                              <p:val>
                                                <p:strVal val="#ppt_x"/>
                                              </p:val>
                                            </p:tav>
                                          </p:tavLst>
                                        </p:anim>
                                        <p:anim calcmode="lin" valueType="num" p14:bounceEnd="60000">
                                          <p:cBhvr additive="base">
                                            <p:cTn id="24" dur="1000" fill="hold"/>
                                            <p:tgtEl>
                                              <p:spTgt spid="63"/>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14:presetBounceEnd="60000">
                                      <p:stCondLst>
                                        <p:cond delay="250"/>
                                      </p:stCondLst>
                                      <p:childTnLst>
                                        <p:set>
                                          <p:cBhvr>
                                            <p:cTn id="26" dur="1" fill="hold">
                                              <p:stCondLst>
                                                <p:cond delay="0"/>
                                              </p:stCondLst>
                                            </p:cTn>
                                            <p:tgtEl>
                                              <p:spTgt spid="70"/>
                                            </p:tgtEl>
                                            <p:attrNameLst>
                                              <p:attrName>style.visibility</p:attrName>
                                            </p:attrNameLst>
                                          </p:cBhvr>
                                          <p:to>
                                            <p:strVal val="visible"/>
                                          </p:to>
                                        </p:set>
                                        <p:anim calcmode="lin" valueType="num" p14:bounceEnd="60000">
                                          <p:cBhvr additive="base">
                                            <p:cTn id="27" dur="1000" fill="hold"/>
                                            <p:tgtEl>
                                              <p:spTgt spid="70"/>
                                            </p:tgtEl>
                                            <p:attrNameLst>
                                              <p:attrName>ppt_x</p:attrName>
                                            </p:attrNameLst>
                                          </p:cBhvr>
                                          <p:tavLst>
                                            <p:tav tm="0">
                                              <p:val>
                                                <p:strVal val="1+#ppt_w/2"/>
                                              </p:val>
                                            </p:tav>
                                            <p:tav tm="100000">
                                              <p:val>
                                                <p:strVal val="#ppt_x"/>
                                              </p:val>
                                            </p:tav>
                                          </p:tavLst>
                                        </p:anim>
                                        <p:anim calcmode="lin" valueType="num" p14:bounceEnd="60000">
                                          <p:cBhvr additive="base">
                                            <p:cTn id="28" dur="10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1+#ppt_w/2"/>
                                              </p:val>
                                            </p:tav>
                                            <p:tav tm="100000">
                                              <p:val>
                                                <p:strVal val="#ppt_x"/>
                                              </p:val>
                                            </p:tav>
                                          </p:tavLst>
                                        </p:anim>
                                        <p:anim calcmode="lin" valueType="num">
                                          <p:cBhvr additive="base">
                                            <p:cTn id="8" dur="10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1000" fill="hold"/>
                                            <p:tgtEl>
                                              <p:spTgt spid="41"/>
                                            </p:tgtEl>
                                            <p:attrNameLst>
                                              <p:attrName>ppt_x</p:attrName>
                                            </p:attrNameLst>
                                          </p:cBhvr>
                                          <p:tavLst>
                                            <p:tav tm="0">
                                              <p:val>
                                                <p:strVal val="1+#ppt_w/2"/>
                                              </p:val>
                                            </p:tav>
                                            <p:tav tm="100000">
                                              <p:val>
                                                <p:strVal val="#ppt_x"/>
                                              </p:val>
                                            </p:tav>
                                          </p:tavLst>
                                        </p:anim>
                                        <p:anim calcmode="lin" valueType="num">
                                          <p:cBhvr additive="base">
                                            <p:cTn id="12" dur="10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1+#ppt_w/2"/>
                                              </p:val>
                                            </p:tav>
                                            <p:tav tm="100000">
                                              <p:val>
                                                <p:strVal val="#ppt_x"/>
                                              </p:val>
                                            </p:tav>
                                          </p:tavLst>
                                        </p:anim>
                                        <p:anim calcmode="lin" valueType="num">
                                          <p:cBhvr additive="base">
                                            <p:cTn id="16" dur="1000" fill="hold"/>
                                            <p:tgtEl>
                                              <p:spTgt spid="4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1000" fill="hold"/>
                                            <p:tgtEl>
                                              <p:spTgt spid="56"/>
                                            </p:tgtEl>
                                            <p:attrNameLst>
                                              <p:attrName>ppt_x</p:attrName>
                                            </p:attrNameLst>
                                          </p:cBhvr>
                                          <p:tavLst>
                                            <p:tav tm="0">
                                              <p:val>
                                                <p:strVal val="1+#ppt_w/2"/>
                                              </p:val>
                                            </p:tav>
                                            <p:tav tm="100000">
                                              <p:val>
                                                <p:strVal val="#ppt_x"/>
                                              </p:val>
                                            </p:tav>
                                          </p:tavLst>
                                        </p:anim>
                                        <p:anim calcmode="lin" valueType="num">
                                          <p:cBhvr additive="base">
                                            <p:cTn id="20" dur="1000" fill="hold"/>
                                            <p:tgtEl>
                                              <p:spTgt spid="56"/>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25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1+#ppt_w/2"/>
                                              </p:val>
                                            </p:tav>
                                            <p:tav tm="100000">
                                              <p:val>
                                                <p:strVal val="#ppt_x"/>
                                              </p:val>
                                            </p:tav>
                                          </p:tavLst>
                                        </p:anim>
                                        <p:anim calcmode="lin" valueType="num">
                                          <p:cBhvr additive="base">
                                            <p:cTn id="24" dur="1000" fill="hold"/>
                                            <p:tgtEl>
                                              <p:spTgt spid="63"/>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1000" fill="hold"/>
                                            <p:tgtEl>
                                              <p:spTgt spid="70"/>
                                            </p:tgtEl>
                                            <p:attrNameLst>
                                              <p:attrName>ppt_x</p:attrName>
                                            </p:attrNameLst>
                                          </p:cBhvr>
                                          <p:tavLst>
                                            <p:tav tm="0">
                                              <p:val>
                                                <p:strVal val="1+#ppt_w/2"/>
                                              </p:val>
                                            </p:tav>
                                            <p:tav tm="100000">
                                              <p:val>
                                                <p:strVal val="#ppt_x"/>
                                              </p:val>
                                            </p:tav>
                                          </p:tavLst>
                                        </p:anim>
                                        <p:anim calcmode="lin" valueType="num">
                                          <p:cBhvr additive="base">
                                            <p:cTn id="28" dur="10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1042999" y="4398893"/>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System-wide</a:t>
            </a:r>
          </a:p>
        </p:txBody>
      </p:sp>
      <p:sp>
        <p:nvSpPr>
          <p:cNvPr id="16" name="Title 1"/>
          <p:cNvSpPr txBox="1">
            <a:spLocks/>
          </p:cNvSpPr>
          <p:nvPr/>
        </p:nvSpPr>
        <p:spPr>
          <a:xfrm>
            <a:off x="8631396" y="370702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Campus-ide</a:t>
            </a:r>
          </a:p>
        </p:txBody>
      </p:sp>
      <p:sp>
        <p:nvSpPr>
          <p:cNvPr id="29" name="Rectangle 28">
            <a:extLst>
              <a:ext uri="{FF2B5EF4-FFF2-40B4-BE49-F238E27FC236}">
                <a16:creationId xmlns:a16="http://schemas.microsoft.com/office/drawing/2014/main" id="{E081F940-9B32-4A51-B48B-EB92BED186E4}"/>
              </a:ext>
            </a:extLst>
          </p:cNvPr>
          <p:cNvSpPr/>
          <p:nvPr/>
        </p:nvSpPr>
        <p:spPr>
          <a:xfrm>
            <a:off x="226503" y="6243681"/>
            <a:ext cx="11677475" cy="526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0D01A8D-C694-449A-866C-181EA8AC9B02}"/>
              </a:ext>
            </a:extLst>
          </p:cNvPr>
          <p:cNvGrpSpPr/>
          <p:nvPr/>
        </p:nvGrpSpPr>
        <p:grpSpPr>
          <a:xfrm>
            <a:off x="4219381" y="1449105"/>
            <a:ext cx="7684597" cy="503890"/>
            <a:chOff x="7223860" y="1309772"/>
            <a:chExt cx="7684597" cy="503890"/>
          </a:xfrm>
        </p:grpSpPr>
        <p:grpSp>
          <p:nvGrpSpPr>
            <p:cNvPr id="25" name="Group 24">
              <a:extLst>
                <a:ext uri="{FF2B5EF4-FFF2-40B4-BE49-F238E27FC236}">
                  <a16:creationId xmlns:a16="http://schemas.microsoft.com/office/drawing/2014/main" id="{FC4F6577-F80D-4C36-9F2A-6CB9122396C2}"/>
                </a:ext>
              </a:extLst>
            </p:cNvPr>
            <p:cNvGrpSpPr/>
            <p:nvPr/>
          </p:nvGrpSpPr>
          <p:grpSpPr>
            <a:xfrm>
              <a:off x="7223860" y="1309772"/>
              <a:ext cx="501519" cy="501519"/>
              <a:chOff x="6651430" y="1309772"/>
              <a:chExt cx="501519" cy="501519"/>
            </a:xfrm>
          </p:grpSpPr>
          <p:sp>
            <p:nvSpPr>
              <p:cNvPr id="28" name="Oval 27">
                <a:extLst>
                  <a:ext uri="{FF2B5EF4-FFF2-40B4-BE49-F238E27FC236}">
                    <a16:creationId xmlns:a16="http://schemas.microsoft.com/office/drawing/2014/main" id="{B657B9C0-F982-422D-82F0-3ED2A7255872}"/>
                  </a:ext>
                </a:extLst>
              </p:cNvPr>
              <p:cNvSpPr/>
              <p:nvPr/>
            </p:nvSpPr>
            <p:spPr>
              <a:xfrm>
                <a:off x="6651430" y="1309772"/>
                <a:ext cx="501519" cy="5015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FB9B506-E370-448A-AD8B-7BE8D93DA663}"/>
                  </a:ext>
                </a:extLst>
              </p:cNvPr>
              <p:cNvGrpSpPr/>
              <p:nvPr/>
            </p:nvGrpSpPr>
            <p:grpSpPr>
              <a:xfrm rot="2700000">
                <a:off x="6840254" y="1460714"/>
                <a:ext cx="149517" cy="211775"/>
                <a:chOff x="2110855" y="1185078"/>
                <a:chExt cx="350061" cy="495821"/>
              </a:xfrm>
              <a:effectLst/>
            </p:grpSpPr>
            <p:cxnSp>
              <p:nvCxnSpPr>
                <p:cNvPr id="32" name="Straight Connector 31">
                  <a:extLst>
                    <a:ext uri="{FF2B5EF4-FFF2-40B4-BE49-F238E27FC236}">
                      <a16:creationId xmlns:a16="http://schemas.microsoft.com/office/drawing/2014/main" id="{A874EC1F-F982-4F09-B054-A4F4458FAB20}"/>
                    </a:ext>
                  </a:extLst>
                </p:cNvPr>
                <p:cNvCxnSpPr>
                  <a:cxnSpLocks/>
                </p:cNvCxnSpPr>
                <p:nvPr/>
              </p:nvCxnSpPr>
              <p:spPr>
                <a:xfrm rot="18900000" flipH="1">
                  <a:off x="2177477" y="1185078"/>
                  <a:ext cx="283439" cy="38899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C69A7B1-2886-438D-B67E-4890D7417C7F}"/>
                    </a:ext>
                  </a:extLst>
                </p:cNvPr>
                <p:cNvCxnSpPr>
                  <a:cxnSpLocks/>
                </p:cNvCxnSpPr>
                <p:nvPr/>
              </p:nvCxnSpPr>
              <p:spPr>
                <a:xfrm rot="18900000" flipH="1" flipV="1">
                  <a:off x="2110855" y="1503710"/>
                  <a:ext cx="241803" cy="1771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6" name="TextBox 25">
              <a:extLst>
                <a:ext uri="{FF2B5EF4-FFF2-40B4-BE49-F238E27FC236}">
                  <a16:creationId xmlns:a16="http://schemas.microsoft.com/office/drawing/2014/main" id="{4A6CF828-A60E-4139-A6AD-97965D1E528D}"/>
                </a:ext>
              </a:extLst>
            </p:cNvPr>
            <p:cNvSpPr txBox="1"/>
            <p:nvPr/>
          </p:nvSpPr>
          <p:spPr>
            <a:xfrm>
              <a:off x="7725379" y="1351997"/>
              <a:ext cx="7183078" cy="461665"/>
            </a:xfrm>
            <a:prstGeom prst="rect">
              <a:avLst/>
            </a:prstGeom>
            <a:noFill/>
          </p:spPr>
          <p:txBody>
            <a:bodyPr wrap="square" rtlCol="0">
              <a:spAutoFit/>
            </a:bodyPr>
            <a:lstStyle/>
            <a:p>
              <a:r>
                <a:rPr lang="en-US" sz="2400" dirty="0">
                  <a:latin typeface="Titillium" panose="00000500000000000000" pitchFamily="50" charset="0"/>
                </a:rPr>
                <a:t>Manage parties only on one campus</a:t>
              </a:r>
            </a:p>
          </p:txBody>
        </p:sp>
      </p:grpSp>
      <p:grpSp>
        <p:nvGrpSpPr>
          <p:cNvPr id="41" name="Group 40">
            <a:extLst>
              <a:ext uri="{FF2B5EF4-FFF2-40B4-BE49-F238E27FC236}">
                <a16:creationId xmlns:a16="http://schemas.microsoft.com/office/drawing/2014/main" id="{880A6174-28AD-46AE-BB33-2E3DC66D8813}"/>
              </a:ext>
            </a:extLst>
          </p:cNvPr>
          <p:cNvGrpSpPr/>
          <p:nvPr/>
        </p:nvGrpSpPr>
        <p:grpSpPr>
          <a:xfrm>
            <a:off x="4219381" y="2118309"/>
            <a:ext cx="7684597" cy="503890"/>
            <a:chOff x="7223860" y="1309772"/>
            <a:chExt cx="7684597" cy="503890"/>
          </a:xfrm>
        </p:grpSpPr>
        <p:grpSp>
          <p:nvGrpSpPr>
            <p:cNvPr id="42" name="Group 41">
              <a:extLst>
                <a:ext uri="{FF2B5EF4-FFF2-40B4-BE49-F238E27FC236}">
                  <a16:creationId xmlns:a16="http://schemas.microsoft.com/office/drawing/2014/main" id="{476F4C98-C0A1-48E6-9F33-CA6FC50DB8B2}"/>
                </a:ext>
              </a:extLst>
            </p:cNvPr>
            <p:cNvGrpSpPr/>
            <p:nvPr/>
          </p:nvGrpSpPr>
          <p:grpSpPr>
            <a:xfrm>
              <a:off x="7223860" y="1309772"/>
              <a:ext cx="501519" cy="501519"/>
              <a:chOff x="6651430" y="1309772"/>
              <a:chExt cx="501519" cy="501519"/>
            </a:xfrm>
          </p:grpSpPr>
          <p:sp>
            <p:nvSpPr>
              <p:cNvPr id="44" name="Oval 43">
                <a:extLst>
                  <a:ext uri="{FF2B5EF4-FFF2-40B4-BE49-F238E27FC236}">
                    <a16:creationId xmlns:a16="http://schemas.microsoft.com/office/drawing/2014/main" id="{DCD07167-9D44-4444-B372-0F8BD5A56862}"/>
                  </a:ext>
                </a:extLst>
              </p:cNvPr>
              <p:cNvSpPr/>
              <p:nvPr/>
            </p:nvSpPr>
            <p:spPr>
              <a:xfrm>
                <a:off x="6651430" y="1309772"/>
                <a:ext cx="501519" cy="5015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B85C68E0-7934-498D-8F75-915CBCA889D2}"/>
                  </a:ext>
                </a:extLst>
              </p:cNvPr>
              <p:cNvGrpSpPr/>
              <p:nvPr/>
            </p:nvGrpSpPr>
            <p:grpSpPr>
              <a:xfrm rot="2700000">
                <a:off x="6840254" y="1460714"/>
                <a:ext cx="149517" cy="211775"/>
                <a:chOff x="2110855" y="1185078"/>
                <a:chExt cx="350061" cy="495821"/>
              </a:xfrm>
              <a:effectLst/>
            </p:grpSpPr>
            <p:cxnSp>
              <p:nvCxnSpPr>
                <p:cNvPr id="46" name="Straight Connector 45">
                  <a:extLst>
                    <a:ext uri="{FF2B5EF4-FFF2-40B4-BE49-F238E27FC236}">
                      <a16:creationId xmlns:a16="http://schemas.microsoft.com/office/drawing/2014/main" id="{8FBB3E0B-A540-42F5-ACD9-C7A9A82FA5D1}"/>
                    </a:ext>
                  </a:extLst>
                </p:cNvPr>
                <p:cNvCxnSpPr>
                  <a:cxnSpLocks/>
                </p:cNvCxnSpPr>
                <p:nvPr/>
              </p:nvCxnSpPr>
              <p:spPr>
                <a:xfrm rot="18900000" flipH="1">
                  <a:off x="2177477" y="1185078"/>
                  <a:ext cx="283439" cy="38899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7E3F15A-BA07-4583-A9CD-60FDC83842A2}"/>
                    </a:ext>
                  </a:extLst>
                </p:cNvPr>
                <p:cNvCxnSpPr>
                  <a:cxnSpLocks/>
                </p:cNvCxnSpPr>
                <p:nvPr/>
              </p:nvCxnSpPr>
              <p:spPr>
                <a:xfrm rot="18900000" flipH="1" flipV="1">
                  <a:off x="2110855" y="1503710"/>
                  <a:ext cx="241803" cy="1771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3" name="TextBox 42">
              <a:extLst>
                <a:ext uri="{FF2B5EF4-FFF2-40B4-BE49-F238E27FC236}">
                  <a16:creationId xmlns:a16="http://schemas.microsoft.com/office/drawing/2014/main" id="{8F76AAED-E358-4256-8255-BBDF6F8717D1}"/>
                </a:ext>
              </a:extLst>
            </p:cNvPr>
            <p:cNvSpPr txBox="1"/>
            <p:nvPr/>
          </p:nvSpPr>
          <p:spPr>
            <a:xfrm>
              <a:off x="7725379" y="1351997"/>
              <a:ext cx="7183078" cy="461665"/>
            </a:xfrm>
            <a:prstGeom prst="rect">
              <a:avLst/>
            </a:prstGeom>
            <a:noFill/>
          </p:spPr>
          <p:txBody>
            <a:bodyPr wrap="square" rtlCol="0">
              <a:spAutoFit/>
            </a:bodyPr>
            <a:lstStyle/>
            <a:p>
              <a:r>
                <a:rPr lang="en-US" sz="2400" dirty="0">
                  <a:latin typeface="Titillium" panose="00000500000000000000" pitchFamily="50" charset="0"/>
                </a:rPr>
                <a:t>1 Super Admin User that supervises campus data</a:t>
              </a:r>
            </a:p>
          </p:txBody>
        </p:sp>
      </p:grpSp>
      <p:grpSp>
        <p:nvGrpSpPr>
          <p:cNvPr id="56" name="Group 55">
            <a:extLst>
              <a:ext uri="{FF2B5EF4-FFF2-40B4-BE49-F238E27FC236}">
                <a16:creationId xmlns:a16="http://schemas.microsoft.com/office/drawing/2014/main" id="{33F233DF-19D7-4A2D-8A14-AE434E324798}"/>
              </a:ext>
            </a:extLst>
          </p:cNvPr>
          <p:cNvGrpSpPr/>
          <p:nvPr/>
        </p:nvGrpSpPr>
        <p:grpSpPr>
          <a:xfrm>
            <a:off x="4219381" y="2740389"/>
            <a:ext cx="7684597" cy="503890"/>
            <a:chOff x="7223860" y="1309772"/>
            <a:chExt cx="7684597" cy="503890"/>
          </a:xfrm>
        </p:grpSpPr>
        <p:grpSp>
          <p:nvGrpSpPr>
            <p:cNvPr id="57" name="Group 56">
              <a:extLst>
                <a:ext uri="{FF2B5EF4-FFF2-40B4-BE49-F238E27FC236}">
                  <a16:creationId xmlns:a16="http://schemas.microsoft.com/office/drawing/2014/main" id="{8BFD40C2-AAB6-4F39-B544-6108B6F15C5E}"/>
                </a:ext>
              </a:extLst>
            </p:cNvPr>
            <p:cNvGrpSpPr/>
            <p:nvPr/>
          </p:nvGrpSpPr>
          <p:grpSpPr>
            <a:xfrm>
              <a:off x="7223860" y="1309772"/>
              <a:ext cx="501519" cy="501519"/>
              <a:chOff x="6651430" y="1309772"/>
              <a:chExt cx="501519" cy="501519"/>
            </a:xfrm>
          </p:grpSpPr>
          <p:sp>
            <p:nvSpPr>
              <p:cNvPr id="59" name="Oval 58">
                <a:extLst>
                  <a:ext uri="{FF2B5EF4-FFF2-40B4-BE49-F238E27FC236}">
                    <a16:creationId xmlns:a16="http://schemas.microsoft.com/office/drawing/2014/main" id="{EEEDBFAE-E902-4A6E-B692-3064DB2B1228}"/>
                  </a:ext>
                </a:extLst>
              </p:cNvPr>
              <p:cNvSpPr/>
              <p:nvPr/>
            </p:nvSpPr>
            <p:spPr>
              <a:xfrm>
                <a:off x="6651430" y="1309772"/>
                <a:ext cx="501519" cy="5015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6B818DCF-9B10-4B17-ACD5-099A404754FA}"/>
                  </a:ext>
                </a:extLst>
              </p:cNvPr>
              <p:cNvGrpSpPr/>
              <p:nvPr/>
            </p:nvGrpSpPr>
            <p:grpSpPr>
              <a:xfrm rot="2700000">
                <a:off x="6840254" y="1460714"/>
                <a:ext cx="149517" cy="211775"/>
                <a:chOff x="2110855" y="1185078"/>
                <a:chExt cx="350061" cy="495821"/>
              </a:xfrm>
              <a:effectLst/>
            </p:grpSpPr>
            <p:cxnSp>
              <p:nvCxnSpPr>
                <p:cNvPr id="61" name="Straight Connector 60">
                  <a:extLst>
                    <a:ext uri="{FF2B5EF4-FFF2-40B4-BE49-F238E27FC236}">
                      <a16:creationId xmlns:a16="http://schemas.microsoft.com/office/drawing/2014/main" id="{539C7909-0FF4-4120-9392-1E52338C485A}"/>
                    </a:ext>
                  </a:extLst>
                </p:cNvPr>
                <p:cNvCxnSpPr>
                  <a:cxnSpLocks/>
                </p:cNvCxnSpPr>
                <p:nvPr/>
              </p:nvCxnSpPr>
              <p:spPr>
                <a:xfrm rot="18900000" flipH="1">
                  <a:off x="2177477" y="1185078"/>
                  <a:ext cx="283439" cy="38899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16A254-29EA-49B6-9020-818683A21B97}"/>
                    </a:ext>
                  </a:extLst>
                </p:cNvPr>
                <p:cNvCxnSpPr>
                  <a:cxnSpLocks/>
                </p:cNvCxnSpPr>
                <p:nvPr/>
              </p:nvCxnSpPr>
              <p:spPr>
                <a:xfrm rot="18900000" flipH="1" flipV="1">
                  <a:off x="2110855" y="1503710"/>
                  <a:ext cx="241803" cy="1771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58" name="TextBox 57">
              <a:extLst>
                <a:ext uri="{FF2B5EF4-FFF2-40B4-BE49-F238E27FC236}">
                  <a16:creationId xmlns:a16="http://schemas.microsoft.com/office/drawing/2014/main" id="{2BB8BDF3-EF20-4BEF-9FDE-34DFFA678B82}"/>
                </a:ext>
              </a:extLst>
            </p:cNvPr>
            <p:cNvSpPr txBox="1"/>
            <p:nvPr/>
          </p:nvSpPr>
          <p:spPr>
            <a:xfrm>
              <a:off x="7725379" y="1351997"/>
              <a:ext cx="7183078" cy="461665"/>
            </a:xfrm>
            <a:prstGeom prst="rect">
              <a:avLst/>
            </a:prstGeom>
            <a:noFill/>
          </p:spPr>
          <p:txBody>
            <a:bodyPr wrap="square" rtlCol="0">
              <a:spAutoFit/>
            </a:bodyPr>
            <a:lstStyle/>
            <a:p>
              <a:r>
                <a:rPr lang="en-US" sz="2400" dirty="0">
                  <a:latin typeface="Titillium" panose="00000500000000000000" pitchFamily="50" charset="0"/>
                </a:rPr>
                <a:t>Election summary report</a:t>
              </a:r>
            </a:p>
          </p:txBody>
        </p:sp>
      </p:grpSp>
      <p:grpSp>
        <p:nvGrpSpPr>
          <p:cNvPr id="63" name="Group 62">
            <a:extLst>
              <a:ext uri="{FF2B5EF4-FFF2-40B4-BE49-F238E27FC236}">
                <a16:creationId xmlns:a16="http://schemas.microsoft.com/office/drawing/2014/main" id="{4D5DD46A-E62D-46F8-966E-0362E996D0B2}"/>
              </a:ext>
            </a:extLst>
          </p:cNvPr>
          <p:cNvGrpSpPr/>
          <p:nvPr/>
        </p:nvGrpSpPr>
        <p:grpSpPr>
          <a:xfrm>
            <a:off x="4219381" y="3446105"/>
            <a:ext cx="7684597" cy="503890"/>
            <a:chOff x="7223860" y="1309772"/>
            <a:chExt cx="7684597" cy="503890"/>
          </a:xfrm>
        </p:grpSpPr>
        <p:grpSp>
          <p:nvGrpSpPr>
            <p:cNvPr id="64" name="Group 63">
              <a:extLst>
                <a:ext uri="{FF2B5EF4-FFF2-40B4-BE49-F238E27FC236}">
                  <a16:creationId xmlns:a16="http://schemas.microsoft.com/office/drawing/2014/main" id="{17849C18-04C3-493B-8025-669BCDDF1D41}"/>
                </a:ext>
              </a:extLst>
            </p:cNvPr>
            <p:cNvGrpSpPr/>
            <p:nvPr/>
          </p:nvGrpSpPr>
          <p:grpSpPr>
            <a:xfrm>
              <a:off x="7223860" y="1309772"/>
              <a:ext cx="501519" cy="501519"/>
              <a:chOff x="6651430" y="1309772"/>
              <a:chExt cx="501519" cy="501519"/>
            </a:xfrm>
          </p:grpSpPr>
          <p:sp>
            <p:nvSpPr>
              <p:cNvPr id="66" name="Oval 65">
                <a:extLst>
                  <a:ext uri="{FF2B5EF4-FFF2-40B4-BE49-F238E27FC236}">
                    <a16:creationId xmlns:a16="http://schemas.microsoft.com/office/drawing/2014/main" id="{BAF8B347-9D6C-46CA-8A60-48FED23184BC}"/>
                  </a:ext>
                </a:extLst>
              </p:cNvPr>
              <p:cNvSpPr/>
              <p:nvPr/>
            </p:nvSpPr>
            <p:spPr>
              <a:xfrm>
                <a:off x="6651430" y="1309772"/>
                <a:ext cx="501519" cy="5015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9C08E8A1-286D-47F5-A923-E83ECB98C70C}"/>
                  </a:ext>
                </a:extLst>
              </p:cNvPr>
              <p:cNvGrpSpPr/>
              <p:nvPr/>
            </p:nvGrpSpPr>
            <p:grpSpPr>
              <a:xfrm rot="2700000">
                <a:off x="6840254" y="1460714"/>
                <a:ext cx="149517" cy="211775"/>
                <a:chOff x="2110855" y="1185078"/>
                <a:chExt cx="350061" cy="495821"/>
              </a:xfrm>
              <a:effectLst/>
            </p:grpSpPr>
            <p:cxnSp>
              <p:nvCxnSpPr>
                <p:cNvPr id="68" name="Straight Connector 67">
                  <a:extLst>
                    <a:ext uri="{FF2B5EF4-FFF2-40B4-BE49-F238E27FC236}">
                      <a16:creationId xmlns:a16="http://schemas.microsoft.com/office/drawing/2014/main" id="{7C70B9D0-D334-4CD1-8CDB-40C4ECC661B7}"/>
                    </a:ext>
                  </a:extLst>
                </p:cNvPr>
                <p:cNvCxnSpPr>
                  <a:cxnSpLocks/>
                </p:cNvCxnSpPr>
                <p:nvPr/>
              </p:nvCxnSpPr>
              <p:spPr>
                <a:xfrm rot="18900000" flipH="1">
                  <a:off x="2177477" y="1185078"/>
                  <a:ext cx="283439" cy="38899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9049688-8B4F-4F46-A77D-F505740E6D36}"/>
                    </a:ext>
                  </a:extLst>
                </p:cNvPr>
                <p:cNvCxnSpPr>
                  <a:cxnSpLocks/>
                </p:cNvCxnSpPr>
                <p:nvPr/>
              </p:nvCxnSpPr>
              <p:spPr>
                <a:xfrm rot="18900000" flipH="1" flipV="1">
                  <a:off x="2110855" y="1503710"/>
                  <a:ext cx="241803" cy="1771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5" name="TextBox 64">
              <a:extLst>
                <a:ext uri="{FF2B5EF4-FFF2-40B4-BE49-F238E27FC236}">
                  <a16:creationId xmlns:a16="http://schemas.microsoft.com/office/drawing/2014/main" id="{F65BB6F2-32DF-43ED-A436-4D8968F6ACDD}"/>
                </a:ext>
              </a:extLst>
            </p:cNvPr>
            <p:cNvSpPr txBox="1"/>
            <p:nvPr/>
          </p:nvSpPr>
          <p:spPr>
            <a:xfrm>
              <a:off x="7725379" y="1351997"/>
              <a:ext cx="7183078" cy="461665"/>
            </a:xfrm>
            <a:prstGeom prst="rect">
              <a:avLst/>
            </a:prstGeom>
            <a:noFill/>
          </p:spPr>
          <p:txBody>
            <a:bodyPr wrap="square" rtlCol="0">
              <a:spAutoFit/>
            </a:bodyPr>
            <a:lstStyle/>
            <a:p>
              <a:r>
                <a:rPr lang="en-US" sz="2400" dirty="0">
                  <a:latin typeface="Titillium" panose="00000500000000000000" pitchFamily="50" charset="0"/>
                </a:rPr>
                <a:t>Maximum of 5 voters per minute</a:t>
              </a:r>
            </a:p>
          </p:txBody>
        </p:sp>
      </p:grpSp>
      <p:pic>
        <p:nvPicPr>
          <p:cNvPr id="48" name="Picture Placeholder 26">
            <a:extLst>
              <a:ext uri="{FF2B5EF4-FFF2-40B4-BE49-F238E27FC236}">
                <a16:creationId xmlns:a16="http://schemas.microsoft.com/office/drawing/2014/main" id="{6977D533-0CC1-410E-881F-205C4BDAD413}"/>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l="3212" r="3212"/>
          <a:stretch>
            <a:fillRect/>
          </a:stretch>
        </p:blipFill>
        <p:spPr>
          <a:xfrm>
            <a:off x="453887" y="1111757"/>
            <a:ext cx="3267075" cy="2743200"/>
          </a:xfrm>
        </p:spPr>
      </p:pic>
      <p:sp>
        <p:nvSpPr>
          <p:cNvPr id="70" name="Rectangle 69">
            <a:extLst>
              <a:ext uri="{FF2B5EF4-FFF2-40B4-BE49-F238E27FC236}">
                <a16:creationId xmlns:a16="http://schemas.microsoft.com/office/drawing/2014/main" id="{A6B623E3-FB1A-4622-8196-2269A531472D}"/>
              </a:ext>
            </a:extLst>
          </p:cNvPr>
          <p:cNvSpPr/>
          <p:nvPr/>
        </p:nvSpPr>
        <p:spPr>
          <a:xfrm>
            <a:off x="454521" y="3855001"/>
            <a:ext cx="3267117" cy="789143"/>
          </a:xfrm>
          <a:prstGeom prst="rect">
            <a:avLst/>
          </a:prstGeom>
          <a:solidFill>
            <a:schemeClr val="accent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Title 1">
            <a:extLst>
              <a:ext uri="{FF2B5EF4-FFF2-40B4-BE49-F238E27FC236}">
                <a16:creationId xmlns:a16="http://schemas.microsoft.com/office/drawing/2014/main" id="{89B6CD61-9BFE-4E34-8E26-0738EE2FBB0E}"/>
              </a:ext>
            </a:extLst>
          </p:cNvPr>
          <p:cNvSpPr txBox="1">
            <a:spLocks/>
          </p:cNvSpPr>
          <p:nvPr/>
        </p:nvSpPr>
        <p:spPr>
          <a:xfrm>
            <a:off x="1011258" y="4061544"/>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Campus-wide</a:t>
            </a:r>
          </a:p>
        </p:txBody>
      </p:sp>
      <p:grpSp>
        <p:nvGrpSpPr>
          <p:cNvPr id="72" name="Group 71">
            <a:extLst>
              <a:ext uri="{FF2B5EF4-FFF2-40B4-BE49-F238E27FC236}">
                <a16:creationId xmlns:a16="http://schemas.microsoft.com/office/drawing/2014/main" id="{A9006E63-527C-4A9D-B9C5-E23EF11D289F}"/>
              </a:ext>
            </a:extLst>
          </p:cNvPr>
          <p:cNvGrpSpPr/>
          <p:nvPr/>
        </p:nvGrpSpPr>
        <p:grpSpPr>
          <a:xfrm>
            <a:off x="4219381" y="4055559"/>
            <a:ext cx="7684597" cy="503890"/>
            <a:chOff x="7223860" y="1309772"/>
            <a:chExt cx="7684597" cy="503890"/>
          </a:xfrm>
        </p:grpSpPr>
        <p:grpSp>
          <p:nvGrpSpPr>
            <p:cNvPr id="73" name="Group 72">
              <a:extLst>
                <a:ext uri="{FF2B5EF4-FFF2-40B4-BE49-F238E27FC236}">
                  <a16:creationId xmlns:a16="http://schemas.microsoft.com/office/drawing/2014/main" id="{F30F7DE2-7C28-49BF-8215-D96A357338C2}"/>
                </a:ext>
              </a:extLst>
            </p:cNvPr>
            <p:cNvGrpSpPr/>
            <p:nvPr/>
          </p:nvGrpSpPr>
          <p:grpSpPr>
            <a:xfrm>
              <a:off x="7223860" y="1309772"/>
              <a:ext cx="501519" cy="501519"/>
              <a:chOff x="6651430" y="1309772"/>
              <a:chExt cx="501519" cy="501519"/>
            </a:xfrm>
          </p:grpSpPr>
          <p:sp>
            <p:nvSpPr>
              <p:cNvPr id="75" name="Oval 74">
                <a:extLst>
                  <a:ext uri="{FF2B5EF4-FFF2-40B4-BE49-F238E27FC236}">
                    <a16:creationId xmlns:a16="http://schemas.microsoft.com/office/drawing/2014/main" id="{7CD36D13-14C1-4993-821A-EA7365FE790D}"/>
                  </a:ext>
                </a:extLst>
              </p:cNvPr>
              <p:cNvSpPr/>
              <p:nvPr/>
            </p:nvSpPr>
            <p:spPr>
              <a:xfrm>
                <a:off x="6651430" y="1309772"/>
                <a:ext cx="501519" cy="5015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36D1D4CB-D8AD-4E3A-9854-2BA3EC60DE75}"/>
                  </a:ext>
                </a:extLst>
              </p:cNvPr>
              <p:cNvGrpSpPr/>
              <p:nvPr/>
            </p:nvGrpSpPr>
            <p:grpSpPr>
              <a:xfrm rot="2700000">
                <a:off x="6840254" y="1460714"/>
                <a:ext cx="149517" cy="211775"/>
                <a:chOff x="2110855" y="1185078"/>
                <a:chExt cx="350061" cy="495821"/>
              </a:xfrm>
              <a:effectLst/>
            </p:grpSpPr>
            <p:cxnSp>
              <p:nvCxnSpPr>
                <p:cNvPr id="77" name="Straight Connector 76">
                  <a:extLst>
                    <a:ext uri="{FF2B5EF4-FFF2-40B4-BE49-F238E27FC236}">
                      <a16:creationId xmlns:a16="http://schemas.microsoft.com/office/drawing/2014/main" id="{E42A0446-C460-4D34-8F52-929FF543584A}"/>
                    </a:ext>
                  </a:extLst>
                </p:cNvPr>
                <p:cNvCxnSpPr>
                  <a:cxnSpLocks/>
                </p:cNvCxnSpPr>
                <p:nvPr/>
              </p:nvCxnSpPr>
              <p:spPr>
                <a:xfrm rot="18900000" flipH="1">
                  <a:off x="2177477" y="1185078"/>
                  <a:ext cx="283439" cy="38899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209B89D-B66C-4622-99C4-459B46B266C0}"/>
                    </a:ext>
                  </a:extLst>
                </p:cNvPr>
                <p:cNvCxnSpPr>
                  <a:cxnSpLocks/>
                </p:cNvCxnSpPr>
                <p:nvPr/>
              </p:nvCxnSpPr>
              <p:spPr>
                <a:xfrm rot="18900000" flipH="1" flipV="1">
                  <a:off x="2110855" y="1503710"/>
                  <a:ext cx="241803" cy="1771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74" name="TextBox 73">
              <a:extLst>
                <a:ext uri="{FF2B5EF4-FFF2-40B4-BE49-F238E27FC236}">
                  <a16:creationId xmlns:a16="http://schemas.microsoft.com/office/drawing/2014/main" id="{17C815D1-C8F2-4674-AEBD-94D9CE2B14E6}"/>
                </a:ext>
              </a:extLst>
            </p:cNvPr>
            <p:cNvSpPr txBox="1"/>
            <p:nvPr/>
          </p:nvSpPr>
          <p:spPr>
            <a:xfrm>
              <a:off x="7725379" y="1351997"/>
              <a:ext cx="7183078" cy="461665"/>
            </a:xfrm>
            <a:prstGeom prst="rect">
              <a:avLst/>
            </a:prstGeom>
            <a:noFill/>
          </p:spPr>
          <p:txBody>
            <a:bodyPr wrap="square" rtlCol="0">
              <a:spAutoFit/>
            </a:bodyPr>
            <a:lstStyle/>
            <a:p>
              <a:r>
                <a:rPr lang="en-US" sz="2400" dirty="0">
                  <a:latin typeface="Titillium" panose="00000500000000000000" pitchFamily="50" charset="0"/>
                </a:rPr>
                <a:t>Data reset</a:t>
              </a:r>
            </a:p>
          </p:txBody>
        </p:sp>
      </p:grpSp>
    </p:spTree>
    <p:extLst>
      <p:ext uri="{BB962C8B-B14F-4D97-AF65-F5344CB8AC3E}">
        <p14:creationId xmlns:p14="http://schemas.microsoft.com/office/powerpoint/2010/main" val="1890930508"/>
      </p:ext>
    </p:extLst>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60000">
                                      <p:stCondLst>
                                        <p:cond delay="250"/>
                                      </p:stCondLst>
                                      <p:childTnLst>
                                        <p:set>
                                          <p:cBhvr>
                                            <p:cTn id="6" dur="1" fill="hold">
                                              <p:stCondLst>
                                                <p:cond delay="0"/>
                                              </p:stCondLst>
                                            </p:cTn>
                                            <p:tgtEl>
                                              <p:spTgt spid="24"/>
                                            </p:tgtEl>
                                            <p:attrNameLst>
                                              <p:attrName>style.visibility</p:attrName>
                                            </p:attrNameLst>
                                          </p:cBhvr>
                                          <p:to>
                                            <p:strVal val="visible"/>
                                          </p:to>
                                        </p:set>
                                        <p:anim calcmode="lin" valueType="num" p14:bounceEnd="60000">
                                          <p:cBhvr additive="base">
                                            <p:cTn id="7"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60000">
                                      <p:stCondLst>
                                        <p:cond delay="250"/>
                                      </p:stCondLst>
                                      <p:childTnLst>
                                        <p:set>
                                          <p:cBhvr>
                                            <p:cTn id="10" dur="1" fill="hold">
                                              <p:stCondLst>
                                                <p:cond delay="0"/>
                                              </p:stCondLst>
                                            </p:cTn>
                                            <p:tgtEl>
                                              <p:spTgt spid="41"/>
                                            </p:tgtEl>
                                            <p:attrNameLst>
                                              <p:attrName>style.visibility</p:attrName>
                                            </p:attrNameLst>
                                          </p:cBhvr>
                                          <p:to>
                                            <p:strVal val="visible"/>
                                          </p:to>
                                        </p:set>
                                        <p:anim calcmode="lin" valueType="num" p14:bounceEnd="60000">
                                          <p:cBhvr additive="base">
                                            <p:cTn id="11" dur="1000" fill="hold"/>
                                            <p:tgtEl>
                                              <p:spTgt spid="41"/>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250"/>
                                      </p:stCondLst>
                                      <p:childTnLst>
                                        <p:set>
                                          <p:cBhvr>
                                            <p:cTn id="14" dur="1" fill="hold">
                                              <p:stCondLst>
                                                <p:cond delay="0"/>
                                              </p:stCondLst>
                                            </p:cTn>
                                            <p:tgtEl>
                                              <p:spTgt spid="56"/>
                                            </p:tgtEl>
                                            <p:attrNameLst>
                                              <p:attrName>style.visibility</p:attrName>
                                            </p:attrNameLst>
                                          </p:cBhvr>
                                          <p:to>
                                            <p:strVal val="visible"/>
                                          </p:to>
                                        </p:set>
                                        <p:anim calcmode="lin" valueType="num" p14:bounceEnd="60000">
                                          <p:cBhvr additive="base">
                                            <p:cTn id="15" dur="1000" fill="hold"/>
                                            <p:tgtEl>
                                              <p:spTgt spid="56"/>
                                            </p:tgtEl>
                                            <p:attrNameLst>
                                              <p:attrName>ppt_x</p:attrName>
                                            </p:attrNameLst>
                                          </p:cBhvr>
                                          <p:tavLst>
                                            <p:tav tm="0">
                                              <p:val>
                                                <p:strVal val="1+#ppt_w/2"/>
                                              </p:val>
                                            </p:tav>
                                            <p:tav tm="100000">
                                              <p:val>
                                                <p:strVal val="#ppt_x"/>
                                              </p:val>
                                            </p:tav>
                                          </p:tavLst>
                                        </p:anim>
                                        <p:anim calcmode="lin" valueType="num" p14:bounceEnd="60000">
                                          <p:cBhvr additive="base">
                                            <p:cTn id="16" dur="1000" fill="hold"/>
                                            <p:tgtEl>
                                              <p:spTgt spid="5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60000">
                                      <p:stCondLst>
                                        <p:cond delay="250"/>
                                      </p:stCondLst>
                                      <p:childTnLst>
                                        <p:set>
                                          <p:cBhvr>
                                            <p:cTn id="18" dur="1" fill="hold">
                                              <p:stCondLst>
                                                <p:cond delay="0"/>
                                              </p:stCondLst>
                                            </p:cTn>
                                            <p:tgtEl>
                                              <p:spTgt spid="63"/>
                                            </p:tgtEl>
                                            <p:attrNameLst>
                                              <p:attrName>style.visibility</p:attrName>
                                            </p:attrNameLst>
                                          </p:cBhvr>
                                          <p:to>
                                            <p:strVal val="visible"/>
                                          </p:to>
                                        </p:set>
                                        <p:anim calcmode="lin" valueType="num" p14:bounceEnd="60000">
                                          <p:cBhvr additive="base">
                                            <p:cTn id="19" dur="1000" fill="hold"/>
                                            <p:tgtEl>
                                              <p:spTgt spid="63"/>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6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14:presetBounceEnd="60000">
                                      <p:stCondLst>
                                        <p:cond delay="250"/>
                                      </p:stCondLst>
                                      <p:childTnLst>
                                        <p:set>
                                          <p:cBhvr>
                                            <p:cTn id="22" dur="1" fill="hold">
                                              <p:stCondLst>
                                                <p:cond delay="0"/>
                                              </p:stCondLst>
                                            </p:cTn>
                                            <p:tgtEl>
                                              <p:spTgt spid="72"/>
                                            </p:tgtEl>
                                            <p:attrNameLst>
                                              <p:attrName>style.visibility</p:attrName>
                                            </p:attrNameLst>
                                          </p:cBhvr>
                                          <p:to>
                                            <p:strVal val="visible"/>
                                          </p:to>
                                        </p:set>
                                        <p:anim calcmode="lin" valueType="num" p14:bounceEnd="60000">
                                          <p:cBhvr additive="base">
                                            <p:cTn id="23" dur="1000" fill="hold"/>
                                            <p:tgtEl>
                                              <p:spTgt spid="72"/>
                                            </p:tgtEl>
                                            <p:attrNameLst>
                                              <p:attrName>ppt_x</p:attrName>
                                            </p:attrNameLst>
                                          </p:cBhvr>
                                          <p:tavLst>
                                            <p:tav tm="0">
                                              <p:val>
                                                <p:strVal val="1+#ppt_w/2"/>
                                              </p:val>
                                            </p:tav>
                                            <p:tav tm="100000">
                                              <p:val>
                                                <p:strVal val="#ppt_x"/>
                                              </p:val>
                                            </p:tav>
                                          </p:tavLst>
                                        </p:anim>
                                        <p:anim calcmode="lin" valueType="num" p14:bounceEnd="60000">
                                          <p:cBhvr additive="base">
                                            <p:cTn id="24" dur="10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1+#ppt_w/2"/>
                                              </p:val>
                                            </p:tav>
                                            <p:tav tm="100000">
                                              <p:val>
                                                <p:strVal val="#ppt_x"/>
                                              </p:val>
                                            </p:tav>
                                          </p:tavLst>
                                        </p:anim>
                                        <p:anim calcmode="lin" valueType="num">
                                          <p:cBhvr additive="base">
                                            <p:cTn id="8" dur="10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1000" fill="hold"/>
                                            <p:tgtEl>
                                              <p:spTgt spid="41"/>
                                            </p:tgtEl>
                                            <p:attrNameLst>
                                              <p:attrName>ppt_x</p:attrName>
                                            </p:attrNameLst>
                                          </p:cBhvr>
                                          <p:tavLst>
                                            <p:tav tm="0">
                                              <p:val>
                                                <p:strVal val="1+#ppt_w/2"/>
                                              </p:val>
                                            </p:tav>
                                            <p:tav tm="100000">
                                              <p:val>
                                                <p:strVal val="#ppt_x"/>
                                              </p:val>
                                            </p:tav>
                                          </p:tavLst>
                                        </p:anim>
                                        <p:anim calcmode="lin" valueType="num">
                                          <p:cBhvr additive="base">
                                            <p:cTn id="12" dur="10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1000" fill="hold"/>
                                            <p:tgtEl>
                                              <p:spTgt spid="56"/>
                                            </p:tgtEl>
                                            <p:attrNameLst>
                                              <p:attrName>ppt_x</p:attrName>
                                            </p:attrNameLst>
                                          </p:cBhvr>
                                          <p:tavLst>
                                            <p:tav tm="0">
                                              <p:val>
                                                <p:strVal val="1+#ppt_w/2"/>
                                              </p:val>
                                            </p:tav>
                                            <p:tav tm="100000">
                                              <p:val>
                                                <p:strVal val="#ppt_x"/>
                                              </p:val>
                                            </p:tav>
                                          </p:tavLst>
                                        </p:anim>
                                        <p:anim calcmode="lin" valueType="num">
                                          <p:cBhvr additive="base">
                                            <p:cTn id="16" dur="1000" fill="hold"/>
                                            <p:tgtEl>
                                              <p:spTgt spid="5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1000" fill="hold"/>
                                            <p:tgtEl>
                                              <p:spTgt spid="63"/>
                                            </p:tgtEl>
                                            <p:attrNameLst>
                                              <p:attrName>ppt_x</p:attrName>
                                            </p:attrNameLst>
                                          </p:cBhvr>
                                          <p:tavLst>
                                            <p:tav tm="0">
                                              <p:val>
                                                <p:strVal val="1+#ppt_w/2"/>
                                              </p:val>
                                            </p:tav>
                                            <p:tav tm="100000">
                                              <p:val>
                                                <p:strVal val="#ppt_x"/>
                                              </p:val>
                                            </p:tav>
                                          </p:tavLst>
                                        </p:anim>
                                        <p:anim calcmode="lin" valueType="num">
                                          <p:cBhvr additive="base">
                                            <p:cTn id="20" dur="1000" fill="hold"/>
                                            <p:tgtEl>
                                              <p:spTgt spid="6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250"/>
                                      </p:stCondLst>
                                      <p:childTnLst>
                                        <p:set>
                                          <p:cBhvr>
                                            <p:cTn id="22" dur="1" fill="hold">
                                              <p:stCondLst>
                                                <p:cond delay="0"/>
                                              </p:stCondLst>
                                            </p:cTn>
                                            <p:tgtEl>
                                              <p:spTgt spid="72"/>
                                            </p:tgtEl>
                                            <p:attrNameLst>
                                              <p:attrName>style.visibility</p:attrName>
                                            </p:attrNameLst>
                                          </p:cBhvr>
                                          <p:to>
                                            <p:strVal val="visible"/>
                                          </p:to>
                                        </p:set>
                                        <p:anim calcmode="lin" valueType="num">
                                          <p:cBhvr additive="base">
                                            <p:cTn id="23" dur="1000" fill="hold"/>
                                            <p:tgtEl>
                                              <p:spTgt spid="72"/>
                                            </p:tgtEl>
                                            <p:attrNameLst>
                                              <p:attrName>ppt_x</p:attrName>
                                            </p:attrNameLst>
                                          </p:cBhvr>
                                          <p:tavLst>
                                            <p:tav tm="0">
                                              <p:val>
                                                <p:strVal val="1+#ppt_w/2"/>
                                              </p:val>
                                            </p:tav>
                                            <p:tav tm="100000">
                                              <p:val>
                                                <p:strVal val="#ppt_x"/>
                                              </p:val>
                                            </p:tav>
                                          </p:tavLst>
                                        </p:anim>
                                        <p:anim calcmode="lin" valueType="num">
                                          <p:cBhvr additive="base">
                                            <p:cTn id="24" dur="10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0DFCC4C-6E64-408C-883F-3EED06426CD0}"/>
              </a:ext>
            </a:extLst>
          </p:cNvPr>
          <p:cNvSpPr/>
          <p:nvPr/>
        </p:nvSpPr>
        <p:spPr>
          <a:xfrm>
            <a:off x="226503" y="6243681"/>
            <a:ext cx="11677475" cy="526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2773AEF-ED37-4775-85FC-CC0841D3F022}"/>
              </a:ext>
            </a:extLst>
          </p:cNvPr>
          <p:cNvGrpSpPr/>
          <p:nvPr/>
        </p:nvGrpSpPr>
        <p:grpSpPr>
          <a:xfrm>
            <a:off x="832860" y="3754435"/>
            <a:ext cx="1511825" cy="1465178"/>
            <a:chOff x="1504966" y="4417234"/>
            <a:chExt cx="1511825" cy="1465178"/>
          </a:xfrm>
        </p:grpSpPr>
        <p:pic>
          <p:nvPicPr>
            <p:cNvPr id="53" name="Picture 2" descr="Iphone X Icons - Download Free Vector Icons | Noun Project">
              <a:extLst>
                <a:ext uri="{FF2B5EF4-FFF2-40B4-BE49-F238E27FC236}">
                  <a16:creationId xmlns:a16="http://schemas.microsoft.com/office/drawing/2014/main" id="{AB230F84-3543-4C24-9680-60B05B1BD1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4966" y="4587269"/>
              <a:ext cx="732330" cy="73233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MockUPhone">
              <a:extLst>
                <a:ext uri="{FF2B5EF4-FFF2-40B4-BE49-F238E27FC236}">
                  <a16:creationId xmlns:a16="http://schemas.microsoft.com/office/drawing/2014/main" id="{959F8E01-6F31-4258-A3FA-A168B6B51F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185596" y="4541730"/>
              <a:ext cx="955691" cy="706699"/>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40F0E5B8-1C8C-470B-B71E-DAB7D42DB19B}"/>
                </a:ext>
              </a:extLst>
            </p:cNvPr>
            <p:cNvSpPr txBox="1"/>
            <p:nvPr/>
          </p:nvSpPr>
          <p:spPr>
            <a:xfrm>
              <a:off x="1661569" y="5420747"/>
              <a:ext cx="1297045" cy="461665"/>
            </a:xfrm>
            <a:prstGeom prst="rect">
              <a:avLst/>
            </a:prstGeom>
            <a:noFill/>
          </p:spPr>
          <p:txBody>
            <a:bodyPr wrap="square" rtlCol="0">
              <a:spAutoFit/>
            </a:bodyPr>
            <a:lstStyle/>
            <a:p>
              <a:pPr algn="ctr"/>
              <a:r>
                <a:rPr lang="en-US" sz="2400" dirty="0">
                  <a:latin typeface="Titillium" panose="00000500000000000000" pitchFamily="50" charset="0"/>
                </a:rPr>
                <a:t>voters</a:t>
              </a:r>
            </a:p>
          </p:txBody>
        </p:sp>
      </p:grpSp>
      <p:grpSp>
        <p:nvGrpSpPr>
          <p:cNvPr id="13" name="Group 12">
            <a:extLst>
              <a:ext uri="{FF2B5EF4-FFF2-40B4-BE49-F238E27FC236}">
                <a16:creationId xmlns:a16="http://schemas.microsoft.com/office/drawing/2014/main" id="{A5F92086-B69D-46DA-BB50-A2B982627E54}"/>
              </a:ext>
            </a:extLst>
          </p:cNvPr>
          <p:cNvGrpSpPr/>
          <p:nvPr/>
        </p:nvGrpSpPr>
        <p:grpSpPr>
          <a:xfrm>
            <a:off x="896367" y="1218851"/>
            <a:ext cx="1340929" cy="1689732"/>
            <a:chOff x="2014919" y="886462"/>
            <a:chExt cx="1340929" cy="1689732"/>
          </a:xfrm>
        </p:grpSpPr>
        <p:sp>
          <p:nvSpPr>
            <p:cNvPr id="75" name="TextBox 74">
              <a:extLst>
                <a:ext uri="{FF2B5EF4-FFF2-40B4-BE49-F238E27FC236}">
                  <a16:creationId xmlns:a16="http://schemas.microsoft.com/office/drawing/2014/main" id="{9F2F65C7-2F35-411E-BB85-37D59CEFA181}"/>
                </a:ext>
              </a:extLst>
            </p:cNvPr>
            <p:cNvSpPr txBox="1"/>
            <p:nvPr/>
          </p:nvSpPr>
          <p:spPr>
            <a:xfrm>
              <a:off x="2014919" y="2114529"/>
              <a:ext cx="1340929" cy="461665"/>
            </a:xfrm>
            <a:prstGeom prst="rect">
              <a:avLst/>
            </a:prstGeom>
            <a:noFill/>
          </p:spPr>
          <p:txBody>
            <a:bodyPr wrap="square" rtlCol="0">
              <a:spAutoFit/>
            </a:bodyPr>
            <a:lstStyle/>
            <a:p>
              <a:pPr algn="ctr"/>
              <a:r>
                <a:rPr lang="en-US" sz="2400" dirty="0">
                  <a:latin typeface="Titillium" panose="00000500000000000000" pitchFamily="50" charset="0"/>
                </a:rPr>
                <a:t>server</a:t>
              </a:r>
            </a:p>
          </p:txBody>
        </p:sp>
        <p:pic>
          <p:nvPicPr>
            <p:cNvPr id="1026" name="Picture 2" descr="Value, server Free Icon of WHCompare Isometric Web Hosting &amp;amp; Servers">
              <a:extLst>
                <a:ext uri="{FF2B5EF4-FFF2-40B4-BE49-F238E27FC236}">
                  <a16:creationId xmlns:a16="http://schemas.microsoft.com/office/drawing/2014/main" id="{F92D4CA8-1785-4047-9D77-6A6271B1BF0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8803" y="886462"/>
              <a:ext cx="1297045" cy="12970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E16CFE09-4FDD-4960-B669-D1486C3EF30D}"/>
              </a:ext>
            </a:extLst>
          </p:cNvPr>
          <p:cNvGrpSpPr/>
          <p:nvPr/>
        </p:nvGrpSpPr>
        <p:grpSpPr>
          <a:xfrm>
            <a:off x="5298513" y="1426475"/>
            <a:ext cx="1533453" cy="1251275"/>
            <a:chOff x="8836154" y="1835139"/>
            <a:chExt cx="1533453" cy="1251275"/>
          </a:xfrm>
        </p:grpSpPr>
        <p:pic>
          <p:nvPicPr>
            <p:cNvPr id="55" name="Picture 10" descr="Cloud Icon Graphic by Zafreeloicon · Creative Fabrica">
              <a:extLst>
                <a:ext uri="{FF2B5EF4-FFF2-40B4-BE49-F238E27FC236}">
                  <a16:creationId xmlns:a16="http://schemas.microsoft.com/office/drawing/2014/main" id="{CB09AF23-8826-46F9-810D-8C8F45D2B5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6154" y="1835139"/>
              <a:ext cx="1533453" cy="1020443"/>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05F5E35A-34E3-4107-B615-86ED27DF30D1}"/>
                </a:ext>
              </a:extLst>
            </p:cNvPr>
            <p:cNvSpPr txBox="1"/>
            <p:nvPr/>
          </p:nvSpPr>
          <p:spPr>
            <a:xfrm>
              <a:off x="8932415" y="2624749"/>
              <a:ext cx="1340929" cy="461665"/>
            </a:xfrm>
            <a:prstGeom prst="rect">
              <a:avLst/>
            </a:prstGeom>
            <a:noFill/>
          </p:spPr>
          <p:txBody>
            <a:bodyPr wrap="square" rtlCol="0">
              <a:spAutoFit/>
            </a:bodyPr>
            <a:lstStyle/>
            <a:p>
              <a:pPr algn="ctr"/>
              <a:r>
                <a:rPr lang="en-US" sz="2400" dirty="0">
                  <a:latin typeface="Titillium" panose="00000500000000000000" pitchFamily="50" charset="0"/>
                </a:rPr>
                <a:t>cloud</a:t>
              </a:r>
            </a:p>
          </p:txBody>
        </p:sp>
      </p:grpSp>
      <p:sp>
        <p:nvSpPr>
          <p:cNvPr id="77" name="TextBox 76">
            <a:extLst>
              <a:ext uri="{FF2B5EF4-FFF2-40B4-BE49-F238E27FC236}">
                <a16:creationId xmlns:a16="http://schemas.microsoft.com/office/drawing/2014/main" id="{A962E255-555C-4EFC-B75F-903DEF1EB3A7}"/>
              </a:ext>
            </a:extLst>
          </p:cNvPr>
          <p:cNvSpPr txBox="1"/>
          <p:nvPr/>
        </p:nvSpPr>
        <p:spPr>
          <a:xfrm>
            <a:off x="0" y="88084"/>
            <a:ext cx="12192000" cy="646331"/>
          </a:xfrm>
          <a:prstGeom prst="rect">
            <a:avLst/>
          </a:prstGeom>
          <a:noFill/>
        </p:spPr>
        <p:txBody>
          <a:bodyPr wrap="square" rtlCol="0">
            <a:spAutoFit/>
          </a:bodyPr>
          <a:lstStyle/>
          <a:p>
            <a:pPr algn="ctr"/>
            <a:r>
              <a:rPr lang="en-US" sz="3600" b="1" dirty="0">
                <a:solidFill>
                  <a:schemeClr val="accent5"/>
                </a:solidFill>
                <a:latin typeface="Titillium" panose="00000500000000000000" pitchFamily="50" charset="0"/>
              </a:rPr>
              <a:t>Setup 1</a:t>
            </a:r>
          </a:p>
        </p:txBody>
      </p:sp>
      <p:cxnSp>
        <p:nvCxnSpPr>
          <p:cNvPr id="5" name="Straight Arrow Connector 4">
            <a:extLst>
              <a:ext uri="{FF2B5EF4-FFF2-40B4-BE49-F238E27FC236}">
                <a16:creationId xmlns:a16="http://schemas.microsoft.com/office/drawing/2014/main" id="{A45EF0E0-6AF1-4AAB-9018-07CAF7B35893}"/>
              </a:ext>
            </a:extLst>
          </p:cNvPr>
          <p:cNvCxnSpPr>
            <a:cxnSpLocks/>
            <a:stCxn id="54" idx="2"/>
            <a:endCxn id="76" idx="2"/>
          </p:cNvCxnSpPr>
          <p:nvPr/>
        </p:nvCxnSpPr>
        <p:spPr>
          <a:xfrm flipV="1">
            <a:off x="2344685" y="2677750"/>
            <a:ext cx="3720554" cy="1554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3724075-2F7B-4E2F-A19B-C0EDAD083240}"/>
              </a:ext>
            </a:extLst>
          </p:cNvPr>
          <p:cNvCxnSpPr>
            <a:cxnSpLocks/>
            <a:stCxn id="72" idx="0"/>
            <a:endCxn id="76" idx="3"/>
          </p:cNvCxnSpPr>
          <p:nvPr/>
        </p:nvCxnSpPr>
        <p:spPr>
          <a:xfrm flipH="1" flipV="1">
            <a:off x="6735703" y="2446918"/>
            <a:ext cx="3867018" cy="599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5D078F2-AFC5-484D-9BCA-5EE3DF125AEC}"/>
              </a:ext>
            </a:extLst>
          </p:cNvPr>
          <p:cNvCxnSpPr>
            <a:cxnSpLocks/>
            <a:stCxn id="1026" idx="3"/>
            <a:endCxn id="55" idx="1"/>
          </p:cNvCxnSpPr>
          <p:nvPr/>
        </p:nvCxnSpPr>
        <p:spPr>
          <a:xfrm>
            <a:off x="2237296" y="1867374"/>
            <a:ext cx="3061217" cy="69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71A0DDB-0C94-4AAE-9404-A414E3C178F8}"/>
              </a:ext>
            </a:extLst>
          </p:cNvPr>
          <p:cNvGrpSpPr/>
          <p:nvPr/>
        </p:nvGrpSpPr>
        <p:grpSpPr>
          <a:xfrm>
            <a:off x="9470868" y="3046152"/>
            <a:ext cx="2342137" cy="1716793"/>
            <a:chOff x="8471027" y="4204924"/>
            <a:chExt cx="2342137" cy="1716793"/>
          </a:xfrm>
        </p:grpSpPr>
        <p:pic>
          <p:nvPicPr>
            <p:cNvPr id="72" name="Picture 71" descr="Image Download Macbook Pro Icon Svg Public Domain Park - Bg Computer  Transparent PNG - 650x420 - Free Download on NicePNG">
              <a:extLst>
                <a:ext uri="{FF2B5EF4-FFF2-40B4-BE49-F238E27FC236}">
                  <a16:creationId xmlns:a16="http://schemas.microsoft.com/office/drawing/2014/main" id="{2241B05C-DD54-42AE-B6C8-7F886435C2FD}"/>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0000" l="10000" r="90000">
                          <a14:foregroundMark x1="20122" y1="79800" x2="20122" y2="79800"/>
                          <a14:foregroundMark x1="18293" y1="84800" x2="61829" y2="87600"/>
                          <a14:foregroundMark x1="25854" y1="74400" x2="24390" y2="74400"/>
                          <a14:foregroundMark x1="21585" y1="11600" x2="55244" y2="11200"/>
                          <a14:foregroundMark x1="69146" y1="88200" x2="83902" y2="87800"/>
                          <a14:foregroundMark x1="78780" y1="76800" x2="82195" y2="85200"/>
                        </a14:backgroundRemoval>
                      </a14:imgEffect>
                    </a14:imgLayer>
                  </a14:imgProps>
                </a:ext>
                <a:ext uri="{28A0092B-C50C-407E-A947-70E740481C1C}">
                  <a14:useLocalDpi xmlns:a14="http://schemas.microsoft.com/office/drawing/2010/main" val="0"/>
                </a:ext>
              </a:extLst>
            </a:blip>
            <a:srcRect/>
            <a:stretch>
              <a:fillRect/>
            </a:stretch>
          </p:blipFill>
          <p:spPr bwMode="auto">
            <a:xfrm>
              <a:off x="8471027" y="4204924"/>
              <a:ext cx="2263706" cy="1380309"/>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7FC9A32A-08AE-4A63-AF01-2D6EE26B9DD0}"/>
                </a:ext>
              </a:extLst>
            </p:cNvPr>
            <p:cNvSpPr txBox="1"/>
            <p:nvPr/>
          </p:nvSpPr>
          <p:spPr>
            <a:xfrm>
              <a:off x="8471027" y="5460052"/>
              <a:ext cx="2342137" cy="461665"/>
            </a:xfrm>
            <a:prstGeom prst="rect">
              <a:avLst/>
            </a:prstGeom>
            <a:noFill/>
          </p:spPr>
          <p:txBody>
            <a:bodyPr wrap="square" rtlCol="0">
              <a:spAutoFit/>
            </a:bodyPr>
            <a:lstStyle/>
            <a:p>
              <a:pPr algn="ctr"/>
              <a:r>
                <a:rPr lang="en-US" sz="2400" dirty="0">
                  <a:latin typeface="Titillium" panose="00000500000000000000" pitchFamily="50" charset="0"/>
                </a:rPr>
                <a:t>administrators</a:t>
              </a:r>
            </a:p>
          </p:txBody>
        </p:sp>
      </p:grpSp>
      <p:sp>
        <p:nvSpPr>
          <p:cNvPr id="81" name="TextBox 80">
            <a:extLst>
              <a:ext uri="{FF2B5EF4-FFF2-40B4-BE49-F238E27FC236}">
                <a16:creationId xmlns:a16="http://schemas.microsoft.com/office/drawing/2014/main" id="{74BE1D6E-F58B-40E5-9D42-5D0A6913F3C9}"/>
              </a:ext>
            </a:extLst>
          </p:cNvPr>
          <p:cNvSpPr txBox="1"/>
          <p:nvPr/>
        </p:nvSpPr>
        <p:spPr>
          <a:xfrm>
            <a:off x="3619284" y="3948098"/>
            <a:ext cx="5851584" cy="2238370"/>
          </a:xfrm>
          <a:prstGeom prst="rect">
            <a:avLst/>
          </a:prstGeom>
          <a:noFill/>
        </p:spPr>
        <p:txBody>
          <a:bodyPr wrap="square" rtlCol="0">
            <a:spAutoFit/>
          </a:bodyPr>
          <a:lstStyle/>
          <a:p>
            <a:pPr>
              <a:lnSpc>
                <a:spcPct val="130000"/>
              </a:lnSpc>
            </a:pPr>
            <a:r>
              <a:rPr lang="en-US" dirty="0">
                <a:solidFill>
                  <a:schemeClr val="tx1">
                    <a:alpha val="60000"/>
                  </a:schemeClr>
                </a:solidFill>
                <a:ea typeface="Source Sans Pro" charset="0"/>
                <a:cs typeface="Source Sans Pro" charset="0"/>
              </a:rPr>
              <a:t>Setup 1 is using a custom server that is deployed on a cloud hosting. Advantages of a server type setup is that there are no tech guy required in this setup. However, the hosting is paid in a minimum of 350 php per month. Click the link below for additional references. </a:t>
            </a:r>
            <a:r>
              <a:rPr lang="en-US" sz="900" dirty="0">
                <a:solidFill>
                  <a:srgbClr val="00B0F0">
                    <a:alpha val="60000"/>
                  </a:srgbClr>
                </a:solidFill>
                <a:ea typeface="Source Sans Pro" charset="0"/>
                <a:cs typeface="Source Sans Pro" charset="0"/>
              </a:rPr>
              <a:t>https://www.hostinger.ph/?ppc_campaign=google_search_brand&amp;bidkw=hostinger&amp;gclid=CjwKCAjwxo6IBhBKEiwAXSYBs-ttkJyQgHeqxFR17LxspxUBbY0d-RwockTbOFiXXwG9d0k1vWj5fRoCQDAQAvD_BwE</a:t>
            </a:r>
            <a:endParaRPr lang="en-US" dirty="0">
              <a:solidFill>
                <a:srgbClr val="00B0F0">
                  <a:alpha val="60000"/>
                </a:srgbClr>
              </a:solidFill>
              <a:ea typeface="Source Sans Pro" charset="0"/>
              <a:cs typeface="Source Sans Pro" charset="0"/>
            </a:endParaRPr>
          </a:p>
        </p:txBody>
      </p:sp>
      <p:pic>
        <p:nvPicPr>
          <p:cNvPr id="83" name="Picture 82" descr="Image Download Macbook Pro Icon Svg Public Domain Park - Bg Computer  Transparent PNG - 650x420 - Free Download on NicePNG">
            <a:extLst>
              <a:ext uri="{FF2B5EF4-FFF2-40B4-BE49-F238E27FC236}">
                <a16:creationId xmlns:a16="http://schemas.microsoft.com/office/drawing/2014/main" id="{B08D2B77-D4F3-452D-87F4-CB4F299FD5D3}"/>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000" b="90000" l="10000" r="90000">
                        <a14:foregroundMark x1="20122" y1="79800" x2="20122" y2="79800"/>
                        <a14:foregroundMark x1="18293" y1="84800" x2="61829" y2="87600"/>
                        <a14:foregroundMark x1="25854" y1="74400" x2="24390" y2="74400"/>
                        <a14:foregroundMark x1="21585" y1="11600" x2="55244" y2="11200"/>
                        <a14:foregroundMark x1="69146" y1="88200" x2="83902" y2="87800"/>
                        <a14:foregroundMark x1="78780" y1="76800" x2="82195" y2="85200"/>
                      </a14:backgroundRemoval>
                    </a14:imgEffect>
                  </a14:imgLayer>
                </a14:imgProps>
              </a:ext>
              <a:ext uri="{28A0092B-C50C-407E-A947-70E740481C1C}">
                <a14:useLocalDpi xmlns:a14="http://schemas.microsoft.com/office/drawing/2010/main" val="0"/>
              </a:ext>
            </a:extLst>
          </a:blip>
          <a:srcRect/>
          <a:stretch>
            <a:fillRect/>
          </a:stretch>
        </p:blipFill>
        <p:spPr bwMode="auto">
          <a:xfrm>
            <a:off x="-44053" y="4100393"/>
            <a:ext cx="1078390" cy="65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584533"/>
      </p:ext>
    </p:extLst>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50"/>
                                      </p:stCondLst>
                                      <p:childTnLst>
                                        <p:set>
                                          <p:cBhvr>
                                            <p:cTn id="6" dur="1" fill="hold">
                                              <p:stCondLst>
                                                <p:cond delay="0"/>
                                              </p:stCondLst>
                                            </p:cTn>
                                            <p:tgtEl>
                                              <p:spTgt spid="77"/>
                                            </p:tgtEl>
                                            <p:attrNameLst>
                                              <p:attrName>style.visibility</p:attrName>
                                            </p:attrNameLst>
                                          </p:cBhvr>
                                          <p:to>
                                            <p:strVal val="visible"/>
                                          </p:to>
                                        </p:set>
                                        <p:anim calcmode="lin" valueType="num" p14:bounceEnd="60000">
                                          <p:cBhvr additive="base">
                                            <p:cTn id="7" dur="1000" fill="hold"/>
                                            <p:tgtEl>
                                              <p:spTgt spid="77"/>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7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81"/>
                                            </p:tgtEl>
                                            <p:attrNameLst>
                                              <p:attrName>style.visibility</p:attrName>
                                            </p:attrNameLst>
                                          </p:cBhvr>
                                          <p:to>
                                            <p:strVal val="visible"/>
                                          </p:to>
                                        </p:set>
                                        <p:anim calcmode="lin" valueType="num" p14:bounceEnd="60000">
                                          <p:cBhvr additive="base">
                                            <p:cTn id="11" dur="1000" fill="hold"/>
                                            <p:tgtEl>
                                              <p:spTgt spid="81"/>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1000" fill="hold"/>
                                            <p:tgtEl>
                                              <p:spTgt spid="77"/>
                                            </p:tgtEl>
                                            <p:attrNameLst>
                                              <p:attrName>ppt_x</p:attrName>
                                            </p:attrNameLst>
                                          </p:cBhvr>
                                          <p:tavLst>
                                            <p:tav tm="0">
                                              <p:val>
                                                <p:strVal val="1+#ppt_w/2"/>
                                              </p:val>
                                            </p:tav>
                                            <p:tav tm="100000">
                                              <p:val>
                                                <p:strVal val="#ppt_x"/>
                                              </p:val>
                                            </p:tav>
                                          </p:tavLst>
                                        </p:anim>
                                        <p:anim calcmode="lin" valueType="num">
                                          <p:cBhvr additive="base">
                                            <p:cTn id="8" dur="1000" fill="hold"/>
                                            <p:tgtEl>
                                              <p:spTgt spid="7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81"/>
                                            </p:tgtEl>
                                            <p:attrNameLst>
                                              <p:attrName>style.visibility</p:attrName>
                                            </p:attrNameLst>
                                          </p:cBhvr>
                                          <p:to>
                                            <p:strVal val="visible"/>
                                          </p:to>
                                        </p:set>
                                        <p:anim calcmode="lin" valueType="num">
                                          <p:cBhvr additive="base">
                                            <p:cTn id="11" dur="1000" fill="hold"/>
                                            <p:tgtEl>
                                              <p:spTgt spid="81"/>
                                            </p:tgtEl>
                                            <p:attrNameLst>
                                              <p:attrName>ppt_x</p:attrName>
                                            </p:attrNameLst>
                                          </p:cBhvr>
                                          <p:tavLst>
                                            <p:tav tm="0">
                                              <p:val>
                                                <p:strVal val="1+#ppt_w/2"/>
                                              </p:val>
                                            </p:tav>
                                            <p:tav tm="100000">
                                              <p:val>
                                                <p:strVal val="#ppt_x"/>
                                              </p:val>
                                            </p:tav>
                                          </p:tavLst>
                                        </p:anim>
                                        <p:anim calcmode="lin" valueType="num">
                                          <p:cBhvr additive="base">
                                            <p:cTn id="12" dur="10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1"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0DFCC4C-6E64-408C-883F-3EED06426CD0}"/>
              </a:ext>
            </a:extLst>
          </p:cNvPr>
          <p:cNvSpPr/>
          <p:nvPr/>
        </p:nvSpPr>
        <p:spPr>
          <a:xfrm>
            <a:off x="226503" y="6243681"/>
            <a:ext cx="11677475" cy="526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2773AEF-ED37-4775-85FC-CC0841D3F022}"/>
              </a:ext>
            </a:extLst>
          </p:cNvPr>
          <p:cNvGrpSpPr/>
          <p:nvPr/>
        </p:nvGrpSpPr>
        <p:grpSpPr>
          <a:xfrm>
            <a:off x="832860" y="3754435"/>
            <a:ext cx="1511825" cy="1465178"/>
            <a:chOff x="1504966" y="4417234"/>
            <a:chExt cx="1511825" cy="1465178"/>
          </a:xfrm>
        </p:grpSpPr>
        <p:pic>
          <p:nvPicPr>
            <p:cNvPr id="53" name="Picture 2" descr="Iphone X Icons - Download Free Vector Icons | Noun Project">
              <a:extLst>
                <a:ext uri="{FF2B5EF4-FFF2-40B4-BE49-F238E27FC236}">
                  <a16:creationId xmlns:a16="http://schemas.microsoft.com/office/drawing/2014/main" id="{AB230F84-3543-4C24-9680-60B05B1BD1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4966" y="4587269"/>
              <a:ext cx="732330" cy="73233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MockUPhone">
              <a:extLst>
                <a:ext uri="{FF2B5EF4-FFF2-40B4-BE49-F238E27FC236}">
                  <a16:creationId xmlns:a16="http://schemas.microsoft.com/office/drawing/2014/main" id="{959F8E01-6F31-4258-A3FA-A168B6B51F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185596" y="4541730"/>
              <a:ext cx="955691" cy="706699"/>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40F0E5B8-1C8C-470B-B71E-DAB7D42DB19B}"/>
                </a:ext>
              </a:extLst>
            </p:cNvPr>
            <p:cNvSpPr txBox="1"/>
            <p:nvPr/>
          </p:nvSpPr>
          <p:spPr>
            <a:xfrm>
              <a:off x="1661569" y="5420747"/>
              <a:ext cx="1297045" cy="461665"/>
            </a:xfrm>
            <a:prstGeom prst="rect">
              <a:avLst/>
            </a:prstGeom>
            <a:noFill/>
          </p:spPr>
          <p:txBody>
            <a:bodyPr wrap="square" rtlCol="0">
              <a:spAutoFit/>
            </a:bodyPr>
            <a:lstStyle/>
            <a:p>
              <a:pPr algn="ctr"/>
              <a:r>
                <a:rPr lang="en-US" sz="2400" dirty="0">
                  <a:latin typeface="Titillium" panose="00000500000000000000" pitchFamily="50" charset="0"/>
                </a:rPr>
                <a:t>voters</a:t>
              </a:r>
            </a:p>
          </p:txBody>
        </p:sp>
      </p:grpSp>
      <p:sp>
        <p:nvSpPr>
          <p:cNvPr id="75" name="TextBox 74">
            <a:extLst>
              <a:ext uri="{FF2B5EF4-FFF2-40B4-BE49-F238E27FC236}">
                <a16:creationId xmlns:a16="http://schemas.microsoft.com/office/drawing/2014/main" id="{9F2F65C7-2F35-411E-BB85-37D59CEFA181}"/>
              </a:ext>
            </a:extLst>
          </p:cNvPr>
          <p:cNvSpPr txBox="1"/>
          <p:nvPr/>
        </p:nvSpPr>
        <p:spPr>
          <a:xfrm>
            <a:off x="456916" y="2438532"/>
            <a:ext cx="2285745" cy="461665"/>
          </a:xfrm>
          <a:prstGeom prst="rect">
            <a:avLst/>
          </a:prstGeom>
          <a:noFill/>
        </p:spPr>
        <p:txBody>
          <a:bodyPr wrap="square" rtlCol="0">
            <a:spAutoFit/>
          </a:bodyPr>
          <a:lstStyle/>
          <a:p>
            <a:pPr algn="ctr"/>
            <a:r>
              <a:rPr lang="en-US" sz="2400" dirty="0">
                <a:latin typeface="Titillium" panose="00000500000000000000" pitchFamily="50" charset="0"/>
              </a:rPr>
              <a:t>Firebase server</a:t>
            </a:r>
          </a:p>
        </p:txBody>
      </p:sp>
      <p:grpSp>
        <p:nvGrpSpPr>
          <p:cNvPr id="14" name="Group 13">
            <a:extLst>
              <a:ext uri="{FF2B5EF4-FFF2-40B4-BE49-F238E27FC236}">
                <a16:creationId xmlns:a16="http://schemas.microsoft.com/office/drawing/2014/main" id="{E16CFE09-4FDD-4960-B669-D1486C3EF30D}"/>
              </a:ext>
            </a:extLst>
          </p:cNvPr>
          <p:cNvGrpSpPr/>
          <p:nvPr/>
        </p:nvGrpSpPr>
        <p:grpSpPr>
          <a:xfrm>
            <a:off x="5298513" y="1426475"/>
            <a:ext cx="1533453" cy="1251275"/>
            <a:chOff x="8836154" y="1835139"/>
            <a:chExt cx="1533453" cy="1251275"/>
          </a:xfrm>
        </p:grpSpPr>
        <p:pic>
          <p:nvPicPr>
            <p:cNvPr id="55" name="Picture 10" descr="Cloud Icon Graphic by Zafreeloicon · Creative Fabrica">
              <a:extLst>
                <a:ext uri="{FF2B5EF4-FFF2-40B4-BE49-F238E27FC236}">
                  <a16:creationId xmlns:a16="http://schemas.microsoft.com/office/drawing/2014/main" id="{CB09AF23-8826-46F9-810D-8C8F45D2B5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6154" y="1835139"/>
              <a:ext cx="1533453" cy="1020443"/>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05F5E35A-34E3-4107-B615-86ED27DF30D1}"/>
                </a:ext>
              </a:extLst>
            </p:cNvPr>
            <p:cNvSpPr txBox="1"/>
            <p:nvPr/>
          </p:nvSpPr>
          <p:spPr>
            <a:xfrm>
              <a:off x="8932415" y="2624749"/>
              <a:ext cx="1340929" cy="461665"/>
            </a:xfrm>
            <a:prstGeom prst="rect">
              <a:avLst/>
            </a:prstGeom>
            <a:noFill/>
          </p:spPr>
          <p:txBody>
            <a:bodyPr wrap="square" rtlCol="0">
              <a:spAutoFit/>
            </a:bodyPr>
            <a:lstStyle/>
            <a:p>
              <a:pPr algn="ctr"/>
              <a:r>
                <a:rPr lang="en-US" sz="2400" dirty="0">
                  <a:latin typeface="Titillium" panose="00000500000000000000" pitchFamily="50" charset="0"/>
                </a:rPr>
                <a:t>cloud</a:t>
              </a:r>
            </a:p>
          </p:txBody>
        </p:sp>
      </p:grpSp>
      <p:sp>
        <p:nvSpPr>
          <p:cNvPr id="77" name="TextBox 76">
            <a:extLst>
              <a:ext uri="{FF2B5EF4-FFF2-40B4-BE49-F238E27FC236}">
                <a16:creationId xmlns:a16="http://schemas.microsoft.com/office/drawing/2014/main" id="{A962E255-555C-4EFC-B75F-903DEF1EB3A7}"/>
              </a:ext>
            </a:extLst>
          </p:cNvPr>
          <p:cNvSpPr txBox="1"/>
          <p:nvPr/>
        </p:nvSpPr>
        <p:spPr>
          <a:xfrm>
            <a:off x="0" y="88084"/>
            <a:ext cx="12192000" cy="646331"/>
          </a:xfrm>
          <a:prstGeom prst="rect">
            <a:avLst/>
          </a:prstGeom>
          <a:noFill/>
        </p:spPr>
        <p:txBody>
          <a:bodyPr wrap="square" rtlCol="0">
            <a:spAutoFit/>
          </a:bodyPr>
          <a:lstStyle/>
          <a:p>
            <a:pPr algn="ctr"/>
            <a:r>
              <a:rPr lang="en-US" sz="3600" b="1" dirty="0">
                <a:solidFill>
                  <a:schemeClr val="accent5"/>
                </a:solidFill>
                <a:latin typeface="Titillium" panose="00000500000000000000" pitchFamily="50" charset="0"/>
              </a:rPr>
              <a:t>Setup 2</a:t>
            </a:r>
          </a:p>
        </p:txBody>
      </p:sp>
      <p:cxnSp>
        <p:nvCxnSpPr>
          <p:cNvPr id="5" name="Straight Arrow Connector 4">
            <a:extLst>
              <a:ext uri="{FF2B5EF4-FFF2-40B4-BE49-F238E27FC236}">
                <a16:creationId xmlns:a16="http://schemas.microsoft.com/office/drawing/2014/main" id="{A45EF0E0-6AF1-4AAB-9018-07CAF7B35893}"/>
              </a:ext>
            </a:extLst>
          </p:cNvPr>
          <p:cNvCxnSpPr>
            <a:cxnSpLocks/>
            <a:stCxn id="54" idx="2"/>
            <a:endCxn id="76" idx="2"/>
          </p:cNvCxnSpPr>
          <p:nvPr/>
        </p:nvCxnSpPr>
        <p:spPr>
          <a:xfrm flipV="1">
            <a:off x="2344685" y="2677750"/>
            <a:ext cx="3720554" cy="1554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3724075-2F7B-4E2F-A19B-C0EDAD083240}"/>
              </a:ext>
            </a:extLst>
          </p:cNvPr>
          <p:cNvCxnSpPr>
            <a:cxnSpLocks/>
            <a:stCxn id="72" idx="0"/>
            <a:endCxn id="76" idx="3"/>
          </p:cNvCxnSpPr>
          <p:nvPr/>
        </p:nvCxnSpPr>
        <p:spPr>
          <a:xfrm flipH="1" flipV="1">
            <a:off x="6735703" y="2446918"/>
            <a:ext cx="3867018" cy="599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5D078F2-AFC5-484D-9BCA-5EE3DF125AEC}"/>
              </a:ext>
            </a:extLst>
          </p:cNvPr>
          <p:cNvCxnSpPr>
            <a:cxnSpLocks/>
            <a:endCxn id="55" idx="1"/>
          </p:cNvCxnSpPr>
          <p:nvPr/>
        </p:nvCxnSpPr>
        <p:spPr>
          <a:xfrm>
            <a:off x="2237296" y="1867374"/>
            <a:ext cx="3061217" cy="69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71A0DDB-0C94-4AAE-9404-A414E3C178F8}"/>
              </a:ext>
            </a:extLst>
          </p:cNvPr>
          <p:cNvGrpSpPr/>
          <p:nvPr/>
        </p:nvGrpSpPr>
        <p:grpSpPr>
          <a:xfrm>
            <a:off x="9470868" y="3046152"/>
            <a:ext cx="2342137" cy="1716793"/>
            <a:chOff x="8471027" y="4204924"/>
            <a:chExt cx="2342137" cy="1716793"/>
          </a:xfrm>
        </p:grpSpPr>
        <p:pic>
          <p:nvPicPr>
            <p:cNvPr id="72" name="Picture 71" descr="Image Download Macbook Pro Icon Svg Public Domain Park - Bg Computer  Transparent PNG - 650x420 - Free Download on NicePNG">
              <a:extLst>
                <a:ext uri="{FF2B5EF4-FFF2-40B4-BE49-F238E27FC236}">
                  <a16:creationId xmlns:a16="http://schemas.microsoft.com/office/drawing/2014/main" id="{2241B05C-DD54-42AE-B6C8-7F886435C2FD}"/>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10000" r="90000">
                          <a14:foregroundMark x1="20122" y1="79800" x2="20122" y2="79800"/>
                          <a14:foregroundMark x1="18293" y1="84800" x2="61829" y2="87600"/>
                          <a14:foregroundMark x1="25854" y1="74400" x2="24390" y2="74400"/>
                          <a14:foregroundMark x1="21585" y1="11600" x2="55244" y2="11200"/>
                          <a14:foregroundMark x1="69146" y1="88200" x2="83902" y2="87800"/>
                          <a14:foregroundMark x1="78780" y1="76800" x2="82195" y2="85200"/>
                        </a14:backgroundRemoval>
                      </a14:imgEffect>
                    </a14:imgLayer>
                  </a14:imgProps>
                </a:ext>
                <a:ext uri="{28A0092B-C50C-407E-A947-70E740481C1C}">
                  <a14:useLocalDpi xmlns:a14="http://schemas.microsoft.com/office/drawing/2010/main" val="0"/>
                </a:ext>
              </a:extLst>
            </a:blip>
            <a:srcRect/>
            <a:stretch>
              <a:fillRect/>
            </a:stretch>
          </p:blipFill>
          <p:spPr bwMode="auto">
            <a:xfrm>
              <a:off x="8471027" y="4204924"/>
              <a:ext cx="2263706" cy="1380309"/>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7FC9A32A-08AE-4A63-AF01-2D6EE26B9DD0}"/>
                </a:ext>
              </a:extLst>
            </p:cNvPr>
            <p:cNvSpPr txBox="1"/>
            <p:nvPr/>
          </p:nvSpPr>
          <p:spPr>
            <a:xfrm>
              <a:off x="8471027" y="5460052"/>
              <a:ext cx="2342137" cy="461665"/>
            </a:xfrm>
            <a:prstGeom prst="rect">
              <a:avLst/>
            </a:prstGeom>
            <a:noFill/>
          </p:spPr>
          <p:txBody>
            <a:bodyPr wrap="square" rtlCol="0">
              <a:spAutoFit/>
            </a:bodyPr>
            <a:lstStyle/>
            <a:p>
              <a:pPr algn="ctr"/>
              <a:r>
                <a:rPr lang="en-US" sz="2400" dirty="0">
                  <a:latin typeface="Titillium" panose="00000500000000000000" pitchFamily="50" charset="0"/>
                </a:rPr>
                <a:t>administrators</a:t>
              </a:r>
            </a:p>
          </p:txBody>
        </p:sp>
      </p:grpSp>
      <p:sp>
        <p:nvSpPr>
          <p:cNvPr id="81" name="TextBox 80">
            <a:extLst>
              <a:ext uri="{FF2B5EF4-FFF2-40B4-BE49-F238E27FC236}">
                <a16:creationId xmlns:a16="http://schemas.microsoft.com/office/drawing/2014/main" id="{74BE1D6E-F58B-40E5-9D42-5D0A6913F3C9}"/>
              </a:ext>
            </a:extLst>
          </p:cNvPr>
          <p:cNvSpPr txBox="1"/>
          <p:nvPr/>
        </p:nvSpPr>
        <p:spPr>
          <a:xfrm>
            <a:off x="3619284" y="3948098"/>
            <a:ext cx="5851584" cy="2223814"/>
          </a:xfrm>
          <a:prstGeom prst="rect">
            <a:avLst/>
          </a:prstGeom>
          <a:noFill/>
        </p:spPr>
        <p:txBody>
          <a:bodyPr wrap="square" rtlCol="0">
            <a:spAutoFit/>
          </a:bodyPr>
          <a:lstStyle/>
          <a:p>
            <a:pPr>
              <a:lnSpc>
                <a:spcPct val="130000"/>
              </a:lnSpc>
            </a:pPr>
            <a:r>
              <a:rPr lang="en-US" dirty="0">
                <a:solidFill>
                  <a:schemeClr val="tx1">
                    <a:alpha val="60000"/>
                  </a:schemeClr>
                </a:solidFill>
                <a:ea typeface="Source Sans Pro" charset="0"/>
                <a:cs typeface="Source Sans Pro" charset="0"/>
              </a:rPr>
              <a:t>Setup 2 is using a pay as you go server that is developed by google. It provides real-time data and its completely free when data limit is not maximized. Disadvantages of this setup are: If it is used in system-wide scale the server might crash needs a tech guy to alter a programming code to reset the server. Recommended on campus wide system only</a:t>
            </a:r>
            <a:endParaRPr lang="en-US" dirty="0">
              <a:solidFill>
                <a:srgbClr val="00B0F0">
                  <a:alpha val="60000"/>
                </a:srgbClr>
              </a:solidFill>
              <a:ea typeface="Source Sans Pro" charset="0"/>
              <a:cs typeface="Source Sans Pro" charset="0"/>
            </a:endParaRPr>
          </a:p>
        </p:txBody>
      </p:sp>
      <p:pic>
        <p:nvPicPr>
          <p:cNvPr id="22" name="Picture 14" descr="Firebase icon in Color Style">
            <a:extLst>
              <a:ext uri="{FF2B5EF4-FFF2-40B4-BE49-F238E27FC236}">
                <a16:creationId xmlns:a16="http://schemas.microsoft.com/office/drawing/2014/main" id="{3E2CBD44-2E00-40A6-955C-A9F08BD4FAB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1088" y="1409141"/>
            <a:ext cx="1051487" cy="105148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Image Download Macbook Pro Icon Svg Public Domain Park - Bg Computer  Transparent PNG - 650x420 - Free Download on NicePNG">
            <a:extLst>
              <a:ext uri="{FF2B5EF4-FFF2-40B4-BE49-F238E27FC236}">
                <a16:creationId xmlns:a16="http://schemas.microsoft.com/office/drawing/2014/main" id="{B48141CB-286D-4CA4-9EF4-E8D469F47667}"/>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000" b="90000" l="10000" r="90000">
                        <a14:foregroundMark x1="20122" y1="79800" x2="20122" y2="79800"/>
                        <a14:foregroundMark x1="18293" y1="84800" x2="61829" y2="87600"/>
                        <a14:foregroundMark x1="25854" y1="74400" x2="24390" y2="74400"/>
                        <a14:foregroundMark x1="21585" y1="11600" x2="55244" y2="11200"/>
                        <a14:foregroundMark x1="69146" y1="88200" x2="83902" y2="87800"/>
                        <a14:foregroundMark x1="78780" y1="76800" x2="82195" y2="85200"/>
                      </a14:backgroundRemoval>
                    </a14:imgEffect>
                  </a14:imgLayer>
                </a14:imgProps>
              </a:ext>
              <a:ext uri="{28A0092B-C50C-407E-A947-70E740481C1C}">
                <a14:useLocalDpi xmlns:a14="http://schemas.microsoft.com/office/drawing/2010/main" val="0"/>
              </a:ext>
            </a:extLst>
          </a:blip>
          <a:srcRect/>
          <a:stretch>
            <a:fillRect/>
          </a:stretch>
        </p:blipFill>
        <p:spPr bwMode="auto">
          <a:xfrm>
            <a:off x="-44053" y="4100393"/>
            <a:ext cx="1078390" cy="65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950279"/>
      </p:ext>
    </p:extLst>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50"/>
                                      </p:stCondLst>
                                      <p:childTnLst>
                                        <p:set>
                                          <p:cBhvr>
                                            <p:cTn id="6" dur="1" fill="hold">
                                              <p:stCondLst>
                                                <p:cond delay="0"/>
                                              </p:stCondLst>
                                            </p:cTn>
                                            <p:tgtEl>
                                              <p:spTgt spid="77"/>
                                            </p:tgtEl>
                                            <p:attrNameLst>
                                              <p:attrName>style.visibility</p:attrName>
                                            </p:attrNameLst>
                                          </p:cBhvr>
                                          <p:to>
                                            <p:strVal val="visible"/>
                                          </p:to>
                                        </p:set>
                                        <p:anim calcmode="lin" valueType="num" p14:bounceEnd="60000">
                                          <p:cBhvr additive="base">
                                            <p:cTn id="7" dur="1000" fill="hold"/>
                                            <p:tgtEl>
                                              <p:spTgt spid="77"/>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7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81"/>
                                            </p:tgtEl>
                                            <p:attrNameLst>
                                              <p:attrName>style.visibility</p:attrName>
                                            </p:attrNameLst>
                                          </p:cBhvr>
                                          <p:to>
                                            <p:strVal val="visible"/>
                                          </p:to>
                                        </p:set>
                                        <p:anim calcmode="lin" valueType="num" p14:bounceEnd="60000">
                                          <p:cBhvr additive="base">
                                            <p:cTn id="11" dur="1000" fill="hold"/>
                                            <p:tgtEl>
                                              <p:spTgt spid="81"/>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1000" fill="hold"/>
                                            <p:tgtEl>
                                              <p:spTgt spid="77"/>
                                            </p:tgtEl>
                                            <p:attrNameLst>
                                              <p:attrName>ppt_x</p:attrName>
                                            </p:attrNameLst>
                                          </p:cBhvr>
                                          <p:tavLst>
                                            <p:tav tm="0">
                                              <p:val>
                                                <p:strVal val="1+#ppt_w/2"/>
                                              </p:val>
                                            </p:tav>
                                            <p:tav tm="100000">
                                              <p:val>
                                                <p:strVal val="#ppt_x"/>
                                              </p:val>
                                            </p:tav>
                                          </p:tavLst>
                                        </p:anim>
                                        <p:anim calcmode="lin" valueType="num">
                                          <p:cBhvr additive="base">
                                            <p:cTn id="8" dur="1000" fill="hold"/>
                                            <p:tgtEl>
                                              <p:spTgt spid="7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81"/>
                                            </p:tgtEl>
                                            <p:attrNameLst>
                                              <p:attrName>style.visibility</p:attrName>
                                            </p:attrNameLst>
                                          </p:cBhvr>
                                          <p:to>
                                            <p:strVal val="visible"/>
                                          </p:to>
                                        </p:set>
                                        <p:anim calcmode="lin" valueType="num">
                                          <p:cBhvr additive="base">
                                            <p:cTn id="11" dur="1000" fill="hold"/>
                                            <p:tgtEl>
                                              <p:spTgt spid="81"/>
                                            </p:tgtEl>
                                            <p:attrNameLst>
                                              <p:attrName>ppt_x</p:attrName>
                                            </p:attrNameLst>
                                          </p:cBhvr>
                                          <p:tavLst>
                                            <p:tav tm="0">
                                              <p:val>
                                                <p:strVal val="1+#ppt_w/2"/>
                                              </p:val>
                                            </p:tav>
                                            <p:tav tm="100000">
                                              <p:val>
                                                <p:strVal val="#ppt_x"/>
                                              </p:val>
                                            </p:tav>
                                          </p:tavLst>
                                        </p:anim>
                                        <p:anim calcmode="lin" valueType="num">
                                          <p:cBhvr additive="base">
                                            <p:cTn id="12" dur="10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1" grpId="0"/>
        </p:bldLst>
      </p:timing>
    </mc:Fallback>
  </mc:AlternateContent>
</p:sld>
</file>

<file path=ppt/theme/theme1.xml><?xml version="1.0" encoding="utf-8"?>
<a:theme xmlns:a="http://schemas.openxmlformats.org/drawingml/2006/main" name="Office Theme">
  <a:themeElements>
    <a:clrScheme name="Doodles Light">
      <a:dk1>
        <a:srgbClr val="2B2B2B"/>
      </a:dk1>
      <a:lt1>
        <a:srgbClr val="F6F8F8"/>
      </a:lt1>
      <a:dk2>
        <a:srgbClr val="2B2B2B"/>
      </a:dk2>
      <a:lt2>
        <a:srgbClr val="FFFFFF"/>
      </a:lt2>
      <a:accent1>
        <a:srgbClr val="14B487"/>
      </a:accent1>
      <a:accent2>
        <a:srgbClr val="3CBEB4"/>
      </a:accent2>
      <a:accent3>
        <a:srgbClr val="96C83C"/>
      </a:accent3>
      <a:accent4>
        <a:srgbClr val="FFAF28"/>
      </a:accent4>
      <a:accent5>
        <a:srgbClr val="FA5552"/>
      </a:accent5>
      <a:accent6>
        <a:srgbClr val="9696D2"/>
      </a:accent6>
      <a:hlink>
        <a:srgbClr val="5B9BD5"/>
      </a:hlink>
      <a:folHlink>
        <a:srgbClr val="70AD47"/>
      </a:folHlink>
    </a:clrScheme>
    <a:fontScheme name="Titilium">
      <a:majorFont>
        <a:latin typeface="Titillium Bd"/>
        <a:ea typeface=""/>
        <a:cs typeface=""/>
      </a:majorFont>
      <a:minorFont>
        <a:latin typeface="Titill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2216</TotalTime>
  <Words>584</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Lato Light</vt:lpstr>
      <vt:lpstr>Socialico</vt:lpstr>
      <vt:lpstr>Source Sans Pro</vt:lpstr>
      <vt:lpstr>Titillium</vt:lpstr>
      <vt:lpstr>Titillium Bd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Asus</dc:creator>
  <cp:keywords/>
  <dc:description/>
  <cp:lastModifiedBy>Jamel Yassin</cp:lastModifiedBy>
  <cp:revision>169</cp:revision>
  <dcterms:created xsi:type="dcterms:W3CDTF">2016-11-12T04:56:49Z</dcterms:created>
  <dcterms:modified xsi:type="dcterms:W3CDTF">2021-08-02T12:53:01Z</dcterms:modified>
  <cp:category/>
</cp:coreProperties>
</file>